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5" r:id="rId2"/>
    <p:sldId id="257" r:id="rId3"/>
    <p:sldId id="258" r:id="rId4"/>
    <p:sldId id="263" r:id="rId5"/>
    <p:sldId id="260" r:id="rId6"/>
    <p:sldId id="259" r:id="rId7"/>
    <p:sldId id="261" r:id="rId8"/>
    <p:sldId id="262" r:id="rId9"/>
    <p:sldId id="281" r:id="rId10"/>
    <p:sldId id="264" r:id="rId11"/>
    <p:sldId id="287" r:id="rId12"/>
    <p:sldId id="288" r:id="rId13"/>
    <p:sldId id="289" r:id="rId14"/>
    <p:sldId id="311" r:id="rId15"/>
    <p:sldId id="283" r:id="rId16"/>
    <p:sldId id="297" r:id="rId17"/>
    <p:sldId id="298" r:id="rId18"/>
    <p:sldId id="299" r:id="rId19"/>
    <p:sldId id="300" r:id="rId20"/>
    <p:sldId id="301" r:id="rId21"/>
    <p:sldId id="302" r:id="rId22"/>
    <p:sldId id="303" r:id="rId23"/>
    <p:sldId id="304" r:id="rId24"/>
    <p:sldId id="269" r:id="rId25"/>
    <p:sldId id="305" r:id="rId26"/>
    <p:sldId id="275" r:id="rId27"/>
    <p:sldId id="284" r:id="rId28"/>
    <p:sldId id="286" r:id="rId29"/>
    <p:sldId id="306" r:id="rId30"/>
    <p:sldId id="268" r:id="rId31"/>
    <p:sldId id="290" r:id="rId32"/>
    <p:sldId id="291" r:id="rId33"/>
    <p:sldId id="307" r:id="rId34"/>
    <p:sldId id="292" r:id="rId35"/>
    <p:sldId id="293" r:id="rId36"/>
    <p:sldId id="294" r:id="rId37"/>
    <p:sldId id="308" r:id="rId38"/>
    <p:sldId id="309" r:id="rId39"/>
    <p:sldId id="310" r:id="rId4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1DA4EBE6-CB6D-4F64-A50A-E4346250E2C1}">
          <p14:sldIdLst>
            <p14:sldId id="295"/>
            <p14:sldId id="257"/>
            <p14:sldId id="258"/>
            <p14:sldId id="263"/>
            <p14:sldId id="260"/>
            <p14:sldId id="259"/>
            <p14:sldId id="261"/>
            <p14:sldId id="262"/>
            <p14:sldId id="281"/>
            <p14:sldId id="264"/>
            <p14:sldId id="287"/>
            <p14:sldId id="288"/>
            <p14:sldId id="289"/>
            <p14:sldId id="311"/>
            <p14:sldId id="283"/>
            <p14:sldId id="297"/>
            <p14:sldId id="298"/>
            <p14:sldId id="299"/>
            <p14:sldId id="300"/>
            <p14:sldId id="301"/>
            <p14:sldId id="302"/>
            <p14:sldId id="303"/>
            <p14:sldId id="304"/>
            <p14:sldId id="269"/>
            <p14:sldId id="305"/>
            <p14:sldId id="275"/>
            <p14:sldId id="284"/>
            <p14:sldId id="286"/>
            <p14:sldId id="306"/>
            <p14:sldId id="268"/>
            <p14:sldId id="290"/>
            <p14:sldId id="291"/>
            <p14:sldId id="307"/>
            <p14:sldId id="292"/>
            <p14:sldId id="293"/>
            <p14:sldId id="294"/>
            <p14:sldId id="308"/>
            <p14:sldId id="309"/>
            <p14:sldId id="3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A1B"/>
    <a:srgbClr val="155185"/>
    <a:srgbClr val="80CDB1"/>
    <a:srgbClr val="00947F"/>
    <a:srgbClr val="FFCE00"/>
    <a:srgbClr val="ABBD3E"/>
    <a:srgbClr val="7986BD"/>
    <a:srgbClr val="00598E"/>
    <a:srgbClr val="6C63FF"/>
    <a:srgbClr val="BE66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66" d="100"/>
          <a:sy n="66" d="100"/>
        </p:scale>
        <p:origin x="1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1T20:59:17.191"/>
    </inkml:context>
    <inkml:brush xml:id="br0">
      <inkml:brushProperty name="width" value="0.1" units="cm"/>
      <inkml:brushProperty name="height" value="0.1" units="cm"/>
      <inkml:brushProperty name="color" value="#849398"/>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20:59:39.098"/>
    </inkml:context>
    <inkml:brush xml:id="br0">
      <inkml:brushProperty name="width" value="0.1" units="cm"/>
      <inkml:brushProperty name="height" value="0.1" units="cm"/>
      <inkml:brushProperty name="color" value="#94D1D1"/>
      <inkml:brushProperty name="ignorePressure" value="1"/>
    </inkml:brush>
  </inkml:definitions>
  <inkml:trace contextRef="#ctx0" brushRef="#br0">0 0,'0'15613,"0"-15590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20:59:39.099"/>
    </inkml:context>
    <inkml:brush xml:id="br0">
      <inkml:brushProperty name="width" value="0.1" units="cm"/>
      <inkml:brushProperty name="height" value="0.1" units="cm"/>
      <inkml:brushProperty name="color" value="#E71224"/>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1T20:59:46.427"/>
    </inkml:context>
    <inkml:brush xml:id="br0">
      <inkml:brushProperty name="width" value="0.1" units="cm"/>
      <inkml:brushProperty name="height" value="0.1" units="cm"/>
      <inkml:brushProperty name="color" value="#F6630D"/>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1T20:59:46.428"/>
    </inkml:context>
    <inkml:brush xml:id="br0">
      <inkml:brushProperty name="width" value="0.1" units="cm"/>
      <inkml:brushProperty name="height" value="0.1" units="cm"/>
      <inkml:brushProperty name="color" value="#F6630D"/>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20:59:58.364"/>
    </inkml:context>
    <inkml:brush xml:id="br0">
      <inkml:brushProperty name="width" value="0.1" units="cm"/>
      <inkml:brushProperty name="height" value="0.1" units="cm"/>
      <inkml:brushProperty name="color" value="#CC912C"/>
      <inkml:brushProperty name="ignorePressure" value="1"/>
      <inkml:brushProperty name="inkEffects" value="gold"/>
      <inkml:brushProperty name="anchorX" value="-8491.62695"/>
      <inkml:brushProperty name="anchorY" value="-1300.44177"/>
      <inkml:brushProperty name="scaleFactor" value="0.5"/>
    </inkml:brush>
  </inkml:definitions>
  <inkml:trace contextRef="#ctx0" brushRef="#br0">1 1,'0'0,"0"12,7 13,0 12,1 5,-2 3,-2 0,0-36,-1-1,-1 0,7 11,15 23,-1-2,4-1,3-2,3 0,8-1,2 8,9 0,6 8,-8-2,-3-9,-5-3,4-2,-1-9,-2 7,-1-7,-2 9,6 8,14 3,15 15,-2 5,-5-8,0 9,0-6,-7-5,-6-6,1 2,-5 3,-4-2,4 4,-2-4,-3-11,-3 3,-2-11,12 13,0-8,0-8,3-1,26-2,20 1,-3-5,27 1,-5-7,46-4,-9-5,4-5,-3-2,-25-3,-19 0,-10-1,-13 0,-15 0,15-7,-2-1,7-6,32-6,7-6,9-12,11-10,10-3,-14 1,-3-5,-18 3,-9 3,-16-3,-19 10,-2-4,-7 3,-3 1,6-5,-8 8,7-12,6-6,8-8,20-3,-8 10,-5 0,14-1,8 5,-20 4,-9 4,20-3,-6 10,-4 3,-15-6,-15 8,-14 1,-11 8,-8 8,-11-1,-3-2,7-4,9-11,-5-11,0 4,0 8,-9 2,7-5,1 6,-7 0,-7-1,8-7,1-9,-5 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20:59:58.365"/>
    </inkml:context>
    <inkml:brush xml:id="br0">
      <inkml:brushProperty name="width" value="0.1" units="cm"/>
      <inkml:brushProperty name="height" value="0.1" units="cm"/>
      <inkml:brushProperty name="color" value="#CC912C"/>
      <inkml:brushProperty name="ignorePressure" value="1"/>
      <inkml:brushProperty name="inkEffects" value="gold"/>
      <inkml:brushProperty name="anchorX" value="-17244.30469"/>
      <inkml:brushProperty name="anchorY" value="-2151.2124"/>
      <inkml:brushProperty name="scaleFactor" value="0.5"/>
    </inkml:brush>
  </inkml:definitions>
  <inkml:trace contextRef="#ctx0" brushRef="#br0">0 39,'0'0,"6"0,10 0,7 0,5 0,5 0,3 0,2 0,0 0,-7-7,0-1,-1 1,1 0,2 3,1 1,1 1,1 1,1 1,0 1,-35 3,1-3,0 0,-1 0,1 1,0-1,-1 1,1 0,-1-1,1 1,1 3,-1-3,0 2,0-1,0 1,0 0,-1 0,3 5,10 29,-6 3,-6 9,-2 6,-1 0,-2-2,1-5,-1-4,1-3,1 4,-1-1,8-1,0-2,1-2,-2-1,-2 6,-1 0,-1-8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20:59:58.366"/>
    </inkml:context>
    <inkml:brush xml:id="br0">
      <inkml:brushProperty name="width" value="0.1" units="cm"/>
      <inkml:brushProperty name="height" value="0.1" units="cm"/>
      <inkml:brushProperty name="color" value="#CC912C"/>
      <inkml:brushProperty name="ignorePressure" value="1"/>
      <inkml:brushProperty name="inkEffects" value="gold"/>
      <inkml:brushProperty name="anchorX" value="-18753.25195"/>
      <inkml:brushProperty name="anchorY" value="-3825.53662"/>
      <inkml:brushProperty name="scaleFactor" value="0.5"/>
    </inkml:brush>
  </inkml:definitions>
  <inkml:trace contextRef="#ctx0" brushRef="#br0">0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8383464-1060-4FC5-A8F4-54752A14C1FD}"/>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094A47B-46FB-4F49-8C3C-D69A2765A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0345E74F-3E1F-4D23-BA4E-BBEFD643C50A}"/>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5" name="عنصر نائب للتذييل 4">
            <a:extLst>
              <a:ext uri="{FF2B5EF4-FFF2-40B4-BE49-F238E27FC236}">
                <a16:creationId xmlns:a16="http://schemas.microsoft.com/office/drawing/2014/main" id="{A55ADDC2-092D-45DF-BB12-56A4BBDC367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5038D76-A4F8-45F3-BC52-4B3A1BB88596}"/>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1900816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565C7D7-1BCF-4DC8-8C75-3FB5851E9B2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4E9B235-AE34-462F-ADC3-29F08E3D7890}"/>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32E2FA9-E7EB-44D2-811A-ECB277B0C3C5}"/>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5" name="عنصر نائب للتذييل 4">
            <a:extLst>
              <a:ext uri="{FF2B5EF4-FFF2-40B4-BE49-F238E27FC236}">
                <a16:creationId xmlns:a16="http://schemas.microsoft.com/office/drawing/2014/main" id="{D6F2D4C0-7F72-4E9F-88AB-DE030663C47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8753774-54DB-46AC-9621-77A279253B3D}"/>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60296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AE41C87-FCC2-4771-9E99-856F5E0BD62F}"/>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E30FBC0-7375-4A66-8C4F-A496597C6ED9}"/>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D5F4485-36DB-4900-881F-967F4BD6747F}"/>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5" name="عنصر نائب للتذييل 4">
            <a:extLst>
              <a:ext uri="{FF2B5EF4-FFF2-40B4-BE49-F238E27FC236}">
                <a16:creationId xmlns:a16="http://schemas.microsoft.com/office/drawing/2014/main" id="{C2D3814E-C968-4A94-A894-FD7AD48E693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1870985-9F14-4FAB-9541-EFCA2998567D}"/>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3060045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6543CE9-D18A-4828-BD39-46968FE0129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2C0AD10-1D56-4F03-9D72-C46532A27FF1}"/>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CD92A50-6007-4F63-8FC6-556996D237A2}"/>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5" name="عنصر نائب للتذييل 4">
            <a:extLst>
              <a:ext uri="{FF2B5EF4-FFF2-40B4-BE49-F238E27FC236}">
                <a16:creationId xmlns:a16="http://schemas.microsoft.com/office/drawing/2014/main" id="{60F75834-5801-4AB1-9A35-945E53402D2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84F330F-4290-453C-A216-A5390DB9A0D1}"/>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643177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023AE6-9060-465B-9B1A-D9D44C034308}"/>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3259B24-DE92-4EEF-B133-91C82400C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21716FB2-826F-4A51-B5CB-A679A12CC105}"/>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5" name="عنصر نائب للتذييل 4">
            <a:extLst>
              <a:ext uri="{FF2B5EF4-FFF2-40B4-BE49-F238E27FC236}">
                <a16:creationId xmlns:a16="http://schemas.microsoft.com/office/drawing/2014/main" id="{21A917CC-B4A7-46C1-8C38-F07A7F77DB8F}"/>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E12E956-5F7F-4E84-AD0C-A1805A78FEB4}"/>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257680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B6D75FD-8B80-4763-8ACF-EB5DD74C5C0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73945468-2116-40D9-B79F-7E942A308E5E}"/>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EA4E1FD-9884-49BB-A8E4-0DEBE181E3A4}"/>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7B5CCE0-D4E8-4652-B96D-7146CF898D48}"/>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6" name="عنصر نائب للتذييل 5">
            <a:extLst>
              <a:ext uri="{FF2B5EF4-FFF2-40B4-BE49-F238E27FC236}">
                <a16:creationId xmlns:a16="http://schemas.microsoft.com/office/drawing/2014/main" id="{F6B281E3-1E05-4F36-8D36-CC5B876B83D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A0FE87A-0D11-4D1A-B70C-8B776B4329D6}"/>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147935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73864D2-16B6-42ED-ADA4-448576D8FFAA}"/>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C6FCB0B-C9CA-415D-A4F8-312E340B38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EEABA519-D8DC-405B-A960-BC4542BC357D}"/>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F6B792D1-8B61-4125-B097-16B78B7467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8465717A-C1FF-4BBF-A8F8-7E9D405F71B4}"/>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D63C0988-16E4-452F-BABA-C91F5683AF07}"/>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8" name="عنصر نائب للتذييل 7">
            <a:extLst>
              <a:ext uri="{FF2B5EF4-FFF2-40B4-BE49-F238E27FC236}">
                <a16:creationId xmlns:a16="http://schemas.microsoft.com/office/drawing/2014/main" id="{8E9EDCBA-D745-44CA-9110-75841F19CA05}"/>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4D6EF13F-0832-457A-BBD0-6690C7210D6E}"/>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128257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29B374-B74E-4AFF-850F-5E4BD3C10EC3}"/>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4FA4888A-AB0B-469E-869D-ED1DA3F763BB}"/>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4" name="عنصر نائب للتذييل 3">
            <a:extLst>
              <a:ext uri="{FF2B5EF4-FFF2-40B4-BE49-F238E27FC236}">
                <a16:creationId xmlns:a16="http://schemas.microsoft.com/office/drawing/2014/main" id="{19E04980-E97D-4F0F-B2FA-69CCB0BD0F2D}"/>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14F77DA4-0E2E-4D31-8661-3BEC7A1E99C2}"/>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206652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9020177-F1BF-48FE-B235-CE54C5607B2A}"/>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3" name="عنصر نائب للتذييل 2">
            <a:extLst>
              <a:ext uri="{FF2B5EF4-FFF2-40B4-BE49-F238E27FC236}">
                <a16:creationId xmlns:a16="http://schemas.microsoft.com/office/drawing/2014/main" id="{E12533B9-671E-4641-BF26-536F5D50437C}"/>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1EED9F04-6C00-4D9C-8BAC-EC9C4FFCE146}"/>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327185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6AA95B8-E9EC-407D-8271-8D11CB60582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99E052D-DA4F-4007-9849-766863C317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2986B360-054A-4B67-AC8D-BE716A44F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F2FDB2A-ADDC-4DC8-93ED-6C450AA410F6}"/>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6" name="عنصر نائب للتذييل 5">
            <a:extLst>
              <a:ext uri="{FF2B5EF4-FFF2-40B4-BE49-F238E27FC236}">
                <a16:creationId xmlns:a16="http://schemas.microsoft.com/office/drawing/2014/main" id="{4D67A23F-BCDC-491C-8096-D3D8C5E7DE9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E9AA144-A0A0-45D1-9D26-91A85283028B}"/>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240757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D791CBF-ECA9-4280-BF7E-0C9BEA3BED0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2B043652-570F-4C54-896E-14FEF5C274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0DD48E43-478C-4DFE-8771-8FD949C0F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4004DBE-8151-4093-8268-229AE6A169BC}"/>
              </a:ext>
            </a:extLst>
          </p:cNvPr>
          <p:cNvSpPr>
            <a:spLocks noGrp="1"/>
          </p:cNvSpPr>
          <p:nvPr>
            <p:ph type="dt" sz="half" idx="10"/>
          </p:nvPr>
        </p:nvSpPr>
        <p:spPr/>
        <p:txBody>
          <a:bodyPr/>
          <a:lstStyle/>
          <a:p>
            <a:fld id="{C4022E2B-A88C-4FAB-BDFE-40389DAE4F04}" type="datetimeFigureOut">
              <a:rPr lang="ar-SA" smtClean="0"/>
              <a:t>29/08/44</a:t>
            </a:fld>
            <a:endParaRPr lang="ar-SA"/>
          </a:p>
        </p:txBody>
      </p:sp>
      <p:sp>
        <p:nvSpPr>
          <p:cNvPr id="6" name="عنصر نائب للتذييل 5">
            <a:extLst>
              <a:ext uri="{FF2B5EF4-FFF2-40B4-BE49-F238E27FC236}">
                <a16:creationId xmlns:a16="http://schemas.microsoft.com/office/drawing/2014/main" id="{4A0359D3-034C-4BCB-B9A6-0B9439E25E2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3AFB376-D2E5-41AA-A2FF-DEA7A20F5DD2}"/>
              </a:ext>
            </a:extLst>
          </p:cNvPr>
          <p:cNvSpPr>
            <a:spLocks noGrp="1"/>
          </p:cNvSpPr>
          <p:nvPr>
            <p:ph type="sldNum" sz="quarter" idx="12"/>
          </p:nvPr>
        </p:nvSpPr>
        <p:spPr/>
        <p:txBody>
          <a:bodyPr/>
          <a:lstStyle/>
          <a:p>
            <a:fld id="{462A9521-D73E-4F1F-90C7-4124843692F9}" type="slidenum">
              <a:rPr lang="ar-SA" smtClean="0"/>
              <a:t>‹#›</a:t>
            </a:fld>
            <a:endParaRPr lang="ar-SA"/>
          </a:p>
        </p:txBody>
      </p:sp>
    </p:spTree>
    <p:extLst>
      <p:ext uri="{BB962C8B-B14F-4D97-AF65-F5344CB8AC3E}">
        <p14:creationId xmlns:p14="http://schemas.microsoft.com/office/powerpoint/2010/main" val="2858275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92CC81D-34A6-4391-831D-2D9F3E26CDE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548B175-C964-48C7-A221-1A8AB574050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63755AF-3DC2-46F4-9A36-9CF0314B03A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4022E2B-A88C-4FAB-BDFE-40389DAE4F04}" type="datetimeFigureOut">
              <a:rPr lang="ar-SA" smtClean="0"/>
              <a:t>29/08/44</a:t>
            </a:fld>
            <a:endParaRPr lang="ar-SA"/>
          </a:p>
        </p:txBody>
      </p:sp>
      <p:sp>
        <p:nvSpPr>
          <p:cNvPr id="5" name="عنصر نائب للتذييل 4">
            <a:extLst>
              <a:ext uri="{FF2B5EF4-FFF2-40B4-BE49-F238E27FC236}">
                <a16:creationId xmlns:a16="http://schemas.microsoft.com/office/drawing/2014/main" id="{96BEA332-29F3-4D42-8082-FE5C064C87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EE134432-7CC9-4E80-9DED-32F7CE6C73C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62A9521-D73E-4F1F-90C7-4124843692F9}" type="slidenum">
              <a:rPr lang="ar-SA" smtClean="0"/>
              <a:t>‹#›</a:t>
            </a:fld>
            <a:endParaRPr lang="ar-SA"/>
          </a:p>
        </p:txBody>
      </p:sp>
    </p:spTree>
    <p:extLst>
      <p:ext uri="{BB962C8B-B14F-4D97-AF65-F5344CB8AC3E}">
        <p14:creationId xmlns:p14="http://schemas.microsoft.com/office/powerpoint/2010/main" val="3263891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22.png"/><Relationship Id="rId10" Type="http://schemas.openxmlformats.org/officeDocument/2006/relationships/image" Target="../media/image41.jpeg"/><Relationship Id="rId4" Type="http://schemas.microsoft.com/office/2007/relationships/hdphoto" Target="../media/hdphoto6.wdp"/><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22.png"/><Relationship Id="rId10" Type="http://schemas.openxmlformats.org/officeDocument/2006/relationships/image" Target="../media/image41.jpeg"/><Relationship Id="rId4" Type="http://schemas.microsoft.com/office/2007/relationships/hdphoto" Target="../media/hdphoto6.wdp"/><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22.png"/><Relationship Id="rId10" Type="http://schemas.openxmlformats.org/officeDocument/2006/relationships/image" Target="../media/image41.jpeg"/><Relationship Id="rId4" Type="http://schemas.microsoft.com/office/2007/relationships/hdphoto" Target="../media/hdphoto6.wdp"/><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66.png"/><Relationship Id="rId4" Type="http://schemas.openxmlformats.org/officeDocument/2006/relationships/customXml" Target="../ink/ink5.xml"/></Relationships>
</file>

<file path=ppt/slides/_rels/slide2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69.jpeg"/><Relationship Id="rId7" Type="http://schemas.openxmlformats.org/officeDocument/2006/relationships/customXml" Target="../ink/ink7.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customXml" Target="../ink/ink6.xml"/><Relationship Id="rId10" Type="http://schemas.openxmlformats.org/officeDocument/2006/relationships/image" Target="../media/image71.png"/><Relationship Id="rId4" Type="http://schemas.openxmlformats.org/officeDocument/2006/relationships/image" Target="../media/image70.gif"/><Relationship Id="rId9" Type="http://schemas.openxmlformats.org/officeDocument/2006/relationships/customXml" Target="../ink/ink8.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60.jpe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80.sv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jpeg"/><Relationship Id="rId5" Type="http://schemas.microsoft.com/office/2007/relationships/hdphoto" Target="../media/hdphoto8.wdp"/><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7" Type="http://schemas.microsoft.com/office/2007/relationships/hdphoto" Target="../media/hdphoto7.wdp"/><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0.png"/><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s://wordwall.net/ar/resource/1114675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92727951-1AA2-30A0-3763-DDFDCDF159DF}"/>
              </a:ext>
            </a:extLst>
          </p:cNvPr>
          <p:cNvPicPr>
            <a:picLocks noChangeAspect="1"/>
          </p:cNvPicPr>
          <p:nvPr/>
        </p:nvPicPr>
        <p:blipFill rotWithShape="1">
          <a:blip r:embed="rId2"/>
          <a:srcRect l="10184" t="22876" r="24132" b="11299"/>
          <a:stretch/>
        </p:blipFill>
        <p:spPr>
          <a:xfrm>
            <a:off x="96269" y="0"/>
            <a:ext cx="12192000" cy="6858000"/>
          </a:xfrm>
          <a:prstGeom prst="rect">
            <a:avLst/>
          </a:prstGeom>
        </p:spPr>
      </p:pic>
      <p:pic>
        <p:nvPicPr>
          <p:cNvPr id="1028" name="Picture 4" descr="Rolling on the floor laughing emoji clipart">
            <a:extLst>
              <a:ext uri="{FF2B5EF4-FFF2-40B4-BE49-F238E27FC236}">
                <a16:creationId xmlns:a16="http://schemas.microsoft.com/office/drawing/2014/main" id="{0DDE715A-7F0B-902D-0177-4AB7C04A4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454">
            <a:off x="9881252" y="-285305"/>
            <a:ext cx="2582139" cy="25821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ester clipart">
            <a:extLst>
              <a:ext uri="{FF2B5EF4-FFF2-40B4-BE49-F238E27FC236}">
                <a16:creationId xmlns:a16="http://schemas.microsoft.com/office/drawing/2014/main" id="{B46B1C55-A4F7-5582-8558-76CCA96F3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022" y="288758"/>
            <a:ext cx="4757946" cy="6301143"/>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AD83C52B-A675-43F7-7FF0-B93D3B17F829}"/>
              </a:ext>
            </a:extLst>
          </p:cNvPr>
          <p:cNvSpPr/>
          <p:nvPr/>
        </p:nvSpPr>
        <p:spPr>
          <a:xfrm>
            <a:off x="5434239" y="4860745"/>
            <a:ext cx="5370574" cy="919164"/>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entury Gothic" panose="020B0502020202020204" pitchFamily="34" charset="0"/>
              </a:rPr>
              <a:t>Form meaning and function</a:t>
            </a:r>
            <a:endParaRPr lang="ar-SA" sz="2800" dirty="0">
              <a:solidFill>
                <a:schemeClr val="tx1"/>
              </a:solidFill>
              <a:latin typeface="Century Gothic" panose="020B0502020202020204" pitchFamily="34" charset="0"/>
            </a:endParaRPr>
          </a:p>
        </p:txBody>
      </p:sp>
      <p:sp>
        <p:nvSpPr>
          <p:cNvPr id="11" name="مستطيل 10">
            <a:extLst>
              <a:ext uri="{FF2B5EF4-FFF2-40B4-BE49-F238E27FC236}">
                <a16:creationId xmlns:a16="http://schemas.microsoft.com/office/drawing/2014/main" id="{BB96F313-8066-FD96-361A-76CFC45951B9}"/>
              </a:ext>
            </a:extLst>
          </p:cNvPr>
          <p:cNvSpPr/>
          <p:nvPr/>
        </p:nvSpPr>
        <p:spPr>
          <a:xfrm>
            <a:off x="6518783" y="5635359"/>
            <a:ext cx="2742967" cy="557198"/>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solidFill>
                  <a:schemeClr val="tx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By: ET Asma Almjlad</a:t>
            </a:r>
            <a:endParaRPr lang="ar-SA" sz="1600" dirty="0">
              <a:solidFill>
                <a:schemeClr val="tx1"/>
              </a:solidFill>
              <a:latin typeface="Cascadia Mono SemiLight" panose="020B0609020000020004" pitchFamily="49" charset="0"/>
              <a:ea typeface="Cascadia Mono SemiLight" panose="020B0609020000020004" pitchFamily="49" charset="0"/>
              <a:cs typeface="Cascadia Mono SemiLight" panose="020B0609020000020004" pitchFamily="49" charset="0"/>
            </a:endParaRPr>
          </a:p>
        </p:txBody>
      </p:sp>
      <p:pic>
        <p:nvPicPr>
          <p:cNvPr id="1034" name="Picture 10" descr="Laugh Out Loud Comedy Clubs - Treat Yourself to a Laugh.">
            <a:extLst>
              <a:ext uri="{FF2B5EF4-FFF2-40B4-BE49-F238E27FC236}">
                <a16:creationId xmlns:a16="http://schemas.microsoft.com/office/drawing/2014/main" id="{C688E3E3-511F-2C5F-E7D0-AFAFF44A7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852" y="1634690"/>
            <a:ext cx="5752826" cy="333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07614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0EE80B0-ACEF-3D32-F368-E18B318E66FF}"/>
              </a:ext>
            </a:extLst>
          </p:cNvPr>
          <p:cNvPicPr>
            <a:picLocks noChangeAspect="1"/>
          </p:cNvPicPr>
          <p:nvPr/>
        </p:nvPicPr>
        <p:blipFill rotWithShape="1">
          <a:blip r:embed="rId2"/>
          <a:srcRect l="12820" t="28062" r="27703" b="13489"/>
          <a:stretch/>
        </p:blipFill>
        <p:spPr>
          <a:xfrm>
            <a:off x="0" y="0"/>
            <a:ext cx="12192000" cy="6858000"/>
          </a:xfrm>
          <a:prstGeom prst="rect">
            <a:avLst/>
          </a:prstGeom>
        </p:spPr>
      </p:pic>
      <p:pic>
        <p:nvPicPr>
          <p:cNvPr id="4" name="Picture 4" descr="Man relaxing on a sofa clipart">
            <a:extLst>
              <a:ext uri="{FF2B5EF4-FFF2-40B4-BE49-F238E27FC236}">
                <a16:creationId xmlns:a16="http://schemas.microsoft.com/office/drawing/2014/main" id="{BBAFA6A7-DD89-C2C9-2478-AFE112C05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28" y="4069525"/>
            <a:ext cx="2887884" cy="2692782"/>
          </a:xfrm>
          <a:prstGeom prst="rect">
            <a:avLst/>
          </a:prstGeom>
          <a:noFill/>
          <a:extLst>
            <a:ext uri="{909E8E84-426E-40DD-AFC4-6F175D3DCCD1}">
              <a14:hiddenFill xmlns:a14="http://schemas.microsoft.com/office/drawing/2010/main">
                <a:solidFill>
                  <a:srgbClr val="FFFFFF"/>
                </a:solidFill>
              </a14:hiddenFill>
            </a:ext>
          </a:extLst>
        </p:spPr>
      </p:pic>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a:xfrm>
            <a:off x="2861912" y="1844258"/>
            <a:ext cx="9144000" cy="2387600"/>
          </a:xfrm>
        </p:spPr>
        <p:txBody>
          <a:bodyPr/>
          <a:lstStyle/>
          <a:p>
            <a:endParaRPr lang="ar-SA"/>
          </a:p>
        </p:txBody>
      </p:sp>
      <p:pic>
        <p:nvPicPr>
          <p:cNvPr id="6148" name="Picture 4" descr="نتيجة بحث الصور عن annoying shout clipart stop">
            <a:extLst>
              <a:ext uri="{FF2B5EF4-FFF2-40B4-BE49-F238E27FC236}">
                <a16:creationId xmlns:a16="http://schemas.microsoft.com/office/drawing/2014/main" id="{A00503E1-02D5-4A04-B355-54E453F9A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036" y="2726657"/>
            <a:ext cx="4283075" cy="4071938"/>
          </a:xfrm>
          <a:prstGeom prst="rect">
            <a:avLst/>
          </a:prstGeom>
          <a:noFill/>
          <a:extLst>
            <a:ext uri="{909E8E84-426E-40DD-AFC4-6F175D3DCCD1}">
              <a14:hiddenFill xmlns:a14="http://schemas.microsoft.com/office/drawing/2010/main">
                <a:solidFill>
                  <a:srgbClr val="FFFFFF"/>
                </a:solidFill>
              </a14:hiddenFill>
            </a:ext>
          </a:extLst>
        </p:spPr>
      </p:pic>
      <p:sp>
        <p:nvSpPr>
          <p:cNvPr id="8" name="فقاعة التفكير: على شكل سحابة 7">
            <a:extLst>
              <a:ext uri="{FF2B5EF4-FFF2-40B4-BE49-F238E27FC236}">
                <a16:creationId xmlns:a16="http://schemas.microsoft.com/office/drawing/2014/main" id="{29C38427-FB08-440C-AFC2-CC7C8B723140}"/>
              </a:ext>
            </a:extLst>
          </p:cNvPr>
          <p:cNvSpPr/>
          <p:nvPr/>
        </p:nvSpPr>
        <p:spPr>
          <a:xfrm>
            <a:off x="7117455" y="763170"/>
            <a:ext cx="3149600" cy="2162175"/>
          </a:xfrm>
          <a:prstGeom prst="cloudCallout">
            <a:avLst>
              <a:gd name="adj1" fmla="val 8619"/>
              <a:gd name="adj2" fmla="val 80094"/>
            </a:avLst>
          </a:prstGeom>
          <a:solidFill>
            <a:srgbClr val="ABBD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latin typeface="Comic Sans MS" panose="030F0702030302020204" pitchFamily="66" charset="0"/>
              </a:rPr>
              <a:t>I wish he would stop shouting </a:t>
            </a:r>
            <a:endParaRPr lang="ar-SA" sz="2000" dirty="0">
              <a:solidFill>
                <a:schemeClr val="tx1"/>
              </a:solidFill>
              <a:latin typeface="Comic Sans MS" panose="030F0702030302020204" pitchFamily="66" charset="0"/>
            </a:endParaRPr>
          </a:p>
        </p:txBody>
      </p:sp>
      <p:sp>
        <p:nvSpPr>
          <p:cNvPr id="16" name="مستطيل: زوايا مستديرة 15">
            <a:extLst>
              <a:ext uri="{FF2B5EF4-FFF2-40B4-BE49-F238E27FC236}">
                <a16:creationId xmlns:a16="http://schemas.microsoft.com/office/drawing/2014/main" id="{ECA404AB-EBB3-4086-B2AE-C0983022F7E3}"/>
              </a:ext>
            </a:extLst>
          </p:cNvPr>
          <p:cNvSpPr/>
          <p:nvPr/>
        </p:nvSpPr>
        <p:spPr>
          <a:xfrm>
            <a:off x="1963410" y="1107096"/>
            <a:ext cx="2419350" cy="2924175"/>
          </a:xfrm>
          <a:prstGeom prst="round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زوايا مستديرة 9">
            <a:extLst>
              <a:ext uri="{FF2B5EF4-FFF2-40B4-BE49-F238E27FC236}">
                <a16:creationId xmlns:a16="http://schemas.microsoft.com/office/drawing/2014/main" id="{CAFBA231-3E26-4165-BF69-38A26E7041D7}"/>
              </a:ext>
            </a:extLst>
          </p:cNvPr>
          <p:cNvSpPr/>
          <p:nvPr/>
        </p:nvSpPr>
        <p:spPr>
          <a:xfrm>
            <a:off x="2179880" y="1402813"/>
            <a:ext cx="2196507" cy="2361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latin typeface="Comic Sans MS" panose="030F0702030302020204" pitchFamily="66" charset="0"/>
              </a:rPr>
              <a:t>to</a:t>
            </a:r>
            <a:r>
              <a:rPr lang="en-US" sz="2000" dirty="0">
                <a:solidFill>
                  <a:srgbClr val="FF0000"/>
                </a:solidFill>
                <a:latin typeface="Comic Sans MS" panose="030F0702030302020204" pitchFamily="66" charset="0"/>
              </a:rPr>
              <a:t> express </a:t>
            </a:r>
            <a:r>
              <a:rPr lang="en-US" sz="2000" dirty="0">
                <a:solidFill>
                  <a:schemeClr val="tx1"/>
                </a:solidFill>
                <a:latin typeface="Comic Sans MS" panose="030F0702030302020204" pitchFamily="66" charset="0"/>
              </a:rPr>
              <a:t>annoyance or irritation with a situation </a:t>
            </a:r>
            <a:endParaRPr lang="ar-SA" sz="2000" dirty="0">
              <a:solidFill>
                <a:schemeClr val="tx1"/>
              </a:solidFill>
              <a:latin typeface="Comic Sans MS" panose="030F0702030302020204" pitchFamily="66" charset="0"/>
            </a:endParaRPr>
          </a:p>
        </p:txBody>
      </p:sp>
      <p:sp>
        <p:nvSpPr>
          <p:cNvPr id="13" name="مستطيل: زوايا مستديرة 12">
            <a:extLst>
              <a:ext uri="{FF2B5EF4-FFF2-40B4-BE49-F238E27FC236}">
                <a16:creationId xmlns:a16="http://schemas.microsoft.com/office/drawing/2014/main" id="{55770FBA-6549-432A-93F2-CE8C54047C60}"/>
              </a:ext>
            </a:extLst>
          </p:cNvPr>
          <p:cNvSpPr/>
          <p:nvPr/>
        </p:nvSpPr>
        <p:spPr>
          <a:xfrm>
            <a:off x="4382760" y="1082258"/>
            <a:ext cx="2419350" cy="2924175"/>
          </a:xfrm>
          <a:prstGeom prst="round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زوايا مستديرة 11">
            <a:extLst>
              <a:ext uri="{FF2B5EF4-FFF2-40B4-BE49-F238E27FC236}">
                <a16:creationId xmlns:a16="http://schemas.microsoft.com/office/drawing/2014/main" id="{215849B2-C3C2-48C7-8F74-71A356A95A3A}"/>
              </a:ext>
            </a:extLst>
          </p:cNvPr>
          <p:cNvSpPr/>
          <p:nvPr/>
        </p:nvSpPr>
        <p:spPr>
          <a:xfrm>
            <a:off x="4376387" y="1402813"/>
            <a:ext cx="2268233" cy="2361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Expressing criticism</a:t>
            </a:r>
            <a:endParaRPr lang="ar-SA" sz="2800" dirty="0">
              <a:solidFill>
                <a:schemeClr val="tx1"/>
              </a:solidFill>
              <a:latin typeface="Comic Sans MS" panose="030F0702030302020204" pitchFamily="66" charset="0"/>
            </a:endParaRPr>
          </a:p>
        </p:txBody>
      </p:sp>
      <p:sp>
        <p:nvSpPr>
          <p:cNvPr id="15" name="قوس ممتلئ 14">
            <a:extLst>
              <a:ext uri="{FF2B5EF4-FFF2-40B4-BE49-F238E27FC236}">
                <a16:creationId xmlns:a16="http://schemas.microsoft.com/office/drawing/2014/main" id="{C580208C-EFAA-484B-8D49-0922C9BE9457}"/>
              </a:ext>
            </a:extLst>
          </p:cNvPr>
          <p:cNvSpPr/>
          <p:nvPr/>
        </p:nvSpPr>
        <p:spPr>
          <a:xfrm>
            <a:off x="4167308" y="1844258"/>
            <a:ext cx="456729" cy="182562"/>
          </a:xfrm>
          <a:prstGeom prst="blockArc">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9" name="قوس ممتلئ 18">
            <a:extLst>
              <a:ext uri="{FF2B5EF4-FFF2-40B4-BE49-F238E27FC236}">
                <a16:creationId xmlns:a16="http://schemas.microsoft.com/office/drawing/2014/main" id="{0455DCDD-BC62-454A-A04D-E16BC736D9C4}"/>
              </a:ext>
            </a:extLst>
          </p:cNvPr>
          <p:cNvSpPr/>
          <p:nvPr/>
        </p:nvSpPr>
        <p:spPr>
          <a:xfrm>
            <a:off x="4167308" y="2535381"/>
            <a:ext cx="456729" cy="182562"/>
          </a:xfrm>
          <a:prstGeom prst="blockArc">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20" name="قوس ممتلئ 19">
            <a:extLst>
              <a:ext uri="{FF2B5EF4-FFF2-40B4-BE49-F238E27FC236}">
                <a16:creationId xmlns:a16="http://schemas.microsoft.com/office/drawing/2014/main" id="{7CA7393D-65F8-4456-9FB8-68DA99FB316B}"/>
              </a:ext>
            </a:extLst>
          </p:cNvPr>
          <p:cNvSpPr/>
          <p:nvPr/>
        </p:nvSpPr>
        <p:spPr>
          <a:xfrm>
            <a:off x="4148057" y="3289445"/>
            <a:ext cx="456729" cy="182562"/>
          </a:xfrm>
          <a:prstGeom prst="blockArc">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Tree>
    <p:extLst>
      <p:ext uri="{BB962C8B-B14F-4D97-AF65-F5344CB8AC3E}">
        <p14:creationId xmlns:p14="http://schemas.microsoft.com/office/powerpoint/2010/main" val="339134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p:txBody>
          <a:bodyPr/>
          <a:lstStyle/>
          <a:p>
            <a:endParaRPr lang="ar-SA"/>
          </a:p>
        </p:txBody>
      </p:sp>
      <p:pic>
        <p:nvPicPr>
          <p:cNvPr id="6" name="صورة 5">
            <a:extLst>
              <a:ext uri="{FF2B5EF4-FFF2-40B4-BE49-F238E27FC236}">
                <a16:creationId xmlns:a16="http://schemas.microsoft.com/office/drawing/2014/main" id="{D577F95F-5D15-4FDF-9D70-12410DC9D667}"/>
              </a:ext>
            </a:extLst>
          </p:cNvPr>
          <p:cNvPicPr>
            <a:picLocks noChangeAspect="1"/>
          </p:cNvPicPr>
          <p:nvPr/>
        </p:nvPicPr>
        <p:blipFill rotWithShape="1">
          <a:blip r:embed="rId2">
            <a:extLst>
              <a:ext uri="{28A0092B-C50C-407E-A947-70E740481C1C}">
                <a14:useLocalDpi xmlns:a14="http://schemas.microsoft.com/office/drawing/2010/main" val="0"/>
              </a:ext>
            </a:extLst>
          </a:blip>
          <a:srcRect b="6438"/>
          <a:stretch/>
        </p:blipFill>
        <p:spPr>
          <a:xfrm>
            <a:off x="-20108" y="-1"/>
            <a:ext cx="12212107" cy="6981825"/>
          </a:xfrm>
          <a:prstGeom prst="rect">
            <a:avLst/>
          </a:prstGeom>
        </p:spPr>
      </p:pic>
      <p:pic>
        <p:nvPicPr>
          <p:cNvPr id="12290" name="Picture 2" descr="نتيجة بحث الصور عن detective clipart">
            <a:extLst>
              <a:ext uri="{FF2B5EF4-FFF2-40B4-BE49-F238E27FC236}">
                <a16:creationId xmlns:a16="http://schemas.microsoft.com/office/drawing/2014/main" id="{5A42EBDD-7E50-4CCC-94E2-56089335DC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98" b="94737" l="10000" r="91071">
                        <a14:foregroundMark x1="67262" y1="8921" x2="67262" y2="8921"/>
                        <a14:foregroundMark x1="40000" y1="6244" x2="40000" y2="6244"/>
                        <a14:foregroundMark x1="18452" y1="38359" x2="18452" y2="38359"/>
                        <a14:foregroundMark x1="10119" y1="39340" x2="10119" y2="39340"/>
                        <a14:foregroundMark x1="20000" y1="45674" x2="20000" y2="45674"/>
                        <a14:foregroundMark x1="22381" y1="40856" x2="22381" y2="40856"/>
                        <a14:foregroundMark x1="50357" y1="68778" x2="50357" y2="68778"/>
                        <a14:foregroundMark x1="43333" y1="70651" x2="43333" y2="70651"/>
                        <a14:foregroundMark x1="50238" y1="83854" x2="50238" y2="83854"/>
                        <a14:foregroundMark x1="40714" y1="94826" x2="40714" y2="94826"/>
                        <a14:foregroundMark x1="91190" y1="23907" x2="91190" y2="23907"/>
                        <a14:foregroundMark x1="64524" y1="5798" x2="64524" y2="5798"/>
                      </a14:backgroundRemoval>
                    </a14:imgEffect>
                  </a14:imgLayer>
                </a14:imgProps>
              </a:ext>
              <a:ext uri="{28A0092B-C50C-407E-A947-70E740481C1C}">
                <a14:useLocalDpi xmlns:a14="http://schemas.microsoft.com/office/drawing/2010/main" val="0"/>
              </a:ext>
            </a:extLst>
          </a:blip>
          <a:srcRect/>
          <a:stretch>
            <a:fillRect/>
          </a:stretch>
        </p:blipFill>
        <p:spPr bwMode="auto">
          <a:xfrm>
            <a:off x="8958262" y="442018"/>
            <a:ext cx="2409824" cy="3216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نتيجة بحث الصور عن yellow brush clipart">
            <a:extLst>
              <a:ext uri="{FF2B5EF4-FFF2-40B4-BE49-F238E27FC236}">
                <a16:creationId xmlns:a16="http://schemas.microsoft.com/office/drawing/2014/main" id="{107BFCA8-DD92-4AE0-BD38-9827C854B5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450"/>
          <a:stretch/>
        </p:blipFill>
        <p:spPr bwMode="auto">
          <a:xfrm>
            <a:off x="3776547" y="1145874"/>
            <a:ext cx="4638905" cy="1857384"/>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09644372-5945-4B3E-8BDE-C71A7017DE75}"/>
              </a:ext>
            </a:extLst>
          </p:cNvPr>
          <p:cNvSpPr txBox="1"/>
          <p:nvPr/>
        </p:nvSpPr>
        <p:spPr>
          <a:xfrm>
            <a:off x="3952648" y="1608277"/>
            <a:ext cx="3981450" cy="707886"/>
          </a:xfrm>
          <a:prstGeom prst="rect">
            <a:avLst/>
          </a:prstGeom>
          <a:noFill/>
        </p:spPr>
        <p:txBody>
          <a:bodyPr wrap="square" rtlCol="1">
            <a:spAutoFit/>
          </a:bodyPr>
          <a:lstStyle/>
          <a:p>
            <a:r>
              <a:rPr lang="en-US" sz="4000" b="1" dirty="0">
                <a:latin typeface="Comic Sans MS" panose="030F0702030302020204" pitchFamily="66" charset="0"/>
              </a:rPr>
              <a:t>Find the fib</a:t>
            </a:r>
            <a:endParaRPr lang="ar-SA" sz="4000" b="1" dirty="0">
              <a:latin typeface="Comic Sans MS" panose="030F0702030302020204" pitchFamily="66" charset="0"/>
            </a:endParaRPr>
          </a:p>
        </p:txBody>
      </p:sp>
      <p:sp>
        <p:nvSpPr>
          <p:cNvPr id="5" name="مستطيل: زوايا مستديرة 4">
            <a:extLst>
              <a:ext uri="{FF2B5EF4-FFF2-40B4-BE49-F238E27FC236}">
                <a16:creationId xmlns:a16="http://schemas.microsoft.com/office/drawing/2014/main" id="{4BF5ADBF-C354-4547-8E9F-CCB09B3F982E}"/>
              </a:ext>
            </a:extLst>
          </p:cNvPr>
          <p:cNvSpPr/>
          <p:nvPr/>
        </p:nvSpPr>
        <p:spPr>
          <a:xfrm>
            <a:off x="2028826" y="3509962"/>
            <a:ext cx="7572375" cy="1396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292" name="Picture 4" descr="نتيجة بحث الصور عن detective clipart">
            <a:extLst>
              <a:ext uri="{FF2B5EF4-FFF2-40B4-BE49-F238E27FC236}">
                <a16:creationId xmlns:a16="http://schemas.microsoft.com/office/drawing/2014/main" id="{D3857039-EF94-4ADB-B59A-97A42DB9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36403" y="1584667"/>
            <a:ext cx="3698434" cy="27738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نتيجة بحث الصور عن correct png  clipart">
            <a:extLst>
              <a:ext uri="{FF2B5EF4-FFF2-40B4-BE49-F238E27FC236}">
                <a16:creationId xmlns:a16="http://schemas.microsoft.com/office/drawing/2014/main" id="{C09869B8-AA9E-48F8-B89B-5EF0636153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3864" y1="36991" x2="73864" y2="36991"/>
                        <a14:foregroundMark x1="71705" y1="21239" x2="71705" y2="21239"/>
                        <a14:foregroundMark x1="60568" y1="35575" x2="60568" y2="35575"/>
                        <a14:foregroundMark x1="55227" y1="51681" x2="55227" y2="51681"/>
                        <a14:foregroundMark x1="51364" y1="66372" x2="51364" y2="66372"/>
                        <a14:foregroundMark x1="47841" y1="83009" x2="47841" y2="83009"/>
                        <a14:foregroundMark x1="53977" y1="72389" x2="53977" y2="72389"/>
                        <a14:foregroundMark x1="63409" y1="53805" x2="63409" y2="53805"/>
                        <a14:foregroundMark x1="30227" y1="64071" x2="30227" y2="64071"/>
                        <a14:foregroundMark x1="27955" y1="60708" x2="27955" y2="60708"/>
                        <a14:foregroundMark x1="35114" y1="55044" x2="35114" y2="55044"/>
                        <a14:foregroundMark x1="38295" y1="53805" x2="38295" y2="53805"/>
                        <a14:foregroundMark x1="41023" y1="67080" x2="41023" y2="67080"/>
                        <a14:foregroundMark x1="45455" y1="72389" x2="45455" y2="72389"/>
                      </a14:backgroundRemoval>
                    </a14:imgEffect>
                  </a14:imgLayer>
                </a14:imgProps>
              </a:ext>
              <a:ext uri="{28A0092B-C50C-407E-A947-70E740481C1C}">
                <a14:useLocalDpi xmlns:a14="http://schemas.microsoft.com/office/drawing/2010/main" val="0"/>
              </a:ext>
            </a:extLst>
          </a:blip>
          <a:srcRect l="23621" r="18873"/>
          <a:stretch/>
        </p:blipFill>
        <p:spPr bwMode="auto">
          <a:xfrm>
            <a:off x="6274022" y="5090324"/>
            <a:ext cx="764970" cy="854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نتيجة بحث الصور عن wrong clipart">
            <a:extLst>
              <a:ext uri="{FF2B5EF4-FFF2-40B4-BE49-F238E27FC236}">
                <a16:creationId xmlns:a16="http://schemas.microsoft.com/office/drawing/2014/main" id="{DB52DF35-3E3C-4670-AE88-7A2CAC2AF6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9753" y="5249723"/>
            <a:ext cx="676383" cy="54587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نتيجة بحث الصور عن happy face">
            <a:extLst>
              <a:ext uri="{FF2B5EF4-FFF2-40B4-BE49-F238E27FC236}">
                <a16:creationId xmlns:a16="http://schemas.microsoft.com/office/drawing/2014/main" id="{C721DED5-0BF1-4669-81B3-A9E04F5C6B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0553" y="5125856"/>
            <a:ext cx="1084900" cy="88238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نتيجة بحث الصور عن happy face">
            <a:extLst>
              <a:ext uri="{FF2B5EF4-FFF2-40B4-BE49-F238E27FC236}">
                <a16:creationId xmlns:a16="http://schemas.microsoft.com/office/drawing/2014/main" id="{FF1FBF32-B4F3-4A1E-8F7A-D3337BE12EB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02" r="-1" b="7879"/>
          <a:stretch/>
        </p:blipFill>
        <p:spPr bwMode="auto">
          <a:xfrm>
            <a:off x="3098325" y="5249723"/>
            <a:ext cx="804970" cy="723491"/>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E355DE7A-8C45-49D6-A36F-5EF5EB5780C4}"/>
              </a:ext>
            </a:extLst>
          </p:cNvPr>
          <p:cNvSpPr txBox="1"/>
          <p:nvPr/>
        </p:nvSpPr>
        <p:spPr>
          <a:xfrm>
            <a:off x="1701922" y="3876990"/>
            <a:ext cx="7681912" cy="523220"/>
          </a:xfrm>
          <a:prstGeom prst="rect">
            <a:avLst/>
          </a:prstGeom>
          <a:noFill/>
        </p:spPr>
        <p:txBody>
          <a:bodyPr wrap="square" rtlCol="1">
            <a:spAutoFit/>
          </a:bodyPr>
          <a:lstStyle/>
          <a:p>
            <a:r>
              <a:rPr lang="en-US" sz="2800" dirty="0">
                <a:solidFill>
                  <a:schemeClr val="bg1"/>
                </a:solidFill>
                <a:latin typeface="Comic Sans MS" panose="030F0702030302020204" pitchFamily="66" charset="0"/>
              </a:rPr>
              <a:t>I don’t play sports . I wish I play sports </a:t>
            </a:r>
            <a:endParaRPr lang="ar-SA" sz="2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689219072"/>
      </p:ext>
    </p:extLst>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barn(inVertical)">
                                      <p:cBhvr>
                                        <p:cTn id="10" dur="500"/>
                                        <p:tgtEl>
                                          <p:spTgt spid="1229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2294"/>
                                        </p:tgtEl>
                                        <p:attrNameLst>
                                          <p:attrName>style.visibility</p:attrName>
                                        </p:attrNameLst>
                                      </p:cBhvr>
                                      <p:to>
                                        <p:strVal val="visible"/>
                                      </p:to>
                                    </p:set>
                                    <p:anim calcmode="lin" valueType="num">
                                      <p:cBhvr>
                                        <p:cTn id="25" dur="1000" fill="hold"/>
                                        <p:tgtEl>
                                          <p:spTgt spid="12294"/>
                                        </p:tgtEl>
                                        <p:attrNameLst>
                                          <p:attrName>ppt_w</p:attrName>
                                        </p:attrNameLst>
                                      </p:cBhvr>
                                      <p:tavLst>
                                        <p:tav tm="0">
                                          <p:val>
                                            <p:fltVal val="0"/>
                                          </p:val>
                                        </p:tav>
                                        <p:tav tm="100000">
                                          <p:val>
                                            <p:strVal val="#ppt_w"/>
                                          </p:val>
                                        </p:tav>
                                      </p:tavLst>
                                    </p:anim>
                                    <p:anim calcmode="lin" valueType="num">
                                      <p:cBhvr>
                                        <p:cTn id="26" dur="1000" fill="hold"/>
                                        <p:tgtEl>
                                          <p:spTgt spid="12294"/>
                                        </p:tgtEl>
                                        <p:attrNameLst>
                                          <p:attrName>ppt_h</p:attrName>
                                        </p:attrNameLst>
                                      </p:cBhvr>
                                      <p:tavLst>
                                        <p:tav tm="0">
                                          <p:val>
                                            <p:fltVal val="0"/>
                                          </p:val>
                                        </p:tav>
                                        <p:tav tm="100000">
                                          <p:val>
                                            <p:strVal val="#ppt_h"/>
                                          </p:val>
                                        </p:tav>
                                      </p:tavLst>
                                    </p:anim>
                                    <p:anim calcmode="lin" valueType="num">
                                      <p:cBhvr>
                                        <p:cTn id="27" dur="1000" fill="hold"/>
                                        <p:tgtEl>
                                          <p:spTgt spid="12294"/>
                                        </p:tgtEl>
                                        <p:attrNameLst>
                                          <p:attrName>style.rotation</p:attrName>
                                        </p:attrNameLst>
                                      </p:cBhvr>
                                      <p:tavLst>
                                        <p:tav tm="0">
                                          <p:val>
                                            <p:fltVal val="90"/>
                                          </p:val>
                                        </p:tav>
                                        <p:tav tm="100000">
                                          <p:val>
                                            <p:fltVal val="0"/>
                                          </p:val>
                                        </p:tav>
                                      </p:tavLst>
                                    </p:anim>
                                    <p:animEffect transition="in" filter="fade">
                                      <p:cBhvr>
                                        <p:cTn id="28" dur="1000"/>
                                        <p:tgtEl>
                                          <p:spTgt spid="12294"/>
                                        </p:tgtEl>
                                      </p:cBhvr>
                                    </p:animEffec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296"/>
                                        </p:tgtEl>
                                        <p:attrNameLst>
                                          <p:attrName>style.visibility</p:attrName>
                                        </p:attrNameLst>
                                      </p:cBhvr>
                                      <p:to>
                                        <p:strVal val="visible"/>
                                      </p:to>
                                    </p:set>
                                    <p:anim calcmode="lin" valueType="num">
                                      <p:cBhvr>
                                        <p:cTn id="34" dur="1000" fill="hold"/>
                                        <p:tgtEl>
                                          <p:spTgt spid="12296"/>
                                        </p:tgtEl>
                                        <p:attrNameLst>
                                          <p:attrName>ppt_w</p:attrName>
                                        </p:attrNameLst>
                                      </p:cBhvr>
                                      <p:tavLst>
                                        <p:tav tm="0">
                                          <p:val>
                                            <p:fltVal val="0"/>
                                          </p:val>
                                        </p:tav>
                                        <p:tav tm="100000">
                                          <p:val>
                                            <p:strVal val="#ppt_w"/>
                                          </p:val>
                                        </p:tav>
                                      </p:tavLst>
                                    </p:anim>
                                    <p:anim calcmode="lin" valueType="num">
                                      <p:cBhvr>
                                        <p:cTn id="35" dur="1000" fill="hold"/>
                                        <p:tgtEl>
                                          <p:spTgt spid="12296"/>
                                        </p:tgtEl>
                                        <p:attrNameLst>
                                          <p:attrName>ppt_h</p:attrName>
                                        </p:attrNameLst>
                                      </p:cBhvr>
                                      <p:tavLst>
                                        <p:tav tm="0">
                                          <p:val>
                                            <p:fltVal val="0"/>
                                          </p:val>
                                        </p:tav>
                                        <p:tav tm="100000">
                                          <p:val>
                                            <p:strVal val="#ppt_h"/>
                                          </p:val>
                                        </p:tav>
                                      </p:tavLst>
                                    </p:anim>
                                    <p:anim calcmode="lin" valueType="num">
                                      <p:cBhvr>
                                        <p:cTn id="36" dur="1000" fill="hold"/>
                                        <p:tgtEl>
                                          <p:spTgt spid="12296"/>
                                        </p:tgtEl>
                                        <p:attrNameLst>
                                          <p:attrName>style.rotation</p:attrName>
                                        </p:attrNameLst>
                                      </p:cBhvr>
                                      <p:tavLst>
                                        <p:tav tm="0">
                                          <p:val>
                                            <p:fltVal val="90"/>
                                          </p:val>
                                        </p:tav>
                                        <p:tav tm="100000">
                                          <p:val>
                                            <p:fltVal val="0"/>
                                          </p:val>
                                        </p:tav>
                                      </p:tavLst>
                                    </p:anim>
                                    <p:animEffect transition="in" filter="fade">
                                      <p:cBhvr>
                                        <p:cTn id="37" dur="1000"/>
                                        <p:tgtEl>
                                          <p:spTgt spid="12296"/>
                                        </p:tgtEl>
                                      </p:cBhvr>
                                    </p:animEffect>
                                  </p:childTnLst>
                                </p:cTn>
                              </p:par>
                            </p:childTnLst>
                          </p:cTn>
                        </p:par>
                      </p:childTnLst>
                    </p:cTn>
                  </p:par>
                </p:childTnLst>
              </p:cTn>
              <p:nextCondLst>
                <p:cond evt="onClick" delay="0">
                  <p:tgtEl>
                    <p:spTgt spid="12"/>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p:txBody>
          <a:bodyPr/>
          <a:lstStyle/>
          <a:p>
            <a:endParaRPr lang="ar-SA"/>
          </a:p>
        </p:txBody>
      </p:sp>
      <p:pic>
        <p:nvPicPr>
          <p:cNvPr id="6" name="صورة 5">
            <a:extLst>
              <a:ext uri="{FF2B5EF4-FFF2-40B4-BE49-F238E27FC236}">
                <a16:creationId xmlns:a16="http://schemas.microsoft.com/office/drawing/2014/main" id="{D577F95F-5D15-4FDF-9D70-12410DC9D667}"/>
              </a:ext>
            </a:extLst>
          </p:cNvPr>
          <p:cNvPicPr>
            <a:picLocks noChangeAspect="1"/>
          </p:cNvPicPr>
          <p:nvPr/>
        </p:nvPicPr>
        <p:blipFill rotWithShape="1">
          <a:blip r:embed="rId2">
            <a:extLst>
              <a:ext uri="{28A0092B-C50C-407E-A947-70E740481C1C}">
                <a14:useLocalDpi xmlns:a14="http://schemas.microsoft.com/office/drawing/2010/main" val="0"/>
              </a:ext>
            </a:extLst>
          </a:blip>
          <a:srcRect b="6438"/>
          <a:stretch/>
        </p:blipFill>
        <p:spPr>
          <a:xfrm>
            <a:off x="-20108" y="-1"/>
            <a:ext cx="12212107" cy="6981825"/>
          </a:xfrm>
          <a:prstGeom prst="rect">
            <a:avLst/>
          </a:prstGeom>
        </p:spPr>
      </p:pic>
      <p:pic>
        <p:nvPicPr>
          <p:cNvPr id="12290" name="Picture 2" descr="نتيجة بحث الصور عن detective clipart">
            <a:extLst>
              <a:ext uri="{FF2B5EF4-FFF2-40B4-BE49-F238E27FC236}">
                <a16:creationId xmlns:a16="http://schemas.microsoft.com/office/drawing/2014/main" id="{5A42EBDD-7E50-4CCC-94E2-56089335DC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98" b="94737" l="10000" r="91071">
                        <a14:foregroundMark x1="67262" y1="8921" x2="67262" y2="8921"/>
                        <a14:foregroundMark x1="40000" y1="6244" x2="40000" y2="6244"/>
                        <a14:foregroundMark x1="18452" y1="38359" x2="18452" y2="38359"/>
                        <a14:foregroundMark x1="10119" y1="39340" x2="10119" y2="39340"/>
                        <a14:foregroundMark x1="20000" y1="45674" x2="20000" y2="45674"/>
                        <a14:foregroundMark x1="22381" y1="40856" x2="22381" y2="40856"/>
                        <a14:foregroundMark x1="50357" y1="68778" x2="50357" y2="68778"/>
                        <a14:foregroundMark x1="43333" y1="70651" x2="43333" y2="70651"/>
                        <a14:foregroundMark x1="50238" y1="83854" x2="50238" y2="83854"/>
                        <a14:foregroundMark x1="40714" y1="94826" x2="40714" y2="94826"/>
                        <a14:foregroundMark x1="91190" y1="23907" x2="91190" y2="23907"/>
                        <a14:foregroundMark x1="64524" y1="5798" x2="64524" y2="5798"/>
                      </a14:backgroundRemoval>
                    </a14:imgEffect>
                  </a14:imgLayer>
                </a14:imgProps>
              </a:ext>
              <a:ext uri="{28A0092B-C50C-407E-A947-70E740481C1C}">
                <a14:useLocalDpi xmlns:a14="http://schemas.microsoft.com/office/drawing/2010/main" val="0"/>
              </a:ext>
            </a:extLst>
          </a:blip>
          <a:srcRect/>
          <a:stretch>
            <a:fillRect/>
          </a:stretch>
        </p:blipFill>
        <p:spPr bwMode="auto">
          <a:xfrm>
            <a:off x="8958262" y="442018"/>
            <a:ext cx="2409824" cy="3216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نتيجة بحث الصور عن yellow brush clipart">
            <a:extLst>
              <a:ext uri="{FF2B5EF4-FFF2-40B4-BE49-F238E27FC236}">
                <a16:creationId xmlns:a16="http://schemas.microsoft.com/office/drawing/2014/main" id="{107BFCA8-DD92-4AE0-BD38-9827C854B5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450"/>
          <a:stretch/>
        </p:blipFill>
        <p:spPr bwMode="auto">
          <a:xfrm>
            <a:off x="3776547" y="1145874"/>
            <a:ext cx="4638905" cy="1857384"/>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09644372-5945-4B3E-8BDE-C71A7017DE75}"/>
              </a:ext>
            </a:extLst>
          </p:cNvPr>
          <p:cNvSpPr txBox="1"/>
          <p:nvPr/>
        </p:nvSpPr>
        <p:spPr>
          <a:xfrm>
            <a:off x="3952648" y="1608277"/>
            <a:ext cx="3981450" cy="707886"/>
          </a:xfrm>
          <a:prstGeom prst="rect">
            <a:avLst/>
          </a:prstGeom>
          <a:noFill/>
        </p:spPr>
        <p:txBody>
          <a:bodyPr wrap="square" rtlCol="1">
            <a:spAutoFit/>
          </a:bodyPr>
          <a:lstStyle/>
          <a:p>
            <a:r>
              <a:rPr lang="en-US" sz="4000" b="1" dirty="0">
                <a:latin typeface="Comic Sans MS" panose="030F0702030302020204" pitchFamily="66" charset="0"/>
              </a:rPr>
              <a:t>Find the fib</a:t>
            </a:r>
            <a:endParaRPr lang="ar-SA" sz="4000" b="1" dirty="0">
              <a:latin typeface="Comic Sans MS" panose="030F0702030302020204" pitchFamily="66" charset="0"/>
            </a:endParaRPr>
          </a:p>
        </p:txBody>
      </p:sp>
      <p:sp>
        <p:nvSpPr>
          <p:cNvPr id="5" name="مستطيل: زوايا مستديرة 4">
            <a:extLst>
              <a:ext uri="{FF2B5EF4-FFF2-40B4-BE49-F238E27FC236}">
                <a16:creationId xmlns:a16="http://schemas.microsoft.com/office/drawing/2014/main" id="{4BF5ADBF-C354-4547-8E9F-CCB09B3F982E}"/>
              </a:ext>
            </a:extLst>
          </p:cNvPr>
          <p:cNvSpPr/>
          <p:nvPr/>
        </p:nvSpPr>
        <p:spPr>
          <a:xfrm>
            <a:off x="2028826" y="3509962"/>
            <a:ext cx="7572375" cy="1396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292" name="Picture 4" descr="نتيجة بحث الصور عن detective clipart">
            <a:extLst>
              <a:ext uri="{FF2B5EF4-FFF2-40B4-BE49-F238E27FC236}">
                <a16:creationId xmlns:a16="http://schemas.microsoft.com/office/drawing/2014/main" id="{D3857039-EF94-4ADB-B59A-97A42DB9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36403" y="1584667"/>
            <a:ext cx="3698434" cy="27738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نتيجة بحث الصور عن correct png  clipart">
            <a:extLst>
              <a:ext uri="{FF2B5EF4-FFF2-40B4-BE49-F238E27FC236}">
                <a16:creationId xmlns:a16="http://schemas.microsoft.com/office/drawing/2014/main" id="{C09869B8-AA9E-48F8-B89B-5EF0636153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3864" y1="36991" x2="73864" y2="36991"/>
                        <a14:foregroundMark x1="71705" y1="21239" x2="71705" y2="21239"/>
                        <a14:foregroundMark x1="60568" y1="35575" x2="60568" y2="35575"/>
                        <a14:foregroundMark x1="55227" y1="51681" x2="55227" y2="51681"/>
                        <a14:foregroundMark x1="51364" y1="66372" x2="51364" y2="66372"/>
                        <a14:foregroundMark x1="47841" y1="83009" x2="47841" y2="83009"/>
                        <a14:foregroundMark x1="53977" y1="72389" x2="53977" y2="72389"/>
                        <a14:foregroundMark x1="63409" y1="53805" x2="63409" y2="53805"/>
                        <a14:foregroundMark x1="30227" y1="64071" x2="30227" y2="64071"/>
                        <a14:foregroundMark x1="27955" y1="60708" x2="27955" y2="60708"/>
                        <a14:foregroundMark x1="35114" y1="55044" x2="35114" y2="55044"/>
                        <a14:foregroundMark x1="38295" y1="53805" x2="38295" y2="53805"/>
                        <a14:foregroundMark x1="41023" y1="67080" x2="41023" y2="67080"/>
                        <a14:foregroundMark x1="45455" y1="72389" x2="45455" y2="72389"/>
                      </a14:backgroundRemoval>
                    </a14:imgEffect>
                  </a14:imgLayer>
                </a14:imgProps>
              </a:ext>
              <a:ext uri="{28A0092B-C50C-407E-A947-70E740481C1C}">
                <a14:useLocalDpi xmlns:a14="http://schemas.microsoft.com/office/drawing/2010/main" val="0"/>
              </a:ext>
            </a:extLst>
          </a:blip>
          <a:srcRect l="23621" r="18873"/>
          <a:stretch/>
        </p:blipFill>
        <p:spPr bwMode="auto">
          <a:xfrm>
            <a:off x="6274022" y="5090324"/>
            <a:ext cx="764970" cy="854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نتيجة بحث الصور عن wrong clipart">
            <a:extLst>
              <a:ext uri="{FF2B5EF4-FFF2-40B4-BE49-F238E27FC236}">
                <a16:creationId xmlns:a16="http://schemas.microsoft.com/office/drawing/2014/main" id="{DB52DF35-3E3C-4670-AE88-7A2CAC2AF6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9753" y="5249723"/>
            <a:ext cx="676383" cy="54587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نتيجة بحث الصور عن happy face">
            <a:extLst>
              <a:ext uri="{FF2B5EF4-FFF2-40B4-BE49-F238E27FC236}">
                <a16:creationId xmlns:a16="http://schemas.microsoft.com/office/drawing/2014/main" id="{C721DED5-0BF1-4669-81B3-A9E04F5C6B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0553" y="5125856"/>
            <a:ext cx="1084900" cy="88238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نتيجة بحث الصور عن happy face">
            <a:extLst>
              <a:ext uri="{FF2B5EF4-FFF2-40B4-BE49-F238E27FC236}">
                <a16:creationId xmlns:a16="http://schemas.microsoft.com/office/drawing/2014/main" id="{FF1FBF32-B4F3-4A1E-8F7A-D3337BE12EB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02" r="-1" b="7879"/>
          <a:stretch/>
        </p:blipFill>
        <p:spPr bwMode="auto">
          <a:xfrm>
            <a:off x="3098325" y="5249723"/>
            <a:ext cx="804970" cy="723491"/>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227907F2-F5E2-4D70-81C9-300C3C4BD640}"/>
              </a:ext>
            </a:extLst>
          </p:cNvPr>
          <p:cNvSpPr txBox="1"/>
          <p:nvPr/>
        </p:nvSpPr>
        <p:spPr>
          <a:xfrm>
            <a:off x="1997197" y="3876990"/>
            <a:ext cx="7681912" cy="954107"/>
          </a:xfrm>
          <a:prstGeom prst="rect">
            <a:avLst/>
          </a:prstGeom>
          <a:noFill/>
        </p:spPr>
        <p:txBody>
          <a:bodyPr wrap="square" rtlCol="1">
            <a:spAutoFit/>
          </a:bodyPr>
          <a:lstStyle/>
          <a:p>
            <a:pPr algn="ctr"/>
            <a:r>
              <a:rPr lang="en-US" sz="2800" dirty="0">
                <a:solidFill>
                  <a:schemeClr val="bg1"/>
                </a:solidFill>
                <a:latin typeface="Comic Sans MS" panose="030F0702030302020204" pitchFamily="66" charset="0"/>
              </a:rPr>
              <a:t> I ate so mush food yesterday . I wish I hadn’t eat so much</a:t>
            </a:r>
            <a:endParaRPr lang="ar-SA" sz="2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736215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barn(inVertical)">
                                      <p:cBhvr>
                                        <p:cTn id="10" dur="500"/>
                                        <p:tgtEl>
                                          <p:spTgt spid="1229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2294"/>
                                        </p:tgtEl>
                                        <p:attrNameLst>
                                          <p:attrName>style.visibility</p:attrName>
                                        </p:attrNameLst>
                                      </p:cBhvr>
                                      <p:to>
                                        <p:strVal val="visible"/>
                                      </p:to>
                                    </p:set>
                                    <p:anim calcmode="lin" valueType="num">
                                      <p:cBhvr>
                                        <p:cTn id="25" dur="1000" fill="hold"/>
                                        <p:tgtEl>
                                          <p:spTgt spid="12294"/>
                                        </p:tgtEl>
                                        <p:attrNameLst>
                                          <p:attrName>ppt_w</p:attrName>
                                        </p:attrNameLst>
                                      </p:cBhvr>
                                      <p:tavLst>
                                        <p:tav tm="0">
                                          <p:val>
                                            <p:fltVal val="0"/>
                                          </p:val>
                                        </p:tav>
                                        <p:tav tm="100000">
                                          <p:val>
                                            <p:strVal val="#ppt_w"/>
                                          </p:val>
                                        </p:tav>
                                      </p:tavLst>
                                    </p:anim>
                                    <p:anim calcmode="lin" valueType="num">
                                      <p:cBhvr>
                                        <p:cTn id="26" dur="1000" fill="hold"/>
                                        <p:tgtEl>
                                          <p:spTgt spid="12294"/>
                                        </p:tgtEl>
                                        <p:attrNameLst>
                                          <p:attrName>ppt_h</p:attrName>
                                        </p:attrNameLst>
                                      </p:cBhvr>
                                      <p:tavLst>
                                        <p:tav tm="0">
                                          <p:val>
                                            <p:fltVal val="0"/>
                                          </p:val>
                                        </p:tav>
                                        <p:tav tm="100000">
                                          <p:val>
                                            <p:strVal val="#ppt_h"/>
                                          </p:val>
                                        </p:tav>
                                      </p:tavLst>
                                    </p:anim>
                                    <p:anim calcmode="lin" valueType="num">
                                      <p:cBhvr>
                                        <p:cTn id="27" dur="1000" fill="hold"/>
                                        <p:tgtEl>
                                          <p:spTgt spid="12294"/>
                                        </p:tgtEl>
                                        <p:attrNameLst>
                                          <p:attrName>style.rotation</p:attrName>
                                        </p:attrNameLst>
                                      </p:cBhvr>
                                      <p:tavLst>
                                        <p:tav tm="0">
                                          <p:val>
                                            <p:fltVal val="90"/>
                                          </p:val>
                                        </p:tav>
                                        <p:tav tm="100000">
                                          <p:val>
                                            <p:fltVal val="0"/>
                                          </p:val>
                                        </p:tav>
                                      </p:tavLst>
                                    </p:anim>
                                    <p:animEffect transition="in" filter="fade">
                                      <p:cBhvr>
                                        <p:cTn id="28" dur="1000"/>
                                        <p:tgtEl>
                                          <p:spTgt spid="12294"/>
                                        </p:tgtEl>
                                      </p:cBhvr>
                                    </p:animEffec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296"/>
                                        </p:tgtEl>
                                        <p:attrNameLst>
                                          <p:attrName>style.visibility</p:attrName>
                                        </p:attrNameLst>
                                      </p:cBhvr>
                                      <p:to>
                                        <p:strVal val="visible"/>
                                      </p:to>
                                    </p:set>
                                    <p:anim calcmode="lin" valueType="num">
                                      <p:cBhvr>
                                        <p:cTn id="34" dur="1000" fill="hold"/>
                                        <p:tgtEl>
                                          <p:spTgt spid="12296"/>
                                        </p:tgtEl>
                                        <p:attrNameLst>
                                          <p:attrName>ppt_w</p:attrName>
                                        </p:attrNameLst>
                                      </p:cBhvr>
                                      <p:tavLst>
                                        <p:tav tm="0">
                                          <p:val>
                                            <p:fltVal val="0"/>
                                          </p:val>
                                        </p:tav>
                                        <p:tav tm="100000">
                                          <p:val>
                                            <p:strVal val="#ppt_w"/>
                                          </p:val>
                                        </p:tav>
                                      </p:tavLst>
                                    </p:anim>
                                    <p:anim calcmode="lin" valueType="num">
                                      <p:cBhvr>
                                        <p:cTn id="35" dur="1000" fill="hold"/>
                                        <p:tgtEl>
                                          <p:spTgt spid="12296"/>
                                        </p:tgtEl>
                                        <p:attrNameLst>
                                          <p:attrName>ppt_h</p:attrName>
                                        </p:attrNameLst>
                                      </p:cBhvr>
                                      <p:tavLst>
                                        <p:tav tm="0">
                                          <p:val>
                                            <p:fltVal val="0"/>
                                          </p:val>
                                        </p:tav>
                                        <p:tav tm="100000">
                                          <p:val>
                                            <p:strVal val="#ppt_h"/>
                                          </p:val>
                                        </p:tav>
                                      </p:tavLst>
                                    </p:anim>
                                    <p:anim calcmode="lin" valueType="num">
                                      <p:cBhvr>
                                        <p:cTn id="36" dur="1000" fill="hold"/>
                                        <p:tgtEl>
                                          <p:spTgt spid="12296"/>
                                        </p:tgtEl>
                                        <p:attrNameLst>
                                          <p:attrName>style.rotation</p:attrName>
                                        </p:attrNameLst>
                                      </p:cBhvr>
                                      <p:tavLst>
                                        <p:tav tm="0">
                                          <p:val>
                                            <p:fltVal val="90"/>
                                          </p:val>
                                        </p:tav>
                                        <p:tav tm="100000">
                                          <p:val>
                                            <p:fltVal val="0"/>
                                          </p:val>
                                        </p:tav>
                                      </p:tavLst>
                                    </p:anim>
                                    <p:animEffect transition="in" filter="fade">
                                      <p:cBhvr>
                                        <p:cTn id="37" dur="1000"/>
                                        <p:tgtEl>
                                          <p:spTgt spid="12296"/>
                                        </p:tgtEl>
                                      </p:cBhvr>
                                    </p:animEffect>
                                  </p:childTnLst>
                                </p:cTn>
                              </p:par>
                            </p:childTnLst>
                          </p:cTn>
                        </p:par>
                      </p:childTnLst>
                    </p:cTn>
                  </p:par>
                </p:childTnLst>
              </p:cTn>
              <p:nextCondLst>
                <p:cond evt="onClick" delay="0">
                  <p:tgtEl>
                    <p:spTgt spid="12"/>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p:txBody>
          <a:bodyPr/>
          <a:lstStyle/>
          <a:p>
            <a:endParaRPr lang="ar-SA"/>
          </a:p>
        </p:txBody>
      </p:sp>
      <p:pic>
        <p:nvPicPr>
          <p:cNvPr id="6" name="صورة 5">
            <a:extLst>
              <a:ext uri="{FF2B5EF4-FFF2-40B4-BE49-F238E27FC236}">
                <a16:creationId xmlns:a16="http://schemas.microsoft.com/office/drawing/2014/main" id="{D577F95F-5D15-4FDF-9D70-12410DC9D667}"/>
              </a:ext>
            </a:extLst>
          </p:cNvPr>
          <p:cNvPicPr>
            <a:picLocks noChangeAspect="1"/>
          </p:cNvPicPr>
          <p:nvPr/>
        </p:nvPicPr>
        <p:blipFill rotWithShape="1">
          <a:blip r:embed="rId2">
            <a:extLst>
              <a:ext uri="{28A0092B-C50C-407E-A947-70E740481C1C}">
                <a14:useLocalDpi xmlns:a14="http://schemas.microsoft.com/office/drawing/2010/main" val="0"/>
              </a:ext>
            </a:extLst>
          </a:blip>
          <a:srcRect b="6438"/>
          <a:stretch/>
        </p:blipFill>
        <p:spPr>
          <a:xfrm>
            <a:off x="-20108" y="-1"/>
            <a:ext cx="12212107" cy="6981825"/>
          </a:xfrm>
          <a:prstGeom prst="rect">
            <a:avLst/>
          </a:prstGeom>
        </p:spPr>
      </p:pic>
      <p:pic>
        <p:nvPicPr>
          <p:cNvPr id="12290" name="Picture 2" descr="نتيجة بحث الصور عن detective clipart">
            <a:extLst>
              <a:ext uri="{FF2B5EF4-FFF2-40B4-BE49-F238E27FC236}">
                <a16:creationId xmlns:a16="http://schemas.microsoft.com/office/drawing/2014/main" id="{5A42EBDD-7E50-4CCC-94E2-56089335DC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98" b="94737" l="10000" r="91071">
                        <a14:foregroundMark x1="67262" y1="8921" x2="67262" y2="8921"/>
                        <a14:foregroundMark x1="40000" y1="6244" x2="40000" y2="6244"/>
                        <a14:foregroundMark x1="18452" y1="38359" x2="18452" y2="38359"/>
                        <a14:foregroundMark x1="10119" y1="39340" x2="10119" y2="39340"/>
                        <a14:foregroundMark x1="20000" y1="45674" x2="20000" y2="45674"/>
                        <a14:foregroundMark x1="22381" y1="40856" x2="22381" y2="40856"/>
                        <a14:foregroundMark x1="50357" y1="68778" x2="50357" y2="68778"/>
                        <a14:foregroundMark x1="43333" y1="70651" x2="43333" y2="70651"/>
                        <a14:foregroundMark x1="50238" y1="83854" x2="50238" y2="83854"/>
                        <a14:foregroundMark x1="40714" y1="94826" x2="40714" y2="94826"/>
                        <a14:foregroundMark x1="91190" y1="23907" x2="91190" y2="23907"/>
                        <a14:foregroundMark x1="64524" y1="5798" x2="64524" y2="5798"/>
                      </a14:backgroundRemoval>
                    </a14:imgEffect>
                  </a14:imgLayer>
                </a14:imgProps>
              </a:ext>
              <a:ext uri="{28A0092B-C50C-407E-A947-70E740481C1C}">
                <a14:useLocalDpi xmlns:a14="http://schemas.microsoft.com/office/drawing/2010/main" val="0"/>
              </a:ext>
            </a:extLst>
          </a:blip>
          <a:srcRect/>
          <a:stretch>
            <a:fillRect/>
          </a:stretch>
        </p:blipFill>
        <p:spPr bwMode="auto">
          <a:xfrm>
            <a:off x="8958262" y="442018"/>
            <a:ext cx="2409824" cy="3216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نتيجة بحث الصور عن yellow brush clipart">
            <a:extLst>
              <a:ext uri="{FF2B5EF4-FFF2-40B4-BE49-F238E27FC236}">
                <a16:creationId xmlns:a16="http://schemas.microsoft.com/office/drawing/2014/main" id="{107BFCA8-DD92-4AE0-BD38-9827C854B5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450"/>
          <a:stretch/>
        </p:blipFill>
        <p:spPr bwMode="auto">
          <a:xfrm>
            <a:off x="3776547" y="1145874"/>
            <a:ext cx="4638905" cy="1857384"/>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09644372-5945-4B3E-8BDE-C71A7017DE75}"/>
              </a:ext>
            </a:extLst>
          </p:cNvPr>
          <p:cNvSpPr txBox="1"/>
          <p:nvPr/>
        </p:nvSpPr>
        <p:spPr>
          <a:xfrm>
            <a:off x="3952648" y="1608277"/>
            <a:ext cx="3981450" cy="707886"/>
          </a:xfrm>
          <a:prstGeom prst="rect">
            <a:avLst/>
          </a:prstGeom>
          <a:noFill/>
        </p:spPr>
        <p:txBody>
          <a:bodyPr wrap="square" rtlCol="1">
            <a:spAutoFit/>
          </a:bodyPr>
          <a:lstStyle/>
          <a:p>
            <a:r>
              <a:rPr lang="en-US" sz="4000" b="1" dirty="0">
                <a:latin typeface="Comic Sans MS" panose="030F0702030302020204" pitchFamily="66" charset="0"/>
              </a:rPr>
              <a:t>Find the fib</a:t>
            </a:r>
            <a:endParaRPr lang="ar-SA" sz="4000" b="1" dirty="0">
              <a:latin typeface="Comic Sans MS" panose="030F0702030302020204" pitchFamily="66" charset="0"/>
            </a:endParaRPr>
          </a:p>
        </p:txBody>
      </p:sp>
      <p:sp>
        <p:nvSpPr>
          <p:cNvPr id="5" name="مستطيل: زوايا مستديرة 4">
            <a:extLst>
              <a:ext uri="{FF2B5EF4-FFF2-40B4-BE49-F238E27FC236}">
                <a16:creationId xmlns:a16="http://schemas.microsoft.com/office/drawing/2014/main" id="{4BF5ADBF-C354-4547-8E9F-CCB09B3F982E}"/>
              </a:ext>
            </a:extLst>
          </p:cNvPr>
          <p:cNvSpPr/>
          <p:nvPr/>
        </p:nvSpPr>
        <p:spPr>
          <a:xfrm>
            <a:off x="2028826" y="3509962"/>
            <a:ext cx="7572375" cy="1396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292" name="Picture 4" descr="نتيجة بحث الصور عن detective clipart">
            <a:extLst>
              <a:ext uri="{FF2B5EF4-FFF2-40B4-BE49-F238E27FC236}">
                <a16:creationId xmlns:a16="http://schemas.microsoft.com/office/drawing/2014/main" id="{D3857039-EF94-4ADB-B59A-97A42DB9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36403" y="1584667"/>
            <a:ext cx="3698434" cy="27738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نتيجة بحث الصور عن correct png  clipart">
            <a:extLst>
              <a:ext uri="{FF2B5EF4-FFF2-40B4-BE49-F238E27FC236}">
                <a16:creationId xmlns:a16="http://schemas.microsoft.com/office/drawing/2014/main" id="{C09869B8-AA9E-48F8-B89B-5EF0636153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3864" y1="36991" x2="73864" y2="36991"/>
                        <a14:foregroundMark x1="71705" y1="21239" x2="71705" y2="21239"/>
                        <a14:foregroundMark x1="60568" y1="35575" x2="60568" y2="35575"/>
                        <a14:foregroundMark x1="55227" y1="51681" x2="55227" y2="51681"/>
                        <a14:foregroundMark x1="51364" y1="66372" x2="51364" y2="66372"/>
                        <a14:foregroundMark x1="47841" y1="83009" x2="47841" y2="83009"/>
                        <a14:foregroundMark x1="53977" y1="72389" x2="53977" y2="72389"/>
                        <a14:foregroundMark x1="63409" y1="53805" x2="63409" y2="53805"/>
                        <a14:foregroundMark x1="30227" y1="64071" x2="30227" y2="64071"/>
                        <a14:foregroundMark x1="27955" y1="60708" x2="27955" y2="60708"/>
                        <a14:foregroundMark x1="35114" y1="55044" x2="35114" y2="55044"/>
                        <a14:foregroundMark x1="38295" y1="53805" x2="38295" y2="53805"/>
                        <a14:foregroundMark x1="41023" y1="67080" x2="41023" y2="67080"/>
                        <a14:foregroundMark x1="45455" y1="72389" x2="45455" y2="72389"/>
                      </a14:backgroundRemoval>
                    </a14:imgEffect>
                  </a14:imgLayer>
                </a14:imgProps>
              </a:ext>
              <a:ext uri="{28A0092B-C50C-407E-A947-70E740481C1C}">
                <a14:useLocalDpi xmlns:a14="http://schemas.microsoft.com/office/drawing/2010/main" val="0"/>
              </a:ext>
            </a:extLst>
          </a:blip>
          <a:srcRect l="23621" r="18873"/>
          <a:stretch/>
        </p:blipFill>
        <p:spPr bwMode="auto">
          <a:xfrm>
            <a:off x="6274022" y="5090324"/>
            <a:ext cx="764970" cy="854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نتيجة بحث الصور عن wrong clipart">
            <a:extLst>
              <a:ext uri="{FF2B5EF4-FFF2-40B4-BE49-F238E27FC236}">
                <a16:creationId xmlns:a16="http://schemas.microsoft.com/office/drawing/2014/main" id="{DB52DF35-3E3C-4670-AE88-7A2CAC2AF6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9753" y="5249723"/>
            <a:ext cx="676383" cy="54587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نتيجة بحث الصور عن happy face">
            <a:extLst>
              <a:ext uri="{FF2B5EF4-FFF2-40B4-BE49-F238E27FC236}">
                <a16:creationId xmlns:a16="http://schemas.microsoft.com/office/drawing/2014/main" id="{C721DED5-0BF1-4669-81B3-A9E04F5C6B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0553" y="5125856"/>
            <a:ext cx="1084900" cy="88238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نتيجة بحث الصور عن happy face">
            <a:extLst>
              <a:ext uri="{FF2B5EF4-FFF2-40B4-BE49-F238E27FC236}">
                <a16:creationId xmlns:a16="http://schemas.microsoft.com/office/drawing/2014/main" id="{FF1FBF32-B4F3-4A1E-8F7A-D3337BE12EB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02" r="-1" b="7879"/>
          <a:stretch/>
        </p:blipFill>
        <p:spPr bwMode="auto">
          <a:xfrm>
            <a:off x="3098325" y="5249723"/>
            <a:ext cx="804970" cy="723491"/>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7FCC4380-A70E-4653-92DF-4922DEB2508A}"/>
              </a:ext>
            </a:extLst>
          </p:cNvPr>
          <p:cNvSpPr txBox="1"/>
          <p:nvPr/>
        </p:nvSpPr>
        <p:spPr>
          <a:xfrm>
            <a:off x="1997197" y="3876990"/>
            <a:ext cx="7681912" cy="523220"/>
          </a:xfrm>
          <a:prstGeom prst="rect">
            <a:avLst/>
          </a:prstGeom>
          <a:noFill/>
        </p:spPr>
        <p:txBody>
          <a:bodyPr wrap="square" rtlCol="1">
            <a:spAutoFit/>
          </a:bodyPr>
          <a:lstStyle/>
          <a:p>
            <a:pPr algn="ctr"/>
            <a:r>
              <a:rPr lang="en-US" sz="2800" dirty="0">
                <a:solidFill>
                  <a:schemeClr val="bg1"/>
                </a:solidFill>
                <a:latin typeface="Comic Sans MS" panose="030F0702030302020204" pitchFamily="66" charset="0"/>
              </a:rPr>
              <a:t>I wish we was in Paris now</a:t>
            </a:r>
            <a:endParaRPr lang="ar-SA" sz="2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3447402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barn(inVertical)">
                                      <p:cBhvr>
                                        <p:cTn id="10" dur="500"/>
                                        <p:tgtEl>
                                          <p:spTgt spid="1229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2294"/>
                                        </p:tgtEl>
                                        <p:attrNameLst>
                                          <p:attrName>style.visibility</p:attrName>
                                        </p:attrNameLst>
                                      </p:cBhvr>
                                      <p:to>
                                        <p:strVal val="visible"/>
                                      </p:to>
                                    </p:set>
                                    <p:anim calcmode="lin" valueType="num">
                                      <p:cBhvr>
                                        <p:cTn id="25" dur="1000" fill="hold"/>
                                        <p:tgtEl>
                                          <p:spTgt spid="12294"/>
                                        </p:tgtEl>
                                        <p:attrNameLst>
                                          <p:attrName>ppt_w</p:attrName>
                                        </p:attrNameLst>
                                      </p:cBhvr>
                                      <p:tavLst>
                                        <p:tav tm="0">
                                          <p:val>
                                            <p:fltVal val="0"/>
                                          </p:val>
                                        </p:tav>
                                        <p:tav tm="100000">
                                          <p:val>
                                            <p:strVal val="#ppt_w"/>
                                          </p:val>
                                        </p:tav>
                                      </p:tavLst>
                                    </p:anim>
                                    <p:anim calcmode="lin" valueType="num">
                                      <p:cBhvr>
                                        <p:cTn id="26" dur="1000" fill="hold"/>
                                        <p:tgtEl>
                                          <p:spTgt spid="12294"/>
                                        </p:tgtEl>
                                        <p:attrNameLst>
                                          <p:attrName>ppt_h</p:attrName>
                                        </p:attrNameLst>
                                      </p:cBhvr>
                                      <p:tavLst>
                                        <p:tav tm="0">
                                          <p:val>
                                            <p:fltVal val="0"/>
                                          </p:val>
                                        </p:tav>
                                        <p:tav tm="100000">
                                          <p:val>
                                            <p:strVal val="#ppt_h"/>
                                          </p:val>
                                        </p:tav>
                                      </p:tavLst>
                                    </p:anim>
                                    <p:anim calcmode="lin" valueType="num">
                                      <p:cBhvr>
                                        <p:cTn id="27" dur="1000" fill="hold"/>
                                        <p:tgtEl>
                                          <p:spTgt spid="12294"/>
                                        </p:tgtEl>
                                        <p:attrNameLst>
                                          <p:attrName>style.rotation</p:attrName>
                                        </p:attrNameLst>
                                      </p:cBhvr>
                                      <p:tavLst>
                                        <p:tav tm="0">
                                          <p:val>
                                            <p:fltVal val="90"/>
                                          </p:val>
                                        </p:tav>
                                        <p:tav tm="100000">
                                          <p:val>
                                            <p:fltVal val="0"/>
                                          </p:val>
                                        </p:tav>
                                      </p:tavLst>
                                    </p:anim>
                                    <p:animEffect transition="in" filter="fade">
                                      <p:cBhvr>
                                        <p:cTn id="28" dur="1000"/>
                                        <p:tgtEl>
                                          <p:spTgt spid="12294"/>
                                        </p:tgtEl>
                                      </p:cBhvr>
                                    </p:animEffec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296"/>
                                        </p:tgtEl>
                                        <p:attrNameLst>
                                          <p:attrName>style.visibility</p:attrName>
                                        </p:attrNameLst>
                                      </p:cBhvr>
                                      <p:to>
                                        <p:strVal val="visible"/>
                                      </p:to>
                                    </p:set>
                                    <p:anim calcmode="lin" valueType="num">
                                      <p:cBhvr>
                                        <p:cTn id="34" dur="1000" fill="hold"/>
                                        <p:tgtEl>
                                          <p:spTgt spid="12296"/>
                                        </p:tgtEl>
                                        <p:attrNameLst>
                                          <p:attrName>ppt_w</p:attrName>
                                        </p:attrNameLst>
                                      </p:cBhvr>
                                      <p:tavLst>
                                        <p:tav tm="0">
                                          <p:val>
                                            <p:fltVal val="0"/>
                                          </p:val>
                                        </p:tav>
                                        <p:tav tm="100000">
                                          <p:val>
                                            <p:strVal val="#ppt_w"/>
                                          </p:val>
                                        </p:tav>
                                      </p:tavLst>
                                    </p:anim>
                                    <p:anim calcmode="lin" valueType="num">
                                      <p:cBhvr>
                                        <p:cTn id="35" dur="1000" fill="hold"/>
                                        <p:tgtEl>
                                          <p:spTgt spid="12296"/>
                                        </p:tgtEl>
                                        <p:attrNameLst>
                                          <p:attrName>ppt_h</p:attrName>
                                        </p:attrNameLst>
                                      </p:cBhvr>
                                      <p:tavLst>
                                        <p:tav tm="0">
                                          <p:val>
                                            <p:fltVal val="0"/>
                                          </p:val>
                                        </p:tav>
                                        <p:tav tm="100000">
                                          <p:val>
                                            <p:strVal val="#ppt_h"/>
                                          </p:val>
                                        </p:tav>
                                      </p:tavLst>
                                    </p:anim>
                                    <p:anim calcmode="lin" valueType="num">
                                      <p:cBhvr>
                                        <p:cTn id="36" dur="1000" fill="hold"/>
                                        <p:tgtEl>
                                          <p:spTgt spid="12296"/>
                                        </p:tgtEl>
                                        <p:attrNameLst>
                                          <p:attrName>style.rotation</p:attrName>
                                        </p:attrNameLst>
                                      </p:cBhvr>
                                      <p:tavLst>
                                        <p:tav tm="0">
                                          <p:val>
                                            <p:fltVal val="90"/>
                                          </p:val>
                                        </p:tav>
                                        <p:tav tm="100000">
                                          <p:val>
                                            <p:fltVal val="0"/>
                                          </p:val>
                                        </p:tav>
                                      </p:tavLst>
                                    </p:anim>
                                    <p:animEffect transition="in" filter="fade">
                                      <p:cBhvr>
                                        <p:cTn id="37" dur="1000"/>
                                        <p:tgtEl>
                                          <p:spTgt spid="12296"/>
                                        </p:tgtEl>
                                      </p:cBhvr>
                                    </p:animEffect>
                                  </p:childTnLst>
                                </p:cTn>
                              </p:par>
                            </p:childTnLst>
                          </p:cTn>
                        </p:par>
                      </p:childTnLst>
                    </p:cTn>
                  </p:par>
                </p:childTnLst>
              </p:cTn>
              <p:nextCondLst>
                <p:cond evt="onClick" delay="0">
                  <p:tgtEl>
                    <p:spTgt spid="12"/>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a:extLst>
              <a:ext uri="{FF2B5EF4-FFF2-40B4-BE49-F238E27FC236}">
                <a16:creationId xmlns:a16="http://schemas.microsoft.com/office/drawing/2014/main" id="{CBC4BABD-3083-C2CA-136D-DDAE92BC576B}"/>
              </a:ext>
            </a:extLst>
          </p:cNvPr>
          <p:cNvSpPr>
            <a:spLocks noGrp="1"/>
          </p:cNvSpPr>
          <p:nvPr>
            <p:ph type="title"/>
          </p:nvPr>
        </p:nvSpPr>
        <p:spPr>
          <a:xfrm>
            <a:off x="838200" y="365125"/>
            <a:ext cx="10515600" cy="1325563"/>
          </a:xfrm>
        </p:spPr>
        <p:txBody>
          <a:bodyPr/>
          <a:lstStyle/>
          <a:p>
            <a:endParaRPr lang="ar-SA"/>
          </a:p>
        </p:txBody>
      </p:sp>
      <p:sp>
        <p:nvSpPr>
          <p:cNvPr id="7" name="عنصر نائب للمحتوى 2">
            <a:extLst>
              <a:ext uri="{FF2B5EF4-FFF2-40B4-BE49-F238E27FC236}">
                <a16:creationId xmlns:a16="http://schemas.microsoft.com/office/drawing/2014/main" id="{7F3A1952-3A89-D28B-786E-A8DBE3EB4221}"/>
              </a:ext>
            </a:extLst>
          </p:cNvPr>
          <p:cNvSpPr>
            <a:spLocks noGrp="1"/>
          </p:cNvSpPr>
          <p:nvPr>
            <p:ph idx="1"/>
          </p:nvPr>
        </p:nvSpPr>
        <p:spPr>
          <a:xfrm>
            <a:off x="838200" y="1825625"/>
            <a:ext cx="10515600" cy="4351338"/>
          </a:xfrm>
        </p:spPr>
        <p:txBody>
          <a:bodyPr/>
          <a:lstStyle/>
          <a:p>
            <a:endParaRPr lang="ar-SA"/>
          </a:p>
        </p:txBody>
      </p:sp>
      <p:pic>
        <p:nvPicPr>
          <p:cNvPr id="8" name="صورة 7">
            <a:extLst>
              <a:ext uri="{FF2B5EF4-FFF2-40B4-BE49-F238E27FC236}">
                <a16:creationId xmlns:a16="http://schemas.microsoft.com/office/drawing/2014/main" id="{AAF592D7-D7AE-7FBF-BCC0-D61A80E48E93}"/>
              </a:ext>
            </a:extLst>
          </p:cNvPr>
          <p:cNvPicPr>
            <a:picLocks noChangeAspect="1"/>
          </p:cNvPicPr>
          <p:nvPr/>
        </p:nvPicPr>
        <p:blipFill rotWithShape="1">
          <a:blip r:embed="rId2"/>
          <a:srcRect l="13430" t="28992" r="27790" b="13798"/>
          <a:stretch/>
        </p:blipFill>
        <p:spPr>
          <a:xfrm>
            <a:off x="0" y="105994"/>
            <a:ext cx="12192000" cy="6752006"/>
          </a:xfrm>
          <a:prstGeom prst="rect">
            <a:avLst/>
          </a:prstGeom>
        </p:spPr>
      </p:pic>
      <p:pic>
        <p:nvPicPr>
          <p:cNvPr id="9" name="Picture 2" descr="Looking into Someone's Mind clipart">
            <a:extLst>
              <a:ext uri="{FF2B5EF4-FFF2-40B4-BE49-F238E27FC236}">
                <a16:creationId xmlns:a16="http://schemas.microsoft.com/office/drawing/2014/main" id="{36C6A0AE-BE31-6866-DD3F-6CB073552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634" y="2009885"/>
            <a:ext cx="3098366" cy="4295553"/>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7D2DB81C-8EC3-2169-9F10-8B19B74F1E90}"/>
              </a:ext>
            </a:extLst>
          </p:cNvPr>
          <p:cNvPicPr>
            <a:picLocks noChangeAspect="1"/>
          </p:cNvPicPr>
          <p:nvPr/>
        </p:nvPicPr>
        <p:blipFill rotWithShape="1">
          <a:blip r:embed="rId4"/>
          <a:srcRect l="23763" t="38597" r="25474" b="11579"/>
          <a:stretch/>
        </p:blipFill>
        <p:spPr>
          <a:xfrm>
            <a:off x="1232032" y="1287378"/>
            <a:ext cx="7758095" cy="4283243"/>
          </a:xfrm>
          <a:prstGeom prst="rect">
            <a:avLst/>
          </a:prstGeom>
        </p:spPr>
      </p:pic>
    </p:spTree>
    <p:extLst>
      <p:ext uri="{BB962C8B-B14F-4D97-AF65-F5344CB8AC3E}">
        <p14:creationId xmlns:p14="http://schemas.microsoft.com/office/powerpoint/2010/main" val="21895052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B9ED6F09-6501-5EC7-6D6F-ED7D62B1DA63}"/>
              </a:ext>
            </a:extLst>
          </p:cNvPr>
          <p:cNvPicPr>
            <a:picLocks noChangeAspect="1"/>
          </p:cNvPicPr>
          <p:nvPr/>
        </p:nvPicPr>
        <p:blipFill rotWithShape="1">
          <a:blip r:embed="rId2"/>
          <a:srcRect l="9766" t="22917" r="23672" b="9931"/>
          <a:stretch/>
        </p:blipFill>
        <p:spPr>
          <a:xfrm>
            <a:off x="1" y="0"/>
            <a:ext cx="12192000" cy="6972300"/>
          </a:xfrm>
          <a:prstGeom prst="rect">
            <a:avLst/>
          </a:prstGeom>
        </p:spPr>
      </p:pic>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a:xfrm>
            <a:off x="1889760" y="1462326"/>
            <a:ext cx="9144000" cy="2387600"/>
          </a:xfrm>
        </p:spPr>
        <p:txBody>
          <a:bodyPr/>
          <a:lstStyle/>
          <a:p>
            <a:endParaRPr lang="ar-SA"/>
          </a:p>
        </p:txBody>
      </p:sp>
      <p:pic>
        <p:nvPicPr>
          <p:cNvPr id="4" name="صورة 3">
            <a:extLst>
              <a:ext uri="{FF2B5EF4-FFF2-40B4-BE49-F238E27FC236}">
                <a16:creationId xmlns:a16="http://schemas.microsoft.com/office/drawing/2014/main" id="{2796491D-9B27-4E16-89B3-31D741AAC91D}"/>
              </a:ext>
            </a:extLst>
          </p:cNvPr>
          <p:cNvPicPr>
            <a:picLocks noChangeAspect="1"/>
          </p:cNvPicPr>
          <p:nvPr/>
        </p:nvPicPr>
        <p:blipFill rotWithShape="1">
          <a:blip r:embed="rId3"/>
          <a:srcRect l="21128" t="21250" r="17813" b="7361"/>
          <a:stretch/>
        </p:blipFill>
        <p:spPr>
          <a:xfrm>
            <a:off x="1771047" y="1135061"/>
            <a:ext cx="9900887" cy="5722939"/>
          </a:xfrm>
          <a:prstGeom prst="rect">
            <a:avLst/>
          </a:prstGeom>
        </p:spPr>
      </p:pic>
      <p:sp>
        <p:nvSpPr>
          <p:cNvPr id="5" name="مربع نص 4">
            <a:extLst>
              <a:ext uri="{FF2B5EF4-FFF2-40B4-BE49-F238E27FC236}">
                <a16:creationId xmlns:a16="http://schemas.microsoft.com/office/drawing/2014/main" id="{ABAF7EF5-1736-4026-B1BC-69C92EA954FC}"/>
              </a:ext>
            </a:extLst>
          </p:cNvPr>
          <p:cNvSpPr txBox="1"/>
          <p:nvPr/>
        </p:nvSpPr>
        <p:spPr>
          <a:xfrm>
            <a:off x="1985010" y="2205845"/>
            <a:ext cx="64674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It wasn’t so cold and wet . </a:t>
            </a:r>
            <a:r>
              <a:rPr lang="en-US" dirty="0">
                <a:latin typeface="Comic Sans MS" panose="030F0702030302020204" pitchFamily="66" charset="0"/>
              </a:rPr>
              <a:t>Or</a:t>
            </a:r>
            <a:r>
              <a:rPr lang="en-US" dirty="0">
                <a:solidFill>
                  <a:srgbClr val="FF0000"/>
                </a:solidFill>
                <a:latin typeface="Comic Sans MS" panose="030F0702030302020204" pitchFamily="66" charset="0"/>
              </a:rPr>
              <a:t> I wish I wasn’t so down</a:t>
            </a:r>
            <a:endParaRPr lang="ar-SA"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94C490D-B91A-4BE5-B4EA-59DDC05E9C35}"/>
              </a:ext>
            </a:extLst>
          </p:cNvPr>
          <p:cNvSpPr txBox="1"/>
          <p:nvPr/>
        </p:nvSpPr>
        <p:spPr>
          <a:xfrm>
            <a:off x="2422574" y="2656126"/>
            <a:ext cx="9039811"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He wasn’t so run-down and stressed </a:t>
            </a:r>
            <a:r>
              <a:rPr lang="en-US" dirty="0">
                <a:latin typeface="Comic Sans MS" panose="030F0702030302020204" pitchFamily="66" charset="0"/>
              </a:rPr>
              <a:t>Or</a:t>
            </a:r>
            <a:r>
              <a:rPr lang="en-US" dirty="0">
                <a:solidFill>
                  <a:srgbClr val="FF0000"/>
                </a:solidFill>
                <a:latin typeface="Comic Sans MS" panose="030F0702030302020204" pitchFamily="66" charset="0"/>
              </a:rPr>
              <a:t> he wishes he wouldn’t get sick so early </a:t>
            </a:r>
            <a:endParaRPr lang="ar-SA"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B2247DC2-ED14-45E1-9920-2BCE600D609D}"/>
              </a:ext>
            </a:extLst>
          </p:cNvPr>
          <p:cNvSpPr txBox="1"/>
          <p:nvPr/>
        </p:nvSpPr>
        <p:spPr>
          <a:xfrm>
            <a:off x="564613" y="3172064"/>
            <a:ext cx="64674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Would let me go out tomorrow .</a:t>
            </a:r>
            <a:endParaRPr lang="ar-SA"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F9517C7-BDE9-4C83-A093-23002FCB02CE}"/>
              </a:ext>
            </a:extLst>
          </p:cNvPr>
          <p:cNvSpPr txBox="1"/>
          <p:nvPr/>
        </p:nvSpPr>
        <p:spPr>
          <a:xfrm>
            <a:off x="1889760" y="3703294"/>
            <a:ext cx="74199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I hadn’t taken my brother cell phone without asking permission</a:t>
            </a:r>
            <a:endParaRPr lang="ar-SA" dirty="0">
              <a:solidFill>
                <a:srgbClr val="FF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D2E38C96-1346-45B2-A492-6657A83ED7AA}"/>
              </a:ext>
            </a:extLst>
          </p:cNvPr>
          <p:cNvSpPr txBox="1"/>
          <p:nvPr/>
        </p:nvSpPr>
        <p:spPr>
          <a:xfrm>
            <a:off x="-872784" y="4204916"/>
            <a:ext cx="64674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they would stop laughing </a:t>
            </a:r>
            <a:endParaRPr lang="ar-SA" dirty="0">
              <a:solidFill>
                <a:srgbClr val="FF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A599F235-665D-4297-8F7A-622ED6C1124A}"/>
              </a:ext>
            </a:extLst>
          </p:cNvPr>
          <p:cNvSpPr txBox="1"/>
          <p:nvPr/>
        </p:nvSpPr>
        <p:spPr>
          <a:xfrm>
            <a:off x="699135" y="4750462"/>
            <a:ext cx="64674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had enough money to buy that present</a:t>
            </a:r>
            <a:endParaRPr lang="ar-SA" dirty="0">
              <a:solidFill>
                <a:srgbClr val="FF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CF58A0DD-7BB3-4E3A-B2B3-F842041F62B9}"/>
              </a:ext>
            </a:extLst>
          </p:cNvPr>
          <p:cNvSpPr txBox="1"/>
          <p:nvPr/>
        </p:nvSpPr>
        <p:spPr>
          <a:xfrm>
            <a:off x="-472440" y="5545560"/>
            <a:ext cx="64674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I had watched the TV sitcom</a:t>
            </a:r>
            <a:endParaRPr lang="ar-SA" dirty="0">
              <a:solidFill>
                <a:srgbClr val="FF0000"/>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AEF6A524-BC89-4C3A-8299-379D9F49E31A}"/>
              </a:ext>
            </a:extLst>
          </p:cNvPr>
          <p:cNvSpPr txBox="1"/>
          <p:nvPr/>
        </p:nvSpPr>
        <p:spPr>
          <a:xfrm>
            <a:off x="1070610" y="6039337"/>
            <a:ext cx="64674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Clown was funnier . The children would lough</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1930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Vertical)">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C5A07343-7367-9BAB-9E73-3CAE7729902E}"/>
              </a:ext>
            </a:extLst>
          </p:cNvPr>
          <p:cNvPicPr>
            <a:picLocks noChangeAspect="1"/>
          </p:cNvPicPr>
          <p:nvPr/>
        </p:nvPicPr>
        <p:blipFill rotWithShape="1">
          <a:blip r:embed="rId2"/>
          <a:srcRect l="13750" t="27907" r="27093" b="13023"/>
          <a:stretch/>
        </p:blipFill>
        <p:spPr>
          <a:xfrm>
            <a:off x="1" y="0"/>
            <a:ext cx="12192000" cy="6858000"/>
          </a:xfrm>
          <a:prstGeom prst="rect">
            <a:avLst/>
          </a:prstGeom>
        </p:spPr>
      </p:pic>
      <p:pic>
        <p:nvPicPr>
          <p:cNvPr id="5" name="صورة 4">
            <a:extLst>
              <a:ext uri="{FF2B5EF4-FFF2-40B4-BE49-F238E27FC236}">
                <a16:creationId xmlns:a16="http://schemas.microsoft.com/office/drawing/2014/main" id="{E2E801D5-361A-C83A-33BC-1B45262B0A55}"/>
              </a:ext>
            </a:extLst>
          </p:cNvPr>
          <p:cNvPicPr>
            <a:picLocks noChangeAspect="1"/>
          </p:cNvPicPr>
          <p:nvPr/>
        </p:nvPicPr>
        <p:blipFill rotWithShape="1">
          <a:blip r:embed="rId3"/>
          <a:srcRect l="26763" t="56561" r="29026" b="19158"/>
          <a:stretch/>
        </p:blipFill>
        <p:spPr>
          <a:xfrm>
            <a:off x="2136809" y="1530417"/>
            <a:ext cx="7571133" cy="2338941"/>
          </a:xfrm>
          <a:prstGeom prst="rect">
            <a:avLst/>
          </a:prstGeom>
        </p:spPr>
      </p:pic>
      <p:pic>
        <p:nvPicPr>
          <p:cNvPr id="5122" name="Picture 2" descr="Thinking Sticker for iOS &amp; Android | GIPHY">
            <a:extLst>
              <a:ext uri="{FF2B5EF4-FFF2-40B4-BE49-F238E27FC236}">
                <a16:creationId xmlns:a16="http://schemas.microsoft.com/office/drawing/2014/main" id="{2D291D21-5C90-DDDE-037A-C7F650176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11" y="342900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6873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0EAB55D-1824-106D-E5B8-4FCA673A5CB6}"/>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41AE3A5F-2BCE-86FB-A7B4-6BC9B71C0817}"/>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E3D8D915-BAA2-DD9C-1A7C-ACCA406CA976}"/>
              </a:ext>
            </a:extLst>
          </p:cNvPr>
          <p:cNvPicPr>
            <a:picLocks noChangeAspect="1"/>
          </p:cNvPicPr>
          <p:nvPr/>
        </p:nvPicPr>
        <p:blipFill rotWithShape="1">
          <a:blip r:embed="rId2"/>
          <a:srcRect l="13692" t="26621" r="27181" b="13799"/>
          <a:stretch/>
        </p:blipFill>
        <p:spPr>
          <a:xfrm>
            <a:off x="1" y="-84784"/>
            <a:ext cx="12192000" cy="6942784"/>
          </a:xfrm>
          <a:prstGeom prst="rect">
            <a:avLst/>
          </a:prstGeom>
        </p:spPr>
      </p:pic>
      <p:sp>
        <p:nvSpPr>
          <p:cNvPr id="5" name="مستطيل: زوايا مستديرة 4">
            <a:extLst>
              <a:ext uri="{FF2B5EF4-FFF2-40B4-BE49-F238E27FC236}">
                <a16:creationId xmlns:a16="http://schemas.microsoft.com/office/drawing/2014/main" id="{8932A2BE-75ED-23C4-D1C7-2ACAA4FA3A69}"/>
              </a:ext>
            </a:extLst>
          </p:cNvPr>
          <p:cNvSpPr/>
          <p:nvPr/>
        </p:nvSpPr>
        <p:spPr>
          <a:xfrm>
            <a:off x="773430" y="2043224"/>
            <a:ext cx="5050155" cy="873126"/>
          </a:xfrm>
          <a:prstGeom prst="roundRect">
            <a:avLst/>
          </a:prstGeom>
          <a:solidFill>
            <a:srgbClr val="BE995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This machine works loudly</a:t>
            </a:r>
            <a:endParaRPr lang="ar-SA" sz="2400" b="1" dirty="0">
              <a:solidFill>
                <a:schemeClr val="tx1"/>
              </a:solidFill>
              <a:latin typeface="Comic Sans MS" panose="030F0702030302020204" pitchFamily="66" charset="0"/>
            </a:endParaRPr>
          </a:p>
        </p:txBody>
      </p:sp>
      <p:sp>
        <p:nvSpPr>
          <p:cNvPr id="6" name="مستطيل: زوايا مستديرة 5">
            <a:extLst>
              <a:ext uri="{FF2B5EF4-FFF2-40B4-BE49-F238E27FC236}">
                <a16:creationId xmlns:a16="http://schemas.microsoft.com/office/drawing/2014/main" id="{E753C6C1-BC2A-12E7-A533-D0395338153B}"/>
              </a:ext>
            </a:extLst>
          </p:cNvPr>
          <p:cNvSpPr/>
          <p:nvPr/>
        </p:nvSpPr>
        <p:spPr>
          <a:xfrm>
            <a:off x="6475227" y="5029126"/>
            <a:ext cx="4359615" cy="893762"/>
          </a:xfrm>
          <a:prstGeom prst="roundRect">
            <a:avLst/>
          </a:prstGeom>
          <a:solidFill>
            <a:srgbClr val="BE995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I have a headache</a:t>
            </a:r>
            <a:endParaRPr lang="ar-SA" sz="2400" b="1" dirty="0">
              <a:solidFill>
                <a:schemeClr val="tx1"/>
              </a:solidFill>
              <a:latin typeface="Comic Sans MS" panose="030F0702030302020204" pitchFamily="66" charset="0"/>
            </a:endParaRPr>
          </a:p>
        </p:txBody>
      </p:sp>
      <p:pic>
        <p:nvPicPr>
          <p:cNvPr id="7" name="Picture 8" descr="نتيجة بحث الصور عن loudly  drilmachine clipart">
            <a:extLst>
              <a:ext uri="{FF2B5EF4-FFF2-40B4-BE49-F238E27FC236}">
                <a16:creationId xmlns:a16="http://schemas.microsoft.com/office/drawing/2014/main" id="{5F1BF648-FA29-EAC2-73A0-8AB5F059C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052"/>
          <a:stretch/>
        </p:blipFill>
        <p:spPr bwMode="auto">
          <a:xfrm>
            <a:off x="6871335" y="733425"/>
            <a:ext cx="20955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نتيجة بحث الصور عن loudly  drilmachine clipart">
            <a:extLst>
              <a:ext uri="{FF2B5EF4-FFF2-40B4-BE49-F238E27FC236}">
                <a16:creationId xmlns:a16="http://schemas.microsoft.com/office/drawing/2014/main" id="{A9583112-DF63-A7DE-1D3B-4C301863F2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87"/>
          <a:stretch/>
        </p:blipFill>
        <p:spPr bwMode="auto">
          <a:xfrm>
            <a:off x="8966835" y="733425"/>
            <a:ext cx="2314575" cy="3257550"/>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زوايا مستديرة 8">
            <a:extLst>
              <a:ext uri="{FF2B5EF4-FFF2-40B4-BE49-F238E27FC236}">
                <a16:creationId xmlns:a16="http://schemas.microsoft.com/office/drawing/2014/main" id="{F789198A-1F5E-CA14-A75E-59CD2331A172}"/>
              </a:ext>
            </a:extLst>
          </p:cNvPr>
          <p:cNvSpPr/>
          <p:nvPr/>
        </p:nvSpPr>
        <p:spPr>
          <a:xfrm>
            <a:off x="1780435" y="3357562"/>
            <a:ext cx="5701505" cy="126682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This machine works </a:t>
            </a:r>
            <a:r>
              <a:rPr lang="en-US" sz="2400" b="1" dirty="0">
                <a:solidFill>
                  <a:schemeClr val="accent1"/>
                </a:solidFill>
                <a:latin typeface="Comic Sans MS" panose="030F0702030302020204" pitchFamily="66" charset="0"/>
              </a:rPr>
              <a:t>so</a:t>
            </a:r>
            <a:r>
              <a:rPr lang="en-US" sz="2400" b="1" dirty="0">
                <a:solidFill>
                  <a:schemeClr val="tx1"/>
                </a:solidFill>
                <a:latin typeface="Comic Sans MS" panose="030F0702030302020204" pitchFamily="66" charset="0"/>
              </a:rPr>
              <a:t> loudly</a:t>
            </a:r>
            <a:r>
              <a:rPr lang="en-US" sz="2400" b="1" dirty="0">
                <a:solidFill>
                  <a:schemeClr val="accent1"/>
                </a:solidFill>
                <a:latin typeface="Comic Sans MS" panose="030F0702030302020204" pitchFamily="66" charset="0"/>
              </a:rPr>
              <a:t> that </a:t>
            </a:r>
            <a:r>
              <a:rPr lang="en-US" sz="2400" b="1" dirty="0">
                <a:solidFill>
                  <a:schemeClr val="tx1"/>
                </a:solidFill>
                <a:latin typeface="Comic Sans MS" panose="030F0702030302020204" pitchFamily="66" charset="0"/>
              </a:rPr>
              <a:t>I have a headache</a:t>
            </a:r>
            <a:endParaRPr lang="ar-SA" sz="2400" b="1" dirty="0">
              <a:solidFill>
                <a:schemeClr val="tx1"/>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7B3246A-2EC8-1E0C-7962-58FA44815185}"/>
              </a:ext>
            </a:extLst>
          </p:cNvPr>
          <p:cNvSpPr txBox="1"/>
          <p:nvPr/>
        </p:nvSpPr>
        <p:spPr>
          <a:xfrm>
            <a:off x="2822101" y="3059261"/>
            <a:ext cx="3200400" cy="461665"/>
          </a:xfrm>
          <a:prstGeom prst="rect">
            <a:avLst/>
          </a:prstGeom>
          <a:noFill/>
        </p:spPr>
        <p:txBody>
          <a:bodyPr wrap="square" rtlCol="1">
            <a:spAutoFit/>
          </a:bodyPr>
          <a:lstStyle/>
          <a:p>
            <a:r>
              <a:rPr lang="en-US" sz="2400" b="1" dirty="0">
                <a:solidFill>
                  <a:srgbClr val="FF0000"/>
                </a:solidFill>
                <a:latin typeface="Comic Sans MS" panose="030F0702030302020204" pitchFamily="66" charset="0"/>
              </a:rPr>
              <a:t>adv</a:t>
            </a:r>
            <a:endParaRPr lang="ar-SA"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3924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DC1CD17-6602-5D13-6382-56F92CC6952B}"/>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23328FCE-29F8-5106-AD24-F21DCA5D9C1D}"/>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8254733F-326F-9DFA-59EF-94B689BE7DB6}"/>
              </a:ext>
            </a:extLst>
          </p:cNvPr>
          <p:cNvPicPr>
            <a:picLocks noChangeAspect="1"/>
          </p:cNvPicPr>
          <p:nvPr/>
        </p:nvPicPr>
        <p:blipFill rotWithShape="1">
          <a:blip r:embed="rId2"/>
          <a:srcRect l="10816" t="23299" r="24210" b="11860"/>
          <a:stretch/>
        </p:blipFill>
        <p:spPr>
          <a:xfrm>
            <a:off x="1" y="0"/>
            <a:ext cx="12192000" cy="6858000"/>
          </a:xfrm>
          <a:prstGeom prst="rect">
            <a:avLst/>
          </a:prstGeom>
        </p:spPr>
      </p:pic>
      <p:pic>
        <p:nvPicPr>
          <p:cNvPr id="5" name="Picture 2" descr="Courier Truck Driver clipart">
            <a:extLst>
              <a:ext uri="{FF2B5EF4-FFF2-40B4-BE49-F238E27FC236}">
                <a16:creationId xmlns:a16="http://schemas.microsoft.com/office/drawing/2014/main" id="{837C9FC7-58C2-E9E3-7C8B-CFBB82D11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04" y="2444817"/>
            <a:ext cx="2982358" cy="4016142"/>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زوايا مستديرة 5">
            <a:extLst>
              <a:ext uri="{FF2B5EF4-FFF2-40B4-BE49-F238E27FC236}">
                <a16:creationId xmlns:a16="http://schemas.microsoft.com/office/drawing/2014/main" id="{D7AC6917-B024-4031-CB78-8BBE0A791F74}"/>
              </a:ext>
            </a:extLst>
          </p:cNvPr>
          <p:cNvSpPr/>
          <p:nvPr/>
        </p:nvSpPr>
        <p:spPr>
          <a:xfrm>
            <a:off x="3368740" y="841740"/>
            <a:ext cx="3825080" cy="68422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He is fast</a:t>
            </a:r>
            <a:endParaRPr lang="ar-SA" sz="2400" b="1" dirty="0">
              <a:solidFill>
                <a:schemeClr val="tx1"/>
              </a:solidFill>
              <a:latin typeface="Comic Sans MS" panose="030F0702030302020204" pitchFamily="66" charset="0"/>
            </a:endParaRPr>
          </a:p>
        </p:txBody>
      </p:sp>
      <p:sp>
        <p:nvSpPr>
          <p:cNvPr id="7" name="مستطيل: زوايا مستديرة 6">
            <a:extLst>
              <a:ext uri="{FF2B5EF4-FFF2-40B4-BE49-F238E27FC236}">
                <a16:creationId xmlns:a16="http://schemas.microsoft.com/office/drawing/2014/main" id="{7D48F7C2-059B-5CF3-0EDF-0022686EBA2B}"/>
              </a:ext>
            </a:extLst>
          </p:cNvPr>
          <p:cNvSpPr/>
          <p:nvPr/>
        </p:nvSpPr>
        <p:spPr>
          <a:xfrm>
            <a:off x="5109624" y="4687711"/>
            <a:ext cx="4529422" cy="85123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He won the race</a:t>
            </a:r>
            <a:endParaRPr lang="ar-SA" sz="2400" dirty="0">
              <a:solidFill>
                <a:schemeClr val="tx1"/>
              </a:solidFill>
              <a:latin typeface="Comic Sans MS" panose="030F0702030302020204" pitchFamily="66" charset="0"/>
            </a:endParaRPr>
          </a:p>
        </p:txBody>
      </p:sp>
      <p:sp>
        <p:nvSpPr>
          <p:cNvPr id="8" name="شكل بيضاوي 7">
            <a:extLst>
              <a:ext uri="{FF2B5EF4-FFF2-40B4-BE49-F238E27FC236}">
                <a16:creationId xmlns:a16="http://schemas.microsoft.com/office/drawing/2014/main" id="{EADD00AD-8E04-FA59-19C1-34BEF4F08D04}"/>
              </a:ext>
            </a:extLst>
          </p:cNvPr>
          <p:cNvSpPr/>
          <p:nvPr/>
        </p:nvSpPr>
        <p:spPr>
          <a:xfrm>
            <a:off x="3897819" y="2374530"/>
            <a:ext cx="5280542" cy="1776354"/>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He is </a:t>
            </a:r>
            <a:r>
              <a:rPr lang="en-US" sz="2400" dirty="0">
                <a:solidFill>
                  <a:schemeClr val="tx1"/>
                </a:solidFill>
                <a:latin typeface="Comic Sans MS" panose="030F0702030302020204" pitchFamily="66" charset="0"/>
              </a:rPr>
              <a:t>so</a:t>
            </a:r>
            <a:r>
              <a:rPr lang="en-US" sz="2400" dirty="0">
                <a:latin typeface="Comic Sans MS" panose="030F0702030302020204" pitchFamily="66" charset="0"/>
              </a:rPr>
              <a:t> </a:t>
            </a:r>
            <a:r>
              <a:rPr lang="en-US" sz="2400" dirty="0">
                <a:solidFill>
                  <a:srgbClr val="FF0000"/>
                </a:solidFill>
                <a:latin typeface="Comic Sans MS" panose="030F0702030302020204" pitchFamily="66" charset="0"/>
              </a:rPr>
              <a:t>fast </a:t>
            </a:r>
            <a:r>
              <a:rPr lang="en-US" sz="2400" dirty="0">
                <a:solidFill>
                  <a:schemeClr val="tx1"/>
                </a:solidFill>
                <a:latin typeface="Comic Sans MS" panose="030F0702030302020204" pitchFamily="66" charset="0"/>
              </a:rPr>
              <a:t>that</a:t>
            </a:r>
            <a:r>
              <a:rPr lang="en-US" sz="2400" dirty="0">
                <a:latin typeface="Comic Sans MS" panose="030F0702030302020204" pitchFamily="66" charset="0"/>
              </a:rPr>
              <a:t> he won the race.</a:t>
            </a:r>
            <a:endParaRPr lang="ar-SA" sz="2400" dirty="0">
              <a:latin typeface="Comic Sans MS" panose="030F0702030302020204" pitchFamily="66" charset="0"/>
            </a:endParaRPr>
          </a:p>
        </p:txBody>
      </p:sp>
      <p:sp>
        <p:nvSpPr>
          <p:cNvPr id="9" name="مربع نص 8">
            <a:extLst>
              <a:ext uri="{FF2B5EF4-FFF2-40B4-BE49-F238E27FC236}">
                <a16:creationId xmlns:a16="http://schemas.microsoft.com/office/drawing/2014/main" id="{6AD33DEA-D12D-52EF-7E59-28E57DFD52BB}"/>
              </a:ext>
            </a:extLst>
          </p:cNvPr>
          <p:cNvSpPr txBox="1"/>
          <p:nvPr/>
        </p:nvSpPr>
        <p:spPr>
          <a:xfrm>
            <a:off x="3577169" y="2287561"/>
            <a:ext cx="3200400" cy="461665"/>
          </a:xfrm>
          <a:prstGeom prst="rect">
            <a:avLst/>
          </a:prstGeom>
          <a:noFill/>
        </p:spPr>
        <p:txBody>
          <a:bodyPr wrap="square" rtlCol="1">
            <a:spAutoFit/>
          </a:bodyPr>
          <a:lstStyle/>
          <a:p>
            <a:r>
              <a:rPr lang="en-US" sz="2400" b="1" dirty="0">
                <a:latin typeface="Comic Sans MS" panose="030F0702030302020204" pitchFamily="66" charset="0"/>
              </a:rPr>
              <a:t>Adj</a:t>
            </a:r>
            <a:endParaRPr lang="ar-SA" sz="2400" b="1" dirty="0">
              <a:latin typeface="Comic Sans MS" panose="030F0702030302020204" pitchFamily="66" charset="0"/>
            </a:endParaRPr>
          </a:p>
        </p:txBody>
      </p:sp>
      <p:pic>
        <p:nvPicPr>
          <p:cNvPr id="10" name="Picture 2" descr="Finish line clipart">
            <a:extLst>
              <a:ext uri="{FF2B5EF4-FFF2-40B4-BE49-F238E27FC236}">
                <a16:creationId xmlns:a16="http://schemas.microsoft.com/office/drawing/2014/main" id="{AF739EFC-1602-5499-44BE-06ED48975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483" y="0"/>
            <a:ext cx="2008315" cy="22499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ampion clipart">
            <a:extLst>
              <a:ext uri="{FF2B5EF4-FFF2-40B4-BE49-F238E27FC236}">
                <a16:creationId xmlns:a16="http://schemas.microsoft.com/office/drawing/2014/main" id="{E10A0960-3735-05C0-09C1-21955E085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200" y="3030527"/>
            <a:ext cx="169206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6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301CA83-F127-457A-D3B9-F349D648A625}"/>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9BB80F8-F6D0-9AFC-878D-694EE8872B6D}"/>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A697902A-02E9-52C9-0258-CA912F4BC14C}"/>
              </a:ext>
            </a:extLst>
          </p:cNvPr>
          <p:cNvPicPr>
            <a:picLocks noChangeAspect="1"/>
          </p:cNvPicPr>
          <p:nvPr/>
        </p:nvPicPr>
        <p:blipFill rotWithShape="1">
          <a:blip r:embed="rId2"/>
          <a:srcRect l="13750" t="28062" r="27093" b="13488"/>
          <a:stretch/>
        </p:blipFill>
        <p:spPr>
          <a:xfrm>
            <a:off x="1" y="0"/>
            <a:ext cx="12192000"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حبر 4">
                <a:extLst>
                  <a:ext uri="{FF2B5EF4-FFF2-40B4-BE49-F238E27FC236}">
                    <a16:creationId xmlns:a16="http://schemas.microsoft.com/office/drawing/2014/main" id="{60084ACE-ED58-7B56-F3F6-63471B03091B}"/>
                  </a:ext>
                </a:extLst>
              </p14:cNvPr>
              <p14:cNvContentPartPr/>
              <p14:nvPr/>
            </p14:nvContentPartPr>
            <p14:xfrm>
              <a:off x="11823329" y="4827064"/>
              <a:ext cx="360" cy="360"/>
            </p14:xfrm>
          </p:contentPart>
        </mc:Choice>
        <mc:Fallback>
          <p:pic>
            <p:nvPicPr>
              <p:cNvPr id="5" name="حبر 4">
                <a:extLst>
                  <a:ext uri="{FF2B5EF4-FFF2-40B4-BE49-F238E27FC236}">
                    <a16:creationId xmlns:a16="http://schemas.microsoft.com/office/drawing/2014/main" id="{60084ACE-ED58-7B56-F3F6-63471B03091B}"/>
                  </a:ext>
                </a:extLst>
              </p:cNvPr>
              <p:cNvPicPr/>
              <p:nvPr/>
            </p:nvPicPr>
            <p:blipFill>
              <a:blip r:embed="rId4"/>
              <a:stretch>
                <a:fillRect/>
              </a:stretch>
            </p:blipFill>
            <p:spPr>
              <a:xfrm>
                <a:off x="11805329" y="4809064"/>
                <a:ext cx="36000" cy="36000"/>
              </a:xfrm>
              <a:prstGeom prst="rect">
                <a:avLst/>
              </a:prstGeom>
            </p:spPr>
          </p:pic>
        </mc:Fallback>
      </mc:AlternateContent>
      <p:sp>
        <p:nvSpPr>
          <p:cNvPr id="6" name="مستطيل: زوايا مستديرة 5">
            <a:extLst>
              <a:ext uri="{FF2B5EF4-FFF2-40B4-BE49-F238E27FC236}">
                <a16:creationId xmlns:a16="http://schemas.microsoft.com/office/drawing/2014/main" id="{B6EC161F-22E1-4846-B1E7-F97E627765CC}"/>
              </a:ext>
            </a:extLst>
          </p:cNvPr>
          <p:cNvSpPr/>
          <p:nvPr/>
        </p:nvSpPr>
        <p:spPr>
          <a:xfrm>
            <a:off x="2100211" y="2703725"/>
            <a:ext cx="8840692" cy="1266825"/>
          </a:xfrm>
          <a:prstGeom prst="roundRect">
            <a:avLst/>
          </a:prstGeom>
          <a:solidFill>
            <a:schemeClr val="bg1">
              <a:lumMod val="75000"/>
            </a:schemeClr>
          </a:solidFill>
          <a:ln>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latin typeface="Comic Sans MS" panose="030F0702030302020204" pitchFamily="66" charset="0"/>
              </a:rPr>
              <a:t>This machine works </a:t>
            </a:r>
            <a:r>
              <a:rPr lang="en-US" sz="2400" b="1" dirty="0">
                <a:solidFill>
                  <a:srgbClr val="FF0000"/>
                </a:solidFill>
                <a:latin typeface="Comic Sans MS" panose="030F0702030302020204" pitchFamily="66" charset="0"/>
              </a:rPr>
              <a:t>so </a:t>
            </a:r>
            <a:r>
              <a:rPr lang="en-US" sz="2400" b="1" dirty="0">
                <a:solidFill>
                  <a:schemeClr val="accent4">
                    <a:lumMod val="40000"/>
                    <a:lumOff val="60000"/>
                  </a:schemeClr>
                </a:solidFill>
                <a:latin typeface="Comic Sans MS" panose="030F0702030302020204" pitchFamily="66" charset="0"/>
              </a:rPr>
              <a:t>loudly</a:t>
            </a:r>
            <a:r>
              <a:rPr lang="en-US" sz="2400" b="1" dirty="0">
                <a:solidFill>
                  <a:srgbClr val="FF0000"/>
                </a:solidFill>
                <a:latin typeface="Comic Sans MS" panose="030F0702030302020204" pitchFamily="66" charset="0"/>
              </a:rPr>
              <a:t> that </a:t>
            </a:r>
            <a:r>
              <a:rPr lang="en-US" sz="2400" b="1" dirty="0">
                <a:latin typeface="Comic Sans MS" panose="030F0702030302020204" pitchFamily="66" charset="0"/>
              </a:rPr>
              <a:t>I have a headache</a:t>
            </a:r>
            <a:endParaRPr lang="ar-SA" sz="2400" b="1" dirty="0">
              <a:latin typeface="Comic Sans MS" panose="030F0702030302020204" pitchFamily="66" charset="0"/>
            </a:endParaRPr>
          </a:p>
        </p:txBody>
      </p:sp>
      <p:sp>
        <p:nvSpPr>
          <p:cNvPr id="7" name="مستطيل: زوايا مستديرة 6">
            <a:extLst>
              <a:ext uri="{FF2B5EF4-FFF2-40B4-BE49-F238E27FC236}">
                <a16:creationId xmlns:a16="http://schemas.microsoft.com/office/drawing/2014/main" id="{B8F1B633-EE96-149B-9245-15522B324BA3}"/>
              </a:ext>
            </a:extLst>
          </p:cNvPr>
          <p:cNvSpPr/>
          <p:nvPr/>
        </p:nvSpPr>
        <p:spPr>
          <a:xfrm>
            <a:off x="2100211" y="974994"/>
            <a:ext cx="8840692" cy="1266825"/>
          </a:xfrm>
          <a:prstGeom prst="roundRect">
            <a:avLst/>
          </a:prstGeom>
          <a:solidFill>
            <a:schemeClr val="bg1">
              <a:lumMod val="75000"/>
            </a:schemeClr>
          </a:solidFill>
          <a:ln>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He is </a:t>
            </a:r>
            <a:r>
              <a:rPr lang="en-US" sz="2400" dirty="0">
                <a:solidFill>
                  <a:schemeClr val="accent4">
                    <a:lumMod val="40000"/>
                    <a:lumOff val="60000"/>
                  </a:schemeClr>
                </a:solidFill>
                <a:latin typeface="Comic Sans MS" panose="030F0702030302020204" pitchFamily="66" charset="0"/>
              </a:rPr>
              <a:t>so</a:t>
            </a:r>
            <a:r>
              <a:rPr lang="en-US" sz="2400" dirty="0">
                <a:latin typeface="Comic Sans MS" panose="030F0702030302020204" pitchFamily="66" charset="0"/>
              </a:rPr>
              <a:t> </a:t>
            </a:r>
            <a:r>
              <a:rPr lang="en-US" sz="2400" dirty="0">
                <a:solidFill>
                  <a:srgbClr val="FF0000"/>
                </a:solidFill>
                <a:latin typeface="Comic Sans MS" panose="030F0702030302020204" pitchFamily="66" charset="0"/>
              </a:rPr>
              <a:t>fast </a:t>
            </a:r>
            <a:r>
              <a:rPr lang="en-US" sz="2400" dirty="0">
                <a:solidFill>
                  <a:schemeClr val="accent4">
                    <a:lumMod val="40000"/>
                    <a:lumOff val="60000"/>
                  </a:schemeClr>
                </a:solidFill>
                <a:latin typeface="Comic Sans MS" panose="030F0702030302020204" pitchFamily="66" charset="0"/>
              </a:rPr>
              <a:t>that</a:t>
            </a:r>
            <a:r>
              <a:rPr lang="en-US" sz="2400" dirty="0">
                <a:latin typeface="Comic Sans MS" panose="030F0702030302020204" pitchFamily="66" charset="0"/>
              </a:rPr>
              <a:t> he won the race.</a:t>
            </a:r>
            <a:endParaRPr lang="ar-SA" sz="2400" dirty="0">
              <a:latin typeface="Comic Sans MS" panose="030F0702030302020204" pitchFamily="66" charset="0"/>
            </a:endParaRPr>
          </a:p>
        </p:txBody>
      </p:sp>
      <p:pic>
        <p:nvPicPr>
          <p:cNvPr id="8" name="Picture 2" descr="نتيجة بحث الصور عن clipat mind thinking">
            <a:extLst>
              <a:ext uri="{FF2B5EF4-FFF2-40B4-BE49-F238E27FC236}">
                <a16:creationId xmlns:a16="http://schemas.microsoft.com/office/drawing/2014/main" id="{1399F77C-AA9D-D954-8042-7801D447F0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6" b="8168"/>
          <a:stretch/>
        </p:blipFill>
        <p:spPr bwMode="auto">
          <a:xfrm>
            <a:off x="10496734" y="4750245"/>
            <a:ext cx="888338" cy="1266826"/>
          </a:xfrm>
          <a:prstGeom prst="rect">
            <a:avLst/>
          </a:prstGeom>
          <a:noFill/>
          <a:extLst>
            <a:ext uri="{909E8E84-426E-40DD-AFC4-6F175D3DCCD1}">
              <a14:hiddenFill xmlns:a14="http://schemas.microsoft.com/office/drawing/2010/main">
                <a:solidFill>
                  <a:srgbClr val="FFFFFF"/>
                </a:solidFill>
              </a14:hiddenFill>
            </a:ext>
          </a:extLst>
        </p:spPr>
      </p:pic>
      <p:sp>
        <p:nvSpPr>
          <p:cNvPr id="9" name="فقاعة التفكير: على شكل سحابة 8">
            <a:extLst>
              <a:ext uri="{FF2B5EF4-FFF2-40B4-BE49-F238E27FC236}">
                <a16:creationId xmlns:a16="http://schemas.microsoft.com/office/drawing/2014/main" id="{722B2E58-DC84-7C71-B62D-EAEB30C169E0}"/>
              </a:ext>
            </a:extLst>
          </p:cNvPr>
          <p:cNvSpPr/>
          <p:nvPr/>
        </p:nvSpPr>
        <p:spPr>
          <a:xfrm>
            <a:off x="8201027" y="4325257"/>
            <a:ext cx="1994559" cy="1058401"/>
          </a:xfrm>
          <a:prstGeom prst="cloudCallout">
            <a:avLst>
              <a:gd name="adj1" fmla="val 55512"/>
              <a:gd name="adj2" fmla="val 429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latin typeface="Comic Sans MS" panose="030F0702030302020204" pitchFamily="66" charset="0"/>
              </a:rPr>
              <a:t>Make a mind map</a:t>
            </a:r>
            <a:endParaRPr lang="ar-SA"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7408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7EECC9E-A4BB-6F7D-73BE-7763159BA591}"/>
              </a:ext>
            </a:extLst>
          </p:cNvPr>
          <p:cNvPicPr>
            <a:picLocks noChangeAspect="1"/>
          </p:cNvPicPr>
          <p:nvPr/>
        </p:nvPicPr>
        <p:blipFill rotWithShape="1">
          <a:blip r:embed="rId2"/>
          <a:srcRect l="13750" t="28372" r="26744" b="13333"/>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id="{626FE2BD-967C-461D-A3E4-7A696D13CD79}"/>
              </a:ext>
            </a:extLst>
          </p:cNvPr>
          <p:cNvSpPr/>
          <p:nvPr/>
        </p:nvSpPr>
        <p:spPr>
          <a:xfrm>
            <a:off x="3895725" y="3754777"/>
            <a:ext cx="5370574" cy="919164"/>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latin typeface="Comic Sans MS" panose="030F0702030302020204" pitchFamily="66" charset="0"/>
              </a:rPr>
              <a:t>Use “such…that / so…that" with objectives</a:t>
            </a:r>
            <a:endParaRPr lang="ar-SA" sz="2800" dirty="0">
              <a:solidFill>
                <a:schemeClr val="tx1"/>
              </a:solidFill>
              <a:latin typeface="Comic Sans MS" panose="030F0702030302020204" pitchFamily="66" charset="0"/>
            </a:endParaRPr>
          </a:p>
        </p:txBody>
      </p:sp>
      <p:sp>
        <p:nvSpPr>
          <p:cNvPr id="7" name="مستطيل 6">
            <a:extLst>
              <a:ext uri="{FF2B5EF4-FFF2-40B4-BE49-F238E27FC236}">
                <a16:creationId xmlns:a16="http://schemas.microsoft.com/office/drawing/2014/main" id="{DEDCF8A3-7D1F-4A9A-91E6-9AB23CE3B705}"/>
              </a:ext>
            </a:extLst>
          </p:cNvPr>
          <p:cNvSpPr/>
          <p:nvPr/>
        </p:nvSpPr>
        <p:spPr>
          <a:xfrm>
            <a:off x="2185192" y="2725934"/>
            <a:ext cx="5370574" cy="919164"/>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latin typeface="Comic Sans MS" panose="030F0702030302020204" pitchFamily="66" charset="0"/>
              </a:rPr>
              <a:t>Express wishes, regret, and criticism.</a:t>
            </a:r>
            <a:endParaRPr lang="ar-SA" sz="2000" dirty="0">
              <a:solidFill>
                <a:schemeClr val="tx1"/>
              </a:solidFill>
              <a:latin typeface="Comic Sans MS" panose="030F0702030302020204" pitchFamily="66" charset="0"/>
            </a:endParaRPr>
          </a:p>
        </p:txBody>
      </p:sp>
      <p:sp>
        <p:nvSpPr>
          <p:cNvPr id="8" name="مستطيل 7">
            <a:extLst>
              <a:ext uri="{FF2B5EF4-FFF2-40B4-BE49-F238E27FC236}">
                <a16:creationId xmlns:a16="http://schemas.microsoft.com/office/drawing/2014/main" id="{E08920A8-B2DC-44D5-B506-69F6E74A9644}"/>
              </a:ext>
            </a:extLst>
          </p:cNvPr>
          <p:cNvSpPr/>
          <p:nvPr/>
        </p:nvSpPr>
        <p:spPr>
          <a:xfrm>
            <a:off x="4870479" y="4903956"/>
            <a:ext cx="5370574" cy="919164"/>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latin typeface="Comic Sans MS" panose="030F0702030302020204" pitchFamily="66" charset="0"/>
              </a:rPr>
              <a:t>Use "can’t, could, couldn’t, must, may, or might" to make suppositions.</a:t>
            </a:r>
            <a:endParaRPr lang="ar-SA" sz="2800" dirty="0">
              <a:solidFill>
                <a:schemeClr val="tx1"/>
              </a:solidFill>
              <a:latin typeface="Comic Sans MS" panose="030F0702030302020204" pitchFamily="66" charset="0"/>
            </a:endParaRPr>
          </a:p>
        </p:txBody>
      </p:sp>
      <p:sp>
        <p:nvSpPr>
          <p:cNvPr id="3" name="مربع نص 2">
            <a:extLst>
              <a:ext uri="{FF2B5EF4-FFF2-40B4-BE49-F238E27FC236}">
                <a16:creationId xmlns:a16="http://schemas.microsoft.com/office/drawing/2014/main" id="{07857FF6-C9B4-4403-8177-B2E527C75599}"/>
              </a:ext>
            </a:extLst>
          </p:cNvPr>
          <p:cNvSpPr txBox="1"/>
          <p:nvPr/>
        </p:nvSpPr>
        <p:spPr>
          <a:xfrm>
            <a:off x="609601" y="1513566"/>
            <a:ext cx="3286124" cy="707886"/>
          </a:xfrm>
          <a:prstGeom prst="rect">
            <a:avLst/>
          </a:prstGeom>
          <a:noFill/>
        </p:spPr>
        <p:txBody>
          <a:bodyPr wrap="square" rtlCol="1">
            <a:spAutoFit/>
          </a:bodyPr>
          <a:lstStyle/>
          <a:p>
            <a:r>
              <a:rPr lang="en-US" sz="4000" dirty="0">
                <a:solidFill>
                  <a:srgbClr val="B50A1B"/>
                </a:solidFill>
                <a:latin typeface="Comic Sans MS" panose="030F0702030302020204" pitchFamily="66" charset="0"/>
              </a:rPr>
              <a:t>objectives</a:t>
            </a:r>
            <a:endParaRPr lang="ar-SA" sz="4000" dirty="0">
              <a:solidFill>
                <a:srgbClr val="B50A1B"/>
              </a:solidFill>
              <a:latin typeface="Comic Sans MS" panose="030F0702030302020204" pitchFamily="66" charset="0"/>
            </a:endParaRPr>
          </a:p>
        </p:txBody>
      </p:sp>
      <p:pic>
        <p:nvPicPr>
          <p:cNvPr id="2050" name="Picture 2" descr="Colorful Jester Hat clipart">
            <a:extLst>
              <a:ext uri="{FF2B5EF4-FFF2-40B4-BE49-F238E27FC236}">
                <a16:creationId xmlns:a16="http://schemas.microsoft.com/office/drawing/2014/main" id="{320E2ADC-C777-34ED-E2BF-CB66D53A4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8031">
            <a:off x="7666287" y="209403"/>
            <a:ext cx="4650437" cy="367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DDD346-AF04-8855-8C47-784B6E073A32}"/>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4C48BE9C-3C8C-C6CA-BF70-C770FD4E6742}"/>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98C8E903-069C-7011-0D27-09841B9F5F58}"/>
              </a:ext>
            </a:extLst>
          </p:cNvPr>
          <p:cNvPicPr>
            <a:picLocks noChangeAspect="1"/>
          </p:cNvPicPr>
          <p:nvPr/>
        </p:nvPicPr>
        <p:blipFill rotWithShape="1">
          <a:blip r:embed="rId2"/>
          <a:srcRect l="13750" t="28217" r="27529" b="13179"/>
          <a:stretch/>
        </p:blipFill>
        <p:spPr>
          <a:xfrm>
            <a:off x="85060" y="0"/>
            <a:ext cx="12025424" cy="6857999"/>
          </a:xfrm>
          <a:prstGeom prst="rect">
            <a:avLst/>
          </a:prstGeom>
        </p:spPr>
      </p:pic>
      <p:pic>
        <p:nvPicPr>
          <p:cNvPr id="5" name="Picture 4" descr="نتيجة بحث الصور عن brush yelow clipart">
            <a:extLst>
              <a:ext uri="{FF2B5EF4-FFF2-40B4-BE49-F238E27FC236}">
                <a16:creationId xmlns:a16="http://schemas.microsoft.com/office/drawing/2014/main" id="{F68CA0A4-801F-D0E3-AB44-EAAC318D2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733" y="181035"/>
            <a:ext cx="4147816"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نتيجة بحث الصور عن books carry">
            <a:extLst>
              <a:ext uri="{FF2B5EF4-FFF2-40B4-BE49-F238E27FC236}">
                <a16:creationId xmlns:a16="http://schemas.microsoft.com/office/drawing/2014/main" id="{562A6500-D957-2E89-CBA5-80C773533C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36" r="17832" b="8274"/>
          <a:stretch/>
        </p:blipFill>
        <p:spPr bwMode="auto">
          <a:xfrm>
            <a:off x="6729664" y="1863944"/>
            <a:ext cx="1343024" cy="19645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نتيجة بحث الصور عن brush yelow clipart">
            <a:extLst>
              <a:ext uri="{FF2B5EF4-FFF2-40B4-BE49-F238E27FC236}">
                <a16:creationId xmlns:a16="http://schemas.microsoft.com/office/drawing/2014/main" id="{F2093FEB-DC31-66F2-13A8-04D297348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45" y="280517"/>
            <a:ext cx="4147815" cy="2362200"/>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53016AC6-1D2E-B7E2-B126-C225F276A578}"/>
              </a:ext>
            </a:extLst>
          </p:cNvPr>
          <p:cNvSpPr txBox="1"/>
          <p:nvPr/>
        </p:nvSpPr>
        <p:spPr>
          <a:xfrm>
            <a:off x="8322067" y="704178"/>
            <a:ext cx="2676525" cy="400110"/>
          </a:xfrm>
          <a:prstGeom prst="rect">
            <a:avLst/>
          </a:prstGeom>
          <a:noFill/>
        </p:spPr>
        <p:txBody>
          <a:bodyPr wrap="square" rtlCol="1">
            <a:spAutoFit/>
          </a:bodyPr>
          <a:lstStyle/>
          <a:p>
            <a:r>
              <a:rPr lang="en-US" sz="2000" dirty="0">
                <a:latin typeface="Comic Sans MS" panose="030F0702030302020204" pitchFamily="66" charset="0"/>
              </a:rPr>
              <a:t>So many ……that</a:t>
            </a:r>
            <a:endParaRPr lang="ar-SA" sz="2000" dirty="0">
              <a:latin typeface="Comic Sans MS" panose="030F0702030302020204" pitchFamily="66" charset="0"/>
            </a:endParaRPr>
          </a:p>
        </p:txBody>
      </p:sp>
      <p:sp>
        <p:nvSpPr>
          <p:cNvPr id="9" name="مربع نص 8">
            <a:extLst>
              <a:ext uri="{FF2B5EF4-FFF2-40B4-BE49-F238E27FC236}">
                <a16:creationId xmlns:a16="http://schemas.microsoft.com/office/drawing/2014/main" id="{EBC5C3CB-E4E4-D373-C239-E7E6B09D29FD}"/>
              </a:ext>
            </a:extLst>
          </p:cNvPr>
          <p:cNvSpPr txBox="1"/>
          <p:nvPr/>
        </p:nvSpPr>
        <p:spPr>
          <a:xfrm>
            <a:off x="1436486" y="639830"/>
            <a:ext cx="2596703" cy="400110"/>
          </a:xfrm>
          <a:prstGeom prst="rect">
            <a:avLst/>
          </a:prstGeom>
          <a:noFill/>
        </p:spPr>
        <p:txBody>
          <a:bodyPr wrap="square" rtlCol="1">
            <a:spAutoFit/>
          </a:bodyPr>
          <a:lstStyle/>
          <a:p>
            <a:r>
              <a:rPr lang="en-US" sz="2000" dirty="0">
                <a:latin typeface="Comic Sans MS" panose="030F0702030302020204" pitchFamily="66" charset="0"/>
              </a:rPr>
              <a:t>So much ……that</a:t>
            </a:r>
            <a:endParaRPr lang="ar-SA" sz="2000" dirty="0">
              <a:latin typeface="Comic Sans MS" panose="030F0702030302020204" pitchFamily="66" charset="0"/>
            </a:endParaRPr>
          </a:p>
        </p:txBody>
      </p:sp>
      <p:pic>
        <p:nvPicPr>
          <p:cNvPr id="10" name="Picture 6" descr="نتيجة بحث الصور عن homework clipat much">
            <a:extLst>
              <a:ext uri="{FF2B5EF4-FFF2-40B4-BE49-F238E27FC236}">
                <a16:creationId xmlns:a16="http://schemas.microsoft.com/office/drawing/2014/main" id="{F5C68C3E-3CA2-FA8B-2ECB-3F1942A80D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60" r="13746" b="22637"/>
          <a:stretch/>
        </p:blipFill>
        <p:spPr bwMode="auto">
          <a:xfrm>
            <a:off x="4463615" y="2004634"/>
            <a:ext cx="1828800" cy="1481137"/>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BE72D189-CC8B-3F09-9E3B-C4B56981A97C}"/>
              </a:ext>
            </a:extLst>
          </p:cNvPr>
          <p:cNvSpPr txBox="1"/>
          <p:nvPr/>
        </p:nvSpPr>
        <p:spPr>
          <a:xfrm>
            <a:off x="8279029" y="2727325"/>
            <a:ext cx="3349696" cy="646331"/>
          </a:xfrm>
          <a:prstGeom prst="rect">
            <a:avLst/>
          </a:prstGeom>
          <a:noFill/>
        </p:spPr>
        <p:txBody>
          <a:bodyPr wrap="square" rtlCol="1">
            <a:spAutoFit/>
          </a:bodyPr>
          <a:lstStyle/>
          <a:p>
            <a:pPr algn="ctr"/>
            <a:r>
              <a:rPr lang="en-US" dirty="0">
                <a:latin typeface="Comic Sans MS" panose="030F0702030302020204" pitchFamily="66" charset="0"/>
              </a:rPr>
              <a:t>He has </a:t>
            </a:r>
            <a:r>
              <a:rPr lang="en-US" dirty="0">
                <a:solidFill>
                  <a:srgbClr val="FF0000"/>
                </a:solidFill>
                <a:latin typeface="Comic Sans MS" panose="030F0702030302020204" pitchFamily="66" charset="0"/>
              </a:rPr>
              <a:t>so many </a:t>
            </a:r>
            <a:r>
              <a:rPr lang="en-US" dirty="0">
                <a:latin typeface="Comic Sans MS" panose="030F0702030302020204" pitchFamily="66" charset="0"/>
              </a:rPr>
              <a:t>books </a:t>
            </a:r>
            <a:r>
              <a:rPr lang="en-US" dirty="0">
                <a:solidFill>
                  <a:srgbClr val="FF0000"/>
                </a:solidFill>
                <a:latin typeface="Comic Sans MS" panose="030F0702030302020204" pitchFamily="66" charset="0"/>
              </a:rPr>
              <a:t>that</a:t>
            </a:r>
            <a:r>
              <a:rPr lang="en-US" dirty="0">
                <a:latin typeface="Comic Sans MS" panose="030F0702030302020204" pitchFamily="66" charset="0"/>
              </a:rPr>
              <a:t> he can’t hardly carry them</a:t>
            </a:r>
            <a:endParaRPr lang="ar-SA" dirty="0">
              <a:latin typeface="Comic Sans MS" panose="030F0702030302020204" pitchFamily="66" charset="0"/>
            </a:endParaRPr>
          </a:p>
        </p:txBody>
      </p:sp>
      <p:sp>
        <p:nvSpPr>
          <p:cNvPr id="12" name="مربع نص 11">
            <a:extLst>
              <a:ext uri="{FF2B5EF4-FFF2-40B4-BE49-F238E27FC236}">
                <a16:creationId xmlns:a16="http://schemas.microsoft.com/office/drawing/2014/main" id="{CEA50729-2450-1E42-B4DF-BE65FFBB9DC2}"/>
              </a:ext>
            </a:extLst>
          </p:cNvPr>
          <p:cNvSpPr txBox="1"/>
          <p:nvPr/>
        </p:nvSpPr>
        <p:spPr>
          <a:xfrm>
            <a:off x="1003641" y="2543235"/>
            <a:ext cx="3462391" cy="646331"/>
          </a:xfrm>
          <a:prstGeom prst="rect">
            <a:avLst/>
          </a:prstGeom>
          <a:noFill/>
        </p:spPr>
        <p:txBody>
          <a:bodyPr wrap="square" rtlCol="1">
            <a:spAutoFit/>
          </a:bodyPr>
          <a:lstStyle/>
          <a:p>
            <a:pPr algn="ctr"/>
            <a:r>
              <a:rPr lang="en-US" dirty="0">
                <a:latin typeface="Comic Sans MS" panose="030F0702030302020204" pitchFamily="66" charset="0"/>
              </a:rPr>
              <a:t>she has </a:t>
            </a:r>
            <a:r>
              <a:rPr lang="en-US" dirty="0">
                <a:solidFill>
                  <a:srgbClr val="FF0000"/>
                </a:solidFill>
                <a:latin typeface="Comic Sans MS" panose="030F0702030302020204" pitchFamily="66" charset="0"/>
              </a:rPr>
              <a:t>so much </a:t>
            </a:r>
            <a:r>
              <a:rPr lang="en-US" dirty="0">
                <a:latin typeface="Comic Sans MS" panose="030F0702030302020204" pitchFamily="66" charset="0"/>
              </a:rPr>
              <a:t>Homework </a:t>
            </a:r>
            <a:r>
              <a:rPr lang="en-US" dirty="0">
                <a:solidFill>
                  <a:srgbClr val="FF0000"/>
                </a:solidFill>
                <a:latin typeface="Comic Sans MS" panose="030F0702030302020204" pitchFamily="66" charset="0"/>
              </a:rPr>
              <a:t>that</a:t>
            </a:r>
            <a:r>
              <a:rPr lang="en-US" dirty="0">
                <a:latin typeface="Comic Sans MS" panose="030F0702030302020204" pitchFamily="66" charset="0"/>
              </a:rPr>
              <a:t> she can’t go to the park.</a:t>
            </a:r>
            <a:endParaRPr lang="ar-SA" dirty="0">
              <a:latin typeface="Comic Sans MS" panose="030F0702030302020204" pitchFamily="66" charset="0"/>
            </a:endParaRPr>
          </a:p>
        </p:txBody>
      </p:sp>
      <p:sp>
        <p:nvSpPr>
          <p:cNvPr id="13" name="مربع نص 12">
            <a:extLst>
              <a:ext uri="{FF2B5EF4-FFF2-40B4-BE49-F238E27FC236}">
                <a16:creationId xmlns:a16="http://schemas.microsoft.com/office/drawing/2014/main" id="{7C928109-D0B4-CB55-DA07-F538D2D311B8}"/>
              </a:ext>
            </a:extLst>
          </p:cNvPr>
          <p:cNvSpPr txBox="1"/>
          <p:nvPr/>
        </p:nvSpPr>
        <p:spPr>
          <a:xfrm>
            <a:off x="8322067" y="1243173"/>
            <a:ext cx="3087171" cy="923330"/>
          </a:xfrm>
          <a:prstGeom prst="rect">
            <a:avLst/>
          </a:prstGeom>
          <a:noFill/>
        </p:spPr>
        <p:txBody>
          <a:bodyPr wrap="square" rtlCol="1">
            <a:spAutoFit/>
          </a:bodyPr>
          <a:lstStyle/>
          <a:p>
            <a:pPr algn="ctr"/>
            <a:r>
              <a:rPr lang="en-US" dirty="0">
                <a:solidFill>
                  <a:srgbClr val="002060"/>
                </a:solidFill>
                <a:latin typeface="Comic Sans MS" panose="030F0702030302020204" pitchFamily="66" charset="0"/>
              </a:rPr>
              <a:t>It uses with </a:t>
            </a:r>
            <a:r>
              <a:rPr lang="en-US" dirty="0">
                <a:solidFill>
                  <a:srgbClr val="FF0000"/>
                </a:solidFill>
                <a:latin typeface="Comic Sans MS" panose="030F0702030302020204" pitchFamily="66" charset="0"/>
              </a:rPr>
              <a:t>plural count nouns</a:t>
            </a:r>
          </a:p>
          <a:p>
            <a:pPr algn="ctr"/>
            <a:r>
              <a:rPr lang="en-US" dirty="0">
                <a:solidFill>
                  <a:srgbClr val="002060"/>
                </a:solidFill>
                <a:latin typeface="Comic Sans MS" panose="030F0702030302020204" pitchFamily="66" charset="0"/>
              </a:rPr>
              <a:t>Apples - books  -</a:t>
            </a:r>
            <a:endParaRPr lang="ar-SA" dirty="0">
              <a:solidFill>
                <a:srgbClr val="00206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7827F35E-EE47-D280-72E3-AF4EF3021D60}"/>
              </a:ext>
            </a:extLst>
          </p:cNvPr>
          <p:cNvSpPr txBox="1"/>
          <p:nvPr/>
        </p:nvSpPr>
        <p:spPr>
          <a:xfrm>
            <a:off x="1244028" y="1413380"/>
            <a:ext cx="3354837" cy="646331"/>
          </a:xfrm>
          <a:prstGeom prst="rect">
            <a:avLst/>
          </a:prstGeom>
          <a:noFill/>
        </p:spPr>
        <p:txBody>
          <a:bodyPr wrap="square" rtlCol="1">
            <a:spAutoFit/>
          </a:bodyPr>
          <a:lstStyle/>
          <a:p>
            <a:pPr algn="ctr"/>
            <a:r>
              <a:rPr lang="en-US" dirty="0">
                <a:solidFill>
                  <a:srgbClr val="002060"/>
                </a:solidFill>
                <a:latin typeface="Comic Sans MS" panose="030F0702030302020204" pitchFamily="66" charset="0"/>
              </a:rPr>
              <a:t>It uses with </a:t>
            </a:r>
            <a:r>
              <a:rPr lang="en-US" dirty="0">
                <a:solidFill>
                  <a:srgbClr val="FF0000"/>
                </a:solidFill>
                <a:latin typeface="Comic Sans MS" panose="030F0702030302020204" pitchFamily="66" charset="0"/>
              </a:rPr>
              <a:t>Noncount nouns</a:t>
            </a:r>
          </a:p>
          <a:p>
            <a:pPr algn="ctr"/>
            <a:r>
              <a:rPr lang="en-US" dirty="0">
                <a:solidFill>
                  <a:srgbClr val="002060"/>
                </a:solidFill>
                <a:latin typeface="Comic Sans MS" panose="030F0702030302020204" pitchFamily="66" charset="0"/>
              </a:rPr>
              <a:t>- Time  - noise -</a:t>
            </a:r>
            <a:endParaRPr lang="ar-SA" dirty="0">
              <a:solidFill>
                <a:srgbClr val="00206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32045B0F-EDC2-576B-522E-5D7372466D83}"/>
              </a:ext>
            </a:extLst>
          </p:cNvPr>
          <p:cNvSpPr txBox="1"/>
          <p:nvPr/>
        </p:nvSpPr>
        <p:spPr>
          <a:xfrm>
            <a:off x="1625581" y="3969295"/>
            <a:ext cx="4212225" cy="1323439"/>
          </a:xfrm>
          <a:prstGeom prst="rect">
            <a:avLst/>
          </a:prstGeom>
          <a:noFill/>
        </p:spPr>
        <p:txBody>
          <a:bodyPr wrap="square" rtlCol="1">
            <a:spAutoFit/>
          </a:bodyPr>
          <a:lstStyle/>
          <a:p>
            <a:pPr algn="l"/>
            <a:r>
              <a:rPr lang="en-US" sz="2000" dirty="0">
                <a:solidFill>
                  <a:srgbClr val="FF0000"/>
                </a:solidFill>
                <a:latin typeface="Comic Sans MS" panose="030F0702030302020204" pitchFamily="66" charset="0"/>
              </a:rPr>
              <a:t>Complete:</a:t>
            </a:r>
          </a:p>
          <a:p>
            <a:pPr algn="l"/>
            <a:endParaRPr lang="en-US" sz="2000" dirty="0">
              <a:latin typeface="Comic Sans MS" panose="030F0702030302020204" pitchFamily="66" charset="0"/>
            </a:endParaRPr>
          </a:p>
          <a:p>
            <a:pPr algn="l"/>
            <a:r>
              <a:rPr lang="en-US" sz="2000" dirty="0">
                <a:latin typeface="Comic Sans MS" panose="030F0702030302020204" pitchFamily="66" charset="0"/>
              </a:rPr>
              <a:t>I drink so …………..coffee that I couldn’t sleep well</a:t>
            </a:r>
            <a:endParaRPr lang="ar-SA" sz="2000" dirty="0">
              <a:latin typeface="Comic Sans MS" panose="030F0702030302020204" pitchFamily="66" charset="0"/>
            </a:endParaRPr>
          </a:p>
        </p:txBody>
      </p:sp>
      <mc:AlternateContent xmlns:mc="http://schemas.openxmlformats.org/markup-compatibility/2006">
        <mc:Choice xmlns:p14="http://schemas.microsoft.com/office/powerpoint/2010/main" Requires="p14">
          <p:contentPart p14:bwMode="auto" r:id="rId6">
            <p14:nvContentPartPr>
              <p14:cNvPr id="16" name="حبر 15">
                <a:extLst>
                  <a:ext uri="{FF2B5EF4-FFF2-40B4-BE49-F238E27FC236}">
                    <a16:creationId xmlns:a16="http://schemas.microsoft.com/office/drawing/2014/main" id="{953D5F57-278E-25DA-CA79-19A8ACD4DBDE}"/>
                  </a:ext>
                </a:extLst>
              </p14:cNvPr>
              <p14:cNvContentPartPr/>
              <p14:nvPr/>
            </p14:nvContentPartPr>
            <p14:xfrm>
              <a:off x="6472555" y="430956"/>
              <a:ext cx="360" cy="5628960"/>
            </p14:xfrm>
          </p:contentPart>
        </mc:Choice>
        <mc:Fallback>
          <p:pic>
            <p:nvPicPr>
              <p:cNvPr id="16" name="حبر 15">
                <a:extLst>
                  <a:ext uri="{FF2B5EF4-FFF2-40B4-BE49-F238E27FC236}">
                    <a16:creationId xmlns:a16="http://schemas.microsoft.com/office/drawing/2014/main" id="{953D5F57-278E-25DA-CA79-19A8ACD4DBDE}"/>
                  </a:ext>
                </a:extLst>
              </p:cNvPr>
              <p:cNvPicPr/>
              <p:nvPr/>
            </p:nvPicPr>
            <p:blipFill>
              <a:blip r:embed="rId7"/>
              <a:stretch>
                <a:fillRect/>
              </a:stretch>
            </p:blipFill>
            <p:spPr>
              <a:xfrm>
                <a:off x="6454555" y="412957"/>
                <a:ext cx="36000" cy="5664598"/>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7" name="حبر 16">
                <a:extLst>
                  <a:ext uri="{FF2B5EF4-FFF2-40B4-BE49-F238E27FC236}">
                    <a16:creationId xmlns:a16="http://schemas.microsoft.com/office/drawing/2014/main" id="{7CE0BEFA-1E8C-0247-2620-C2B126822368}"/>
                  </a:ext>
                </a:extLst>
              </p14:cNvPr>
              <p14:cNvContentPartPr/>
              <p14:nvPr/>
            </p14:nvContentPartPr>
            <p14:xfrm>
              <a:off x="13366929" y="3605554"/>
              <a:ext cx="360" cy="360"/>
            </p14:xfrm>
          </p:contentPart>
        </mc:Choice>
        <mc:Fallback>
          <p:pic>
            <p:nvPicPr>
              <p:cNvPr id="17" name="حبر 16">
                <a:extLst>
                  <a:ext uri="{FF2B5EF4-FFF2-40B4-BE49-F238E27FC236}">
                    <a16:creationId xmlns:a16="http://schemas.microsoft.com/office/drawing/2014/main" id="{7CE0BEFA-1E8C-0247-2620-C2B126822368}"/>
                  </a:ext>
                </a:extLst>
              </p:cNvPr>
              <p:cNvPicPr/>
              <p:nvPr/>
            </p:nvPicPr>
            <p:blipFill>
              <a:blip r:embed="rId9"/>
              <a:stretch>
                <a:fillRect/>
              </a:stretch>
            </p:blipFill>
            <p:spPr>
              <a:xfrm>
                <a:off x="13348929" y="3587554"/>
                <a:ext cx="36000" cy="36000"/>
              </a:xfrm>
              <a:prstGeom prst="rect">
                <a:avLst/>
              </a:prstGeom>
            </p:spPr>
          </p:pic>
        </mc:Fallback>
      </mc:AlternateContent>
      <p:sp>
        <p:nvSpPr>
          <p:cNvPr id="18" name="مربع نص 17">
            <a:extLst>
              <a:ext uri="{FF2B5EF4-FFF2-40B4-BE49-F238E27FC236}">
                <a16:creationId xmlns:a16="http://schemas.microsoft.com/office/drawing/2014/main" id="{61DC1A81-276B-1351-1280-895995C9B9E5}"/>
              </a:ext>
            </a:extLst>
          </p:cNvPr>
          <p:cNvSpPr txBox="1"/>
          <p:nvPr/>
        </p:nvSpPr>
        <p:spPr>
          <a:xfrm>
            <a:off x="7028338" y="4188063"/>
            <a:ext cx="3087171" cy="1323439"/>
          </a:xfrm>
          <a:prstGeom prst="rect">
            <a:avLst/>
          </a:prstGeom>
          <a:noFill/>
        </p:spPr>
        <p:txBody>
          <a:bodyPr wrap="square" rtlCol="1">
            <a:spAutoFit/>
          </a:bodyPr>
          <a:lstStyle/>
          <a:p>
            <a:pPr algn="l"/>
            <a:r>
              <a:rPr lang="en-US" sz="2000" dirty="0">
                <a:solidFill>
                  <a:srgbClr val="FF0000"/>
                </a:solidFill>
                <a:latin typeface="Comic Sans MS" panose="030F0702030302020204" pitchFamily="66" charset="0"/>
              </a:rPr>
              <a:t>Complete:</a:t>
            </a:r>
          </a:p>
          <a:p>
            <a:pPr algn="l"/>
            <a:endParaRPr lang="en-US" sz="2000" dirty="0">
              <a:latin typeface="Comic Sans MS" panose="030F0702030302020204" pitchFamily="66" charset="0"/>
            </a:endParaRPr>
          </a:p>
          <a:p>
            <a:pPr algn="l"/>
            <a:r>
              <a:rPr lang="en-US" sz="2000" dirty="0">
                <a:latin typeface="Comic Sans MS" panose="030F0702030302020204" pitchFamily="66" charset="0"/>
              </a:rPr>
              <a:t>There are so ……..…cars that we couldn’t park,</a:t>
            </a:r>
            <a:endParaRPr lang="ar-SA" sz="2000" dirty="0">
              <a:latin typeface="Comic Sans MS" panose="030F0702030302020204" pitchFamily="66" charset="0"/>
            </a:endParaRPr>
          </a:p>
        </p:txBody>
      </p:sp>
      <p:sp>
        <p:nvSpPr>
          <p:cNvPr id="19" name="مربع نص 18">
            <a:extLst>
              <a:ext uri="{FF2B5EF4-FFF2-40B4-BE49-F238E27FC236}">
                <a16:creationId xmlns:a16="http://schemas.microsoft.com/office/drawing/2014/main" id="{3B147F1F-AA56-219B-DD73-62D61F43352E}"/>
              </a:ext>
            </a:extLst>
          </p:cNvPr>
          <p:cNvSpPr txBox="1"/>
          <p:nvPr/>
        </p:nvSpPr>
        <p:spPr>
          <a:xfrm>
            <a:off x="8279029" y="4789466"/>
            <a:ext cx="1193408" cy="338554"/>
          </a:xfrm>
          <a:prstGeom prst="rect">
            <a:avLst/>
          </a:prstGeom>
          <a:noFill/>
        </p:spPr>
        <p:txBody>
          <a:bodyPr wrap="square" rtlCol="1">
            <a:spAutoFit/>
          </a:bodyPr>
          <a:lstStyle/>
          <a:p>
            <a:r>
              <a:rPr lang="en-US" sz="1600" dirty="0">
                <a:solidFill>
                  <a:schemeClr val="accent1">
                    <a:lumMod val="75000"/>
                  </a:schemeClr>
                </a:solidFill>
                <a:latin typeface="Comic Sans MS" panose="030F0702030302020204" pitchFamily="66" charset="0"/>
              </a:rPr>
              <a:t>MANY</a:t>
            </a:r>
            <a:endParaRPr lang="ar-SA" sz="1600" dirty="0">
              <a:solidFill>
                <a:schemeClr val="accent1">
                  <a:lumMod val="75000"/>
                </a:schemeClr>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C40776EC-C264-20EB-FA04-342E90188431}"/>
              </a:ext>
            </a:extLst>
          </p:cNvPr>
          <p:cNvSpPr txBox="1"/>
          <p:nvPr/>
        </p:nvSpPr>
        <p:spPr>
          <a:xfrm>
            <a:off x="2538285" y="4567200"/>
            <a:ext cx="1193408" cy="338554"/>
          </a:xfrm>
          <a:prstGeom prst="rect">
            <a:avLst/>
          </a:prstGeom>
          <a:noFill/>
        </p:spPr>
        <p:txBody>
          <a:bodyPr wrap="square" rtlCol="1">
            <a:spAutoFit/>
          </a:bodyPr>
          <a:lstStyle/>
          <a:p>
            <a:r>
              <a:rPr lang="en-US" sz="1600" dirty="0">
                <a:solidFill>
                  <a:schemeClr val="accent1">
                    <a:lumMod val="75000"/>
                  </a:schemeClr>
                </a:solidFill>
                <a:latin typeface="Comic Sans MS" panose="030F0702030302020204" pitchFamily="66" charset="0"/>
              </a:rPr>
              <a:t>Much </a:t>
            </a:r>
            <a:endParaRPr lang="ar-SA" sz="1600"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405894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E7E529C-9555-A6FD-373D-C93D6686F7E0}"/>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F57C4E1C-540D-A673-A555-1D686F3FA9AC}"/>
              </a:ext>
            </a:extLst>
          </p:cNvPr>
          <p:cNvSpPr>
            <a:spLocks noGrp="1"/>
          </p:cNvSpPr>
          <p:nvPr>
            <p:ph idx="1"/>
          </p:nvPr>
        </p:nvSpPr>
        <p:spPr/>
        <p:txBody>
          <a:bodyPr/>
          <a:lstStyle/>
          <a:p>
            <a:endParaRPr lang="ar-SA"/>
          </a:p>
        </p:txBody>
      </p:sp>
      <mc:AlternateContent xmlns:mc="http://schemas.openxmlformats.org/markup-compatibility/2006">
        <mc:Choice xmlns:p14="http://schemas.microsoft.com/office/powerpoint/2010/main" Requires="p14">
          <p:contentPart p14:bwMode="auto" r:id="rId2">
            <p14:nvContentPartPr>
              <p14:cNvPr id="4" name="حبر 3">
                <a:extLst>
                  <a:ext uri="{FF2B5EF4-FFF2-40B4-BE49-F238E27FC236}">
                    <a16:creationId xmlns:a16="http://schemas.microsoft.com/office/drawing/2014/main" id="{92D5368D-6D35-AE80-988C-45A7FAED62E0}"/>
                  </a:ext>
                </a:extLst>
              </p14:cNvPr>
              <p14:cNvContentPartPr/>
              <p14:nvPr/>
            </p14:nvContentPartPr>
            <p14:xfrm>
              <a:off x="10249409" y="1775704"/>
              <a:ext cx="360" cy="360"/>
            </p14:xfrm>
          </p:contentPart>
        </mc:Choice>
        <mc:Fallback>
          <p:pic>
            <p:nvPicPr>
              <p:cNvPr id="4" name="حبر 3">
                <a:extLst>
                  <a:ext uri="{FF2B5EF4-FFF2-40B4-BE49-F238E27FC236}">
                    <a16:creationId xmlns:a16="http://schemas.microsoft.com/office/drawing/2014/main" id="{92D5368D-6D35-AE80-988C-45A7FAED62E0}"/>
                  </a:ext>
                </a:extLst>
              </p:cNvPr>
              <p:cNvPicPr/>
              <p:nvPr/>
            </p:nvPicPr>
            <p:blipFill>
              <a:blip r:embed="rId3"/>
              <a:stretch>
                <a:fillRect/>
              </a:stretch>
            </p:blipFill>
            <p:spPr>
              <a:xfrm>
                <a:off x="10231409" y="175770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حبر 4">
                <a:extLst>
                  <a:ext uri="{FF2B5EF4-FFF2-40B4-BE49-F238E27FC236}">
                    <a16:creationId xmlns:a16="http://schemas.microsoft.com/office/drawing/2014/main" id="{62664141-1310-E0B2-B877-7B4CED4B08AF}"/>
                  </a:ext>
                </a:extLst>
              </p14:cNvPr>
              <p14:cNvContentPartPr/>
              <p14:nvPr/>
            </p14:nvContentPartPr>
            <p14:xfrm>
              <a:off x="9569009" y="1658704"/>
              <a:ext cx="360" cy="360"/>
            </p14:xfrm>
          </p:contentPart>
        </mc:Choice>
        <mc:Fallback>
          <p:pic>
            <p:nvPicPr>
              <p:cNvPr id="5" name="حبر 4">
                <a:extLst>
                  <a:ext uri="{FF2B5EF4-FFF2-40B4-BE49-F238E27FC236}">
                    <a16:creationId xmlns:a16="http://schemas.microsoft.com/office/drawing/2014/main" id="{62664141-1310-E0B2-B877-7B4CED4B08AF}"/>
                  </a:ext>
                </a:extLst>
              </p:cNvPr>
              <p:cNvPicPr/>
              <p:nvPr/>
            </p:nvPicPr>
            <p:blipFill>
              <a:blip r:embed="rId3"/>
              <a:stretch>
                <a:fillRect/>
              </a:stretch>
            </p:blipFill>
            <p:spPr>
              <a:xfrm>
                <a:off x="9551009" y="1640704"/>
                <a:ext cx="36000" cy="36000"/>
              </a:xfrm>
              <a:prstGeom prst="rect">
                <a:avLst/>
              </a:prstGeom>
            </p:spPr>
          </p:pic>
        </mc:Fallback>
      </mc:AlternateContent>
      <p:pic>
        <p:nvPicPr>
          <p:cNvPr id="6" name="صورة 5">
            <a:extLst>
              <a:ext uri="{FF2B5EF4-FFF2-40B4-BE49-F238E27FC236}">
                <a16:creationId xmlns:a16="http://schemas.microsoft.com/office/drawing/2014/main" id="{21C72657-E066-5373-911D-380DDD8E05F4}"/>
              </a:ext>
            </a:extLst>
          </p:cNvPr>
          <p:cNvPicPr>
            <a:picLocks noChangeAspect="1"/>
          </p:cNvPicPr>
          <p:nvPr/>
        </p:nvPicPr>
        <p:blipFill rotWithShape="1">
          <a:blip r:embed="rId5"/>
          <a:srcRect l="13430" t="28527" r="27529" b="13488"/>
          <a:stretch/>
        </p:blipFill>
        <p:spPr>
          <a:xfrm>
            <a:off x="0" y="63795"/>
            <a:ext cx="12192000" cy="6730410"/>
          </a:xfrm>
          <a:prstGeom prst="rect">
            <a:avLst/>
          </a:prstGeom>
        </p:spPr>
      </p:pic>
      <p:sp>
        <p:nvSpPr>
          <p:cNvPr id="7" name="مستطيل: زوايا مستديرة 6">
            <a:extLst>
              <a:ext uri="{FF2B5EF4-FFF2-40B4-BE49-F238E27FC236}">
                <a16:creationId xmlns:a16="http://schemas.microsoft.com/office/drawing/2014/main" id="{40CA7A75-1B5C-4F97-FADC-AACF852C5B6A}"/>
              </a:ext>
            </a:extLst>
          </p:cNvPr>
          <p:cNvSpPr/>
          <p:nvPr/>
        </p:nvSpPr>
        <p:spPr>
          <a:xfrm>
            <a:off x="793153" y="884536"/>
            <a:ext cx="7981950" cy="1144587"/>
          </a:xfrm>
          <a:prstGeom prst="roundRect">
            <a:avLst/>
          </a:prstGeom>
          <a:solidFill>
            <a:srgbClr val="FF95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0" i="0" dirty="0">
                <a:solidFill>
                  <a:schemeClr val="bg1"/>
                </a:solidFill>
                <a:effectLst/>
                <a:latin typeface="Comic Sans MS" panose="030F0702030302020204" pitchFamily="66" charset="0"/>
              </a:rPr>
              <a:t>They wear </a:t>
            </a:r>
            <a:r>
              <a:rPr lang="en-US" sz="2800" b="0" i="0" dirty="0">
                <a:solidFill>
                  <a:srgbClr val="FF0000"/>
                </a:solidFill>
                <a:effectLst/>
                <a:latin typeface="Comic Sans MS" panose="030F0702030302020204" pitchFamily="66" charset="0"/>
              </a:rPr>
              <a:t>such</a:t>
            </a:r>
            <a:r>
              <a:rPr lang="en-US" sz="2800" b="0" i="0" dirty="0">
                <a:solidFill>
                  <a:schemeClr val="bg1"/>
                </a:solidFill>
                <a:effectLst/>
                <a:latin typeface="Comic Sans MS" panose="030F0702030302020204" pitchFamily="66" charset="0"/>
              </a:rPr>
              <a:t> cheap shoes </a:t>
            </a:r>
            <a:r>
              <a:rPr lang="en-US" sz="2800" b="0" i="0" dirty="0">
                <a:solidFill>
                  <a:srgbClr val="FF0000"/>
                </a:solidFill>
                <a:effectLst/>
                <a:latin typeface="Comic Sans MS" panose="030F0702030302020204" pitchFamily="66" charset="0"/>
              </a:rPr>
              <a:t>that</a:t>
            </a:r>
            <a:r>
              <a:rPr lang="en-US" sz="2800" b="0" i="0" dirty="0">
                <a:solidFill>
                  <a:schemeClr val="bg1"/>
                </a:solidFill>
                <a:effectLst/>
                <a:latin typeface="Comic Sans MS" panose="030F0702030302020204" pitchFamily="66" charset="0"/>
              </a:rPr>
              <a:t> I bought</a:t>
            </a:r>
            <a:endParaRPr lang="ar-SA" sz="2800" dirty="0">
              <a:solidFill>
                <a:schemeClr val="bg1"/>
              </a:solidFill>
              <a:latin typeface="Comic Sans MS" panose="030F0702030302020204" pitchFamily="66" charset="0"/>
            </a:endParaRPr>
          </a:p>
        </p:txBody>
      </p:sp>
      <p:pic>
        <p:nvPicPr>
          <p:cNvPr id="8" name="Picture 2" descr="Cute Shoes Under 200 Affordable Shoes Clip Art GIF - LowGif">
            <a:extLst>
              <a:ext uri="{FF2B5EF4-FFF2-40B4-BE49-F238E27FC236}">
                <a16:creationId xmlns:a16="http://schemas.microsoft.com/office/drawing/2014/main" id="{8248F844-07BD-C348-B69E-3A16B5988C9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91948" y="3631598"/>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hop Assistant Stock Illustrations – 3,248 Shop Assistant Stock  Illustrations, Vectors &amp; Clipart - Dreamstime">
            <a:extLst>
              <a:ext uri="{FF2B5EF4-FFF2-40B4-BE49-F238E27FC236}">
                <a16:creationId xmlns:a16="http://schemas.microsoft.com/office/drawing/2014/main" id="{4EBBA6B9-FFF9-92F6-32ED-1AAB26E3B0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85610">
            <a:off x="926494" y="3343952"/>
            <a:ext cx="2985399" cy="222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B5E98F-3918-CF81-402C-D6EDCF8D4DE6}"/>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350674FC-6229-F13D-2BA7-A0EEC5D10911}"/>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29838877-8B92-D447-5611-ACD6BC0FDFC8}"/>
              </a:ext>
            </a:extLst>
          </p:cNvPr>
          <p:cNvPicPr>
            <a:picLocks noChangeAspect="1"/>
          </p:cNvPicPr>
          <p:nvPr/>
        </p:nvPicPr>
        <p:blipFill rotWithShape="1">
          <a:blip r:embed="rId2"/>
          <a:srcRect l="13692" t="26621" r="27181" b="13799"/>
          <a:stretch/>
        </p:blipFill>
        <p:spPr>
          <a:xfrm>
            <a:off x="1" y="-84784"/>
            <a:ext cx="12192000" cy="6942784"/>
          </a:xfrm>
          <a:prstGeom prst="rect">
            <a:avLst/>
          </a:prstGeom>
        </p:spPr>
      </p:pic>
      <p:pic>
        <p:nvPicPr>
          <p:cNvPr id="5" name="Picture 2" descr="نتيجة بحث الصور عن movie cinema clipart tickets">
            <a:extLst>
              <a:ext uri="{FF2B5EF4-FFF2-40B4-BE49-F238E27FC236}">
                <a16:creationId xmlns:a16="http://schemas.microsoft.com/office/drawing/2014/main" id="{01ED8EE8-6ECF-3E41-D16B-8A605A987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63" y="4179361"/>
            <a:ext cx="6818244" cy="1957466"/>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زوايا مستديرة 5">
            <a:extLst>
              <a:ext uri="{FF2B5EF4-FFF2-40B4-BE49-F238E27FC236}">
                <a16:creationId xmlns:a16="http://schemas.microsoft.com/office/drawing/2014/main" id="{3FB5D817-43DF-8D3F-1EFB-043A4495EBD9}"/>
              </a:ext>
            </a:extLst>
          </p:cNvPr>
          <p:cNvSpPr/>
          <p:nvPr/>
        </p:nvSpPr>
        <p:spPr>
          <a:xfrm>
            <a:off x="1033670" y="469768"/>
            <a:ext cx="9740760" cy="1258956"/>
          </a:xfrm>
          <a:prstGeom prst="roundRect">
            <a:avLst/>
          </a:prstGeom>
          <a:solidFill>
            <a:srgbClr val="BE9952"/>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It was </a:t>
            </a:r>
            <a:r>
              <a:rPr lang="en-US" sz="2800" dirty="0">
                <a:solidFill>
                  <a:srgbClr val="FF0000"/>
                </a:solidFill>
                <a:latin typeface="Comic Sans MS" panose="030F0702030302020204" pitchFamily="66" charset="0"/>
              </a:rPr>
              <a:t>such</a:t>
            </a:r>
            <a:r>
              <a:rPr lang="en-US" sz="2800" dirty="0">
                <a:latin typeface="Comic Sans MS" panose="030F0702030302020204" pitchFamily="66" charset="0"/>
              </a:rPr>
              <a:t> a good movie </a:t>
            </a:r>
            <a:r>
              <a:rPr lang="en-US" sz="2800" dirty="0">
                <a:solidFill>
                  <a:srgbClr val="FF0000"/>
                </a:solidFill>
                <a:latin typeface="Comic Sans MS" panose="030F0702030302020204" pitchFamily="66" charset="0"/>
              </a:rPr>
              <a:t>that</a:t>
            </a:r>
            <a:r>
              <a:rPr lang="en-US" sz="2800" dirty="0">
                <a:latin typeface="Comic Sans MS" panose="030F0702030302020204" pitchFamily="66" charset="0"/>
              </a:rPr>
              <a:t> many people watches it.</a:t>
            </a:r>
            <a:endParaRPr lang="ar-SA" sz="2800" dirty="0">
              <a:latin typeface="Comic Sans MS" panose="030F0702030302020204" pitchFamily="66" charset="0"/>
            </a:endParaRPr>
          </a:p>
        </p:txBody>
      </p:sp>
      <p:pic>
        <p:nvPicPr>
          <p:cNvPr id="7" name="Picture 6" descr="نتيجة بحث الصور عن movie cinma  clipart gif">
            <a:extLst>
              <a:ext uri="{FF2B5EF4-FFF2-40B4-BE49-F238E27FC236}">
                <a16:creationId xmlns:a16="http://schemas.microsoft.com/office/drawing/2014/main" id="{03E0F96F-5D14-19E3-4831-775D7DA83BC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30606" y="1952715"/>
            <a:ext cx="2348932" cy="2029239"/>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BC807D74-CAC6-FA79-F955-237485082B0D}"/>
              </a:ext>
            </a:extLst>
          </p:cNvPr>
          <p:cNvSpPr txBox="1"/>
          <p:nvPr/>
        </p:nvSpPr>
        <p:spPr>
          <a:xfrm>
            <a:off x="2316701" y="1728724"/>
            <a:ext cx="3200400" cy="461665"/>
          </a:xfrm>
          <a:prstGeom prst="rect">
            <a:avLst/>
          </a:prstGeom>
          <a:noFill/>
        </p:spPr>
        <p:txBody>
          <a:bodyPr wrap="square" rtlCol="1">
            <a:spAutoFit/>
          </a:bodyPr>
          <a:lstStyle/>
          <a:p>
            <a:r>
              <a:rPr lang="en-US" sz="2400" b="1" dirty="0">
                <a:latin typeface="Comic Sans MS" panose="030F0702030302020204" pitchFamily="66" charset="0"/>
              </a:rPr>
              <a:t>Adj   + noun</a:t>
            </a:r>
            <a:endParaRPr lang="ar-SA" sz="2400" b="1" dirty="0">
              <a:latin typeface="Comic Sans MS" panose="030F0702030302020204" pitchFamily="66" charset="0"/>
            </a:endParaRPr>
          </a:p>
        </p:txBody>
      </p:sp>
      <p:grpSp>
        <p:nvGrpSpPr>
          <p:cNvPr id="9" name="مجموعة 8">
            <a:extLst>
              <a:ext uri="{FF2B5EF4-FFF2-40B4-BE49-F238E27FC236}">
                <a16:creationId xmlns:a16="http://schemas.microsoft.com/office/drawing/2014/main" id="{A408BD25-26C6-AC2E-2319-236BFEF6F3D7}"/>
              </a:ext>
            </a:extLst>
          </p:cNvPr>
          <p:cNvGrpSpPr/>
          <p:nvPr/>
        </p:nvGrpSpPr>
        <p:grpSpPr>
          <a:xfrm>
            <a:off x="3021209" y="1867560"/>
            <a:ext cx="2876040" cy="811080"/>
            <a:chOff x="3021209" y="1867560"/>
            <a:chExt cx="2876040" cy="81108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0" name="حبر 9">
                  <a:extLst>
                    <a:ext uri="{FF2B5EF4-FFF2-40B4-BE49-F238E27FC236}">
                      <a16:creationId xmlns:a16="http://schemas.microsoft.com/office/drawing/2014/main" id="{F6BB9CF9-DDCB-91CD-95B3-3EFFF6CE9246}"/>
                    </a:ext>
                  </a:extLst>
                </p14:cNvPr>
                <p14:cNvContentPartPr/>
                <p14:nvPr/>
              </p14:nvContentPartPr>
              <p14:xfrm>
                <a:off x="3021209" y="1907880"/>
                <a:ext cx="2846520" cy="770760"/>
              </p14:xfrm>
            </p:contentPart>
          </mc:Choice>
          <mc:Fallback xmlns="">
            <p:pic>
              <p:nvPicPr>
                <p:cNvPr id="10" name="حبر 9">
                  <a:extLst>
                    <a:ext uri="{FF2B5EF4-FFF2-40B4-BE49-F238E27FC236}">
                      <a16:creationId xmlns:a16="http://schemas.microsoft.com/office/drawing/2014/main" id="{778DE6A8-4C37-4E39-8C58-3B5B14FAB06A}"/>
                    </a:ext>
                  </a:extLst>
                </p:cNvPr>
                <p:cNvPicPr/>
                <p:nvPr/>
              </p:nvPicPr>
              <p:blipFill>
                <a:blip r:embed="rId6"/>
                <a:stretch>
                  <a:fillRect/>
                </a:stretch>
              </p:blipFill>
              <p:spPr>
                <a:xfrm>
                  <a:off x="3003569" y="1890240"/>
                  <a:ext cx="2882160" cy="80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1" name="حبر 10">
                  <a:extLst>
                    <a:ext uri="{FF2B5EF4-FFF2-40B4-BE49-F238E27FC236}">
                      <a16:creationId xmlns:a16="http://schemas.microsoft.com/office/drawing/2014/main" id="{BE3E38E3-55BD-53D9-8804-BC0365DF5B87}"/>
                    </a:ext>
                  </a:extLst>
                </p14:cNvPr>
                <p14:cNvContentPartPr/>
                <p14:nvPr/>
              </p14:nvContentPartPr>
              <p14:xfrm>
                <a:off x="5658569" y="1867560"/>
                <a:ext cx="238680" cy="312480"/>
              </p14:xfrm>
            </p:contentPart>
          </mc:Choice>
          <mc:Fallback xmlns="">
            <p:pic>
              <p:nvPicPr>
                <p:cNvPr id="11" name="حبر 10">
                  <a:extLst>
                    <a:ext uri="{FF2B5EF4-FFF2-40B4-BE49-F238E27FC236}">
                      <a16:creationId xmlns:a16="http://schemas.microsoft.com/office/drawing/2014/main" id="{4F856488-FEC2-4B1F-8B16-176A0648F73A}"/>
                    </a:ext>
                  </a:extLst>
                </p:cNvPr>
                <p:cNvPicPr/>
                <p:nvPr/>
              </p:nvPicPr>
              <p:blipFill>
                <a:blip r:embed="rId8"/>
                <a:stretch>
                  <a:fillRect/>
                </a:stretch>
              </p:blipFill>
              <p:spPr>
                <a:xfrm>
                  <a:off x="5640569" y="1849560"/>
                  <a:ext cx="274320" cy="3481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9">
            <p14:nvContentPartPr>
              <p14:cNvPr id="12" name="حبر 11">
                <a:extLst>
                  <a:ext uri="{FF2B5EF4-FFF2-40B4-BE49-F238E27FC236}">
                    <a16:creationId xmlns:a16="http://schemas.microsoft.com/office/drawing/2014/main" id="{BC4BC218-07C7-7875-1869-89E4CA4D9B1C}"/>
                  </a:ext>
                </a:extLst>
              </p14:cNvPr>
              <p14:cNvContentPartPr/>
              <p14:nvPr/>
            </p14:nvContentPartPr>
            <p14:xfrm>
              <a:off x="12867569" y="1046040"/>
              <a:ext cx="360" cy="360"/>
            </p14:xfrm>
          </p:contentPart>
        </mc:Choice>
        <mc:Fallback>
          <p:pic>
            <p:nvPicPr>
              <p:cNvPr id="12" name="حبر 11">
                <a:extLst>
                  <a:ext uri="{FF2B5EF4-FFF2-40B4-BE49-F238E27FC236}">
                    <a16:creationId xmlns:a16="http://schemas.microsoft.com/office/drawing/2014/main" id="{BC4BC218-07C7-7875-1869-89E4CA4D9B1C}"/>
                  </a:ext>
                </a:extLst>
              </p:cNvPr>
              <p:cNvPicPr/>
              <p:nvPr/>
            </p:nvPicPr>
            <p:blipFill>
              <a:blip r:embed="rId10"/>
              <a:stretch>
                <a:fillRect/>
              </a:stretch>
            </p:blipFill>
            <p:spPr>
              <a:xfrm>
                <a:off x="12849569" y="1028040"/>
                <a:ext cx="36000" cy="36000"/>
              </a:xfrm>
              <a:prstGeom prst="rect">
                <a:avLst/>
              </a:prstGeom>
            </p:spPr>
          </p:pic>
        </mc:Fallback>
      </mc:AlternateContent>
    </p:spTree>
    <p:extLst>
      <p:ext uri="{BB962C8B-B14F-4D97-AF65-F5344CB8AC3E}">
        <p14:creationId xmlns:p14="http://schemas.microsoft.com/office/powerpoint/2010/main" val="37149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C4B898-317A-86B1-EDC3-6989F7F2536E}"/>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4025900F-6457-924D-0FC7-1E0E6D650140}"/>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9F687FA1-9961-8891-5274-1B289E7CDA16}"/>
              </a:ext>
            </a:extLst>
          </p:cNvPr>
          <p:cNvPicPr>
            <a:picLocks noChangeAspect="1"/>
          </p:cNvPicPr>
          <p:nvPr/>
        </p:nvPicPr>
        <p:blipFill rotWithShape="1">
          <a:blip r:embed="rId2"/>
          <a:srcRect l="13750" t="28217" r="27529" b="13179"/>
          <a:stretch/>
        </p:blipFill>
        <p:spPr>
          <a:xfrm>
            <a:off x="85060" y="0"/>
            <a:ext cx="12025424" cy="6857999"/>
          </a:xfrm>
          <a:prstGeom prst="rect">
            <a:avLst/>
          </a:prstGeom>
        </p:spPr>
      </p:pic>
      <p:sp>
        <p:nvSpPr>
          <p:cNvPr id="5" name="مربع نص 4">
            <a:extLst>
              <a:ext uri="{FF2B5EF4-FFF2-40B4-BE49-F238E27FC236}">
                <a16:creationId xmlns:a16="http://schemas.microsoft.com/office/drawing/2014/main" id="{5E674F10-26E4-AE54-CE70-AE36E8756F07}"/>
              </a:ext>
            </a:extLst>
          </p:cNvPr>
          <p:cNvSpPr txBox="1"/>
          <p:nvPr/>
        </p:nvSpPr>
        <p:spPr>
          <a:xfrm>
            <a:off x="3048886" y="3244334"/>
            <a:ext cx="6097772" cy="369332"/>
          </a:xfrm>
          <a:prstGeom prst="rect">
            <a:avLst/>
          </a:prstGeom>
          <a:noFill/>
        </p:spPr>
        <p:txBody>
          <a:bodyPr wrap="square">
            <a:spAutoFit/>
          </a:bodyPr>
          <a:lstStyle/>
          <a:p>
            <a:endParaRPr lang="ar-SA" dirty="0"/>
          </a:p>
        </p:txBody>
      </p:sp>
      <p:sp>
        <p:nvSpPr>
          <p:cNvPr id="6" name="مستطيل: زوايا مستديرة 5">
            <a:extLst>
              <a:ext uri="{FF2B5EF4-FFF2-40B4-BE49-F238E27FC236}">
                <a16:creationId xmlns:a16="http://schemas.microsoft.com/office/drawing/2014/main" id="{4FDF5578-7B9E-781D-395D-498C4010BD8C}"/>
              </a:ext>
            </a:extLst>
          </p:cNvPr>
          <p:cNvSpPr/>
          <p:nvPr/>
        </p:nvSpPr>
        <p:spPr>
          <a:xfrm>
            <a:off x="1392696" y="235226"/>
            <a:ext cx="4657375" cy="6387548"/>
          </a:xfrm>
          <a:prstGeom prst="roundRect">
            <a:avLst/>
          </a:prstGeom>
          <a:solidFill>
            <a:srgbClr val="7986B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188D7FF3-07E4-5719-0FD5-BD191B117985}"/>
              </a:ext>
            </a:extLst>
          </p:cNvPr>
          <p:cNvSpPr/>
          <p:nvPr/>
        </p:nvSpPr>
        <p:spPr>
          <a:xfrm>
            <a:off x="5963424" y="235226"/>
            <a:ext cx="4657375" cy="6387548"/>
          </a:xfrm>
          <a:prstGeom prst="roundRect">
            <a:avLst/>
          </a:prstGeom>
          <a:solidFill>
            <a:srgbClr val="7986B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مستطيل: زوايا مستديرة 7">
            <a:extLst>
              <a:ext uri="{FF2B5EF4-FFF2-40B4-BE49-F238E27FC236}">
                <a16:creationId xmlns:a16="http://schemas.microsoft.com/office/drawing/2014/main" id="{AF681169-1FE4-4FF3-823A-3FB65CB7B627}"/>
              </a:ext>
            </a:extLst>
          </p:cNvPr>
          <p:cNvSpPr/>
          <p:nvPr/>
        </p:nvSpPr>
        <p:spPr>
          <a:xfrm>
            <a:off x="5963424" y="530087"/>
            <a:ext cx="4399224" cy="57116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زوايا مستديرة 8">
            <a:extLst>
              <a:ext uri="{FF2B5EF4-FFF2-40B4-BE49-F238E27FC236}">
                <a16:creationId xmlns:a16="http://schemas.microsoft.com/office/drawing/2014/main" id="{AAE77C16-D0A3-177E-B85F-F1787DCD84E2}"/>
              </a:ext>
            </a:extLst>
          </p:cNvPr>
          <p:cNvSpPr/>
          <p:nvPr/>
        </p:nvSpPr>
        <p:spPr>
          <a:xfrm>
            <a:off x="1564200" y="530086"/>
            <a:ext cx="4399224" cy="57116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قوس 9">
            <a:extLst>
              <a:ext uri="{FF2B5EF4-FFF2-40B4-BE49-F238E27FC236}">
                <a16:creationId xmlns:a16="http://schemas.microsoft.com/office/drawing/2014/main" id="{3A5AB3DA-ADB7-AD01-0EC1-A18968C4BF19}"/>
              </a:ext>
            </a:extLst>
          </p:cNvPr>
          <p:cNvSpPr/>
          <p:nvPr/>
        </p:nvSpPr>
        <p:spPr>
          <a:xfrm>
            <a:off x="5566467" y="1378226"/>
            <a:ext cx="754820" cy="397565"/>
          </a:xfrm>
          <a:prstGeom prst="arc">
            <a:avLst>
              <a:gd name="adj1" fmla="val 11265911"/>
              <a:gd name="adj2" fmla="val 0"/>
            </a:avLst>
          </a:prstGeom>
          <a:solidFill>
            <a:schemeClr val="bg1"/>
          </a:solidFill>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dirty="0"/>
          </a:p>
        </p:txBody>
      </p:sp>
      <p:sp>
        <p:nvSpPr>
          <p:cNvPr id="11" name="قوس 10">
            <a:extLst>
              <a:ext uri="{FF2B5EF4-FFF2-40B4-BE49-F238E27FC236}">
                <a16:creationId xmlns:a16="http://schemas.microsoft.com/office/drawing/2014/main" id="{7ADBF042-4ECF-4F3D-A933-DFB01C27EFA5}"/>
              </a:ext>
            </a:extLst>
          </p:cNvPr>
          <p:cNvSpPr/>
          <p:nvPr/>
        </p:nvSpPr>
        <p:spPr>
          <a:xfrm>
            <a:off x="5513458" y="5280991"/>
            <a:ext cx="754820" cy="397565"/>
          </a:xfrm>
          <a:prstGeom prst="arc">
            <a:avLst>
              <a:gd name="adj1" fmla="val 11265911"/>
              <a:gd name="adj2" fmla="val 0"/>
            </a:avLst>
          </a:prstGeom>
          <a:solidFill>
            <a:schemeClr val="bg1"/>
          </a:solidFill>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dirty="0"/>
          </a:p>
        </p:txBody>
      </p:sp>
      <p:sp>
        <p:nvSpPr>
          <p:cNvPr id="12" name="قوس 11">
            <a:extLst>
              <a:ext uri="{FF2B5EF4-FFF2-40B4-BE49-F238E27FC236}">
                <a16:creationId xmlns:a16="http://schemas.microsoft.com/office/drawing/2014/main" id="{6A6AB620-58E2-A610-51A3-C2007AC3D489}"/>
              </a:ext>
            </a:extLst>
          </p:cNvPr>
          <p:cNvSpPr/>
          <p:nvPr/>
        </p:nvSpPr>
        <p:spPr>
          <a:xfrm>
            <a:off x="5566467" y="1590259"/>
            <a:ext cx="754820" cy="397565"/>
          </a:xfrm>
          <a:prstGeom prst="arc">
            <a:avLst>
              <a:gd name="adj1" fmla="val 11265911"/>
              <a:gd name="adj2" fmla="val 0"/>
            </a:avLst>
          </a:prstGeom>
          <a:solidFill>
            <a:schemeClr val="bg1"/>
          </a:solidFill>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dirty="0"/>
          </a:p>
        </p:txBody>
      </p:sp>
      <p:sp>
        <p:nvSpPr>
          <p:cNvPr id="13" name="قوس 12">
            <a:extLst>
              <a:ext uri="{FF2B5EF4-FFF2-40B4-BE49-F238E27FC236}">
                <a16:creationId xmlns:a16="http://schemas.microsoft.com/office/drawing/2014/main" id="{4DBE457A-31C7-7726-DC23-C009E1563AB7}"/>
              </a:ext>
            </a:extLst>
          </p:cNvPr>
          <p:cNvSpPr/>
          <p:nvPr/>
        </p:nvSpPr>
        <p:spPr>
          <a:xfrm>
            <a:off x="5500262" y="4989381"/>
            <a:ext cx="754820" cy="397565"/>
          </a:xfrm>
          <a:prstGeom prst="arc">
            <a:avLst>
              <a:gd name="adj1" fmla="val 11265911"/>
              <a:gd name="adj2" fmla="val 0"/>
            </a:avLst>
          </a:prstGeom>
          <a:solidFill>
            <a:schemeClr val="bg1"/>
          </a:solidFill>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dirty="0"/>
          </a:p>
        </p:txBody>
      </p:sp>
      <p:pic>
        <p:nvPicPr>
          <p:cNvPr id="14" name="Picture 4" descr="Belief Png - Belief, concept, conclusion, consideration, idea, opinion, thought ...">
            <a:extLst>
              <a:ext uri="{FF2B5EF4-FFF2-40B4-BE49-F238E27FC236}">
                <a16:creationId xmlns:a16="http://schemas.microsoft.com/office/drawing/2014/main" id="{3FF3656A-7D38-DB46-F4B7-9C3AFC8BB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4" y="1121462"/>
            <a:ext cx="1335157" cy="13351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نتيجة بحث الصور عن summarize clipart">
            <a:extLst>
              <a:ext uri="{FF2B5EF4-FFF2-40B4-BE49-F238E27FC236}">
                <a16:creationId xmlns:a16="http://schemas.microsoft.com/office/drawing/2014/main" id="{50D2F9CF-7543-2FD8-BE49-5A56DF7F8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308103">
            <a:off x="10357950" y="118909"/>
            <a:ext cx="1938131" cy="1938131"/>
          </a:xfrm>
          <a:prstGeom prst="rect">
            <a:avLst/>
          </a:prstGeom>
          <a:noFill/>
          <a:extLst>
            <a:ext uri="{909E8E84-426E-40DD-AFC4-6F175D3DCCD1}">
              <a14:hiddenFill xmlns:a14="http://schemas.microsoft.com/office/drawing/2010/main">
                <a:solidFill>
                  <a:srgbClr val="FFFFFF"/>
                </a:solidFill>
              </a14:hiddenFill>
            </a:ext>
          </a:extLst>
        </p:spPr>
      </p:pic>
      <p:sp>
        <p:nvSpPr>
          <p:cNvPr id="16" name="مربع نص 15">
            <a:extLst>
              <a:ext uri="{FF2B5EF4-FFF2-40B4-BE49-F238E27FC236}">
                <a16:creationId xmlns:a16="http://schemas.microsoft.com/office/drawing/2014/main" id="{F35420FB-1882-1834-0A95-6CAB4ADCD789}"/>
              </a:ext>
            </a:extLst>
          </p:cNvPr>
          <p:cNvSpPr txBox="1"/>
          <p:nvPr/>
        </p:nvSpPr>
        <p:spPr>
          <a:xfrm rot="16200000">
            <a:off x="7789429" y="3101883"/>
            <a:ext cx="7179861" cy="1446550"/>
          </a:xfrm>
          <a:prstGeom prst="rect">
            <a:avLst/>
          </a:prstGeom>
          <a:noFill/>
        </p:spPr>
        <p:txBody>
          <a:bodyPr wrap="square" rtlCol="1">
            <a:spAutoFit/>
          </a:bodyPr>
          <a:lstStyle/>
          <a:p>
            <a:r>
              <a:rPr lang="en-US" sz="8800" dirty="0">
                <a:solidFill>
                  <a:srgbClr val="FF0000"/>
                </a:solidFill>
                <a:latin typeface="Comic Sans MS" panose="030F0702030302020204" pitchFamily="66" charset="0"/>
              </a:rPr>
              <a:t>Summarize </a:t>
            </a:r>
            <a:endParaRPr lang="ar-SA" sz="8800" dirty="0">
              <a:solidFill>
                <a:srgbClr val="FF0000"/>
              </a:solidFill>
              <a:latin typeface="Comic Sans MS" panose="030F0702030302020204" pitchFamily="66" charset="0"/>
            </a:endParaRPr>
          </a:p>
        </p:txBody>
      </p:sp>
      <p:pic>
        <p:nvPicPr>
          <p:cNvPr id="17" name="Picture 4" descr="نتيجة بحث الصور عن brush yelow clipart">
            <a:extLst>
              <a:ext uri="{FF2B5EF4-FFF2-40B4-BE49-F238E27FC236}">
                <a16:creationId xmlns:a16="http://schemas.microsoft.com/office/drawing/2014/main" id="{11BB1F34-0DDE-A58D-BB05-3CF2094A6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4318" y="695738"/>
            <a:ext cx="3201320" cy="1590261"/>
          </a:xfrm>
          <a:prstGeom prst="rect">
            <a:avLst/>
          </a:prstGeom>
          <a:noFill/>
          <a:extLst>
            <a:ext uri="{909E8E84-426E-40DD-AFC4-6F175D3DCCD1}">
              <a14:hiddenFill xmlns:a14="http://schemas.microsoft.com/office/drawing/2010/main">
                <a:solidFill>
                  <a:srgbClr val="FFFFFF"/>
                </a:solidFill>
              </a14:hiddenFill>
            </a:ext>
          </a:extLst>
        </p:spPr>
      </p:pic>
      <p:sp>
        <p:nvSpPr>
          <p:cNvPr id="18" name="مربع نص 17">
            <a:extLst>
              <a:ext uri="{FF2B5EF4-FFF2-40B4-BE49-F238E27FC236}">
                <a16:creationId xmlns:a16="http://schemas.microsoft.com/office/drawing/2014/main" id="{64CB2B90-A369-3E46-A13F-D5F30EE7834B}"/>
              </a:ext>
            </a:extLst>
          </p:cNvPr>
          <p:cNvSpPr txBox="1"/>
          <p:nvPr/>
        </p:nvSpPr>
        <p:spPr>
          <a:xfrm>
            <a:off x="2508623" y="1087974"/>
            <a:ext cx="2447690" cy="954107"/>
          </a:xfrm>
          <a:prstGeom prst="rect">
            <a:avLst/>
          </a:prstGeom>
          <a:noFill/>
        </p:spPr>
        <p:txBody>
          <a:bodyPr wrap="square" rtlCol="1">
            <a:spAutoFit/>
          </a:bodyPr>
          <a:lstStyle/>
          <a:p>
            <a:pPr algn="ctr"/>
            <a:r>
              <a:rPr lang="en-US" sz="2800" dirty="0">
                <a:latin typeface="Comic Sans MS" panose="030F0702030302020204" pitchFamily="66" charset="0"/>
              </a:rPr>
              <a:t>So.…..that</a:t>
            </a:r>
          </a:p>
          <a:p>
            <a:pPr algn="ctr"/>
            <a:r>
              <a:rPr lang="en-US" sz="2800" dirty="0">
                <a:latin typeface="Comic Sans MS" panose="030F0702030302020204" pitchFamily="66" charset="0"/>
              </a:rPr>
              <a:t>such …..that</a:t>
            </a:r>
            <a:endParaRPr lang="ar-SA" sz="2800" dirty="0">
              <a:latin typeface="Comic Sans MS" panose="030F0702030302020204" pitchFamily="66" charset="0"/>
            </a:endParaRPr>
          </a:p>
        </p:txBody>
      </p:sp>
      <p:sp>
        <p:nvSpPr>
          <p:cNvPr id="19" name="مربع نص 18">
            <a:extLst>
              <a:ext uri="{FF2B5EF4-FFF2-40B4-BE49-F238E27FC236}">
                <a16:creationId xmlns:a16="http://schemas.microsoft.com/office/drawing/2014/main" id="{ED3F0034-77EE-825B-F876-857DF31ECB38}"/>
              </a:ext>
            </a:extLst>
          </p:cNvPr>
          <p:cNvSpPr txBox="1"/>
          <p:nvPr/>
        </p:nvSpPr>
        <p:spPr>
          <a:xfrm>
            <a:off x="2151368" y="2344235"/>
            <a:ext cx="3362090" cy="830997"/>
          </a:xfrm>
          <a:prstGeom prst="rect">
            <a:avLst/>
          </a:prstGeom>
          <a:noFill/>
        </p:spPr>
        <p:txBody>
          <a:bodyPr wrap="square" rtlCol="1">
            <a:spAutoFit/>
          </a:bodyPr>
          <a:lstStyle/>
          <a:p>
            <a:r>
              <a:rPr lang="en-US" sz="2400" dirty="0">
                <a:solidFill>
                  <a:srgbClr val="FF0000"/>
                </a:solidFill>
                <a:latin typeface="Comic Sans MS" panose="030F0702030302020204" pitchFamily="66" charset="0"/>
              </a:rPr>
              <a:t>Make the meaning of an adj or adv stronger</a:t>
            </a:r>
            <a:endParaRPr lang="ar-SA" sz="2400" dirty="0">
              <a:solidFill>
                <a:srgbClr val="FF0000"/>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57713334-EF81-961A-E10B-0842689E0720}"/>
              </a:ext>
            </a:extLst>
          </p:cNvPr>
          <p:cNvSpPr txBox="1"/>
          <p:nvPr/>
        </p:nvSpPr>
        <p:spPr>
          <a:xfrm>
            <a:off x="2173300" y="3429000"/>
            <a:ext cx="3340158" cy="830997"/>
          </a:xfrm>
          <a:prstGeom prst="rect">
            <a:avLst/>
          </a:prstGeom>
          <a:noFill/>
        </p:spPr>
        <p:txBody>
          <a:bodyPr wrap="square" rtlCol="1">
            <a:spAutoFit/>
          </a:bodyPr>
          <a:lstStyle/>
          <a:p>
            <a:pPr algn="ctr"/>
            <a:r>
              <a:rPr lang="en-US" sz="2400" dirty="0">
                <a:latin typeface="Comic Sans MS" panose="030F0702030302020204" pitchFamily="66" charset="0"/>
              </a:rPr>
              <a:t>Used to show cause or effect</a:t>
            </a:r>
            <a:endParaRPr lang="ar-SA" sz="2400" dirty="0">
              <a:latin typeface="Comic Sans MS" panose="030F0702030302020204" pitchFamily="66" charset="0"/>
            </a:endParaRPr>
          </a:p>
        </p:txBody>
      </p:sp>
      <p:pic>
        <p:nvPicPr>
          <p:cNvPr id="21" name="Picture 8" descr="نتيجة بحث الصور عن so that such that">
            <a:extLst>
              <a:ext uri="{FF2B5EF4-FFF2-40B4-BE49-F238E27FC236}">
                <a16:creationId xmlns:a16="http://schemas.microsoft.com/office/drawing/2014/main" id="{3D7A5B17-3F20-8CA1-60ED-A6981289E5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450" r="25994" b="69434"/>
          <a:stretch/>
        </p:blipFill>
        <p:spPr bwMode="auto">
          <a:xfrm>
            <a:off x="1695289" y="4488627"/>
            <a:ext cx="4303420" cy="3975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نتيجة بحث الصور عن so that such that">
            <a:extLst>
              <a:ext uri="{FF2B5EF4-FFF2-40B4-BE49-F238E27FC236}">
                <a16:creationId xmlns:a16="http://schemas.microsoft.com/office/drawing/2014/main" id="{34B3A216-1BC6-FF95-197C-CE62EEC23B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23" t="67744" r="9267" b="28594"/>
          <a:stretch/>
        </p:blipFill>
        <p:spPr bwMode="auto">
          <a:xfrm>
            <a:off x="1666529" y="5169625"/>
            <a:ext cx="3744600" cy="3975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نتيجة بحث الصور عن brush yelow clipart">
            <a:extLst>
              <a:ext uri="{FF2B5EF4-FFF2-40B4-BE49-F238E27FC236}">
                <a16:creationId xmlns:a16="http://schemas.microsoft.com/office/drawing/2014/main" id="{948AC748-553C-0CCF-23ED-1AEC9C2F61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69" r="10137"/>
          <a:stretch/>
        </p:blipFill>
        <p:spPr bwMode="auto">
          <a:xfrm>
            <a:off x="6096000" y="1549104"/>
            <a:ext cx="4110118" cy="15902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نتيجة بحث الصور عن brush yelow clipart">
            <a:extLst>
              <a:ext uri="{FF2B5EF4-FFF2-40B4-BE49-F238E27FC236}">
                <a16:creationId xmlns:a16="http://schemas.microsoft.com/office/drawing/2014/main" id="{E3AF293A-55F5-CACA-9687-CE104FE4A6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58" r="11834"/>
          <a:stretch/>
        </p:blipFill>
        <p:spPr bwMode="auto">
          <a:xfrm>
            <a:off x="6228578" y="2956923"/>
            <a:ext cx="3977540" cy="1590261"/>
          </a:xfrm>
          <a:prstGeom prst="rect">
            <a:avLst/>
          </a:prstGeom>
          <a:noFill/>
          <a:extLst>
            <a:ext uri="{909E8E84-426E-40DD-AFC4-6F175D3DCCD1}">
              <a14:hiddenFill xmlns:a14="http://schemas.microsoft.com/office/drawing/2010/main">
                <a:solidFill>
                  <a:srgbClr val="FFFFFF"/>
                </a:solidFill>
              </a14:hiddenFill>
            </a:ext>
          </a:extLst>
        </p:spPr>
      </p:pic>
      <p:sp>
        <p:nvSpPr>
          <p:cNvPr id="25" name="مربع نص 24">
            <a:extLst>
              <a:ext uri="{FF2B5EF4-FFF2-40B4-BE49-F238E27FC236}">
                <a16:creationId xmlns:a16="http://schemas.microsoft.com/office/drawing/2014/main" id="{3F7A4851-C19F-3E2A-420C-2FEF2A5AEF66}"/>
              </a:ext>
            </a:extLst>
          </p:cNvPr>
          <p:cNvSpPr txBox="1"/>
          <p:nvPr/>
        </p:nvSpPr>
        <p:spPr>
          <a:xfrm>
            <a:off x="5998709" y="1972638"/>
            <a:ext cx="4456650" cy="1938992"/>
          </a:xfrm>
          <a:prstGeom prst="rect">
            <a:avLst/>
          </a:prstGeom>
          <a:noFill/>
        </p:spPr>
        <p:txBody>
          <a:bodyPr wrap="square" rtlCol="1">
            <a:spAutoFit/>
          </a:bodyPr>
          <a:lstStyle/>
          <a:p>
            <a:pPr algn="ctr"/>
            <a:r>
              <a:rPr lang="en-US" sz="2400" dirty="0">
                <a:latin typeface="Comic Sans MS" panose="030F0702030302020204" pitchFamily="66" charset="0"/>
              </a:rPr>
              <a:t>So many +count noun + that</a:t>
            </a:r>
          </a:p>
          <a:p>
            <a:pPr algn="ctr"/>
            <a:endParaRPr lang="en-US" sz="2400" dirty="0">
              <a:latin typeface="Comic Sans MS" panose="030F0702030302020204" pitchFamily="66" charset="0"/>
            </a:endParaRPr>
          </a:p>
          <a:p>
            <a:pPr algn="ctr"/>
            <a:endParaRPr lang="en-US" sz="2400" dirty="0">
              <a:latin typeface="Comic Sans MS" panose="030F0702030302020204" pitchFamily="66" charset="0"/>
            </a:endParaRPr>
          </a:p>
          <a:p>
            <a:pPr algn="ctr"/>
            <a:endParaRPr lang="en-US" sz="2400" dirty="0">
              <a:latin typeface="Comic Sans MS" panose="030F0702030302020204" pitchFamily="66" charset="0"/>
            </a:endParaRPr>
          </a:p>
          <a:p>
            <a:pPr algn="ctr"/>
            <a:r>
              <a:rPr lang="en-US" sz="2400" dirty="0">
                <a:latin typeface="Comic Sans MS" panose="030F0702030302020204" pitchFamily="66" charset="0"/>
              </a:rPr>
              <a:t>So much + </a:t>
            </a:r>
            <a:r>
              <a:rPr lang="en-US" sz="2000" dirty="0">
                <a:latin typeface="Comic Sans MS" panose="030F0702030302020204" pitchFamily="66" charset="0"/>
              </a:rPr>
              <a:t>Noncount noun </a:t>
            </a:r>
            <a:r>
              <a:rPr lang="en-US" sz="2400" dirty="0">
                <a:latin typeface="Comic Sans MS" panose="030F0702030302020204" pitchFamily="66" charset="0"/>
              </a:rPr>
              <a:t>+ that</a:t>
            </a:r>
            <a:endParaRPr lang="ar-SA" sz="2400" dirty="0">
              <a:latin typeface="Comic Sans MS" panose="030F0702030302020204" pitchFamily="66" charset="0"/>
            </a:endParaRPr>
          </a:p>
        </p:txBody>
      </p:sp>
    </p:spTree>
    <p:extLst>
      <p:ext uri="{BB962C8B-B14F-4D97-AF65-F5344CB8AC3E}">
        <p14:creationId xmlns:p14="http://schemas.microsoft.com/office/powerpoint/2010/main" val="130710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barn(inVertical)">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B94A49B-603B-4993-E3BF-BB6C85B96E36}"/>
              </a:ext>
            </a:extLst>
          </p:cNvPr>
          <p:cNvPicPr>
            <a:picLocks noChangeAspect="1"/>
          </p:cNvPicPr>
          <p:nvPr/>
        </p:nvPicPr>
        <p:blipFill rotWithShape="1">
          <a:blip r:embed="rId2"/>
          <a:srcRect l="13750" t="28217" r="27529" b="13179"/>
          <a:stretch/>
        </p:blipFill>
        <p:spPr>
          <a:xfrm>
            <a:off x="85060" y="0"/>
            <a:ext cx="12025424" cy="6857999"/>
          </a:xfrm>
          <a:prstGeom prst="rect">
            <a:avLst/>
          </a:prstGeom>
        </p:spPr>
      </p:pic>
      <p:pic>
        <p:nvPicPr>
          <p:cNvPr id="9" name="Picture 2" descr="نتيجة بحث الصور عن jeddah">
            <a:extLst>
              <a:ext uri="{FF2B5EF4-FFF2-40B4-BE49-F238E27FC236}">
                <a16:creationId xmlns:a16="http://schemas.microsoft.com/office/drawing/2014/main" id="{0BAB44DA-053D-4EF2-8C6E-90B7D4B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295" y="3323121"/>
            <a:ext cx="5607222" cy="2644541"/>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E2ACDE4A-E2A3-4D2A-B862-3CA46F771142}"/>
              </a:ext>
            </a:extLst>
          </p:cNvPr>
          <p:cNvSpPr txBox="1"/>
          <p:nvPr/>
        </p:nvSpPr>
        <p:spPr>
          <a:xfrm>
            <a:off x="4174942" y="1839109"/>
            <a:ext cx="7122306" cy="954107"/>
          </a:xfrm>
          <a:prstGeom prst="rect">
            <a:avLst/>
          </a:prstGeom>
          <a:noFill/>
        </p:spPr>
        <p:txBody>
          <a:bodyPr wrap="square" rtlCol="1">
            <a:spAutoFit/>
          </a:bodyPr>
          <a:lstStyle/>
          <a:p>
            <a:pPr algn="ctr"/>
            <a:r>
              <a:rPr lang="en-US" sz="2800" dirty="0">
                <a:latin typeface="Comic Sans MS" panose="030F0702030302020204" pitchFamily="66" charset="0"/>
              </a:rPr>
              <a:t>Jeddah is</a:t>
            </a:r>
            <a:r>
              <a:rPr lang="en-US" sz="2800" dirty="0">
                <a:solidFill>
                  <a:srgbClr val="FF0000"/>
                </a:solidFill>
                <a:latin typeface="Comic Sans MS" panose="030F0702030302020204" pitchFamily="66" charset="0"/>
              </a:rPr>
              <a:t> such </a:t>
            </a:r>
            <a:r>
              <a:rPr lang="en-US" sz="2800" dirty="0">
                <a:latin typeface="Comic Sans MS" panose="030F0702030302020204" pitchFamily="66" charset="0"/>
              </a:rPr>
              <a:t>a beautiful city </a:t>
            </a:r>
            <a:r>
              <a:rPr lang="en-US" sz="2800" dirty="0">
                <a:solidFill>
                  <a:srgbClr val="FF0000"/>
                </a:solidFill>
                <a:latin typeface="Comic Sans MS" panose="030F0702030302020204" pitchFamily="66" charset="0"/>
              </a:rPr>
              <a:t>that</a:t>
            </a:r>
            <a:r>
              <a:rPr lang="en-US" sz="2800" dirty="0">
                <a:latin typeface="Comic Sans MS" panose="030F0702030302020204" pitchFamily="66" charset="0"/>
              </a:rPr>
              <a:t> </a:t>
            </a:r>
          </a:p>
          <a:p>
            <a:pPr algn="ctr"/>
            <a:r>
              <a:rPr lang="en-US" sz="2800" dirty="0">
                <a:latin typeface="Comic Sans MS" panose="030F0702030302020204" pitchFamily="66" charset="0"/>
              </a:rPr>
              <a:t>we visit it every month.</a:t>
            </a:r>
            <a:endParaRPr lang="ar-SA" sz="2800" dirty="0">
              <a:latin typeface="Comic Sans MS" panose="030F0702030302020204" pitchFamily="66" charset="0"/>
            </a:endParaRPr>
          </a:p>
        </p:txBody>
      </p:sp>
    </p:spTree>
    <p:extLst>
      <p:ext uri="{BB962C8B-B14F-4D97-AF65-F5344CB8AC3E}">
        <p14:creationId xmlns:p14="http://schemas.microsoft.com/office/powerpoint/2010/main" val="350191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EA55B3-A0FA-08E4-AB15-0758DFF4A6EE}"/>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9D6B448F-9182-DABF-2BE3-A5F3E3F82471}"/>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60318A1C-ABC0-4560-17B8-D4BA6653975E}"/>
              </a:ext>
            </a:extLst>
          </p:cNvPr>
          <p:cNvPicPr>
            <a:picLocks noChangeAspect="1"/>
          </p:cNvPicPr>
          <p:nvPr/>
        </p:nvPicPr>
        <p:blipFill rotWithShape="1">
          <a:blip r:embed="rId2"/>
          <a:srcRect l="13430" t="28527" r="27529" b="13488"/>
          <a:stretch/>
        </p:blipFill>
        <p:spPr>
          <a:xfrm>
            <a:off x="0" y="63795"/>
            <a:ext cx="12192000" cy="6730410"/>
          </a:xfrm>
          <a:prstGeom prst="rect">
            <a:avLst/>
          </a:prstGeom>
        </p:spPr>
      </p:pic>
      <p:pic>
        <p:nvPicPr>
          <p:cNvPr id="5" name="Picture 2" descr="Never Give Up Practice Sticker by Melodics for iOS &amp; Android | GIPHY">
            <a:extLst>
              <a:ext uri="{FF2B5EF4-FFF2-40B4-BE49-F238E27FC236}">
                <a16:creationId xmlns:a16="http://schemas.microsoft.com/office/drawing/2014/main" id="{BC14FDFD-B8D1-A420-D04F-D0F020B9E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621" y="1690688"/>
            <a:ext cx="4723514" cy="314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4392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p:txBody>
          <a:bodyPr/>
          <a:lstStyle/>
          <a:p>
            <a:endParaRPr lang="ar-SA"/>
          </a:p>
        </p:txBody>
      </p:sp>
      <p:pic>
        <p:nvPicPr>
          <p:cNvPr id="25" name="صورة 24">
            <a:extLst>
              <a:ext uri="{FF2B5EF4-FFF2-40B4-BE49-F238E27FC236}">
                <a16:creationId xmlns:a16="http://schemas.microsoft.com/office/drawing/2014/main" id="{92B146E8-C6EB-4D89-87B0-B3F1EAD30529}"/>
              </a:ext>
            </a:extLst>
          </p:cNvPr>
          <p:cNvPicPr>
            <a:picLocks noChangeAspect="1"/>
          </p:cNvPicPr>
          <p:nvPr/>
        </p:nvPicPr>
        <p:blipFill rotWithShape="1">
          <a:blip r:embed="rId2">
            <a:extLst>
              <a:ext uri="{28A0092B-C50C-407E-A947-70E740481C1C}">
                <a14:useLocalDpi xmlns:a14="http://schemas.microsoft.com/office/drawing/2010/main" val="0"/>
              </a:ext>
            </a:extLst>
          </a:blip>
          <a:srcRect b="6438"/>
          <a:stretch/>
        </p:blipFill>
        <p:spPr>
          <a:xfrm>
            <a:off x="0" y="0"/>
            <a:ext cx="12192000" cy="6924675"/>
          </a:xfrm>
          <a:prstGeom prst="rect">
            <a:avLst/>
          </a:prstGeom>
        </p:spPr>
      </p:pic>
      <p:sp>
        <p:nvSpPr>
          <p:cNvPr id="3" name="عنوان فرعي 2">
            <a:extLst>
              <a:ext uri="{FF2B5EF4-FFF2-40B4-BE49-F238E27FC236}">
                <a16:creationId xmlns:a16="http://schemas.microsoft.com/office/drawing/2014/main" id="{A79A3896-0FAF-4401-A2DC-25685DB47765}"/>
              </a:ext>
            </a:extLst>
          </p:cNvPr>
          <p:cNvSpPr>
            <a:spLocks noGrp="1"/>
          </p:cNvSpPr>
          <p:nvPr>
            <p:ph type="subTitle" idx="1"/>
          </p:nvPr>
        </p:nvSpPr>
        <p:spPr/>
        <p:txBody>
          <a:bodyPr/>
          <a:lstStyle/>
          <a:p>
            <a:endParaRPr lang="ar-SA"/>
          </a:p>
        </p:txBody>
      </p:sp>
      <p:sp>
        <p:nvSpPr>
          <p:cNvPr id="7" name="مستطيل 6">
            <a:extLst>
              <a:ext uri="{FF2B5EF4-FFF2-40B4-BE49-F238E27FC236}">
                <a16:creationId xmlns:a16="http://schemas.microsoft.com/office/drawing/2014/main" id="{DF911EB9-03CC-46C3-89BB-FF667DDBEA6B}"/>
              </a:ext>
            </a:extLst>
          </p:cNvPr>
          <p:cNvSpPr/>
          <p:nvPr/>
        </p:nvSpPr>
        <p:spPr>
          <a:xfrm rot="21410117">
            <a:off x="613968" y="723337"/>
            <a:ext cx="3663862" cy="50071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8" name="Picture 8" descr="نتيجة بحث الصور عن استراتيجيه المروحه">
            <a:extLst>
              <a:ext uri="{FF2B5EF4-FFF2-40B4-BE49-F238E27FC236}">
                <a16:creationId xmlns:a16="http://schemas.microsoft.com/office/drawing/2014/main" id="{0A28C07B-B463-4FF2-BBF4-DA62E246E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80" y="1261601"/>
            <a:ext cx="3284514" cy="427766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مستطيل: زوايا مستديرة 8">
            <a:extLst>
              <a:ext uri="{FF2B5EF4-FFF2-40B4-BE49-F238E27FC236}">
                <a16:creationId xmlns:a16="http://schemas.microsoft.com/office/drawing/2014/main" id="{9F0EE051-95F8-4B9F-81BE-0A5C17ADD506}"/>
              </a:ext>
            </a:extLst>
          </p:cNvPr>
          <p:cNvSpPr/>
          <p:nvPr/>
        </p:nvSpPr>
        <p:spPr>
          <a:xfrm>
            <a:off x="8484399" y="526339"/>
            <a:ext cx="2755498" cy="29265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It was</a:t>
            </a:r>
          </a:p>
          <a:p>
            <a:pPr algn="ctr"/>
            <a:r>
              <a:rPr lang="en-US" sz="2400" dirty="0">
                <a:solidFill>
                  <a:schemeClr val="tx1"/>
                </a:solidFill>
                <a:latin typeface="Comic Sans MS" panose="030F0702030302020204" pitchFamily="66" charset="0"/>
              </a:rPr>
              <a:t>( such – so)</a:t>
            </a:r>
          </a:p>
          <a:p>
            <a:pPr algn="ctr"/>
            <a:r>
              <a:rPr lang="en-US" sz="2400" dirty="0">
                <a:solidFill>
                  <a:schemeClr val="tx1"/>
                </a:solidFill>
                <a:latin typeface="Comic Sans MS" panose="030F0702030302020204" pitchFamily="66" charset="0"/>
              </a:rPr>
              <a:t>nice weather that we spend the whole day outside</a:t>
            </a:r>
            <a:endParaRPr lang="ar-SA" sz="2400" dirty="0">
              <a:solidFill>
                <a:schemeClr val="tx1"/>
              </a:solidFill>
              <a:latin typeface="Comic Sans MS" panose="030F0702030302020204" pitchFamily="66" charset="0"/>
            </a:endParaRPr>
          </a:p>
        </p:txBody>
      </p:sp>
      <p:sp>
        <p:nvSpPr>
          <p:cNvPr id="10" name="مستطيل: زوايا مستديرة 9">
            <a:extLst>
              <a:ext uri="{FF2B5EF4-FFF2-40B4-BE49-F238E27FC236}">
                <a16:creationId xmlns:a16="http://schemas.microsoft.com/office/drawing/2014/main" id="{937FC1CE-B936-4398-8953-750720B3F446}"/>
              </a:ext>
            </a:extLst>
          </p:cNvPr>
          <p:cNvSpPr/>
          <p:nvPr/>
        </p:nvSpPr>
        <p:spPr>
          <a:xfrm>
            <a:off x="5037892" y="526338"/>
            <a:ext cx="2755498" cy="29265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I was</a:t>
            </a:r>
          </a:p>
          <a:p>
            <a:pPr algn="ctr"/>
            <a:r>
              <a:rPr lang="en-US" sz="2800" dirty="0">
                <a:solidFill>
                  <a:schemeClr val="tx1"/>
                </a:solidFill>
                <a:latin typeface="Comic Sans MS" panose="030F0702030302020204" pitchFamily="66" charset="0"/>
              </a:rPr>
              <a:t> (so- such)</a:t>
            </a:r>
          </a:p>
          <a:p>
            <a:pPr algn="ctr"/>
            <a:r>
              <a:rPr lang="en-US" sz="2800" dirty="0">
                <a:solidFill>
                  <a:schemeClr val="tx1"/>
                </a:solidFill>
                <a:latin typeface="Comic Sans MS" panose="030F0702030302020204" pitchFamily="66" charset="0"/>
              </a:rPr>
              <a:t>tired that I fell asleep in the sofa. </a:t>
            </a:r>
            <a:r>
              <a:rPr lang="ar-SA" sz="2800" dirty="0">
                <a:solidFill>
                  <a:schemeClr val="tx1"/>
                </a:solidFill>
                <a:latin typeface="Comic Sans MS" panose="030F0702030302020204" pitchFamily="66" charset="0"/>
              </a:rPr>
              <a:t> </a:t>
            </a:r>
          </a:p>
        </p:txBody>
      </p:sp>
      <p:sp>
        <p:nvSpPr>
          <p:cNvPr id="11" name="شكل حر: شكل 10">
            <a:extLst>
              <a:ext uri="{FF2B5EF4-FFF2-40B4-BE49-F238E27FC236}">
                <a16:creationId xmlns:a16="http://schemas.microsoft.com/office/drawing/2014/main" id="{144CBFD4-DEC5-4888-B1AE-F9990ACA45F6}"/>
              </a:ext>
            </a:extLst>
          </p:cNvPr>
          <p:cNvSpPr/>
          <p:nvPr/>
        </p:nvSpPr>
        <p:spPr>
          <a:xfrm>
            <a:off x="8447686" y="552446"/>
            <a:ext cx="2828924" cy="2876553"/>
          </a:xfrm>
          <a:custGeom>
            <a:avLst/>
            <a:gdLst>
              <a:gd name="connsiteX0" fmla="*/ 471497 w 2828924"/>
              <a:gd name="connsiteY0" fmla="*/ 0 h 2876553"/>
              <a:gd name="connsiteX1" fmla="*/ 2357427 w 2828924"/>
              <a:gd name="connsiteY1" fmla="*/ 0 h 2876553"/>
              <a:gd name="connsiteX2" fmla="*/ 2828924 w 2828924"/>
              <a:gd name="connsiteY2" fmla="*/ 471497 h 2876553"/>
              <a:gd name="connsiteX3" fmla="*/ 2828924 w 2828924"/>
              <a:gd name="connsiteY3" fmla="*/ 2405056 h 2876553"/>
              <a:gd name="connsiteX4" fmla="*/ 2357427 w 2828924"/>
              <a:gd name="connsiteY4" fmla="*/ 2876553 h 2876553"/>
              <a:gd name="connsiteX5" fmla="*/ 471497 w 2828924"/>
              <a:gd name="connsiteY5" fmla="*/ 2876553 h 2876553"/>
              <a:gd name="connsiteX6" fmla="*/ 0 w 2828924"/>
              <a:gd name="connsiteY6" fmla="*/ 2405056 h 2876553"/>
              <a:gd name="connsiteX7" fmla="*/ 0 w 2828924"/>
              <a:gd name="connsiteY7" fmla="*/ 471497 h 2876553"/>
              <a:gd name="connsiteX8" fmla="*/ 471497 w 2828924"/>
              <a:gd name="connsiteY8" fmla="*/ 0 h 287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4" h="2876553">
                <a:moveTo>
                  <a:pt x="471497" y="0"/>
                </a:moveTo>
                <a:lnTo>
                  <a:pt x="2357427" y="0"/>
                </a:lnTo>
                <a:cubicBezTo>
                  <a:pt x="2617828" y="0"/>
                  <a:pt x="2828924" y="211096"/>
                  <a:pt x="2828924" y="471497"/>
                </a:cubicBezTo>
                <a:lnTo>
                  <a:pt x="2828924" y="2405056"/>
                </a:lnTo>
                <a:cubicBezTo>
                  <a:pt x="2828924" y="2665457"/>
                  <a:pt x="2617828" y="2876553"/>
                  <a:pt x="2357427" y="2876553"/>
                </a:cubicBezTo>
                <a:lnTo>
                  <a:pt x="471497" y="2876553"/>
                </a:lnTo>
                <a:cubicBezTo>
                  <a:pt x="211096" y="2876553"/>
                  <a:pt x="0" y="2665457"/>
                  <a:pt x="0" y="2405056"/>
                </a:cubicBezTo>
                <a:lnTo>
                  <a:pt x="0" y="471497"/>
                </a:lnTo>
                <a:cubicBezTo>
                  <a:pt x="0" y="211096"/>
                  <a:pt x="211096" y="0"/>
                  <a:pt x="471497" y="0"/>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solidFill>
                <a:srgbClr val="FFFF00"/>
              </a:solidFill>
            </a:endParaRPr>
          </a:p>
        </p:txBody>
      </p:sp>
      <p:sp>
        <p:nvSpPr>
          <p:cNvPr id="12" name="شكل حر: شكل 11">
            <a:extLst>
              <a:ext uri="{FF2B5EF4-FFF2-40B4-BE49-F238E27FC236}">
                <a16:creationId xmlns:a16="http://schemas.microsoft.com/office/drawing/2014/main" id="{02E77064-6838-4F99-92BF-A3755D4137FD}"/>
              </a:ext>
            </a:extLst>
          </p:cNvPr>
          <p:cNvSpPr/>
          <p:nvPr/>
        </p:nvSpPr>
        <p:spPr>
          <a:xfrm>
            <a:off x="4979695" y="600303"/>
            <a:ext cx="2828924" cy="2876553"/>
          </a:xfrm>
          <a:custGeom>
            <a:avLst/>
            <a:gdLst>
              <a:gd name="connsiteX0" fmla="*/ 471497 w 2828924"/>
              <a:gd name="connsiteY0" fmla="*/ 0 h 2876553"/>
              <a:gd name="connsiteX1" fmla="*/ 2357427 w 2828924"/>
              <a:gd name="connsiteY1" fmla="*/ 0 h 2876553"/>
              <a:gd name="connsiteX2" fmla="*/ 2828924 w 2828924"/>
              <a:gd name="connsiteY2" fmla="*/ 471497 h 2876553"/>
              <a:gd name="connsiteX3" fmla="*/ 2828924 w 2828924"/>
              <a:gd name="connsiteY3" fmla="*/ 2405056 h 2876553"/>
              <a:gd name="connsiteX4" fmla="*/ 2357427 w 2828924"/>
              <a:gd name="connsiteY4" fmla="*/ 2876553 h 2876553"/>
              <a:gd name="connsiteX5" fmla="*/ 471497 w 2828924"/>
              <a:gd name="connsiteY5" fmla="*/ 2876553 h 2876553"/>
              <a:gd name="connsiteX6" fmla="*/ 0 w 2828924"/>
              <a:gd name="connsiteY6" fmla="*/ 2405056 h 2876553"/>
              <a:gd name="connsiteX7" fmla="*/ 0 w 2828924"/>
              <a:gd name="connsiteY7" fmla="*/ 471497 h 2876553"/>
              <a:gd name="connsiteX8" fmla="*/ 471497 w 2828924"/>
              <a:gd name="connsiteY8" fmla="*/ 0 h 287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4" h="2876553">
                <a:moveTo>
                  <a:pt x="471497" y="0"/>
                </a:moveTo>
                <a:lnTo>
                  <a:pt x="2357427" y="0"/>
                </a:lnTo>
                <a:cubicBezTo>
                  <a:pt x="2617828" y="0"/>
                  <a:pt x="2828924" y="211096"/>
                  <a:pt x="2828924" y="471497"/>
                </a:cubicBezTo>
                <a:lnTo>
                  <a:pt x="2828924" y="2405056"/>
                </a:lnTo>
                <a:cubicBezTo>
                  <a:pt x="2828924" y="2665457"/>
                  <a:pt x="2617828" y="2876553"/>
                  <a:pt x="2357427" y="2876553"/>
                </a:cubicBezTo>
                <a:lnTo>
                  <a:pt x="471497" y="2876553"/>
                </a:lnTo>
                <a:cubicBezTo>
                  <a:pt x="211096" y="2876553"/>
                  <a:pt x="0" y="2665457"/>
                  <a:pt x="0" y="2405056"/>
                </a:cubicBezTo>
                <a:lnTo>
                  <a:pt x="0" y="471497"/>
                </a:lnTo>
                <a:cubicBezTo>
                  <a:pt x="0" y="211096"/>
                  <a:pt x="211096" y="0"/>
                  <a:pt x="471497" y="0"/>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dirty="0"/>
          </a:p>
        </p:txBody>
      </p:sp>
      <p:sp>
        <p:nvSpPr>
          <p:cNvPr id="13" name="مستطيل: زوايا مستديرة 12">
            <a:extLst>
              <a:ext uri="{FF2B5EF4-FFF2-40B4-BE49-F238E27FC236}">
                <a16:creationId xmlns:a16="http://schemas.microsoft.com/office/drawing/2014/main" id="{EBF6274F-4A2C-40E4-B390-51FB3E68882B}"/>
              </a:ext>
            </a:extLst>
          </p:cNvPr>
          <p:cNvSpPr/>
          <p:nvPr/>
        </p:nvSpPr>
        <p:spPr>
          <a:xfrm>
            <a:off x="8410973" y="3587069"/>
            <a:ext cx="2755498" cy="29265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It was</a:t>
            </a:r>
          </a:p>
          <a:p>
            <a:pPr algn="ctr"/>
            <a:r>
              <a:rPr lang="en-US" sz="2400" dirty="0">
                <a:solidFill>
                  <a:schemeClr val="tx1"/>
                </a:solidFill>
                <a:latin typeface="Comic Sans MS" panose="030F0702030302020204" pitchFamily="66" charset="0"/>
              </a:rPr>
              <a:t>( such – so)</a:t>
            </a:r>
          </a:p>
          <a:p>
            <a:pPr algn="ctr"/>
            <a:r>
              <a:rPr lang="en-US" sz="2400" dirty="0">
                <a:solidFill>
                  <a:schemeClr val="tx1"/>
                </a:solidFill>
                <a:latin typeface="Comic Sans MS" panose="030F0702030302020204" pitchFamily="66" charset="0"/>
              </a:rPr>
              <a:t>easy question that every body can answer it</a:t>
            </a:r>
            <a:endParaRPr lang="ar-SA" sz="2400" dirty="0">
              <a:solidFill>
                <a:schemeClr val="tx1"/>
              </a:solidFill>
              <a:latin typeface="Comic Sans MS" panose="030F0702030302020204" pitchFamily="66" charset="0"/>
            </a:endParaRPr>
          </a:p>
        </p:txBody>
      </p:sp>
      <p:sp>
        <p:nvSpPr>
          <p:cNvPr id="14" name="مستطيل: زوايا مستديرة 13">
            <a:extLst>
              <a:ext uri="{FF2B5EF4-FFF2-40B4-BE49-F238E27FC236}">
                <a16:creationId xmlns:a16="http://schemas.microsoft.com/office/drawing/2014/main" id="{669C25A7-8697-4FDC-87FA-A5E66B573F8A}"/>
              </a:ext>
            </a:extLst>
          </p:cNvPr>
          <p:cNvSpPr/>
          <p:nvPr/>
        </p:nvSpPr>
        <p:spPr>
          <a:xfrm>
            <a:off x="4943792" y="3561253"/>
            <a:ext cx="2755498" cy="29265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He eats so</a:t>
            </a:r>
          </a:p>
          <a:p>
            <a:pPr algn="ctr"/>
            <a:r>
              <a:rPr lang="en-US" sz="2400" dirty="0">
                <a:solidFill>
                  <a:schemeClr val="tx1"/>
                </a:solidFill>
                <a:latin typeface="Comic Sans MS" panose="030F0702030302020204" pitchFamily="66" charset="0"/>
              </a:rPr>
              <a:t> ( many – much )</a:t>
            </a:r>
          </a:p>
          <a:p>
            <a:pPr algn="ctr"/>
            <a:r>
              <a:rPr lang="en-US" sz="2400" dirty="0">
                <a:solidFill>
                  <a:schemeClr val="tx1"/>
                </a:solidFill>
                <a:latin typeface="Comic Sans MS" panose="030F0702030302020204" pitchFamily="66" charset="0"/>
              </a:rPr>
              <a:t> sugar that he may be a diabetic</a:t>
            </a:r>
            <a:endParaRPr lang="ar-SA" sz="2400" dirty="0">
              <a:solidFill>
                <a:schemeClr val="tx1"/>
              </a:solidFill>
              <a:latin typeface="Comic Sans MS" panose="030F0702030302020204" pitchFamily="66" charset="0"/>
            </a:endParaRPr>
          </a:p>
        </p:txBody>
      </p:sp>
      <p:sp>
        <p:nvSpPr>
          <p:cNvPr id="15" name="شكل حر: شكل 14">
            <a:extLst>
              <a:ext uri="{FF2B5EF4-FFF2-40B4-BE49-F238E27FC236}">
                <a16:creationId xmlns:a16="http://schemas.microsoft.com/office/drawing/2014/main" id="{F4F3519D-DD59-45AA-AEA5-7A8CDC9E0416}"/>
              </a:ext>
            </a:extLst>
          </p:cNvPr>
          <p:cNvSpPr/>
          <p:nvPr/>
        </p:nvSpPr>
        <p:spPr>
          <a:xfrm>
            <a:off x="8355598" y="3637085"/>
            <a:ext cx="2828924" cy="2876553"/>
          </a:xfrm>
          <a:custGeom>
            <a:avLst/>
            <a:gdLst>
              <a:gd name="connsiteX0" fmla="*/ 471497 w 2828924"/>
              <a:gd name="connsiteY0" fmla="*/ 0 h 2876553"/>
              <a:gd name="connsiteX1" fmla="*/ 2357427 w 2828924"/>
              <a:gd name="connsiteY1" fmla="*/ 0 h 2876553"/>
              <a:gd name="connsiteX2" fmla="*/ 2828924 w 2828924"/>
              <a:gd name="connsiteY2" fmla="*/ 471497 h 2876553"/>
              <a:gd name="connsiteX3" fmla="*/ 2828924 w 2828924"/>
              <a:gd name="connsiteY3" fmla="*/ 2405056 h 2876553"/>
              <a:gd name="connsiteX4" fmla="*/ 2357427 w 2828924"/>
              <a:gd name="connsiteY4" fmla="*/ 2876553 h 2876553"/>
              <a:gd name="connsiteX5" fmla="*/ 471497 w 2828924"/>
              <a:gd name="connsiteY5" fmla="*/ 2876553 h 2876553"/>
              <a:gd name="connsiteX6" fmla="*/ 0 w 2828924"/>
              <a:gd name="connsiteY6" fmla="*/ 2405056 h 2876553"/>
              <a:gd name="connsiteX7" fmla="*/ 0 w 2828924"/>
              <a:gd name="connsiteY7" fmla="*/ 471497 h 2876553"/>
              <a:gd name="connsiteX8" fmla="*/ 471497 w 2828924"/>
              <a:gd name="connsiteY8" fmla="*/ 0 h 287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4" h="2876553">
                <a:moveTo>
                  <a:pt x="471497" y="0"/>
                </a:moveTo>
                <a:lnTo>
                  <a:pt x="2357427" y="0"/>
                </a:lnTo>
                <a:cubicBezTo>
                  <a:pt x="2617828" y="0"/>
                  <a:pt x="2828924" y="211096"/>
                  <a:pt x="2828924" y="471497"/>
                </a:cubicBezTo>
                <a:lnTo>
                  <a:pt x="2828924" y="2405056"/>
                </a:lnTo>
                <a:cubicBezTo>
                  <a:pt x="2828924" y="2665457"/>
                  <a:pt x="2617828" y="2876553"/>
                  <a:pt x="2357427" y="2876553"/>
                </a:cubicBezTo>
                <a:lnTo>
                  <a:pt x="471497" y="2876553"/>
                </a:lnTo>
                <a:cubicBezTo>
                  <a:pt x="211096" y="2876553"/>
                  <a:pt x="0" y="2665457"/>
                  <a:pt x="0" y="2405056"/>
                </a:cubicBezTo>
                <a:lnTo>
                  <a:pt x="0" y="471497"/>
                </a:lnTo>
                <a:cubicBezTo>
                  <a:pt x="0" y="211096"/>
                  <a:pt x="211096" y="0"/>
                  <a:pt x="471497" y="0"/>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dirty="0"/>
          </a:p>
        </p:txBody>
      </p:sp>
      <p:sp>
        <p:nvSpPr>
          <p:cNvPr id="16" name="شكل حر: شكل 15">
            <a:extLst>
              <a:ext uri="{FF2B5EF4-FFF2-40B4-BE49-F238E27FC236}">
                <a16:creationId xmlns:a16="http://schemas.microsoft.com/office/drawing/2014/main" id="{429C65A3-402F-4479-ADFD-0F93B4BDBF17}"/>
              </a:ext>
            </a:extLst>
          </p:cNvPr>
          <p:cNvSpPr/>
          <p:nvPr/>
        </p:nvSpPr>
        <p:spPr>
          <a:xfrm>
            <a:off x="4891801" y="3609975"/>
            <a:ext cx="2828924" cy="2876553"/>
          </a:xfrm>
          <a:custGeom>
            <a:avLst/>
            <a:gdLst>
              <a:gd name="connsiteX0" fmla="*/ 471497 w 2828924"/>
              <a:gd name="connsiteY0" fmla="*/ 0 h 2876553"/>
              <a:gd name="connsiteX1" fmla="*/ 2357427 w 2828924"/>
              <a:gd name="connsiteY1" fmla="*/ 0 h 2876553"/>
              <a:gd name="connsiteX2" fmla="*/ 2828924 w 2828924"/>
              <a:gd name="connsiteY2" fmla="*/ 471497 h 2876553"/>
              <a:gd name="connsiteX3" fmla="*/ 2828924 w 2828924"/>
              <a:gd name="connsiteY3" fmla="*/ 2405056 h 2876553"/>
              <a:gd name="connsiteX4" fmla="*/ 2357427 w 2828924"/>
              <a:gd name="connsiteY4" fmla="*/ 2876553 h 2876553"/>
              <a:gd name="connsiteX5" fmla="*/ 471497 w 2828924"/>
              <a:gd name="connsiteY5" fmla="*/ 2876553 h 2876553"/>
              <a:gd name="connsiteX6" fmla="*/ 0 w 2828924"/>
              <a:gd name="connsiteY6" fmla="*/ 2405056 h 2876553"/>
              <a:gd name="connsiteX7" fmla="*/ 0 w 2828924"/>
              <a:gd name="connsiteY7" fmla="*/ 471497 h 2876553"/>
              <a:gd name="connsiteX8" fmla="*/ 471497 w 2828924"/>
              <a:gd name="connsiteY8" fmla="*/ 0 h 287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4" h="2876553">
                <a:moveTo>
                  <a:pt x="471497" y="0"/>
                </a:moveTo>
                <a:lnTo>
                  <a:pt x="2357427" y="0"/>
                </a:lnTo>
                <a:cubicBezTo>
                  <a:pt x="2617828" y="0"/>
                  <a:pt x="2828924" y="211096"/>
                  <a:pt x="2828924" y="471497"/>
                </a:cubicBezTo>
                <a:lnTo>
                  <a:pt x="2828924" y="2405056"/>
                </a:lnTo>
                <a:cubicBezTo>
                  <a:pt x="2828924" y="2665457"/>
                  <a:pt x="2617828" y="2876553"/>
                  <a:pt x="2357427" y="2876553"/>
                </a:cubicBezTo>
                <a:lnTo>
                  <a:pt x="471497" y="2876553"/>
                </a:lnTo>
                <a:cubicBezTo>
                  <a:pt x="211096" y="2876553"/>
                  <a:pt x="0" y="2665457"/>
                  <a:pt x="0" y="2405056"/>
                </a:cubicBezTo>
                <a:lnTo>
                  <a:pt x="0" y="471497"/>
                </a:lnTo>
                <a:cubicBezTo>
                  <a:pt x="0" y="211096"/>
                  <a:pt x="211096" y="0"/>
                  <a:pt x="471497" y="0"/>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7" name="مربع نص 16">
            <a:extLst>
              <a:ext uri="{FF2B5EF4-FFF2-40B4-BE49-F238E27FC236}">
                <a16:creationId xmlns:a16="http://schemas.microsoft.com/office/drawing/2014/main" id="{DE677D57-8161-4B1A-B2DE-85FED3DA0C89}"/>
              </a:ext>
            </a:extLst>
          </p:cNvPr>
          <p:cNvSpPr txBox="1"/>
          <p:nvPr/>
        </p:nvSpPr>
        <p:spPr>
          <a:xfrm>
            <a:off x="8040987" y="527438"/>
            <a:ext cx="1619250" cy="923330"/>
          </a:xfrm>
          <a:prstGeom prst="rect">
            <a:avLst/>
          </a:prstGeom>
          <a:noFill/>
        </p:spPr>
        <p:txBody>
          <a:bodyPr wrap="square" rtlCol="1">
            <a:spAutoFit/>
          </a:bodyPr>
          <a:lstStyle/>
          <a:p>
            <a:pPr algn="ctr"/>
            <a:r>
              <a:rPr lang="en-US" sz="5400" b="1" dirty="0">
                <a:latin typeface="Comic Sans MS" panose="030F0702030302020204" pitchFamily="66" charset="0"/>
              </a:rPr>
              <a:t>1</a:t>
            </a:r>
            <a:endParaRPr lang="ar-SA" sz="5400" b="1" dirty="0">
              <a:latin typeface="Comic Sans MS" panose="030F0702030302020204" pitchFamily="66" charset="0"/>
            </a:endParaRPr>
          </a:p>
        </p:txBody>
      </p:sp>
      <p:sp>
        <p:nvSpPr>
          <p:cNvPr id="18" name="مربع نص 17">
            <a:extLst>
              <a:ext uri="{FF2B5EF4-FFF2-40B4-BE49-F238E27FC236}">
                <a16:creationId xmlns:a16="http://schemas.microsoft.com/office/drawing/2014/main" id="{3B6F3DF0-E749-4652-8D76-88B6ECEB1C32}"/>
              </a:ext>
            </a:extLst>
          </p:cNvPr>
          <p:cNvSpPr txBox="1"/>
          <p:nvPr/>
        </p:nvSpPr>
        <p:spPr>
          <a:xfrm>
            <a:off x="4865327" y="684700"/>
            <a:ext cx="1619250" cy="923330"/>
          </a:xfrm>
          <a:prstGeom prst="rect">
            <a:avLst/>
          </a:prstGeom>
          <a:noFill/>
        </p:spPr>
        <p:txBody>
          <a:bodyPr wrap="square" rtlCol="1">
            <a:spAutoFit/>
          </a:bodyPr>
          <a:lstStyle/>
          <a:p>
            <a:pPr algn="ctr"/>
            <a:r>
              <a:rPr lang="en-US" sz="5400" b="1" dirty="0">
                <a:latin typeface="Comic Sans MS" panose="030F0702030302020204" pitchFamily="66" charset="0"/>
              </a:rPr>
              <a:t>2</a:t>
            </a:r>
            <a:endParaRPr lang="ar-SA" sz="5400" b="1" dirty="0">
              <a:latin typeface="Comic Sans MS" panose="030F0702030302020204" pitchFamily="66" charset="0"/>
            </a:endParaRPr>
          </a:p>
        </p:txBody>
      </p:sp>
      <p:sp>
        <p:nvSpPr>
          <p:cNvPr id="19" name="مربع نص 18">
            <a:extLst>
              <a:ext uri="{FF2B5EF4-FFF2-40B4-BE49-F238E27FC236}">
                <a16:creationId xmlns:a16="http://schemas.microsoft.com/office/drawing/2014/main" id="{5BF09DFE-2D53-477D-A492-B3BD92AD551E}"/>
              </a:ext>
            </a:extLst>
          </p:cNvPr>
          <p:cNvSpPr txBox="1"/>
          <p:nvPr/>
        </p:nvSpPr>
        <p:spPr>
          <a:xfrm>
            <a:off x="7846414" y="3775571"/>
            <a:ext cx="1619250" cy="923330"/>
          </a:xfrm>
          <a:prstGeom prst="rect">
            <a:avLst/>
          </a:prstGeom>
          <a:noFill/>
        </p:spPr>
        <p:txBody>
          <a:bodyPr wrap="square" rtlCol="1">
            <a:spAutoFit/>
          </a:bodyPr>
          <a:lstStyle/>
          <a:p>
            <a:pPr algn="ctr"/>
            <a:r>
              <a:rPr lang="en-US" sz="5400" b="1" dirty="0">
                <a:latin typeface="Comic Sans MS" panose="030F0702030302020204" pitchFamily="66" charset="0"/>
              </a:rPr>
              <a:t>3</a:t>
            </a:r>
            <a:endParaRPr lang="ar-SA" sz="5400" b="1" dirty="0">
              <a:latin typeface="Comic Sans MS" panose="030F0702030302020204" pitchFamily="66" charset="0"/>
            </a:endParaRPr>
          </a:p>
        </p:txBody>
      </p:sp>
      <p:sp>
        <p:nvSpPr>
          <p:cNvPr id="20" name="مربع نص 19">
            <a:extLst>
              <a:ext uri="{FF2B5EF4-FFF2-40B4-BE49-F238E27FC236}">
                <a16:creationId xmlns:a16="http://schemas.microsoft.com/office/drawing/2014/main" id="{538415DD-D0F3-481A-A5EC-3B6C97A702DE}"/>
              </a:ext>
            </a:extLst>
          </p:cNvPr>
          <p:cNvSpPr txBox="1"/>
          <p:nvPr/>
        </p:nvSpPr>
        <p:spPr>
          <a:xfrm>
            <a:off x="4534929" y="3789362"/>
            <a:ext cx="1619250" cy="923330"/>
          </a:xfrm>
          <a:prstGeom prst="rect">
            <a:avLst/>
          </a:prstGeom>
          <a:noFill/>
        </p:spPr>
        <p:txBody>
          <a:bodyPr wrap="square" rtlCol="1">
            <a:spAutoFit/>
          </a:bodyPr>
          <a:lstStyle/>
          <a:p>
            <a:pPr algn="ctr"/>
            <a:r>
              <a:rPr lang="en-US" sz="5400" b="1" dirty="0">
                <a:latin typeface="Comic Sans MS" panose="030F0702030302020204" pitchFamily="66" charset="0"/>
              </a:rPr>
              <a:t>4</a:t>
            </a:r>
            <a:endParaRPr lang="ar-SA" sz="5400" b="1" dirty="0">
              <a:latin typeface="Comic Sans MS" panose="030F0702030302020204" pitchFamily="66" charset="0"/>
            </a:endParaRPr>
          </a:p>
        </p:txBody>
      </p:sp>
      <p:pic>
        <p:nvPicPr>
          <p:cNvPr id="21" name="رسم 20" descr="إصبع سبابة يشير إلى اليمين بظهر يد">
            <a:extLst>
              <a:ext uri="{FF2B5EF4-FFF2-40B4-BE49-F238E27FC236}">
                <a16:creationId xmlns:a16="http://schemas.microsoft.com/office/drawing/2014/main" id="{506EF6A4-01D7-41E1-B670-642ACB6DCC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5636" y="3889495"/>
            <a:ext cx="476985" cy="476985"/>
          </a:xfrm>
          <a:prstGeom prst="rect">
            <a:avLst/>
          </a:prstGeom>
        </p:spPr>
      </p:pic>
      <p:pic>
        <p:nvPicPr>
          <p:cNvPr id="22" name="رسم 21" descr="إصبع سبابة يشير إلى اليمين بظهر يد">
            <a:extLst>
              <a:ext uri="{FF2B5EF4-FFF2-40B4-BE49-F238E27FC236}">
                <a16:creationId xmlns:a16="http://schemas.microsoft.com/office/drawing/2014/main" id="{C15EA745-471B-47DA-9CAF-867885383E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9603" y="784616"/>
            <a:ext cx="476985" cy="476985"/>
          </a:xfrm>
          <a:prstGeom prst="rect">
            <a:avLst/>
          </a:prstGeom>
        </p:spPr>
      </p:pic>
      <p:pic>
        <p:nvPicPr>
          <p:cNvPr id="23" name="رسم 22" descr="إصبع سبابة يشير إلى اليمين بظهر يد">
            <a:extLst>
              <a:ext uri="{FF2B5EF4-FFF2-40B4-BE49-F238E27FC236}">
                <a16:creationId xmlns:a16="http://schemas.microsoft.com/office/drawing/2014/main" id="{8035E3C0-F231-496A-AF01-F637837ED7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35767" y="684700"/>
            <a:ext cx="476985" cy="476985"/>
          </a:xfrm>
          <a:prstGeom prst="rect">
            <a:avLst/>
          </a:prstGeom>
        </p:spPr>
      </p:pic>
      <p:pic>
        <p:nvPicPr>
          <p:cNvPr id="24" name="رسم 23" descr="إصبع سبابة يشير إلى اليمين بظهر يد">
            <a:extLst>
              <a:ext uri="{FF2B5EF4-FFF2-40B4-BE49-F238E27FC236}">
                <a16:creationId xmlns:a16="http://schemas.microsoft.com/office/drawing/2014/main" id="{26B79873-6CCF-4E47-81C5-C32095CA85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2319" y="3801768"/>
            <a:ext cx="476985" cy="476985"/>
          </a:xfrm>
          <a:prstGeom prst="rect">
            <a:avLst/>
          </a:prstGeom>
        </p:spPr>
      </p:pic>
    </p:spTree>
    <p:extLst>
      <p:ext uri="{BB962C8B-B14F-4D97-AF65-F5344CB8AC3E}">
        <p14:creationId xmlns:p14="http://schemas.microsoft.com/office/powerpoint/2010/main" val="399079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grpId="0" nodeType="clickEffect">
                                  <p:stCondLst>
                                    <p:cond delay="0"/>
                                  </p:stCondLst>
                                  <p:childTnLst>
                                    <p:anim calcmode="lin" valueType="num">
                                      <p:cBhvr>
                                        <p:cTn id="11" dur="1000"/>
                                        <p:tgtEl>
                                          <p:spTgt spid="11"/>
                                        </p:tgtEl>
                                        <p:attrNameLst>
                                          <p:attrName>ppt_w</p:attrName>
                                        </p:attrNameLst>
                                      </p:cBhvr>
                                      <p:tavLst>
                                        <p:tav tm="0">
                                          <p:val>
                                            <p:strVal val="ppt_w"/>
                                          </p:val>
                                        </p:tav>
                                        <p:tav tm="100000">
                                          <p:val>
                                            <p:fltVal val="0"/>
                                          </p:val>
                                        </p:tav>
                                      </p:tavLst>
                                    </p:anim>
                                    <p:anim calcmode="lin" valueType="num">
                                      <p:cBhvr>
                                        <p:cTn id="12" dur="1000"/>
                                        <p:tgtEl>
                                          <p:spTgt spid="11"/>
                                        </p:tgtEl>
                                        <p:attrNameLst>
                                          <p:attrName>ppt_h</p:attrName>
                                        </p:attrNameLst>
                                      </p:cBhvr>
                                      <p:tavLst>
                                        <p:tav tm="0">
                                          <p:val>
                                            <p:strVal val="ppt_h"/>
                                          </p:val>
                                        </p:tav>
                                        <p:tav tm="100000">
                                          <p:val>
                                            <p:fltVal val="0"/>
                                          </p:val>
                                        </p:tav>
                                      </p:tavLst>
                                    </p:anim>
                                    <p:anim calcmode="lin" valueType="num">
                                      <p:cBhvr>
                                        <p:cTn id="13" dur="1000"/>
                                        <p:tgtEl>
                                          <p:spTgt spid="11"/>
                                        </p:tgtEl>
                                        <p:attrNameLst>
                                          <p:attrName>style.rotation</p:attrName>
                                        </p:attrNameLst>
                                      </p:cBhvr>
                                      <p:tavLst>
                                        <p:tav tm="0">
                                          <p:val>
                                            <p:fltVal val="0"/>
                                          </p:val>
                                        </p:tav>
                                        <p:tav tm="100000">
                                          <p:val>
                                            <p:fltVal val="9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31" presetClass="exit" presetSubtype="0" fill="hold" grpId="0" nodeType="click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style.rotation</p:attrName>
                                        </p:attrNameLst>
                                      </p:cBhvr>
                                      <p:tavLst>
                                        <p:tav tm="0">
                                          <p:val>
                                            <p:fltVal val="0"/>
                                          </p:val>
                                        </p:tav>
                                        <p:tav tm="100000">
                                          <p:val>
                                            <p:fltVal val="90"/>
                                          </p:val>
                                        </p:tav>
                                      </p:tavLst>
                                    </p:anim>
                                    <p:animEffect transition="out" filter="fade">
                                      <p:cBhvr>
                                        <p:cTn id="23" dur="1000"/>
                                        <p:tgtEl>
                                          <p:spTgt spid="12"/>
                                        </p:tgtEl>
                                      </p:cBhvr>
                                    </p:animEffect>
                                    <p:set>
                                      <p:cBhvr>
                                        <p:cTn id="2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grpId="0" nodeType="clickEffect">
                                  <p:stCondLst>
                                    <p:cond delay="0"/>
                                  </p:stCondLst>
                                  <p:childTnLst>
                                    <p:anim calcmode="lin" valueType="num">
                                      <p:cBhvr>
                                        <p:cTn id="29" dur="1000"/>
                                        <p:tgtEl>
                                          <p:spTgt spid="15"/>
                                        </p:tgtEl>
                                        <p:attrNameLst>
                                          <p:attrName>ppt_w</p:attrName>
                                        </p:attrNameLst>
                                      </p:cBhvr>
                                      <p:tavLst>
                                        <p:tav tm="0">
                                          <p:val>
                                            <p:strVal val="ppt_w"/>
                                          </p:val>
                                        </p:tav>
                                        <p:tav tm="100000">
                                          <p:val>
                                            <p:fltVal val="0"/>
                                          </p:val>
                                        </p:tav>
                                      </p:tavLst>
                                    </p:anim>
                                    <p:anim calcmode="lin" valueType="num">
                                      <p:cBhvr>
                                        <p:cTn id="30" dur="1000"/>
                                        <p:tgtEl>
                                          <p:spTgt spid="15"/>
                                        </p:tgtEl>
                                        <p:attrNameLst>
                                          <p:attrName>ppt_h</p:attrName>
                                        </p:attrNameLst>
                                      </p:cBhvr>
                                      <p:tavLst>
                                        <p:tav tm="0">
                                          <p:val>
                                            <p:strVal val="ppt_h"/>
                                          </p:val>
                                        </p:tav>
                                        <p:tav tm="100000">
                                          <p:val>
                                            <p:fltVal val="0"/>
                                          </p:val>
                                        </p:tav>
                                      </p:tavLst>
                                    </p:anim>
                                    <p:anim calcmode="lin" valueType="num">
                                      <p:cBhvr>
                                        <p:cTn id="31" dur="1000"/>
                                        <p:tgtEl>
                                          <p:spTgt spid="15"/>
                                        </p:tgtEl>
                                        <p:attrNameLst>
                                          <p:attrName>style.rotation</p:attrName>
                                        </p:attrNameLst>
                                      </p:cBhvr>
                                      <p:tavLst>
                                        <p:tav tm="0">
                                          <p:val>
                                            <p:fltVal val="0"/>
                                          </p:val>
                                        </p:tav>
                                        <p:tav tm="100000">
                                          <p:val>
                                            <p:fltVal val="9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16"/>
                                        </p:tgtEl>
                                        <p:attrNameLst>
                                          <p:attrName>ppt_w</p:attrName>
                                        </p:attrNameLst>
                                      </p:cBhvr>
                                      <p:tavLst>
                                        <p:tav tm="0">
                                          <p:val>
                                            <p:strVal val="ppt_w"/>
                                          </p:val>
                                        </p:tav>
                                        <p:tav tm="100000">
                                          <p:val>
                                            <p:fltVal val="0"/>
                                          </p:val>
                                        </p:tav>
                                      </p:tavLst>
                                    </p:anim>
                                    <p:anim calcmode="lin" valueType="num">
                                      <p:cBhvr>
                                        <p:cTn id="39" dur="1000"/>
                                        <p:tgtEl>
                                          <p:spTgt spid="16"/>
                                        </p:tgtEl>
                                        <p:attrNameLst>
                                          <p:attrName>ppt_h</p:attrName>
                                        </p:attrNameLst>
                                      </p:cBhvr>
                                      <p:tavLst>
                                        <p:tav tm="0">
                                          <p:val>
                                            <p:strVal val="ppt_h"/>
                                          </p:val>
                                        </p:tav>
                                        <p:tav tm="100000">
                                          <p:val>
                                            <p:fltVal val="0"/>
                                          </p:val>
                                        </p:tav>
                                      </p:tavLst>
                                    </p:anim>
                                    <p:anim calcmode="lin" valueType="num">
                                      <p:cBhvr>
                                        <p:cTn id="40" dur="1000"/>
                                        <p:tgtEl>
                                          <p:spTgt spid="16"/>
                                        </p:tgtEl>
                                        <p:attrNameLst>
                                          <p:attrName>style.rotation</p:attrName>
                                        </p:attrNameLst>
                                      </p:cBhvr>
                                      <p:tavLst>
                                        <p:tav tm="0">
                                          <p:val>
                                            <p:fltVal val="0"/>
                                          </p:val>
                                        </p:tav>
                                        <p:tav tm="100000">
                                          <p:val>
                                            <p:fltVal val="90"/>
                                          </p:val>
                                        </p:tav>
                                      </p:tavLst>
                                    </p:anim>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1" grpId="0" animBg="1"/>
      <p:bldP spid="12"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DFF3605-CBE4-7450-FC8D-F16E04AE9C8C}"/>
              </a:ext>
            </a:extLst>
          </p:cNvPr>
          <p:cNvPicPr>
            <a:picLocks noChangeAspect="1"/>
          </p:cNvPicPr>
          <p:nvPr/>
        </p:nvPicPr>
        <p:blipFill rotWithShape="1">
          <a:blip r:embed="rId2"/>
          <a:srcRect l="13750" t="28217" r="27529" b="13179"/>
          <a:stretch/>
        </p:blipFill>
        <p:spPr>
          <a:xfrm>
            <a:off x="85060" y="0"/>
            <a:ext cx="12025424" cy="6857999"/>
          </a:xfrm>
          <a:prstGeom prst="rect">
            <a:avLst/>
          </a:prstGeom>
        </p:spPr>
      </p:pic>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p:txBody>
          <a:bodyPr/>
          <a:lstStyle/>
          <a:p>
            <a:endParaRPr lang="ar-SA"/>
          </a:p>
        </p:txBody>
      </p:sp>
      <p:pic>
        <p:nvPicPr>
          <p:cNvPr id="5" name="صورة 4">
            <a:extLst>
              <a:ext uri="{FF2B5EF4-FFF2-40B4-BE49-F238E27FC236}">
                <a16:creationId xmlns:a16="http://schemas.microsoft.com/office/drawing/2014/main" id="{36CDC277-C599-433B-BB29-AA040B32035E}"/>
              </a:ext>
            </a:extLst>
          </p:cNvPr>
          <p:cNvPicPr>
            <a:picLocks noChangeAspect="1"/>
          </p:cNvPicPr>
          <p:nvPr/>
        </p:nvPicPr>
        <p:blipFill rotWithShape="1">
          <a:blip r:embed="rId3"/>
          <a:srcRect l="21172" t="20463" r="18750" b="44722"/>
          <a:stretch/>
        </p:blipFill>
        <p:spPr>
          <a:xfrm>
            <a:off x="1256301" y="1739503"/>
            <a:ext cx="10606314" cy="3540919"/>
          </a:xfrm>
          <a:prstGeom prst="rect">
            <a:avLst/>
          </a:prstGeom>
        </p:spPr>
      </p:pic>
    </p:spTree>
    <p:extLst>
      <p:ext uri="{BB962C8B-B14F-4D97-AF65-F5344CB8AC3E}">
        <p14:creationId xmlns:p14="http://schemas.microsoft.com/office/powerpoint/2010/main" val="4230649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E35A50B-698D-90C3-5C34-55346D55110B}"/>
              </a:ext>
            </a:extLst>
          </p:cNvPr>
          <p:cNvPicPr>
            <a:picLocks noChangeAspect="1"/>
          </p:cNvPicPr>
          <p:nvPr/>
        </p:nvPicPr>
        <p:blipFill rotWithShape="1">
          <a:blip r:embed="rId2"/>
          <a:srcRect l="13430" t="27441" r="27616" b="13024"/>
          <a:stretch/>
        </p:blipFill>
        <p:spPr>
          <a:xfrm>
            <a:off x="0" y="0"/>
            <a:ext cx="12192000" cy="6858000"/>
          </a:xfrm>
          <a:prstGeom prst="rect">
            <a:avLst/>
          </a:prstGeom>
        </p:spPr>
      </p:pic>
      <p:pic>
        <p:nvPicPr>
          <p:cNvPr id="5" name="Picture 2" descr="Man is Thinking clipart">
            <a:extLst>
              <a:ext uri="{FF2B5EF4-FFF2-40B4-BE49-F238E27FC236}">
                <a16:creationId xmlns:a16="http://schemas.microsoft.com/office/drawing/2014/main" id="{4C876EE1-B22E-3DB9-8FCE-EE818A88C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86" y="2075584"/>
            <a:ext cx="2087231" cy="4984433"/>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6CBA79C2-6E60-4C8B-AB11-2248F836BFFD}"/>
              </a:ext>
            </a:extLst>
          </p:cNvPr>
          <p:cNvPicPr>
            <a:picLocks noChangeAspect="1"/>
          </p:cNvPicPr>
          <p:nvPr/>
        </p:nvPicPr>
        <p:blipFill rotWithShape="1">
          <a:blip r:embed="rId4"/>
          <a:srcRect l="21797" t="47361" r="20391" b="27778"/>
          <a:stretch/>
        </p:blipFill>
        <p:spPr>
          <a:xfrm>
            <a:off x="2278617" y="2501163"/>
            <a:ext cx="9538724" cy="2432561"/>
          </a:xfrm>
          <a:prstGeom prst="rect">
            <a:avLst/>
          </a:prstGeom>
        </p:spPr>
      </p:pic>
    </p:spTree>
    <p:extLst>
      <p:ext uri="{BB962C8B-B14F-4D97-AF65-F5344CB8AC3E}">
        <p14:creationId xmlns:p14="http://schemas.microsoft.com/office/powerpoint/2010/main" val="429299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B86C45D-8F81-72DA-E0FB-AF01956EECAD}"/>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3B354F91-F58A-9754-2373-FD3850FF6899}"/>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124733F8-03C7-E0F9-ACF4-D512152D939F}"/>
              </a:ext>
            </a:extLst>
          </p:cNvPr>
          <p:cNvPicPr>
            <a:picLocks noChangeAspect="1"/>
          </p:cNvPicPr>
          <p:nvPr/>
        </p:nvPicPr>
        <p:blipFill rotWithShape="1">
          <a:blip r:embed="rId2"/>
          <a:srcRect l="13750" t="28527" r="27878" b="13179"/>
          <a:stretch/>
        </p:blipFill>
        <p:spPr>
          <a:xfrm>
            <a:off x="0" y="0"/>
            <a:ext cx="12192000" cy="6858000"/>
          </a:xfrm>
          <a:prstGeom prst="rect">
            <a:avLst/>
          </a:prstGeom>
        </p:spPr>
      </p:pic>
      <p:pic>
        <p:nvPicPr>
          <p:cNvPr id="5" name="عنصر نائب للمحتوى 7">
            <a:extLst>
              <a:ext uri="{FF2B5EF4-FFF2-40B4-BE49-F238E27FC236}">
                <a16:creationId xmlns:a16="http://schemas.microsoft.com/office/drawing/2014/main" id="{EC969764-3581-D6C3-9936-DDCD168B3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3919" y="4623710"/>
            <a:ext cx="1782284" cy="1782284"/>
          </a:xfrm>
          <a:prstGeom prst="rect">
            <a:avLst/>
          </a:prstGeom>
        </p:spPr>
      </p:pic>
      <p:pic>
        <p:nvPicPr>
          <p:cNvPr id="6" name="Picture 2" descr="Group Of Caucasian White Happy Sport Fans In Green Outfit Cheering For  Their Team. Football Fans With Flag And Scarfs Strolling. Vector Cartoon  Illustration Isolated On White Background. Royalty Free Cliparts, Vectors,">
            <a:extLst>
              <a:ext uri="{FF2B5EF4-FFF2-40B4-BE49-F238E27FC236}">
                <a16:creationId xmlns:a16="http://schemas.microsoft.com/office/drawing/2014/main" id="{15A62110-247A-22B2-BF99-2D1215BDF2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57" b="89827" l="5615" r="92462">
                        <a14:foregroundMark x1="84692" y1="22835" x2="84692" y2="22835"/>
                        <a14:foregroundMark x1="70385" y1="42965" x2="70385" y2="42965"/>
                        <a14:foregroundMark x1="57231" y1="42208" x2="57231" y2="42208"/>
                        <a14:foregroundMark x1="55769" y1="44481" x2="55769" y2="44481"/>
                        <a14:foregroundMark x1="56462" y1="67749" x2="56462" y2="67749"/>
                        <a14:foregroundMark x1="69231" y1="76299" x2="69231" y2="76299"/>
                        <a14:foregroundMark x1="40846" y1="64177" x2="40846" y2="64177"/>
                        <a14:foregroundMark x1="36385" y1="29437" x2="36385" y2="29437"/>
                        <a14:foregroundMark x1="29154" y1="16775" x2="29154" y2="16775"/>
                        <a14:foregroundMark x1="29154" y1="16775" x2="29154" y2="16775"/>
                        <a14:foregroundMark x1="28923" y1="20346" x2="28923" y2="20346"/>
                        <a14:foregroundMark x1="12462" y1="36905" x2="12462" y2="36905"/>
                        <a14:foregroundMark x1="9769" y1="14069" x2="9769" y2="14069"/>
                        <a14:foregroundMark x1="8769" y1="12554" x2="8769" y2="12554"/>
                        <a14:foregroundMark x1="5692" y1="11147" x2="5692" y2="11147"/>
                        <a14:foregroundMark x1="9385" y1="24351" x2="9385" y2="24351"/>
                        <a14:foregroundMark x1="30000" y1="15368" x2="30000" y2="15368"/>
                        <a14:foregroundMark x1="29692" y1="17532" x2="26000" y2="23052"/>
                        <a14:foregroundMark x1="26000" y1="23052" x2="27385" y2="22944"/>
                        <a14:foregroundMark x1="29231" y1="60173" x2="29231" y2="60173"/>
                        <a14:foregroundMark x1="89077" y1="23701" x2="89077" y2="23701"/>
                        <a14:foregroundMark x1="75538" y1="24351" x2="75538" y2="24351"/>
                        <a14:foregroundMark x1="65308" y1="24675" x2="65308" y2="24675"/>
                        <a14:foregroundMark x1="63923" y1="24784" x2="63923" y2="24784"/>
                        <a14:foregroundMark x1="63923" y1="24784" x2="69769" y2="24892"/>
                        <a14:foregroundMark x1="69769" y1="24892" x2="55923" y2="20238"/>
                        <a14:foregroundMark x1="55923" y1="20238" x2="69077" y2="47511"/>
                        <a14:foregroundMark x1="69077" y1="47511" x2="75538" y2="51732"/>
                        <a14:foregroundMark x1="75538" y1="51732" x2="77846" y2="49892"/>
                        <a14:foregroundMark x1="53615" y1="34524" x2="62769" y2="44048"/>
                        <a14:foregroundMark x1="62769" y1="44048" x2="55923" y2="42857"/>
                        <a14:foregroundMark x1="55923" y1="42857" x2="48385" y2="46861"/>
                        <a14:foregroundMark x1="48385" y1="46861" x2="64077" y2="58333"/>
                        <a14:foregroundMark x1="64077" y1="58333" x2="55692" y2="58874"/>
                        <a14:foregroundMark x1="93923" y1="70238" x2="59308" y2="85714"/>
                        <a14:foregroundMark x1="59308" y1="85714" x2="12308" y2="88745"/>
                        <a14:foregroundMark x1="12308" y1="88745" x2="30077" y2="77706"/>
                        <a14:foregroundMark x1="30077" y1="77706" x2="84923" y2="87554"/>
                        <a14:foregroundMark x1="84923" y1="87554" x2="25231" y2="86905"/>
                        <a14:foregroundMark x1="25231" y1="86905" x2="48923" y2="87121"/>
                        <a14:foregroundMark x1="48923" y1="87121" x2="70769" y2="81385"/>
                        <a14:foregroundMark x1="70769" y1="81385" x2="39000" y2="79654"/>
                        <a14:foregroundMark x1="39000" y1="79654" x2="35000" y2="72078"/>
                        <a14:foregroundMark x1="35000" y1="72078" x2="92462" y2="67749"/>
                        <a14:foregroundMark x1="92462" y1="67749" x2="92462" y2="67749"/>
                        <a14:foregroundMark x1="12308" y1="77489" x2="12308" y2="77489"/>
                        <a14:foregroundMark x1="16692" y1="77489" x2="16692" y2="77489"/>
                        <a14:foregroundMark x1="13385" y1="76082" x2="26846" y2="72944"/>
                        <a14:foregroundMark x1="26846" y1="72944" x2="22231" y2="77489"/>
                        <a14:foregroundMark x1="22231" y1="77489" x2="25846" y2="82359"/>
                        <a14:foregroundMark x1="25846" y1="82359" x2="28231" y2="83442"/>
                        <a14:foregroundMark x1="11846" y1="78139" x2="11846" y2="78139"/>
                        <a14:foregroundMark x1="89538" y1="23268" x2="89538" y2="23268"/>
                        <a14:foregroundMark x1="88769" y1="23377" x2="84154" y2="31818"/>
                        <a14:foregroundMark x1="84154" y1="31818" x2="86846" y2="33333"/>
                        <a14:foregroundMark x1="75308" y1="17100" x2="75308" y2="17100"/>
                        <a14:foregroundMark x1="37308" y1="12879" x2="37308" y2="12879"/>
                        <a14:foregroundMark x1="7615" y1="22619" x2="7615" y2="22619"/>
                        <a14:foregroundMark x1="12692" y1="35498" x2="12692" y2="35498"/>
                        <a14:foregroundMark x1="69923" y1="39394" x2="69923" y2="39394"/>
                        <a14:foregroundMark x1="29154" y1="16883" x2="29154" y2="16883"/>
                        <a14:foregroundMark x1="27923" y1="17532" x2="29231" y2="20887"/>
                        <a14:foregroundMark x1="20615" y1="16234" x2="20615" y2="16234"/>
                        <a14:foregroundMark x1="19077" y1="15476" x2="19077" y2="15476"/>
                      </a14:backgroundRemoval>
                    </a14:imgEffect>
                  </a14:imgLayer>
                </a14:imgProps>
              </a:ext>
              <a:ext uri="{28A0092B-C50C-407E-A947-70E740481C1C}">
                <a14:useLocalDpi xmlns:a14="http://schemas.microsoft.com/office/drawing/2010/main" val="0"/>
              </a:ext>
            </a:extLst>
          </a:blip>
          <a:srcRect/>
          <a:stretch>
            <a:fillRect/>
          </a:stretch>
        </p:blipFill>
        <p:spPr bwMode="auto">
          <a:xfrm>
            <a:off x="4294735" y="359645"/>
            <a:ext cx="3908241" cy="2777822"/>
          </a:xfrm>
          <a:prstGeom prst="rect">
            <a:avLst/>
          </a:prstGeom>
          <a:noFill/>
          <a:extLst>
            <a:ext uri="{909E8E84-426E-40DD-AFC4-6F175D3DCCD1}">
              <a14:hiddenFill xmlns:a14="http://schemas.microsoft.com/office/drawing/2010/main">
                <a:solidFill>
                  <a:srgbClr val="FFFFFF"/>
                </a:solidFill>
              </a14:hiddenFill>
            </a:ext>
          </a:extLst>
        </p:spPr>
      </p:pic>
      <p:sp>
        <p:nvSpPr>
          <p:cNvPr id="7" name="فقاعة التفكير: على شكل سحابة 6">
            <a:extLst>
              <a:ext uri="{FF2B5EF4-FFF2-40B4-BE49-F238E27FC236}">
                <a16:creationId xmlns:a16="http://schemas.microsoft.com/office/drawing/2014/main" id="{B454F0B2-3DC2-2BE9-A8D2-49BDCB7DBD68}"/>
              </a:ext>
            </a:extLst>
          </p:cNvPr>
          <p:cNvSpPr/>
          <p:nvPr/>
        </p:nvSpPr>
        <p:spPr>
          <a:xfrm>
            <a:off x="8792171" y="2266921"/>
            <a:ext cx="2062716" cy="1605516"/>
          </a:xfrm>
          <a:prstGeom prst="cloudCallout">
            <a:avLst>
              <a:gd name="adj1" fmla="val -31658"/>
              <a:gd name="adj2" fmla="val 86341"/>
            </a:avLst>
          </a:prstGeom>
          <a:solidFill>
            <a:srgbClr val="F8E7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effectLst>
                  <a:outerShdw blurRad="38100" dist="38100" dir="2700000" algn="tl">
                    <a:srgbClr val="000000">
                      <a:alpha val="43137"/>
                    </a:srgbClr>
                  </a:outerShdw>
                </a:effectLst>
                <a:latin typeface="Comic Sans MS" panose="030F0702030302020204" pitchFamily="66" charset="0"/>
              </a:rPr>
              <a:t>Are they happy?</a:t>
            </a:r>
            <a:endParaRPr lang="ar-SA" dirty="0">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8" name="فقاعة التفكير: على شكل سحابة 7">
            <a:extLst>
              <a:ext uri="{FF2B5EF4-FFF2-40B4-BE49-F238E27FC236}">
                <a16:creationId xmlns:a16="http://schemas.microsoft.com/office/drawing/2014/main" id="{DD74ABD8-F17E-C20B-ED82-ABA7BB4A726A}"/>
              </a:ext>
            </a:extLst>
          </p:cNvPr>
          <p:cNvSpPr/>
          <p:nvPr/>
        </p:nvSpPr>
        <p:spPr>
          <a:xfrm>
            <a:off x="5545279" y="3018194"/>
            <a:ext cx="2062716" cy="1605516"/>
          </a:xfrm>
          <a:prstGeom prst="cloudCallout">
            <a:avLst>
              <a:gd name="adj1" fmla="val 46481"/>
              <a:gd name="adj2" fmla="val 76058"/>
            </a:avLst>
          </a:prstGeom>
          <a:solidFill>
            <a:srgbClr val="F8E7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effectLst>
                  <a:outerShdw blurRad="38100" dist="38100" dir="2700000" algn="tl">
                    <a:srgbClr val="000000">
                      <a:alpha val="43137"/>
                    </a:srgbClr>
                  </a:outerShdw>
                </a:effectLst>
                <a:latin typeface="Comic Sans MS" panose="030F0702030302020204" pitchFamily="66" charset="0"/>
              </a:rPr>
              <a:t>Do you think their team win?</a:t>
            </a:r>
            <a:endParaRPr lang="ar-SA" dirty="0">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9" name="AutoShape 2" descr="كأس العالم 2022: السعودية تحقق فوزا تاريخيا على الأرجنتين وتعادل سلبي بين  تونس والدنمارك - BBC News عربي">
            <a:extLst>
              <a:ext uri="{FF2B5EF4-FFF2-40B4-BE49-F238E27FC236}">
                <a16:creationId xmlns:a16="http://schemas.microsoft.com/office/drawing/2014/main" id="{FBAEBA16-5EF2-CAAB-7BE4-2AD999279E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pic>
        <p:nvPicPr>
          <p:cNvPr id="10" name="Picture 4" descr="كأس العالم 2022: السعودية تحقق فوزا تاريخيا على الأرجنتين وتعادل سلبي بين  تونس والدنمارك - BBC News عربي">
            <a:extLst>
              <a:ext uri="{FF2B5EF4-FFF2-40B4-BE49-F238E27FC236}">
                <a16:creationId xmlns:a16="http://schemas.microsoft.com/office/drawing/2014/main" id="{C0D4B398-4FDF-CB10-8F3A-70F257A36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967830"/>
            <a:ext cx="3670434" cy="2064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اليوم السعودية والأرجنتين.. كل ما تريد معرفته عن تاريخ المواجهات والمشاركات  في كأس العالم - RT Arabic">
            <a:extLst>
              <a:ext uri="{FF2B5EF4-FFF2-40B4-BE49-F238E27FC236}">
                <a16:creationId xmlns:a16="http://schemas.microsoft.com/office/drawing/2014/main" id="{6CCEA499-607D-DD32-A2B6-4388797EDC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854" y="1878416"/>
            <a:ext cx="3218012" cy="180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C0038A-859B-CF28-17B1-66FF33F844BD}"/>
              </a:ext>
            </a:extLst>
          </p:cNvPr>
          <p:cNvPicPr>
            <a:picLocks noChangeAspect="1"/>
          </p:cNvPicPr>
          <p:nvPr/>
        </p:nvPicPr>
        <p:blipFill rotWithShape="1">
          <a:blip r:embed="rId2"/>
          <a:srcRect l="13779" t="28682" r="28314" b="13955"/>
          <a:stretch/>
        </p:blipFill>
        <p:spPr>
          <a:xfrm>
            <a:off x="0" y="0"/>
            <a:ext cx="12192000" cy="6858000"/>
          </a:xfrm>
          <a:prstGeom prst="rect">
            <a:avLst/>
          </a:prstGeom>
        </p:spPr>
      </p:pic>
      <p:pic>
        <p:nvPicPr>
          <p:cNvPr id="5" name="Picture 2" descr="Student reading in the bus clipart">
            <a:extLst>
              <a:ext uri="{FF2B5EF4-FFF2-40B4-BE49-F238E27FC236}">
                <a16:creationId xmlns:a16="http://schemas.microsoft.com/office/drawing/2014/main" id="{2CB71A11-837A-C580-2BEF-31A1EFD05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400" y="0"/>
            <a:ext cx="3068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C67DE344-4876-4E45-8BB3-AE4DC1CE7F6C}"/>
              </a:ext>
            </a:extLst>
          </p:cNvPr>
          <p:cNvSpPr txBox="1"/>
          <p:nvPr/>
        </p:nvSpPr>
        <p:spPr>
          <a:xfrm>
            <a:off x="3048000" y="3244334"/>
            <a:ext cx="6096000" cy="369332"/>
          </a:xfrm>
          <a:prstGeom prst="rect">
            <a:avLst/>
          </a:prstGeom>
          <a:noFill/>
        </p:spPr>
        <p:txBody>
          <a:bodyPr wrap="square">
            <a:spAutoFit/>
          </a:bodyPr>
          <a:lstStyle/>
          <a:p>
            <a:endParaRPr lang="ar-SA" dirty="0"/>
          </a:p>
        </p:txBody>
      </p:sp>
      <p:pic>
        <p:nvPicPr>
          <p:cNvPr id="7" name="Picture 2" descr="ولئن أصابكم فضل من الله ليقولن كأن لم تكن بينكم وبينه مودة . [ النساء: 73]">
            <a:extLst>
              <a:ext uri="{FF2B5EF4-FFF2-40B4-BE49-F238E27FC236}">
                <a16:creationId xmlns:a16="http://schemas.microsoft.com/office/drawing/2014/main" id="{5D64C671-0180-C5B4-D64D-47197AA13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285" y="1266818"/>
            <a:ext cx="7068152" cy="469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40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498BCCC-FF0A-D310-9654-42353EA53389}"/>
              </a:ext>
            </a:extLst>
          </p:cNvPr>
          <p:cNvPicPr>
            <a:picLocks noChangeAspect="1"/>
          </p:cNvPicPr>
          <p:nvPr/>
        </p:nvPicPr>
        <p:blipFill rotWithShape="1">
          <a:blip r:embed="rId2"/>
          <a:srcRect l="13750" t="26621" r="27180" b="13954"/>
          <a:stretch/>
        </p:blipFill>
        <p:spPr>
          <a:xfrm>
            <a:off x="0" y="0"/>
            <a:ext cx="12192000" cy="6858000"/>
          </a:xfrm>
          <a:prstGeom prst="rect">
            <a:avLst/>
          </a:prstGeom>
        </p:spPr>
      </p:pic>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p:txBody>
          <a:bodyPr/>
          <a:lstStyle/>
          <a:p>
            <a:endParaRPr lang="ar-SA"/>
          </a:p>
        </p:txBody>
      </p:sp>
      <p:pic>
        <p:nvPicPr>
          <p:cNvPr id="16386" name="Picture 2" descr="نتيجة بحث الصور عن worride broke the window clipart">
            <a:extLst>
              <a:ext uri="{FF2B5EF4-FFF2-40B4-BE49-F238E27FC236}">
                <a16:creationId xmlns:a16="http://schemas.microsoft.com/office/drawing/2014/main" id="{B0DAE449-DE03-498B-BD29-E2A31E5681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t="12778" b="13055"/>
          <a:stretch/>
        </p:blipFill>
        <p:spPr bwMode="auto">
          <a:xfrm>
            <a:off x="904876" y="1600200"/>
            <a:ext cx="4506180" cy="381952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466A70D1-1956-4490-887D-0674DAABB1F8}"/>
              </a:ext>
            </a:extLst>
          </p:cNvPr>
          <p:cNvSpPr/>
          <p:nvPr/>
        </p:nvSpPr>
        <p:spPr>
          <a:xfrm>
            <a:off x="4695825" y="1955008"/>
            <a:ext cx="5810250" cy="1219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dirty="0">
                <a:solidFill>
                  <a:schemeClr val="tx1"/>
                </a:solidFill>
                <a:latin typeface="Comic Sans MS" panose="030F0702030302020204" pitchFamily="66" charset="0"/>
              </a:rPr>
              <a:t>The boy looks worried </a:t>
            </a:r>
            <a:endParaRPr lang="ar-SA" sz="3600" dirty="0">
              <a:solidFill>
                <a:schemeClr val="tx1"/>
              </a:solidFill>
              <a:latin typeface="Comic Sans MS" panose="030F0702030302020204" pitchFamily="66" charset="0"/>
            </a:endParaRPr>
          </a:p>
        </p:txBody>
      </p:sp>
      <p:sp>
        <p:nvSpPr>
          <p:cNvPr id="8" name="مستطيل 7">
            <a:extLst>
              <a:ext uri="{FF2B5EF4-FFF2-40B4-BE49-F238E27FC236}">
                <a16:creationId xmlns:a16="http://schemas.microsoft.com/office/drawing/2014/main" id="{758655D2-E6C2-455F-A51A-27C87BF64623}"/>
              </a:ext>
            </a:extLst>
          </p:cNvPr>
          <p:cNvSpPr/>
          <p:nvPr/>
        </p:nvSpPr>
        <p:spPr>
          <a:xfrm>
            <a:off x="4695825" y="3855244"/>
            <a:ext cx="5810250" cy="1219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He must break the window</a:t>
            </a:r>
            <a:endParaRPr lang="ar-SA"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42789470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7FE323A-EC06-6231-D89C-C8DA65792F5B}"/>
              </a:ext>
            </a:extLst>
          </p:cNvPr>
          <p:cNvPicPr>
            <a:picLocks noChangeAspect="1"/>
          </p:cNvPicPr>
          <p:nvPr/>
        </p:nvPicPr>
        <p:blipFill rotWithShape="1">
          <a:blip r:embed="rId2"/>
          <a:srcRect l="13750" t="26621" r="27180" b="13954"/>
          <a:stretch/>
        </p:blipFill>
        <p:spPr>
          <a:xfrm>
            <a:off x="0" y="0"/>
            <a:ext cx="12192000" cy="6858000"/>
          </a:xfrm>
          <a:prstGeom prst="rect">
            <a:avLst/>
          </a:prstGeom>
        </p:spPr>
      </p:pic>
      <p:sp>
        <p:nvSpPr>
          <p:cNvPr id="2" name="عنوان 1">
            <a:extLst>
              <a:ext uri="{FF2B5EF4-FFF2-40B4-BE49-F238E27FC236}">
                <a16:creationId xmlns:a16="http://schemas.microsoft.com/office/drawing/2014/main" id="{547D0CAD-4737-4DE4-B259-BA4470A44D8B}"/>
              </a:ext>
            </a:extLst>
          </p:cNvPr>
          <p:cNvSpPr>
            <a:spLocks noGrp="1"/>
          </p:cNvSpPr>
          <p:nvPr>
            <p:ph type="ctrTitle"/>
          </p:nvPr>
        </p:nvSpPr>
        <p:spPr/>
        <p:txBody>
          <a:bodyPr/>
          <a:lstStyle/>
          <a:p>
            <a:endParaRPr lang="ar-SA"/>
          </a:p>
        </p:txBody>
      </p:sp>
      <p:sp>
        <p:nvSpPr>
          <p:cNvPr id="4" name="مستطيل 3">
            <a:extLst>
              <a:ext uri="{FF2B5EF4-FFF2-40B4-BE49-F238E27FC236}">
                <a16:creationId xmlns:a16="http://schemas.microsoft.com/office/drawing/2014/main" id="{466A70D1-1956-4490-887D-0674DAABB1F8}"/>
              </a:ext>
            </a:extLst>
          </p:cNvPr>
          <p:cNvSpPr/>
          <p:nvPr/>
        </p:nvSpPr>
        <p:spPr>
          <a:xfrm>
            <a:off x="4695825" y="1955008"/>
            <a:ext cx="5810250" cy="1219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dirty="0">
                <a:solidFill>
                  <a:schemeClr val="tx1"/>
                </a:solidFill>
                <a:latin typeface="Comic Sans MS" panose="030F0702030302020204" pitchFamily="66" charset="0"/>
              </a:rPr>
              <a:t>The teacher looks angry</a:t>
            </a:r>
            <a:endParaRPr lang="ar-SA" sz="3600" dirty="0">
              <a:solidFill>
                <a:schemeClr val="tx1"/>
              </a:solidFill>
              <a:latin typeface="Comic Sans MS" panose="030F0702030302020204" pitchFamily="66" charset="0"/>
            </a:endParaRPr>
          </a:p>
        </p:txBody>
      </p:sp>
      <p:sp>
        <p:nvSpPr>
          <p:cNvPr id="8" name="مستطيل 7">
            <a:extLst>
              <a:ext uri="{FF2B5EF4-FFF2-40B4-BE49-F238E27FC236}">
                <a16:creationId xmlns:a16="http://schemas.microsoft.com/office/drawing/2014/main" id="{758655D2-E6C2-455F-A51A-27C87BF64623}"/>
              </a:ext>
            </a:extLst>
          </p:cNvPr>
          <p:cNvSpPr/>
          <p:nvPr/>
        </p:nvSpPr>
        <p:spPr>
          <a:xfrm>
            <a:off x="4695825" y="3733008"/>
            <a:ext cx="5810250" cy="1219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The student mayn’t do the H.W</a:t>
            </a:r>
            <a:endParaRPr lang="ar-SA" sz="2800" dirty="0">
              <a:solidFill>
                <a:schemeClr val="tx1"/>
              </a:solidFill>
              <a:latin typeface="Comic Sans MS" panose="030F0702030302020204" pitchFamily="66" charset="0"/>
            </a:endParaRPr>
          </a:p>
        </p:txBody>
      </p:sp>
      <p:pic>
        <p:nvPicPr>
          <p:cNvPr id="19458" name="Picture 2" descr="نتيجة بحث الصور عن teacher angry clipart">
            <a:extLst>
              <a:ext uri="{FF2B5EF4-FFF2-40B4-BE49-F238E27FC236}">
                <a16:creationId xmlns:a16="http://schemas.microsoft.com/office/drawing/2014/main" id="{748B0494-154F-4EB7-8C71-952AE0833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1709738"/>
            <a:ext cx="360045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97728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5B5079E-F289-4563-DAC4-E0BFE362C1CF}"/>
              </a:ext>
            </a:extLst>
          </p:cNvPr>
          <p:cNvPicPr>
            <a:picLocks noChangeAspect="1"/>
          </p:cNvPicPr>
          <p:nvPr/>
        </p:nvPicPr>
        <p:blipFill rotWithShape="1">
          <a:blip r:embed="rId2"/>
          <a:srcRect l="13750" t="26621" r="27180" b="13954"/>
          <a:stretch/>
        </p:blipFill>
        <p:spPr>
          <a:xfrm>
            <a:off x="0" y="0"/>
            <a:ext cx="12192000" cy="6858000"/>
          </a:xfrm>
          <a:prstGeom prst="rect">
            <a:avLst/>
          </a:prstGeom>
        </p:spPr>
      </p:pic>
      <p:sp>
        <p:nvSpPr>
          <p:cNvPr id="2" name="عنوان 1">
            <a:extLst>
              <a:ext uri="{FF2B5EF4-FFF2-40B4-BE49-F238E27FC236}">
                <a16:creationId xmlns:a16="http://schemas.microsoft.com/office/drawing/2014/main" id="{18242163-FAB1-41A0-9FA2-AF2D01B9F89C}"/>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DBE2C891-850E-4B9F-851C-C900FBC0058F}"/>
              </a:ext>
            </a:extLst>
          </p:cNvPr>
          <p:cNvSpPr>
            <a:spLocks noGrp="1"/>
          </p:cNvSpPr>
          <p:nvPr>
            <p:ph idx="1"/>
          </p:nvPr>
        </p:nvSpPr>
        <p:spPr/>
        <p:txBody>
          <a:bodyPr/>
          <a:lstStyle/>
          <a:p>
            <a:endParaRPr lang="ar-SA"/>
          </a:p>
        </p:txBody>
      </p:sp>
      <p:sp>
        <p:nvSpPr>
          <p:cNvPr id="6" name="مستطيل 5">
            <a:extLst>
              <a:ext uri="{FF2B5EF4-FFF2-40B4-BE49-F238E27FC236}">
                <a16:creationId xmlns:a16="http://schemas.microsoft.com/office/drawing/2014/main" id="{1108286A-970B-4AB8-AF84-310A568D45FB}"/>
              </a:ext>
            </a:extLst>
          </p:cNvPr>
          <p:cNvSpPr/>
          <p:nvPr/>
        </p:nvSpPr>
        <p:spPr>
          <a:xfrm>
            <a:off x="4038404" y="1216025"/>
            <a:ext cx="5810250" cy="1219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dirty="0">
                <a:solidFill>
                  <a:schemeClr val="tx1"/>
                </a:solidFill>
                <a:latin typeface="Comic Sans MS" panose="030F0702030302020204" pitchFamily="66" charset="0"/>
              </a:rPr>
              <a:t>He looks late</a:t>
            </a:r>
            <a:endParaRPr lang="ar-SA" sz="3600" dirty="0">
              <a:solidFill>
                <a:schemeClr val="tx1"/>
              </a:solidFill>
              <a:latin typeface="Comic Sans MS" panose="030F0702030302020204" pitchFamily="66" charset="0"/>
            </a:endParaRPr>
          </a:p>
        </p:txBody>
      </p:sp>
      <p:sp>
        <p:nvSpPr>
          <p:cNvPr id="7" name="مستطيل 6">
            <a:extLst>
              <a:ext uri="{FF2B5EF4-FFF2-40B4-BE49-F238E27FC236}">
                <a16:creationId xmlns:a16="http://schemas.microsoft.com/office/drawing/2014/main" id="{70A046B9-97FA-498C-BE54-207BB0CA12DB}"/>
              </a:ext>
            </a:extLst>
          </p:cNvPr>
          <p:cNvSpPr/>
          <p:nvPr/>
        </p:nvSpPr>
        <p:spPr>
          <a:xfrm>
            <a:off x="5171879" y="2751932"/>
            <a:ext cx="5810250" cy="1219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dirty="0">
                <a:solidFill>
                  <a:schemeClr val="tx1"/>
                </a:solidFill>
                <a:latin typeface="Comic Sans MS" panose="030F0702030302020204" pitchFamily="66" charset="0"/>
              </a:rPr>
              <a:t>He may have a meeting</a:t>
            </a:r>
            <a:endParaRPr lang="ar-SA" sz="3600" dirty="0">
              <a:solidFill>
                <a:schemeClr val="tx1"/>
              </a:solidFill>
              <a:latin typeface="Comic Sans MS" panose="030F0702030302020204" pitchFamily="66" charset="0"/>
            </a:endParaRPr>
          </a:p>
        </p:txBody>
      </p:sp>
      <p:pic>
        <p:nvPicPr>
          <p:cNvPr id="1028" name="Picture 4" descr="نتيجة بحث الصور عن late">
            <a:extLst>
              <a:ext uri="{FF2B5EF4-FFF2-40B4-BE49-F238E27FC236}">
                <a16:creationId xmlns:a16="http://schemas.microsoft.com/office/drawing/2014/main" id="{EBEBCE5A-900A-4EE3-BB80-AC1259C74F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 b="11806"/>
          <a:stretch/>
        </p:blipFill>
        <p:spPr bwMode="auto">
          <a:xfrm>
            <a:off x="1209871" y="2712244"/>
            <a:ext cx="3203580"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6682A3-F18E-99AE-2912-634AE256AB5E}"/>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BCDF1216-8955-5BD0-6172-44E6B6578C30}"/>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0C9A92E2-BF6A-8F53-8B18-6F31FF173ACD}"/>
              </a:ext>
            </a:extLst>
          </p:cNvPr>
          <p:cNvPicPr>
            <a:picLocks noChangeAspect="1"/>
          </p:cNvPicPr>
          <p:nvPr/>
        </p:nvPicPr>
        <p:blipFill rotWithShape="1">
          <a:blip r:embed="rId2"/>
          <a:srcRect l="10421" t="23299" r="24131" b="12140"/>
          <a:stretch/>
        </p:blipFill>
        <p:spPr>
          <a:xfrm>
            <a:off x="0" y="0"/>
            <a:ext cx="12192000" cy="6858000"/>
          </a:xfrm>
          <a:prstGeom prst="rect">
            <a:avLst/>
          </a:prstGeom>
        </p:spPr>
      </p:pic>
      <p:pic>
        <p:nvPicPr>
          <p:cNvPr id="5" name="Picture 4" descr="Sky Clip Art, PNG, 600x437px, Sky, Area, Atmosphere, Blue, Cloud Download  Free">
            <a:extLst>
              <a:ext uri="{FF2B5EF4-FFF2-40B4-BE49-F238E27FC236}">
                <a16:creationId xmlns:a16="http://schemas.microsoft.com/office/drawing/2014/main" id="{3BFD973D-D689-7BD9-F815-4A015D325B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12" r="15488"/>
          <a:stretch/>
        </p:blipFill>
        <p:spPr bwMode="auto">
          <a:xfrm>
            <a:off x="8596035" y="1138492"/>
            <a:ext cx="3246171" cy="4239164"/>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زوايا مستديرة 5">
            <a:extLst>
              <a:ext uri="{FF2B5EF4-FFF2-40B4-BE49-F238E27FC236}">
                <a16:creationId xmlns:a16="http://schemas.microsoft.com/office/drawing/2014/main" id="{DB25582E-D440-7F99-0E10-49780EE2BCB1}"/>
              </a:ext>
            </a:extLst>
          </p:cNvPr>
          <p:cNvSpPr/>
          <p:nvPr/>
        </p:nvSpPr>
        <p:spPr>
          <a:xfrm>
            <a:off x="1909312" y="3376854"/>
            <a:ext cx="6181724" cy="15904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Use </a:t>
            </a:r>
            <a:r>
              <a:rPr lang="en-US" sz="2400" dirty="0">
                <a:solidFill>
                  <a:srgbClr val="FF0000"/>
                </a:solidFill>
                <a:latin typeface="Comic Sans MS" panose="030F0702030302020204" pitchFamily="66" charset="0"/>
              </a:rPr>
              <a:t>can’t </a:t>
            </a:r>
            <a:r>
              <a:rPr lang="en-US" sz="2400" dirty="0">
                <a:solidFill>
                  <a:schemeClr val="tx1"/>
                </a:solidFill>
                <a:latin typeface="Comic Sans MS" panose="030F0702030302020204" pitchFamily="66" charset="0"/>
              </a:rPr>
              <a:t>to say that </a:t>
            </a:r>
          </a:p>
          <a:p>
            <a:pPr algn="ctr"/>
            <a:r>
              <a:rPr lang="en-US" sz="2400" dirty="0">
                <a:solidFill>
                  <a:schemeClr val="tx1"/>
                </a:solidFill>
                <a:latin typeface="Comic Sans MS" panose="030F0702030302020204" pitchFamily="66" charset="0"/>
              </a:rPr>
              <a:t>we think something is impossible.</a:t>
            </a:r>
            <a:endParaRPr lang="ar-SA" sz="2400" dirty="0">
              <a:solidFill>
                <a:schemeClr val="tx1"/>
              </a:solidFill>
              <a:latin typeface="Comic Sans MS" panose="030F0702030302020204" pitchFamily="66" charset="0"/>
            </a:endParaRPr>
          </a:p>
        </p:txBody>
      </p:sp>
      <p:sp>
        <p:nvSpPr>
          <p:cNvPr id="7" name="مستطيل: زوايا مستديرة 6">
            <a:extLst>
              <a:ext uri="{FF2B5EF4-FFF2-40B4-BE49-F238E27FC236}">
                <a16:creationId xmlns:a16="http://schemas.microsoft.com/office/drawing/2014/main" id="{DABA6C8B-8AB0-8B72-32A8-6499A8F49A34}"/>
              </a:ext>
            </a:extLst>
          </p:cNvPr>
          <p:cNvSpPr/>
          <p:nvPr/>
        </p:nvSpPr>
        <p:spPr>
          <a:xfrm>
            <a:off x="3351485" y="1650277"/>
            <a:ext cx="8064077" cy="87154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It</a:t>
            </a:r>
            <a:r>
              <a:rPr lang="en-US" sz="2800" dirty="0">
                <a:solidFill>
                  <a:srgbClr val="FF0000"/>
                </a:solidFill>
                <a:latin typeface="Comic Sans MS" panose="030F0702030302020204" pitchFamily="66" charset="0"/>
              </a:rPr>
              <a:t> can’t </a:t>
            </a:r>
            <a:r>
              <a:rPr lang="en-US" sz="2800" dirty="0">
                <a:solidFill>
                  <a:schemeClr val="tx1"/>
                </a:solidFill>
                <a:latin typeface="Comic Sans MS" panose="030F0702030302020204" pitchFamily="66" charset="0"/>
              </a:rPr>
              <a:t>be rain. There isn’t a cloud in the sky</a:t>
            </a:r>
            <a:endParaRPr lang="ar-SA" sz="28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47547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FBA68EF-19AE-7C3C-4A08-BB68B8958548}"/>
              </a:ext>
            </a:extLst>
          </p:cNvPr>
          <p:cNvPicPr>
            <a:picLocks noChangeAspect="1"/>
          </p:cNvPicPr>
          <p:nvPr/>
        </p:nvPicPr>
        <p:blipFill rotWithShape="1">
          <a:blip r:embed="rId2"/>
          <a:srcRect l="13517" t="28217" r="27267" b="14416"/>
          <a:stretch/>
        </p:blipFill>
        <p:spPr>
          <a:xfrm>
            <a:off x="0" y="-1"/>
            <a:ext cx="12192000" cy="6762308"/>
          </a:xfrm>
          <a:prstGeom prst="rect">
            <a:avLst/>
          </a:prstGeom>
        </p:spPr>
      </p:pic>
      <p:pic>
        <p:nvPicPr>
          <p:cNvPr id="5" name="Picture 2" descr="Schoolboy is Raising Hand clipart">
            <a:extLst>
              <a:ext uri="{FF2B5EF4-FFF2-40B4-BE49-F238E27FC236}">
                <a16:creationId xmlns:a16="http://schemas.microsoft.com/office/drawing/2014/main" id="{7D4D7153-5764-4FB9-E58A-F757833A3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19" y="2296633"/>
            <a:ext cx="2810731" cy="4561367"/>
          </a:xfrm>
          <a:prstGeom prst="rect">
            <a:avLst/>
          </a:prstGeom>
          <a:noFill/>
          <a:extLst>
            <a:ext uri="{909E8E84-426E-40DD-AFC4-6F175D3DCCD1}">
              <a14:hiddenFill xmlns:a14="http://schemas.microsoft.com/office/drawing/2010/main">
                <a:solidFill>
                  <a:srgbClr val="FFFFFF"/>
                </a:solidFill>
              </a14:hiddenFill>
            </a:ext>
          </a:extLst>
        </p:spPr>
      </p:pic>
      <p:sp>
        <p:nvSpPr>
          <p:cNvPr id="2" name="عنوان 1">
            <a:extLst>
              <a:ext uri="{FF2B5EF4-FFF2-40B4-BE49-F238E27FC236}">
                <a16:creationId xmlns:a16="http://schemas.microsoft.com/office/drawing/2014/main" id="{18242163-FAB1-41A0-9FA2-AF2D01B9F89C}"/>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DBE2C891-850E-4B9F-851C-C900FBC0058F}"/>
              </a:ext>
            </a:extLst>
          </p:cNvPr>
          <p:cNvSpPr>
            <a:spLocks noGrp="1"/>
          </p:cNvSpPr>
          <p:nvPr>
            <p:ph idx="1"/>
          </p:nvPr>
        </p:nvSpPr>
        <p:spPr/>
        <p:txBody>
          <a:bodyPr/>
          <a:lstStyle/>
          <a:p>
            <a:endParaRPr lang="ar-SA"/>
          </a:p>
        </p:txBody>
      </p:sp>
      <p:sp>
        <p:nvSpPr>
          <p:cNvPr id="10" name="مستطيل: زوايا مستديرة 9">
            <a:extLst>
              <a:ext uri="{FF2B5EF4-FFF2-40B4-BE49-F238E27FC236}">
                <a16:creationId xmlns:a16="http://schemas.microsoft.com/office/drawing/2014/main" id="{C231485F-DDE3-4995-9B86-3F7DA1FABC7A}"/>
              </a:ext>
            </a:extLst>
          </p:cNvPr>
          <p:cNvSpPr/>
          <p:nvPr/>
        </p:nvSpPr>
        <p:spPr>
          <a:xfrm>
            <a:off x="2591702" y="1690688"/>
            <a:ext cx="7181850" cy="1632108"/>
          </a:xfrm>
          <a:prstGeom prst="roundRect">
            <a:avLst/>
          </a:prstGeom>
          <a:solidFill>
            <a:srgbClr val="80CDB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dirty="0">
                <a:solidFill>
                  <a:schemeClr val="tx1"/>
                </a:solidFill>
                <a:latin typeface="Comic Sans MS" panose="030F0702030302020204" pitchFamily="66" charset="0"/>
              </a:rPr>
              <a:t>Deductive reasoning strategy </a:t>
            </a:r>
            <a:endParaRPr lang="ar-SA" sz="3600" dirty="0">
              <a:solidFill>
                <a:schemeClr val="tx1"/>
              </a:solidFill>
              <a:latin typeface="Comic Sans MS" panose="030F0702030302020204" pitchFamily="66" charset="0"/>
            </a:endParaRPr>
          </a:p>
        </p:txBody>
      </p:sp>
      <p:pic>
        <p:nvPicPr>
          <p:cNvPr id="3074" name="Picture 2" descr="نتيجة بحث الصور عن Deductive reasoning strategy clipart">
            <a:extLst>
              <a:ext uri="{FF2B5EF4-FFF2-40B4-BE49-F238E27FC236}">
                <a16:creationId xmlns:a16="http://schemas.microsoft.com/office/drawing/2014/main" id="{DACE1430-9B8B-418D-8BCF-84F017FFC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426" y="3500373"/>
            <a:ext cx="5276850" cy="296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451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3B92C430-EBE1-2FCF-76A9-94C989904E39}"/>
              </a:ext>
            </a:extLst>
          </p:cNvPr>
          <p:cNvPicPr>
            <a:picLocks noChangeAspect="1"/>
          </p:cNvPicPr>
          <p:nvPr/>
        </p:nvPicPr>
        <p:blipFill rotWithShape="1">
          <a:blip r:embed="rId2"/>
          <a:srcRect l="13081" t="28062" r="27093" b="12868"/>
          <a:stretch/>
        </p:blipFill>
        <p:spPr>
          <a:xfrm>
            <a:off x="0" y="0"/>
            <a:ext cx="12192000" cy="6858000"/>
          </a:xfrm>
          <a:prstGeom prst="rect">
            <a:avLst/>
          </a:prstGeom>
        </p:spPr>
      </p:pic>
      <p:sp>
        <p:nvSpPr>
          <p:cNvPr id="4" name="مستطيل: زوايا مستديرة 3">
            <a:extLst>
              <a:ext uri="{FF2B5EF4-FFF2-40B4-BE49-F238E27FC236}">
                <a16:creationId xmlns:a16="http://schemas.microsoft.com/office/drawing/2014/main" id="{EAE08D09-F7B3-40E8-B472-DC0FC719FBBA}"/>
              </a:ext>
            </a:extLst>
          </p:cNvPr>
          <p:cNvSpPr/>
          <p:nvPr/>
        </p:nvSpPr>
        <p:spPr>
          <a:xfrm>
            <a:off x="636269" y="960300"/>
            <a:ext cx="3381375" cy="11049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he looks…..</a:t>
            </a:r>
            <a:endParaRPr lang="ar-SA" sz="3200" dirty="0">
              <a:solidFill>
                <a:schemeClr val="tx1"/>
              </a:solidFill>
              <a:latin typeface="Comic Sans MS" panose="030F0702030302020204" pitchFamily="66" charset="0"/>
            </a:endParaRPr>
          </a:p>
        </p:txBody>
      </p:sp>
      <p:sp>
        <p:nvSpPr>
          <p:cNvPr id="41" name="مستطيل: زوايا مستديرة 40">
            <a:extLst>
              <a:ext uri="{FF2B5EF4-FFF2-40B4-BE49-F238E27FC236}">
                <a16:creationId xmlns:a16="http://schemas.microsoft.com/office/drawing/2014/main" id="{09EE3E2C-E27E-4424-87C1-6E7EE676117B}"/>
              </a:ext>
            </a:extLst>
          </p:cNvPr>
          <p:cNvSpPr/>
          <p:nvPr/>
        </p:nvSpPr>
        <p:spPr>
          <a:xfrm>
            <a:off x="3984608" y="3448250"/>
            <a:ext cx="2185987" cy="7929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surprised</a:t>
            </a:r>
            <a:endParaRPr lang="ar-SA" sz="3200" dirty="0">
              <a:solidFill>
                <a:schemeClr val="tx1"/>
              </a:solidFill>
              <a:latin typeface="Comic Sans MS" panose="030F0702030302020204" pitchFamily="66" charset="0"/>
            </a:endParaRPr>
          </a:p>
        </p:txBody>
      </p:sp>
      <p:sp>
        <p:nvSpPr>
          <p:cNvPr id="42" name="مستطيل: زوايا مستديرة 41">
            <a:extLst>
              <a:ext uri="{FF2B5EF4-FFF2-40B4-BE49-F238E27FC236}">
                <a16:creationId xmlns:a16="http://schemas.microsoft.com/office/drawing/2014/main" id="{2CF326A8-3E47-42B6-B149-9DBD097F4796}"/>
              </a:ext>
            </a:extLst>
          </p:cNvPr>
          <p:cNvSpPr/>
          <p:nvPr/>
        </p:nvSpPr>
        <p:spPr>
          <a:xfrm>
            <a:off x="3928647" y="2466383"/>
            <a:ext cx="2185987" cy="76993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sad</a:t>
            </a:r>
            <a:endParaRPr lang="ar-SA" sz="3200" dirty="0">
              <a:solidFill>
                <a:schemeClr val="tx1"/>
              </a:solidFill>
              <a:latin typeface="Comic Sans MS" panose="030F0702030302020204" pitchFamily="66" charset="0"/>
            </a:endParaRPr>
          </a:p>
        </p:txBody>
      </p:sp>
      <p:sp>
        <p:nvSpPr>
          <p:cNvPr id="43" name="مستطيل: زوايا مستديرة 42">
            <a:extLst>
              <a:ext uri="{FF2B5EF4-FFF2-40B4-BE49-F238E27FC236}">
                <a16:creationId xmlns:a16="http://schemas.microsoft.com/office/drawing/2014/main" id="{EE9372B5-8FCC-4572-B46C-7CA0B06AD3CF}"/>
              </a:ext>
            </a:extLst>
          </p:cNvPr>
          <p:cNvSpPr/>
          <p:nvPr/>
        </p:nvSpPr>
        <p:spPr>
          <a:xfrm>
            <a:off x="3984608" y="4536085"/>
            <a:ext cx="2185987" cy="7183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bored</a:t>
            </a:r>
            <a:endParaRPr lang="ar-SA" sz="3200" dirty="0">
              <a:solidFill>
                <a:schemeClr val="tx1"/>
              </a:solidFill>
              <a:latin typeface="Comic Sans MS" panose="030F0702030302020204" pitchFamily="66" charset="0"/>
            </a:endParaRPr>
          </a:p>
        </p:txBody>
      </p:sp>
      <p:sp>
        <p:nvSpPr>
          <p:cNvPr id="40" name="مستطيل: زوايا مستديرة 39">
            <a:extLst>
              <a:ext uri="{FF2B5EF4-FFF2-40B4-BE49-F238E27FC236}">
                <a16:creationId xmlns:a16="http://schemas.microsoft.com/office/drawing/2014/main" id="{8205FB9D-2787-4AC7-A1CA-3EC26FABD35B}"/>
              </a:ext>
            </a:extLst>
          </p:cNvPr>
          <p:cNvSpPr/>
          <p:nvPr/>
        </p:nvSpPr>
        <p:spPr>
          <a:xfrm>
            <a:off x="6837346" y="1682952"/>
            <a:ext cx="3153678" cy="4101695"/>
          </a:xfrm>
          <a:prstGeom prst="roundRect">
            <a:avLst/>
          </a:prstGeom>
          <a:solidFill>
            <a:srgbClr val="15518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مستطيل: زوايا مستديرة 44">
            <a:extLst>
              <a:ext uri="{FF2B5EF4-FFF2-40B4-BE49-F238E27FC236}">
                <a16:creationId xmlns:a16="http://schemas.microsoft.com/office/drawing/2014/main" id="{836C0877-9FB2-4EB1-8509-3AA8BE81C1D2}"/>
              </a:ext>
            </a:extLst>
          </p:cNvPr>
          <p:cNvSpPr/>
          <p:nvPr/>
        </p:nvSpPr>
        <p:spPr>
          <a:xfrm>
            <a:off x="7047295" y="1937345"/>
            <a:ext cx="2717219" cy="35394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مستطيل 43">
            <a:extLst>
              <a:ext uri="{FF2B5EF4-FFF2-40B4-BE49-F238E27FC236}">
                <a16:creationId xmlns:a16="http://schemas.microsoft.com/office/drawing/2014/main" id="{D69FD51A-F1C5-4033-83BA-76B0E2F2B59D}"/>
              </a:ext>
            </a:extLst>
          </p:cNvPr>
          <p:cNvSpPr/>
          <p:nvPr/>
        </p:nvSpPr>
        <p:spPr>
          <a:xfrm>
            <a:off x="6408720" y="628851"/>
            <a:ext cx="3305175" cy="919164"/>
          </a:xfrm>
          <a:prstGeom prst="rect">
            <a:avLst/>
          </a:prstGeom>
          <a:no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Then complete</a:t>
            </a:r>
            <a:endParaRPr lang="ar-SA" sz="2800" dirty="0">
              <a:solidFill>
                <a:schemeClr val="tx1"/>
              </a:solidFill>
              <a:latin typeface="Comic Sans MS" panose="030F0702030302020204" pitchFamily="66" charset="0"/>
            </a:endParaRPr>
          </a:p>
        </p:txBody>
      </p:sp>
      <p:pic>
        <p:nvPicPr>
          <p:cNvPr id="2052" name="Picture 4" descr="نتيجة بحث الصور عن suprised  claiprt">
            <a:extLst>
              <a:ext uri="{FF2B5EF4-FFF2-40B4-BE49-F238E27FC236}">
                <a16:creationId xmlns:a16="http://schemas.microsoft.com/office/drawing/2014/main" id="{FFABA89B-EB55-49CD-BF2C-5148285AA8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06" b="96698" l="10000" r="90000">
                        <a14:foregroundMark x1="53871" y1="42925" x2="53871" y2="42925"/>
                        <a14:foregroundMark x1="30323" y1="43396" x2="30323" y2="43396"/>
                        <a14:foregroundMark x1="56452" y1="70047" x2="56452" y2="70047"/>
                        <a14:foregroundMark x1="53871" y1="66745" x2="48065" y2="83255"/>
                        <a14:foregroundMark x1="48065" y1="83255" x2="26452" y2="90802"/>
                        <a14:foregroundMark x1="26452" y1="90802" x2="10968" y2="82075"/>
                        <a14:foregroundMark x1="10968" y1="82075" x2="56774" y2="95991"/>
                        <a14:foregroundMark x1="56774" y1="95991" x2="46452" y2="71698"/>
                        <a14:foregroundMark x1="46452" y1="71698" x2="51935" y2="73113"/>
                        <a14:foregroundMark x1="52258" y1="43868" x2="52258" y2="43868"/>
                        <a14:foregroundMark x1="52258" y1="43868" x2="52258" y2="43868"/>
                        <a14:foregroundMark x1="50968" y1="41274" x2="50968" y2="41274"/>
                        <a14:foregroundMark x1="50968" y1="41274" x2="50968" y2="41274"/>
                        <a14:foregroundMark x1="45161" y1="51651" x2="45161" y2="51651"/>
                        <a14:foregroundMark x1="45161" y1="51651" x2="45161" y2="51651"/>
                        <a14:foregroundMark x1="43548" y1="96698" x2="43548" y2="96698"/>
                        <a14:foregroundMark x1="51613" y1="40094" x2="51613" y2="40094"/>
                        <a14:foregroundMark x1="51613" y1="40094" x2="51613" y2="40094"/>
                      </a14:backgroundRemoval>
                    </a14:imgEffect>
                  </a14:imgLayer>
                </a14:imgProps>
              </a:ext>
              <a:ext uri="{28A0092B-C50C-407E-A947-70E740481C1C}">
                <a14:useLocalDpi xmlns:a14="http://schemas.microsoft.com/office/drawing/2010/main" val="0"/>
              </a:ext>
            </a:extLst>
          </a:blip>
          <a:srcRect/>
          <a:stretch>
            <a:fillRect/>
          </a:stretch>
        </p:blipFill>
        <p:spPr bwMode="auto">
          <a:xfrm>
            <a:off x="781023" y="2083870"/>
            <a:ext cx="2998881" cy="41016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نتيجة بحث الصور عن wrong clipart">
            <a:extLst>
              <a:ext uri="{FF2B5EF4-FFF2-40B4-BE49-F238E27FC236}">
                <a16:creationId xmlns:a16="http://schemas.microsoft.com/office/drawing/2014/main" id="{A137996C-72D8-4F80-A7FC-8F483617A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935" y="2561972"/>
            <a:ext cx="676383" cy="54587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نتيجة بحث الصور عن wrong clipart">
            <a:extLst>
              <a:ext uri="{FF2B5EF4-FFF2-40B4-BE49-F238E27FC236}">
                <a16:creationId xmlns:a16="http://schemas.microsoft.com/office/drawing/2014/main" id="{3416A716-4A1A-4D8A-B306-9C2CCFFA9C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922" y="4622318"/>
            <a:ext cx="676383" cy="5458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نتيجة بحث الصور عن correct png  clipart">
            <a:extLst>
              <a:ext uri="{FF2B5EF4-FFF2-40B4-BE49-F238E27FC236}">
                <a16:creationId xmlns:a16="http://schemas.microsoft.com/office/drawing/2014/main" id="{1B8AFA7E-70BF-4734-A0C1-EA8CE740E27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73864" y1="36991" x2="73864" y2="36991"/>
                        <a14:foregroundMark x1="71705" y1="21239" x2="71705" y2="21239"/>
                        <a14:foregroundMark x1="60568" y1="35575" x2="60568" y2="35575"/>
                        <a14:foregroundMark x1="55227" y1="51681" x2="55227" y2="51681"/>
                        <a14:foregroundMark x1="51364" y1="66372" x2="51364" y2="66372"/>
                        <a14:foregroundMark x1="47841" y1="83009" x2="47841" y2="83009"/>
                        <a14:foregroundMark x1="53977" y1="72389" x2="53977" y2="72389"/>
                        <a14:foregroundMark x1="63409" y1="53805" x2="63409" y2="53805"/>
                        <a14:foregroundMark x1="30227" y1="64071" x2="30227" y2="64071"/>
                        <a14:foregroundMark x1="27955" y1="60708" x2="27955" y2="60708"/>
                        <a14:foregroundMark x1="35114" y1="55044" x2="35114" y2="55044"/>
                        <a14:foregroundMark x1="38295" y1="53805" x2="38295" y2="53805"/>
                        <a14:foregroundMark x1="41023" y1="67080" x2="41023" y2="67080"/>
                        <a14:foregroundMark x1="45455" y1="72389" x2="45455" y2="72389"/>
                      </a14:backgroundRemoval>
                    </a14:imgEffect>
                  </a14:imgLayer>
                </a14:imgProps>
              </a:ext>
              <a:ext uri="{28A0092B-C50C-407E-A947-70E740481C1C}">
                <a14:useLocalDpi xmlns:a14="http://schemas.microsoft.com/office/drawing/2010/main" val="0"/>
              </a:ext>
            </a:extLst>
          </a:blip>
          <a:srcRect l="23621" r="18873"/>
          <a:stretch/>
        </p:blipFill>
        <p:spPr bwMode="auto">
          <a:xfrm>
            <a:off x="5903602" y="3467298"/>
            <a:ext cx="764970" cy="854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036476"/>
      </p:ext>
    </p:extLst>
  </p:cSld>
  <p:clrMapOvr>
    <a:masterClrMapping/>
  </p:clrMapOvr>
  <mc:AlternateContent xmlns:mc="http://schemas.openxmlformats.org/markup-compatibility/2006">
    <mc:Choice xmlns:p14="http://schemas.microsoft.com/office/powerpoint/2010/main" Requires="p14">
      <p:transition spd="slow" p14:dur="1600">
        <p14:conveyor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fltVal val="0"/>
                                          </p:val>
                                        </p:tav>
                                        <p:tav tm="100000">
                                          <p:val>
                                            <p:strVal val="#ppt_w"/>
                                          </p:val>
                                        </p:tav>
                                      </p:tavLst>
                                    </p:anim>
                                    <p:anim calcmode="lin" valueType="num">
                                      <p:cBhvr>
                                        <p:cTn id="26" dur="1000" fill="hold"/>
                                        <p:tgtEl>
                                          <p:spTgt spid="48"/>
                                        </p:tgtEl>
                                        <p:attrNameLst>
                                          <p:attrName>ppt_h</p:attrName>
                                        </p:attrNameLst>
                                      </p:cBhvr>
                                      <p:tavLst>
                                        <p:tav tm="0">
                                          <p:val>
                                            <p:fltVal val="0"/>
                                          </p:val>
                                        </p:tav>
                                        <p:tav tm="100000">
                                          <p:val>
                                            <p:strVal val="#ppt_h"/>
                                          </p:val>
                                        </p:tav>
                                      </p:tavLst>
                                    </p:anim>
                                    <p:anim calcmode="lin" valueType="num">
                                      <p:cBhvr>
                                        <p:cTn id="27" dur="1000" fill="hold"/>
                                        <p:tgtEl>
                                          <p:spTgt spid="48"/>
                                        </p:tgtEl>
                                        <p:attrNameLst>
                                          <p:attrName>style.rotation</p:attrName>
                                        </p:attrNameLst>
                                      </p:cBhvr>
                                      <p:tavLst>
                                        <p:tav tm="0">
                                          <p:val>
                                            <p:fltVal val="90"/>
                                          </p:val>
                                        </p:tav>
                                        <p:tav tm="100000">
                                          <p:val>
                                            <p:fltVal val="0"/>
                                          </p:val>
                                        </p:tav>
                                      </p:tavLst>
                                    </p:anim>
                                    <p:animEffect transition="in" filter="fade">
                                      <p:cBhvr>
                                        <p:cTn id="28" dur="1000"/>
                                        <p:tgtEl>
                                          <p:spTgt spid="48"/>
                                        </p:tgtEl>
                                      </p:cBhvr>
                                    </p:animEffect>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1000" fill="hold"/>
                                        <p:tgtEl>
                                          <p:spTgt spid="49"/>
                                        </p:tgtEl>
                                        <p:attrNameLst>
                                          <p:attrName>ppt_w</p:attrName>
                                        </p:attrNameLst>
                                      </p:cBhvr>
                                      <p:tavLst>
                                        <p:tav tm="0">
                                          <p:val>
                                            <p:fltVal val="0"/>
                                          </p:val>
                                        </p:tav>
                                        <p:tav tm="100000">
                                          <p:val>
                                            <p:strVal val="#ppt_w"/>
                                          </p:val>
                                        </p:tav>
                                      </p:tavLst>
                                    </p:anim>
                                    <p:anim calcmode="lin" valueType="num">
                                      <p:cBhvr>
                                        <p:cTn id="35" dur="1000" fill="hold"/>
                                        <p:tgtEl>
                                          <p:spTgt spid="49"/>
                                        </p:tgtEl>
                                        <p:attrNameLst>
                                          <p:attrName>ppt_h</p:attrName>
                                        </p:attrNameLst>
                                      </p:cBhvr>
                                      <p:tavLst>
                                        <p:tav tm="0">
                                          <p:val>
                                            <p:fltVal val="0"/>
                                          </p:val>
                                        </p:tav>
                                        <p:tav tm="100000">
                                          <p:val>
                                            <p:strVal val="#ppt_h"/>
                                          </p:val>
                                        </p:tav>
                                      </p:tavLst>
                                    </p:anim>
                                    <p:anim calcmode="lin" valueType="num">
                                      <p:cBhvr>
                                        <p:cTn id="36" dur="1000" fill="hold"/>
                                        <p:tgtEl>
                                          <p:spTgt spid="49"/>
                                        </p:tgtEl>
                                        <p:attrNameLst>
                                          <p:attrName>style.rotation</p:attrName>
                                        </p:attrNameLst>
                                      </p:cBhvr>
                                      <p:tavLst>
                                        <p:tav tm="0">
                                          <p:val>
                                            <p:fltVal val="90"/>
                                          </p:val>
                                        </p:tav>
                                        <p:tav tm="100000">
                                          <p:val>
                                            <p:fltVal val="0"/>
                                          </p:val>
                                        </p:tav>
                                      </p:tavLst>
                                    </p:anim>
                                    <p:animEffect transition="in" filter="fade">
                                      <p:cBhvr>
                                        <p:cTn id="37" dur="1000"/>
                                        <p:tgtEl>
                                          <p:spTgt spid="49"/>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1000" fill="hold"/>
                                        <p:tgtEl>
                                          <p:spTgt spid="50"/>
                                        </p:tgtEl>
                                        <p:attrNameLst>
                                          <p:attrName>ppt_w</p:attrName>
                                        </p:attrNameLst>
                                      </p:cBhvr>
                                      <p:tavLst>
                                        <p:tav tm="0">
                                          <p:val>
                                            <p:fltVal val="0"/>
                                          </p:val>
                                        </p:tav>
                                        <p:tav tm="100000">
                                          <p:val>
                                            <p:strVal val="#ppt_w"/>
                                          </p:val>
                                        </p:tav>
                                      </p:tavLst>
                                    </p:anim>
                                    <p:anim calcmode="lin" valueType="num">
                                      <p:cBhvr>
                                        <p:cTn id="44" dur="1000" fill="hold"/>
                                        <p:tgtEl>
                                          <p:spTgt spid="50"/>
                                        </p:tgtEl>
                                        <p:attrNameLst>
                                          <p:attrName>ppt_h</p:attrName>
                                        </p:attrNameLst>
                                      </p:cBhvr>
                                      <p:tavLst>
                                        <p:tav tm="0">
                                          <p:val>
                                            <p:fltVal val="0"/>
                                          </p:val>
                                        </p:tav>
                                        <p:tav tm="100000">
                                          <p:val>
                                            <p:strVal val="#ppt_h"/>
                                          </p:val>
                                        </p:tav>
                                      </p:tavLst>
                                    </p:anim>
                                    <p:anim calcmode="lin" valueType="num">
                                      <p:cBhvr>
                                        <p:cTn id="45" dur="1000" fill="hold"/>
                                        <p:tgtEl>
                                          <p:spTgt spid="50"/>
                                        </p:tgtEl>
                                        <p:attrNameLst>
                                          <p:attrName>style.rotation</p:attrName>
                                        </p:attrNameLst>
                                      </p:cBhvr>
                                      <p:tavLst>
                                        <p:tav tm="0">
                                          <p:val>
                                            <p:fltVal val="90"/>
                                          </p:val>
                                        </p:tav>
                                        <p:tav tm="100000">
                                          <p:val>
                                            <p:fltVal val="0"/>
                                          </p:val>
                                        </p:tav>
                                      </p:tavLst>
                                    </p:anim>
                                    <p:animEffect transition="in" filter="fade">
                                      <p:cBhvr>
                                        <p:cTn id="46" dur="1000"/>
                                        <p:tgtEl>
                                          <p:spTgt spid="50"/>
                                        </p:tgtEl>
                                      </p:cBhvr>
                                    </p:animEffect>
                                  </p:childTnLst>
                                </p:cTn>
                              </p:par>
                            </p:childTnLst>
                          </p:cTn>
                        </p:par>
                      </p:childTnLst>
                    </p:cTn>
                  </p:par>
                </p:childTnLst>
              </p:cTn>
              <p:nextCondLst>
                <p:cond evt="onClick" delay="0">
                  <p:tgtEl>
                    <p:spTgt spid="41"/>
                  </p:tgtEl>
                </p:cond>
              </p:nextCondLst>
            </p:seq>
          </p:childTnLst>
        </p:cTn>
      </p:par>
    </p:tnLst>
    <p:bldLst>
      <p:bldP spid="4" grpId="0" animBg="1"/>
      <p:bldP spid="41" grpId="0" animBg="1"/>
      <p:bldP spid="42" grpId="0" animBg="1"/>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FE96475-AEB5-8720-5707-6CE9BBAA8B48}"/>
              </a:ext>
            </a:extLst>
          </p:cNvPr>
          <p:cNvPicPr>
            <a:picLocks noChangeAspect="1"/>
          </p:cNvPicPr>
          <p:nvPr/>
        </p:nvPicPr>
        <p:blipFill rotWithShape="1">
          <a:blip r:embed="rId2"/>
          <a:srcRect l="13081" t="28062" r="27093" b="12868"/>
          <a:stretch/>
        </p:blipFill>
        <p:spPr>
          <a:xfrm>
            <a:off x="0" y="0"/>
            <a:ext cx="12192000" cy="6858000"/>
          </a:xfrm>
          <a:prstGeom prst="rect">
            <a:avLst/>
          </a:prstGeom>
        </p:spPr>
      </p:pic>
      <p:pic>
        <p:nvPicPr>
          <p:cNvPr id="2050" name="Picture 2" descr="نتيجة بحث الصور عن team win claiprt">
            <a:extLst>
              <a:ext uri="{FF2B5EF4-FFF2-40B4-BE49-F238E27FC236}">
                <a16:creationId xmlns:a16="http://schemas.microsoft.com/office/drawing/2014/main" id="{B768FA3D-0BAE-4077-AF77-CC8CD9C14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28176"/>
            <a:ext cx="3833813"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زوايا مستديرة 3">
            <a:extLst>
              <a:ext uri="{FF2B5EF4-FFF2-40B4-BE49-F238E27FC236}">
                <a16:creationId xmlns:a16="http://schemas.microsoft.com/office/drawing/2014/main" id="{EAE08D09-F7B3-40E8-B472-DC0FC719FBBA}"/>
              </a:ext>
            </a:extLst>
          </p:cNvPr>
          <p:cNvSpPr/>
          <p:nvPr/>
        </p:nvSpPr>
        <p:spPr>
          <a:xfrm>
            <a:off x="777477" y="966872"/>
            <a:ext cx="3381375" cy="11049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They look…..</a:t>
            </a:r>
            <a:endParaRPr lang="ar-SA" sz="3200" dirty="0">
              <a:solidFill>
                <a:schemeClr val="tx1"/>
              </a:solidFill>
              <a:latin typeface="Comic Sans MS" panose="030F0702030302020204" pitchFamily="66" charset="0"/>
            </a:endParaRPr>
          </a:p>
        </p:txBody>
      </p:sp>
      <p:sp>
        <p:nvSpPr>
          <p:cNvPr id="41" name="مستطيل: زوايا مستديرة 40">
            <a:extLst>
              <a:ext uri="{FF2B5EF4-FFF2-40B4-BE49-F238E27FC236}">
                <a16:creationId xmlns:a16="http://schemas.microsoft.com/office/drawing/2014/main" id="{09EE3E2C-E27E-4424-87C1-6E7EE676117B}"/>
              </a:ext>
            </a:extLst>
          </p:cNvPr>
          <p:cNvSpPr/>
          <p:nvPr/>
        </p:nvSpPr>
        <p:spPr>
          <a:xfrm>
            <a:off x="4214813" y="3284620"/>
            <a:ext cx="2185987" cy="7929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happy</a:t>
            </a:r>
            <a:endParaRPr lang="ar-SA" sz="3200" dirty="0">
              <a:solidFill>
                <a:schemeClr val="tx1"/>
              </a:solidFill>
              <a:latin typeface="Comic Sans MS" panose="030F0702030302020204" pitchFamily="66" charset="0"/>
            </a:endParaRPr>
          </a:p>
        </p:txBody>
      </p:sp>
      <p:sp>
        <p:nvSpPr>
          <p:cNvPr id="42" name="مستطيل: زوايا مستديرة 41">
            <a:extLst>
              <a:ext uri="{FF2B5EF4-FFF2-40B4-BE49-F238E27FC236}">
                <a16:creationId xmlns:a16="http://schemas.microsoft.com/office/drawing/2014/main" id="{2CF326A8-3E47-42B6-B149-9DBD097F4796}"/>
              </a:ext>
            </a:extLst>
          </p:cNvPr>
          <p:cNvSpPr/>
          <p:nvPr/>
        </p:nvSpPr>
        <p:spPr>
          <a:xfrm>
            <a:off x="4158852" y="2302753"/>
            <a:ext cx="2185987" cy="76993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sad</a:t>
            </a:r>
            <a:endParaRPr lang="ar-SA" sz="3200" dirty="0">
              <a:solidFill>
                <a:schemeClr val="tx1"/>
              </a:solidFill>
              <a:latin typeface="Comic Sans MS" panose="030F0702030302020204" pitchFamily="66" charset="0"/>
            </a:endParaRPr>
          </a:p>
        </p:txBody>
      </p:sp>
      <p:sp>
        <p:nvSpPr>
          <p:cNvPr id="43" name="مستطيل: زوايا مستديرة 42">
            <a:extLst>
              <a:ext uri="{FF2B5EF4-FFF2-40B4-BE49-F238E27FC236}">
                <a16:creationId xmlns:a16="http://schemas.microsoft.com/office/drawing/2014/main" id="{EE9372B5-8FCC-4572-B46C-7CA0B06AD3CF}"/>
              </a:ext>
            </a:extLst>
          </p:cNvPr>
          <p:cNvSpPr/>
          <p:nvPr/>
        </p:nvSpPr>
        <p:spPr>
          <a:xfrm>
            <a:off x="4214813" y="4372455"/>
            <a:ext cx="2185987" cy="7183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latin typeface="Comic Sans MS" panose="030F0702030302020204" pitchFamily="66" charset="0"/>
              </a:rPr>
              <a:t>angry</a:t>
            </a:r>
            <a:endParaRPr lang="ar-SA" sz="3200" dirty="0">
              <a:solidFill>
                <a:schemeClr val="tx1"/>
              </a:solidFill>
              <a:latin typeface="Comic Sans MS" panose="030F0702030302020204" pitchFamily="66" charset="0"/>
            </a:endParaRPr>
          </a:p>
        </p:txBody>
      </p:sp>
      <p:sp>
        <p:nvSpPr>
          <p:cNvPr id="40" name="مستطيل: زوايا مستديرة 39">
            <a:extLst>
              <a:ext uri="{FF2B5EF4-FFF2-40B4-BE49-F238E27FC236}">
                <a16:creationId xmlns:a16="http://schemas.microsoft.com/office/drawing/2014/main" id="{8205FB9D-2787-4AC7-A1CA-3EC26FABD35B}"/>
              </a:ext>
            </a:extLst>
          </p:cNvPr>
          <p:cNvSpPr/>
          <p:nvPr/>
        </p:nvSpPr>
        <p:spPr>
          <a:xfrm>
            <a:off x="7067551" y="1519322"/>
            <a:ext cx="3111102" cy="3866354"/>
          </a:xfrm>
          <a:prstGeom prst="roundRect">
            <a:avLst/>
          </a:prstGeom>
          <a:solidFill>
            <a:srgbClr val="15518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مستطيل: زوايا مستديرة 44">
            <a:extLst>
              <a:ext uri="{FF2B5EF4-FFF2-40B4-BE49-F238E27FC236}">
                <a16:creationId xmlns:a16="http://schemas.microsoft.com/office/drawing/2014/main" id="{836C0877-9FB2-4EB1-8509-3AA8BE81C1D2}"/>
              </a:ext>
            </a:extLst>
          </p:cNvPr>
          <p:cNvSpPr/>
          <p:nvPr/>
        </p:nvSpPr>
        <p:spPr>
          <a:xfrm>
            <a:off x="7275911" y="1787609"/>
            <a:ext cx="2724737" cy="3390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082430CC-B3CB-4D42-B3D5-EF1886692DED}"/>
              </a:ext>
            </a:extLst>
          </p:cNvPr>
          <p:cNvSpPr/>
          <p:nvPr/>
        </p:nvSpPr>
        <p:spPr>
          <a:xfrm>
            <a:off x="7074693" y="464426"/>
            <a:ext cx="3305175" cy="919164"/>
          </a:xfrm>
          <a:prstGeom prst="rect">
            <a:avLst/>
          </a:prstGeom>
          <a:no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Then complete</a:t>
            </a:r>
            <a:endParaRPr lang="ar-SA" sz="2800" dirty="0">
              <a:solidFill>
                <a:schemeClr val="tx1"/>
              </a:solidFill>
              <a:latin typeface="Comic Sans MS" panose="030F0702030302020204" pitchFamily="66" charset="0"/>
            </a:endParaRPr>
          </a:p>
        </p:txBody>
      </p:sp>
      <p:pic>
        <p:nvPicPr>
          <p:cNvPr id="13" name="Picture 16" descr="نتيجة بحث الصور عن correct png  clipart">
            <a:extLst>
              <a:ext uri="{FF2B5EF4-FFF2-40B4-BE49-F238E27FC236}">
                <a16:creationId xmlns:a16="http://schemas.microsoft.com/office/drawing/2014/main" id="{DA3553F5-B11C-4AE6-AF49-61C9287017C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3864" y1="36991" x2="73864" y2="36991"/>
                        <a14:foregroundMark x1="71705" y1="21239" x2="71705" y2="21239"/>
                        <a14:foregroundMark x1="60568" y1="35575" x2="60568" y2="35575"/>
                        <a14:foregroundMark x1="55227" y1="51681" x2="55227" y2="51681"/>
                        <a14:foregroundMark x1="51364" y1="66372" x2="51364" y2="66372"/>
                        <a14:foregroundMark x1="47841" y1="83009" x2="47841" y2="83009"/>
                        <a14:foregroundMark x1="53977" y1="72389" x2="53977" y2="72389"/>
                        <a14:foregroundMark x1="63409" y1="53805" x2="63409" y2="53805"/>
                        <a14:foregroundMark x1="30227" y1="64071" x2="30227" y2="64071"/>
                        <a14:foregroundMark x1="27955" y1="60708" x2="27955" y2="60708"/>
                        <a14:foregroundMark x1="35114" y1="55044" x2="35114" y2="55044"/>
                        <a14:foregroundMark x1="38295" y1="53805" x2="38295" y2="53805"/>
                        <a14:foregroundMark x1="41023" y1="67080" x2="41023" y2="67080"/>
                        <a14:foregroundMark x1="45455" y1="72389" x2="45455" y2="72389"/>
                      </a14:backgroundRemoval>
                    </a14:imgEffect>
                  </a14:imgLayer>
                </a14:imgProps>
              </a:ext>
              <a:ext uri="{28A0092B-C50C-407E-A947-70E740481C1C}">
                <a14:useLocalDpi xmlns:a14="http://schemas.microsoft.com/office/drawing/2010/main" val="0"/>
              </a:ext>
            </a:extLst>
          </a:blip>
          <a:srcRect l="23621" r="18873"/>
          <a:stretch/>
        </p:blipFill>
        <p:spPr bwMode="auto">
          <a:xfrm>
            <a:off x="5969205" y="3261943"/>
            <a:ext cx="764970" cy="8540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نتيجة بحث الصور عن wrong clipart">
            <a:extLst>
              <a:ext uri="{FF2B5EF4-FFF2-40B4-BE49-F238E27FC236}">
                <a16:creationId xmlns:a16="http://schemas.microsoft.com/office/drawing/2014/main" id="{5D296508-EE6B-45EE-8A12-03B0DDBD1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2140" y="2398342"/>
            <a:ext cx="676383" cy="5458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نتيجة بحث الصور عن wrong clipart">
            <a:extLst>
              <a:ext uri="{FF2B5EF4-FFF2-40B4-BE49-F238E27FC236}">
                <a16:creationId xmlns:a16="http://schemas.microsoft.com/office/drawing/2014/main" id="{9517EBB1-AA28-4388-9F11-18830202E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3444" y="4458688"/>
            <a:ext cx="676383" cy="54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303628"/>
      </p:ext>
    </p:extLst>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childTnLst>
              </p:cTn>
              <p:nextCondLst>
                <p:cond evt="onClick" delay="0">
                  <p:tgtEl>
                    <p:spTgt spid="42"/>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childTnLst>
                    </p:cTn>
                  </p:par>
                </p:childTnLst>
              </p:cTn>
              <p:nextCondLst>
                <p:cond evt="onClick" delay="0">
                  <p:tgtEl>
                    <p:spTgt spid="43"/>
                  </p:tgtEl>
                </p:cond>
              </p:nextCondLst>
            </p:seq>
          </p:childTnLst>
        </p:cTn>
      </p:par>
    </p:tnLst>
    <p:bldLst>
      <p:bldP spid="41" grpId="0" animBg="1"/>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92F3FE4-9EEE-5A05-4E4A-5B13499D4603}"/>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1B1C0406-E798-E1B8-CEBD-FD399B63786F}"/>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9541C7D1-E09C-791C-2A29-CDFB84FA13C0}"/>
              </a:ext>
            </a:extLst>
          </p:cNvPr>
          <p:cNvPicPr>
            <a:picLocks noChangeAspect="1"/>
          </p:cNvPicPr>
          <p:nvPr/>
        </p:nvPicPr>
        <p:blipFill rotWithShape="1">
          <a:blip r:embed="rId2"/>
          <a:srcRect l="11337" t="28837" r="29797" b="13953"/>
          <a:stretch/>
        </p:blipFill>
        <p:spPr>
          <a:xfrm>
            <a:off x="95692" y="85061"/>
            <a:ext cx="12096308" cy="6645348"/>
          </a:xfrm>
          <a:prstGeom prst="rect">
            <a:avLst/>
          </a:prstGeom>
        </p:spPr>
      </p:pic>
      <p:pic>
        <p:nvPicPr>
          <p:cNvPr id="5" name="Picture 2" descr="Stickman businessman examines with a magnifying glass and refuses, hand  drawn outline cartoon vector illustration 5468657 Vector Art at Vecteezy">
            <a:extLst>
              <a:ext uri="{FF2B5EF4-FFF2-40B4-BE49-F238E27FC236}">
                <a16:creationId xmlns:a16="http://schemas.microsoft.com/office/drawing/2014/main" id="{A3165465-E02C-94F8-8550-7F0A689916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401" b="6316"/>
          <a:stretch/>
        </p:blipFill>
        <p:spPr bwMode="auto">
          <a:xfrm>
            <a:off x="744944" y="801429"/>
            <a:ext cx="4262991" cy="546114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hlinkClick r:id="rId4"/>
            <a:extLst>
              <a:ext uri="{FF2B5EF4-FFF2-40B4-BE49-F238E27FC236}">
                <a16:creationId xmlns:a16="http://schemas.microsoft.com/office/drawing/2014/main" id="{4499583C-8AB8-3C01-BC9A-27F65CB01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7187" y="1674604"/>
            <a:ext cx="3508791" cy="3508791"/>
          </a:xfrm>
          <a:prstGeom prst="rect">
            <a:avLst/>
          </a:prstGeom>
        </p:spPr>
      </p:pic>
    </p:spTree>
    <p:extLst>
      <p:ext uri="{BB962C8B-B14F-4D97-AF65-F5344CB8AC3E}">
        <p14:creationId xmlns:p14="http://schemas.microsoft.com/office/powerpoint/2010/main" val="202316868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B7BF38B-1CCA-FEB2-A00C-DEC809C0D716}"/>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B40BFBFE-178F-BBE2-0364-F40386CF7EE8}"/>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BEEB042E-A6AE-9CE4-C06D-5837846936C7}"/>
              </a:ext>
            </a:extLst>
          </p:cNvPr>
          <p:cNvPicPr>
            <a:picLocks noChangeAspect="1"/>
          </p:cNvPicPr>
          <p:nvPr/>
        </p:nvPicPr>
        <p:blipFill rotWithShape="1">
          <a:blip r:embed="rId2"/>
          <a:srcRect l="13750" t="27597" r="27006" b="14263"/>
          <a:stretch/>
        </p:blipFill>
        <p:spPr>
          <a:xfrm>
            <a:off x="1" y="85060"/>
            <a:ext cx="12192000" cy="6772940"/>
          </a:xfrm>
          <a:prstGeom prst="rect">
            <a:avLst/>
          </a:prstGeom>
        </p:spPr>
      </p:pic>
      <p:pic>
        <p:nvPicPr>
          <p:cNvPr id="5" name="Picture 4" descr="متى تعود منصة مدرستي للعمل وما هو رقم الدعم الفني | مجلة البرونزية">
            <a:extLst>
              <a:ext uri="{FF2B5EF4-FFF2-40B4-BE49-F238E27FC236}">
                <a16:creationId xmlns:a16="http://schemas.microsoft.com/office/drawing/2014/main" id="{0677E295-8212-A001-3B07-1CD17AB4F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7439" y="2321908"/>
            <a:ext cx="4540839" cy="2299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mework-clip-art-for-kids-free-clipart-images-3-1024x204 - Woodborough  Primary School">
            <a:extLst>
              <a:ext uri="{FF2B5EF4-FFF2-40B4-BE49-F238E27FC236}">
                <a16:creationId xmlns:a16="http://schemas.microsoft.com/office/drawing/2014/main" id="{3E566379-9914-36C3-C33A-3D2716B50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459" y="1143000"/>
            <a:ext cx="4876800"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776951"/>
      </p:ext>
    </p:extLst>
  </p:cSld>
  <p:clrMapOvr>
    <a:masterClrMapping/>
  </p:clrMapOvr>
  <mc:AlternateContent xmlns:mc="http://schemas.openxmlformats.org/markup-compatibility/2006">
    <mc:Choice xmlns:p14="http://schemas.microsoft.com/office/powerpoint/2010/main" Requires="p14">
      <p:transition spd="slow" p14:dur="1600">
        <p14:prism dir="r"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5EBEBB-5C84-767C-5A1F-2D4C31B2CEC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59B0A3C-33D9-1A34-5DAF-F1084B9C164F}"/>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F73BDF54-E733-0DDE-E8EC-3728B1B94583}"/>
              </a:ext>
            </a:extLst>
          </p:cNvPr>
          <p:cNvPicPr>
            <a:picLocks noChangeAspect="1"/>
          </p:cNvPicPr>
          <p:nvPr/>
        </p:nvPicPr>
        <p:blipFill rotWithShape="1">
          <a:blip r:embed="rId2"/>
          <a:srcRect l="10737" t="23579" r="24368" b="11439"/>
          <a:stretch/>
        </p:blipFill>
        <p:spPr>
          <a:xfrm>
            <a:off x="0" y="0"/>
            <a:ext cx="12192000" cy="6858000"/>
          </a:xfrm>
          <a:prstGeom prst="rect">
            <a:avLst/>
          </a:prstGeom>
        </p:spPr>
      </p:pic>
      <p:pic>
        <p:nvPicPr>
          <p:cNvPr id="5" name="Picture 2" descr="Happy Day Sticker for iOS &amp; Android | GIPHY">
            <a:extLst>
              <a:ext uri="{FF2B5EF4-FFF2-40B4-BE49-F238E27FC236}">
                <a16:creationId xmlns:a16="http://schemas.microsoft.com/office/drawing/2014/main" id="{21687F36-214C-E819-8C80-61DE41003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628" y="178869"/>
            <a:ext cx="5208872" cy="52088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pport clipart">
            <a:extLst>
              <a:ext uri="{FF2B5EF4-FFF2-40B4-BE49-F238E27FC236}">
                <a16:creationId xmlns:a16="http://schemas.microsoft.com/office/drawing/2014/main" id="{5545834B-995E-F9B6-B1F5-8982CC803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53" y="2055813"/>
            <a:ext cx="4887628" cy="488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48877"/>
      </p:ext>
    </p:extLst>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A6369A70-9421-A237-D40C-9128DD52564B}"/>
              </a:ext>
            </a:extLst>
          </p:cNvPr>
          <p:cNvPicPr>
            <a:picLocks noChangeAspect="1"/>
          </p:cNvPicPr>
          <p:nvPr/>
        </p:nvPicPr>
        <p:blipFill rotWithShape="1">
          <a:blip r:embed="rId2"/>
          <a:srcRect l="13780" t="28837" r="28662" b="13798"/>
          <a:stretch/>
        </p:blipFill>
        <p:spPr>
          <a:xfrm>
            <a:off x="1" y="0"/>
            <a:ext cx="12192000" cy="6858000"/>
          </a:xfrm>
          <a:prstGeom prst="rect">
            <a:avLst/>
          </a:prstGeom>
        </p:spPr>
      </p:pic>
      <p:pic>
        <p:nvPicPr>
          <p:cNvPr id="5" name="صورة 4">
            <a:extLst>
              <a:ext uri="{FF2B5EF4-FFF2-40B4-BE49-F238E27FC236}">
                <a16:creationId xmlns:a16="http://schemas.microsoft.com/office/drawing/2014/main" id="{F5FDDE21-D8B1-EBE5-3BAC-32C7DAC951E5}"/>
              </a:ext>
            </a:extLst>
          </p:cNvPr>
          <p:cNvPicPr>
            <a:picLocks noChangeAspect="1"/>
          </p:cNvPicPr>
          <p:nvPr/>
        </p:nvPicPr>
        <p:blipFill rotWithShape="1">
          <a:blip r:embed="rId3"/>
          <a:srcRect l="33316" t="20912" r="34394" b="7088"/>
          <a:stretch/>
        </p:blipFill>
        <p:spPr>
          <a:xfrm>
            <a:off x="3001840" y="880747"/>
            <a:ext cx="3936734" cy="4937760"/>
          </a:xfrm>
          <a:prstGeom prst="rect">
            <a:avLst/>
          </a:prstGeom>
        </p:spPr>
      </p:pic>
      <p:pic>
        <p:nvPicPr>
          <p:cNvPr id="12" name="Picture 2" descr="Student studying clipart">
            <a:extLst>
              <a:ext uri="{FF2B5EF4-FFF2-40B4-BE49-F238E27FC236}">
                <a16:creationId xmlns:a16="http://schemas.microsoft.com/office/drawing/2014/main" id="{09B1E28F-836E-9271-99A2-70A904D8C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45218"/>
            <a:ext cx="3501577" cy="3912781"/>
          </a:xfrm>
          <a:prstGeom prst="rect">
            <a:avLst/>
          </a:prstGeom>
          <a:noFill/>
          <a:extLst>
            <a:ext uri="{909E8E84-426E-40DD-AFC4-6F175D3DCCD1}">
              <a14:hiddenFill xmlns:a14="http://schemas.microsoft.com/office/drawing/2010/main">
                <a:solidFill>
                  <a:srgbClr val="FFFFFF"/>
                </a:solidFill>
              </a14:hiddenFill>
            </a:ext>
          </a:extLst>
        </p:spPr>
      </p:pic>
      <p:pic>
        <p:nvPicPr>
          <p:cNvPr id="14" name="صورة 13">
            <a:extLst>
              <a:ext uri="{FF2B5EF4-FFF2-40B4-BE49-F238E27FC236}">
                <a16:creationId xmlns:a16="http://schemas.microsoft.com/office/drawing/2014/main" id="{16CB305E-5D5D-EA79-2C89-14BC529644CA}"/>
              </a:ext>
            </a:extLst>
          </p:cNvPr>
          <p:cNvPicPr>
            <a:picLocks noChangeAspect="1"/>
          </p:cNvPicPr>
          <p:nvPr/>
        </p:nvPicPr>
        <p:blipFill rotWithShape="1">
          <a:blip r:embed="rId5"/>
          <a:srcRect l="32684" t="19790" r="34237" b="8211"/>
          <a:stretch/>
        </p:blipFill>
        <p:spPr>
          <a:xfrm>
            <a:off x="6938574" y="880747"/>
            <a:ext cx="4032986" cy="4937760"/>
          </a:xfrm>
          <a:prstGeom prst="rect">
            <a:avLst/>
          </a:prstGeom>
        </p:spPr>
      </p:pic>
      <p:pic>
        <p:nvPicPr>
          <p:cNvPr id="10" name="رسم 9" descr="كتاب مفتوح">
            <a:extLst>
              <a:ext uri="{FF2B5EF4-FFF2-40B4-BE49-F238E27FC236}">
                <a16:creationId xmlns:a16="http://schemas.microsoft.com/office/drawing/2014/main" id="{6F81F9D3-768E-44A9-8B62-CB81D82BD6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75571" y="2308226"/>
            <a:ext cx="914400" cy="914400"/>
          </a:xfrm>
          <a:prstGeom prst="rect">
            <a:avLst/>
          </a:prstGeom>
        </p:spPr>
      </p:pic>
      <p:sp>
        <p:nvSpPr>
          <p:cNvPr id="11" name="مربع نص 10">
            <a:extLst>
              <a:ext uri="{FF2B5EF4-FFF2-40B4-BE49-F238E27FC236}">
                <a16:creationId xmlns:a16="http://schemas.microsoft.com/office/drawing/2014/main" id="{2B3B50E7-0106-45EA-BFBE-DD8A8FE9CCAB}"/>
              </a:ext>
            </a:extLst>
          </p:cNvPr>
          <p:cNvSpPr txBox="1"/>
          <p:nvPr/>
        </p:nvSpPr>
        <p:spPr>
          <a:xfrm>
            <a:off x="9429754" y="3149572"/>
            <a:ext cx="2219324" cy="400110"/>
          </a:xfrm>
          <a:prstGeom prst="rect">
            <a:avLst/>
          </a:prstGeom>
          <a:noFill/>
        </p:spPr>
        <p:txBody>
          <a:bodyPr wrap="square" rtlCol="1">
            <a:spAutoFit/>
          </a:bodyPr>
          <a:lstStyle/>
          <a:p>
            <a:r>
              <a:rPr lang="en-US" sz="2000" dirty="0">
                <a:latin typeface="Comic Sans MS" panose="030F0702030302020204" pitchFamily="66" charset="0"/>
              </a:rPr>
              <a:t>@ page 16+17</a:t>
            </a:r>
            <a:endParaRPr lang="ar-SA" sz="2000" dirty="0">
              <a:latin typeface="Comic Sans MS" panose="030F0702030302020204" pitchFamily="66" charset="0"/>
            </a:endParaRPr>
          </a:p>
        </p:txBody>
      </p:sp>
    </p:spTree>
    <p:extLst>
      <p:ext uri="{BB962C8B-B14F-4D97-AF65-F5344CB8AC3E}">
        <p14:creationId xmlns:p14="http://schemas.microsoft.com/office/powerpoint/2010/main" val="213799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A93AF2D-1DC8-40BF-D1B7-7BADD5C0647A}"/>
              </a:ext>
            </a:extLst>
          </p:cNvPr>
          <p:cNvPicPr>
            <a:picLocks noChangeAspect="1"/>
          </p:cNvPicPr>
          <p:nvPr/>
        </p:nvPicPr>
        <p:blipFill rotWithShape="1">
          <a:blip r:embed="rId2"/>
          <a:srcRect l="13430" t="28682" r="27789" b="13643"/>
          <a:stretch/>
        </p:blipFill>
        <p:spPr>
          <a:xfrm>
            <a:off x="0" y="0"/>
            <a:ext cx="12192000" cy="6847368"/>
          </a:xfrm>
          <a:prstGeom prst="rect">
            <a:avLst/>
          </a:prstGeom>
        </p:spPr>
      </p:pic>
      <p:pic>
        <p:nvPicPr>
          <p:cNvPr id="3" name="صورة 2" descr="How to clipart">
            <a:extLst>
              <a:ext uri="{FF2B5EF4-FFF2-40B4-BE49-F238E27FC236}">
                <a16:creationId xmlns:a16="http://schemas.microsoft.com/office/drawing/2014/main" id="{373EB4B3-2A2E-3A08-B5E5-BD7E0EA0E9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91" t="31779"/>
          <a:stretch/>
        </p:blipFill>
        <p:spPr bwMode="auto">
          <a:xfrm>
            <a:off x="669851" y="2066663"/>
            <a:ext cx="2243470" cy="4572357"/>
          </a:xfrm>
          <a:custGeom>
            <a:avLst/>
            <a:gdLst>
              <a:gd name="connsiteX0" fmla="*/ 0 w 2583711"/>
              <a:gd name="connsiteY0" fmla="*/ 0 h 5265793"/>
              <a:gd name="connsiteX1" fmla="*/ 1786271 w 2583711"/>
              <a:gd name="connsiteY1" fmla="*/ 0 h 5265793"/>
              <a:gd name="connsiteX2" fmla="*/ 1786271 w 2583711"/>
              <a:gd name="connsiteY2" fmla="*/ 1110489 h 5265793"/>
              <a:gd name="connsiteX3" fmla="*/ 2583711 w 2583711"/>
              <a:gd name="connsiteY3" fmla="*/ 1110489 h 5265793"/>
              <a:gd name="connsiteX4" fmla="*/ 2583711 w 2583711"/>
              <a:gd name="connsiteY4" fmla="*/ 5265793 h 5265793"/>
              <a:gd name="connsiteX5" fmla="*/ 0 w 2583711"/>
              <a:gd name="connsiteY5" fmla="*/ 5265793 h 526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3711" h="5265793">
                <a:moveTo>
                  <a:pt x="0" y="0"/>
                </a:moveTo>
                <a:lnTo>
                  <a:pt x="1786271" y="0"/>
                </a:lnTo>
                <a:lnTo>
                  <a:pt x="1786271" y="1110489"/>
                </a:lnTo>
                <a:lnTo>
                  <a:pt x="2583711" y="1110489"/>
                </a:lnTo>
                <a:lnTo>
                  <a:pt x="2583711" y="5265793"/>
                </a:lnTo>
                <a:lnTo>
                  <a:pt x="0" y="5265793"/>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نتيجة بحث الصور عن thinking clipart">
            <a:extLst>
              <a:ext uri="{FF2B5EF4-FFF2-40B4-BE49-F238E27FC236}">
                <a16:creationId xmlns:a16="http://schemas.microsoft.com/office/drawing/2014/main" id="{BEC21BE7-C60E-45D9-91BB-78A4469FB7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36" b="90164" l="9709" r="89806">
                        <a14:foregroundMark x1="62621" y1="35246" x2="62621" y2="35246"/>
                        <a14:foregroundMark x1="61650" y1="42213" x2="61650" y2="42213"/>
                        <a14:foregroundMark x1="48058" y1="35246" x2="48058" y2="35246"/>
                        <a14:foregroundMark x1="39320" y1="40574" x2="39320" y2="40574"/>
                        <a14:foregroundMark x1="44660" y1="47131" x2="44660" y2="47131"/>
                        <a14:foregroundMark x1="46117" y1="38934" x2="46117" y2="38934"/>
                        <a14:foregroundMark x1="36893" y1="37705" x2="36893" y2="37705"/>
                        <a14:foregroundMark x1="50000" y1="77869" x2="50000" y2="77869"/>
                        <a14:foregroundMark x1="57282" y1="89754" x2="57282" y2="89754"/>
                        <a14:foregroundMark x1="41262" y1="90164" x2="41262" y2="90164"/>
                        <a14:foregroundMark x1="66505" y1="86885" x2="66505" y2="86885"/>
                        <a14:foregroundMark x1="49029" y1="63934" x2="49029" y2="63934"/>
                        <a14:foregroundMark x1="53398" y1="85246" x2="53398" y2="85246"/>
                        <a14:foregroundMark x1="51456" y1="69672" x2="51456" y2="69672"/>
                        <a14:foregroundMark x1="51456" y1="66393" x2="51456" y2="66393"/>
                        <a14:foregroundMark x1="54854" y1="70902" x2="54854" y2="70902"/>
                        <a14:foregroundMark x1="50971" y1="64754" x2="50971" y2="64754"/>
                        <a14:foregroundMark x1="35437" y1="76230" x2="35437" y2="76230"/>
                        <a14:foregroundMark x1="33495" y1="17213" x2="33495" y2="17213"/>
                        <a14:foregroundMark x1="42718" y1="10656" x2="42718" y2="10656"/>
                        <a14:foregroundMark x1="34951" y1="10656" x2="34951" y2="10656"/>
                        <a14:foregroundMark x1="32039" y1="23361" x2="32039" y2="23361"/>
                        <a14:foregroundMark x1="56796" y1="70082" x2="56796" y2="70082"/>
                        <a14:foregroundMark x1="55825" y1="69672" x2="55825" y2="69672"/>
                        <a14:foregroundMark x1="54369" y1="69672" x2="54369" y2="69672"/>
                      </a14:backgroundRemoval>
                    </a14:imgEffect>
                  </a14:imgLayer>
                </a14:imgProps>
              </a:ext>
              <a:ext uri="{28A0092B-C50C-407E-A947-70E740481C1C}">
                <a14:useLocalDpi xmlns:a14="http://schemas.microsoft.com/office/drawing/2010/main" val="0"/>
              </a:ext>
            </a:extLst>
          </a:blip>
          <a:srcRect/>
          <a:stretch>
            <a:fillRect/>
          </a:stretch>
        </p:blipFill>
        <p:spPr bwMode="auto">
          <a:xfrm>
            <a:off x="8199989" y="3912099"/>
            <a:ext cx="2243470" cy="2657314"/>
          </a:xfrm>
          <a:prstGeom prst="rect">
            <a:avLst/>
          </a:prstGeom>
          <a:noFill/>
          <a:extLst>
            <a:ext uri="{909E8E84-426E-40DD-AFC4-6F175D3DCCD1}">
              <a14:hiddenFill xmlns:a14="http://schemas.microsoft.com/office/drawing/2010/main">
                <a:solidFill>
                  <a:srgbClr val="FFFFFF"/>
                </a:solidFill>
              </a14:hiddenFill>
            </a:ext>
          </a:extLst>
        </p:spPr>
      </p:pic>
      <p:sp>
        <p:nvSpPr>
          <p:cNvPr id="6" name="فقاعة التفكير: على شكل سحابة 5">
            <a:extLst>
              <a:ext uri="{FF2B5EF4-FFF2-40B4-BE49-F238E27FC236}">
                <a16:creationId xmlns:a16="http://schemas.microsoft.com/office/drawing/2014/main" id="{F4783A52-8797-449E-B4DD-825611B7CCAB}"/>
              </a:ext>
            </a:extLst>
          </p:cNvPr>
          <p:cNvSpPr/>
          <p:nvPr/>
        </p:nvSpPr>
        <p:spPr>
          <a:xfrm>
            <a:off x="3017043" y="1928649"/>
            <a:ext cx="3495675" cy="2433719"/>
          </a:xfrm>
          <a:prstGeom prst="cloudCallout">
            <a:avLst>
              <a:gd name="adj1" fmla="val 68813"/>
              <a:gd name="adj2" fmla="val 44888"/>
            </a:avLst>
          </a:prstGeom>
          <a:noFill/>
          <a:ln w="12700">
            <a:solidFill>
              <a:srgbClr val="6C63FF"/>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I wish I </a:t>
            </a:r>
            <a:r>
              <a:rPr lang="en-US" sz="2800" dirty="0">
                <a:solidFill>
                  <a:srgbClr val="FF0000"/>
                </a:solidFill>
                <a:latin typeface="Comic Sans MS" panose="030F0702030302020204" pitchFamily="66" charset="0"/>
              </a:rPr>
              <a:t>had</a:t>
            </a:r>
            <a:r>
              <a:rPr lang="en-US" sz="2800" dirty="0">
                <a:solidFill>
                  <a:schemeClr val="tx1"/>
                </a:solidFill>
                <a:latin typeface="Comic Sans MS" panose="030F0702030302020204" pitchFamily="66" charset="0"/>
              </a:rPr>
              <a:t> travelled with you </a:t>
            </a:r>
            <a:endParaRPr lang="ar-SA" sz="2800" dirty="0">
              <a:solidFill>
                <a:schemeClr val="tx1"/>
              </a:solidFill>
              <a:latin typeface="Comic Sans MS" panose="030F0702030302020204" pitchFamily="66" charset="0"/>
            </a:endParaRPr>
          </a:p>
        </p:txBody>
      </p:sp>
      <p:sp>
        <p:nvSpPr>
          <p:cNvPr id="9" name="فقاعة التفكير: على شكل سحابة 8">
            <a:extLst>
              <a:ext uri="{FF2B5EF4-FFF2-40B4-BE49-F238E27FC236}">
                <a16:creationId xmlns:a16="http://schemas.microsoft.com/office/drawing/2014/main" id="{4BB06341-3CCF-42F6-BB1B-0CDBED0EAE21}"/>
              </a:ext>
            </a:extLst>
          </p:cNvPr>
          <p:cNvSpPr/>
          <p:nvPr/>
        </p:nvSpPr>
        <p:spPr>
          <a:xfrm>
            <a:off x="6312672" y="705562"/>
            <a:ext cx="3495675" cy="2433719"/>
          </a:xfrm>
          <a:prstGeom prst="cloudCallout">
            <a:avLst>
              <a:gd name="adj1" fmla="val 32846"/>
              <a:gd name="adj2" fmla="val 79329"/>
            </a:avLst>
          </a:prstGeom>
          <a:noFill/>
          <a:ln w="12700">
            <a:solidFill>
              <a:srgbClr val="6C63FF"/>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My friends travell</a:t>
            </a:r>
            <a:r>
              <a:rPr lang="en-US" sz="2800" dirty="0">
                <a:solidFill>
                  <a:srgbClr val="FF0000"/>
                </a:solidFill>
                <a:latin typeface="Comic Sans MS" panose="030F0702030302020204" pitchFamily="66" charset="0"/>
              </a:rPr>
              <a:t>ed</a:t>
            </a:r>
            <a:r>
              <a:rPr lang="en-US" sz="2800" dirty="0">
                <a:solidFill>
                  <a:schemeClr val="tx1"/>
                </a:solidFill>
                <a:latin typeface="Comic Sans MS" panose="030F0702030302020204" pitchFamily="66" charset="0"/>
              </a:rPr>
              <a:t> to Jeddah yesterday</a:t>
            </a:r>
            <a:endParaRPr lang="ar-SA" sz="2800" dirty="0">
              <a:solidFill>
                <a:schemeClr val="tx1"/>
              </a:solidFill>
              <a:latin typeface="Comic Sans MS" panose="030F0702030302020204" pitchFamily="66" charset="0"/>
            </a:endParaRPr>
          </a:p>
        </p:txBody>
      </p:sp>
      <p:pic>
        <p:nvPicPr>
          <p:cNvPr id="1030" name="Picture 6" descr="نتيجة بحث الصور عن note clipart">
            <a:extLst>
              <a:ext uri="{FF2B5EF4-FFF2-40B4-BE49-F238E27FC236}">
                <a16:creationId xmlns:a16="http://schemas.microsoft.com/office/drawing/2014/main" id="{D2E7B079-8652-4F9B-B499-0E5D963E1F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00" b="89804" l="10000" r="90000">
                        <a14:foregroundMark x1="80556" y1="9166" x2="80556" y2="9166"/>
                        <a14:foregroundMark x1="50222" y1="12461" x2="50222" y2="12461"/>
                        <a14:foregroundMark x1="18778" y1="15757" x2="18778" y2="15757"/>
                        <a14:foregroundMark x1="80222" y1="74047" x2="80222" y2="74047"/>
                        <a14:foregroundMark x1="82333" y1="6900" x2="82333" y2="6900"/>
                        <a14:foregroundMark x1="64889" y1="10196" x2="64889" y2="10196"/>
                      </a14:backgroundRemoval>
                    </a14:imgEffect>
                  </a14:imgLayer>
                </a14:imgProps>
              </a:ext>
              <a:ext uri="{28A0092B-C50C-407E-A947-70E740481C1C}">
                <a14:useLocalDpi xmlns:a14="http://schemas.microsoft.com/office/drawing/2010/main" val="0"/>
              </a:ext>
            </a:extLst>
          </a:blip>
          <a:srcRect/>
          <a:stretch>
            <a:fillRect/>
          </a:stretch>
        </p:blipFill>
        <p:spPr bwMode="auto">
          <a:xfrm>
            <a:off x="1549032" y="426691"/>
            <a:ext cx="2077217" cy="2241153"/>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6D996B73-6F21-4081-8DCC-7836D43B92FA}"/>
              </a:ext>
            </a:extLst>
          </p:cNvPr>
          <p:cNvSpPr txBox="1"/>
          <p:nvPr/>
        </p:nvSpPr>
        <p:spPr>
          <a:xfrm>
            <a:off x="2095925" y="985888"/>
            <a:ext cx="1333500" cy="830997"/>
          </a:xfrm>
          <a:prstGeom prst="rect">
            <a:avLst/>
          </a:prstGeom>
          <a:noFill/>
        </p:spPr>
        <p:txBody>
          <a:bodyPr wrap="square" rtlCol="1">
            <a:spAutoFit/>
          </a:bodyPr>
          <a:lstStyle/>
          <a:p>
            <a:pPr algn="ctr"/>
            <a:r>
              <a:rPr lang="en-US" sz="2400" dirty="0">
                <a:latin typeface="Comic Sans MS" panose="030F0702030302020204" pitchFamily="66" charset="0"/>
              </a:rPr>
              <a:t>Past simple </a:t>
            </a:r>
            <a:endParaRPr lang="ar-SA" sz="2400" dirty="0">
              <a:latin typeface="Comic Sans MS" panose="030F0702030302020204" pitchFamily="66" charset="0"/>
            </a:endParaRPr>
          </a:p>
        </p:txBody>
      </p:sp>
    </p:spTree>
    <p:extLst>
      <p:ext uri="{BB962C8B-B14F-4D97-AF65-F5344CB8AC3E}">
        <p14:creationId xmlns:p14="http://schemas.microsoft.com/office/powerpoint/2010/main" val="6553964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38116209-DC5A-E842-AAE7-85FD82D35716}"/>
              </a:ext>
            </a:extLst>
          </p:cNvPr>
          <p:cNvPicPr>
            <a:picLocks noChangeAspect="1"/>
          </p:cNvPicPr>
          <p:nvPr/>
        </p:nvPicPr>
        <p:blipFill rotWithShape="1">
          <a:blip r:embed="rId2"/>
          <a:srcRect l="13517" t="27907" r="27878" b="13799"/>
          <a:stretch/>
        </p:blipFill>
        <p:spPr>
          <a:xfrm>
            <a:off x="0" y="0"/>
            <a:ext cx="12191999" cy="6783572"/>
          </a:xfrm>
          <a:prstGeom prst="rect">
            <a:avLst/>
          </a:prstGeom>
          <a:ln w="12700">
            <a:solidFill>
              <a:srgbClr val="6C63FF"/>
            </a:solidFill>
          </a:ln>
          <a:effectLst>
            <a:outerShdw blurRad="50800" dist="38100" dir="16200000" rotWithShape="0">
              <a:prstClr val="black">
                <a:alpha val="40000"/>
              </a:prstClr>
            </a:outerShdw>
          </a:effectLst>
        </p:spPr>
      </p:pic>
      <p:pic>
        <p:nvPicPr>
          <p:cNvPr id="6" name="Picture 2" descr="Idea clipart">
            <a:extLst>
              <a:ext uri="{FF2B5EF4-FFF2-40B4-BE49-F238E27FC236}">
                <a16:creationId xmlns:a16="http://schemas.microsoft.com/office/drawing/2014/main" id="{B4FB4B59-3CCE-915F-FDBD-53277551B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356" y="74428"/>
            <a:ext cx="2588394" cy="65124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نتيجة بحث الصور عن yellow brush clipart">
            <a:extLst>
              <a:ext uri="{FF2B5EF4-FFF2-40B4-BE49-F238E27FC236}">
                <a16:creationId xmlns:a16="http://schemas.microsoft.com/office/drawing/2014/main" id="{52AC498B-4F0C-49D2-8623-519EEEE112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50"/>
          <a:stretch/>
        </p:blipFill>
        <p:spPr bwMode="auto">
          <a:xfrm>
            <a:off x="5702294" y="2912075"/>
            <a:ext cx="3608014" cy="35746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نتيجة بحث الصور عن regret clipart">
            <a:extLst>
              <a:ext uri="{FF2B5EF4-FFF2-40B4-BE49-F238E27FC236}">
                <a16:creationId xmlns:a16="http://schemas.microsoft.com/office/drawing/2014/main" id="{377F280C-9716-44F0-A075-A9B7BFD7C5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111" b="97778" l="27481" r="72265">
                        <a14:foregroundMark x1="54707" y1="93778" x2="54707" y2="93778"/>
                        <a14:foregroundMark x1="37659" y1="97778" x2="37659" y2="97778"/>
                        <a14:foregroundMark x1="44784" y1="34667" x2="44784" y2="34667"/>
                        <a14:foregroundMark x1="34351" y1="28000" x2="34351" y2="28000"/>
                        <a14:foregroundMark x1="42239" y1="17778" x2="42239" y2="17778"/>
                        <a14:foregroundMark x1="48092" y1="14667" x2="48092" y2="14667"/>
                        <a14:foregroundMark x1="56234" y1="13111" x2="56234" y2="13111"/>
                        <a14:foregroundMark x1="64631" y1="18222" x2="64631" y2="18222"/>
                        <a14:foregroundMark x1="50891" y1="52889" x2="50891" y2="52889"/>
                        <a14:foregroundMark x1="65140" y1="19333" x2="65140" y2="19333"/>
                      </a14:backgroundRemoval>
                    </a14:imgEffect>
                  </a14:imgLayer>
                </a14:imgProps>
              </a:ext>
              <a:ext uri="{28A0092B-C50C-407E-A947-70E740481C1C}">
                <a14:useLocalDpi xmlns:a14="http://schemas.microsoft.com/office/drawing/2010/main" val="0"/>
              </a:ext>
            </a:extLst>
          </a:blip>
          <a:srcRect l="22342" t="8493" r="21880" b="-1"/>
          <a:stretch/>
        </p:blipFill>
        <p:spPr bwMode="auto">
          <a:xfrm>
            <a:off x="6217322" y="3249591"/>
            <a:ext cx="2205038" cy="3411618"/>
          </a:xfrm>
          <a:prstGeom prst="rect">
            <a:avLst/>
          </a:prstGeom>
          <a:noFill/>
          <a:extLst>
            <a:ext uri="{909E8E84-426E-40DD-AFC4-6F175D3DCCD1}">
              <a14:hiddenFill xmlns:a14="http://schemas.microsoft.com/office/drawing/2010/main">
                <a:solidFill>
                  <a:srgbClr val="FFFFFF"/>
                </a:solidFill>
              </a14:hiddenFill>
            </a:ext>
          </a:extLst>
        </p:spPr>
      </p:pic>
      <p:sp>
        <p:nvSpPr>
          <p:cNvPr id="4" name="فقاعة التفكير: على شكل سحابة 3">
            <a:extLst>
              <a:ext uri="{FF2B5EF4-FFF2-40B4-BE49-F238E27FC236}">
                <a16:creationId xmlns:a16="http://schemas.microsoft.com/office/drawing/2014/main" id="{19CDF20F-A07C-46F3-A51B-510E6A4A0264}"/>
              </a:ext>
            </a:extLst>
          </p:cNvPr>
          <p:cNvSpPr/>
          <p:nvPr/>
        </p:nvSpPr>
        <p:spPr>
          <a:xfrm>
            <a:off x="2059769" y="2032732"/>
            <a:ext cx="3495675" cy="2433719"/>
          </a:xfrm>
          <a:prstGeom prst="cloudCallout">
            <a:avLst>
              <a:gd name="adj1" fmla="val 64726"/>
              <a:gd name="adj2" fmla="val 48801"/>
            </a:avLst>
          </a:prstGeom>
          <a:noFill/>
          <a:ln w="12700">
            <a:solidFill>
              <a:srgbClr val="6C63FF"/>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I Wish I </a:t>
            </a:r>
            <a:r>
              <a:rPr lang="en-US" sz="2800" dirty="0">
                <a:solidFill>
                  <a:srgbClr val="FF0000"/>
                </a:solidFill>
                <a:latin typeface="Comic Sans MS" panose="030F0702030302020204" pitchFamily="66" charset="0"/>
              </a:rPr>
              <a:t>had</a:t>
            </a:r>
            <a:r>
              <a:rPr lang="en-US" sz="2800" dirty="0">
                <a:solidFill>
                  <a:schemeClr val="tx1"/>
                </a:solidFill>
                <a:latin typeface="Comic Sans MS" panose="030F0702030302020204" pitchFamily="66" charset="0"/>
              </a:rPr>
              <a:t> a car</a:t>
            </a:r>
            <a:endParaRPr lang="ar-SA" sz="2800" dirty="0">
              <a:solidFill>
                <a:schemeClr val="tx1"/>
              </a:solidFill>
              <a:latin typeface="Comic Sans MS" panose="030F0702030302020204" pitchFamily="66" charset="0"/>
            </a:endParaRPr>
          </a:p>
        </p:txBody>
      </p:sp>
      <p:pic>
        <p:nvPicPr>
          <p:cNvPr id="2052" name="Picture 4" descr="نتيجة بحث الصور عن car clipart">
            <a:extLst>
              <a:ext uri="{FF2B5EF4-FFF2-40B4-BE49-F238E27FC236}">
                <a16:creationId xmlns:a16="http://schemas.microsoft.com/office/drawing/2014/main" id="{5E5D33F8-2F03-4304-A979-F7C956A9C7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566" y="195860"/>
            <a:ext cx="3890962" cy="1447965"/>
          </a:xfrm>
          <a:prstGeom prst="rect">
            <a:avLst/>
          </a:prstGeom>
          <a:noFill/>
          <a:extLst>
            <a:ext uri="{909E8E84-426E-40DD-AFC4-6F175D3DCCD1}">
              <a14:hiddenFill xmlns:a14="http://schemas.microsoft.com/office/drawing/2010/main">
                <a:solidFill>
                  <a:srgbClr val="FFFFFF"/>
                </a:solidFill>
              </a14:hiddenFill>
            </a:ext>
          </a:extLst>
        </p:spPr>
      </p:pic>
      <p:sp>
        <p:nvSpPr>
          <p:cNvPr id="8" name="فقاعة التفكير: على شكل سحابة 7">
            <a:extLst>
              <a:ext uri="{FF2B5EF4-FFF2-40B4-BE49-F238E27FC236}">
                <a16:creationId xmlns:a16="http://schemas.microsoft.com/office/drawing/2014/main" id="{6753F004-D312-4D6B-A1C1-BB95676A4037}"/>
              </a:ext>
            </a:extLst>
          </p:cNvPr>
          <p:cNvSpPr/>
          <p:nvPr/>
        </p:nvSpPr>
        <p:spPr>
          <a:xfrm>
            <a:off x="4660759" y="181545"/>
            <a:ext cx="3495675" cy="2433719"/>
          </a:xfrm>
          <a:prstGeom prst="cloudCallout">
            <a:avLst>
              <a:gd name="adj1" fmla="val 1324"/>
              <a:gd name="adj2" fmla="val 82600"/>
            </a:avLst>
          </a:prstGeom>
          <a:noFill/>
          <a:ln w="12700">
            <a:solidFill>
              <a:srgbClr val="6C63FF"/>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I don’t have a car</a:t>
            </a:r>
            <a:endParaRPr lang="ar-SA" sz="2800" dirty="0">
              <a:solidFill>
                <a:schemeClr val="tx1"/>
              </a:solidFill>
              <a:latin typeface="Comic Sans MS" panose="030F0702030302020204" pitchFamily="66" charset="0"/>
            </a:endParaRPr>
          </a:p>
        </p:txBody>
      </p:sp>
      <p:pic>
        <p:nvPicPr>
          <p:cNvPr id="11" name="Picture 6" descr="نتيجة بحث الصور عن note clipart">
            <a:extLst>
              <a:ext uri="{FF2B5EF4-FFF2-40B4-BE49-F238E27FC236}">
                <a16:creationId xmlns:a16="http://schemas.microsoft.com/office/drawing/2014/main" id="{05B9DC79-5AD9-48D1-871D-F7C24C569D9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00" b="89804" l="10000" r="90000">
                        <a14:foregroundMark x1="80556" y1="9166" x2="80556" y2="9166"/>
                        <a14:foregroundMark x1="50222" y1="12461" x2="50222" y2="12461"/>
                        <a14:foregroundMark x1="18778" y1="15757" x2="18778" y2="15757"/>
                        <a14:foregroundMark x1="80222" y1="74047" x2="80222" y2="74047"/>
                        <a14:foregroundMark x1="82333" y1="6900" x2="82333" y2="6900"/>
                        <a14:foregroundMark x1="64889" y1="10196" x2="64889" y2="10196"/>
                      </a14:backgroundRemoval>
                    </a14:imgEffect>
                  </a14:imgLayer>
                </a14:imgProps>
              </a:ext>
              <a:ext uri="{28A0092B-C50C-407E-A947-70E740481C1C}">
                <a14:useLocalDpi xmlns:a14="http://schemas.microsoft.com/office/drawing/2010/main" val="0"/>
              </a:ext>
            </a:extLst>
          </a:blip>
          <a:srcRect/>
          <a:stretch>
            <a:fillRect/>
          </a:stretch>
        </p:blipFill>
        <p:spPr bwMode="auto">
          <a:xfrm>
            <a:off x="1293172" y="4735615"/>
            <a:ext cx="2077217" cy="2241153"/>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599B5A23-A330-4A3D-8673-316106A19E80}"/>
              </a:ext>
            </a:extLst>
          </p:cNvPr>
          <p:cNvSpPr txBox="1"/>
          <p:nvPr/>
        </p:nvSpPr>
        <p:spPr>
          <a:xfrm>
            <a:off x="1532926" y="5270649"/>
            <a:ext cx="1819938" cy="830997"/>
          </a:xfrm>
          <a:prstGeom prst="rect">
            <a:avLst/>
          </a:prstGeom>
          <a:noFill/>
        </p:spPr>
        <p:txBody>
          <a:bodyPr wrap="square" rtlCol="1">
            <a:spAutoFit/>
          </a:bodyPr>
          <a:lstStyle/>
          <a:p>
            <a:pPr algn="ctr"/>
            <a:r>
              <a:rPr lang="en-US" sz="2400" dirty="0">
                <a:latin typeface="Comic Sans MS" panose="030F0702030302020204" pitchFamily="66" charset="0"/>
              </a:rPr>
              <a:t>Present simple</a:t>
            </a:r>
            <a:endParaRPr lang="ar-SA" sz="2400" dirty="0">
              <a:latin typeface="Comic Sans MS" panose="030F0702030302020204" pitchFamily="66" charset="0"/>
            </a:endParaRPr>
          </a:p>
        </p:txBody>
      </p:sp>
    </p:spTree>
    <p:extLst>
      <p:ext uri="{BB962C8B-B14F-4D97-AF65-F5344CB8AC3E}">
        <p14:creationId xmlns:p14="http://schemas.microsoft.com/office/powerpoint/2010/main" val="24995699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drap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ipe(down)">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647767D-3925-C29F-C442-981C26B08D80}"/>
              </a:ext>
            </a:extLst>
          </p:cNvPr>
          <p:cNvPicPr>
            <a:picLocks noChangeAspect="1"/>
          </p:cNvPicPr>
          <p:nvPr/>
        </p:nvPicPr>
        <p:blipFill rotWithShape="1">
          <a:blip r:embed="rId2"/>
          <a:srcRect l="13430" t="28062" r="27703" b="13570"/>
          <a:stretch/>
        </p:blipFill>
        <p:spPr>
          <a:xfrm>
            <a:off x="0" y="0"/>
            <a:ext cx="12192000" cy="6858000"/>
          </a:xfrm>
          <a:prstGeom prst="rect">
            <a:avLst/>
          </a:prstGeom>
        </p:spPr>
      </p:pic>
      <p:pic>
        <p:nvPicPr>
          <p:cNvPr id="3" name="Picture 2" descr="Teacher nursery clipart">
            <a:extLst>
              <a:ext uri="{FF2B5EF4-FFF2-40B4-BE49-F238E27FC236}">
                <a16:creationId xmlns:a16="http://schemas.microsoft.com/office/drawing/2014/main" id="{9F2A83DA-C701-F7B4-5E85-5F060F9B8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1692" y="1605516"/>
            <a:ext cx="2282279" cy="507173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نتيجة بحث الصور عن regret clipart">
            <a:extLst>
              <a:ext uri="{FF2B5EF4-FFF2-40B4-BE49-F238E27FC236}">
                <a16:creationId xmlns:a16="http://schemas.microsoft.com/office/drawing/2014/main" id="{2510149D-6580-41AD-BB08-5B49E28A2A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97" b="98035" l="4521" r="89894">
                        <a14:foregroundMark x1="78723" y1="57642" x2="78723" y2="57642"/>
                        <a14:foregroundMark x1="78457" y1="82096" x2="78457" y2="82096"/>
                        <a14:foregroundMark x1="76330" y1="94105" x2="76330" y2="94105"/>
                        <a14:foregroundMark x1="31915" y1="98253" x2="31915" y2="98253"/>
                        <a14:foregroundMark x1="33777" y1="12664" x2="33777" y2="12664"/>
                        <a14:foregroundMark x1="76330" y1="8297" x2="76330" y2="8297"/>
                        <a14:foregroundMark x1="37234" y1="13537" x2="37234" y2="13537"/>
                        <a14:foregroundMark x1="65691" y1="19432" x2="65691" y2="19432"/>
                        <a14:foregroundMark x1="59309" y1="15721" x2="59309" y2="15721"/>
                        <a14:foregroundMark x1="39628" y1="10917" x2="39628" y2="10917"/>
                        <a14:foregroundMark x1="42819" y1="9607" x2="42819" y2="9607"/>
                        <a14:foregroundMark x1="4521" y1="21397" x2="4521" y2="21397"/>
                        <a14:foregroundMark x1="81649" y1="75546" x2="81649" y2="75546"/>
                        <a14:foregroundMark x1="69149" y1="18122" x2="69149" y2="18122"/>
                      </a14:backgroundRemoval>
                    </a14:imgEffect>
                  </a14:imgLayer>
                </a14:imgProps>
              </a:ext>
              <a:ext uri="{28A0092B-C50C-407E-A947-70E740481C1C}">
                <a14:useLocalDpi xmlns:a14="http://schemas.microsoft.com/office/drawing/2010/main" val="0"/>
              </a:ext>
            </a:extLst>
          </a:blip>
          <a:srcRect/>
          <a:stretch>
            <a:fillRect/>
          </a:stretch>
        </p:blipFill>
        <p:spPr bwMode="auto">
          <a:xfrm>
            <a:off x="3487553" y="2856928"/>
            <a:ext cx="2952750" cy="3820318"/>
          </a:xfrm>
          <a:prstGeom prst="rect">
            <a:avLst/>
          </a:prstGeom>
          <a:noFill/>
          <a:extLst>
            <a:ext uri="{909E8E84-426E-40DD-AFC4-6F175D3DCCD1}">
              <a14:hiddenFill xmlns:a14="http://schemas.microsoft.com/office/drawing/2010/main">
                <a:solidFill>
                  <a:srgbClr val="FFFFFF"/>
                </a:solidFill>
              </a14:hiddenFill>
            </a:ext>
          </a:extLst>
        </p:spPr>
      </p:pic>
      <p:sp>
        <p:nvSpPr>
          <p:cNvPr id="6" name="فقاعة التفكير: على شكل سحابة 5">
            <a:extLst>
              <a:ext uri="{FF2B5EF4-FFF2-40B4-BE49-F238E27FC236}">
                <a16:creationId xmlns:a16="http://schemas.microsoft.com/office/drawing/2014/main" id="{E513C2E2-5BA1-445A-B9D8-BD7252C84A5B}"/>
              </a:ext>
            </a:extLst>
          </p:cNvPr>
          <p:cNvSpPr/>
          <p:nvPr/>
        </p:nvSpPr>
        <p:spPr>
          <a:xfrm>
            <a:off x="5576536" y="667789"/>
            <a:ext cx="3495675" cy="2433719"/>
          </a:xfrm>
          <a:prstGeom prst="cloudCallout">
            <a:avLst>
              <a:gd name="adj1" fmla="val -22080"/>
              <a:gd name="adj2" fmla="val 82995"/>
            </a:avLst>
          </a:prstGeom>
          <a:noFill/>
          <a:ln w="12700">
            <a:solidFill>
              <a:srgbClr val="00598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We don’t have a lot of money</a:t>
            </a:r>
            <a:endParaRPr lang="ar-SA" sz="2800" dirty="0">
              <a:solidFill>
                <a:schemeClr val="tx1"/>
              </a:solidFill>
              <a:latin typeface="Comic Sans MS" panose="030F0702030302020204" pitchFamily="66" charset="0"/>
            </a:endParaRPr>
          </a:p>
        </p:txBody>
      </p:sp>
      <p:sp>
        <p:nvSpPr>
          <p:cNvPr id="7" name="فقاعة التفكير: على شكل سحابة 6">
            <a:extLst>
              <a:ext uri="{FF2B5EF4-FFF2-40B4-BE49-F238E27FC236}">
                <a16:creationId xmlns:a16="http://schemas.microsoft.com/office/drawing/2014/main" id="{996506F5-4FD6-4CB3-B81C-FDF7E6312B7B}"/>
              </a:ext>
            </a:extLst>
          </p:cNvPr>
          <p:cNvSpPr/>
          <p:nvPr/>
        </p:nvSpPr>
        <p:spPr>
          <a:xfrm>
            <a:off x="855645" y="755056"/>
            <a:ext cx="3495675" cy="2433719"/>
          </a:xfrm>
          <a:prstGeom prst="cloudCallout">
            <a:avLst>
              <a:gd name="adj1" fmla="val 33357"/>
              <a:gd name="adj2" fmla="val 73586"/>
            </a:avLst>
          </a:prstGeom>
          <a:noFill/>
          <a:ln w="12700">
            <a:solidFill>
              <a:srgbClr val="00598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I wish I </a:t>
            </a:r>
            <a:r>
              <a:rPr lang="en-US" sz="2800" dirty="0">
                <a:solidFill>
                  <a:srgbClr val="FF0000"/>
                </a:solidFill>
                <a:latin typeface="Comic Sans MS" panose="030F0702030302020204" pitchFamily="66" charset="0"/>
              </a:rPr>
              <a:t>were</a:t>
            </a:r>
            <a:r>
              <a:rPr lang="en-US" sz="2800" dirty="0">
                <a:solidFill>
                  <a:schemeClr val="tx1"/>
                </a:solidFill>
                <a:latin typeface="Comic Sans MS" panose="030F0702030302020204" pitchFamily="66" charset="0"/>
              </a:rPr>
              <a:t> rich </a:t>
            </a:r>
            <a:endParaRPr lang="ar-SA" sz="28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59956381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barn(inVertical)">
                                      <p:cBhvr>
                                        <p:cTn id="14" dur="500"/>
                                        <p:tgtEl>
                                          <p:spTgt spid="307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D2E85AB-5D4F-A58A-6B33-9054052F9A52}"/>
              </a:ext>
            </a:extLst>
          </p:cNvPr>
          <p:cNvPicPr>
            <a:picLocks noChangeAspect="1"/>
          </p:cNvPicPr>
          <p:nvPr/>
        </p:nvPicPr>
        <p:blipFill rotWithShape="1">
          <a:blip r:embed="rId2"/>
          <a:srcRect l="13953" t="27597" r="27442" b="13178"/>
          <a:stretch/>
        </p:blipFill>
        <p:spPr>
          <a:xfrm>
            <a:off x="0" y="0"/>
            <a:ext cx="12192000" cy="6858000"/>
          </a:xfrm>
          <a:prstGeom prst="rect">
            <a:avLst/>
          </a:prstGeom>
        </p:spPr>
      </p:pic>
      <p:pic>
        <p:nvPicPr>
          <p:cNvPr id="5" name="Picture 2" descr="(Christine) Woman is Questioning clipart">
            <a:extLst>
              <a:ext uri="{FF2B5EF4-FFF2-40B4-BE49-F238E27FC236}">
                <a16:creationId xmlns:a16="http://schemas.microsoft.com/office/drawing/2014/main" id="{F48DF0B3-96B1-8E66-FF45-587D62F42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72" y="2768145"/>
            <a:ext cx="3823993" cy="399894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نتيجة بحث الصور عن cloudy weather clipart">
            <a:extLst>
              <a:ext uri="{FF2B5EF4-FFF2-40B4-BE49-F238E27FC236}">
                <a16:creationId xmlns:a16="http://schemas.microsoft.com/office/drawing/2014/main" id="{1BA6E1DB-BDC4-41EE-BD8D-CA7B8DD069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190" b="97386" l="3059" r="97882">
                        <a14:foregroundMark x1="61882" y1="53595" x2="61882" y2="53595"/>
                        <a14:foregroundMark x1="36000" y1="52941" x2="36000" y2="52941"/>
                        <a14:foregroundMark x1="30118" y1="46732" x2="30118" y2="46732"/>
                        <a14:foregroundMark x1="16941" y1="62092" x2="16941" y2="62092"/>
                        <a14:foregroundMark x1="15059" y1="69281" x2="15059" y2="69281"/>
                        <a14:foregroundMark x1="3294" y1="90850" x2="3294" y2="90850"/>
                        <a14:foregroundMark x1="19529" y1="98039" x2="19529" y2="98039"/>
                        <a14:foregroundMark x1="30118" y1="83987" x2="30118" y2="83987"/>
                        <a14:foregroundMark x1="41176" y1="85294" x2="41176" y2="85294"/>
                        <a14:foregroundMark x1="54118" y1="88889" x2="54118" y2="88889"/>
                        <a14:foregroundMark x1="67059" y1="87582" x2="67059" y2="87582"/>
                        <a14:foregroundMark x1="59059" y1="78105" x2="59059" y2="78105"/>
                        <a14:foregroundMark x1="68235" y1="77124" x2="68235" y2="77124"/>
                        <a14:foregroundMark x1="74353" y1="72876" x2="74353" y2="72876"/>
                        <a14:foregroundMark x1="78118" y1="69281" x2="78118" y2="69281"/>
                        <a14:foregroundMark x1="91294" y1="53595" x2="91294" y2="53595"/>
                        <a14:foregroundMark x1="93412" y1="37582" x2="93412" y2="37582"/>
                        <a14:foregroundMark x1="92706" y1="24183" x2="92706" y2="24183"/>
                        <a14:foregroundMark x1="84706" y1="13399" x2="84706" y2="13399"/>
                        <a14:foregroundMark x1="70353" y1="7516" x2="70353" y2="7516"/>
                        <a14:foregroundMark x1="55059" y1="9477" x2="55059" y2="9477"/>
                        <a14:foregroundMark x1="46588" y1="20915" x2="46588" y2="20915"/>
                        <a14:foregroundMark x1="57176" y1="44771" x2="33647" y2="60784"/>
                        <a14:foregroundMark x1="33647" y1="60784" x2="49176" y2="63072"/>
                        <a14:foregroundMark x1="49176" y1="63072" x2="56471" y2="60131"/>
                        <a14:foregroundMark x1="56471" y1="60131" x2="56471" y2="60131"/>
                        <a14:foregroundMark x1="37647" y1="49020" x2="25412" y2="45425"/>
                        <a14:foregroundMark x1="25412" y1="45425" x2="15294" y2="56209"/>
                        <a14:foregroundMark x1="15294" y1="56209" x2="16706" y2="74183"/>
                        <a14:foregroundMark x1="16706" y1="74183" x2="7059" y2="83987"/>
                        <a14:foregroundMark x1="7059" y1="83987" x2="17176" y2="93137"/>
                        <a14:foregroundMark x1="17176" y1="93137" x2="40706" y2="83007"/>
                        <a14:foregroundMark x1="40706" y1="83007" x2="52000" y2="90196"/>
                        <a14:foregroundMark x1="52000" y1="90196" x2="62118" y2="79739"/>
                        <a14:foregroundMark x1="62118" y1="79739" x2="75765" y2="79085"/>
                        <a14:foregroundMark x1="75765" y1="79085" x2="65647" y2="67647"/>
                        <a14:foregroundMark x1="65647" y1="67647" x2="64235" y2="49673"/>
                        <a14:foregroundMark x1="64235" y1="49673" x2="52471" y2="48693"/>
                        <a14:foregroundMark x1="12000" y1="62418" x2="16941" y2="55882"/>
                        <a14:foregroundMark x1="97882" y1="38889" x2="97882"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6601369" y="83259"/>
            <a:ext cx="3678634" cy="2648616"/>
          </a:xfrm>
          <a:prstGeom prst="rect">
            <a:avLst/>
          </a:prstGeom>
          <a:noFill/>
          <a:extLst>
            <a:ext uri="{909E8E84-426E-40DD-AFC4-6F175D3DCCD1}">
              <a14:hiddenFill xmlns:a14="http://schemas.microsoft.com/office/drawing/2010/main">
                <a:solidFill>
                  <a:srgbClr val="FFFFFF"/>
                </a:solidFill>
              </a14:hiddenFill>
            </a:ext>
          </a:extLst>
        </p:spPr>
      </p:pic>
      <p:sp>
        <p:nvSpPr>
          <p:cNvPr id="4" name="فقاعة التفكير: على شكل سحابة 3">
            <a:extLst>
              <a:ext uri="{FF2B5EF4-FFF2-40B4-BE49-F238E27FC236}">
                <a16:creationId xmlns:a16="http://schemas.microsoft.com/office/drawing/2014/main" id="{A03C2905-E7C1-47F1-A282-470541E52D79}"/>
              </a:ext>
            </a:extLst>
          </p:cNvPr>
          <p:cNvSpPr/>
          <p:nvPr/>
        </p:nvSpPr>
        <p:spPr>
          <a:xfrm>
            <a:off x="3300214" y="2559063"/>
            <a:ext cx="3590925" cy="2220403"/>
          </a:xfrm>
          <a:prstGeom prst="cloudCallout">
            <a:avLst>
              <a:gd name="adj1" fmla="val 73597"/>
              <a:gd name="adj2" fmla="val 4190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I wish it </a:t>
            </a:r>
            <a:r>
              <a:rPr lang="en-US" sz="2400" dirty="0">
                <a:solidFill>
                  <a:srgbClr val="FF0000"/>
                </a:solidFill>
                <a:latin typeface="Comic Sans MS" panose="030F0702030302020204" pitchFamily="66" charset="0"/>
              </a:rPr>
              <a:t>would</a:t>
            </a:r>
            <a:r>
              <a:rPr lang="en-US" sz="2400" dirty="0">
                <a:solidFill>
                  <a:schemeClr val="tx1"/>
                </a:solidFill>
                <a:latin typeface="Comic Sans MS" panose="030F0702030302020204" pitchFamily="66" charset="0"/>
              </a:rPr>
              <a:t> rain any time soon</a:t>
            </a:r>
            <a:endParaRPr lang="ar-SA" sz="2400" dirty="0">
              <a:solidFill>
                <a:schemeClr val="tx1"/>
              </a:solidFill>
              <a:latin typeface="Comic Sans MS" panose="030F0702030302020204" pitchFamily="66" charset="0"/>
            </a:endParaRPr>
          </a:p>
        </p:txBody>
      </p:sp>
      <p:pic>
        <p:nvPicPr>
          <p:cNvPr id="10" name="Picture 6" descr="نتيجة بحث الصور عن note clipart">
            <a:extLst>
              <a:ext uri="{FF2B5EF4-FFF2-40B4-BE49-F238E27FC236}">
                <a16:creationId xmlns:a16="http://schemas.microsoft.com/office/drawing/2014/main" id="{E8394068-2E4A-4DC9-AA64-31CD4E9709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00" b="89804" l="10000" r="90000">
                        <a14:foregroundMark x1="80556" y1="9166" x2="80556" y2="9166"/>
                        <a14:foregroundMark x1="50222" y1="12461" x2="50222" y2="12461"/>
                        <a14:foregroundMark x1="18778" y1="15757" x2="18778" y2="15757"/>
                        <a14:foregroundMark x1="80222" y1="74047" x2="80222" y2="74047"/>
                        <a14:foregroundMark x1="82333" y1="6900" x2="82333" y2="6900"/>
                        <a14:foregroundMark x1="64889" y1="10196" x2="64889" y2="10196"/>
                      </a14:backgroundRemoval>
                    </a14:imgEffect>
                  </a14:imgLayer>
                </a14:imgProps>
              </a:ext>
              <a:ext uri="{28A0092B-C50C-407E-A947-70E740481C1C}">
                <a14:useLocalDpi xmlns:a14="http://schemas.microsoft.com/office/drawing/2010/main" val="0"/>
              </a:ext>
            </a:extLst>
          </a:blip>
          <a:srcRect/>
          <a:stretch>
            <a:fillRect/>
          </a:stretch>
        </p:blipFill>
        <p:spPr bwMode="auto">
          <a:xfrm rot="21151936">
            <a:off x="-16059" y="337347"/>
            <a:ext cx="2418526" cy="260939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ACBF5442-0152-4A4C-9BB4-96B070D76756}"/>
              </a:ext>
            </a:extLst>
          </p:cNvPr>
          <p:cNvSpPr txBox="1"/>
          <p:nvPr/>
        </p:nvSpPr>
        <p:spPr>
          <a:xfrm>
            <a:off x="655833" y="945902"/>
            <a:ext cx="1333500" cy="461665"/>
          </a:xfrm>
          <a:prstGeom prst="rect">
            <a:avLst/>
          </a:prstGeom>
          <a:noFill/>
        </p:spPr>
        <p:txBody>
          <a:bodyPr wrap="square" rtlCol="1">
            <a:spAutoFit/>
          </a:bodyPr>
          <a:lstStyle/>
          <a:p>
            <a:pPr algn="ctr"/>
            <a:r>
              <a:rPr lang="en-US" sz="2400" dirty="0">
                <a:latin typeface="Comic Sans MS" panose="030F0702030302020204" pitchFamily="66" charset="0"/>
              </a:rPr>
              <a:t>future</a:t>
            </a:r>
            <a:endParaRPr lang="ar-SA" sz="2400" dirty="0">
              <a:latin typeface="Comic Sans MS" panose="030F0702030302020204" pitchFamily="66" charset="0"/>
            </a:endParaRPr>
          </a:p>
        </p:txBody>
      </p:sp>
    </p:spTree>
    <p:extLst>
      <p:ext uri="{BB962C8B-B14F-4D97-AF65-F5344CB8AC3E}">
        <p14:creationId xmlns:p14="http://schemas.microsoft.com/office/powerpoint/2010/main" val="185451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257F2C6C-3810-9666-CB7D-EAF0CB7D378C}"/>
              </a:ext>
            </a:extLst>
          </p:cNvPr>
          <p:cNvPicPr>
            <a:picLocks noChangeAspect="1"/>
          </p:cNvPicPr>
          <p:nvPr/>
        </p:nvPicPr>
        <p:blipFill rotWithShape="1">
          <a:blip r:embed="rId2"/>
          <a:srcRect l="13750" t="28217" r="27529" b="13179"/>
          <a:stretch/>
        </p:blipFill>
        <p:spPr>
          <a:xfrm>
            <a:off x="85060" y="0"/>
            <a:ext cx="12025424" cy="6857999"/>
          </a:xfrm>
          <a:prstGeom prst="rect">
            <a:avLst/>
          </a:prstGeom>
        </p:spPr>
      </p:pic>
      <p:pic>
        <p:nvPicPr>
          <p:cNvPr id="10" name="Picture 4" descr="نتيجة بحث الصور عن yellow brush clipart">
            <a:extLst>
              <a:ext uri="{FF2B5EF4-FFF2-40B4-BE49-F238E27FC236}">
                <a16:creationId xmlns:a16="http://schemas.microsoft.com/office/drawing/2014/main" id="{EB92D809-0831-48DA-98BA-F80A88384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50"/>
          <a:stretch/>
        </p:blipFill>
        <p:spPr bwMode="auto">
          <a:xfrm>
            <a:off x="2144592" y="480612"/>
            <a:ext cx="1874701" cy="1857384"/>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4ADC0874-BEB9-41CF-B5CE-F1D11C865E53}"/>
              </a:ext>
            </a:extLst>
          </p:cNvPr>
          <p:cNvSpPr txBox="1"/>
          <p:nvPr/>
        </p:nvSpPr>
        <p:spPr>
          <a:xfrm>
            <a:off x="2101354" y="949325"/>
            <a:ext cx="1994435" cy="1015663"/>
          </a:xfrm>
          <a:prstGeom prst="rect">
            <a:avLst/>
          </a:prstGeom>
          <a:noFill/>
        </p:spPr>
        <p:txBody>
          <a:bodyPr wrap="square" rtlCol="1">
            <a:spAutoFit/>
          </a:bodyPr>
          <a:lstStyle/>
          <a:p>
            <a:pPr algn="ctr"/>
            <a:r>
              <a:rPr lang="en-US" sz="2000" dirty="0">
                <a:latin typeface="Comic Sans MS" panose="030F0702030302020204" pitchFamily="66" charset="0"/>
              </a:rPr>
              <a:t>Expressing whishes and regret </a:t>
            </a:r>
            <a:endParaRPr lang="ar-SA" sz="2000" dirty="0">
              <a:latin typeface="Comic Sans MS" panose="030F0702030302020204" pitchFamily="66" charset="0"/>
            </a:endParaRPr>
          </a:p>
        </p:txBody>
      </p:sp>
      <p:sp>
        <p:nvSpPr>
          <p:cNvPr id="11" name="مربع نص 10">
            <a:extLst>
              <a:ext uri="{FF2B5EF4-FFF2-40B4-BE49-F238E27FC236}">
                <a16:creationId xmlns:a16="http://schemas.microsoft.com/office/drawing/2014/main" id="{87B49AED-3651-4070-9A15-97397D672A29}"/>
              </a:ext>
            </a:extLst>
          </p:cNvPr>
          <p:cNvSpPr txBox="1"/>
          <p:nvPr/>
        </p:nvSpPr>
        <p:spPr>
          <a:xfrm>
            <a:off x="4192216" y="777391"/>
            <a:ext cx="3247032" cy="1015663"/>
          </a:xfrm>
          <a:prstGeom prst="rect">
            <a:avLst/>
          </a:prstGeom>
          <a:noFill/>
        </p:spPr>
        <p:txBody>
          <a:bodyPr wrap="square" rtlCol="1">
            <a:spAutoFit/>
          </a:bodyPr>
          <a:lstStyle/>
          <a:p>
            <a:r>
              <a:rPr lang="en-US" sz="2000" dirty="0">
                <a:latin typeface="Comic Sans MS" panose="030F0702030302020204" pitchFamily="66" charset="0"/>
              </a:rPr>
              <a:t>Use wish for things that happen </a:t>
            </a:r>
            <a:r>
              <a:rPr lang="en-US" sz="2000" dirty="0">
                <a:highlight>
                  <a:srgbClr val="FFFF00"/>
                </a:highlight>
                <a:latin typeface="Comic Sans MS" panose="030F0702030302020204" pitchFamily="66" charset="0"/>
              </a:rPr>
              <a:t>in the past </a:t>
            </a:r>
            <a:r>
              <a:rPr lang="en-US" sz="2000" dirty="0">
                <a:latin typeface="Comic Sans MS" panose="030F0702030302020204" pitchFamily="66" charset="0"/>
              </a:rPr>
              <a:t>that you </a:t>
            </a:r>
            <a:r>
              <a:rPr lang="en-US" sz="2000" dirty="0">
                <a:highlight>
                  <a:srgbClr val="FFFF00"/>
                </a:highlight>
                <a:latin typeface="Comic Sans MS" panose="030F0702030302020204" pitchFamily="66" charset="0"/>
              </a:rPr>
              <a:t>now </a:t>
            </a:r>
            <a:r>
              <a:rPr lang="en-US" sz="2000" dirty="0">
                <a:latin typeface="Comic Sans MS" panose="030F0702030302020204" pitchFamily="66" charset="0"/>
              </a:rPr>
              <a:t>regret</a:t>
            </a:r>
            <a:endParaRPr lang="ar-SA" sz="2000" dirty="0">
              <a:latin typeface="Comic Sans MS" panose="030F0702030302020204" pitchFamily="66" charset="0"/>
            </a:endParaRPr>
          </a:p>
        </p:txBody>
      </p:sp>
      <p:sp>
        <p:nvSpPr>
          <p:cNvPr id="12" name="مربع نص 11">
            <a:extLst>
              <a:ext uri="{FF2B5EF4-FFF2-40B4-BE49-F238E27FC236}">
                <a16:creationId xmlns:a16="http://schemas.microsoft.com/office/drawing/2014/main" id="{E76E8F1C-4CF2-4551-9151-B07ADB7DD491}"/>
              </a:ext>
            </a:extLst>
          </p:cNvPr>
          <p:cNvSpPr txBox="1"/>
          <p:nvPr/>
        </p:nvSpPr>
        <p:spPr>
          <a:xfrm>
            <a:off x="1176337" y="2575222"/>
            <a:ext cx="9839325" cy="707886"/>
          </a:xfrm>
          <a:prstGeom prst="rect">
            <a:avLst/>
          </a:prstGeom>
          <a:noFill/>
        </p:spPr>
        <p:txBody>
          <a:bodyPr wrap="square" rtlCol="1">
            <a:spAutoFit/>
          </a:bodyPr>
          <a:lstStyle/>
          <a:p>
            <a:pPr algn="ctr"/>
            <a:r>
              <a:rPr lang="en-US" sz="2000" dirty="0">
                <a:latin typeface="Comic Sans MS" panose="030F0702030302020204" pitchFamily="66" charset="0"/>
              </a:rPr>
              <a:t>Use wish if only for things that you want happen </a:t>
            </a:r>
            <a:r>
              <a:rPr lang="en-US" sz="2000" dirty="0">
                <a:highlight>
                  <a:srgbClr val="FFFF00"/>
                </a:highlight>
                <a:latin typeface="Comic Sans MS" panose="030F0702030302020204" pitchFamily="66" charset="0"/>
              </a:rPr>
              <a:t>now or in the future </a:t>
            </a:r>
            <a:r>
              <a:rPr lang="en-US" sz="2000" dirty="0">
                <a:latin typeface="Comic Sans MS" panose="030F0702030302020204" pitchFamily="66" charset="0"/>
              </a:rPr>
              <a:t>but which know probably won’t happen</a:t>
            </a:r>
            <a:endParaRPr lang="ar-SA" sz="2000" dirty="0">
              <a:latin typeface="Comic Sans MS" panose="030F0702030302020204" pitchFamily="66" charset="0"/>
            </a:endParaRPr>
          </a:p>
        </p:txBody>
      </p:sp>
      <p:sp>
        <p:nvSpPr>
          <p:cNvPr id="21" name="مستطيل: زوايا مستديرة 20">
            <a:extLst>
              <a:ext uri="{FF2B5EF4-FFF2-40B4-BE49-F238E27FC236}">
                <a16:creationId xmlns:a16="http://schemas.microsoft.com/office/drawing/2014/main" id="{1C07FFE6-3369-411A-B426-FAA5ADE23877}"/>
              </a:ext>
            </a:extLst>
          </p:cNvPr>
          <p:cNvSpPr/>
          <p:nvPr/>
        </p:nvSpPr>
        <p:spPr>
          <a:xfrm>
            <a:off x="3988659" y="3557438"/>
            <a:ext cx="2419350" cy="2924175"/>
          </a:xfrm>
          <a:prstGeom prst="roundRect">
            <a:avLst/>
          </a:prstGeom>
          <a:solidFill>
            <a:srgbClr val="7986B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ستطيل: زوايا مستديرة 23">
            <a:extLst>
              <a:ext uri="{FF2B5EF4-FFF2-40B4-BE49-F238E27FC236}">
                <a16:creationId xmlns:a16="http://schemas.microsoft.com/office/drawing/2014/main" id="{77734BC0-A7F9-4883-8638-90A7D898A108}"/>
              </a:ext>
            </a:extLst>
          </p:cNvPr>
          <p:cNvSpPr/>
          <p:nvPr/>
        </p:nvSpPr>
        <p:spPr>
          <a:xfrm>
            <a:off x="4014827" y="3901577"/>
            <a:ext cx="2268233" cy="2361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dirty="0">
              <a:solidFill>
                <a:schemeClr val="tx1"/>
              </a:solidFill>
              <a:latin typeface="Comic Sans MS" panose="030F0702030302020204" pitchFamily="66" charset="0"/>
            </a:endParaRPr>
          </a:p>
        </p:txBody>
      </p:sp>
      <p:sp>
        <p:nvSpPr>
          <p:cNvPr id="22" name="مستطيل: زوايا مستديرة 21">
            <a:extLst>
              <a:ext uri="{FF2B5EF4-FFF2-40B4-BE49-F238E27FC236}">
                <a16:creationId xmlns:a16="http://schemas.microsoft.com/office/drawing/2014/main" id="{A86400F1-E341-404A-A03F-A53CD45E10F9}"/>
              </a:ext>
            </a:extLst>
          </p:cNvPr>
          <p:cNvSpPr/>
          <p:nvPr/>
        </p:nvSpPr>
        <p:spPr>
          <a:xfrm>
            <a:off x="1595477" y="3548309"/>
            <a:ext cx="2419350" cy="2924175"/>
          </a:xfrm>
          <a:prstGeom prst="roundRect">
            <a:avLst/>
          </a:prstGeom>
          <a:solidFill>
            <a:srgbClr val="7986B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زوايا مستديرة 24">
            <a:extLst>
              <a:ext uri="{FF2B5EF4-FFF2-40B4-BE49-F238E27FC236}">
                <a16:creationId xmlns:a16="http://schemas.microsoft.com/office/drawing/2014/main" id="{4698742F-8F35-4B13-879B-835076E941B0}"/>
              </a:ext>
            </a:extLst>
          </p:cNvPr>
          <p:cNvSpPr/>
          <p:nvPr/>
        </p:nvSpPr>
        <p:spPr>
          <a:xfrm>
            <a:off x="1734196" y="3886268"/>
            <a:ext cx="2268233" cy="2361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dirty="0">
              <a:solidFill>
                <a:schemeClr val="tx1"/>
              </a:solidFill>
              <a:latin typeface="Comic Sans MS" panose="030F0702030302020204" pitchFamily="66" charset="0"/>
            </a:endParaRPr>
          </a:p>
        </p:txBody>
      </p:sp>
      <p:pic>
        <p:nvPicPr>
          <p:cNvPr id="20" name="Picture 4" descr="نتيجة بحث الصور عن yellow brush clipart">
            <a:extLst>
              <a:ext uri="{FF2B5EF4-FFF2-40B4-BE49-F238E27FC236}">
                <a16:creationId xmlns:a16="http://schemas.microsoft.com/office/drawing/2014/main" id="{6FAB0843-7389-4927-9D19-384D859DD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50"/>
          <a:stretch/>
        </p:blipFill>
        <p:spPr bwMode="auto">
          <a:xfrm>
            <a:off x="2205513" y="4013014"/>
            <a:ext cx="2655597" cy="2138308"/>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20B4BA8F-EFE7-4693-B59B-DC072C297183}"/>
              </a:ext>
            </a:extLst>
          </p:cNvPr>
          <p:cNvSpPr txBox="1"/>
          <p:nvPr/>
        </p:nvSpPr>
        <p:spPr>
          <a:xfrm>
            <a:off x="1959342" y="4243387"/>
            <a:ext cx="6261635" cy="1477328"/>
          </a:xfrm>
          <a:prstGeom prst="rect">
            <a:avLst/>
          </a:prstGeom>
          <a:noFill/>
        </p:spPr>
        <p:txBody>
          <a:bodyPr wrap="square" rtlCol="1">
            <a:spAutoFit/>
          </a:bodyPr>
          <a:lstStyle/>
          <a:p>
            <a:pPr algn="l"/>
            <a:r>
              <a:rPr lang="en-US" dirty="0">
                <a:latin typeface="Comic Sans MS" panose="030F0702030302020204" pitchFamily="66" charset="0"/>
              </a:rPr>
              <a:t>Past               </a:t>
            </a:r>
            <a:r>
              <a:rPr lang="en-US" dirty="0" err="1">
                <a:latin typeface="Comic Sans MS" panose="030F0702030302020204" pitchFamily="66" charset="0"/>
              </a:rPr>
              <a:t>past</a:t>
            </a:r>
            <a:r>
              <a:rPr lang="en-US" dirty="0">
                <a:latin typeface="Comic Sans MS" panose="030F0702030302020204" pitchFamily="66" charset="0"/>
              </a:rPr>
              <a:t> participle</a:t>
            </a:r>
          </a:p>
          <a:p>
            <a:pPr algn="l"/>
            <a:endParaRPr lang="en-US" dirty="0">
              <a:latin typeface="Comic Sans MS" panose="030F0702030302020204" pitchFamily="66" charset="0"/>
            </a:endParaRPr>
          </a:p>
          <a:p>
            <a:pPr algn="l"/>
            <a:r>
              <a:rPr lang="en-US" dirty="0">
                <a:latin typeface="Comic Sans MS" panose="030F0702030302020204" pitchFamily="66" charset="0"/>
              </a:rPr>
              <a:t>Present           past simple</a:t>
            </a:r>
          </a:p>
          <a:p>
            <a:pPr algn="l"/>
            <a:endParaRPr lang="en-US" dirty="0">
              <a:latin typeface="Comic Sans MS" panose="030F0702030302020204" pitchFamily="66" charset="0"/>
            </a:endParaRPr>
          </a:p>
          <a:p>
            <a:pPr algn="l"/>
            <a:r>
              <a:rPr lang="en-US" dirty="0">
                <a:latin typeface="Comic Sans MS" panose="030F0702030302020204" pitchFamily="66" charset="0"/>
              </a:rPr>
              <a:t>Future             present ( would _ inf )</a:t>
            </a:r>
            <a:endParaRPr lang="ar-SA" dirty="0">
              <a:latin typeface="Comic Sans MS" panose="030F0702030302020204" pitchFamily="66" charset="0"/>
            </a:endParaRPr>
          </a:p>
        </p:txBody>
      </p:sp>
      <p:sp>
        <p:nvSpPr>
          <p:cNvPr id="14" name="سهم: لليمين 13">
            <a:extLst>
              <a:ext uri="{FF2B5EF4-FFF2-40B4-BE49-F238E27FC236}">
                <a16:creationId xmlns:a16="http://schemas.microsoft.com/office/drawing/2014/main" id="{EC28E51A-3D7F-443D-8C12-C4BE695DB221}"/>
              </a:ext>
            </a:extLst>
          </p:cNvPr>
          <p:cNvSpPr/>
          <p:nvPr/>
        </p:nvSpPr>
        <p:spPr>
          <a:xfrm>
            <a:off x="2696477" y="4310062"/>
            <a:ext cx="590550" cy="31432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 name="سهم: لليمين 14">
            <a:extLst>
              <a:ext uri="{FF2B5EF4-FFF2-40B4-BE49-F238E27FC236}">
                <a16:creationId xmlns:a16="http://schemas.microsoft.com/office/drawing/2014/main" id="{D6836EF8-A2A1-4CFC-BA18-28EDF63AC5DC}"/>
              </a:ext>
            </a:extLst>
          </p:cNvPr>
          <p:cNvSpPr/>
          <p:nvPr/>
        </p:nvSpPr>
        <p:spPr>
          <a:xfrm>
            <a:off x="2974746" y="4824888"/>
            <a:ext cx="590550" cy="31432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 name="سهم: لليمين 15">
            <a:extLst>
              <a:ext uri="{FF2B5EF4-FFF2-40B4-BE49-F238E27FC236}">
                <a16:creationId xmlns:a16="http://schemas.microsoft.com/office/drawing/2014/main" id="{C1C09B4D-1FC5-4CC3-94D6-ACBC4E13D1F6}"/>
              </a:ext>
            </a:extLst>
          </p:cNvPr>
          <p:cNvSpPr/>
          <p:nvPr/>
        </p:nvSpPr>
        <p:spPr>
          <a:xfrm>
            <a:off x="2871637" y="5395912"/>
            <a:ext cx="590550" cy="31432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7" name="مربع نص 16">
            <a:extLst>
              <a:ext uri="{FF2B5EF4-FFF2-40B4-BE49-F238E27FC236}">
                <a16:creationId xmlns:a16="http://schemas.microsoft.com/office/drawing/2014/main" id="{4EDD2CA4-AA23-4579-BD4A-38E3DFB286B4}"/>
              </a:ext>
            </a:extLst>
          </p:cNvPr>
          <p:cNvSpPr txBox="1"/>
          <p:nvPr/>
        </p:nvSpPr>
        <p:spPr>
          <a:xfrm>
            <a:off x="4095789" y="5377417"/>
            <a:ext cx="7877175" cy="646331"/>
          </a:xfrm>
          <a:prstGeom prst="rect">
            <a:avLst/>
          </a:prstGeom>
          <a:noFill/>
        </p:spPr>
        <p:txBody>
          <a:bodyPr wrap="square" rtlCol="1">
            <a:spAutoFit/>
          </a:bodyPr>
          <a:lstStyle/>
          <a:p>
            <a:pPr algn="ctr"/>
            <a:r>
              <a:rPr lang="en-US" b="1" dirty="0">
                <a:latin typeface="Comic Sans MS" panose="030F0702030302020204" pitchFamily="66" charset="0"/>
              </a:rPr>
              <a:t>He will use his phone soon</a:t>
            </a:r>
          </a:p>
          <a:p>
            <a:r>
              <a:rPr lang="en-US" b="1" dirty="0">
                <a:solidFill>
                  <a:srgbClr val="FF0000"/>
                </a:solidFill>
                <a:latin typeface="Comic Sans MS" panose="030F0702030302020204" pitchFamily="66" charset="0"/>
              </a:rPr>
              <a:t>I wish he wouldn’t use his phone in the class.</a:t>
            </a:r>
            <a:endParaRPr lang="ar-SA" b="1" dirty="0">
              <a:solidFill>
                <a:srgbClr val="FF0000"/>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CB4F286A-473C-4724-A6EF-4D689242A2EF}"/>
              </a:ext>
            </a:extLst>
          </p:cNvPr>
          <p:cNvSpPr txBox="1"/>
          <p:nvPr/>
        </p:nvSpPr>
        <p:spPr>
          <a:xfrm>
            <a:off x="4014827" y="4748747"/>
            <a:ext cx="7877175" cy="646331"/>
          </a:xfrm>
          <a:prstGeom prst="rect">
            <a:avLst/>
          </a:prstGeom>
          <a:noFill/>
        </p:spPr>
        <p:txBody>
          <a:bodyPr wrap="square" rtlCol="1">
            <a:spAutoFit/>
          </a:bodyPr>
          <a:lstStyle/>
          <a:p>
            <a:pPr algn="ctr"/>
            <a:r>
              <a:rPr lang="en-US" b="1" dirty="0">
                <a:latin typeface="Comic Sans MS" panose="030F0702030302020204" pitchFamily="66" charset="0"/>
              </a:rPr>
              <a:t>I am not tall</a:t>
            </a:r>
          </a:p>
          <a:p>
            <a:pPr algn="ctr"/>
            <a:r>
              <a:rPr lang="en-US" b="1" dirty="0">
                <a:solidFill>
                  <a:srgbClr val="FF0000"/>
                </a:solidFill>
                <a:latin typeface="Comic Sans MS" panose="030F0702030302020204" pitchFamily="66" charset="0"/>
              </a:rPr>
              <a:t>I wish  I were taller.</a:t>
            </a:r>
            <a:endParaRPr lang="ar-SA" b="1" dirty="0">
              <a:solidFill>
                <a:srgbClr val="FF0000"/>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4EF65991-81C4-4677-8F51-8692CFEAA445}"/>
              </a:ext>
            </a:extLst>
          </p:cNvPr>
          <p:cNvSpPr txBox="1"/>
          <p:nvPr/>
        </p:nvSpPr>
        <p:spPr>
          <a:xfrm>
            <a:off x="6449968" y="4068151"/>
            <a:ext cx="7877175" cy="646331"/>
          </a:xfrm>
          <a:prstGeom prst="rect">
            <a:avLst/>
          </a:prstGeom>
          <a:noFill/>
        </p:spPr>
        <p:txBody>
          <a:bodyPr wrap="square" rtlCol="1">
            <a:spAutoFit/>
          </a:bodyPr>
          <a:lstStyle/>
          <a:p>
            <a:pPr algn="l"/>
            <a:r>
              <a:rPr lang="en-US" b="1" dirty="0">
                <a:latin typeface="Comic Sans MS" panose="030F0702030302020204" pitchFamily="66" charset="0"/>
              </a:rPr>
              <a:t>I cheated in the exam</a:t>
            </a:r>
          </a:p>
          <a:p>
            <a:pPr algn="l"/>
            <a:r>
              <a:rPr lang="en-US" b="1" dirty="0">
                <a:solidFill>
                  <a:srgbClr val="FF0000"/>
                </a:solidFill>
                <a:latin typeface="Comic Sans MS" panose="030F0702030302020204" pitchFamily="66" charset="0"/>
              </a:rPr>
              <a:t>I wish I hadn’t cheated in the exam.</a:t>
            </a:r>
            <a:endParaRPr lang="ar-SA" b="1" dirty="0">
              <a:solidFill>
                <a:srgbClr val="FF0000"/>
              </a:solidFill>
              <a:latin typeface="Comic Sans MS" panose="030F0702030302020204" pitchFamily="66" charset="0"/>
            </a:endParaRPr>
          </a:p>
        </p:txBody>
      </p:sp>
      <p:pic>
        <p:nvPicPr>
          <p:cNvPr id="7170" name="Picture 2" descr="نتيجة بحث الصور عن note clipart">
            <a:extLst>
              <a:ext uri="{FF2B5EF4-FFF2-40B4-BE49-F238E27FC236}">
                <a16:creationId xmlns:a16="http://schemas.microsoft.com/office/drawing/2014/main" id="{F1A4C244-0F22-488F-89A1-53A517AE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6124" y="446909"/>
            <a:ext cx="1594324" cy="2049845"/>
          </a:xfrm>
          <a:prstGeom prst="rect">
            <a:avLst/>
          </a:prstGeom>
          <a:noFill/>
          <a:extLst>
            <a:ext uri="{909E8E84-426E-40DD-AFC4-6F175D3DCCD1}">
              <a14:hiddenFill xmlns:a14="http://schemas.microsoft.com/office/drawing/2010/main">
                <a:solidFill>
                  <a:srgbClr val="FFFFFF"/>
                </a:solidFill>
              </a14:hiddenFill>
            </a:ext>
          </a:extLst>
        </p:spPr>
      </p:pic>
      <p:sp>
        <p:nvSpPr>
          <p:cNvPr id="26" name="مربع نص 25">
            <a:extLst>
              <a:ext uri="{FF2B5EF4-FFF2-40B4-BE49-F238E27FC236}">
                <a16:creationId xmlns:a16="http://schemas.microsoft.com/office/drawing/2014/main" id="{B5899348-53A5-481C-A409-F4F80E050E75}"/>
              </a:ext>
            </a:extLst>
          </p:cNvPr>
          <p:cNvSpPr txBox="1"/>
          <p:nvPr/>
        </p:nvSpPr>
        <p:spPr>
          <a:xfrm>
            <a:off x="9353474" y="906815"/>
            <a:ext cx="1251309" cy="1200329"/>
          </a:xfrm>
          <a:prstGeom prst="rect">
            <a:avLst/>
          </a:prstGeom>
          <a:noFill/>
        </p:spPr>
        <p:txBody>
          <a:bodyPr wrap="square" rtlCol="1">
            <a:spAutoFit/>
          </a:bodyPr>
          <a:lstStyle/>
          <a:p>
            <a:pPr algn="ctr"/>
            <a:r>
              <a:rPr lang="en-US" b="1" dirty="0">
                <a:latin typeface="Comic Sans MS" panose="030F0702030302020204" pitchFamily="66" charset="0"/>
              </a:rPr>
              <a:t>We can use </a:t>
            </a:r>
            <a:r>
              <a:rPr lang="en-US" b="1" dirty="0">
                <a:solidFill>
                  <a:srgbClr val="FF0000"/>
                </a:solidFill>
                <a:latin typeface="Comic Sans MS" panose="030F0702030302020204" pitchFamily="66" charset="0"/>
              </a:rPr>
              <a:t>were</a:t>
            </a:r>
            <a:r>
              <a:rPr lang="en-US" b="1" dirty="0">
                <a:latin typeface="Comic Sans MS" panose="030F0702030302020204" pitchFamily="66" charset="0"/>
              </a:rPr>
              <a:t> with all pronouns </a:t>
            </a:r>
            <a:endParaRPr lang="ar-SA" b="1" dirty="0">
              <a:latin typeface="Comic Sans MS" panose="030F0702030302020204" pitchFamily="66" charset="0"/>
            </a:endParaRPr>
          </a:p>
        </p:txBody>
      </p:sp>
    </p:spTree>
    <p:extLst>
      <p:ext uri="{BB962C8B-B14F-4D97-AF65-F5344CB8AC3E}">
        <p14:creationId xmlns:p14="http://schemas.microsoft.com/office/powerpoint/2010/main" val="4535821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randombar(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51" dur="500"/>
                                        <p:tgtEl>
                                          <p:spTgt spid="18">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56" dur="500"/>
                                        <p:tgtEl>
                                          <p:spTgt spid="1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randombar(horizontal)">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animBg="1"/>
      <p:bldP spid="17" grpId="0"/>
      <p:bldP spid="19" grpId="0"/>
      <p:bldP spid="26"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689</Words>
  <Application>Microsoft Office PowerPoint</Application>
  <PresentationFormat>شاشة عريضة</PresentationFormat>
  <Paragraphs>129</Paragraphs>
  <Slides>39</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39</vt:i4>
      </vt:variant>
    </vt:vector>
  </HeadingPairs>
  <TitlesOfParts>
    <vt:vector size="46" baseType="lpstr">
      <vt:lpstr>Arial</vt:lpstr>
      <vt:lpstr>Calibri</vt:lpstr>
      <vt:lpstr>Calibri Light</vt:lpstr>
      <vt:lpstr>Cascadia Mono SemiLight</vt:lpstr>
      <vt:lpstr>Century Gothic</vt:lpstr>
      <vt:lpstr>Comic Sans MS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asma 2331</dc:creator>
  <cp:lastModifiedBy>asma 2331</cp:lastModifiedBy>
  <cp:revision>40</cp:revision>
  <dcterms:created xsi:type="dcterms:W3CDTF">2021-02-21T06:37:21Z</dcterms:created>
  <dcterms:modified xsi:type="dcterms:W3CDTF">2023-03-21T21:21:31Z</dcterms:modified>
</cp:coreProperties>
</file>