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5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54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6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36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562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622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62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766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08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8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02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06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hyperlink" Target="https://t.me/omomar_math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t.me/Omomar223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file:///C:\Users\Hamee\Desktop\&#1603;&#1578;&#1576;%20&#1575;&#1604;&#1605;&#1585;&#1581;&#1604;&#1577;%20&#1575;&#1604;&#1579;&#1575;&#1606;&#1608;&#1610;&#1577;\&#1585;&#1610;&#1575;&#1590;&#1610;&#1575;&#1578;%202.pdf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4E0DBC29-9E06-49D7-ACBC-982446AF905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4711195"/>
              </p:ext>
            </p:extLst>
          </p:nvPr>
        </p:nvGraphicFramePr>
        <p:xfrm>
          <a:off x="256727" y="111285"/>
          <a:ext cx="11733712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1648">
                  <a:extLst>
                    <a:ext uri="{9D8B030D-6E8A-4147-A177-3AD203B41FA5}">
                      <a16:colId xmlns:a16="http://schemas.microsoft.com/office/drawing/2014/main" val="1629422318"/>
                    </a:ext>
                  </a:extLst>
                </a:gridCol>
                <a:gridCol w="1261648">
                  <a:extLst>
                    <a:ext uri="{9D8B030D-6E8A-4147-A177-3AD203B41FA5}">
                      <a16:colId xmlns:a16="http://schemas.microsoft.com/office/drawing/2014/main" val="2111411381"/>
                    </a:ext>
                  </a:extLst>
                </a:gridCol>
                <a:gridCol w="1231291">
                  <a:extLst>
                    <a:ext uri="{9D8B030D-6E8A-4147-A177-3AD203B41FA5}">
                      <a16:colId xmlns:a16="http://schemas.microsoft.com/office/drawing/2014/main" val="1317462419"/>
                    </a:ext>
                  </a:extLst>
                </a:gridCol>
                <a:gridCol w="1212320">
                  <a:extLst>
                    <a:ext uri="{9D8B030D-6E8A-4147-A177-3AD203B41FA5}">
                      <a16:colId xmlns:a16="http://schemas.microsoft.com/office/drawing/2014/main" val="626054206"/>
                    </a:ext>
                  </a:extLst>
                </a:gridCol>
                <a:gridCol w="1212320">
                  <a:extLst>
                    <a:ext uri="{9D8B030D-6E8A-4147-A177-3AD203B41FA5}">
                      <a16:colId xmlns:a16="http://schemas.microsoft.com/office/drawing/2014/main" val="2067284156"/>
                    </a:ext>
                  </a:extLst>
                </a:gridCol>
                <a:gridCol w="1229394">
                  <a:extLst>
                    <a:ext uri="{9D8B030D-6E8A-4147-A177-3AD203B41FA5}">
                      <a16:colId xmlns:a16="http://schemas.microsoft.com/office/drawing/2014/main" val="2588802626"/>
                    </a:ext>
                  </a:extLst>
                </a:gridCol>
                <a:gridCol w="4325091">
                  <a:extLst>
                    <a:ext uri="{9D8B030D-6E8A-4147-A177-3AD203B41FA5}">
                      <a16:colId xmlns:a16="http://schemas.microsoft.com/office/drawing/2014/main" val="239770759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الصف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الفصل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الحصة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المادة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عنوان الدرس 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284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2 / ث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رياضيات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3663"/>
                  </a:ext>
                </a:extLst>
              </a:tr>
            </a:tbl>
          </a:graphicData>
        </a:graphic>
      </p:graphicFrame>
      <p:pic>
        <p:nvPicPr>
          <p:cNvPr id="10" name="صورة 9">
            <a:hlinkClick r:id="rId14" action="ppaction://hlinkfile"/>
            <a:extLst>
              <a:ext uri="{FF2B5EF4-FFF2-40B4-BE49-F238E27FC236}">
                <a16:creationId xmlns:a16="http://schemas.microsoft.com/office/drawing/2014/main" id="{D2EBAB1C-93CB-44DD-8FCA-7639B85DA8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290">
            <a:off x="10813886" y="316631"/>
            <a:ext cx="1083619" cy="55806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33483BE-43BD-497C-848E-5227D21D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9224" b="28402"/>
          <a:stretch/>
        </p:blipFill>
        <p:spPr>
          <a:xfrm>
            <a:off x="607715" y="5914102"/>
            <a:ext cx="1450370" cy="56043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6A6C1C8-35CD-5C2F-1AAA-4182B8961E7D}"/>
              </a:ext>
            </a:extLst>
          </p:cNvPr>
          <p:cNvSpPr txBox="1"/>
          <p:nvPr userDrawn="1"/>
        </p:nvSpPr>
        <p:spPr>
          <a:xfrm>
            <a:off x="-214397" y="511638"/>
            <a:ext cx="45449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cs typeface="Khalid Art bold" pitchFamily="2" charset="-78"/>
              </a:rPr>
              <a:t>جمع العبارات النسبية و طرحها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A8B2FFA-4590-0CB0-445C-FD0E48EC171D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3F77EFD-891A-92CE-2A0B-2A1D9F9A227B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6" name="Picture 2" descr="حذف التلغرام - موضوع">
              <a:extLst>
                <a:ext uri="{FF2B5EF4-FFF2-40B4-BE49-F238E27FC236}">
                  <a16:creationId xmlns:a16="http://schemas.microsoft.com/office/drawing/2014/main" id="{121921E6-5FD6-5AD0-4079-5F919FA9DA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مربع نص 8">
              <a:hlinkClick r:id="rId18"/>
              <a:extLst>
                <a:ext uri="{FF2B5EF4-FFF2-40B4-BE49-F238E27FC236}">
                  <a16:creationId xmlns:a16="http://schemas.microsoft.com/office/drawing/2014/main" id="{1DF73810-B4A5-EB63-BC08-895B7C415FD1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19"/>
                </a:rPr>
                <a:t>Omomar2233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35604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B8B1B7FD-84B1-A272-C6F4-6BF72EA74A82}"/>
              </a:ext>
            </a:extLst>
          </p:cNvPr>
          <p:cNvSpPr/>
          <p:nvPr/>
        </p:nvSpPr>
        <p:spPr>
          <a:xfrm>
            <a:off x="8313492" y="4071977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E5A66CAF-4C7A-A005-08EB-D5A11E396D45}"/>
              </a:ext>
            </a:extLst>
          </p:cNvPr>
          <p:cNvSpPr/>
          <p:nvPr/>
        </p:nvSpPr>
        <p:spPr>
          <a:xfrm>
            <a:off x="11097841" y="4067176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40D9632-BCB5-A488-DB2F-28A164E2401A}"/>
              </a:ext>
            </a:extLst>
          </p:cNvPr>
          <p:cNvSpPr txBox="1"/>
          <p:nvPr/>
        </p:nvSpPr>
        <p:spPr>
          <a:xfrm>
            <a:off x="11213369" y="4083622"/>
            <a:ext cx="386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0257AC5-36DD-A975-A87E-BB3D73F0FCD4}"/>
              </a:ext>
            </a:extLst>
          </p:cNvPr>
          <p:cNvSpPr txBox="1"/>
          <p:nvPr/>
        </p:nvSpPr>
        <p:spPr>
          <a:xfrm>
            <a:off x="8586426" y="4128158"/>
            <a:ext cx="18973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 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2C881233-DF65-498C-1C72-687F0536BEAA}"/>
              </a:ext>
            </a:extLst>
          </p:cNvPr>
          <p:cNvSpPr/>
          <p:nvPr/>
        </p:nvSpPr>
        <p:spPr>
          <a:xfrm>
            <a:off x="8296559" y="3295344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987CE556-A071-1B07-3A27-BFC9EB657FDE}"/>
              </a:ext>
            </a:extLst>
          </p:cNvPr>
          <p:cNvSpPr/>
          <p:nvPr/>
        </p:nvSpPr>
        <p:spPr>
          <a:xfrm>
            <a:off x="11080909" y="3295344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3EABED2-5EA8-9E8D-DDF3-5BA80C8E50FC}"/>
              </a:ext>
            </a:extLst>
          </p:cNvPr>
          <p:cNvSpPr txBox="1"/>
          <p:nvPr/>
        </p:nvSpPr>
        <p:spPr>
          <a:xfrm>
            <a:off x="11139763" y="3383626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42" name="مستطيل: زوايا مستديرة 41">
            <a:extLst>
              <a:ext uri="{FF2B5EF4-FFF2-40B4-BE49-F238E27FC236}">
                <a16:creationId xmlns:a16="http://schemas.microsoft.com/office/drawing/2014/main" id="{010ECF65-A301-A99F-7AF9-7C3CA1E8FDDF}"/>
              </a:ext>
            </a:extLst>
          </p:cNvPr>
          <p:cNvSpPr/>
          <p:nvPr/>
        </p:nvSpPr>
        <p:spPr>
          <a:xfrm>
            <a:off x="8296559" y="5594801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CC74BE0F-4E02-CF9B-8BF1-A3ADBF43B52D}"/>
              </a:ext>
            </a:extLst>
          </p:cNvPr>
          <p:cNvSpPr/>
          <p:nvPr/>
        </p:nvSpPr>
        <p:spPr>
          <a:xfrm>
            <a:off x="11080909" y="5594801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E048CB4-4AB9-D919-6279-D200C88A9A91}"/>
              </a:ext>
            </a:extLst>
          </p:cNvPr>
          <p:cNvSpPr txBox="1"/>
          <p:nvPr/>
        </p:nvSpPr>
        <p:spPr>
          <a:xfrm>
            <a:off x="11139764" y="5594801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9C6E0E25-E23D-8A62-949A-36FAC108F20F}"/>
              </a:ext>
            </a:extLst>
          </p:cNvPr>
          <p:cNvSpPr/>
          <p:nvPr/>
        </p:nvSpPr>
        <p:spPr>
          <a:xfrm>
            <a:off x="8313492" y="4833389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69C34B8A-82B8-F78D-462D-ED6A1BAAC99F}"/>
              </a:ext>
            </a:extLst>
          </p:cNvPr>
          <p:cNvSpPr/>
          <p:nvPr/>
        </p:nvSpPr>
        <p:spPr>
          <a:xfrm>
            <a:off x="11097842" y="4833389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35F4082-A3DC-BC8C-D2DE-10E0CFD85912}"/>
              </a:ext>
            </a:extLst>
          </p:cNvPr>
          <p:cNvSpPr txBox="1"/>
          <p:nvPr/>
        </p:nvSpPr>
        <p:spPr>
          <a:xfrm>
            <a:off x="11148413" y="4911251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9E2388D-0DD5-80BC-CB16-C718A44A166D}"/>
              </a:ext>
            </a:extLst>
          </p:cNvPr>
          <p:cNvSpPr txBox="1"/>
          <p:nvPr/>
        </p:nvSpPr>
        <p:spPr>
          <a:xfrm>
            <a:off x="9653410" y="1853227"/>
            <a:ext cx="1995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n w="0"/>
                <a:solidFill>
                  <a:srgbClr val="CC0099"/>
                </a:solidFill>
                <a:cs typeface="Khalid Art bold" pitchFamily="2" charset="-78"/>
              </a:rPr>
              <a:t>ما قيمة : </a:t>
            </a:r>
          </a:p>
        </p:txBody>
      </p: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9B5B1BB5-E39F-0220-0266-7EE474C37992}"/>
              </a:ext>
            </a:extLst>
          </p:cNvPr>
          <p:cNvGrpSpPr/>
          <p:nvPr/>
        </p:nvGrpSpPr>
        <p:grpSpPr>
          <a:xfrm>
            <a:off x="8885360" y="3243634"/>
            <a:ext cx="1348613" cy="707886"/>
            <a:chOff x="11877506" y="1182193"/>
            <a:chExt cx="3126658" cy="848661"/>
          </a:xfrm>
        </p:grpSpPr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D3A60F46-01A3-9A92-1174-7AD710E1E631}"/>
                </a:ext>
              </a:extLst>
            </p:cNvPr>
            <p:cNvSpPr txBox="1"/>
            <p:nvPr/>
          </p:nvSpPr>
          <p:spPr>
            <a:xfrm>
              <a:off x="11877506" y="1182193"/>
              <a:ext cx="3126658" cy="8486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3DED1">
                      <a:lumMod val="10000"/>
                    </a:srgbClr>
                  </a:solidFill>
                  <a:effectLst/>
                  <a:uLnTx/>
                  <a:uFillTx/>
                </a:rPr>
                <a:t>     </a:t>
              </a: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3DED1">
                      <a:lumMod val="10000"/>
                    </a:srgbClr>
                  </a:solidFill>
                  <a:effectLst/>
                  <a:uLnTx/>
                  <a:uFillTx/>
                  <a:cs typeface="Khalid Art bold" pitchFamily="2" charset="-78"/>
                </a:rPr>
                <a:t>1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3DED1">
                      <a:lumMod val="10000"/>
                    </a:srgbClr>
                  </a:solidFill>
                  <a:effectLst/>
                  <a:uLnTx/>
                  <a:uFillTx/>
                  <a:cs typeface="Khalid Art bold" pitchFamily="2" charset="-78"/>
                </a:rPr>
                <a:t>     4</a:t>
              </a:r>
              <a:endPara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51" name="رابط مستقيم 50">
              <a:extLst>
                <a:ext uri="{FF2B5EF4-FFF2-40B4-BE49-F238E27FC236}">
                  <a16:creationId xmlns:a16="http://schemas.microsoft.com/office/drawing/2014/main" id="{C9DC904E-645C-7D10-4A14-E657B1F9CE16}"/>
                </a:ext>
              </a:extLst>
            </p:cNvPr>
            <p:cNvCxnSpPr>
              <a:cxnSpLocks/>
            </p:cNvCxnSpPr>
            <p:nvPr/>
          </p:nvCxnSpPr>
          <p:spPr>
            <a:xfrm>
              <a:off x="13116636" y="1578954"/>
              <a:ext cx="1451121" cy="0"/>
            </a:xfrm>
            <a:prstGeom prst="line">
              <a:avLst/>
            </a:prstGeom>
            <a:noFill/>
            <a:ln w="38100" cap="flat" cmpd="sng" algn="ctr">
              <a:solidFill>
                <a:srgbClr val="E3DED1">
                  <a:lumMod val="25000"/>
                </a:srgbClr>
              </a:solidFill>
              <a:prstDash val="solid"/>
            </a:ln>
            <a:effectLst/>
          </p:spPr>
        </p:cxn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0A2E4F6-42D1-2AF6-DC7B-904FED606E47}"/>
              </a:ext>
            </a:extLst>
          </p:cNvPr>
          <p:cNvSpPr txBox="1"/>
          <p:nvPr/>
        </p:nvSpPr>
        <p:spPr>
          <a:xfrm>
            <a:off x="9132686" y="4136218"/>
            <a:ext cx="13486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</a:rPr>
              <a:t>    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  <a:cs typeface="Khalid Art bold" pitchFamily="2" charset="-78"/>
              </a:rPr>
              <a:t>0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</a:rPr>
              <a:t>,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  <a:cs typeface="Khalid Art bold" pitchFamily="2" charset="-78"/>
              </a:rPr>
              <a:t>42  </a:t>
            </a:r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82AAC04A-A1AC-3DDF-1887-E4A41147B86D}"/>
              </a:ext>
            </a:extLst>
          </p:cNvPr>
          <p:cNvGrpSpPr/>
          <p:nvPr/>
        </p:nvGrpSpPr>
        <p:grpSpPr>
          <a:xfrm>
            <a:off x="8970728" y="5533245"/>
            <a:ext cx="1348613" cy="707886"/>
            <a:chOff x="11844213" y="1148670"/>
            <a:chExt cx="3126658" cy="848661"/>
          </a:xfrm>
        </p:grpSpPr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141F8030-67B5-DCD6-F64B-80782E314C77}"/>
                </a:ext>
              </a:extLst>
            </p:cNvPr>
            <p:cNvSpPr txBox="1"/>
            <p:nvPr/>
          </p:nvSpPr>
          <p:spPr>
            <a:xfrm>
              <a:off x="11844213" y="1148670"/>
              <a:ext cx="3126658" cy="8486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3DED1">
                      <a:lumMod val="10000"/>
                    </a:srgbClr>
                  </a:solidFill>
                  <a:effectLst/>
                  <a:uLnTx/>
                  <a:uFillTx/>
                </a:rPr>
                <a:t>   </a:t>
              </a: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3DED1">
                      <a:lumMod val="10000"/>
                    </a:srgbClr>
                  </a:solidFill>
                  <a:effectLst/>
                  <a:uLnTx/>
                  <a:uFillTx/>
                  <a:cs typeface="Khalid Art bold" pitchFamily="2" charset="-78"/>
                </a:rPr>
                <a:t>   42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3DED1">
                      <a:lumMod val="10000"/>
                    </a:srgbClr>
                  </a:solidFill>
                  <a:effectLst/>
                  <a:uLnTx/>
                  <a:uFillTx/>
                  <a:cs typeface="Khalid Art bold" pitchFamily="2" charset="-78"/>
                </a:rPr>
                <a:t>      5</a:t>
              </a:r>
              <a:endPara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A44A7BB4-07BF-D8B3-F1D1-DF96303E1B0D}"/>
                </a:ext>
              </a:extLst>
            </p:cNvPr>
            <p:cNvCxnSpPr>
              <a:cxnSpLocks/>
            </p:cNvCxnSpPr>
            <p:nvPr/>
          </p:nvCxnSpPr>
          <p:spPr>
            <a:xfrm>
              <a:off x="13116636" y="1578954"/>
              <a:ext cx="1451121" cy="0"/>
            </a:xfrm>
            <a:prstGeom prst="line">
              <a:avLst/>
            </a:prstGeom>
            <a:noFill/>
            <a:ln w="38100" cap="flat" cmpd="sng" algn="ctr">
              <a:solidFill>
                <a:srgbClr val="E3DED1">
                  <a:lumMod val="25000"/>
                </a:srgbClr>
              </a:solidFill>
              <a:prstDash val="solid"/>
            </a:ln>
            <a:effectLst/>
          </p:spPr>
        </p:cxnSp>
      </p:grp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A808F30-BA0F-B0A5-6A8C-B45DA357927A}"/>
              </a:ext>
            </a:extLst>
          </p:cNvPr>
          <p:cNvSpPr txBox="1"/>
          <p:nvPr/>
        </p:nvSpPr>
        <p:spPr>
          <a:xfrm>
            <a:off x="9143847" y="4876537"/>
            <a:ext cx="13486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</a:rPr>
              <a:t>     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  <a:cs typeface="Khalid Art bold" pitchFamily="2" charset="-78"/>
              </a:rPr>
              <a:t>2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</a:rPr>
              <a:t>,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E3DED1">
                    <a:lumMod val="10000"/>
                  </a:srgbClr>
                </a:solidFill>
                <a:effectLst/>
                <a:uLnTx/>
                <a:uFillTx/>
                <a:cs typeface="Khalid Art bold" pitchFamily="2" charset="-78"/>
              </a:rPr>
              <a:t>5  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975B0AA8-50DE-3F7D-6AFD-521118E3757F}"/>
              </a:ext>
            </a:extLst>
          </p:cNvPr>
          <p:cNvGrpSpPr/>
          <p:nvPr/>
        </p:nvGrpSpPr>
        <p:grpSpPr>
          <a:xfrm>
            <a:off x="7090706" y="1549205"/>
            <a:ext cx="2468961" cy="1760589"/>
            <a:chOff x="6530989" y="571916"/>
            <a:chExt cx="2468961" cy="1760589"/>
          </a:xfrm>
        </p:grpSpPr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759883EA-FFF8-42C4-E026-9B73BEE05DA0}"/>
                </a:ext>
              </a:extLst>
            </p:cNvPr>
            <p:cNvGrpSpPr/>
            <p:nvPr/>
          </p:nvGrpSpPr>
          <p:grpSpPr>
            <a:xfrm>
              <a:off x="6530989" y="571916"/>
              <a:ext cx="2468961" cy="1760589"/>
              <a:chOff x="3746090" y="1817090"/>
              <a:chExt cx="2347489" cy="1760589"/>
            </a:xfrm>
          </p:grpSpPr>
          <p:grpSp>
            <p:nvGrpSpPr>
              <p:cNvPr id="61" name="مجموعة 60">
                <a:extLst>
                  <a:ext uri="{FF2B5EF4-FFF2-40B4-BE49-F238E27FC236}">
                    <a16:creationId xmlns:a16="http://schemas.microsoft.com/office/drawing/2014/main" id="{010A276D-C75B-97C3-C688-39C589403468}"/>
                  </a:ext>
                </a:extLst>
              </p:cNvPr>
              <p:cNvGrpSpPr/>
              <p:nvPr/>
            </p:nvGrpSpPr>
            <p:grpSpPr>
              <a:xfrm>
                <a:off x="3746090" y="1817090"/>
                <a:ext cx="2347489" cy="983989"/>
                <a:chOff x="2561846" y="2968341"/>
                <a:chExt cx="3790466" cy="163755"/>
              </a:xfrm>
            </p:grpSpPr>
            <p:sp>
              <p:nvSpPr>
                <p:cNvPr id="65" name="مربع نص 64">
                  <a:extLst>
                    <a:ext uri="{FF2B5EF4-FFF2-40B4-BE49-F238E27FC236}">
                      <a16:creationId xmlns:a16="http://schemas.microsoft.com/office/drawing/2014/main" id="{2010DD71-E0FA-198E-B341-AAFFCE45E995}"/>
                    </a:ext>
                  </a:extLst>
                </p:cNvPr>
                <p:cNvSpPr txBox="1"/>
                <p:nvPr/>
              </p:nvSpPr>
              <p:spPr>
                <a:xfrm>
                  <a:off x="2561846" y="2968341"/>
                  <a:ext cx="3126658" cy="1587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92D2DB"/>
                      </a:solidFill>
                      <a:effectLst/>
                      <a:uLnTx/>
                      <a:uFillTx/>
                    </a:rPr>
                    <a:t>   </a:t>
                  </a:r>
                  <a:r>
                    <a:rPr kumimoji="0" lang="ar-SA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99"/>
                      </a:solidFill>
                      <a:effectLst/>
                      <a:uLnTx/>
                      <a:uFillTx/>
                      <a:cs typeface="Khalid Art bold" pitchFamily="2" charset="-78"/>
                    </a:rPr>
                    <a:t>     </a:t>
                  </a:r>
                  <a:r>
                    <a:rPr kumimoji="0" lang="ar-SA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99"/>
                      </a:solidFill>
                      <a:effectLst/>
                      <a:uLnTx/>
                      <a:uFillTx/>
                      <a:cs typeface="Sultan bold" pitchFamily="2" charset="-78"/>
                    </a:rPr>
                    <a:t>7</a:t>
                  </a:r>
                  <a:r>
                    <a:rPr kumimoji="0" lang="ar-SA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99"/>
                      </a:solidFill>
                      <a:effectLst/>
                      <a:uLnTx/>
                      <a:uFillTx/>
                      <a:cs typeface="Khalid Art bold" pitchFamily="2" charset="-78"/>
                    </a:rPr>
                    <a:t>            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99"/>
                      </a:solidFill>
                      <a:effectLst/>
                      <a:uLnTx/>
                      <a:uFillTx/>
                      <a:cs typeface="Khalid Art bold" pitchFamily="2" charset="-78"/>
                    </a:rPr>
                    <a:t>       </a:t>
                  </a:r>
                  <a:r>
                    <a:rPr kumimoji="0" lang="ar-SA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99"/>
                      </a:solidFill>
                      <a:effectLst/>
                      <a:uLnTx/>
                      <a:uFillTx/>
                      <a:cs typeface="Sultan bold" pitchFamily="2" charset="-78"/>
                    </a:rPr>
                    <a:t> 5</a:t>
                  </a:r>
                </a:p>
              </p:txBody>
            </p:sp>
            <p:cxnSp>
              <p:nvCxnSpPr>
                <p:cNvPr id="66" name="رابط مستقيم 65">
                  <a:extLst>
                    <a:ext uri="{FF2B5EF4-FFF2-40B4-BE49-F238E27FC236}">
                      <a16:creationId xmlns:a16="http://schemas.microsoft.com/office/drawing/2014/main" id="{6EB0579A-6D90-76AA-7207-D4F9C27AB1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47885" y="3130021"/>
                  <a:ext cx="2904427" cy="207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BD3DA5"/>
                  </a:solidFill>
                  <a:prstDash val="solid"/>
                </a:ln>
                <a:effectLst/>
              </p:spPr>
            </p:cxnSp>
            <p:cxnSp>
              <p:nvCxnSpPr>
                <p:cNvPr id="67" name="رابط مستقيم 66">
                  <a:extLst>
                    <a:ext uri="{FF2B5EF4-FFF2-40B4-BE49-F238E27FC236}">
                      <a16:creationId xmlns:a16="http://schemas.microsoft.com/office/drawing/2014/main" id="{8A32CA68-BD3A-5147-C220-F9E59FE215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74176" y="3039880"/>
                  <a:ext cx="701231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BD3DA5"/>
                  </a:solidFill>
                  <a:prstDash val="solid"/>
                </a:ln>
                <a:effectLst/>
              </p:spPr>
            </p:cxnSp>
          </p:grpSp>
          <p:cxnSp>
            <p:nvCxnSpPr>
              <p:cNvPr id="62" name="رابط مستقيم 61">
                <a:extLst>
                  <a:ext uri="{FF2B5EF4-FFF2-40B4-BE49-F238E27FC236}">
                    <a16:creationId xmlns:a16="http://schemas.microsoft.com/office/drawing/2014/main" id="{A27BFC44-EDB4-A683-E114-0C15DD70FB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132" y="3142040"/>
                <a:ext cx="434282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BD3DA5"/>
                </a:solidFill>
                <a:prstDash val="solid"/>
              </a:ln>
              <a:effectLst/>
            </p:spPr>
          </p:cxnSp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F0C8C76F-E2AF-F319-0132-8136DA67A8F4}"/>
                  </a:ext>
                </a:extLst>
              </p:cNvPr>
              <p:cNvSpPr txBox="1"/>
              <p:nvPr/>
            </p:nvSpPr>
            <p:spPr>
              <a:xfrm>
                <a:off x="4620766" y="2727511"/>
                <a:ext cx="43428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cs typeface="Sultan bold" pitchFamily="2" charset="-78"/>
                  </a:rPr>
                  <a:t> 5</a:t>
                </a:r>
              </a:p>
            </p:txBody>
          </p:sp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F7FED1BD-14EE-7E98-2098-B0F9A64C2C0F}"/>
                  </a:ext>
                </a:extLst>
              </p:cNvPr>
              <p:cNvSpPr txBox="1"/>
              <p:nvPr/>
            </p:nvSpPr>
            <p:spPr>
              <a:xfrm>
                <a:off x="4562207" y="3116014"/>
                <a:ext cx="43428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0099"/>
                    </a:solidFill>
                    <a:effectLst/>
                    <a:uLnTx/>
                    <a:uFillTx/>
                    <a:cs typeface="Sultan bold" pitchFamily="2" charset="-78"/>
                  </a:rPr>
                  <a:t>7</a:t>
                </a:r>
              </a:p>
            </p:txBody>
          </p:sp>
        </p:grpSp>
        <p:sp>
          <p:nvSpPr>
            <p:cNvPr id="59" name="مربع نص 58">
              <a:extLst>
                <a:ext uri="{FF2B5EF4-FFF2-40B4-BE49-F238E27FC236}">
                  <a16:creationId xmlns:a16="http://schemas.microsoft.com/office/drawing/2014/main" id="{DEC47253-94C5-72BE-8608-19D9636011A3}"/>
                </a:ext>
              </a:extLst>
            </p:cNvPr>
            <p:cNvSpPr txBox="1"/>
            <p:nvPr/>
          </p:nvSpPr>
          <p:spPr>
            <a:xfrm>
              <a:off x="7549280" y="776978"/>
              <a:ext cx="115958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</a:rPr>
                <a:t>1 +</a:t>
              </a:r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CFA892FF-F1D4-1936-2D27-380D1CCE938D}"/>
                </a:ext>
              </a:extLst>
            </p:cNvPr>
            <p:cNvSpPr txBox="1"/>
            <p:nvPr/>
          </p:nvSpPr>
          <p:spPr>
            <a:xfrm>
              <a:off x="7549280" y="1634320"/>
              <a:ext cx="115958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</a:rPr>
                <a:t>1 </a:t>
              </a: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</a:rPr>
                <a:t>-</a:t>
              </a:r>
            </a:p>
          </p:txBody>
        </p:sp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4F1C3050-6B33-CEDA-FB6B-8D00802A1815}"/>
              </a:ext>
            </a:extLst>
          </p:cNvPr>
          <p:cNvGrpSpPr/>
          <p:nvPr/>
        </p:nvGrpSpPr>
        <p:grpSpPr>
          <a:xfrm>
            <a:off x="10280054" y="981832"/>
            <a:ext cx="1866629" cy="640848"/>
            <a:chOff x="10143311" y="981832"/>
            <a:chExt cx="2011087" cy="640848"/>
          </a:xfrm>
        </p:grpSpPr>
        <p:pic>
          <p:nvPicPr>
            <p:cNvPr id="69" name="Graphic 7">
              <a:extLst>
                <a:ext uri="{FF2B5EF4-FFF2-40B4-BE49-F238E27FC236}">
                  <a16:creationId xmlns:a16="http://schemas.microsoft.com/office/drawing/2014/main" id="{EBA99DF8-11BA-F47C-33B1-61DEBAC97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CD76F10F-4953-F5A6-FBD6-3766C3663A23}"/>
                </a:ext>
              </a:extLst>
            </p:cNvPr>
            <p:cNvSpPr txBox="1"/>
            <p:nvPr/>
          </p:nvSpPr>
          <p:spPr>
            <a:xfrm>
              <a:off x="10143311" y="1023514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قدرات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9C416F-01C7-0061-A0F2-F7FFA5FF88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0350" y="1089997"/>
            <a:ext cx="8175467" cy="57657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7C71E2D-A4EC-9CD3-64ED-98702D83006A}"/>
              </a:ext>
            </a:extLst>
          </p:cNvPr>
          <p:cNvGrpSpPr/>
          <p:nvPr/>
        </p:nvGrpSpPr>
        <p:grpSpPr>
          <a:xfrm>
            <a:off x="9818335" y="1710454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FF36B599-6F0F-B50A-4A7C-DD756D891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FF90AA21-E803-9AAB-AFE3-8098970193BC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6C157768-BF2A-D7AC-5B8F-176AA1109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6213" y="2395189"/>
            <a:ext cx="1519604" cy="5065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912DFE1-611A-558B-FC0C-23B76C831EC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4642" y="2945611"/>
            <a:ext cx="2728546" cy="7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8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7C71E2D-A4EC-9CD3-64ED-98702D83006A}"/>
              </a:ext>
            </a:extLst>
          </p:cNvPr>
          <p:cNvGrpSpPr/>
          <p:nvPr/>
        </p:nvGrpSpPr>
        <p:grpSpPr>
          <a:xfrm>
            <a:off x="9788838" y="1002531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FF36B599-6F0F-B50A-4A7C-DD756D891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FF90AA21-E803-9AAB-AFE3-8098970193BC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6C157768-BF2A-D7AC-5B8F-176AA110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716" y="1687266"/>
            <a:ext cx="1519604" cy="50653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68C2300-A018-BB11-4B53-BCF214EE59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9672" y="2193801"/>
            <a:ext cx="3529379" cy="7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7C71E2D-A4EC-9CD3-64ED-98702D83006A}"/>
              </a:ext>
            </a:extLst>
          </p:cNvPr>
          <p:cNvGrpSpPr/>
          <p:nvPr/>
        </p:nvGrpSpPr>
        <p:grpSpPr>
          <a:xfrm>
            <a:off x="9880271" y="1617948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FF36B599-6F0F-B50A-4A7C-DD756D891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FF90AA21-E803-9AAB-AFE3-8098970193BC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6C157768-BF2A-D7AC-5B8F-176AA110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780" y="2258796"/>
            <a:ext cx="1519604" cy="50653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BBF8BD0-F683-41EB-CF35-434B2D3BD6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2841" y="2765331"/>
            <a:ext cx="1830998" cy="137530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A7979AF-890E-336F-0EA2-0AE3309F906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7036" y="1022404"/>
            <a:ext cx="9704322" cy="5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9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7C71E2D-A4EC-9CD3-64ED-98702D83006A}"/>
              </a:ext>
            </a:extLst>
          </p:cNvPr>
          <p:cNvGrpSpPr/>
          <p:nvPr/>
        </p:nvGrpSpPr>
        <p:grpSpPr>
          <a:xfrm>
            <a:off x="9788838" y="1002531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FF36B599-6F0F-B50A-4A7C-DD756D891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FF90AA21-E803-9AAB-AFE3-8098970193BC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6C157768-BF2A-D7AC-5B8F-176AA110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716" y="1687266"/>
            <a:ext cx="1519604" cy="5065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1EDCA8-F2D9-518C-06EC-CE05460286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8526" y="2193801"/>
            <a:ext cx="1911710" cy="11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0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7C71E2D-A4EC-9CD3-64ED-98702D83006A}"/>
              </a:ext>
            </a:extLst>
          </p:cNvPr>
          <p:cNvGrpSpPr/>
          <p:nvPr/>
        </p:nvGrpSpPr>
        <p:grpSpPr>
          <a:xfrm>
            <a:off x="9788838" y="1002531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FF36B599-6F0F-B50A-4A7C-DD756D891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FF90AA21-E803-9AAB-AFE3-8098970193BC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6C157768-BF2A-D7AC-5B8F-176AA110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716" y="1687266"/>
            <a:ext cx="1519604" cy="50653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9D212DA-E41B-A074-F250-D45D2455945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7000" y="2353135"/>
            <a:ext cx="1442925" cy="10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7C71E2D-A4EC-9CD3-64ED-98702D83006A}"/>
              </a:ext>
            </a:extLst>
          </p:cNvPr>
          <p:cNvGrpSpPr/>
          <p:nvPr/>
        </p:nvGrpSpPr>
        <p:grpSpPr>
          <a:xfrm>
            <a:off x="9788838" y="1002531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FF36B599-6F0F-B50A-4A7C-DD756D891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FF90AA21-E803-9AAB-AFE3-8098970193BC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6C157768-BF2A-D7AC-5B8F-176AA110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716" y="1687266"/>
            <a:ext cx="1519604" cy="506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234708E-CADF-82E1-ACB0-59507CEF78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2069" y="2435172"/>
            <a:ext cx="1794583" cy="12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5560E1A-0491-0282-AFB5-65596A622A35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2454D355-E01C-BA3B-8321-FBA4378ED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BB30783B-755F-C31A-E2F0-5F99C0A42B90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30C69532-9901-FAF1-8F5C-A4847BF9B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345" y="1671672"/>
            <a:ext cx="1519604" cy="5065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3B5D0AF-CA7F-116F-9F73-0511C67920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3195" y="2099158"/>
            <a:ext cx="2847242" cy="74466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4206BC8-F71C-56F3-C3C6-2360E7FA7F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0082" y="2099158"/>
            <a:ext cx="1639594" cy="769896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5CE2ABD-CF6B-20D3-F307-02F57A839E70}"/>
              </a:ext>
            </a:extLst>
          </p:cNvPr>
          <p:cNvCxnSpPr>
            <a:cxnSpLocks/>
          </p:cNvCxnSpPr>
          <p:nvPr/>
        </p:nvCxnSpPr>
        <p:spPr>
          <a:xfrm>
            <a:off x="6856935" y="2178207"/>
            <a:ext cx="103941" cy="428689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3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5560E1A-0491-0282-AFB5-65596A622A35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2454D355-E01C-BA3B-8321-FBA4378ED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BB30783B-755F-C31A-E2F0-5F99C0A42B90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F9F111F-BFA9-A445-65A6-735656F1AF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3168" y="1819121"/>
            <a:ext cx="7257749" cy="98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1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5D6A6D-FF9B-1D19-62E2-B5CD8F36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199"/>
          <a:stretch/>
        </p:blipFill>
        <p:spPr>
          <a:xfrm>
            <a:off x="5984231" y="1955367"/>
            <a:ext cx="5773266" cy="620042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71ABF9D-65C4-8AAC-6892-44C2F30D8676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5BB9846E-5F2B-9503-D1D4-69A750C4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F739A74C-63AA-BC8F-9423-9E1DC7062201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: زوايا مستديرة 6">
                <a:extLst>
                  <a:ext uri="{FF2B5EF4-FFF2-40B4-BE49-F238E27FC236}">
                    <a16:creationId xmlns:a16="http://schemas.microsoft.com/office/drawing/2014/main" id="{2AFE3B8F-7D36-A0FE-BDA5-1EADFA896437}"/>
                  </a:ext>
                </a:extLst>
              </p:cNvPr>
              <p:cNvSpPr/>
              <p:nvPr/>
            </p:nvSpPr>
            <p:spPr>
              <a:xfrm>
                <a:off x="7461250" y="3520013"/>
                <a:ext cx="3624864" cy="620043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0" dirty="0" smtClean="0">
                          <a:solidFill>
                            <a:srgbClr val="E3DED1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sSup>
                        <m:sSupPr>
                          <m:ctrlP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ar-SA" sz="24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" name="مستطيل: زوايا مستديرة 6">
                <a:extLst>
                  <a:ext uri="{FF2B5EF4-FFF2-40B4-BE49-F238E27FC236}">
                    <a16:creationId xmlns:a16="http://schemas.microsoft.com/office/drawing/2014/main" id="{2AFE3B8F-7D36-A0FE-BDA5-1EADFA896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250" y="3520013"/>
                <a:ext cx="3624864" cy="62004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مربع نص 7">
            <a:extLst>
              <a:ext uri="{FF2B5EF4-FFF2-40B4-BE49-F238E27FC236}">
                <a16:creationId xmlns:a16="http://schemas.microsoft.com/office/drawing/2014/main" id="{D340F021-F7A0-9770-2C3C-AD366A2F3216}"/>
              </a:ext>
            </a:extLst>
          </p:cNvPr>
          <p:cNvSpPr txBox="1"/>
          <p:nvPr/>
        </p:nvSpPr>
        <p:spPr>
          <a:xfrm>
            <a:off x="11186463" y="3500559"/>
            <a:ext cx="5167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: زوايا مستديرة 8">
                <a:extLst>
                  <a:ext uri="{FF2B5EF4-FFF2-40B4-BE49-F238E27FC236}">
                    <a16:creationId xmlns:a16="http://schemas.microsoft.com/office/drawing/2014/main" id="{F033417A-1C60-5264-4D74-9C4B546A3F41}"/>
                  </a:ext>
                </a:extLst>
              </p:cNvPr>
              <p:cNvSpPr/>
              <p:nvPr/>
            </p:nvSpPr>
            <p:spPr>
              <a:xfrm>
                <a:off x="7470569" y="2741731"/>
                <a:ext cx="3624864" cy="608939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0" dirty="0" smtClean="0">
                          <a:solidFill>
                            <a:srgbClr val="E3DED1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sSup>
                        <m:sSupPr>
                          <m:ctrlP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3DED1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ستطيل: زوايا مستديرة 8">
                <a:extLst>
                  <a:ext uri="{FF2B5EF4-FFF2-40B4-BE49-F238E27FC236}">
                    <a16:creationId xmlns:a16="http://schemas.microsoft.com/office/drawing/2014/main" id="{F033417A-1C60-5264-4D74-9C4B546A3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569" y="2741731"/>
                <a:ext cx="3624864" cy="60893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: زوايا مستديرة 9">
                <a:extLst>
                  <a:ext uri="{FF2B5EF4-FFF2-40B4-BE49-F238E27FC236}">
                    <a16:creationId xmlns:a16="http://schemas.microsoft.com/office/drawing/2014/main" id="{07903129-B66C-21C2-C712-633B314B3E34}"/>
                  </a:ext>
                </a:extLst>
              </p:cNvPr>
              <p:cNvSpPr/>
              <p:nvPr/>
            </p:nvSpPr>
            <p:spPr>
              <a:xfrm>
                <a:off x="7441509" y="5087836"/>
                <a:ext cx="3624864" cy="620042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kern="0" dirty="0" smtClean="0">
                          <a:solidFill>
                            <a:srgbClr val="E3DED1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sSup>
                        <m:sSupPr>
                          <m:ctrlPr>
                            <a:rPr lang="en-US" sz="2400" b="1" i="1" kern="0" dirty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kern="0" dirty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  <m:sSup>
                        <m:sSupPr>
                          <m:ctrlPr>
                            <a:rPr lang="en-US" sz="2400" b="1" i="1" kern="0" dirty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kern="0" dirty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ar-SA" sz="24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" name="مستطيل: زوايا مستديرة 9">
                <a:extLst>
                  <a:ext uri="{FF2B5EF4-FFF2-40B4-BE49-F238E27FC236}">
                    <a16:creationId xmlns:a16="http://schemas.microsoft.com/office/drawing/2014/main" id="{07903129-B66C-21C2-C712-633B314B3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509" y="5087836"/>
                <a:ext cx="3624864" cy="6200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E276DF6-CCBD-E228-E7FF-A5261CD9D6F1}"/>
              </a:ext>
            </a:extLst>
          </p:cNvPr>
          <p:cNvSpPr/>
          <p:nvPr/>
        </p:nvSpPr>
        <p:spPr>
          <a:xfrm>
            <a:off x="11123377" y="5071976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AFAF804-18AE-37C6-79B2-66F453D7EF9E}"/>
              </a:ext>
            </a:extLst>
          </p:cNvPr>
          <p:cNvSpPr txBox="1"/>
          <p:nvPr/>
        </p:nvSpPr>
        <p:spPr>
          <a:xfrm>
            <a:off x="11149341" y="5105470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F746C810-227A-69D2-D819-DFA2C9222925}"/>
                  </a:ext>
                </a:extLst>
              </p:cNvPr>
              <p:cNvSpPr/>
              <p:nvPr/>
            </p:nvSpPr>
            <p:spPr>
              <a:xfrm>
                <a:off x="7421769" y="4282591"/>
                <a:ext cx="3664345" cy="620042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0" dirty="0" smtClean="0">
                          <a:solidFill>
                            <a:srgbClr val="E3DED1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sSup>
                        <m:sSupPr>
                          <m:ctrlP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ar-SA" sz="24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F746C810-227A-69D2-D819-DFA2C9222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769" y="4282591"/>
                <a:ext cx="3664345" cy="6200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72309DA-5C9A-A8E9-7405-2FD45E189967}"/>
              </a:ext>
            </a:extLst>
          </p:cNvPr>
          <p:cNvSpPr txBox="1"/>
          <p:nvPr/>
        </p:nvSpPr>
        <p:spPr>
          <a:xfrm>
            <a:off x="11186463" y="4248168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8D3B58B-5245-F1A8-84C7-9AE7E0B6C382}"/>
              </a:ext>
            </a:extLst>
          </p:cNvPr>
          <p:cNvSpPr/>
          <p:nvPr/>
        </p:nvSpPr>
        <p:spPr>
          <a:xfrm>
            <a:off x="11186463" y="4263780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7131BD6-90A3-FFCE-9588-FF3785F9D7A9}"/>
              </a:ext>
            </a:extLst>
          </p:cNvPr>
          <p:cNvSpPr/>
          <p:nvPr/>
        </p:nvSpPr>
        <p:spPr>
          <a:xfrm>
            <a:off x="11175717" y="3510266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25883DA-7C67-F30C-CE4D-9D7DA120FA69}"/>
              </a:ext>
            </a:extLst>
          </p:cNvPr>
          <p:cNvSpPr/>
          <p:nvPr/>
        </p:nvSpPr>
        <p:spPr>
          <a:xfrm>
            <a:off x="11186463" y="2747045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057D93F-1E99-BC4D-CDAA-4ED71D4F8A6A}"/>
              </a:ext>
            </a:extLst>
          </p:cNvPr>
          <p:cNvSpPr txBox="1"/>
          <p:nvPr/>
        </p:nvSpPr>
        <p:spPr>
          <a:xfrm>
            <a:off x="11125776" y="2806051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أ</a:t>
            </a:r>
          </a:p>
        </p:txBody>
      </p:sp>
    </p:spTree>
    <p:extLst>
      <p:ext uri="{BB962C8B-B14F-4D97-AF65-F5344CB8AC3E}">
        <p14:creationId xmlns:p14="http://schemas.microsoft.com/office/powerpoint/2010/main" val="21645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71ABF9D-65C4-8AAC-6892-44C2F30D8676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5BB9846E-5F2B-9503-D1D4-69A750C4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F739A74C-63AA-BC8F-9423-9E1DC7062201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: زوايا مستديرة 6">
                <a:extLst>
                  <a:ext uri="{FF2B5EF4-FFF2-40B4-BE49-F238E27FC236}">
                    <a16:creationId xmlns:a16="http://schemas.microsoft.com/office/drawing/2014/main" id="{2AFE3B8F-7D36-A0FE-BDA5-1EADFA896437}"/>
                  </a:ext>
                </a:extLst>
              </p:cNvPr>
              <p:cNvSpPr/>
              <p:nvPr/>
            </p:nvSpPr>
            <p:spPr>
              <a:xfrm>
                <a:off x="7461250" y="3534827"/>
                <a:ext cx="3624864" cy="687269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000" b="1" i="1" kern="0" dirty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ar-SA" sz="24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" name="مستطيل: زوايا مستديرة 6">
                <a:extLst>
                  <a:ext uri="{FF2B5EF4-FFF2-40B4-BE49-F238E27FC236}">
                    <a16:creationId xmlns:a16="http://schemas.microsoft.com/office/drawing/2014/main" id="{2AFE3B8F-7D36-A0FE-BDA5-1EADFA896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250" y="3534827"/>
                <a:ext cx="3624864" cy="6872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: زوايا مستديرة 8">
                <a:extLst>
                  <a:ext uri="{FF2B5EF4-FFF2-40B4-BE49-F238E27FC236}">
                    <a16:creationId xmlns:a16="http://schemas.microsoft.com/office/drawing/2014/main" id="{F033417A-1C60-5264-4D74-9C4B546A3F41}"/>
                  </a:ext>
                </a:extLst>
              </p:cNvPr>
              <p:cNvSpPr/>
              <p:nvPr/>
            </p:nvSpPr>
            <p:spPr>
              <a:xfrm>
                <a:off x="7470569" y="2741731"/>
                <a:ext cx="3624864" cy="687269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3DED1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ستطيل: زوايا مستديرة 8">
                <a:extLst>
                  <a:ext uri="{FF2B5EF4-FFF2-40B4-BE49-F238E27FC236}">
                    <a16:creationId xmlns:a16="http://schemas.microsoft.com/office/drawing/2014/main" id="{F033417A-1C60-5264-4D74-9C4B546A3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569" y="2741731"/>
                <a:ext cx="3624864" cy="6872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: زوايا مستديرة 9">
                <a:extLst>
                  <a:ext uri="{FF2B5EF4-FFF2-40B4-BE49-F238E27FC236}">
                    <a16:creationId xmlns:a16="http://schemas.microsoft.com/office/drawing/2014/main" id="{07903129-B66C-21C2-C712-633B314B3E34}"/>
                  </a:ext>
                </a:extLst>
              </p:cNvPr>
              <p:cNvSpPr/>
              <p:nvPr/>
            </p:nvSpPr>
            <p:spPr>
              <a:xfrm>
                <a:off x="7491599" y="5100948"/>
                <a:ext cx="3594515" cy="687269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kern="0" dirty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kern="0" dirty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𝒂𝒃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ar-SA" sz="24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" name="مستطيل: زوايا مستديرة 9">
                <a:extLst>
                  <a:ext uri="{FF2B5EF4-FFF2-40B4-BE49-F238E27FC236}">
                    <a16:creationId xmlns:a16="http://schemas.microsoft.com/office/drawing/2014/main" id="{07903129-B66C-21C2-C712-633B314B3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599" y="5100948"/>
                <a:ext cx="3594515" cy="6872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E276DF6-CCBD-E228-E7FF-A5261CD9D6F1}"/>
              </a:ext>
            </a:extLst>
          </p:cNvPr>
          <p:cNvSpPr/>
          <p:nvPr/>
        </p:nvSpPr>
        <p:spPr>
          <a:xfrm>
            <a:off x="11184826" y="5134561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AFAF804-18AE-37C6-79B2-66F453D7EF9E}"/>
              </a:ext>
            </a:extLst>
          </p:cNvPr>
          <p:cNvSpPr txBox="1"/>
          <p:nvPr/>
        </p:nvSpPr>
        <p:spPr>
          <a:xfrm>
            <a:off x="11184826" y="5134561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F746C810-227A-69D2-D819-DFA2C9222925}"/>
                  </a:ext>
                </a:extLst>
              </p:cNvPr>
              <p:cNvSpPr/>
              <p:nvPr/>
            </p:nvSpPr>
            <p:spPr>
              <a:xfrm>
                <a:off x="7491599" y="4327923"/>
                <a:ext cx="3594515" cy="667198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ar-SA" sz="24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F746C810-227A-69D2-D819-DFA2C9222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599" y="4327923"/>
                <a:ext cx="3594515" cy="66719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72309DA-5C9A-A8E9-7405-2FD45E189967}"/>
              </a:ext>
            </a:extLst>
          </p:cNvPr>
          <p:cNvSpPr txBox="1"/>
          <p:nvPr/>
        </p:nvSpPr>
        <p:spPr>
          <a:xfrm>
            <a:off x="11199570" y="4312980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8D3B58B-5245-F1A8-84C7-9AE7E0B6C382}"/>
              </a:ext>
            </a:extLst>
          </p:cNvPr>
          <p:cNvSpPr/>
          <p:nvPr/>
        </p:nvSpPr>
        <p:spPr>
          <a:xfrm>
            <a:off x="11199570" y="4348247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7131BD6-90A3-FFCE-9588-FF3785F9D7A9}"/>
              </a:ext>
            </a:extLst>
          </p:cNvPr>
          <p:cNvSpPr/>
          <p:nvPr/>
        </p:nvSpPr>
        <p:spPr>
          <a:xfrm>
            <a:off x="11184826" y="3561932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25883DA-7C67-F30C-CE4D-9D7DA120FA69}"/>
              </a:ext>
            </a:extLst>
          </p:cNvPr>
          <p:cNvSpPr/>
          <p:nvPr/>
        </p:nvSpPr>
        <p:spPr>
          <a:xfrm>
            <a:off x="11158851" y="2775617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057D93F-1E99-BC4D-CDAA-4ED71D4F8A6A}"/>
              </a:ext>
            </a:extLst>
          </p:cNvPr>
          <p:cNvSpPr txBox="1"/>
          <p:nvPr/>
        </p:nvSpPr>
        <p:spPr>
          <a:xfrm>
            <a:off x="11125776" y="2934170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أ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C4EE0ED-869C-4B86-1F12-0C4AE81042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285" r="15763" b="67750"/>
          <a:stretch/>
        </p:blipFill>
        <p:spPr>
          <a:xfrm>
            <a:off x="6157144" y="1911261"/>
            <a:ext cx="5421740" cy="65509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340F021-F7A0-9770-2C3C-AD366A2F3216}"/>
              </a:ext>
            </a:extLst>
          </p:cNvPr>
          <p:cNvSpPr txBox="1"/>
          <p:nvPr/>
        </p:nvSpPr>
        <p:spPr>
          <a:xfrm>
            <a:off x="11217360" y="3561933"/>
            <a:ext cx="4647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ب</a:t>
            </a:r>
          </a:p>
        </p:txBody>
      </p:sp>
    </p:spTree>
    <p:extLst>
      <p:ext uri="{BB962C8B-B14F-4D97-AF65-F5344CB8AC3E}">
        <p14:creationId xmlns:p14="http://schemas.microsoft.com/office/powerpoint/2010/main" val="13614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D0708AF1-5528-F601-41E5-B2B92C186323}"/>
              </a:ext>
            </a:extLst>
          </p:cNvPr>
          <p:cNvGrpSpPr/>
          <p:nvPr/>
        </p:nvGrpSpPr>
        <p:grpSpPr>
          <a:xfrm>
            <a:off x="2392185" y="1789075"/>
            <a:ext cx="3703815" cy="3490847"/>
            <a:chOff x="4076700" y="5355132"/>
            <a:chExt cx="1138870" cy="1264239"/>
          </a:xfrm>
        </p:grpSpPr>
        <p:pic>
          <p:nvPicPr>
            <p:cNvPr id="5" name="Graphic 6">
              <a:extLst>
                <a:ext uri="{FF2B5EF4-FFF2-40B4-BE49-F238E27FC236}">
                  <a16:creationId xmlns:a16="http://schemas.microsoft.com/office/drawing/2014/main" id="{2779EEF5-EC01-62DE-D25D-01F5923E0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6700" y="5410200"/>
              <a:ext cx="1138870" cy="120917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E4DD062B-3482-7138-9520-BB40465F4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17386" y="5355132"/>
              <a:ext cx="654869" cy="190679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5940146D-C13E-B52A-E1E5-82F9283BF6DC}"/>
              </a:ext>
            </a:extLst>
          </p:cNvPr>
          <p:cNvGrpSpPr/>
          <p:nvPr/>
        </p:nvGrpSpPr>
        <p:grpSpPr>
          <a:xfrm>
            <a:off x="6740136" y="1789075"/>
            <a:ext cx="3509994" cy="3490847"/>
            <a:chOff x="8229600" y="655163"/>
            <a:chExt cx="3352800" cy="3721885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220953F1-BE04-20EB-D614-4D91877A506C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10" name="Graphic 6">
                <a:extLst>
                  <a:ext uri="{FF2B5EF4-FFF2-40B4-BE49-F238E27FC236}">
                    <a16:creationId xmlns:a16="http://schemas.microsoft.com/office/drawing/2014/main" id="{8CD77668-2202-12B9-CE1E-EE1AC723A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Graphic 7">
                <a:extLst>
                  <a:ext uri="{FF2B5EF4-FFF2-40B4-BE49-F238E27FC236}">
                    <a16:creationId xmlns:a16="http://schemas.microsoft.com/office/drawing/2014/main" id="{5D4D752A-1DF8-8C9E-AA49-4A7601B0E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9" name="مربع نص 162">
              <a:extLst>
                <a:ext uri="{FF2B5EF4-FFF2-40B4-BE49-F238E27FC236}">
                  <a16:creationId xmlns:a16="http://schemas.microsoft.com/office/drawing/2014/main" id="{E8C90F45-967E-186A-6787-FCD22E746976}"/>
                </a:ext>
              </a:extLst>
            </p:cNvPr>
            <p:cNvSpPr txBox="1"/>
            <p:nvPr/>
          </p:nvSpPr>
          <p:spPr>
            <a:xfrm>
              <a:off x="8592855" y="1360278"/>
              <a:ext cx="2897168" cy="270549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ar-SA" sz="2400" dirty="0">
                  <a:cs typeface="Khalid Art bold" pitchFamily="2" charset="-78"/>
                </a:rPr>
                <a:t>درست جمع كثيرات الحدود و طرحها </a:t>
              </a:r>
            </a:p>
            <a:p>
              <a:pPr algn="ctr"/>
              <a:r>
                <a:rPr lang="ar-SA" sz="2400" dirty="0">
                  <a:cs typeface="Khalid Art bold" pitchFamily="2" charset="-78"/>
                </a:rPr>
                <a:t>  </a:t>
              </a:r>
              <a:r>
                <a:rPr lang="ar-SA" dirty="0">
                  <a:solidFill>
                    <a:srgbClr val="00B0F0"/>
                  </a:solidFill>
                  <a:cs typeface="Khalid Art bold" pitchFamily="2" charset="-78"/>
                </a:rPr>
                <a:t>(مهارة سابقة)</a:t>
              </a:r>
              <a:endParaRPr lang="ar-SA" sz="2400" dirty="0">
                <a:solidFill>
                  <a:srgbClr val="00B0F0"/>
                </a:solidFill>
                <a:cs typeface="Khalid Art bold" pitchFamily="2" charset="-78"/>
              </a:endParaRPr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8245574-96B4-396C-2CAD-FC17D41C88BE}"/>
              </a:ext>
            </a:extLst>
          </p:cNvPr>
          <p:cNvSpPr txBox="1"/>
          <p:nvPr/>
        </p:nvSpPr>
        <p:spPr>
          <a:xfrm>
            <a:off x="7684150" y="1835143"/>
            <a:ext cx="1315775" cy="4731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فيما سبق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9433B8F-38C0-00DA-A4AA-BEC322D0EFFA}"/>
              </a:ext>
            </a:extLst>
          </p:cNvPr>
          <p:cNvSpPr txBox="1"/>
          <p:nvPr/>
        </p:nvSpPr>
        <p:spPr>
          <a:xfrm>
            <a:off x="3360223" y="1789075"/>
            <a:ext cx="1260239" cy="4731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الآن </a:t>
            </a:r>
          </a:p>
        </p:txBody>
      </p:sp>
      <p:sp>
        <p:nvSpPr>
          <p:cNvPr id="14" name="مربع نص 162">
            <a:extLst>
              <a:ext uri="{FF2B5EF4-FFF2-40B4-BE49-F238E27FC236}">
                <a16:creationId xmlns:a16="http://schemas.microsoft.com/office/drawing/2014/main" id="{56BEEA1A-789D-6D2F-6A44-561D64E91826}"/>
              </a:ext>
            </a:extLst>
          </p:cNvPr>
          <p:cNvSpPr txBox="1"/>
          <p:nvPr/>
        </p:nvSpPr>
        <p:spPr>
          <a:xfrm>
            <a:off x="2522253" y="2612419"/>
            <a:ext cx="3435127" cy="243684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cs typeface="Khalid Art bold" pitchFamily="2" charset="-78"/>
              </a:rPr>
              <a:t>أجد المضاعف المشترك الأصغر(</a:t>
            </a:r>
            <a:r>
              <a:rPr lang="en-US" sz="2400" dirty="0">
                <a:cs typeface="Khalid Art bold" pitchFamily="2" charset="-78"/>
              </a:rPr>
              <a:t>LCM</a:t>
            </a:r>
            <a:r>
              <a:rPr lang="ar-SA" sz="2400" dirty="0">
                <a:cs typeface="Khalid Art bold" pitchFamily="2" charset="-78"/>
              </a:rPr>
              <a:t>) لكثيرات الحدود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400" dirty="0">
                <a:cs typeface="Khalid Art bold" pitchFamily="2" charset="-78"/>
              </a:rPr>
              <a:t>أجمع عبارات نسبية و أطرحها .</a:t>
            </a:r>
          </a:p>
        </p:txBody>
      </p:sp>
    </p:spTree>
    <p:extLst>
      <p:ext uri="{BB962C8B-B14F-4D97-AF65-F5344CB8AC3E}">
        <p14:creationId xmlns:p14="http://schemas.microsoft.com/office/powerpoint/2010/main" val="186034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7F49E5-DA33-AD4C-999A-D9B352757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426" b="56228"/>
          <a:stretch/>
        </p:blipFill>
        <p:spPr>
          <a:xfrm>
            <a:off x="6096000" y="1568061"/>
            <a:ext cx="5629684" cy="1108167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71ABF9D-65C4-8AAC-6892-44C2F30D8676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5BB9846E-5F2B-9503-D1D4-69A750C4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F739A74C-63AA-BC8F-9423-9E1DC7062201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: زوايا مستديرة 6">
                <a:extLst>
                  <a:ext uri="{FF2B5EF4-FFF2-40B4-BE49-F238E27FC236}">
                    <a16:creationId xmlns:a16="http://schemas.microsoft.com/office/drawing/2014/main" id="{2AFE3B8F-7D36-A0FE-BDA5-1EADFA896437}"/>
                  </a:ext>
                </a:extLst>
              </p:cNvPr>
              <p:cNvSpPr/>
              <p:nvPr/>
            </p:nvSpPr>
            <p:spPr>
              <a:xfrm>
                <a:off x="7461250" y="3534827"/>
                <a:ext cx="3624864" cy="687269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ar-SA" sz="24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" name="مستطيل: زوايا مستديرة 6">
                <a:extLst>
                  <a:ext uri="{FF2B5EF4-FFF2-40B4-BE49-F238E27FC236}">
                    <a16:creationId xmlns:a16="http://schemas.microsoft.com/office/drawing/2014/main" id="{2AFE3B8F-7D36-A0FE-BDA5-1EADFA896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250" y="3534827"/>
                <a:ext cx="3624864" cy="6872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ستطيل: زوايا مستديرة 8">
                <a:extLst>
                  <a:ext uri="{FF2B5EF4-FFF2-40B4-BE49-F238E27FC236}">
                    <a16:creationId xmlns:a16="http://schemas.microsoft.com/office/drawing/2014/main" id="{F033417A-1C60-5264-4D74-9C4B546A3F41}"/>
                  </a:ext>
                </a:extLst>
              </p:cNvPr>
              <p:cNvSpPr/>
              <p:nvPr/>
            </p:nvSpPr>
            <p:spPr>
              <a:xfrm>
                <a:off x="7470569" y="2741731"/>
                <a:ext cx="3624864" cy="687269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3DED1">
                      <a:lumMod val="10000"/>
                    </a:srgbClr>
                  </a:solidFill>
                  <a:effectLst/>
                  <a:uLnTx/>
                  <a:uFillTx/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ستطيل: زوايا مستديرة 8">
                <a:extLst>
                  <a:ext uri="{FF2B5EF4-FFF2-40B4-BE49-F238E27FC236}">
                    <a16:creationId xmlns:a16="http://schemas.microsoft.com/office/drawing/2014/main" id="{F033417A-1C60-5264-4D74-9C4B546A3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569" y="2741731"/>
                <a:ext cx="3624864" cy="68726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ستطيل: زوايا مستديرة 9">
                <a:extLst>
                  <a:ext uri="{FF2B5EF4-FFF2-40B4-BE49-F238E27FC236}">
                    <a16:creationId xmlns:a16="http://schemas.microsoft.com/office/drawing/2014/main" id="{07903129-B66C-21C2-C712-633B314B3E34}"/>
                  </a:ext>
                </a:extLst>
              </p:cNvPr>
              <p:cNvSpPr/>
              <p:nvPr/>
            </p:nvSpPr>
            <p:spPr>
              <a:xfrm>
                <a:off x="7491599" y="5100948"/>
                <a:ext cx="3594515" cy="687269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kern="0" dirty="0" smtClean="0">
                          <a:solidFill>
                            <a:srgbClr val="E3DED1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ar-SA" sz="24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" name="مستطيل: زوايا مستديرة 9">
                <a:extLst>
                  <a:ext uri="{FF2B5EF4-FFF2-40B4-BE49-F238E27FC236}">
                    <a16:creationId xmlns:a16="http://schemas.microsoft.com/office/drawing/2014/main" id="{07903129-B66C-21C2-C712-633B314B3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599" y="5100948"/>
                <a:ext cx="3594515" cy="6872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E276DF6-CCBD-E228-E7FF-A5261CD9D6F1}"/>
              </a:ext>
            </a:extLst>
          </p:cNvPr>
          <p:cNvSpPr/>
          <p:nvPr/>
        </p:nvSpPr>
        <p:spPr>
          <a:xfrm>
            <a:off x="11184826" y="5134561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AFAF804-18AE-37C6-79B2-66F453D7EF9E}"/>
              </a:ext>
            </a:extLst>
          </p:cNvPr>
          <p:cNvSpPr txBox="1"/>
          <p:nvPr/>
        </p:nvSpPr>
        <p:spPr>
          <a:xfrm>
            <a:off x="11184826" y="5134561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F746C810-227A-69D2-D819-DFA2C9222925}"/>
                  </a:ext>
                </a:extLst>
              </p:cNvPr>
              <p:cNvSpPr/>
              <p:nvPr/>
            </p:nvSpPr>
            <p:spPr>
              <a:xfrm>
                <a:off x="7491599" y="4327923"/>
                <a:ext cx="3594515" cy="667198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 kern="0" dirty="0" smtClean="0">
                              <a:solidFill>
                                <a:srgbClr val="E3DE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ar-SA" sz="2400" b="1" kern="0" dirty="0">
                  <a:solidFill>
                    <a:srgbClr val="E3DED1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F746C810-227A-69D2-D819-DFA2C9222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599" y="4327923"/>
                <a:ext cx="3594515" cy="6671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72309DA-5C9A-A8E9-7405-2FD45E189967}"/>
              </a:ext>
            </a:extLst>
          </p:cNvPr>
          <p:cNvSpPr txBox="1"/>
          <p:nvPr/>
        </p:nvSpPr>
        <p:spPr>
          <a:xfrm>
            <a:off x="11199570" y="4312980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8D3B58B-5245-F1A8-84C7-9AE7E0B6C382}"/>
              </a:ext>
            </a:extLst>
          </p:cNvPr>
          <p:cNvSpPr/>
          <p:nvPr/>
        </p:nvSpPr>
        <p:spPr>
          <a:xfrm>
            <a:off x="11199570" y="4348247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7131BD6-90A3-FFCE-9588-FF3785F9D7A9}"/>
              </a:ext>
            </a:extLst>
          </p:cNvPr>
          <p:cNvSpPr/>
          <p:nvPr/>
        </p:nvSpPr>
        <p:spPr>
          <a:xfrm>
            <a:off x="11184826" y="3561932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25883DA-7C67-F30C-CE4D-9D7DA120FA69}"/>
              </a:ext>
            </a:extLst>
          </p:cNvPr>
          <p:cNvSpPr/>
          <p:nvPr/>
        </p:nvSpPr>
        <p:spPr>
          <a:xfrm>
            <a:off x="11158851" y="2775617"/>
            <a:ext cx="581780" cy="620042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057D93F-1E99-BC4D-CDAA-4ED71D4F8A6A}"/>
              </a:ext>
            </a:extLst>
          </p:cNvPr>
          <p:cNvSpPr txBox="1"/>
          <p:nvPr/>
        </p:nvSpPr>
        <p:spPr>
          <a:xfrm>
            <a:off x="11125776" y="2934170"/>
            <a:ext cx="4531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340F021-F7A0-9770-2C3C-AD366A2F3216}"/>
              </a:ext>
            </a:extLst>
          </p:cNvPr>
          <p:cNvSpPr txBox="1"/>
          <p:nvPr/>
        </p:nvSpPr>
        <p:spPr>
          <a:xfrm>
            <a:off x="11217360" y="3561933"/>
            <a:ext cx="4647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ب</a:t>
            </a:r>
          </a:p>
        </p:txBody>
      </p:sp>
    </p:spTree>
    <p:extLst>
      <p:ext uri="{BB962C8B-B14F-4D97-AF65-F5344CB8AC3E}">
        <p14:creationId xmlns:p14="http://schemas.microsoft.com/office/powerpoint/2010/main" val="14560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F583582-C1F7-E968-A65F-CA15E38B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394" y="1528682"/>
            <a:ext cx="10750062" cy="42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6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57D60A3-ECE9-1A6F-4A8E-2E252D207A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926" y="1140739"/>
            <a:ext cx="9425354" cy="49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1FF0EE0-0275-BF22-0040-72077B275584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B94E9719-2C44-EF53-F7A3-E139A99D8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B70F182F-9E66-F85A-979E-F03C4CA0BB33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C26BC6A3-CC50-400F-D139-0DB85CF8C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17" y="1678753"/>
            <a:ext cx="5583534" cy="63771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7361485-37FE-8EA3-C505-9260683BE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116" y="2236109"/>
            <a:ext cx="3160835" cy="7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7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1FF0EE0-0275-BF22-0040-72077B275584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3" name="Graphic 7">
              <a:extLst>
                <a:ext uri="{FF2B5EF4-FFF2-40B4-BE49-F238E27FC236}">
                  <a16:creationId xmlns:a16="http://schemas.microsoft.com/office/drawing/2014/main" id="{B94E9719-2C44-EF53-F7A3-E139A99D8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B70F182F-9E66-F85A-979E-F03C4CA0BB33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C26BC6A3-CC50-400F-D139-0DB85CF8C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17" y="1678753"/>
            <a:ext cx="5583534" cy="6377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A841B68-F6A9-0CA9-4A30-4BC93D259F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3299" y="2316466"/>
            <a:ext cx="44386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5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6F72395-3331-17EE-A758-EEC0D88468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9336" y="1231869"/>
            <a:ext cx="9554308" cy="50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199D89-9F38-4A50-EB23-A1E2F3DB1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6575" t="7306"/>
          <a:stretch/>
        </p:blipFill>
        <p:spPr>
          <a:xfrm>
            <a:off x="8967019" y="2185288"/>
            <a:ext cx="3027722" cy="720145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88AC510-5F34-670A-88BA-1908A2D920C2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49C203C9-822B-EE55-0EDA-8FA4D48A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A5A07DCE-D092-BBD0-8AE9-73EE3E2D77B6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11A87D37-FC69-BA47-48BA-4EC5984E1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345" y="1678753"/>
            <a:ext cx="1519604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199D89-9F38-4A50-EB23-A1E2F3DB1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0961"/>
          <a:stretch/>
        </p:blipFill>
        <p:spPr>
          <a:xfrm>
            <a:off x="9416505" y="2185288"/>
            <a:ext cx="2630494" cy="776903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88AC510-5F34-670A-88BA-1908A2D920C2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49C203C9-822B-EE55-0EDA-8FA4D48A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A5A07DCE-D092-BBD0-8AE9-73EE3E2D77B6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11A87D37-FC69-BA47-48BA-4EC5984E1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345" y="1678753"/>
            <a:ext cx="1519604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31623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</TotalTime>
  <Words>132</Words>
  <Application>Microsoft Office PowerPoint</Application>
  <PresentationFormat>شاشة عريضة</PresentationFormat>
  <Paragraphs>64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4</cp:revision>
  <dcterms:created xsi:type="dcterms:W3CDTF">2023-12-20T16:13:06Z</dcterms:created>
  <dcterms:modified xsi:type="dcterms:W3CDTF">2023-12-26T20:24:07Z</dcterms:modified>
</cp:coreProperties>
</file>