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857" r:id="rId2"/>
    <p:sldId id="859" r:id="rId3"/>
    <p:sldId id="794" r:id="rId4"/>
    <p:sldId id="879" r:id="rId5"/>
    <p:sldId id="912" r:id="rId6"/>
    <p:sldId id="911" r:id="rId7"/>
    <p:sldId id="913" r:id="rId8"/>
    <p:sldId id="880" r:id="rId9"/>
    <p:sldId id="927" r:id="rId10"/>
    <p:sldId id="928" r:id="rId11"/>
    <p:sldId id="914" r:id="rId12"/>
    <p:sldId id="915" r:id="rId13"/>
    <p:sldId id="918" r:id="rId14"/>
    <p:sldId id="919" r:id="rId15"/>
    <p:sldId id="887" r:id="rId16"/>
    <p:sldId id="916" r:id="rId17"/>
    <p:sldId id="917" r:id="rId18"/>
    <p:sldId id="920" r:id="rId19"/>
    <p:sldId id="929" r:id="rId20"/>
    <p:sldId id="87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SA ALHUSSAINI" initials="E" lastIdx="1" clrIdx="0">
    <p:extLst>
      <p:ext uri="{19B8F6BF-5375-455C-9EA6-DF929625EA0E}">
        <p15:presenceInfo xmlns:p15="http://schemas.microsoft.com/office/powerpoint/2012/main" userId="ESSA ALHUSSA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9D97"/>
    <a:srgbClr val="E8ECF5"/>
    <a:srgbClr val="00BAE2"/>
    <a:srgbClr val="84AF9B"/>
    <a:srgbClr val="FC9D99"/>
    <a:srgbClr val="C8C7A8"/>
    <a:srgbClr val="C9C8A9"/>
    <a:srgbClr val="FACDAE"/>
    <a:srgbClr val="FC9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1864" autoAdjust="0"/>
  </p:normalViewPr>
  <p:slideViewPr>
    <p:cSldViewPr snapToGrid="0" showGuides="1">
      <p:cViewPr varScale="1">
        <p:scale>
          <a:sx n="83" d="100"/>
          <a:sy n="83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gs" Target="tags/tag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9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68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2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6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452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94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900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36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5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5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83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90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73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2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5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4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BD7362F8-13D4-4603-9156-585B58023921}"/>
              </a:ext>
            </a:extLst>
          </p:cNvPr>
          <p:cNvSpPr txBox="1">
            <a:spLocks/>
          </p:cNvSpPr>
          <p:nvPr userDrawn="1"/>
        </p:nvSpPr>
        <p:spPr>
          <a:xfrm>
            <a:off x="-265907" y="6868547"/>
            <a:ext cx="220821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notesSlide" Target="../notesSlides/notesSlide1.xml" /><Relationship Id="rId7" Type="http://schemas.openxmlformats.org/officeDocument/2006/relationships/image" Target="../media/image3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2.xml" /><Relationship Id="rId6" Type="http://schemas.microsoft.com/office/2007/relationships/hdphoto" Target="../media/hdphoto1.wdp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0.xml" /><Relationship Id="rId5" Type="http://schemas.openxmlformats.org/officeDocument/2006/relationships/image" Target="../media/image22.jpeg" /><Relationship Id="rId4" Type="http://schemas.openxmlformats.org/officeDocument/2006/relationships/image" Target="../media/image21.png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notesSlide" Target="../notesSlides/notesSlide10.xml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1.xml" /><Relationship Id="rId6" Type="http://schemas.openxmlformats.org/officeDocument/2006/relationships/hyperlink" Target="https://wordwall.net/play/9995/599/802" TargetMode="External" /><Relationship Id="rId5" Type="http://schemas.openxmlformats.org/officeDocument/2006/relationships/image" Target="../media/image24.gif" /><Relationship Id="rId4" Type="http://schemas.openxmlformats.org/officeDocument/2006/relationships/image" Target="../media/image23.png" /><Relationship Id="rId9" Type="http://schemas.openxmlformats.org/officeDocument/2006/relationships/image" Target="../media/image12.png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 /><Relationship Id="rId3" Type="http://schemas.openxmlformats.org/officeDocument/2006/relationships/notesSlide" Target="../notesSlides/notesSlide11.xml" /><Relationship Id="rId7" Type="http://schemas.openxmlformats.org/officeDocument/2006/relationships/image" Target="../media/image27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2.xml" /><Relationship Id="rId6" Type="http://schemas.openxmlformats.org/officeDocument/2006/relationships/image" Target="../media/image26.gif" /><Relationship Id="rId5" Type="http://schemas.openxmlformats.org/officeDocument/2006/relationships/image" Target="../media/image25.jpeg" /><Relationship Id="rId10" Type="http://schemas.openxmlformats.org/officeDocument/2006/relationships/image" Target="../media/image28.png" /><Relationship Id="rId4" Type="http://schemas.openxmlformats.org/officeDocument/2006/relationships/image" Target="../media/image21.png" /><Relationship Id="rId9" Type="http://schemas.openxmlformats.org/officeDocument/2006/relationships/image" Target="../media/image2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8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png" /><Relationship Id="rId4" Type="http://schemas.microsoft.com/office/2007/relationships/hdphoto" Target="../media/hdphoto8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4.xml" /><Relationship Id="rId4" Type="http://schemas.openxmlformats.org/officeDocument/2006/relationships/image" Target="../media/image32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 /><Relationship Id="rId7" Type="http://schemas.microsoft.com/office/2007/relationships/hdphoto" Target="../media/hdphoto8.wdp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5.xml" /><Relationship Id="rId6" Type="http://schemas.openxmlformats.org/officeDocument/2006/relationships/image" Target="../media/image17.png" /><Relationship Id="rId5" Type="http://schemas.openxmlformats.org/officeDocument/2006/relationships/image" Target="../media/image33.png" /><Relationship Id="rId4" Type="http://schemas.openxmlformats.org/officeDocument/2006/relationships/image" Target="../media/image32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 /><Relationship Id="rId3" Type="http://schemas.openxmlformats.org/officeDocument/2006/relationships/notesSlide" Target="../notesSlides/notesSlide15.xml" /><Relationship Id="rId7" Type="http://schemas.openxmlformats.org/officeDocument/2006/relationships/image" Target="../media/image12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6.xml" /><Relationship Id="rId6" Type="http://schemas.microsoft.com/office/2007/relationships/hdphoto" Target="../media/hdphoto5.wdp" /><Relationship Id="rId5" Type="http://schemas.openxmlformats.org/officeDocument/2006/relationships/image" Target="../media/image11.png" /><Relationship Id="rId4" Type="http://schemas.openxmlformats.org/officeDocument/2006/relationships/hyperlink" Target="https://wordwall.net/play/9996/718/225" TargetMode="Externa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notesSlide" Target="../notesSlides/notesSlide16.xml" /><Relationship Id="rId7" Type="http://schemas.openxmlformats.org/officeDocument/2006/relationships/image" Target="../media/image19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7.xml" /><Relationship Id="rId6" Type="http://schemas.openxmlformats.org/officeDocument/2006/relationships/image" Target="../media/image18.png" /><Relationship Id="rId5" Type="http://schemas.openxmlformats.org/officeDocument/2006/relationships/hyperlink" Target="https://youtu.be/RHVgeNFfzn4" TargetMode="External" /><Relationship Id="rId4" Type="http://schemas.openxmlformats.org/officeDocument/2006/relationships/image" Target="../media/image1.png" /><Relationship Id="rId9" Type="http://schemas.microsoft.com/office/2007/relationships/hdphoto" Target="../media/hdphoto9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3.xml" /><Relationship Id="rId4" Type="http://schemas.openxmlformats.org/officeDocument/2006/relationships/image" Target="../media/image1.png" 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2.wdp" /><Relationship Id="rId3" Type="http://schemas.openxmlformats.org/officeDocument/2006/relationships/notesSlide" Target="../notesSlides/notesSlide17.xml" /><Relationship Id="rId7" Type="http://schemas.openxmlformats.org/officeDocument/2006/relationships/image" Target="../media/image36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8.xml" /><Relationship Id="rId6" Type="http://schemas.microsoft.com/office/2007/relationships/hdphoto" Target="../media/hdphoto11.wdp" /><Relationship Id="rId5" Type="http://schemas.openxmlformats.org/officeDocument/2006/relationships/image" Target="../media/image35.png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notesSlide" Target="../notesSlides/notesSlide3.xml" /><Relationship Id="rId7" Type="http://schemas.microsoft.com/office/2007/relationships/hdphoto" Target="../media/hdphoto3.wdp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4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Relationship Id="rId9" Type="http://schemas.microsoft.com/office/2007/relationships/hdphoto" Target="../media/hdphoto4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7" Type="http://schemas.microsoft.com/office/2007/relationships/hdphoto" Target="../media/hdphoto4.wdp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5.xml" /><Relationship Id="rId6" Type="http://schemas.openxmlformats.org/officeDocument/2006/relationships/image" Target="../media/image7.png" /><Relationship Id="rId5" Type="http://schemas.openxmlformats.org/officeDocument/2006/relationships/image" Target="../media/image4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7" Type="http://schemas.microsoft.com/office/2007/relationships/hdphoto" Target="../media/hdphoto3.wdp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6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notesSlide" Target="../notesSlides/notesSlide6.xml" /><Relationship Id="rId7" Type="http://schemas.openxmlformats.org/officeDocument/2006/relationships/hyperlink" Target="https://wordwall.net/play/9994/148/935" TargetMode="Externa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7.xml" /><Relationship Id="rId6" Type="http://schemas.openxmlformats.org/officeDocument/2006/relationships/image" Target="../media/image10.png" /><Relationship Id="rId5" Type="http://schemas.openxmlformats.org/officeDocument/2006/relationships/image" Target="../media/image4.png" /><Relationship Id="rId10" Type="http://schemas.openxmlformats.org/officeDocument/2006/relationships/image" Target="../media/image12.png" /><Relationship Id="rId4" Type="http://schemas.openxmlformats.org/officeDocument/2006/relationships/image" Target="../media/image9.png" /><Relationship Id="rId9" Type="http://schemas.microsoft.com/office/2007/relationships/hdphoto" Target="../media/hdphoto5.wdp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image" Target="../media/image14.png" /><Relationship Id="rId7" Type="http://schemas.openxmlformats.org/officeDocument/2006/relationships/image" Target="../media/image6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microsoft.com/office/2007/relationships/hdphoto" Target="../media/hdphoto7.wdp" /><Relationship Id="rId11" Type="http://schemas.microsoft.com/office/2007/relationships/hdphoto" Target="../media/hdphoto4.wdp" /><Relationship Id="rId5" Type="http://schemas.openxmlformats.org/officeDocument/2006/relationships/image" Target="../media/image15.png" /><Relationship Id="rId10" Type="http://schemas.openxmlformats.org/officeDocument/2006/relationships/image" Target="../media/image7.png" /><Relationship Id="rId4" Type="http://schemas.microsoft.com/office/2007/relationships/hdphoto" Target="../media/hdphoto6.wdp" /><Relationship Id="rId9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8.xml" /><Relationship Id="rId6" Type="http://schemas.microsoft.com/office/2007/relationships/hdphoto" Target="../media/hdphoto8.wdp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notesSlide" Target="../notesSlides/notesSlide8.xml" /><Relationship Id="rId7" Type="http://schemas.openxmlformats.org/officeDocument/2006/relationships/image" Target="../media/image19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9.xml" /><Relationship Id="rId6" Type="http://schemas.openxmlformats.org/officeDocument/2006/relationships/image" Target="../media/image18.png" /><Relationship Id="rId5" Type="http://schemas.openxmlformats.org/officeDocument/2006/relationships/hyperlink" Target="https://youtu.be/2JFqKRUB2vc" TargetMode="External" /><Relationship Id="rId4" Type="http://schemas.openxmlformats.org/officeDocument/2006/relationships/image" Target="../media/image1.png" /><Relationship Id="rId9" Type="http://schemas.microsoft.com/office/2007/relationships/hdphoto" Target="../media/hdphoto9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等腰三角形 102"/>
          <p:cNvSpPr/>
          <p:nvPr/>
        </p:nvSpPr>
        <p:spPr>
          <a:xfrm rot="10800000">
            <a:off x="3861685" y="4682930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等腰三角形 103"/>
          <p:cNvSpPr/>
          <p:nvPr/>
        </p:nvSpPr>
        <p:spPr>
          <a:xfrm rot="10800000">
            <a:off x="4931002" y="4706737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等腰三角形 104"/>
          <p:cNvSpPr/>
          <p:nvPr/>
        </p:nvSpPr>
        <p:spPr>
          <a:xfrm rot="10800000">
            <a:off x="5521140" y="4788272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等腰三角形 105"/>
          <p:cNvSpPr/>
          <p:nvPr/>
        </p:nvSpPr>
        <p:spPr>
          <a:xfrm rot="10800000">
            <a:off x="6514545" y="4667704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等腰三角形 98"/>
          <p:cNvSpPr/>
          <p:nvPr/>
        </p:nvSpPr>
        <p:spPr>
          <a:xfrm>
            <a:off x="3887733" y="1453675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等腰三角形 99"/>
          <p:cNvSpPr/>
          <p:nvPr/>
        </p:nvSpPr>
        <p:spPr>
          <a:xfrm>
            <a:off x="4850070" y="1419632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等腰三角形 100"/>
          <p:cNvSpPr/>
          <p:nvPr/>
        </p:nvSpPr>
        <p:spPr>
          <a:xfrm>
            <a:off x="5353802" y="1405066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等腰三角形 101"/>
          <p:cNvSpPr/>
          <p:nvPr/>
        </p:nvSpPr>
        <p:spPr>
          <a:xfrm>
            <a:off x="6437133" y="1467670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圆角矩形 112"/>
          <p:cNvSpPr/>
          <p:nvPr/>
        </p:nvSpPr>
        <p:spPr>
          <a:xfrm>
            <a:off x="1459242" y="1806796"/>
            <a:ext cx="9223890" cy="3013121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279541" y="2075270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59333" y="4448953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00928" y="4434387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647596" y="1967651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副标题 2"/>
          <p:cNvSpPr txBox="1">
            <a:spLocks/>
          </p:cNvSpPr>
          <p:nvPr/>
        </p:nvSpPr>
        <p:spPr>
          <a:xfrm>
            <a:off x="1757458" y="2771966"/>
            <a:ext cx="8677084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11 Form, Meaning &amp; Function</a:t>
            </a:r>
            <a:endParaRPr lang="zh-CN" altLang="en-US" sz="4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2" name="副标题 2"/>
          <p:cNvSpPr txBox="1">
            <a:spLocks/>
          </p:cNvSpPr>
          <p:nvPr/>
        </p:nvSpPr>
        <p:spPr>
          <a:xfrm>
            <a:off x="3100388" y="4112646"/>
            <a:ext cx="5991225" cy="63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By: Essa Al </a:t>
            </a:r>
            <a:r>
              <a:rPr lang="en-US" altLang="zh-CN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6F6F342E-1A33-43F5-9CE6-F9764A6698DB}"/>
              </a:ext>
            </a:extLst>
          </p:cNvPr>
          <p:cNvSpPr txBox="1">
            <a:spLocks/>
          </p:cNvSpPr>
          <p:nvPr/>
        </p:nvSpPr>
        <p:spPr>
          <a:xfrm>
            <a:off x="3100388" y="1884620"/>
            <a:ext cx="5991225" cy="635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4 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1  - 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There’s No Place Like Home</a:t>
            </a:r>
            <a:endParaRPr lang="zh-CN" altLang="en-US" sz="24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0242" name="Picture 2" descr="Free Directions Cliparts, Download Free Clip Art, Free Clip Art on Clipart  Library">
            <a:extLst>
              <a:ext uri="{FF2B5EF4-FFF2-40B4-BE49-F238E27FC236}">
                <a16:creationId xmlns:a16="http://schemas.microsoft.com/office/drawing/2014/main" id="{212FD1E5-E416-4765-B8E4-76FAEAEC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5" b="100000" l="0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78" y="2923492"/>
            <a:ext cx="2502570" cy="187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ocation Icon PNG &amp; Download Transparent Location Icon PNG Images for Free  - NicePNG">
            <a:extLst>
              <a:ext uri="{FF2B5EF4-FFF2-40B4-BE49-F238E27FC236}">
                <a16:creationId xmlns:a16="http://schemas.microsoft.com/office/drawing/2014/main" id="{31E34391-0F47-472A-8612-FF4D526A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900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23" y="2415884"/>
            <a:ext cx="910487" cy="9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1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等腰三角形 102"/>
          <p:cNvSpPr/>
          <p:nvPr/>
        </p:nvSpPr>
        <p:spPr>
          <a:xfrm rot="10800000">
            <a:off x="3886498" y="3988449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等腰三角形 103"/>
          <p:cNvSpPr/>
          <p:nvPr/>
        </p:nvSpPr>
        <p:spPr>
          <a:xfrm rot="10800000">
            <a:off x="4955815" y="4012256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等腰三角形 104"/>
          <p:cNvSpPr/>
          <p:nvPr/>
        </p:nvSpPr>
        <p:spPr>
          <a:xfrm rot="10800000">
            <a:off x="5545953" y="4093791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等腰三角形 105"/>
          <p:cNvSpPr/>
          <p:nvPr/>
        </p:nvSpPr>
        <p:spPr>
          <a:xfrm rot="10800000">
            <a:off x="6539358" y="3973223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等腰三角形 98"/>
          <p:cNvSpPr/>
          <p:nvPr/>
        </p:nvSpPr>
        <p:spPr>
          <a:xfrm>
            <a:off x="3912546" y="759194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等腰三角形 99"/>
          <p:cNvSpPr/>
          <p:nvPr/>
        </p:nvSpPr>
        <p:spPr>
          <a:xfrm>
            <a:off x="4874883" y="725151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等腰三角形 100"/>
          <p:cNvSpPr/>
          <p:nvPr/>
        </p:nvSpPr>
        <p:spPr>
          <a:xfrm>
            <a:off x="5378615" y="710585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等腰三角形 101"/>
          <p:cNvSpPr/>
          <p:nvPr/>
        </p:nvSpPr>
        <p:spPr>
          <a:xfrm>
            <a:off x="6461946" y="773189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圆角矩形 112"/>
          <p:cNvSpPr/>
          <p:nvPr/>
        </p:nvSpPr>
        <p:spPr>
          <a:xfrm>
            <a:off x="1484055" y="1112315"/>
            <a:ext cx="9223890" cy="3013121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304354" y="1380789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84146" y="3754472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25741" y="3739906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672409" y="1273170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Group 465">
            <a:extLst>
              <a:ext uri="{FF2B5EF4-FFF2-40B4-BE49-F238E27FC236}">
                <a16:creationId xmlns:a16="http://schemas.microsoft.com/office/drawing/2014/main" id="{D7C7CB5A-2B59-4B52-B8C6-828CC3F65E44}"/>
              </a:ext>
            </a:extLst>
          </p:cNvPr>
          <p:cNvGrpSpPr/>
          <p:nvPr/>
        </p:nvGrpSpPr>
        <p:grpSpPr>
          <a:xfrm>
            <a:off x="1496555" y="1578998"/>
            <a:ext cx="9223891" cy="1483245"/>
            <a:chOff x="5179694" y="722982"/>
            <a:chExt cx="11463094" cy="1483245"/>
          </a:xfrm>
        </p:grpSpPr>
        <p:sp>
          <p:nvSpPr>
            <p:cNvPr id="24" name="Freeform: Shape 443">
              <a:extLst>
                <a:ext uri="{FF2B5EF4-FFF2-40B4-BE49-F238E27FC236}">
                  <a16:creationId xmlns:a16="http://schemas.microsoft.com/office/drawing/2014/main" id="{A216F1FE-3545-4821-8E48-9243F8D08D0C}"/>
                </a:ext>
              </a:extLst>
            </p:cNvPr>
            <p:cNvSpPr/>
            <p:nvPr/>
          </p:nvSpPr>
          <p:spPr>
            <a:xfrm rot="10417065" flipH="1" flipV="1">
              <a:off x="10844947" y="722982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43">
              <a:extLst>
                <a:ext uri="{FF2B5EF4-FFF2-40B4-BE49-F238E27FC236}">
                  <a16:creationId xmlns:a16="http://schemas.microsoft.com/office/drawing/2014/main" id="{ED056389-0DF0-4F4C-A7D0-98422E9661E3}"/>
                </a:ext>
              </a:extLst>
            </p:cNvPr>
            <p:cNvSpPr/>
            <p:nvPr/>
          </p:nvSpPr>
          <p:spPr>
            <a:xfrm rot="10417065" flipH="1" flipV="1">
              <a:off x="9673935" y="734362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TextBox 416">
              <a:extLst>
                <a:ext uri="{FF2B5EF4-FFF2-40B4-BE49-F238E27FC236}">
                  <a16:creationId xmlns:a16="http://schemas.microsoft.com/office/drawing/2014/main" id="{C5B2E6B1-37A5-4BC7-90D1-A98CA129FB16}"/>
                </a:ext>
              </a:extLst>
            </p:cNvPr>
            <p:cNvSpPr txBox="1"/>
            <p:nvPr/>
          </p:nvSpPr>
          <p:spPr>
            <a:xfrm>
              <a:off x="5179694" y="882788"/>
              <a:ext cx="11463094" cy="132343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Expressing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   </a:t>
              </a:r>
            </a:p>
            <a:p>
              <a:pPr algn="ctr"/>
              <a:endPara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Requests, Offers, Promises, Warnings &amp; Spontaneous Decision 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315E5F4C-45AE-4C4F-8E97-BCF864C42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3" y="4179164"/>
            <a:ext cx="3245510" cy="2296199"/>
          </a:xfrm>
          <a:prstGeom prst="rect">
            <a:avLst/>
          </a:prstGeom>
        </p:spPr>
      </p:pic>
      <p:pic>
        <p:nvPicPr>
          <p:cNvPr id="30" name="Picture 2" descr="Values Education Cliparts, Stock Vector And Royalty Free Values Education  Illustrations">
            <a:extLst>
              <a:ext uri="{FF2B5EF4-FFF2-40B4-BE49-F238E27FC236}">
                <a16:creationId xmlns:a16="http://schemas.microsoft.com/office/drawing/2014/main" id="{6B67DB0C-CD80-4956-BDB9-A6BCB3D4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55" y="4142603"/>
            <a:ext cx="2661424" cy="21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053CA734-E0BB-4E60-B1DB-4F0395984093}"/>
              </a:ext>
            </a:extLst>
          </p:cNvPr>
          <p:cNvSpPr/>
          <p:nvPr/>
        </p:nvSpPr>
        <p:spPr>
          <a:xfrm>
            <a:off x="6876892" y="3135231"/>
            <a:ext cx="2255804" cy="1071740"/>
          </a:xfrm>
          <a:prstGeom prst="wedgeEllipseCallout">
            <a:avLst>
              <a:gd name="adj1" fmla="val 26412"/>
              <a:gd name="adj2" fmla="val 617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62719E7-23DE-4680-BADF-712A57A7684D}"/>
              </a:ext>
            </a:extLst>
          </p:cNvPr>
          <p:cNvSpPr txBox="1"/>
          <p:nvPr/>
        </p:nvSpPr>
        <p:spPr>
          <a:xfrm>
            <a:off x="7089814" y="3510608"/>
            <a:ext cx="20329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Will</a:t>
            </a:r>
            <a:r>
              <a:rPr lang="en-US" sz="2000" dirty="0">
                <a:solidFill>
                  <a:srgbClr val="FF0000"/>
                </a:solidFill>
              </a:rPr>
              <a:t> you …….?</a:t>
            </a: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id="{50B4B9ED-AD6F-4855-9120-2BC1E125A755}"/>
              </a:ext>
            </a:extLst>
          </p:cNvPr>
          <p:cNvSpPr/>
          <p:nvPr/>
        </p:nvSpPr>
        <p:spPr>
          <a:xfrm>
            <a:off x="379732" y="3423755"/>
            <a:ext cx="2255804" cy="1071740"/>
          </a:xfrm>
          <a:prstGeom prst="wedgeEllipseCallout">
            <a:avLst>
              <a:gd name="adj1" fmla="val 26412"/>
              <a:gd name="adj2" fmla="val 617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FD17EA2-054D-4554-BD1A-D1749C4A50D6}"/>
              </a:ext>
            </a:extLst>
          </p:cNvPr>
          <p:cNvSpPr txBox="1"/>
          <p:nvPr/>
        </p:nvSpPr>
        <p:spPr>
          <a:xfrm>
            <a:off x="511022" y="3694046"/>
            <a:ext cx="20329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Can</a:t>
            </a:r>
            <a:r>
              <a:rPr lang="en-US" sz="2000" dirty="0">
                <a:solidFill>
                  <a:srgbClr val="FF0000"/>
                </a:solidFill>
              </a:rPr>
              <a:t> you …….?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082604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1493FE2-D1D1-4C99-AAFA-BF2206DDB2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13"/>
          <a:stretch/>
        </p:blipFill>
        <p:spPr>
          <a:xfrm>
            <a:off x="671238" y="992587"/>
            <a:ext cx="11083636" cy="2521757"/>
          </a:xfrm>
          <a:prstGeom prst="rect">
            <a:avLst/>
          </a:prstGeom>
        </p:spPr>
      </p:pic>
      <p:grpSp>
        <p:nvGrpSpPr>
          <p:cNvPr id="14" name="Group 465">
            <a:extLst>
              <a:ext uri="{FF2B5EF4-FFF2-40B4-BE49-F238E27FC236}">
                <a16:creationId xmlns:a16="http://schemas.microsoft.com/office/drawing/2014/main" id="{64D43892-A22C-4172-88D2-64FF0055B691}"/>
              </a:ext>
            </a:extLst>
          </p:cNvPr>
          <p:cNvGrpSpPr/>
          <p:nvPr/>
        </p:nvGrpSpPr>
        <p:grpSpPr>
          <a:xfrm>
            <a:off x="290257" y="207500"/>
            <a:ext cx="11654346" cy="894299"/>
            <a:chOff x="4988442" y="775731"/>
            <a:chExt cx="11654346" cy="894299"/>
          </a:xfrm>
        </p:grpSpPr>
        <p:sp>
          <p:nvSpPr>
            <p:cNvPr id="12" name="Freeform: Shape 443">
              <a:extLst>
                <a:ext uri="{FF2B5EF4-FFF2-40B4-BE49-F238E27FC236}">
                  <a16:creationId xmlns:a16="http://schemas.microsoft.com/office/drawing/2014/main" id="{036190AE-4BC5-4F64-BC19-34C7702A2074}"/>
                </a:ext>
              </a:extLst>
            </p:cNvPr>
            <p:cNvSpPr/>
            <p:nvPr/>
          </p:nvSpPr>
          <p:spPr>
            <a:xfrm rot="10417065" flipH="1" flipV="1">
              <a:off x="5878458" y="775731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43">
              <a:extLst>
                <a:ext uri="{FF2B5EF4-FFF2-40B4-BE49-F238E27FC236}">
                  <a16:creationId xmlns:a16="http://schemas.microsoft.com/office/drawing/2014/main" id="{E70A504C-F347-40DC-9098-7FCD5B45839C}"/>
                </a:ext>
              </a:extLst>
            </p:cNvPr>
            <p:cNvSpPr/>
            <p:nvPr/>
          </p:nvSpPr>
          <p:spPr>
            <a:xfrm rot="10417065" flipH="1" flipV="1">
              <a:off x="4988442" y="777919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416">
              <a:extLst>
                <a:ext uri="{FF2B5EF4-FFF2-40B4-BE49-F238E27FC236}">
                  <a16:creationId xmlns:a16="http://schemas.microsoft.com/office/drawing/2014/main" id="{E44D2F64-7D9C-4817-AC43-8581914D9E93}"/>
                </a:ext>
              </a:extLst>
            </p:cNvPr>
            <p:cNvSpPr txBox="1"/>
            <p:nvPr/>
          </p:nvSpPr>
          <p:spPr>
            <a:xfrm>
              <a:off x="5179694" y="882788"/>
              <a:ext cx="11463094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Expressing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   Requests, Offers, Promises, Warnings &amp; Spontaneous Decision 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FC3F179-9C02-40CD-8535-7CF459A4554D}"/>
              </a:ext>
            </a:extLst>
          </p:cNvPr>
          <p:cNvSpPr/>
          <p:nvPr/>
        </p:nvSpPr>
        <p:spPr>
          <a:xfrm>
            <a:off x="1199495" y="1122051"/>
            <a:ext cx="1241625" cy="3181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C27CD78-1AD5-427D-9E3C-49785A297B51}"/>
              </a:ext>
            </a:extLst>
          </p:cNvPr>
          <p:cNvSpPr/>
          <p:nvPr/>
        </p:nvSpPr>
        <p:spPr>
          <a:xfrm>
            <a:off x="1183585" y="2267181"/>
            <a:ext cx="395620" cy="3181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9ABC21B-6173-4F3D-B337-A21F68BCE9EA}"/>
              </a:ext>
            </a:extLst>
          </p:cNvPr>
          <p:cNvSpPr/>
          <p:nvPr/>
        </p:nvSpPr>
        <p:spPr>
          <a:xfrm>
            <a:off x="4119876" y="1122050"/>
            <a:ext cx="435182" cy="3181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64575F4-FFA0-4DEC-8C75-8C1C28FC2F9A}"/>
              </a:ext>
            </a:extLst>
          </p:cNvPr>
          <p:cNvSpPr/>
          <p:nvPr/>
        </p:nvSpPr>
        <p:spPr>
          <a:xfrm>
            <a:off x="8827008" y="992587"/>
            <a:ext cx="2927866" cy="2521757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A8848A95-17BA-4F34-9924-510D4B890BCD}"/>
              </a:ext>
            </a:extLst>
          </p:cNvPr>
          <p:cNvSpPr/>
          <p:nvPr/>
        </p:nvSpPr>
        <p:spPr>
          <a:xfrm>
            <a:off x="698493" y="2177349"/>
            <a:ext cx="7082874" cy="1327554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 descr="Clipart library borrowing, Clipart library borrowing Transparent FREE for  download on WebStockReview 2021">
            <a:extLst>
              <a:ext uri="{FF2B5EF4-FFF2-40B4-BE49-F238E27FC236}">
                <a16:creationId xmlns:a16="http://schemas.microsoft.com/office/drawing/2014/main" id="{C574B14D-FF91-4F2B-AF63-B2E40D3D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30" y="3643807"/>
            <a:ext cx="2761625" cy="31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98A23EB-75D3-4743-A1C1-9988CDB0CC82}"/>
              </a:ext>
            </a:extLst>
          </p:cNvPr>
          <p:cNvGrpSpPr/>
          <p:nvPr/>
        </p:nvGrpSpPr>
        <p:grpSpPr>
          <a:xfrm>
            <a:off x="1635754" y="3713776"/>
            <a:ext cx="2720051" cy="1327554"/>
            <a:chOff x="1733291" y="3677568"/>
            <a:chExt cx="2720051" cy="1327554"/>
          </a:xfrm>
        </p:grpSpPr>
        <p:sp>
          <p:nvSpPr>
            <p:cNvPr id="17" name="فقاعة الكلام: بيضاوية 16">
              <a:extLst>
                <a:ext uri="{FF2B5EF4-FFF2-40B4-BE49-F238E27FC236}">
                  <a16:creationId xmlns:a16="http://schemas.microsoft.com/office/drawing/2014/main" id="{EE3A31E2-8322-4932-A03F-5A139581DCC8}"/>
                </a:ext>
              </a:extLst>
            </p:cNvPr>
            <p:cNvSpPr/>
            <p:nvPr/>
          </p:nvSpPr>
          <p:spPr>
            <a:xfrm>
              <a:off x="1733291" y="3677568"/>
              <a:ext cx="2720051" cy="1327554"/>
            </a:xfrm>
            <a:prstGeom prst="wedgeEllipseCallout">
              <a:avLst>
                <a:gd name="adj1" fmla="val 42997"/>
                <a:gd name="adj2" fmla="val 5901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EEEA3B5-2054-4FC1-8099-549E707679DF}"/>
                </a:ext>
              </a:extLst>
            </p:cNvPr>
            <p:cNvSpPr txBox="1"/>
            <p:nvPr/>
          </p:nvSpPr>
          <p:spPr>
            <a:xfrm>
              <a:off x="2076847" y="3987402"/>
              <a:ext cx="203293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/>
                <a:t>It’s a difficult exercise</a:t>
              </a:r>
              <a:r>
                <a:rPr lang="en-US" sz="20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فقاعة الكلام: بيضاوية 18">
            <a:extLst>
              <a:ext uri="{FF2B5EF4-FFF2-40B4-BE49-F238E27FC236}">
                <a16:creationId xmlns:a16="http://schemas.microsoft.com/office/drawing/2014/main" id="{64C48B7E-7363-45AD-88D2-EF0B458A09EC}"/>
              </a:ext>
            </a:extLst>
          </p:cNvPr>
          <p:cNvSpPr/>
          <p:nvPr/>
        </p:nvSpPr>
        <p:spPr>
          <a:xfrm>
            <a:off x="7001556" y="3349092"/>
            <a:ext cx="1825452" cy="1327554"/>
          </a:xfrm>
          <a:prstGeom prst="wedgeEllipseCallout">
            <a:avLst>
              <a:gd name="adj1" fmla="val -45939"/>
              <a:gd name="adj2" fmla="val 703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BB76BB9-0A63-438E-BF60-6CD04C5E27F7}"/>
              </a:ext>
            </a:extLst>
          </p:cNvPr>
          <p:cNvSpPr txBox="1"/>
          <p:nvPr/>
        </p:nvSpPr>
        <p:spPr>
          <a:xfrm>
            <a:off x="7001556" y="3551204"/>
            <a:ext cx="18254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OK.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 I</a:t>
            </a:r>
            <a:r>
              <a:rPr lang="en-US" dirty="0">
                <a:solidFill>
                  <a:srgbClr val="FF0000"/>
                </a:solidFill>
              </a:rPr>
              <a:t>’ll</a:t>
            </a:r>
            <a:r>
              <a:rPr lang="en-US" dirty="0">
                <a:solidFill>
                  <a:srgbClr val="0070C0"/>
                </a:solidFill>
              </a:rPr>
              <a:t> show how to solve it</a:t>
            </a:r>
          </a:p>
        </p:txBody>
      </p:sp>
      <p:pic>
        <p:nvPicPr>
          <p:cNvPr id="43" name="صورة 42">
            <a:hlinkClick r:id="rId6"/>
            <a:extLst>
              <a:ext uri="{FF2B5EF4-FFF2-40B4-BE49-F238E27FC236}">
                <a16:creationId xmlns:a16="http://schemas.microsoft.com/office/drawing/2014/main" id="{0A0E49E3-2634-472B-BDC5-56BC8A1C7A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96889" l="4444" r="100000">
                        <a14:foregroundMark x1="22667" y1="74222" x2="22667" y2="74222"/>
                        <a14:foregroundMark x1="31556" y1="70222" x2="31556" y2="70222"/>
                        <a14:foregroundMark x1="41778" y1="73778" x2="41778" y2="73778"/>
                        <a14:foregroundMark x1="47556" y1="74222" x2="47556" y2="74222"/>
                        <a14:foregroundMark x1="64889" y1="76000" x2="64889" y2="76000"/>
                        <a14:foregroundMark x1="77333" y1="75111" x2="77333" y2="75111"/>
                        <a14:foregroundMark x1="85778" y1="74222" x2="85778" y2="74222"/>
                        <a14:foregroundMark x1="92000" y1="69778" x2="92000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6435" b="11207"/>
          <a:stretch/>
        </p:blipFill>
        <p:spPr>
          <a:xfrm>
            <a:off x="9177819" y="4794722"/>
            <a:ext cx="1511329" cy="1326074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B4B039AB-0628-4C38-A47D-60B39EB0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7330" y="5089043"/>
            <a:ext cx="798014" cy="7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2D3625E-65D8-41FD-B144-BA442CFD211A}"/>
              </a:ext>
            </a:extLst>
          </p:cNvPr>
          <p:cNvSpPr txBox="1"/>
          <p:nvPr/>
        </p:nvSpPr>
        <p:spPr>
          <a:xfrm>
            <a:off x="8131175" y="6158896"/>
            <a:ext cx="4060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https://wordwall.net/play/9995/599/802</a:t>
            </a:r>
            <a:endParaRPr lang="ar-SA" sz="1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6147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0" grpId="0" animBg="1"/>
      <p:bldP spid="36" grpId="0" animBg="1"/>
      <p:bldP spid="19" grpId="0" animBg="1"/>
      <p:bldP spid="20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65">
            <a:extLst>
              <a:ext uri="{FF2B5EF4-FFF2-40B4-BE49-F238E27FC236}">
                <a16:creationId xmlns:a16="http://schemas.microsoft.com/office/drawing/2014/main" id="{64D43892-A22C-4172-88D2-64FF0055B691}"/>
              </a:ext>
            </a:extLst>
          </p:cNvPr>
          <p:cNvGrpSpPr/>
          <p:nvPr/>
        </p:nvGrpSpPr>
        <p:grpSpPr>
          <a:xfrm>
            <a:off x="290257" y="207500"/>
            <a:ext cx="11654346" cy="894299"/>
            <a:chOff x="4988442" y="775731"/>
            <a:chExt cx="11654346" cy="894299"/>
          </a:xfrm>
        </p:grpSpPr>
        <p:sp>
          <p:nvSpPr>
            <p:cNvPr id="12" name="Freeform: Shape 443">
              <a:extLst>
                <a:ext uri="{FF2B5EF4-FFF2-40B4-BE49-F238E27FC236}">
                  <a16:creationId xmlns:a16="http://schemas.microsoft.com/office/drawing/2014/main" id="{036190AE-4BC5-4F64-BC19-34C7702A2074}"/>
                </a:ext>
              </a:extLst>
            </p:cNvPr>
            <p:cNvSpPr/>
            <p:nvPr/>
          </p:nvSpPr>
          <p:spPr>
            <a:xfrm rot="10417065" flipH="1" flipV="1">
              <a:off x="5878458" y="775731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43">
              <a:extLst>
                <a:ext uri="{FF2B5EF4-FFF2-40B4-BE49-F238E27FC236}">
                  <a16:creationId xmlns:a16="http://schemas.microsoft.com/office/drawing/2014/main" id="{E70A504C-F347-40DC-9098-7FCD5B45839C}"/>
                </a:ext>
              </a:extLst>
            </p:cNvPr>
            <p:cNvSpPr/>
            <p:nvPr/>
          </p:nvSpPr>
          <p:spPr>
            <a:xfrm rot="10417065" flipH="1" flipV="1">
              <a:off x="4988442" y="777919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416">
              <a:extLst>
                <a:ext uri="{FF2B5EF4-FFF2-40B4-BE49-F238E27FC236}">
                  <a16:creationId xmlns:a16="http://schemas.microsoft.com/office/drawing/2014/main" id="{E44D2F64-7D9C-4817-AC43-8581914D9E93}"/>
                </a:ext>
              </a:extLst>
            </p:cNvPr>
            <p:cNvSpPr txBox="1"/>
            <p:nvPr/>
          </p:nvSpPr>
          <p:spPr>
            <a:xfrm>
              <a:off x="5179694" y="882788"/>
              <a:ext cx="11463094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Expressing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   Requests, Offers, Promises, Warnings &amp; Spontaneous Decision 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13302702-8B82-44F5-9716-E77022221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52" y="2451326"/>
            <a:ext cx="2950464" cy="2087454"/>
          </a:xfrm>
          <a:prstGeom prst="rect">
            <a:avLst/>
          </a:prstGeom>
        </p:spPr>
      </p:pic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7817CFB0-3BC3-4F90-B8B4-D26454D2F57F}"/>
              </a:ext>
            </a:extLst>
          </p:cNvPr>
          <p:cNvSpPr/>
          <p:nvPr/>
        </p:nvSpPr>
        <p:spPr>
          <a:xfrm>
            <a:off x="5379091" y="1115462"/>
            <a:ext cx="2255804" cy="1071740"/>
          </a:xfrm>
          <a:prstGeom prst="wedgeEllipseCallout">
            <a:avLst>
              <a:gd name="adj1" fmla="val 26412"/>
              <a:gd name="adj2" fmla="val 617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27BA93A-A2B5-46C0-B921-6559A1D51E81}"/>
              </a:ext>
            </a:extLst>
          </p:cNvPr>
          <p:cNvSpPr txBox="1"/>
          <p:nvPr/>
        </p:nvSpPr>
        <p:spPr>
          <a:xfrm>
            <a:off x="5591558" y="1401413"/>
            <a:ext cx="20329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Will</a:t>
            </a:r>
            <a:r>
              <a:rPr lang="en-US" sz="2000" dirty="0">
                <a:solidFill>
                  <a:srgbClr val="FF0000"/>
                </a:solidFill>
              </a:rPr>
              <a:t> you …….?</a:t>
            </a:r>
          </a:p>
        </p:txBody>
      </p:sp>
      <p:sp>
        <p:nvSpPr>
          <p:cNvPr id="26" name="فقاعة الكلام: بيضاوية 25">
            <a:extLst>
              <a:ext uri="{FF2B5EF4-FFF2-40B4-BE49-F238E27FC236}">
                <a16:creationId xmlns:a16="http://schemas.microsoft.com/office/drawing/2014/main" id="{E1201547-446F-43BF-988C-142D23B0F807}"/>
              </a:ext>
            </a:extLst>
          </p:cNvPr>
          <p:cNvSpPr/>
          <p:nvPr/>
        </p:nvSpPr>
        <p:spPr>
          <a:xfrm>
            <a:off x="2921219" y="1046361"/>
            <a:ext cx="2255804" cy="1071740"/>
          </a:xfrm>
          <a:prstGeom prst="wedgeEllipseCallout">
            <a:avLst>
              <a:gd name="adj1" fmla="val 26412"/>
              <a:gd name="adj2" fmla="val 617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18ADFF1-6412-4116-BF45-583C8DA9F3C7}"/>
              </a:ext>
            </a:extLst>
          </p:cNvPr>
          <p:cNvSpPr txBox="1"/>
          <p:nvPr/>
        </p:nvSpPr>
        <p:spPr>
          <a:xfrm>
            <a:off x="3133686" y="1332312"/>
            <a:ext cx="20329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Can</a:t>
            </a:r>
            <a:r>
              <a:rPr lang="en-US" sz="2000" dirty="0">
                <a:solidFill>
                  <a:srgbClr val="FF0000"/>
                </a:solidFill>
              </a:rPr>
              <a:t> you …….?</a:t>
            </a:r>
          </a:p>
        </p:txBody>
      </p:sp>
      <p:pic>
        <p:nvPicPr>
          <p:cNvPr id="7170" name="Picture 2" descr="Free Mom Cleaning Cliparts, Download Free Clip Art, Free Clip Art on Clipart  Library">
            <a:extLst>
              <a:ext uri="{FF2B5EF4-FFF2-40B4-BE49-F238E27FC236}">
                <a16:creationId xmlns:a16="http://schemas.microsoft.com/office/drawing/2014/main" id="{197CC5B6-24BE-47B4-A4CC-89553564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03" y="3819397"/>
            <a:ext cx="2392593" cy="27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मानवता की मिसाल हैं मोकामा के ये लोग जो बिना ताम झाम के मदद कर रहे हैं –  Mokama Online">
            <a:extLst>
              <a:ext uri="{FF2B5EF4-FFF2-40B4-BE49-F238E27FC236}">
                <a16:creationId xmlns:a16="http://schemas.microsoft.com/office/drawing/2014/main" id="{A4D7A863-D358-4618-AF71-80820507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53" y="3815488"/>
            <a:ext cx="2395037" cy="27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0930EAF7-6A66-4203-AF19-248690638411}"/>
              </a:ext>
            </a:extLst>
          </p:cNvPr>
          <p:cNvSpPr/>
          <p:nvPr/>
        </p:nvSpPr>
        <p:spPr>
          <a:xfrm>
            <a:off x="7670883" y="1115462"/>
            <a:ext cx="2255804" cy="1071740"/>
          </a:xfrm>
          <a:prstGeom prst="wedgeEllipseCallout">
            <a:avLst>
              <a:gd name="adj1" fmla="val 26412"/>
              <a:gd name="adj2" fmla="val 617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17DBC1B-6FB6-494F-A7EF-A032ED3BF37D}"/>
              </a:ext>
            </a:extLst>
          </p:cNvPr>
          <p:cNvSpPr txBox="1"/>
          <p:nvPr/>
        </p:nvSpPr>
        <p:spPr>
          <a:xfrm>
            <a:off x="7883350" y="1401413"/>
            <a:ext cx="20329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I’</a:t>
            </a:r>
            <a:r>
              <a:rPr lang="en-US" sz="2000" dirty="0">
                <a:solidFill>
                  <a:srgbClr val="FF0000"/>
                </a:solidFill>
              </a:rPr>
              <a:t>ll</a:t>
            </a:r>
            <a:r>
              <a:rPr lang="en-US" sz="2000" dirty="0"/>
              <a:t> ……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4" name="Picture 6" descr="Pushing Car Stock Illustrations – 367 Pushing Car Stock Illustrations,  Vectors &amp; Clipart - Dreamstime">
            <a:extLst>
              <a:ext uri="{FF2B5EF4-FFF2-40B4-BE49-F238E27FC236}">
                <a16:creationId xmlns:a16="http://schemas.microsoft.com/office/drawing/2014/main" id="{6FACDAEA-F25E-4D3E-A359-D79FF907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25" b="76125" l="1500" r="100000">
                        <a14:foregroundMark x1="89250" y1="68125" x2="89250" y2="68125"/>
                        <a14:foregroundMark x1="88250" y1="65750" x2="88250" y2="65750"/>
                        <a14:foregroundMark x1="94750" y1="70750" x2="94750" y2="70750"/>
                        <a14:foregroundMark x1="94750" y1="69375" x2="94750" y2="68750"/>
                        <a14:foregroundMark x1="94500" y1="67500" x2="94500" y2="67500"/>
                        <a14:foregroundMark x1="94125" y1="66875" x2="94125" y2="66875"/>
                        <a14:foregroundMark x1="94125" y1="66875" x2="94125" y2="66875"/>
                        <a14:foregroundMark x1="95375" y1="70750" x2="95375" y2="70750"/>
                        <a14:foregroundMark x1="94625" y1="70875" x2="94625" y2="70875"/>
                        <a14:foregroundMark x1="89625" y1="68250" x2="89625" y2="68250"/>
                        <a14:foregroundMark x1="73625" y1="68750" x2="73625" y2="68750"/>
                        <a14:foregroundMark x1="65875" y1="69000" x2="65250" y2="69125"/>
                        <a14:foregroundMark x1="63000" y1="67750" x2="63000" y2="67750"/>
                        <a14:foregroundMark x1="63375" y1="66875" x2="63375" y2="66875"/>
                        <a14:foregroundMark x1="63875" y1="66000" x2="63875" y2="66000"/>
                        <a14:foregroundMark x1="63125" y1="65250" x2="61875" y2="64875"/>
                        <a14:foregroundMark x1="59375" y1="63875" x2="59375" y2="63875"/>
                        <a14:foregroundMark x1="59375" y1="63875" x2="59375" y2="63875"/>
                        <a14:foregroundMark x1="61375" y1="63875" x2="61375" y2="63875"/>
                        <a14:foregroundMark x1="63375" y1="63875" x2="64000" y2="64375"/>
                        <a14:foregroundMark x1="64250" y1="64375" x2="64250" y2="64375"/>
                        <a14:foregroundMark x1="64250" y1="64500" x2="64250" y2="64500"/>
                        <a14:foregroundMark x1="61875" y1="64500" x2="61875" y2="64500"/>
                        <a14:foregroundMark x1="62125" y1="64750" x2="63375" y2="66250"/>
                        <a14:foregroundMark x1="63375" y1="66250" x2="63375" y2="66250"/>
                        <a14:foregroundMark x1="8000" y1="57375" x2="8000" y2="57375"/>
                        <a14:foregroundMark x1="8375" y1="57750" x2="8375" y2="58875"/>
                        <a14:foregroundMark x1="8375" y1="59500" x2="7375" y2="60750"/>
                        <a14:foregroundMark x1="7375" y1="60750" x2="7375" y2="60750"/>
                        <a14:foregroundMark x1="7000" y1="61750" x2="6500" y2="64500"/>
                        <a14:foregroundMark x1="6500" y1="64750" x2="6500" y2="66000"/>
                        <a14:foregroundMark x1="6500" y1="66125" x2="6625" y2="66625"/>
                        <a14:foregroundMark x1="13375" y1="67500" x2="13375" y2="67500"/>
                        <a14:foregroundMark x1="15000" y1="65375" x2="15000" y2="65375"/>
                        <a14:foregroundMark x1="15000" y1="65375" x2="15000" y2="65375"/>
                        <a14:foregroundMark x1="16000" y1="65750" x2="16000" y2="65750"/>
                        <a14:foregroundMark x1="17625" y1="66125" x2="17625" y2="66125"/>
                        <a14:foregroundMark x1="17875" y1="67250" x2="17875" y2="67250"/>
                        <a14:foregroundMark x1="17500" y1="67375" x2="17500" y2="67375"/>
                        <a14:foregroundMark x1="13875" y1="64375" x2="13875" y2="64375"/>
                        <a14:foregroundMark x1="13875" y1="64375" x2="17125" y2="63250"/>
                        <a14:foregroundMark x1="29250" y1="54250" x2="29250" y2="54250"/>
                        <a14:foregroundMark x1="28250" y1="53875" x2="28250" y2="53875"/>
                        <a14:foregroundMark x1="28250" y1="53750" x2="28250" y2="53750"/>
                        <a14:foregroundMark x1="27625" y1="56000" x2="27625" y2="56000"/>
                        <a14:foregroundMark x1="15875" y1="68750" x2="14625" y2="69000"/>
                        <a14:foregroundMark x1="12500" y1="68500" x2="12500" y2="68500"/>
                        <a14:foregroundMark x1="12500" y1="66000" x2="12500" y2="66000"/>
                        <a14:foregroundMark x1="16000" y1="67875" x2="16000" y2="67875"/>
                        <a14:foregroundMark x1="65250" y1="66000" x2="65250" y2="66000"/>
                        <a14:foregroundMark x1="66000" y1="66500" x2="66125" y2="67500"/>
                        <a14:foregroundMark x1="66125" y1="67500" x2="65625" y2="68625"/>
                        <a14:foregroundMark x1="65625" y1="68625" x2="62750" y2="69875"/>
                        <a14:foregroundMark x1="60625" y1="68250" x2="60625" y2="68250"/>
                        <a14:foregroundMark x1="88750" y1="64125" x2="88750" y2="64125"/>
                        <a14:foregroundMark x1="88750" y1="64125" x2="89250" y2="64500"/>
                        <a14:foregroundMark x1="89500" y1="67500" x2="89500" y2="67500"/>
                        <a14:foregroundMark x1="90125" y1="68125" x2="90125" y2="68125"/>
                        <a14:foregroundMark x1="89125" y1="67250" x2="89125" y2="67250"/>
                        <a14:foregroundMark x1="88875" y1="67375" x2="88875" y2="67375"/>
                        <a14:foregroundMark x1="94750" y1="69750" x2="94750" y2="69750"/>
                        <a14:foregroundMark x1="94250" y1="70250" x2="94250" y2="70250"/>
                        <a14:foregroundMark x1="90000" y1="67875" x2="90000" y2="6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32" y="1886170"/>
            <a:ext cx="2908461" cy="29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lues Education Cliparts, Stock Vector And Royalty Free Values Education  Illustrations">
            <a:extLst>
              <a:ext uri="{FF2B5EF4-FFF2-40B4-BE49-F238E27FC236}">
                <a16:creationId xmlns:a16="http://schemas.microsoft.com/office/drawing/2014/main" id="{1EC777FB-1102-49D8-980B-1B5238AA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8" y="2346954"/>
            <a:ext cx="2661424" cy="21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84122D0-F95F-42C8-82E3-E29726711518}"/>
              </a:ext>
            </a:extLst>
          </p:cNvPr>
          <p:cNvSpPr/>
          <p:nvPr/>
        </p:nvSpPr>
        <p:spPr>
          <a:xfrm>
            <a:off x="1842152" y="2815717"/>
            <a:ext cx="423163" cy="53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ar-SA" dirty="0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E0B015B7-C15B-4EB9-9C49-FD9E07408868}"/>
              </a:ext>
            </a:extLst>
          </p:cNvPr>
          <p:cNvSpPr/>
          <p:nvPr/>
        </p:nvSpPr>
        <p:spPr>
          <a:xfrm>
            <a:off x="4807759" y="2769520"/>
            <a:ext cx="423163" cy="53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ar-SA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34312D0D-B867-4308-92FC-0066C3F6D977}"/>
              </a:ext>
            </a:extLst>
          </p:cNvPr>
          <p:cNvSpPr/>
          <p:nvPr/>
        </p:nvSpPr>
        <p:spPr>
          <a:xfrm>
            <a:off x="9916288" y="2732262"/>
            <a:ext cx="423163" cy="53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ar-SA" dirty="0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B35EE6E9-AE6A-4D02-991F-4DDD8360AA86}"/>
              </a:ext>
            </a:extLst>
          </p:cNvPr>
          <p:cNvSpPr/>
          <p:nvPr/>
        </p:nvSpPr>
        <p:spPr>
          <a:xfrm>
            <a:off x="4807758" y="4269697"/>
            <a:ext cx="423163" cy="53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ar-SA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B7FC0581-12E1-45EA-97B7-314B656CF06A}"/>
              </a:ext>
            </a:extLst>
          </p:cNvPr>
          <p:cNvSpPr/>
          <p:nvPr/>
        </p:nvSpPr>
        <p:spPr>
          <a:xfrm>
            <a:off x="6184864" y="5027173"/>
            <a:ext cx="423163" cy="53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ar-SA" dirty="0"/>
          </a:p>
        </p:txBody>
      </p:sp>
      <p:sp>
        <p:nvSpPr>
          <p:cNvPr id="23" name="流程图: 过程 35">
            <a:extLst>
              <a:ext uri="{FF2B5EF4-FFF2-40B4-BE49-F238E27FC236}">
                <a16:creationId xmlns:a16="http://schemas.microsoft.com/office/drawing/2014/main" id="{DFB190FA-CCFC-41FE-A3B2-913DF21B9F3D}"/>
              </a:ext>
            </a:extLst>
          </p:cNvPr>
          <p:cNvSpPr/>
          <p:nvPr/>
        </p:nvSpPr>
        <p:spPr>
          <a:xfrm>
            <a:off x="-24261" y="1297927"/>
            <a:ext cx="2220397" cy="455081"/>
          </a:xfrm>
          <a:prstGeom prst="flowChartProcess">
            <a:avLst/>
          </a:prstGeom>
          <a:solidFill>
            <a:srgbClr val="FC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aseline="-25000">
              <a:latin typeface="Calibri" panose="020F0502020204030204" pitchFamily="34" charset="0"/>
            </a:endParaRPr>
          </a:p>
        </p:txBody>
      </p:sp>
      <p:sp>
        <p:nvSpPr>
          <p:cNvPr id="28" name="副标题 1">
            <a:extLst>
              <a:ext uri="{FF2B5EF4-FFF2-40B4-BE49-F238E27FC236}">
                <a16:creationId xmlns:a16="http://schemas.microsoft.com/office/drawing/2014/main" id="{35ECA0F8-A183-4BC6-A207-5A97DE853469}"/>
              </a:ext>
            </a:extLst>
          </p:cNvPr>
          <p:cNvSpPr txBox="1">
            <a:spLocks/>
          </p:cNvSpPr>
          <p:nvPr/>
        </p:nvSpPr>
        <p:spPr>
          <a:xfrm>
            <a:off x="178220" y="1363651"/>
            <a:ext cx="1594755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Role Play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29" name="Picture 4" descr="RECORDING AVAILABLE Building confidence: Teaching speaking and listening  skills to beginner-level English language learners - QATESOL">
            <a:extLst>
              <a:ext uri="{FF2B5EF4-FFF2-40B4-BE49-F238E27FC236}">
                <a16:creationId xmlns:a16="http://schemas.microsoft.com/office/drawing/2014/main" id="{08379463-3811-4F06-89A1-64AC30F2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1" y="1777139"/>
            <a:ext cx="906132" cy="6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6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9C3EBE7E-D5D5-42DA-996A-455339E89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" b="92329"/>
          <a:stretch/>
        </p:blipFill>
        <p:spPr>
          <a:xfrm>
            <a:off x="3630169" y="283090"/>
            <a:ext cx="8060139" cy="515693"/>
          </a:xfrm>
          <a:prstGeom prst="rect">
            <a:avLst/>
          </a:prstGeom>
        </p:spPr>
      </p:pic>
      <p:grpSp>
        <p:nvGrpSpPr>
          <p:cNvPr id="4" name="11111">
            <a:extLst>
              <a:ext uri="{FF2B5EF4-FFF2-40B4-BE49-F238E27FC236}">
                <a16:creationId xmlns:a16="http://schemas.microsoft.com/office/drawing/2014/main" id="{04471C76-DAD4-4272-8BAE-4866AA6AB029}"/>
              </a:ext>
            </a:extLst>
          </p:cNvPr>
          <p:cNvGrpSpPr/>
          <p:nvPr/>
        </p:nvGrpSpPr>
        <p:grpSpPr>
          <a:xfrm>
            <a:off x="0" y="252274"/>
            <a:ext cx="3114922" cy="455119"/>
            <a:chOff x="3562350" y="-2391420"/>
            <a:chExt cx="4033224" cy="1060705"/>
          </a:xfrm>
          <a:solidFill>
            <a:srgbClr val="0070C0"/>
          </a:solidFill>
        </p:grpSpPr>
        <p:sp>
          <p:nvSpPr>
            <p:cNvPr id="5" name="流程图: 过程 35">
              <a:extLst>
                <a:ext uri="{FF2B5EF4-FFF2-40B4-BE49-F238E27FC236}">
                  <a16:creationId xmlns:a16="http://schemas.microsoft.com/office/drawing/2014/main" id="{29DA6BA9-9269-4701-B9F2-08FFE2879BB6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等腰三角形 36">
              <a:extLst>
                <a:ext uri="{FF2B5EF4-FFF2-40B4-BE49-F238E27FC236}">
                  <a16:creationId xmlns:a16="http://schemas.microsoft.com/office/drawing/2014/main" id="{18A8AED7-C309-4FFD-A456-852066F1DCF5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111">
            <a:extLst>
              <a:ext uri="{FF2B5EF4-FFF2-40B4-BE49-F238E27FC236}">
                <a16:creationId xmlns:a16="http://schemas.microsoft.com/office/drawing/2014/main" id="{B17A253B-AC4A-4812-9F6C-7AB1E0029607}"/>
              </a:ext>
            </a:extLst>
          </p:cNvPr>
          <p:cNvSpPr/>
          <p:nvPr/>
        </p:nvSpPr>
        <p:spPr>
          <a:xfrm>
            <a:off x="3106584" y="245427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111">
            <a:extLst>
              <a:ext uri="{FF2B5EF4-FFF2-40B4-BE49-F238E27FC236}">
                <a16:creationId xmlns:a16="http://schemas.microsoft.com/office/drawing/2014/main" id="{1B9CCFAA-8712-43B0-8255-0FE35E4F627E}"/>
              </a:ext>
            </a:extLst>
          </p:cNvPr>
          <p:cNvSpPr/>
          <p:nvPr/>
        </p:nvSpPr>
        <p:spPr>
          <a:xfrm>
            <a:off x="3349519" y="250423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11">
            <a:extLst>
              <a:ext uri="{FF2B5EF4-FFF2-40B4-BE49-F238E27FC236}">
                <a16:creationId xmlns:a16="http://schemas.microsoft.com/office/drawing/2014/main" id="{C71DBD5D-47FB-4346-AEB8-9035F160B0DD}"/>
              </a:ext>
            </a:extLst>
          </p:cNvPr>
          <p:cNvSpPr txBox="1">
            <a:spLocks/>
          </p:cNvSpPr>
          <p:nvPr/>
        </p:nvSpPr>
        <p:spPr>
          <a:xfrm>
            <a:off x="202481" y="318018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WORKBOOK @ 10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90C00ED-B69A-4A83-A3AC-DF583B494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3" t="72648" r="16633"/>
          <a:stretch/>
        </p:blipFill>
        <p:spPr>
          <a:xfrm>
            <a:off x="4526213" y="1238958"/>
            <a:ext cx="7505242" cy="249665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A42F688-0DA3-43F5-8595-58B636D22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9" t="7855" r="12837" b="28256"/>
          <a:stretch/>
        </p:blipFill>
        <p:spPr>
          <a:xfrm>
            <a:off x="203823" y="1027407"/>
            <a:ext cx="4322390" cy="3291886"/>
          </a:xfrm>
          <a:prstGeom prst="rect">
            <a:avLst/>
          </a:prstGeom>
        </p:spPr>
      </p:pic>
      <p:pic>
        <p:nvPicPr>
          <p:cNvPr id="14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B33DE4E8-3144-47D3-865B-62394171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683" y="2041652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AF5443-1312-4A99-B5B2-E7CFF3F701B5}"/>
              </a:ext>
            </a:extLst>
          </p:cNvPr>
          <p:cNvSpPr txBox="1"/>
          <p:nvPr/>
        </p:nvSpPr>
        <p:spPr>
          <a:xfrm>
            <a:off x="11066384" y="2096095"/>
            <a:ext cx="9650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endParaRPr lang="ar-SA" sz="1600" dirty="0"/>
          </a:p>
        </p:txBody>
      </p:sp>
      <p:pic>
        <p:nvPicPr>
          <p:cNvPr id="16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DAFA74F8-F229-488C-AA64-A059E698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183" y="2547005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BECDA45-15A9-45B6-9E85-B0F5A9D17C76}"/>
              </a:ext>
            </a:extLst>
          </p:cNvPr>
          <p:cNvSpPr txBox="1"/>
          <p:nvPr/>
        </p:nvSpPr>
        <p:spPr>
          <a:xfrm>
            <a:off x="9271000" y="2601448"/>
            <a:ext cx="1498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ar-SA" sz="2000" dirty="0"/>
          </a:p>
        </p:txBody>
      </p:sp>
      <p:pic>
        <p:nvPicPr>
          <p:cNvPr id="18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EAFB6DE4-D0FE-4767-B91A-A696806B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683" y="3201103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3B6598F-24A3-41E2-ABF9-2D423BB5B6EB}"/>
              </a:ext>
            </a:extLst>
          </p:cNvPr>
          <p:cNvSpPr txBox="1"/>
          <p:nvPr/>
        </p:nvSpPr>
        <p:spPr>
          <a:xfrm>
            <a:off x="11066384" y="3204746"/>
            <a:ext cx="9650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0607810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11">
            <a:extLst>
              <a:ext uri="{FF2B5EF4-FFF2-40B4-BE49-F238E27FC236}">
                <a16:creationId xmlns:a16="http://schemas.microsoft.com/office/drawing/2014/main" id="{04471C76-DAD4-4272-8BAE-4866AA6AB029}"/>
              </a:ext>
            </a:extLst>
          </p:cNvPr>
          <p:cNvGrpSpPr/>
          <p:nvPr/>
        </p:nvGrpSpPr>
        <p:grpSpPr>
          <a:xfrm>
            <a:off x="0" y="252274"/>
            <a:ext cx="3114922" cy="455119"/>
            <a:chOff x="3562350" y="-2391420"/>
            <a:chExt cx="4033224" cy="1060705"/>
          </a:xfrm>
          <a:solidFill>
            <a:srgbClr val="0070C0"/>
          </a:solidFill>
        </p:grpSpPr>
        <p:sp>
          <p:nvSpPr>
            <p:cNvPr id="5" name="流程图: 过程 35">
              <a:extLst>
                <a:ext uri="{FF2B5EF4-FFF2-40B4-BE49-F238E27FC236}">
                  <a16:creationId xmlns:a16="http://schemas.microsoft.com/office/drawing/2014/main" id="{29DA6BA9-9269-4701-B9F2-08FFE2879BB6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等腰三角形 36">
              <a:extLst>
                <a:ext uri="{FF2B5EF4-FFF2-40B4-BE49-F238E27FC236}">
                  <a16:creationId xmlns:a16="http://schemas.microsoft.com/office/drawing/2014/main" id="{18A8AED7-C309-4FFD-A456-852066F1DCF5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111">
            <a:extLst>
              <a:ext uri="{FF2B5EF4-FFF2-40B4-BE49-F238E27FC236}">
                <a16:creationId xmlns:a16="http://schemas.microsoft.com/office/drawing/2014/main" id="{B17A253B-AC4A-4812-9F6C-7AB1E0029607}"/>
              </a:ext>
            </a:extLst>
          </p:cNvPr>
          <p:cNvSpPr/>
          <p:nvPr/>
        </p:nvSpPr>
        <p:spPr>
          <a:xfrm>
            <a:off x="3106584" y="245427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111">
            <a:extLst>
              <a:ext uri="{FF2B5EF4-FFF2-40B4-BE49-F238E27FC236}">
                <a16:creationId xmlns:a16="http://schemas.microsoft.com/office/drawing/2014/main" id="{1B9CCFAA-8712-43B0-8255-0FE35E4F627E}"/>
              </a:ext>
            </a:extLst>
          </p:cNvPr>
          <p:cNvSpPr/>
          <p:nvPr/>
        </p:nvSpPr>
        <p:spPr>
          <a:xfrm>
            <a:off x="3349519" y="250423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11">
            <a:extLst>
              <a:ext uri="{FF2B5EF4-FFF2-40B4-BE49-F238E27FC236}">
                <a16:creationId xmlns:a16="http://schemas.microsoft.com/office/drawing/2014/main" id="{C71DBD5D-47FB-4346-AEB8-9035F160B0DD}"/>
              </a:ext>
            </a:extLst>
          </p:cNvPr>
          <p:cNvSpPr txBox="1">
            <a:spLocks/>
          </p:cNvSpPr>
          <p:nvPr/>
        </p:nvSpPr>
        <p:spPr>
          <a:xfrm>
            <a:off x="202481" y="318018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WORKBOOK @ 10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ADDB766-7818-40D9-A2F9-A6BCC521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75"/>
            <a:ext cx="12192000" cy="6100533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763AF49-E3EE-4802-B565-579D6E130119}"/>
              </a:ext>
            </a:extLst>
          </p:cNvPr>
          <p:cNvSpPr txBox="1"/>
          <p:nvPr/>
        </p:nvSpPr>
        <p:spPr>
          <a:xfrm>
            <a:off x="2349800" y="2299246"/>
            <a:ext cx="9346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Let me get that for you.</a:t>
            </a:r>
            <a:endParaRPr lang="ar-SA" sz="2000" dirty="0"/>
          </a:p>
        </p:txBody>
      </p:sp>
      <p:pic>
        <p:nvPicPr>
          <p:cNvPr id="21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C2436361-A387-42A7-80E6-0003059A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662">
            <a:off x="1789383" y="2325524"/>
            <a:ext cx="684723" cy="376417"/>
          </a:xfrm>
          <a:prstGeom prst="rect">
            <a:avLst/>
          </a:prstGeom>
          <a:noFill/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7EB8190-90FD-4B01-AAB6-6E7D62FCB6F1}"/>
              </a:ext>
            </a:extLst>
          </p:cNvPr>
          <p:cNvSpPr txBox="1"/>
          <p:nvPr/>
        </p:nvSpPr>
        <p:spPr>
          <a:xfrm>
            <a:off x="2245795" y="2761194"/>
            <a:ext cx="9346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Thanks</a:t>
            </a:r>
            <a:endParaRPr lang="ar-SA" sz="2000" dirty="0"/>
          </a:p>
        </p:txBody>
      </p:sp>
      <p:pic>
        <p:nvPicPr>
          <p:cNvPr id="23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7C6A59B8-8207-4F9C-99CE-397755B0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662">
            <a:off x="1710187" y="2714882"/>
            <a:ext cx="684723" cy="376417"/>
          </a:xfrm>
          <a:prstGeom prst="rect">
            <a:avLst/>
          </a:prstGeom>
          <a:noFill/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DE80B58-0987-4923-8919-F6F8134A9BF6}"/>
              </a:ext>
            </a:extLst>
          </p:cNvPr>
          <p:cNvSpPr txBox="1"/>
          <p:nvPr/>
        </p:nvSpPr>
        <p:spPr>
          <a:xfrm>
            <a:off x="2267608" y="3967517"/>
            <a:ext cx="9346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I’ll pay the check.</a:t>
            </a:r>
            <a:endParaRPr lang="ar-SA" sz="2000" dirty="0"/>
          </a:p>
        </p:txBody>
      </p:sp>
      <p:pic>
        <p:nvPicPr>
          <p:cNvPr id="25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2644E7BC-E88D-44E2-A132-7827A37C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662">
            <a:off x="1707191" y="3993795"/>
            <a:ext cx="684723" cy="376417"/>
          </a:xfrm>
          <a:prstGeom prst="rect">
            <a:avLst/>
          </a:prstGeom>
          <a:noFill/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A22FE56-4E99-4128-8FDB-755DF4EB093F}"/>
              </a:ext>
            </a:extLst>
          </p:cNvPr>
          <p:cNvSpPr txBox="1"/>
          <p:nvPr/>
        </p:nvSpPr>
        <p:spPr>
          <a:xfrm>
            <a:off x="2410304" y="4439948"/>
            <a:ext cx="9346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Thank you so much</a:t>
            </a:r>
            <a:endParaRPr lang="ar-SA" sz="2000" dirty="0"/>
          </a:p>
        </p:txBody>
      </p:sp>
      <p:pic>
        <p:nvPicPr>
          <p:cNvPr id="27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68E9C17E-2848-482B-B9DF-B4B0693C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662">
            <a:off x="1849887" y="4466226"/>
            <a:ext cx="684723" cy="376417"/>
          </a:xfrm>
          <a:prstGeom prst="rect">
            <a:avLst/>
          </a:prstGeom>
          <a:noFill/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A4E7ABC-F414-4BD7-B3EA-042344C1008B}"/>
              </a:ext>
            </a:extLst>
          </p:cNvPr>
          <p:cNvSpPr txBox="1"/>
          <p:nvPr/>
        </p:nvSpPr>
        <p:spPr>
          <a:xfrm>
            <a:off x="2702104" y="5677706"/>
            <a:ext cx="9346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Can I help you with that?</a:t>
            </a:r>
            <a:endParaRPr lang="ar-SA" sz="2000" dirty="0"/>
          </a:p>
        </p:txBody>
      </p:sp>
      <p:pic>
        <p:nvPicPr>
          <p:cNvPr id="29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5328C6CA-9A84-4B04-A4C7-566E9060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662">
            <a:off x="2141687" y="5703984"/>
            <a:ext cx="684723" cy="376417"/>
          </a:xfrm>
          <a:prstGeom prst="rect">
            <a:avLst/>
          </a:prstGeom>
          <a:noFill/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8FD5251-22B7-437A-AD9B-214072F42A96}"/>
              </a:ext>
            </a:extLst>
          </p:cNvPr>
          <p:cNvSpPr txBox="1"/>
          <p:nvPr/>
        </p:nvSpPr>
        <p:spPr>
          <a:xfrm>
            <a:off x="2517647" y="6108219"/>
            <a:ext cx="9346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No, That’s all right. Thank you.</a:t>
            </a:r>
            <a:endParaRPr lang="ar-SA" sz="2000" dirty="0"/>
          </a:p>
        </p:txBody>
      </p:sp>
      <p:pic>
        <p:nvPicPr>
          <p:cNvPr id="31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BF600FFA-E93A-4406-9BDE-FFB622D9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662">
            <a:off x="1957230" y="6134497"/>
            <a:ext cx="684723" cy="376417"/>
          </a:xfrm>
          <a:prstGeom prst="rect">
            <a:avLst/>
          </a:prstGeom>
          <a:noFill/>
        </p:spPr>
      </p:pic>
      <p:pic>
        <p:nvPicPr>
          <p:cNvPr id="8192" name="صورة 8191">
            <a:extLst>
              <a:ext uri="{FF2B5EF4-FFF2-40B4-BE49-F238E27FC236}">
                <a16:creationId xmlns:a16="http://schemas.microsoft.com/office/drawing/2014/main" id="{472B4BBA-271E-4F71-8967-91321C868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20" y="53899"/>
            <a:ext cx="1662786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473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65">
            <a:extLst>
              <a:ext uri="{FF2B5EF4-FFF2-40B4-BE49-F238E27FC236}">
                <a16:creationId xmlns:a16="http://schemas.microsoft.com/office/drawing/2014/main" id="{64D43892-A22C-4172-88D2-64FF0055B691}"/>
              </a:ext>
            </a:extLst>
          </p:cNvPr>
          <p:cNvGrpSpPr/>
          <p:nvPr/>
        </p:nvGrpSpPr>
        <p:grpSpPr>
          <a:xfrm>
            <a:off x="353305" y="287849"/>
            <a:ext cx="11039679" cy="811010"/>
            <a:chOff x="5179694" y="784083"/>
            <a:chExt cx="11039679" cy="811010"/>
          </a:xfrm>
        </p:grpSpPr>
        <p:sp>
          <p:nvSpPr>
            <p:cNvPr id="21" name="Freeform: Shape 443">
              <a:extLst>
                <a:ext uri="{FF2B5EF4-FFF2-40B4-BE49-F238E27FC236}">
                  <a16:creationId xmlns:a16="http://schemas.microsoft.com/office/drawing/2014/main" id="{EEA6030E-169D-4921-980B-BAA3BAB34FE7}"/>
                </a:ext>
              </a:extLst>
            </p:cNvPr>
            <p:cNvSpPr/>
            <p:nvPr/>
          </p:nvSpPr>
          <p:spPr>
            <a:xfrm rot="10417065" flipH="1" flipV="1">
              <a:off x="5986010" y="784083"/>
              <a:ext cx="231739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C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416">
              <a:extLst>
                <a:ext uri="{FF2B5EF4-FFF2-40B4-BE49-F238E27FC236}">
                  <a16:creationId xmlns:a16="http://schemas.microsoft.com/office/drawing/2014/main" id="{E44D2F64-7D9C-4817-AC43-8581914D9E93}"/>
                </a:ext>
              </a:extLst>
            </p:cNvPr>
            <p:cNvSpPr txBox="1"/>
            <p:nvPr/>
          </p:nvSpPr>
          <p:spPr>
            <a:xfrm>
              <a:off x="5179694" y="882788"/>
              <a:ext cx="1103967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dirty="0">
                  <a:latin typeface="MV Boli" pitchFamily="2" charset="0"/>
                  <a:cs typeface="MV Boli" pitchFamily="2" charset="0"/>
                </a:rPr>
                <a:t>The Future with  </a:t>
              </a:r>
              <a:r>
                <a:rPr lang="en-US" altLang="ko-KR" sz="3200" b="1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MV Boli" pitchFamily="2" charset="0"/>
                  <a:cs typeface="MV Boli" pitchFamily="2" charset="0"/>
                </a:rPr>
                <a:t>Dependent Time Clause</a:t>
              </a:r>
              <a:endParaRPr lang="ko-KR" alt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33FA80C-FBF7-4002-BCE4-43DA358B9004}"/>
              </a:ext>
            </a:extLst>
          </p:cNvPr>
          <p:cNvSpPr txBox="1"/>
          <p:nvPr/>
        </p:nvSpPr>
        <p:spPr>
          <a:xfrm>
            <a:off x="4172798" y="2008029"/>
            <a:ext cx="3846399" cy="584775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3200" b="1" dirty="0">
                <a:solidFill>
                  <a:srgbClr val="FF0000"/>
                </a:solidFill>
              </a:rPr>
              <a:t>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3200" b="1" dirty="0">
                <a:solidFill>
                  <a:srgbClr val="7030A0"/>
                </a:solidFill>
              </a:rPr>
              <a:t>c</a:t>
            </a:r>
            <a:r>
              <a:rPr lang="en-US" sz="3200" b="1" dirty="0">
                <a:solidFill>
                  <a:srgbClr val="00B050"/>
                </a:solidFill>
              </a:rPr>
              <a:t>k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FFC000"/>
                </a:solidFill>
              </a:rPr>
              <a:t>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3200" b="1" dirty="0">
                <a:solidFill>
                  <a:srgbClr val="00B050"/>
                </a:solidFill>
              </a:rPr>
              <a:t>k</a:t>
            </a:r>
            <a:endParaRPr lang="ar-SA" sz="3200" dirty="0">
              <a:solidFill>
                <a:srgbClr val="00B05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13A18A-EF37-4071-914E-B76737831775}"/>
              </a:ext>
            </a:extLst>
          </p:cNvPr>
          <p:cNvSpPr txBox="1"/>
          <p:nvPr/>
        </p:nvSpPr>
        <p:spPr>
          <a:xfrm>
            <a:off x="692483" y="1148425"/>
            <a:ext cx="110396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When – Before – After – While – Until - While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A530D43-3A82-4476-9CD5-C27EEA579FAE}"/>
              </a:ext>
            </a:extLst>
          </p:cNvPr>
          <p:cNvSpPr txBox="1"/>
          <p:nvPr/>
        </p:nvSpPr>
        <p:spPr>
          <a:xfrm>
            <a:off x="2462783" y="3028890"/>
            <a:ext cx="78882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latin typeface="+mj-lt"/>
                <a:cs typeface="MV Boli" panose="02000500030200090000" pitchFamily="2" charset="0"/>
              </a:rPr>
              <a:t>I</a:t>
            </a:r>
            <a:r>
              <a:rPr lang="en-US" sz="2000" b="1" i="0" u="none" strike="noStrike" baseline="0" dirty="0">
                <a:latin typeface="+mj-lt"/>
                <a:cs typeface="MV Boli" panose="02000500030200090000" pitchFamily="2" charset="0"/>
              </a:rPr>
              <a:t>’ll </a:t>
            </a:r>
            <a:r>
              <a:rPr lang="en-US" sz="2000" b="0" i="0" u="none" strike="noStrike" baseline="0" dirty="0">
                <a:latin typeface="+mj-lt"/>
                <a:cs typeface="MV Boli" panose="02000500030200090000" pitchFamily="2" charset="0"/>
              </a:rPr>
              <a:t>help him with his homework   </a:t>
            </a:r>
            <a:r>
              <a:rPr lang="en-US" sz="2000" b="1" i="0" u="none" strike="noStrike" baseline="0" dirty="0">
                <a:latin typeface="+mj-lt"/>
                <a:cs typeface="MV Boli" panose="02000500030200090000" pitchFamily="2" charset="0"/>
              </a:rPr>
              <a:t>while you wash </a:t>
            </a:r>
            <a:r>
              <a:rPr lang="en-US" sz="2000" b="0" i="0" u="none" strike="noStrike" baseline="0" dirty="0">
                <a:latin typeface="+mj-lt"/>
                <a:cs typeface="MV Boli" panose="02000500030200090000" pitchFamily="2" charset="0"/>
              </a:rPr>
              <a:t>the dishes.</a:t>
            </a:r>
            <a:endParaRPr lang="ar-SA" sz="2000" dirty="0">
              <a:latin typeface="+mj-lt"/>
            </a:endParaRPr>
          </a:p>
        </p:txBody>
      </p:sp>
      <p:sp>
        <p:nvSpPr>
          <p:cNvPr id="30" name="وسيلة الشرح: خط منحني مزدوج مع حد وشريط تمييز 29">
            <a:extLst>
              <a:ext uri="{FF2B5EF4-FFF2-40B4-BE49-F238E27FC236}">
                <a16:creationId xmlns:a16="http://schemas.microsoft.com/office/drawing/2014/main" id="{8608B26D-735A-417B-AAF0-4F02D4916F41}"/>
              </a:ext>
            </a:extLst>
          </p:cNvPr>
          <p:cNvSpPr/>
          <p:nvPr/>
        </p:nvSpPr>
        <p:spPr>
          <a:xfrm>
            <a:off x="2462783" y="2975184"/>
            <a:ext cx="4133089" cy="5757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2408"/>
              <a:gd name="adj8" fmla="val 106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وسيلة الشرح: خط منحني مزدوج مع حد وشريط تمييز 31">
            <a:extLst>
              <a:ext uri="{FF2B5EF4-FFF2-40B4-BE49-F238E27FC236}">
                <a16:creationId xmlns:a16="http://schemas.microsoft.com/office/drawing/2014/main" id="{2942C59A-8368-4448-B50A-F16792BB1246}"/>
              </a:ext>
            </a:extLst>
          </p:cNvPr>
          <p:cNvSpPr/>
          <p:nvPr/>
        </p:nvSpPr>
        <p:spPr>
          <a:xfrm flipH="1">
            <a:off x="6669024" y="2975184"/>
            <a:ext cx="3486912" cy="5757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2409"/>
              <a:gd name="adj8" fmla="val 112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A579FE0-81A9-4915-A5F2-DDE1D1C8B6F3}"/>
              </a:ext>
            </a:extLst>
          </p:cNvPr>
          <p:cNvSpPr txBox="1"/>
          <p:nvPr/>
        </p:nvSpPr>
        <p:spPr>
          <a:xfrm>
            <a:off x="3214156" y="2357031"/>
            <a:ext cx="5763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Name each clause </a:t>
            </a:r>
            <a:r>
              <a:rPr lang="en-US" dirty="0">
                <a:solidFill>
                  <a:srgbClr val="FF0000"/>
                </a:solidFill>
              </a:rPr>
              <a:t>(Time clause / Main Clause )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7B49DE9-9E57-4CFA-A1B9-D9ED33A0DC5F}"/>
              </a:ext>
            </a:extLst>
          </p:cNvPr>
          <p:cNvSpPr txBox="1"/>
          <p:nvPr/>
        </p:nvSpPr>
        <p:spPr>
          <a:xfrm>
            <a:off x="3214156" y="3788068"/>
            <a:ext cx="1711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Main Clause 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488BA03-2EEC-41D2-A744-91954431D100}"/>
              </a:ext>
            </a:extLst>
          </p:cNvPr>
          <p:cNvSpPr txBox="1"/>
          <p:nvPr/>
        </p:nvSpPr>
        <p:spPr>
          <a:xfrm>
            <a:off x="7556774" y="3788068"/>
            <a:ext cx="1711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Time Clause 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FAB8168-BFCC-4DD0-ACA4-70FF11D9827E}"/>
              </a:ext>
            </a:extLst>
          </p:cNvPr>
          <p:cNvSpPr txBox="1"/>
          <p:nvPr/>
        </p:nvSpPr>
        <p:spPr>
          <a:xfrm>
            <a:off x="353305" y="5273489"/>
            <a:ext cx="1161923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latin typeface="+mj-lt"/>
                <a:cs typeface="MV Boli" panose="02000500030200090000" pitchFamily="2" charset="0"/>
              </a:rPr>
              <a:t>When you _____________ (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  <a:cs typeface="MV Boli" panose="02000500030200090000" pitchFamily="2" charset="0"/>
              </a:rPr>
              <a:t>take</a:t>
            </a:r>
            <a:r>
              <a:rPr lang="en-US" sz="2000" b="0" i="0" u="none" strike="noStrike" baseline="0" dirty="0">
                <a:latin typeface="+mj-lt"/>
                <a:cs typeface="MV Boli" panose="02000500030200090000" pitchFamily="2" charset="0"/>
              </a:rPr>
              <a:t>) the left</a:t>
            </a:r>
            <a:r>
              <a:rPr lang="en-US" sz="2000" b="0" i="0" u="none" strike="noStrike" dirty="0">
                <a:latin typeface="+mj-lt"/>
                <a:cs typeface="MV Boli" panose="02000500030200090000" pitchFamily="2" charset="0"/>
              </a:rPr>
              <a:t> turn,  you </a:t>
            </a:r>
            <a:r>
              <a:rPr lang="en-US" sz="2000" dirty="0">
                <a:cs typeface="MV Boli" panose="02000500030200090000" pitchFamily="2" charset="0"/>
              </a:rPr>
              <a:t>_____________</a:t>
            </a:r>
            <a:r>
              <a:rPr lang="en-US" sz="2000" b="0" i="0" u="none" strike="noStrike" dirty="0">
                <a:latin typeface="+mj-lt"/>
                <a:cs typeface="MV Boli" panose="02000500030200090000" pitchFamily="2" charset="0"/>
              </a:rPr>
              <a:t> (</a:t>
            </a:r>
            <a:r>
              <a:rPr lang="en-US" sz="2000" b="0" i="0" u="none" strike="noStrike" dirty="0">
                <a:solidFill>
                  <a:srgbClr val="FF0000"/>
                </a:solidFill>
                <a:latin typeface="+mj-lt"/>
                <a:cs typeface="MV Boli" panose="02000500030200090000" pitchFamily="2" charset="0"/>
              </a:rPr>
              <a:t>see</a:t>
            </a:r>
            <a:r>
              <a:rPr lang="en-US" sz="2000" b="0" i="0" u="none" strike="noStrike" dirty="0">
                <a:latin typeface="+mj-lt"/>
                <a:cs typeface="MV Boli" panose="02000500030200090000" pitchFamily="2" charset="0"/>
              </a:rPr>
              <a:t>) the supermarket.</a:t>
            </a:r>
            <a:endParaRPr lang="ar-SA" sz="2000" dirty="0">
              <a:latin typeface="+mj-lt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11D2A39-4A1F-40FE-9754-CBABA89BFF0D}"/>
              </a:ext>
            </a:extLst>
          </p:cNvPr>
          <p:cNvSpPr txBox="1"/>
          <p:nvPr/>
        </p:nvSpPr>
        <p:spPr>
          <a:xfrm>
            <a:off x="3299500" y="4652846"/>
            <a:ext cx="5763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Put the verbs in the correct form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8273A56-7372-4DC7-8C9A-D27F9FFC90C6}"/>
              </a:ext>
            </a:extLst>
          </p:cNvPr>
          <p:cNvSpPr txBox="1"/>
          <p:nvPr/>
        </p:nvSpPr>
        <p:spPr>
          <a:xfrm>
            <a:off x="1982764" y="5211969"/>
            <a:ext cx="1711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take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F2BBC06-BB31-462B-B143-1019B9EAC83F}"/>
              </a:ext>
            </a:extLst>
          </p:cNvPr>
          <p:cNvSpPr txBox="1"/>
          <p:nvPr/>
        </p:nvSpPr>
        <p:spPr>
          <a:xfrm>
            <a:off x="7266425" y="5211969"/>
            <a:ext cx="1711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will see</a:t>
            </a:r>
            <a:endParaRPr lang="ar-SA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6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0" grpId="0" animBg="1"/>
      <p:bldP spid="32" grpId="0" animBg="1"/>
      <p:bldP spid="33" grpId="0"/>
      <p:bldP spid="34" grpId="0"/>
      <p:bldP spid="40" grpId="0"/>
      <p:bldP spid="42" grpId="0" animBg="1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65">
            <a:extLst>
              <a:ext uri="{FF2B5EF4-FFF2-40B4-BE49-F238E27FC236}">
                <a16:creationId xmlns:a16="http://schemas.microsoft.com/office/drawing/2014/main" id="{64D43892-A22C-4172-88D2-64FF0055B691}"/>
              </a:ext>
            </a:extLst>
          </p:cNvPr>
          <p:cNvGrpSpPr/>
          <p:nvPr/>
        </p:nvGrpSpPr>
        <p:grpSpPr>
          <a:xfrm>
            <a:off x="353305" y="287849"/>
            <a:ext cx="11039679" cy="811010"/>
            <a:chOff x="5179694" y="784083"/>
            <a:chExt cx="11039679" cy="811010"/>
          </a:xfrm>
        </p:grpSpPr>
        <p:sp>
          <p:nvSpPr>
            <p:cNvPr id="21" name="Freeform: Shape 443">
              <a:extLst>
                <a:ext uri="{FF2B5EF4-FFF2-40B4-BE49-F238E27FC236}">
                  <a16:creationId xmlns:a16="http://schemas.microsoft.com/office/drawing/2014/main" id="{EEA6030E-169D-4921-980B-BAA3BAB34FE7}"/>
                </a:ext>
              </a:extLst>
            </p:cNvPr>
            <p:cNvSpPr/>
            <p:nvPr/>
          </p:nvSpPr>
          <p:spPr>
            <a:xfrm rot="10417065" flipH="1" flipV="1">
              <a:off x="5986010" y="784083"/>
              <a:ext cx="231739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C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416">
              <a:extLst>
                <a:ext uri="{FF2B5EF4-FFF2-40B4-BE49-F238E27FC236}">
                  <a16:creationId xmlns:a16="http://schemas.microsoft.com/office/drawing/2014/main" id="{E44D2F64-7D9C-4817-AC43-8581914D9E93}"/>
                </a:ext>
              </a:extLst>
            </p:cNvPr>
            <p:cNvSpPr txBox="1"/>
            <p:nvPr/>
          </p:nvSpPr>
          <p:spPr>
            <a:xfrm>
              <a:off x="5179694" y="882788"/>
              <a:ext cx="1103967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dirty="0">
                  <a:latin typeface="MV Boli" pitchFamily="2" charset="0"/>
                  <a:cs typeface="MV Boli" pitchFamily="2" charset="0"/>
                </a:rPr>
                <a:t>The Future with  </a:t>
              </a:r>
              <a:r>
                <a:rPr lang="en-US" altLang="ko-KR" sz="3200" b="1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MV Boli" pitchFamily="2" charset="0"/>
                  <a:cs typeface="MV Boli" pitchFamily="2" charset="0"/>
                </a:rPr>
                <a:t>Dependent Time Clause</a:t>
              </a:r>
              <a:endParaRPr lang="ko-KR" alt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13A18A-EF37-4071-914E-B76737831775}"/>
              </a:ext>
            </a:extLst>
          </p:cNvPr>
          <p:cNvSpPr txBox="1"/>
          <p:nvPr/>
        </p:nvSpPr>
        <p:spPr>
          <a:xfrm>
            <a:off x="692483" y="1148425"/>
            <a:ext cx="110396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When – Before – After – While – Until – While – As soon as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750BAE-9770-4E11-B6F2-4FE90009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95"/>
          <a:stretch/>
        </p:blipFill>
        <p:spPr>
          <a:xfrm>
            <a:off x="0" y="1707321"/>
            <a:ext cx="12192000" cy="2760803"/>
          </a:xfrm>
          <a:prstGeom prst="rect">
            <a:avLst/>
          </a:prstGeom>
        </p:spPr>
      </p:pic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724F402-9C8C-4ACD-95BA-C19A69B4CD31}"/>
              </a:ext>
            </a:extLst>
          </p:cNvPr>
          <p:cNvSpPr/>
          <p:nvPr/>
        </p:nvSpPr>
        <p:spPr>
          <a:xfrm>
            <a:off x="500912" y="2187017"/>
            <a:ext cx="6850864" cy="3181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86BC6D4-DA7A-4E3E-A89B-9C86A868DC44}"/>
              </a:ext>
            </a:extLst>
          </p:cNvPr>
          <p:cNvSpPr/>
          <p:nvPr/>
        </p:nvSpPr>
        <p:spPr>
          <a:xfrm>
            <a:off x="8570976" y="2187016"/>
            <a:ext cx="3407664" cy="3181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E8375C75-5671-4C2D-9D29-3D738E8D85A2}"/>
              </a:ext>
            </a:extLst>
          </p:cNvPr>
          <p:cNvSpPr/>
          <p:nvPr/>
        </p:nvSpPr>
        <p:spPr>
          <a:xfrm>
            <a:off x="353308" y="2642288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6B4145D-1EC0-43D3-B072-15D66051A4C3}"/>
              </a:ext>
            </a:extLst>
          </p:cNvPr>
          <p:cNvSpPr/>
          <p:nvPr/>
        </p:nvSpPr>
        <p:spPr>
          <a:xfrm>
            <a:off x="353307" y="2987042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1CB62FF1-CED9-4243-9A57-4DC50C12EE35}"/>
              </a:ext>
            </a:extLst>
          </p:cNvPr>
          <p:cNvSpPr/>
          <p:nvPr/>
        </p:nvSpPr>
        <p:spPr>
          <a:xfrm>
            <a:off x="353305" y="3331796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C7F0F920-FE56-4BBE-B8FE-D65FAF9CB0A0}"/>
              </a:ext>
            </a:extLst>
          </p:cNvPr>
          <p:cNvSpPr/>
          <p:nvPr/>
        </p:nvSpPr>
        <p:spPr>
          <a:xfrm>
            <a:off x="353305" y="3684211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997EE4BA-3687-4CDB-B3FA-C37EC2AEBCB3}"/>
              </a:ext>
            </a:extLst>
          </p:cNvPr>
          <p:cNvSpPr/>
          <p:nvPr/>
        </p:nvSpPr>
        <p:spPr>
          <a:xfrm>
            <a:off x="353305" y="4036626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51893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65">
            <a:extLst>
              <a:ext uri="{FF2B5EF4-FFF2-40B4-BE49-F238E27FC236}">
                <a16:creationId xmlns:a16="http://schemas.microsoft.com/office/drawing/2014/main" id="{64D43892-A22C-4172-88D2-64FF0055B691}"/>
              </a:ext>
            </a:extLst>
          </p:cNvPr>
          <p:cNvGrpSpPr/>
          <p:nvPr/>
        </p:nvGrpSpPr>
        <p:grpSpPr>
          <a:xfrm>
            <a:off x="353305" y="287849"/>
            <a:ext cx="11039679" cy="811010"/>
            <a:chOff x="5179694" y="784083"/>
            <a:chExt cx="11039679" cy="811010"/>
          </a:xfrm>
        </p:grpSpPr>
        <p:sp>
          <p:nvSpPr>
            <p:cNvPr id="21" name="Freeform: Shape 443">
              <a:extLst>
                <a:ext uri="{FF2B5EF4-FFF2-40B4-BE49-F238E27FC236}">
                  <a16:creationId xmlns:a16="http://schemas.microsoft.com/office/drawing/2014/main" id="{EEA6030E-169D-4921-980B-BAA3BAB34FE7}"/>
                </a:ext>
              </a:extLst>
            </p:cNvPr>
            <p:cNvSpPr/>
            <p:nvPr/>
          </p:nvSpPr>
          <p:spPr>
            <a:xfrm rot="10417065" flipH="1" flipV="1">
              <a:off x="5986010" y="784083"/>
              <a:ext cx="231739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C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416">
              <a:extLst>
                <a:ext uri="{FF2B5EF4-FFF2-40B4-BE49-F238E27FC236}">
                  <a16:creationId xmlns:a16="http://schemas.microsoft.com/office/drawing/2014/main" id="{E44D2F64-7D9C-4817-AC43-8581914D9E93}"/>
                </a:ext>
              </a:extLst>
            </p:cNvPr>
            <p:cNvSpPr txBox="1"/>
            <p:nvPr/>
          </p:nvSpPr>
          <p:spPr>
            <a:xfrm>
              <a:off x="5179694" y="882788"/>
              <a:ext cx="1103967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dirty="0">
                  <a:latin typeface="MV Boli" pitchFamily="2" charset="0"/>
                  <a:cs typeface="MV Boli" pitchFamily="2" charset="0"/>
                </a:rPr>
                <a:t>The Future with  </a:t>
              </a:r>
              <a:r>
                <a:rPr lang="en-US" altLang="ko-KR" sz="3200" b="1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MV Boli" pitchFamily="2" charset="0"/>
                  <a:cs typeface="MV Boli" pitchFamily="2" charset="0"/>
                </a:rPr>
                <a:t>Dependent Time Clause</a:t>
              </a:r>
              <a:endParaRPr lang="ko-KR" alt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13A18A-EF37-4071-914E-B76737831775}"/>
              </a:ext>
            </a:extLst>
          </p:cNvPr>
          <p:cNvSpPr txBox="1"/>
          <p:nvPr/>
        </p:nvSpPr>
        <p:spPr>
          <a:xfrm>
            <a:off x="692483" y="1148425"/>
            <a:ext cx="110396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When – Before – After – While – Until – While – As soon as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750BAE-9770-4E11-B6F2-4FE90009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95" b="56113"/>
          <a:stretch/>
        </p:blipFill>
        <p:spPr>
          <a:xfrm>
            <a:off x="0" y="1707321"/>
            <a:ext cx="12192000" cy="93834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E286EA-1C2A-43CA-BA1E-D2D3BDFB4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80261"/>
            <a:ext cx="12192000" cy="3189574"/>
          </a:xfrm>
          <a:prstGeom prst="rect">
            <a:avLst/>
          </a:prstGeom>
        </p:spPr>
      </p:pic>
      <p:pic>
        <p:nvPicPr>
          <p:cNvPr id="18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1C629505-AB64-4496-83EC-C0DB277F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28" y="4023869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22794A8-36AA-4854-B3E3-8023C167E486}"/>
              </a:ext>
            </a:extLst>
          </p:cNvPr>
          <p:cNvSpPr txBox="1"/>
          <p:nvPr/>
        </p:nvSpPr>
        <p:spPr>
          <a:xfrm>
            <a:off x="2318320" y="3982764"/>
            <a:ext cx="1814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will manufacture</a:t>
            </a:r>
            <a:endParaRPr lang="ar-SA" sz="1600" dirty="0"/>
          </a:p>
        </p:txBody>
      </p:sp>
      <p:pic>
        <p:nvPicPr>
          <p:cNvPr id="25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EEE33740-1F7D-4AAA-8D05-C4FEDCBB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36" y="3989116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96A3A34-7BDB-4891-89A6-78A1133215A3}"/>
              </a:ext>
            </a:extLst>
          </p:cNvPr>
          <p:cNvSpPr txBox="1"/>
          <p:nvPr/>
        </p:nvSpPr>
        <p:spPr>
          <a:xfrm>
            <a:off x="7823008" y="3982764"/>
            <a:ext cx="1814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receive</a:t>
            </a:r>
            <a:endParaRPr lang="ar-SA" sz="1600" dirty="0"/>
          </a:p>
        </p:txBody>
      </p:sp>
      <p:pic>
        <p:nvPicPr>
          <p:cNvPr id="30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F4A63F9E-AC51-4BA3-A873-2866C9CF4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47" y="4415435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FDAB735-ABC8-468C-AD8C-095C06BD0D18}"/>
              </a:ext>
            </a:extLst>
          </p:cNvPr>
          <p:cNvSpPr txBox="1"/>
          <p:nvPr/>
        </p:nvSpPr>
        <p:spPr>
          <a:xfrm>
            <a:off x="1277801" y="4377334"/>
            <a:ext cx="1503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will travel</a:t>
            </a:r>
            <a:endParaRPr lang="ar-SA" sz="1600" dirty="0"/>
          </a:p>
        </p:txBody>
      </p:sp>
      <p:pic>
        <p:nvPicPr>
          <p:cNvPr id="32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8FCC733D-7500-401F-9E5D-379CE3B1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43" y="4425606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10618FE-31A6-4953-A671-1E3E3C0A6BCF}"/>
              </a:ext>
            </a:extLst>
          </p:cNvPr>
          <p:cNvSpPr txBox="1"/>
          <p:nvPr/>
        </p:nvSpPr>
        <p:spPr>
          <a:xfrm>
            <a:off x="6096000" y="4375377"/>
            <a:ext cx="15150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get</a:t>
            </a:r>
            <a:r>
              <a:rPr lang="en-US" sz="1600" dirty="0">
                <a:solidFill>
                  <a:srgbClr val="FF0000"/>
                </a:solidFill>
              </a:rPr>
              <a:t>s</a:t>
            </a:r>
            <a:endParaRPr lang="ar-SA" sz="1600" dirty="0">
              <a:solidFill>
                <a:srgbClr val="FF0000"/>
              </a:solidFill>
            </a:endParaRPr>
          </a:p>
        </p:txBody>
      </p:sp>
      <p:pic>
        <p:nvPicPr>
          <p:cNvPr id="34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96EA4240-8479-4B57-9AF6-8225BBDE9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21" y="4780151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5B6125A-F292-4CF3-97A8-7B9C45B21D4E}"/>
              </a:ext>
            </a:extLst>
          </p:cNvPr>
          <p:cNvSpPr txBox="1"/>
          <p:nvPr/>
        </p:nvSpPr>
        <p:spPr>
          <a:xfrm>
            <a:off x="966563" y="4792229"/>
            <a:ext cx="16738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‘ll run</a:t>
            </a:r>
            <a:endParaRPr lang="ar-SA" sz="1600" dirty="0"/>
          </a:p>
        </p:txBody>
      </p:sp>
      <p:pic>
        <p:nvPicPr>
          <p:cNvPr id="36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CA8B0ACA-C70F-4AE8-8F21-1FCF1B90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70" y="4858630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4362669-A0C9-4B9A-962B-FDA1539E6FCC}"/>
              </a:ext>
            </a:extLst>
          </p:cNvPr>
          <p:cNvSpPr txBox="1"/>
          <p:nvPr/>
        </p:nvSpPr>
        <p:spPr>
          <a:xfrm>
            <a:off x="5573424" y="4783794"/>
            <a:ext cx="15150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start</a:t>
            </a:r>
            <a:r>
              <a:rPr lang="en-US" sz="1600" dirty="0">
                <a:solidFill>
                  <a:srgbClr val="FF0000"/>
                </a:solidFill>
              </a:rPr>
              <a:t>s</a:t>
            </a:r>
            <a:endParaRPr lang="ar-SA" sz="1600" dirty="0">
              <a:solidFill>
                <a:srgbClr val="FF0000"/>
              </a:solidFill>
            </a:endParaRPr>
          </a:p>
        </p:txBody>
      </p:sp>
      <p:pic>
        <p:nvPicPr>
          <p:cNvPr id="38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7260B942-69A7-492F-9AE7-05EC0025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92" y="5203564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C520519-11D0-4812-BB4F-AFABC19E8564}"/>
              </a:ext>
            </a:extLst>
          </p:cNvPr>
          <p:cNvSpPr txBox="1"/>
          <p:nvPr/>
        </p:nvSpPr>
        <p:spPr>
          <a:xfrm>
            <a:off x="2058781" y="5180718"/>
            <a:ext cx="1503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drive</a:t>
            </a:r>
            <a:endParaRPr lang="ar-SA" sz="1600" dirty="0"/>
          </a:p>
        </p:txBody>
      </p:sp>
      <p:pic>
        <p:nvPicPr>
          <p:cNvPr id="40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CD547E86-C91A-43FA-98B5-3507D2E2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1" y="5247413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2F84287-B4A3-4A19-8161-A152716F3FEB}"/>
              </a:ext>
            </a:extLst>
          </p:cNvPr>
          <p:cNvSpPr txBox="1"/>
          <p:nvPr/>
        </p:nvSpPr>
        <p:spPr>
          <a:xfrm>
            <a:off x="6466043" y="5197184"/>
            <a:ext cx="1814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will see</a:t>
            </a:r>
            <a:endParaRPr lang="ar-SA" sz="1600" dirty="0"/>
          </a:p>
        </p:txBody>
      </p:sp>
      <p:pic>
        <p:nvPicPr>
          <p:cNvPr id="42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443A1C4D-8969-4102-880A-C5420D64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75" y="5673502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76BF1C9-B79A-415C-B274-5B15D4FF2CCA}"/>
              </a:ext>
            </a:extLst>
          </p:cNvPr>
          <p:cNvSpPr txBox="1"/>
          <p:nvPr/>
        </p:nvSpPr>
        <p:spPr>
          <a:xfrm>
            <a:off x="825629" y="5601295"/>
            <a:ext cx="1814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Will</a:t>
            </a:r>
            <a:endParaRPr lang="ar-SA" sz="1600" dirty="0"/>
          </a:p>
        </p:txBody>
      </p:sp>
      <p:pic>
        <p:nvPicPr>
          <p:cNvPr id="44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A96A2F15-AB5F-4721-A34D-DAAD2949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18" y="5685013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9EA9F6D-7C49-4831-9910-6903EF437127}"/>
              </a:ext>
            </a:extLst>
          </p:cNvPr>
          <p:cNvSpPr txBox="1"/>
          <p:nvPr/>
        </p:nvSpPr>
        <p:spPr>
          <a:xfrm>
            <a:off x="4084494" y="5601358"/>
            <a:ext cx="1814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argue</a:t>
            </a:r>
            <a:endParaRPr lang="ar-SA" sz="1600" dirty="0"/>
          </a:p>
        </p:txBody>
      </p:sp>
      <p:pic>
        <p:nvPicPr>
          <p:cNvPr id="46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B43ADB4F-C720-4D85-A6D4-0D968372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32" y="5673502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890356F-42C3-484F-B593-08BAFAFDCE40}"/>
              </a:ext>
            </a:extLst>
          </p:cNvPr>
          <p:cNvSpPr txBox="1"/>
          <p:nvPr/>
        </p:nvSpPr>
        <p:spPr>
          <a:xfrm>
            <a:off x="8117890" y="5584241"/>
            <a:ext cx="1814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change</a:t>
            </a:r>
            <a:endParaRPr lang="ar-SA" sz="1600" dirty="0"/>
          </a:p>
        </p:txBody>
      </p:sp>
      <p:grpSp>
        <p:nvGrpSpPr>
          <p:cNvPr id="48" name="11111">
            <a:extLst>
              <a:ext uri="{FF2B5EF4-FFF2-40B4-BE49-F238E27FC236}">
                <a16:creationId xmlns:a16="http://schemas.microsoft.com/office/drawing/2014/main" id="{3B66038B-641C-450D-B1C4-209281F0E3B0}"/>
              </a:ext>
            </a:extLst>
          </p:cNvPr>
          <p:cNvGrpSpPr/>
          <p:nvPr/>
        </p:nvGrpSpPr>
        <p:grpSpPr>
          <a:xfrm>
            <a:off x="-22355" y="2627174"/>
            <a:ext cx="3114922" cy="455119"/>
            <a:chOff x="3562350" y="-2391420"/>
            <a:chExt cx="4033224" cy="1060705"/>
          </a:xfrm>
          <a:solidFill>
            <a:srgbClr val="0070C0"/>
          </a:solidFill>
        </p:grpSpPr>
        <p:sp>
          <p:nvSpPr>
            <p:cNvPr id="49" name="流程图: 过程 35">
              <a:extLst>
                <a:ext uri="{FF2B5EF4-FFF2-40B4-BE49-F238E27FC236}">
                  <a16:creationId xmlns:a16="http://schemas.microsoft.com/office/drawing/2014/main" id="{A708FB0F-2D4A-446D-AEA5-4A66EF62CFB7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50" name="等腰三角形 36">
              <a:extLst>
                <a:ext uri="{FF2B5EF4-FFF2-40B4-BE49-F238E27FC236}">
                  <a16:creationId xmlns:a16="http://schemas.microsoft.com/office/drawing/2014/main" id="{F728F79B-AB11-4E36-92D6-3107D110ED4B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51" name="111">
            <a:extLst>
              <a:ext uri="{FF2B5EF4-FFF2-40B4-BE49-F238E27FC236}">
                <a16:creationId xmlns:a16="http://schemas.microsoft.com/office/drawing/2014/main" id="{275551FE-9886-430D-BCEA-D59A200938D2}"/>
              </a:ext>
            </a:extLst>
          </p:cNvPr>
          <p:cNvSpPr/>
          <p:nvPr/>
        </p:nvSpPr>
        <p:spPr>
          <a:xfrm>
            <a:off x="3084229" y="2620327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111">
            <a:extLst>
              <a:ext uri="{FF2B5EF4-FFF2-40B4-BE49-F238E27FC236}">
                <a16:creationId xmlns:a16="http://schemas.microsoft.com/office/drawing/2014/main" id="{2C9E95CE-E5B5-4C66-840E-0EC204E3D3FF}"/>
              </a:ext>
            </a:extLst>
          </p:cNvPr>
          <p:cNvSpPr/>
          <p:nvPr/>
        </p:nvSpPr>
        <p:spPr>
          <a:xfrm>
            <a:off x="3327164" y="2625323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11">
            <a:extLst>
              <a:ext uri="{FF2B5EF4-FFF2-40B4-BE49-F238E27FC236}">
                <a16:creationId xmlns:a16="http://schemas.microsoft.com/office/drawing/2014/main" id="{60370FA3-3F73-4ED7-B3F1-D65E939C35B0}"/>
              </a:ext>
            </a:extLst>
          </p:cNvPr>
          <p:cNvSpPr txBox="1">
            <a:spLocks/>
          </p:cNvSpPr>
          <p:nvPr/>
        </p:nvSpPr>
        <p:spPr>
          <a:xfrm>
            <a:off x="180126" y="2692918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St Book @ 17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531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51" grpId="0" animBg="1"/>
      <p:bldP spid="52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65">
            <a:extLst>
              <a:ext uri="{FF2B5EF4-FFF2-40B4-BE49-F238E27FC236}">
                <a16:creationId xmlns:a16="http://schemas.microsoft.com/office/drawing/2014/main" id="{64D43892-A22C-4172-88D2-64FF0055B691}"/>
              </a:ext>
            </a:extLst>
          </p:cNvPr>
          <p:cNvGrpSpPr/>
          <p:nvPr/>
        </p:nvGrpSpPr>
        <p:grpSpPr>
          <a:xfrm>
            <a:off x="353305" y="287849"/>
            <a:ext cx="11039679" cy="811010"/>
            <a:chOff x="5179694" y="784083"/>
            <a:chExt cx="11039679" cy="811010"/>
          </a:xfrm>
        </p:grpSpPr>
        <p:sp>
          <p:nvSpPr>
            <p:cNvPr id="21" name="Freeform: Shape 443">
              <a:extLst>
                <a:ext uri="{FF2B5EF4-FFF2-40B4-BE49-F238E27FC236}">
                  <a16:creationId xmlns:a16="http://schemas.microsoft.com/office/drawing/2014/main" id="{EEA6030E-169D-4921-980B-BAA3BAB34FE7}"/>
                </a:ext>
              </a:extLst>
            </p:cNvPr>
            <p:cNvSpPr/>
            <p:nvPr/>
          </p:nvSpPr>
          <p:spPr>
            <a:xfrm rot="10417065" flipH="1" flipV="1">
              <a:off x="5986010" y="784083"/>
              <a:ext cx="231739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C9D97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416">
              <a:extLst>
                <a:ext uri="{FF2B5EF4-FFF2-40B4-BE49-F238E27FC236}">
                  <a16:creationId xmlns:a16="http://schemas.microsoft.com/office/drawing/2014/main" id="{E44D2F64-7D9C-4817-AC43-8581914D9E93}"/>
                </a:ext>
              </a:extLst>
            </p:cNvPr>
            <p:cNvSpPr txBox="1"/>
            <p:nvPr/>
          </p:nvSpPr>
          <p:spPr>
            <a:xfrm>
              <a:off x="5179694" y="882788"/>
              <a:ext cx="1103967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dirty="0">
                  <a:latin typeface="MV Boli" pitchFamily="2" charset="0"/>
                  <a:cs typeface="MV Boli" pitchFamily="2" charset="0"/>
                </a:rPr>
                <a:t>The Future with  </a:t>
              </a:r>
              <a:r>
                <a:rPr lang="en-US" altLang="ko-KR" sz="3200" b="1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MV Boli" pitchFamily="2" charset="0"/>
                  <a:cs typeface="MV Boli" pitchFamily="2" charset="0"/>
                </a:rPr>
                <a:t>Dependent Time Clause</a:t>
              </a:r>
              <a:endParaRPr lang="ko-KR" alt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13A18A-EF37-4071-914E-B76737831775}"/>
              </a:ext>
            </a:extLst>
          </p:cNvPr>
          <p:cNvSpPr txBox="1"/>
          <p:nvPr/>
        </p:nvSpPr>
        <p:spPr>
          <a:xfrm>
            <a:off x="692483" y="1148425"/>
            <a:ext cx="110396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When – Before – After – While – Until – While – As soon as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15" name="صورة 14">
            <a:hlinkClick r:id="rId4"/>
            <a:extLst>
              <a:ext uri="{FF2B5EF4-FFF2-40B4-BE49-F238E27FC236}">
                <a16:creationId xmlns:a16="http://schemas.microsoft.com/office/drawing/2014/main" id="{2C56D863-5589-4396-80F3-B8399FAD27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6889" l="4444" r="100000">
                        <a14:foregroundMark x1="22667" y1="74222" x2="22667" y2="74222"/>
                        <a14:foregroundMark x1="31556" y1="70222" x2="31556" y2="70222"/>
                        <a14:foregroundMark x1="41778" y1="73778" x2="41778" y2="73778"/>
                        <a14:foregroundMark x1="47556" y1="74222" x2="47556" y2="74222"/>
                        <a14:foregroundMark x1="64889" y1="76000" x2="64889" y2="76000"/>
                        <a14:foregroundMark x1="77333" y1="75111" x2="77333" y2="75111"/>
                        <a14:foregroundMark x1="85778" y1="74222" x2="85778" y2="74222"/>
                        <a14:foregroundMark x1="92000" y1="69778" x2="92000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6435" b="11207"/>
          <a:stretch/>
        </p:blipFill>
        <p:spPr>
          <a:xfrm>
            <a:off x="6891819" y="2760836"/>
            <a:ext cx="1511329" cy="1326074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10C9E7E-FA07-4489-B2E0-571EF30A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1330" y="3055157"/>
            <a:ext cx="798014" cy="7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B445F82-3BFD-4DA4-A6EC-A9447A6CACB5}"/>
              </a:ext>
            </a:extLst>
          </p:cNvPr>
          <p:cNvSpPr txBox="1"/>
          <p:nvPr/>
        </p:nvSpPr>
        <p:spPr>
          <a:xfrm>
            <a:off x="5845175" y="4125010"/>
            <a:ext cx="4060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https://wordwall.net/play/9996/718/225</a:t>
            </a:r>
            <a:endParaRPr lang="ar-SA" sz="1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Exercise Clip Art Treadmill | Clipart Panda - Free Clipart Images | Exercise  for kids, Jumping jacks, Yoga for kids">
            <a:extLst>
              <a:ext uri="{FF2B5EF4-FFF2-40B4-BE49-F238E27FC236}">
                <a16:creationId xmlns:a16="http://schemas.microsoft.com/office/drawing/2014/main" id="{851F00F0-838C-47F9-9FA0-C2836591D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"/>
          <a:stretch/>
        </p:blipFill>
        <p:spPr bwMode="auto">
          <a:xfrm>
            <a:off x="2540000" y="1875603"/>
            <a:ext cx="3810000" cy="38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8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24" name="流程图: 过程 23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pic>
        <p:nvPicPr>
          <p:cNvPr id="16" name="Picture 4" descr="Logo, youtube icon - Free download on Iconfinder">
            <a:hlinkClick r:id="rId5"/>
            <a:extLst>
              <a:ext uri="{FF2B5EF4-FFF2-40B4-BE49-F238E27FC236}">
                <a16:creationId xmlns:a16="http://schemas.microsoft.com/office/drawing/2014/main" id="{2A86C436-D1C4-4C3E-BAB9-21F3EB12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94" y="1413793"/>
            <a:ext cx="4030414" cy="40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A452C4C-0403-4016-9BB1-CBEEFFE55785}"/>
              </a:ext>
            </a:extLst>
          </p:cNvPr>
          <p:cNvSpPr txBox="1"/>
          <p:nvPr/>
        </p:nvSpPr>
        <p:spPr>
          <a:xfrm>
            <a:off x="4840138" y="4894417"/>
            <a:ext cx="3223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YouTube Noto"/>
                <a:hlinkClick r:id="rId5"/>
              </a:rPr>
              <a:t>https://youtu.be/RHVgeNFfzn4</a:t>
            </a:r>
            <a:endParaRPr lang="en-US" dirty="0">
              <a:solidFill>
                <a:schemeClr val="accent1"/>
              </a:solidFill>
              <a:latin typeface="YouTube Noto"/>
            </a:endParaRPr>
          </a:p>
          <a:p>
            <a:endParaRPr lang="ar-SA" dirty="0">
              <a:solidFill>
                <a:schemeClr val="accent1"/>
              </a:solidFill>
              <a:latin typeface="YouTube Noto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6117A7D-8FCD-472C-ACB1-0FE61203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0386" y="3480624"/>
            <a:ext cx="1413730" cy="13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DE19ACD9-900F-4326-81D3-4BDE356B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51" y="-217762"/>
            <a:ext cx="2180000" cy="21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24" name="流程图: 过程 23"/>
          <p:cNvSpPr/>
          <p:nvPr/>
        </p:nvSpPr>
        <p:spPr>
          <a:xfrm>
            <a:off x="-26118" y="91189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C6851E4-1B8B-4CD5-BB02-FBF65F019ED2}"/>
              </a:ext>
            </a:extLst>
          </p:cNvPr>
          <p:cNvGrpSpPr/>
          <p:nvPr/>
        </p:nvGrpSpPr>
        <p:grpSpPr>
          <a:xfrm>
            <a:off x="228599" y="3653045"/>
            <a:ext cx="10114851" cy="421918"/>
            <a:chOff x="1091836" y="3843299"/>
            <a:chExt cx="10114851" cy="4219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虚尾箭头 49">
              <a:extLst>
                <a:ext uri="{FF2B5EF4-FFF2-40B4-BE49-F238E27FC236}">
                  <a16:creationId xmlns:a16="http://schemas.microsoft.com/office/drawing/2014/main" id="{320F82AB-8B64-4B81-9888-88DE7C0E93B8}"/>
                </a:ext>
              </a:extLst>
            </p:cNvPr>
            <p:cNvSpPr/>
            <p:nvPr/>
          </p:nvSpPr>
          <p:spPr>
            <a:xfrm>
              <a:off x="10798732" y="3843299"/>
              <a:ext cx="407955" cy="421918"/>
            </a:xfrm>
            <a:prstGeom prst="stripedRightArrow">
              <a:avLst>
                <a:gd name="adj1" fmla="val 37914"/>
                <a:gd name="adj2" fmla="val 84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0901E0E-6BD2-48E9-ABEF-D843CDF3E62E}"/>
                </a:ext>
              </a:extLst>
            </p:cNvPr>
            <p:cNvSpPr/>
            <p:nvPr/>
          </p:nvSpPr>
          <p:spPr>
            <a:xfrm>
              <a:off x="10689145" y="3974306"/>
              <a:ext cx="88107" cy="159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31FB0E3-8A78-4473-BAF3-EAD04200145A}"/>
                </a:ext>
              </a:extLst>
            </p:cNvPr>
            <p:cNvSpPr/>
            <p:nvPr/>
          </p:nvSpPr>
          <p:spPr>
            <a:xfrm>
              <a:off x="10458164" y="3971925"/>
              <a:ext cx="180975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61AE54E-35D1-4F42-A4B0-E23603FF37AC}"/>
                </a:ext>
              </a:extLst>
            </p:cNvPr>
            <p:cNvSpPr/>
            <p:nvPr/>
          </p:nvSpPr>
          <p:spPr>
            <a:xfrm>
              <a:off x="1536414" y="3971925"/>
              <a:ext cx="888126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67B2F11-0D20-420D-AB3F-E2511E2265E8}"/>
                </a:ext>
              </a:extLst>
            </p:cNvPr>
            <p:cNvSpPr/>
            <p:nvPr/>
          </p:nvSpPr>
          <p:spPr>
            <a:xfrm>
              <a:off x="1316544" y="3974307"/>
              <a:ext cx="17938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00A6977-E787-4708-BA84-66F8BC866420}"/>
                </a:ext>
              </a:extLst>
            </p:cNvPr>
            <p:cNvSpPr/>
            <p:nvPr/>
          </p:nvSpPr>
          <p:spPr>
            <a:xfrm>
              <a:off x="1180814" y="3971924"/>
              <a:ext cx="92472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6BEEA9A-42A0-4AE8-9E20-647670811FD1}"/>
                </a:ext>
              </a:extLst>
            </p:cNvPr>
            <p:cNvSpPr/>
            <p:nvPr/>
          </p:nvSpPr>
          <p:spPr>
            <a:xfrm>
              <a:off x="1091836" y="3971923"/>
              <a:ext cx="4571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</p:grpSp>
      <p:sp>
        <p:nvSpPr>
          <p:cNvPr id="32" name="六边形 31">
            <a:extLst>
              <a:ext uri="{FF2B5EF4-FFF2-40B4-BE49-F238E27FC236}">
                <a16:creationId xmlns:a16="http://schemas.microsoft.com/office/drawing/2014/main" id="{9D3398B3-CBD5-4C69-90E8-62872E67D8DD}"/>
              </a:ext>
            </a:extLst>
          </p:cNvPr>
          <p:cNvSpPr/>
          <p:nvPr/>
        </p:nvSpPr>
        <p:spPr>
          <a:xfrm rot="1743839">
            <a:off x="723621" y="3560932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D5B838C-A0AE-438C-AEF9-B08543EF3FD5}"/>
              </a:ext>
            </a:extLst>
          </p:cNvPr>
          <p:cNvSpPr/>
          <p:nvPr/>
        </p:nvSpPr>
        <p:spPr>
          <a:xfrm>
            <a:off x="2965268" y="4630772"/>
            <a:ext cx="2079753" cy="1528110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4A754D9-E41A-4BA5-B23A-6FF11237ADBA}"/>
              </a:ext>
            </a:extLst>
          </p:cNvPr>
          <p:cNvSpPr/>
          <p:nvPr/>
        </p:nvSpPr>
        <p:spPr>
          <a:xfrm>
            <a:off x="1314868" y="1743321"/>
            <a:ext cx="2079753" cy="1533889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3" name="六边形 42">
            <a:extLst>
              <a:ext uri="{FF2B5EF4-FFF2-40B4-BE49-F238E27FC236}">
                <a16:creationId xmlns:a16="http://schemas.microsoft.com/office/drawing/2014/main" id="{1F276143-43FF-4DC7-ADCD-9DD536850EDE}"/>
              </a:ext>
            </a:extLst>
          </p:cNvPr>
          <p:cNvSpPr/>
          <p:nvPr/>
        </p:nvSpPr>
        <p:spPr>
          <a:xfrm rot="1743839">
            <a:off x="2362695" y="3556100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4" name="六边形 43">
            <a:extLst>
              <a:ext uri="{FF2B5EF4-FFF2-40B4-BE49-F238E27FC236}">
                <a16:creationId xmlns:a16="http://schemas.microsoft.com/office/drawing/2014/main" id="{BCB647E7-7055-44A9-B8C0-EC67D5A9E1AE}"/>
              </a:ext>
            </a:extLst>
          </p:cNvPr>
          <p:cNvSpPr/>
          <p:nvPr/>
        </p:nvSpPr>
        <p:spPr>
          <a:xfrm rot="1743839">
            <a:off x="3976589" y="3562610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5" name="六边形 44">
            <a:extLst>
              <a:ext uri="{FF2B5EF4-FFF2-40B4-BE49-F238E27FC236}">
                <a16:creationId xmlns:a16="http://schemas.microsoft.com/office/drawing/2014/main" id="{900EBFC4-0C59-4EC0-85E7-4FB35419A15E}"/>
              </a:ext>
            </a:extLst>
          </p:cNvPr>
          <p:cNvSpPr/>
          <p:nvPr/>
        </p:nvSpPr>
        <p:spPr>
          <a:xfrm rot="1743839">
            <a:off x="5578093" y="3560931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5CA3B34-222F-40BA-ACA7-0EF75EF9481E}"/>
              </a:ext>
            </a:extLst>
          </p:cNvPr>
          <p:cNvSpPr/>
          <p:nvPr/>
        </p:nvSpPr>
        <p:spPr>
          <a:xfrm>
            <a:off x="6180486" y="4630269"/>
            <a:ext cx="2079753" cy="1528613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7AEA962-E73C-4A7C-989F-EEA89A6C8A33}"/>
              </a:ext>
            </a:extLst>
          </p:cNvPr>
          <p:cNvSpPr/>
          <p:nvPr/>
        </p:nvSpPr>
        <p:spPr>
          <a:xfrm>
            <a:off x="4572403" y="1743321"/>
            <a:ext cx="2079753" cy="1538519"/>
          </a:xfrm>
          <a:prstGeom prst="rect">
            <a:avLst/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5D83D91-45B4-48E6-B8C9-62776CBD2964}"/>
              </a:ext>
            </a:extLst>
          </p:cNvPr>
          <p:cNvSpPr/>
          <p:nvPr/>
        </p:nvSpPr>
        <p:spPr>
          <a:xfrm>
            <a:off x="877916" y="3704765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01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8E02934-E3B9-47B9-B23E-54D9AE2FFC94}"/>
              </a:ext>
            </a:extLst>
          </p:cNvPr>
          <p:cNvSpPr/>
          <p:nvPr/>
        </p:nvSpPr>
        <p:spPr>
          <a:xfrm>
            <a:off x="4105886" y="3734433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03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B3B65CB-EE76-46FB-93C1-FE1C5F11AB7E}"/>
              </a:ext>
            </a:extLst>
          </p:cNvPr>
          <p:cNvSpPr/>
          <p:nvPr/>
        </p:nvSpPr>
        <p:spPr>
          <a:xfrm>
            <a:off x="2495623" y="3705324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02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F975C09-AE36-4371-96DE-1E7E7ABFE436}"/>
              </a:ext>
            </a:extLst>
          </p:cNvPr>
          <p:cNvSpPr/>
          <p:nvPr/>
        </p:nvSpPr>
        <p:spPr>
          <a:xfrm>
            <a:off x="5698725" y="3719342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04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FCC6CDC-4AF0-4279-A3D3-B225D22166ED}"/>
              </a:ext>
            </a:extLst>
          </p:cNvPr>
          <p:cNvCxnSpPr>
            <a:stCxn id="32" idx="4"/>
          </p:cNvCxnSpPr>
          <p:nvPr/>
        </p:nvCxnSpPr>
        <p:spPr>
          <a:xfrm flipH="1" flipV="1">
            <a:off x="1067478" y="2626976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AE50DE65-95A1-4359-84D5-66C4296A2CE0}"/>
              </a:ext>
            </a:extLst>
          </p:cNvPr>
          <p:cNvCxnSpPr/>
          <p:nvPr/>
        </p:nvCxnSpPr>
        <p:spPr>
          <a:xfrm flipV="1">
            <a:off x="1058430" y="2646023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542E66D-2D9B-4E1D-A030-7B63BA33CDE3}"/>
              </a:ext>
            </a:extLst>
          </p:cNvPr>
          <p:cNvCxnSpPr/>
          <p:nvPr/>
        </p:nvCxnSpPr>
        <p:spPr>
          <a:xfrm flipH="1" flipV="1">
            <a:off x="4320581" y="2629370"/>
            <a:ext cx="1328" cy="893213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89D7CD73-9120-4F9B-ADCC-8DECB0852C33}"/>
              </a:ext>
            </a:extLst>
          </p:cNvPr>
          <p:cNvCxnSpPr/>
          <p:nvPr/>
        </p:nvCxnSpPr>
        <p:spPr>
          <a:xfrm flipV="1">
            <a:off x="4311533" y="2648422"/>
            <a:ext cx="265962" cy="1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A66955FF-D7E2-4A98-A4CE-65355823B76C}"/>
              </a:ext>
            </a:extLst>
          </p:cNvPr>
          <p:cNvCxnSpPr/>
          <p:nvPr/>
        </p:nvCxnSpPr>
        <p:spPr>
          <a:xfrm flipH="1" flipV="1">
            <a:off x="2722993" y="4204765"/>
            <a:ext cx="1328" cy="893213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BE245A90-BEA7-4E0F-BAC8-B857A58806C2}"/>
              </a:ext>
            </a:extLst>
          </p:cNvPr>
          <p:cNvCxnSpPr/>
          <p:nvPr/>
        </p:nvCxnSpPr>
        <p:spPr>
          <a:xfrm flipV="1">
            <a:off x="2716844" y="5077341"/>
            <a:ext cx="265962" cy="1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A9E7723-19BC-454E-A459-6424BDB0395C}"/>
              </a:ext>
            </a:extLst>
          </p:cNvPr>
          <p:cNvCxnSpPr/>
          <p:nvPr/>
        </p:nvCxnSpPr>
        <p:spPr>
          <a:xfrm flipH="1" flipV="1">
            <a:off x="5938211" y="4211378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FE104E51-C283-456C-9457-7224311FA07E}"/>
              </a:ext>
            </a:extLst>
          </p:cNvPr>
          <p:cNvCxnSpPr/>
          <p:nvPr/>
        </p:nvCxnSpPr>
        <p:spPr>
          <a:xfrm flipV="1">
            <a:off x="5929681" y="5083954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3D61A790-0F98-4BC4-BAC7-9BD0445B0E8D}"/>
              </a:ext>
            </a:extLst>
          </p:cNvPr>
          <p:cNvSpPr/>
          <p:nvPr/>
        </p:nvSpPr>
        <p:spPr>
          <a:xfrm>
            <a:off x="1463750" y="1817597"/>
            <a:ext cx="18856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33072A73-24A8-430E-BEBC-0E9C19129949}"/>
              </a:ext>
            </a:extLst>
          </p:cNvPr>
          <p:cNvSpPr txBox="1"/>
          <p:nvPr/>
        </p:nvSpPr>
        <p:spPr>
          <a:xfrm>
            <a:off x="1335865" y="1829419"/>
            <a:ext cx="19293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Ask for direction</a:t>
            </a:r>
            <a:endParaRPr lang="ar-SA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5A561BA-99A3-466D-9503-BE2D205B5686}"/>
              </a:ext>
            </a:extLst>
          </p:cNvPr>
          <p:cNvSpPr txBox="1"/>
          <p:nvPr/>
        </p:nvSpPr>
        <p:spPr>
          <a:xfrm>
            <a:off x="4586543" y="1721103"/>
            <a:ext cx="1974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 for repeating information</a:t>
            </a:r>
            <a:endParaRPr lang="ar-SA" sz="24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5E01576-3B0A-4A9D-8962-D620858E8EF8}"/>
              </a:ext>
            </a:extLst>
          </p:cNvPr>
          <p:cNvSpPr txBox="1"/>
          <p:nvPr/>
        </p:nvSpPr>
        <p:spPr>
          <a:xfrm>
            <a:off x="3040478" y="4744158"/>
            <a:ext cx="19293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Describe a direction</a:t>
            </a:r>
            <a:endParaRPr lang="ar-SA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0A4D65F4-AC61-4F4A-99E2-A8FBDB95BA3A}"/>
              </a:ext>
            </a:extLst>
          </p:cNvPr>
          <p:cNvSpPr txBox="1"/>
          <p:nvPr/>
        </p:nvSpPr>
        <p:spPr>
          <a:xfrm>
            <a:off x="6165050" y="4630269"/>
            <a:ext cx="2079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Apply "can" and "will" in requests</a:t>
            </a:r>
            <a:endParaRPr lang="ar-SA" sz="24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六边形 43">
            <a:extLst>
              <a:ext uri="{FF2B5EF4-FFF2-40B4-BE49-F238E27FC236}">
                <a16:creationId xmlns:a16="http://schemas.microsoft.com/office/drawing/2014/main" id="{5C7A2B85-FE4D-4A35-B630-62ECA60DEBE1}"/>
              </a:ext>
            </a:extLst>
          </p:cNvPr>
          <p:cNvSpPr/>
          <p:nvPr/>
        </p:nvSpPr>
        <p:spPr>
          <a:xfrm rot="1743839">
            <a:off x="7073394" y="3562610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53" name="矩形 47">
            <a:extLst>
              <a:ext uri="{FF2B5EF4-FFF2-40B4-BE49-F238E27FC236}">
                <a16:creationId xmlns:a16="http://schemas.microsoft.com/office/drawing/2014/main" id="{F34D62A6-3AA2-4AEA-8ED2-931B4B6372F5}"/>
              </a:ext>
            </a:extLst>
          </p:cNvPr>
          <p:cNvSpPr/>
          <p:nvPr/>
        </p:nvSpPr>
        <p:spPr>
          <a:xfrm>
            <a:off x="7669208" y="1743321"/>
            <a:ext cx="2079753" cy="1538519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58" name="矩形 49">
            <a:extLst>
              <a:ext uri="{FF2B5EF4-FFF2-40B4-BE49-F238E27FC236}">
                <a16:creationId xmlns:a16="http://schemas.microsoft.com/office/drawing/2014/main" id="{A42D53F8-D2FA-4E60-95AD-AAD16FD34AF0}"/>
              </a:ext>
            </a:extLst>
          </p:cNvPr>
          <p:cNvSpPr/>
          <p:nvPr/>
        </p:nvSpPr>
        <p:spPr>
          <a:xfrm>
            <a:off x="7202691" y="3734433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05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9" name="直接连接符 55">
            <a:extLst>
              <a:ext uri="{FF2B5EF4-FFF2-40B4-BE49-F238E27FC236}">
                <a16:creationId xmlns:a16="http://schemas.microsoft.com/office/drawing/2014/main" id="{71B8F79E-BE80-450F-89EB-06F9295EBE13}"/>
              </a:ext>
            </a:extLst>
          </p:cNvPr>
          <p:cNvCxnSpPr/>
          <p:nvPr/>
        </p:nvCxnSpPr>
        <p:spPr>
          <a:xfrm flipH="1" flipV="1">
            <a:off x="7417386" y="2629370"/>
            <a:ext cx="1328" cy="893213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56">
            <a:extLst>
              <a:ext uri="{FF2B5EF4-FFF2-40B4-BE49-F238E27FC236}">
                <a16:creationId xmlns:a16="http://schemas.microsoft.com/office/drawing/2014/main" id="{6FD2609C-F130-4483-9AB2-40C618B5E046}"/>
              </a:ext>
            </a:extLst>
          </p:cNvPr>
          <p:cNvCxnSpPr/>
          <p:nvPr/>
        </p:nvCxnSpPr>
        <p:spPr>
          <a:xfrm flipV="1">
            <a:off x="7408338" y="2648422"/>
            <a:ext cx="265962" cy="1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六边形 44">
            <a:extLst>
              <a:ext uri="{FF2B5EF4-FFF2-40B4-BE49-F238E27FC236}">
                <a16:creationId xmlns:a16="http://schemas.microsoft.com/office/drawing/2014/main" id="{00E62917-5986-49A7-8447-367E01C91903}"/>
              </a:ext>
            </a:extLst>
          </p:cNvPr>
          <p:cNvSpPr/>
          <p:nvPr/>
        </p:nvSpPr>
        <p:spPr>
          <a:xfrm rot="1743839">
            <a:off x="8664180" y="3560931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7" name="矩形 46">
            <a:extLst>
              <a:ext uri="{FF2B5EF4-FFF2-40B4-BE49-F238E27FC236}">
                <a16:creationId xmlns:a16="http://schemas.microsoft.com/office/drawing/2014/main" id="{2A48CF88-F62B-4C2D-90E5-574116DE2E0C}"/>
              </a:ext>
            </a:extLst>
          </p:cNvPr>
          <p:cNvSpPr/>
          <p:nvPr/>
        </p:nvSpPr>
        <p:spPr>
          <a:xfrm>
            <a:off x="9266573" y="4630269"/>
            <a:ext cx="2079753" cy="1528613"/>
          </a:xfrm>
          <a:prstGeom prst="rect">
            <a:avLst/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8" name="矩形 51">
            <a:extLst>
              <a:ext uri="{FF2B5EF4-FFF2-40B4-BE49-F238E27FC236}">
                <a16:creationId xmlns:a16="http://schemas.microsoft.com/office/drawing/2014/main" id="{B6F52629-00B7-49BD-A35B-3BA834D519DF}"/>
              </a:ext>
            </a:extLst>
          </p:cNvPr>
          <p:cNvSpPr/>
          <p:nvPr/>
        </p:nvSpPr>
        <p:spPr>
          <a:xfrm>
            <a:off x="8784812" y="3719342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06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69" name="直接连接符 61">
            <a:extLst>
              <a:ext uri="{FF2B5EF4-FFF2-40B4-BE49-F238E27FC236}">
                <a16:creationId xmlns:a16="http://schemas.microsoft.com/office/drawing/2014/main" id="{C789E55C-F8F9-4BE9-ADC5-6ECD3857C408}"/>
              </a:ext>
            </a:extLst>
          </p:cNvPr>
          <p:cNvCxnSpPr/>
          <p:nvPr/>
        </p:nvCxnSpPr>
        <p:spPr>
          <a:xfrm flipH="1" flipV="1">
            <a:off x="9024298" y="4211378"/>
            <a:ext cx="1328" cy="893213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2">
            <a:extLst>
              <a:ext uri="{FF2B5EF4-FFF2-40B4-BE49-F238E27FC236}">
                <a16:creationId xmlns:a16="http://schemas.microsoft.com/office/drawing/2014/main" id="{5271B167-1CC6-4096-AEB3-42949DC913F3}"/>
              </a:ext>
            </a:extLst>
          </p:cNvPr>
          <p:cNvCxnSpPr/>
          <p:nvPr/>
        </p:nvCxnSpPr>
        <p:spPr>
          <a:xfrm flipV="1">
            <a:off x="9015768" y="5083954"/>
            <a:ext cx="265962" cy="1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962EF0B6-08E6-4695-9AF6-3CA6EE3193A4}"/>
              </a:ext>
            </a:extLst>
          </p:cNvPr>
          <p:cNvSpPr txBox="1"/>
          <p:nvPr/>
        </p:nvSpPr>
        <p:spPr>
          <a:xfrm>
            <a:off x="9356010" y="4630269"/>
            <a:ext cx="1974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time clauses in the future tense</a:t>
            </a:r>
            <a:endParaRPr lang="ar-SA" sz="24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5D5F5F9-3662-4336-9B0E-CA36BBC48AAA}"/>
              </a:ext>
            </a:extLst>
          </p:cNvPr>
          <p:cNvSpPr txBox="1"/>
          <p:nvPr/>
        </p:nvSpPr>
        <p:spPr>
          <a:xfrm>
            <a:off x="7721647" y="1746761"/>
            <a:ext cx="1974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Apply "will" in offers and promises</a:t>
            </a:r>
            <a:endParaRPr lang="ar-SA" sz="24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7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5" grpId="0"/>
      <p:bldP spid="77" grpId="0"/>
      <p:bldP spid="71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314" name="Picture 2" descr="Have a nice day vector sticker. Volume frame with shadow. Speech bubble in  retro style. — Stock Vector © zatrar121212.gmail.com #125298122">
            <a:extLst>
              <a:ext uri="{FF2B5EF4-FFF2-40B4-BE49-F238E27FC236}">
                <a16:creationId xmlns:a16="http://schemas.microsoft.com/office/drawing/2014/main" id="{EDB9990C-2C95-4823-AEE4-A4DD4834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6" b="97330" l="1369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13" y="145382"/>
            <a:ext cx="4368906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ello clipart, Picture #12693 hello clipart">
            <a:extLst>
              <a:ext uri="{FF2B5EF4-FFF2-40B4-BE49-F238E27FC236}">
                <a16:creationId xmlns:a16="http://schemas.microsoft.com/office/drawing/2014/main" id="{AAA2D62C-DE30-41BA-9ACE-B523CFC0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0" y="2370615"/>
            <a:ext cx="39909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26245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6283A7-3FBE-48B8-A1BF-6096A7D96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25" y="2173895"/>
            <a:ext cx="3528516" cy="4684105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DDE7E88-579D-4D43-8EF6-2CD73C3A37F4}"/>
              </a:ext>
            </a:extLst>
          </p:cNvPr>
          <p:cNvSpPr txBox="1"/>
          <p:nvPr/>
        </p:nvSpPr>
        <p:spPr>
          <a:xfrm>
            <a:off x="7919089" y="650418"/>
            <a:ext cx="37731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to </a:t>
            </a:r>
            <a:r>
              <a:rPr lang="en-US" b="1" dirty="0">
                <a:solidFill>
                  <a:srgbClr val="FF0000"/>
                </a:solidFill>
              </a:rPr>
              <a:t>ask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for directions?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CF0A4AF-C928-40DB-B7E5-874EAF2A756E}"/>
              </a:ext>
            </a:extLst>
          </p:cNvPr>
          <p:cNvSpPr txBox="1"/>
          <p:nvPr/>
        </p:nvSpPr>
        <p:spPr>
          <a:xfrm>
            <a:off x="3814140" y="648365"/>
            <a:ext cx="28805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to </a:t>
            </a:r>
            <a:r>
              <a:rPr lang="en-US" b="1" dirty="0">
                <a:solidFill>
                  <a:srgbClr val="FF0000"/>
                </a:solidFill>
              </a:rPr>
              <a:t>give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directions?</a:t>
            </a:r>
            <a:endParaRPr lang="ar-SA" dirty="0"/>
          </a:p>
        </p:txBody>
      </p:sp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4E5A6F23-9C2D-4B00-BB43-19C44BE96E67}"/>
              </a:ext>
            </a:extLst>
          </p:cNvPr>
          <p:cNvSpPr/>
          <p:nvPr/>
        </p:nvSpPr>
        <p:spPr>
          <a:xfrm>
            <a:off x="3723300" y="1234300"/>
            <a:ext cx="2720051" cy="1327554"/>
          </a:xfrm>
          <a:prstGeom prst="wedgeEllipseCallout">
            <a:avLst>
              <a:gd name="adj1" fmla="val 42997"/>
              <a:gd name="adj2" fmla="val 590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8CE62F4E-BE9F-4BB9-AC08-DE13FA1BDF88}"/>
              </a:ext>
            </a:extLst>
          </p:cNvPr>
          <p:cNvSpPr/>
          <p:nvPr/>
        </p:nvSpPr>
        <p:spPr>
          <a:xfrm>
            <a:off x="8445660" y="1120709"/>
            <a:ext cx="2720051" cy="1327554"/>
          </a:xfrm>
          <a:prstGeom prst="wedgeEllipseCallout">
            <a:avLst>
              <a:gd name="adj1" fmla="val -45939"/>
              <a:gd name="adj2" fmla="val 703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29655C5-38DE-4771-A443-436A9D6B6291}"/>
              </a:ext>
            </a:extLst>
          </p:cNvPr>
          <p:cNvGrpSpPr/>
          <p:nvPr/>
        </p:nvGrpSpPr>
        <p:grpSpPr>
          <a:xfrm>
            <a:off x="9047600" y="1124824"/>
            <a:ext cx="1704234" cy="1323439"/>
            <a:chOff x="9047600" y="1124824"/>
            <a:chExt cx="1704234" cy="1323439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B5605CCF-249F-4373-B193-6A39903DECBC}"/>
                </a:ext>
              </a:extLst>
            </p:cNvPr>
            <p:cNvSpPr txBox="1"/>
            <p:nvPr/>
          </p:nvSpPr>
          <p:spPr>
            <a:xfrm>
              <a:off x="10067509" y="1124824"/>
              <a:ext cx="68432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0000"/>
                  </a:solidFill>
                </a:rPr>
                <a:t>?</a:t>
              </a:r>
              <a:endParaRPr lang="ar-SA" sz="800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46 طريقة لنشر الخير في المدارس - أم أمة الله">
              <a:extLst>
                <a:ext uri="{FF2B5EF4-FFF2-40B4-BE49-F238E27FC236}">
                  <a16:creationId xmlns:a16="http://schemas.microsoft.com/office/drawing/2014/main" id="{25DB653E-ABD2-456E-9B93-47A23A7CA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7600" y="1320764"/>
              <a:ext cx="926725" cy="92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lexibility - Direction Icon Png, Transparent Png , Transparent Png Image -  PNGitem">
            <a:extLst>
              <a:ext uri="{FF2B5EF4-FFF2-40B4-BE49-F238E27FC236}">
                <a16:creationId xmlns:a16="http://schemas.microsoft.com/office/drawing/2014/main" id="{BAC78BE8-BD68-40FA-9CDC-CB1FD0DF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36" l="0" r="100000">
                        <a14:foregroundMark x1="82674" y1="51860" x2="78721" y2="49944"/>
                        <a14:foregroundMark x1="49884" y1="27621" x2="49884" y2="27621"/>
                        <a14:foregroundMark x1="32442" y1="49944" x2="32442" y2="49944"/>
                        <a14:foregroundMark x1="65000" y1="58061" x2="65000" y2="58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37" y="1281341"/>
            <a:ext cx="1196067" cy="12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D31378B-8EC5-4966-9A2F-BB78AA6E0AB6}"/>
              </a:ext>
            </a:extLst>
          </p:cNvPr>
          <p:cNvSpPr txBox="1"/>
          <p:nvPr/>
        </p:nvSpPr>
        <p:spPr>
          <a:xfrm>
            <a:off x="8622037" y="1245517"/>
            <a:ext cx="23672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 am looking for</a:t>
            </a: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the local school.</a:t>
            </a:r>
          </a:p>
          <a:p>
            <a:pPr algn="ctr"/>
            <a:endParaRPr lang="en-US" sz="7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Can you tell me</a:t>
            </a: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where it is?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D5DDF0E-606C-4FDC-8465-FAFDE66E1CB6}"/>
              </a:ext>
            </a:extLst>
          </p:cNvPr>
          <p:cNvSpPr txBox="1"/>
          <p:nvPr/>
        </p:nvSpPr>
        <p:spPr>
          <a:xfrm>
            <a:off x="3833513" y="1310751"/>
            <a:ext cx="24996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Sure.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Go straight </a:t>
            </a:r>
            <a:r>
              <a:rPr lang="en-US" sz="1600" dirty="0">
                <a:solidFill>
                  <a:srgbClr val="0070C0"/>
                </a:solidFill>
              </a:rPr>
              <a:t>&amp; </a:t>
            </a:r>
            <a:r>
              <a:rPr lang="en-US" sz="1600" dirty="0">
                <a:solidFill>
                  <a:srgbClr val="FF0000"/>
                </a:solidFill>
              </a:rPr>
              <a:t>take the second left</a:t>
            </a:r>
            <a:r>
              <a:rPr lang="en-US" sz="1600" dirty="0">
                <a:solidFill>
                  <a:srgbClr val="0070C0"/>
                </a:solidFill>
              </a:rPr>
              <a:t>. You’ll see the school ahead.</a:t>
            </a:r>
          </a:p>
        </p:txBody>
      </p:sp>
      <p:pic>
        <p:nvPicPr>
          <p:cNvPr id="2" name="Picture 2" descr="رمز الموقع تحميل مجاني - ورقة خريطة جوجل صانع أيقونات الكمبيوتر خريطة  العالم - رمز الموقع صورة بابوا نيو غينيا">
            <a:extLst>
              <a:ext uri="{FF2B5EF4-FFF2-40B4-BE49-F238E27FC236}">
                <a16:creationId xmlns:a16="http://schemas.microsoft.com/office/drawing/2014/main" id="{2CD6E53E-E0D0-4D8E-9A12-E306C66B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568" y="605805"/>
            <a:ext cx="789089" cy="7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0795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60DC9F-C7EF-4BAE-841D-2A3ABC919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357672"/>
            <a:ext cx="11793596" cy="397247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CBA3BD2-06D6-4193-A377-079616B04DFA}"/>
              </a:ext>
            </a:extLst>
          </p:cNvPr>
          <p:cNvSpPr/>
          <p:nvPr/>
        </p:nvSpPr>
        <p:spPr>
          <a:xfrm>
            <a:off x="4998720" y="1365504"/>
            <a:ext cx="6827520" cy="2865120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FB4B11C4-3233-4286-B49A-69D1CD3A2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00" y="2173895"/>
            <a:ext cx="3528516" cy="4684105"/>
          </a:xfrm>
          <a:prstGeom prst="rect">
            <a:avLst/>
          </a:prstGeom>
        </p:spPr>
      </p:pic>
      <p:sp>
        <p:nvSpPr>
          <p:cNvPr id="34" name="فقاعة الكلام: بيضاوية 33">
            <a:extLst>
              <a:ext uri="{FF2B5EF4-FFF2-40B4-BE49-F238E27FC236}">
                <a16:creationId xmlns:a16="http://schemas.microsoft.com/office/drawing/2014/main" id="{0786D202-D82A-4FC6-8F68-D3ADFD3C575B}"/>
              </a:ext>
            </a:extLst>
          </p:cNvPr>
          <p:cNvSpPr/>
          <p:nvPr/>
        </p:nvSpPr>
        <p:spPr>
          <a:xfrm>
            <a:off x="7340100" y="1365504"/>
            <a:ext cx="2720051" cy="1327554"/>
          </a:xfrm>
          <a:prstGeom prst="wedgeEllipseCallout">
            <a:avLst>
              <a:gd name="adj1" fmla="val -45939"/>
              <a:gd name="adj2" fmla="val 70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733F266-31F9-4080-9F3F-F85285F7EED8}"/>
              </a:ext>
            </a:extLst>
          </p:cNvPr>
          <p:cNvSpPr txBox="1"/>
          <p:nvPr/>
        </p:nvSpPr>
        <p:spPr>
          <a:xfrm>
            <a:off x="7965487" y="1659863"/>
            <a:ext cx="21291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Excuse me,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_ _ _ _ _ _ _ </a:t>
            </a:r>
          </a:p>
          <a:p>
            <a:pPr algn="ctr"/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E2D8E637-D9CB-44C8-BC3A-965D5647CE70}"/>
              </a:ext>
            </a:extLst>
          </p:cNvPr>
          <p:cNvSpPr/>
          <p:nvPr/>
        </p:nvSpPr>
        <p:spPr>
          <a:xfrm>
            <a:off x="260334" y="1851751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037B7FE2-D80B-4CBB-848D-B430F69E5EF7}"/>
              </a:ext>
            </a:extLst>
          </p:cNvPr>
          <p:cNvSpPr/>
          <p:nvPr/>
        </p:nvSpPr>
        <p:spPr>
          <a:xfrm>
            <a:off x="260333" y="2196505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10EDE870-E3DF-4BDF-BBE8-3A7D887FB756}"/>
              </a:ext>
            </a:extLst>
          </p:cNvPr>
          <p:cNvSpPr/>
          <p:nvPr/>
        </p:nvSpPr>
        <p:spPr>
          <a:xfrm>
            <a:off x="260332" y="2541259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199CBEA2-FB8F-4B5C-A00F-2905BE6D0C73}"/>
              </a:ext>
            </a:extLst>
          </p:cNvPr>
          <p:cNvSpPr/>
          <p:nvPr/>
        </p:nvSpPr>
        <p:spPr>
          <a:xfrm>
            <a:off x="260331" y="2832123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 descr="رمز الموقع تحميل مجاني - ورقة خريطة جوجل صانع أيقونات الكمبيوتر خريطة  العالم - رمز الموقع صورة بابوا نيو غينيا">
            <a:extLst>
              <a:ext uri="{FF2B5EF4-FFF2-40B4-BE49-F238E27FC236}">
                <a16:creationId xmlns:a16="http://schemas.microsoft.com/office/drawing/2014/main" id="{8F795DFF-72E2-4314-9C1E-DC492804B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42" y="1615293"/>
            <a:ext cx="789089" cy="7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60DC9F-C7EF-4BAE-841D-2A3ABC919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357672"/>
            <a:ext cx="11793596" cy="397247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CBA3BD2-06D6-4193-A377-079616B04DFA}"/>
              </a:ext>
            </a:extLst>
          </p:cNvPr>
          <p:cNvSpPr/>
          <p:nvPr/>
        </p:nvSpPr>
        <p:spPr>
          <a:xfrm>
            <a:off x="341919" y="1260498"/>
            <a:ext cx="4693377" cy="2865120"/>
          </a:xfrm>
          <a:prstGeom prst="rect">
            <a:avLst/>
          </a:prstGeom>
          <a:solidFill>
            <a:srgbClr val="E8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FB4B11C4-3233-4286-B49A-69D1CD3A2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7" y="2090365"/>
            <a:ext cx="3528516" cy="4684105"/>
          </a:xfrm>
          <a:prstGeom prst="rect">
            <a:avLst/>
          </a:prstGeom>
        </p:spPr>
      </p:pic>
      <p:sp>
        <p:nvSpPr>
          <p:cNvPr id="7" name="فقاعة الكلام: بيضاوية 6">
            <a:extLst>
              <a:ext uri="{FF2B5EF4-FFF2-40B4-BE49-F238E27FC236}">
                <a16:creationId xmlns:a16="http://schemas.microsoft.com/office/drawing/2014/main" id="{B05D0AC5-0576-4671-A812-B74F15E47C49}"/>
              </a:ext>
            </a:extLst>
          </p:cNvPr>
          <p:cNvSpPr/>
          <p:nvPr/>
        </p:nvSpPr>
        <p:spPr>
          <a:xfrm>
            <a:off x="209291" y="1356359"/>
            <a:ext cx="2720051" cy="1327554"/>
          </a:xfrm>
          <a:prstGeom prst="wedgeEllipseCallout">
            <a:avLst>
              <a:gd name="adj1" fmla="val 42997"/>
              <a:gd name="adj2" fmla="val 5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1458E97-248D-40EB-8BD6-61FAA3DD7B44}"/>
              </a:ext>
            </a:extLst>
          </p:cNvPr>
          <p:cNvSpPr txBox="1"/>
          <p:nvPr/>
        </p:nvSpPr>
        <p:spPr>
          <a:xfrm>
            <a:off x="332310" y="1521873"/>
            <a:ext cx="24996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Of course, 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_ _ _ _ _ _ _ </a:t>
            </a:r>
          </a:p>
          <a:p>
            <a:pPr algn="ctr"/>
            <a:endParaRPr lang="en-US" sz="1600" dirty="0">
              <a:solidFill>
                <a:srgbClr val="0070C0"/>
              </a:solidFill>
            </a:endParaRPr>
          </a:p>
          <a:p>
            <a:pPr algn="ctr"/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74D9AB0-46E4-4E3F-AF70-BA3979ED2CE7}"/>
              </a:ext>
            </a:extLst>
          </p:cNvPr>
          <p:cNvSpPr/>
          <p:nvPr/>
        </p:nvSpPr>
        <p:spPr>
          <a:xfrm>
            <a:off x="4834053" y="1864940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661F423C-08A3-407E-8452-FF9E9578EE03}"/>
              </a:ext>
            </a:extLst>
          </p:cNvPr>
          <p:cNvSpPr/>
          <p:nvPr/>
        </p:nvSpPr>
        <p:spPr>
          <a:xfrm>
            <a:off x="4834052" y="2209694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EA3DBD1-94B9-4432-8E8C-42B8EE16E5B3}"/>
              </a:ext>
            </a:extLst>
          </p:cNvPr>
          <p:cNvSpPr/>
          <p:nvPr/>
        </p:nvSpPr>
        <p:spPr>
          <a:xfrm>
            <a:off x="4834051" y="2517872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7A85E69-B4EC-4471-A5E5-0FCDF4AC1611}"/>
              </a:ext>
            </a:extLst>
          </p:cNvPr>
          <p:cNvSpPr/>
          <p:nvPr/>
        </p:nvSpPr>
        <p:spPr>
          <a:xfrm>
            <a:off x="4834050" y="2845312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507E13C-21C8-47C1-B87D-4DF1F5BACBC0}"/>
              </a:ext>
            </a:extLst>
          </p:cNvPr>
          <p:cNvSpPr/>
          <p:nvPr/>
        </p:nvSpPr>
        <p:spPr>
          <a:xfrm>
            <a:off x="4855131" y="3184197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BF0A5734-91EB-45A4-AFF8-B389E9BC8B1A}"/>
              </a:ext>
            </a:extLst>
          </p:cNvPr>
          <p:cNvSpPr/>
          <p:nvPr/>
        </p:nvSpPr>
        <p:spPr>
          <a:xfrm>
            <a:off x="4855130" y="3492375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748893D4-B8F8-4014-A20E-52E13C717C4E}"/>
              </a:ext>
            </a:extLst>
          </p:cNvPr>
          <p:cNvSpPr/>
          <p:nvPr/>
        </p:nvSpPr>
        <p:spPr>
          <a:xfrm>
            <a:off x="4855129" y="3819815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Picture 4" descr="Flexibility - Direction Icon Png, Transparent Png , Transparent Png Image -  PNGitem">
            <a:extLst>
              <a:ext uri="{FF2B5EF4-FFF2-40B4-BE49-F238E27FC236}">
                <a16:creationId xmlns:a16="http://schemas.microsoft.com/office/drawing/2014/main" id="{6617EBAA-D79E-405A-8A5F-05094AC4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36" l="0" r="100000">
                        <a14:foregroundMark x1="82674" y1="51860" x2="78721" y2="49944"/>
                        <a14:foregroundMark x1="49884" y1="27621" x2="49884" y2="27621"/>
                        <a14:foregroundMark x1="32442" y1="49944" x2="32442" y2="49944"/>
                        <a14:foregroundMark x1="65000" y1="58061" x2="65000" y2="58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8" y="2108490"/>
            <a:ext cx="557975" cy="5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4163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EDB5332-0F39-4F93-8DD9-96481D83D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64" y="263706"/>
            <a:ext cx="11390632" cy="353141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52FA603-8720-4B2D-BAD7-BF7EBC2EC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3895"/>
            <a:ext cx="3528516" cy="4684105"/>
          </a:xfrm>
          <a:prstGeom prst="rect">
            <a:avLst/>
          </a:prstGeom>
        </p:spPr>
      </p:pic>
      <p:sp>
        <p:nvSpPr>
          <p:cNvPr id="9" name="فقاعة الكلام: بيضاوية 8">
            <a:extLst>
              <a:ext uri="{FF2B5EF4-FFF2-40B4-BE49-F238E27FC236}">
                <a16:creationId xmlns:a16="http://schemas.microsoft.com/office/drawing/2014/main" id="{FC496F20-4F6B-4407-A450-728E79DAEAB1}"/>
              </a:ext>
            </a:extLst>
          </p:cNvPr>
          <p:cNvSpPr/>
          <p:nvPr/>
        </p:nvSpPr>
        <p:spPr>
          <a:xfrm>
            <a:off x="9193185" y="1146048"/>
            <a:ext cx="2720051" cy="1327554"/>
          </a:xfrm>
          <a:prstGeom prst="wedgeEllipseCallout">
            <a:avLst>
              <a:gd name="adj1" fmla="val -45939"/>
              <a:gd name="adj2" fmla="val 70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 descr="Repeat icon - Free download on Iconfinder">
            <a:extLst>
              <a:ext uri="{FF2B5EF4-FFF2-40B4-BE49-F238E27FC236}">
                <a16:creationId xmlns:a16="http://schemas.microsoft.com/office/drawing/2014/main" id="{101C24C5-064D-4831-825D-F4033731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476" y="1306135"/>
            <a:ext cx="1167467" cy="1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C94146C-E6D0-44D0-AC2A-2EF8491ED8FC}"/>
              </a:ext>
            </a:extLst>
          </p:cNvPr>
          <p:cNvCxnSpPr/>
          <p:nvPr/>
        </p:nvCxnSpPr>
        <p:spPr>
          <a:xfrm>
            <a:off x="7595616" y="816864"/>
            <a:ext cx="2572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D77FEA8-FBED-47EC-A708-C408EB2E08A4}"/>
              </a:ext>
            </a:extLst>
          </p:cNvPr>
          <p:cNvSpPr/>
          <p:nvPr/>
        </p:nvSpPr>
        <p:spPr>
          <a:xfrm>
            <a:off x="331835" y="1493230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C3049B1B-02C2-482E-89BF-C6824E28C1B8}"/>
              </a:ext>
            </a:extLst>
          </p:cNvPr>
          <p:cNvSpPr/>
          <p:nvPr/>
        </p:nvSpPr>
        <p:spPr>
          <a:xfrm>
            <a:off x="331834" y="1837984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57F59824-34CB-410A-8E9C-8EC92CD434FE}"/>
              </a:ext>
            </a:extLst>
          </p:cNvPr>
          <p:cNvSpPr/>
          <p:nvPr/>
        </p:nvSpPr>
        <p:spPr>
          <a:xfrm>
            <a:off x="331832" y="2182738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813A06A0-639D-4C58-9A45-D701E9DE94FC}"/>
              </a:ext>
            </a:extLst>
          </p:cNvPr>
          <p:cNvSpPr/>
          <p:nvPr/>
        </p:nvSpPr>
        <p:spPr>
          <a:xfrm>
            <a:off x="331832" y="2535153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8BD614B-4B62-4147-B2C0-2DE98B54047A}"/>
              </a:ext>
            </a:extLst>
          </p:cNvPr>
          <p:cNvSpPr/>
          <p:nvPr/>
        </p:nvSpPr>
        <p:spPr>
          <a:xfrm>
            <a:off x="331832" y="2887568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34FF4433-81A7-471D-8F3B-F032C14E3818}"/>
              </a:ext>
            </a:extLst>
          </p:cNvPr>
          <p:cNvSpPr/>
          <p:nvPr/>
        </p:nvSpPr>
        <p:spPr>
          <a:xfrm>
            <a:off x="331832" y="3241912"/>
            <a:ext cx="210855" cy="29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>
            <a:hlinkClick r:id="rId7"/>
            <a:extLst>
              <a:ext uri="{FF2B5EF4-FFF2-40B4-BE49-F238E27FC236}">
                <a16:creationId xmlns:a16="http://schemas.microsoft.com/office/drawing/2014/main" id="{7BB3ABC3-44C2-4712-8E0D-14539072C7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889" l="4444" r="100000">
                        <a14:foregroundMark x1="22667" y1="74222" x2="22667" y2="74222"/>
                        <a14:foregroundMark x1="31556" y1="70222" x2="31556" y2="70222"/>
                        <a14:foregroundMark x1="41778" y1="73778" x2="41778" y2="73778"/>
                        <a14:foregroundMark x1="47556" y1="74222" x2="47556" y2="74222"/>
                        <a14:foregroundMark x1="64889" y1="76000" x2="64889" y2="76000"/>
                        <a14:foregroundMark x1="77333" y1="75111" x2="77333" y2="75111"/>
                        <a14:foregroundMark x1="85778" y1="74222" x2="85778" y2="74222"/>
                        <a14:foregroundMark x1="92000" y1="69778" x2="92000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6435" b="11207"/>
          <a:stretch/>
        </p:blipFill>
        <p:spPr>
          <a:xfrm>
            <a:off x="1811819" y="4308570"/>
            <a:ext cx="1511329" cy="1326074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1D77E27-9E42-48AB-95F2-79D99B6C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330" y="4602891"/>
            <a:ext cx="798014" cy="7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0E2CB02-B28A-4A32-9561-1850224CD5A6}"/>
              </a:ext>
            </a:extLst>
          </p:cNvPr>
          <p:cNvSpPr txBox="1"/>
          <p:nvPr/>
        </p:nvSpPr>
        <p:spPr>
          <a:xfrm>
            <a:off x="765175" y="5672744"/>
            <a:ext cx="4060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https://wordwall.net/play/9994/148/935</a:t>
            </a:r>
            <a:endParaRPr lang="ar-SA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4563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51E41BE-35DD-4609-AE09-54CB23509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11" y="599925"/>
            <a:ext cx="8493755" cy="5658150"/>
          </a:xfrm>
          <a:prstGeom prst="rect">
            <a:avLst/>
          </a:prstGeom>
        </p:spPr>
      </p:pic>
      <p:grpSp>
        <p:nvGrpSpPr>
          <p:cNvPr id="4" name="组合 34">
            <a:extLst>
              <a:ext uri="{FF2B5EF4-FFF2-40B4-BE49-F238E27FC236}">
                <a16:creationId xmlns:a16="http://schemas.microsoft.com/office/drawing/2014/main" id="{DCBBBA1B-DE1C-4178-86C1-8A1797454414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5" name="流程图: 过程 35">
              <a:extLst>
                <a:ext uri="{FF2B5EF4-FFF2-40B4-BE49-F238E27FC236}">
                  <a16:creationId xmlns:a16="http://schemas.microsoft.com/office/drawing/2014/main" id="{9D1A5C9C-02F7-4505-A28A-034FD2AF9A7B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等腰三角形 36">
              <a:extLst>
                <a:ext uri="{FF2B5EF4-FFF2-40B4-BE49-F238E27FC236}">
                  <a16:creationId xmlns:a16="http://schemas.microsoft.com/office/drawing/2014/main" id="{0D4E69A0-88B7-4A39-87F1-91FCA9ADE50A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燕尾形 37">
            <a:extLst>
              <a:ext uri="{FF2B5EF4-FFF2-40B4-BE49-F238E27FC236}">
                <a16:creationId xmlns:a16="http://schemas.microsoft.com/office/drawing/2014/main" id="{3E1D7D5D-188F-46D1-BD69-071E2DC9DA49}"/>
              </a:ext>
            </a:extLst>
          </p:cNvPr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副标题 1">
            <a:extLst>
              <a:ext uri="{FF2B5EF4-FFF2-40B4-BE49-F238E27FC236}">
                <a16:creationId xmlns:a16="http://schemas.microsoft.com/office/drawing/2014/main" id="{D68D3D1D-B401-4A6B-A96E-3BE512806E87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Role Play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2050" name="Picture 2" descr="Using Google's Search Location Setting. Buyer Beware!">
            <a:extLst>
              <a:ext uri="{FF2B5EF4-FFF2-40B4-BE49-F238E27FC236}">
                <a16:creationId xmlns:a16="http://schemas.microsoft.com/office/drawing/2014/main" id="{6CE0462B-A24D-47C2-9922-08463C9AE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5185" l="10000" r="90000">
                        <a14:foregroundMark x1="70667" y1="25926" x2="70667" y2="25926"/>
                        <a14:foregroundMark x1="56889" y1="14815" x2="56889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34" y="3633946"/>
            <a:ext cx="1652535" cy="19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CB84F5C-9ACD-4B0C-A43B-6894D1E65087}"/>
              </a:ext>
            </a:extLst>
          </p:cNvPr>
          <p:cNvSpPr txBox="1"/>
          <p:nvPr/>
        </p:nvSpPr>
        <p:spPr>
          <a:xfrm rot="1393823">
            <a:off x="8322776" y="1025778"/>
            <a:ext cx="7968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cafe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29CD14D-8A3C-4F82-ADA5-EDD8CB44E8E6}"/>
              </a:ext>
            </a:extLst>
          </p:cNvPr>
          <p:cNvSpPr txBox="1"/>
          <p:nvPr/>
        </p:nvSpPr>
        <p:spPr>
          <a:xfrm rot="1784503">
            <a:off x="4835864" y="3180796"/>
            <a:ext cx="79684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Fruit</a:t>
            </a:r>
            <a:endParaRPr lang="ar-SA" sz="12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4CF94B5-BA70-495B-A80A-E01BF0ABC421}"/>
              </a:ext>
            </a:extLst>
          </p:cNvPr>
          <p:cNvSpPr txBox="1"/>
          <p:nvPr/>
        </p:nvSpPr>
        <p:spPr>
          <a:xfrm rot="20824952">
            <a:off x="9525850" y="780919"/>
            <a:ext cx="79684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Gym</a:t>
            </a:r>
            <a:endParaRPr lang="ar-SA" sz="1400" dirty="0"/>
          </a:p>
        </p:txBody>
      </p:sp>
      <p:pic>
        <p:nvPicPr>
          <p:cNvPr id="16" name="Picture 2" descr="Using Google's Search Location Setting. Buyer Beware!">
            <a:extLst>
              <a:ext uri="{FF2B5EF4-FFF2-40B4-BE49-F238E27FC236}">
                <a16:creationId xmlns:a16="http://schemas.microsoft.com/office/drawing/2014/main" id="{4BD6B6DB-0443-4DB2-B260-C41F342F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5185" l="10000" r="90000">
                        <a14:foregroundMark x1="70667" y1="25926" x2="70667" y2="25926"/>
                        <a14:foregroundMark x1="56889" y1="14815" x2="56889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33" y="385055"/>
            <a:ext cx="1652535" cy="19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1414E1-607B-4437-9B1E-DAD1BDE84EC0}"/>
              </a:ext>
            </a:extLst>
          </p:cNvPr>
          <p:cNvSpPr txBox="1"/>
          <p:nvPr/>
        </p:nvSpPr>
        <p:spPr>
          <a:xfrm rot="20089979">
            <a:off x="9687754" y="2389711"/>
            <a:ext cx="63146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Book</a:t>
            </a:r>
            <a:endParaRPr lang="ar-SA" sz="1200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F1D411D-38F8-4B8E-B367-A7F0B9474EE1}"/>
              </a:ext>
            </a:extLst>
          </p:cNvPr>
          <p:cNvSpPr txBox="1"/>
          <p:nvPr/>
        </p:nvSpPr>
        <p:spPr>
          <a:xfrm rot="1992553">
            <a:off x="9420201" y="4673914"/>
            <a:ext cx="79684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ice cream</a:t>
            </a:r>
            <a:endParaRPr lang="ar-SA" sz="1100" b="1" dirty="0">
              <a:solidFill>
                <a:schemeClr val="bg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C5966C6-B09B-4435-8380-C6B1222075FB}"/>
              </a:ext>
            </a:extLst>
          </p:cNvPr>
          <p:cNvSpPr txBox="1"/>
          <p:nvPr/>
        </p:nvSpPr>
        <p:spPr>
          <a:xfrm rot="20089979">
            <a:off x="9790365" y="3254349"/>
            <a:ext cx="135359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err="1">
                <a:solidFill>
                  <a:schemeClr val="bg1"/>
                </a:solidFill>
              </a:rPr>
              <a:t>Restuarant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053AD07-8FC3-421B-B549-F92FE5F0F527}"/>
              </a:ext>
            </a:extLst>
          </p:cNvPr>
          <p:cNvSpPr txBox="1"/>
          <p:nvPr/>
        </p:nvSpPr>
        <p:spPr>
          <a:xfrm rot="20424524">
            <a:off x="7103881" y="1310052"/>
            <a:ext cx="86543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school</a:t>
            </a:r>
            <a:endParaRPr lang="ar-SA" sz="1400" dirty="0">
              <a:solidFill>
                <a:schemeClr val="bg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4330EA4-1465-4AAB-A353-46E7AEB99210}"/>
              </a:ext>
            </a:extLst>
          </p:cNvPr>
          <p:cNvSpPr txBox="1"/>
          <p:nvPr/>
        </p:nvSpPr>
        <p:spPr>
          <a:xfrm>
            <a:off x="122009" y="1147145"/>
            <a:ext cx="208270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Ask for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Give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Ask to …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E180E9-978F-4579-AD55-09426FBDE8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25" b="84375" l="29844" r="76406">
                        <a14:foregroundMark x1="67813" y1="28906" x2="67813" y2="28281"/>
                        <a14:foregroundMark x1="69531" y1="24219" x2="69531" y2="24219"/>
                        <a14:foregroundMark x1="69375" y1="32813" x2="69375" y2="32813"/>
                        <a14:foregroundMark x1="70469" y1="58125" x2="70469" y2="58125"/>
                        <a14:foregroundMark x1="66563" y1="79219" x2="66563" y2="79219"/>
                        <a14:foregroundMark x1="69844" y1="78125" x2="69844" y2="78125"/>
                        <a14:foregroundMark x1="40156" y1="26719" x2="40156" y2="26719"/>
                        <a14:foregroundMark x1="40156" y1="22969" x2="40156" y2="22969"/>
                        <a14:foregroundMark x1="40938" y1="35781" x2="40938" y2="35781"/>
                        <a14:foregroundMark x1="41563" y1="36563" x2="41563" y2="36563"/>
                        <a14:foregroundMark x1="41563" y1="41875" x2="41563" y2="41875"/>
                        <a14:foregroundMark x1="41563" y1="40000" x2="41563" y2="40000"/>
                        <a14:foregroundMark x1="41563" y1="40781" x2="41563" y2="40000"/>
                        <a14:foregroundMark x1="41563" y1="37500" x2="41563" y2="37500"/>
                        <a14:foregroundMark x1="40469" y1="30625" x2="40469" y2="30625"/>
                        <a14:foregroundMark x1="38438" y1="30156" x2="38438" y2="30156"/>
                        <a14:foregroundMark x1="66406" y1="30938" x2="66406" y2="30938"/>
                        <a14:foregroundMark x1="41875" y1="46406" x2="41875" y2="46406"/>
                        <a14:foregroundMark x1="41250" y1="48594" x2="41250" y2="48594"/>
                        <a14:foregroundMark x1="42031" y1="46094" x2="42031" y2="46094"/>
                        <a14:foregroundMark x1="40938" y1="44688" x2="40938" y2="44688"/>
                        <a14:foregroundMark x1="48594" y1="45000" x2="48594" y2="45000"/>
                        <a14:foregroundMark x1="65625" y1="25938" x2="65625" y2="25938"/>
                        <a14:backgroundMark x1="52812" y1="52812" x2="52812" y2="5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4950" r="24594" b="16650"/>
          <a:stretch/>
        </p:blipFill>
        <p:spPr>
          <a:xfrm>
            <a:off x="369063" y="2528210"/>
            <a:ext cx="1524578" cy="2353668"/>
          </a:xfrm>
          <a:prstGeom prst="rect">
            <a:avLst/>
          </a:prstGeom>
        </p:spPr>
      </p:pic>
      <p:pic>
        <p:nvPicPr>
          <p:cNvPr id="23" name="Picture 4" descr="Flexibility - Direction Icon Png, Transparent Png , Transparent Png Image -  PNGitem">
            <a:extLst>
              <a:ext uri="{FF2B5EF4-FFF2-40B4-BE49-F238E27FC236}">
                <a16:creationId xmlns:a16="http://schemas.microsoft.com/office/drawing/2014/main" id="{E7037085-958D-476A-8700-C1F804BA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36" l="0" r="100000">
                        <a14:foregroundMark x1="82674" y1="51860" x2="78721" y2="49944"/>
                        <a14:foregroundMark x1="49884" y1="27621" x2="49884" y2="27621"/>
                        <a14:foregroundMark x1="32442" y1="49944" x2="32442" y2="49944"/>
                        <a14:foregroundMark x1="65000" y1="58061" x2="65000" y2="58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63" y="1448235"/>
            <a:ext cx="557975" cy="5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peat icon - Free download on Iconfinder">
            <a:extLst>
              <a:ext uri="{FF2B5EF4-FFF2-40B4-BE49-F238E27FC236}">
                <a16:creationId xmlns:a16="http://schemas.microsoft.com/office/drawing/2014/main" id="{42633439-1E26-4A19-96B8-59D3EE2A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43" y="2163501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رمز الموقع تحميل مجاني - ورقة خريطة جوجل صانع أيقونات الكمبيوتر خريطة  العالم - رمز الموقع صورة بابوا نيو غينيا">
            <a:extLst>
              <a:ext uri="{FF2B5EF4-FFF2-40B4-BE49-F238E27FC236}">
                <a16:creationId xmlns:a16="http://schemas.microsoft.com/office/drawing/2014/main" id="{F2AADE10-B4B0-4906-A021-8B833185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7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998355"/>
            <a:ext cx="538959" cy="4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08722A1-64AF-4807-80CD-4BA65A7730E4}"/>
              </a:ext>
            </a:extLst>
          </p:cNvPr>
          <p:cNvSpPr txBox="1"/>
          <p:nvPr/>
        </p:nvSpPr>
        <p:spPr>
          <a:xfrm rot="20358191">
            <a:off x="3222321" y="1710868"/>
            <a:ext cx="10521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Mall</a:t>
            </a:r>
            <a:endParaRPr lang="ar-SA" sz="1200" b="1" dirty="0"/>
          </a:p>
        </p:txBody>
      </p:sp>
      <p:pic>
        <p:nvPicPr>
          <p:cNvPr id="17" name="Picture 2" descr="Using Google's Search Location Setting. Buyer Beware!">
            <a:extLst>
              <a:ext uri="{FF2B5EF4-FFF2-40B4-BE49-F238E27FC236}">
                <a16:creationId xmlns:a16="http://schemas.microsoft.com/office/drawing/2014/main" id="{522A3A51-89CE-423A-9511-9A3D0818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5185" l="10000" r="90000">
                        <a14:foregroundMark x1="70667" y1="25926" x2="70667" y2="25926"/>
                        <a14:foregroundMark x1="56889" y1="14815" x2="56889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74" y="1109287"/>
            <a:ext cx="1652535" cy="19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361568D-2A29-4372-BBF4-6777FB213CCB}"/>
              </a:ext>
            </a:extLst>
          </p:cNvPr>
          <p:cNvSpPr txBox="1"/>
          <p:nvPr/>
        </p:nvSpPr>
        <p:spPr>
          <a:xfrm rot="20430781">
            <a:off x="4802352" y="4709698"/>
            <a:ext cx="10991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Essa’s St. E</a:t>
            </a:r>
            <a:endParaRPr lang="ar-SA" sz="1200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348E1F6-6005-4503-8D0D-36E1D2A564FC}"/>
              </a:ext>
            </a:extLst>
          </p:cNvPr>
          <p:cNvSpPr txBox="1"/>
          <p:nvPr/>
        </p:nvSpPr>
        <p:spPr>
          <a:xfrm rot="20430781">
            <a:off x="8708540" y="4498973"/>
            <a:ext cx="131746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Mega Goal St.</a:t>
            </a:r>
            <a:endParaRPr lang="ar-SA" sz="1200" b="1" dirty="0"/>
          </a:p>
        </p:txBody>
      </p:sp>
      <p:pic>
        <p:nvPicPr>
          <p:cNvPr id="15" name="Picture 2" descr="Using Google's Search Location Setting. Buyer Beware!">
            <a:extLst>
              <a:ext uri="{FF2B5EF4-FFF2-40B4-BE49-F238E27FC236}">
                <a16:creationId xmlns:a16="http://schemas.microsoft.com/office/drawing/2014/main" id="{0DEC18FC-30C6-4185-8515-C33162FF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5185" l="10000" r="90000">
                        <a14:foregroundMark x1="70667" y1="25926" x2="70667" y2="25926"/>
                        <a14:foregroundMark x1="56889" y1="14815" x2="56889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16" y="3633945"/>
            <a:ext cx="1652535" cy="19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8FD0B91-7D13-43BD-987B-53D777A3A0DF}"/>
              </a:ext>
            </a:extLst>
          </p:cNvPr>
          <p:cNvSpPr txBox="1"/>
          <p:nvPr/>
        </p:nvSpPr>
        <p:spPr>
          <a:xfrm rot="20430781">
            <a:off x="5692007" y="3032802"/>
            <a:ext cx="10991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20 St.</a:t>
            </a:r>
            <a:endParaRPr lang="ar-SA" sz="1200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DAE8C05-2A28-45F1-9F6F-AC052EE178F2}"/>
              </a:ext>
            </a:extLst>
          </p:cNvPr>
          <p:cNvSpPr txBox="1"/>
          <p:nvPr/>
        </p:nvSpPr>
        <p:spPr>
          <a:xfrm rot="20430781">
            <a:off x="7567269" y="3117437"/>
            <a:ext cx="10991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Ahssa St</a:t>
            </a:r>
            <a:endParaRPr lang="ar-SA" sz="1200" b="1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F0C4DBA-F071-42B7-A5A3-066E74D16EFF}"/>
              </a:ext>
            </a:extLst>
          </p:cNvPr>
          <p:cNvSpPr txBox="1"/>
          <p:nvPr/>
        </p:nvSpPr>
        <p:spPr>
          <a:xfrm rot="20430781">
            <a:off x="5603041" y="5604178"/>
            <a:ext cx="120905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/>
              <a:t>Essa’s St. W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2138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D542CA0-2737-4240-B02E-63C2B0F31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161"/>
            <a:ext cx="12192000" cy="580441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0070C0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St Book @ 16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DA32440-1E24-4DFD-8A4F-8CC768782BE8}"/>
              </a:ext>
            </a:extLst>
          </p:cNvPr>
          <p:cNvSpPr txBox="1"/>
          <p:nvPr/>
        </p:nvSpPr>
        <p:spPr>
          <a:xfrm>
            <a:off x="3056098" y="4476368"/>
            <a:ext cx="41367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Can you tell us how to get there?</a:t>
            </a:r>
            <a:endParaRPr lang="ar-SA" dirty="0"/>
          </a:p>
        </p:txBody>
      </p:sp>
      <p:pic>
        <p:nvPicPr>
          <p:cNvPr id="26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A4252A55-C428-4473-A40D-68768F2F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057">
            <a:off x="2611747" y="4505825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5686F5B-E235-4CE5-B0F2-FBEFC75B91E1}"/>
              </a:ext>
            </a:extLst>
          </p:cNvPr>
          <p:cNvSpPr txBox="1"/>
          <p:nvPr/>
        </p:nvSpPr>
        <p:spPr>
          <a:xfrm>
            <a:off x="5124487" y="4881547"/>
            <a:ext cx="19834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turn right</a:t>
            </a:r>
            <a:endParaRPr lang="ar-SA" sz="1600" dirty="0"/>
          </a:p>
        </p:txBody>
      </p:sp>
      <p:pic>
        <p:nvPicPr>
          <p:cNvPr id="28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8037D739-78D7-421F-816C-73A6C28D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057">
            <a:off x="4850782" y="4851682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E29813F-5144-40A6-9057-51A084043573}"/>
              </a:ext>
            </a:extLst>
          </p:cNvPr>
          <p:cNvSpPr txBox="1"/>
          <p:nvPr/>
        </p:nvSpPr>
        <p:spPr>
          <a:xfrm>
            <a:off x="3369303" y="5193550"/>
            <a:ext cx="19834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go straight</a:t>
            </a:r>
            <a:endParaRPr lang="ar-SA" sz="1600" dirty="0"/>
          </a:p>
        </p:txBody>
      </p:sp>
      <p:pic>
        <p:nvPicPr>
          <p:cNvPr id="30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4EA05B50-6D89-43B5-AF9B-76836BF0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057">
            <a:off x="3095598" y="5163685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6F66C6B-09F7-4245-A240-83D872050B65}"/>
              </a:ext>
            </a:extLst>
          </p:cNvPr>
          <p:cNvSpPr txBox="1"/>
          <p:nvPr/>
        </p:nvSpPr>
        <p:spPr>
          <a:xfrm>
            <a:off x="9288056" y="5156857"/>
            <a:ext cx="19834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until you see</a:t>
            </a:r>
            <a:endParaRPr lang="ar-SA" sz="1600" dirty="0"/>
          </a:p>
        </p:txBody>
      </p:sp>
      <p:pic>
        <p:nvPicPr>
          <p:cNvPr id="32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4FC1D307-D70B-443D-A6AE-11C0F733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057">
            <a:off x="9014351" y="5126992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A14972F-797F-4D62-BD3B-96D9DD0131E1}"/>
              </a:ext>
            </a:extLst>
          </p:cNvPr>
          <p:cNvSpPr txBox="1"/>
          <p:nvPr/>
        </p:nvSpPr>
        <p:spPr>
          <a:xfrm>
            <a:off x="7304608" y="5513519"/>
            <a:ext cx="19834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you’ve gone too far</a:t>
            </a:r>
            <a:endParaRPr lang="ar-SA" sz="1600" dirty="0"/>
          </a:p>
        </p:txBody>
      </p:sp>
      <p:pic>
        <p:nvPicPr>
          <p:cNvPr id="34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B4E0FAF7-C030-4439-9D2D-96E73673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057">
            <a:off x="6785147" y="5460315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BAF664B-72E5-4810-A29C-AA071AED7838}"/>
              </a:ext>
            </a:extLst>
          </p:cNvPr>
          <p:cNvSpPr txBox="1"/>
          <p:nvPr/>
        </p:nvSpPr>
        <p:spPr>
          <a:xfrm>
            <a:off x="9851343" y="5495411"/>
            <a:ext cx="19834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take the 1</a:t>
            </a:r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left</a:t>
            </a:r>
            <a:endParaRPr lang="ar-SA" sz="1600" dirty="0"/>
          </a:p>
        </p:txBody>
      </p:sp>
      <p:pic>
        <p:nvPicPr>
          <p:cNvPr id="42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E34B2573-BE4E-45A7-9566-F86B0AA0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057">
            <a:off x="9478676" y="5465546"/>
            <a:ext cx="622475" cy="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617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9" grpId="0"/>
      <p:bldP spid="31" grpId="0"/>
      <p:bldP spid="3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24" name="流程图: 过程 23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pic>
        <p:nvPicPr>
          <p:cNvPr id="4100" name="Picture 4" descr="Logo, youtube icon - Free download on Iconfinder">
            <a:hlinkClick r:id="rId5"/>
            <a:extLst>
              <a:ext uri="{FF2B5EF4-FFF2-40B4-BE49-F238E27FC236}">
                <a16:creationId xmlns:a16="http://schemas.microsoft.com/office/drawing/2014/main" id="{AF3964D0-D8A6-4151-8EB2-149CD485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08" y="1621656"/>
            <a:ext cx="4030414" cy="40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074F83E-7633-4A04-827C-57701AAFEC1E}"/>
              </a:ext>
            </a:extLst>
          </p:cNvPr>
          <p:cNvSpPr txBox="1"/>
          <p:nvPr/>
        </p:nvSpPr>
        <p:spPr>
          <a:xfrm>
            <a:off x="4319452" y="5102280"/>
            <a:ext cx="3223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FF"/>
                </a:solidFill>
                <a:effectLst/>
                <a:latin typeface="YouTube Noto"/>
              </a:rPr>
              <a:t>https://youtu.be/2JFqKRUB2vc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8E73F3-B12C-47D1-B74F-1BDB5F3D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9700" y="3688487"/>
            <a:ext cx="1413730" cy="13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DE19ACD9-900F-4326-81D3-4BDE356B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65" y="-8415"/>
            <a:ext cx="2180000" cy="21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9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销售培训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518</Words>
  <Application>Microsoft Office PowerPoint</Application>
  <PresentationFormat>شاشة عريضة</PresentationFormat>
  <Paragraphs>139</Paragraphs>
  <Slides>20</Slides>
  <Notes>17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主题​​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MG4 U1 Listen and Discuss</dc:title>
  <dc:creator>Essa AlHussaini</dc:creator>
  <cp:lastModifiedBy>عمر الذبياني</cp:lastModifiedBy>
  <cp:revision>488</cp:revision>
  <dcterms:created xsi:type="dcterms:W3CDTF">2018-01-07T13:00:52Z</dcterms:created>
  <dcterms:modified xsi:type="dcterms:W3CDTF">2023-01-17T14:53:24Z</dcterms:modified>
</cp:coreProperties>
</file>