
<file path=[Content_Types].xml><?xml version="1.0" encoding="utf-8"?>
<Types xmlns="http://schemas.openxmlformats.org/package/2006/content-types">
  <Default Extension="jpg" ContentType="image/jp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6" r:id="rId15"/>
    <p:sldId id="267" r:id="rId16"/>
  </p:sldIdLst>
  <p:sldSz cx="18288000" cy="10287000"/>
  <p:notesSz cx="18288000" cy="10287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AM ALSHAREEF" userId="3a82eb83ce37fbb2" providerId="LiveId" clId="{4529F23D-288D-49C6-943F-73ED353F2C81}"/>
    <pc:docChg chg="modSld">
      <pc:chgData name="MARYAM ALSHAREEF" userId="3a82eb83ce37fbb2" providerId="LiveId" clId="{4529F23D-288D-49C6-943F-73ED353F2C81}" dt="2023-01-07T11:03:34.934" v="46" actId="14100"/>
      <pc:docMkLst>
        <pc:docMk/>
      </pc:docMkLst>
      <pc:sldChg chg="addSp modSp mod">
        <pc:chgData name="MARYAM ALSHAREEF" userId="3a82eb83ce37fbb2" providerId="LiveId" clId="{4529F23D-288D-49C6-943F-73ED353F2C81}" dt="2023-01-07T11:03:34.934" v="46" actId="14100"/>
        <pc:sldMkLst>
          <pc:docMk/>
          <pc:sldMk cId="0" sldId="256"/>
        </pc:sldMkLst>
        <pc:spChg chg="mod">
          <ac:chgData name="MARYAM ALSHAREEF" userId="3a82eb83ce37fbb2" providerId="LiveId" clId="{4529F23D-288D-49C6-943F-73ED353F2C81}" dt="2023-01-07T11:03:34.934" v="46" actId="14100"/>
          <ac:spMkLst>
            <pc:docMk/>
            <pc:sldMk cId="0" sldId="256"/>
            <ac:spMk id="5" creationId="{00000000-0000-0000-0000-000000000000}"/>
          </ac:spMkLst>
        </pc:spChg>
        <pc:spChg chg="add mod">
          <ac:chgData name="MARYAM ALSHAREEF" userId="3a82eb83ce37fbb2" providerId="LiveId" clId="{4529F23D-288D-49C6-943F-73ED353F2C81}" dt="2023-01-07T11:03:17.714" v="44" actId="14100"/>
          <ac:spMkLst>
            <pc:docMk/>
            <pc:sldMk cId="0" sldId="256"/>
            <ac:spMk id="8" creationId="{61D75197-070C-2DF8-793B-2F153B2E32F0}"/>
          </ac:spMkLst>
        </pc:spChg>
      </pc:sldChg>
      <pc:sldChg chg="modSp modAnim">
        <pc:chgData name="MARYAM ALSHAREEF" userId="3a82eb83ce37fbb2" providerId="LiveId" clId="{4529F23D-288D-49C6-943F-73ED353F2C81}" dt="2023-01-07T11:01:09.209" v="10" actId="20577"/>
        <pc:sldMkLst>
          <pc:docMk/>
          <pc:sldMk cId="0" sldId="263"/>
        </pc:sldMkLst>
        <pc:spChg chg="mod">
          <ac:chgData name="MARYAM ALSHAREEF" userId="3a82eb83ce37fbb2" providerId="LiveId" clId="{4529F23D-288D-49C6-943F-73ED353F2C81}" dt="2023-01-07T11:01:09.209" v="10" actId="20577"/>
          <ac:spMkLst>
            <pc:docMk/>
            <pc:sldMk cId="0" sldId="263"/>
            <ac:spMk id="12" creationId="{00000000-0000-0000-0000-000000000000}"/>
          </ac:spMkLst>
        </pc:spChg>
      </pc:sldChg>
      <pc:sldChg chg="addSp modSp mod modAnim">
        <pc:chgData name="MARYAM ALSHAREEF" userId="3a82eb83ce37fbb2" providerId="LiveId" clId="{4529F23D-288D-49C6-943F-73ED353F2C81}" dt="2023-01-04T06:38:36.439" v="2" actId="14100"/>
        <pc:sldMkLst>
          <pc:docMk/>
          <pc:sldMk cId="1498619477" sldId="269"/>
        </pc:sldMkLst>
        <pc:picChg chg="add mod">
          <ac:chgData name="MARYAM ALSHAREEF" userId="3a82eb83ce37fbb2" providerId="LiveId" clId="{4529F23D-288D-49C6-943F-73ED353F2C81}" dt="2023-01-04T06:38:36.439" v="2" actId="14100"/>
          <ac:picMkLst>
            <pc:docMk/>
            <pc:sldMk cId="1498619477" sldId="269"/>
            <ac:picMk id="4" creationId="{F67C8B8D-36B3-80D2-9518-C12A2C67D8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0" b="0" i="0">
                <a:solidFill>
                  <a:srgbClr val="002F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0" b="0" i="0">
                <a:solidFill>
                  <a:srgbClr val="002F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88484" y="241033"/>
            <a:ext cx="17535525" cy="9801225"/>
          </a:xfrm>
          <a:custGeom>
            <a:avLst/>
            <a:gdLst/>
            <a:ahLst/>
            <a:cxnLst/>
            <a:rect l="l" t="t" r="r" b="b"/>
            <a:pathLst>
              <a:path w="17535525" h="9801225">
                <a:moveTo>
                  <a:pt x="17535523" y="9801224"/>
                </a:moveTo>
                <a:lnTo>
                  <a:pt x="0" y="9801224"/>
                </a:lnTo>
                <a:lnTo>
                  <a:pt x="0" y="0"/>
                </a:lnTo>
                <a:lnTo>
                  <a:pt x="17535523" y="0"/>
                </a:lnTo>
                <a:lnTo>
                  <a:pt x="17535523" y="9801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484" y="241033"/>
            <a:ext cx="9039224" cy="98012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7803" y="3219167"/>
            <a:ext cx="10039350" cy="55911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0" b="0" i="0">
                <a:solidFill>
                  <a:srgbClr val="002F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37995" y="1"/>
            <a:ext cx="9850120" cy="10287000"/>
          </a:xfrm>
          <a:custGeom>
            <a:avLst/>
            <a:gdLst/>
            <a:ahLst/>
            <a:cxnLst/>
            <a:rect l="l" t="t" r="r" b="b"/>
            <a:pathLst>
              <a:path w="9850119" h="10287000">
                <a:moveTo>
                  <a:pt x="0" y="10286999"/>
                </a:moveTo>
                <a:lnTo>
                  <a:pt x="9850002" y="10286999"/>
                </a:lnTo>
                <a:lnTo>
                  <a:pt x="9850002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00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"/>
            <a:ext cx="8095615" cy="10287000"/>
          </a:xfrm>
          <a:custGeom>
            <a:avLst/>
            <a:gdLst/>
            <a:ahLst/>
            <a:cxnLst/>
            <a:rect l="l" t="t" r="r" b="b"/>
            <a:pathLst>
              <a:path w="8095615" h="10287000">
                <a:moveTo>
                  <a:pt x="0" y="10286999"/>
                </a:moveTo>
                <a:lnTo>
                  <a:pt x="8095096" y="10286999"/>
                </a:lnTo>
                <a:lnTo>
                  <a:pt x="8095096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00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095096" y="0"/>
            <a:ext cx="342900" cy="10287000"/>
          </a:xfrm>
          <a:custGeom>
            <a:avLst/>
            <a:gdLst/>
            <a:ahLst/>
            <a:cxnLst/>
            <a:rect l="l" t="t" r="r" b="b"/>
            <a:pathLst>
              <a:path w="342900" h="10287000">
                <a:moveTo>
                  <a:pt x="342899" y="10286997"/>
                </a:moveTo>
                <a:lnTo>
                  <a:pt x="0" y="10286997"/>
                </a:lnTo>
                <a:lnTo>
                  <a:pt x="0" y="0"/>
                </a:lnTo>
                <a:lnTo>
                  <a:pt x="342899" y="0"/>
                </a:lnTo>
                <a:lnTo>
                  <a:pt x="342899" y="10286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308" y="377554"/>
            <a:ext cx="16949382" cy="170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0" b="0" i="0">
                <a:solidFill>
                  <a:srgbClr val="002F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2372" y="4355107"/>
            <a:ext cx="17183254" cy="282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19" y="7792311"/>
            <a:ext cx="9420225" cy="2390140"/>
          </a:xfrm>
          <a:custGeom>
            <a:avLst/>
            <a:gdLst/>
            <a:ahLst/>
            <a:cxnLst/>
            <a:rect l="l" t="t" r="r" b="b"/>
            <a:pathLst>
              <a:path w="9420225" h="2390140">
                <a:moveTo>
                  <a:pt x="0" y="2389913"/>
                </a:moveTo>
                <a:lnTo>
                  <a:pt x="9420224" y="2389913"/>
                </a:lnTo>
                <a:lnTo>
                  <a:pt x="9420224" y="0"/>
                </a:lnTo>
                <a:lnTo>
                  <a:pt x="0" y="0"/>
                </a:lnTo>
                <a:lnTo>
                  <a:pt x="0" y="2389913"/>
                </a:lnTo>
                <a:close/>
              </a:path>
            </a:pathLst>
          </a:custGeom>
          <a:solidFill>
            <a:srgbClr val="00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319" y="0"/>
            <a:ext cx="9420225" cy="4314825"/>
          </a:xfrm>
          <a:custGeom>
            <a:avLst/>
            <a:gdLst/>
            <a:ahLst/>
            <a:cxnLst/>
            <a:rect l="l" t="t" r="r" b="b"/>
            <a:pathLst>
              <a:path w="9420225" h="4314825">
                <a:moveTo>
                  <a:pt x="0" y="4314779"/>
                </a:moveTo>
                <a:lnTo>
                  <a:pt x="9420224" y="4314779"/>
                </a:lnTo>
                <a:lnTo>
                  <a:pt x="9420224" y="0"/>
                </a:lnTo>
                <a:lnTo>
                  <a:pt x="0" y="0"/>
                </a:lnTo>
                <a:lnTo>
                  <a:pt x="0" y="4314779"/>
                </a:lnTo>
                <a:close/>
              </a:path>
            </a:pathLst>
          </a:custGeom>
          <a:solidFill>
            <a:srgbClr val="00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57235" y="2162269"/>
            <a:ext cx="300482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spc="55" dirty="0">
                <a:solidFill>
                  <a:srgbClr val="FFFFFF"/>
                </a:solidFill>
                <a:latin typeface="Tahoma"/>
                <a:cs typeface="Tahoma"/>
              </a:rPr>
              <a:t>UNIT</a:t>
            </a:r>
            <a:r>
              <a:rPr sz="5500" b="1" spc="3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500" b="1" spc="-65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5500" b="1" spc="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500" b="1" spc="-6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5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5781" y="8284270"/>
            <a:ext cx="5928419" cy="5700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31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3600" spc="1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600" spc="13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600" spc="8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3600" spc="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600" spc="-5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600" spc="7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600" spc="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600" spc="-3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600" spc="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600" spc="1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600" spc="1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6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39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36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2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3600" spc="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600" spc="7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600" spc="-3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600" spc="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600" spc="13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600" spc="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600" spc="13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600" spc="18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endParaRPr sz="36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1885" y="0"/>
            <a:ext cx="8076114" cy="102869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1463" y="4355970"/>
            <a:ext cx="8944610" cy="3282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64945">
              <a:lnSpc>
                <a:spcPct val="116199"/>
              </a:lnSpc>
              <a:spcBef>
                <a:spcPts val="95"/>
              </a:spcBef>
            </a:pPr>
            <a:r>
              <a:rPr sz="9200" b="1" spc="55" dirty="0">
                <a:solidFill>
                  <a:srgbClr val="002F60"/>
                </a:solidFill>
                <a:latin typeface="Arial"/>
                <a:cs typeface="Arial"/>
              </a:rPr>
              <a:t>There's </a:t>
            </a:r>
            <a:r>
              <a:rPr sz="9200" b="1" spc="275" dirty="0">
                <a:solidFill>
                  <a:srgbClr val="002F60"/>
                </a:solidFill>
                <a:latin typeface="Arial"/>
                <a:cs typeface="Arial"/>
              </a:rPr>
              <a:t>NO </a:t>
            </a:r>
            <a:r>
              <a:rPr sz="9200" b="1" spc="280" dirty="0">
                <a:solidFill>
                  <a:srgbClr val="002F60"/>
                </a:solidFill>
                <a:latin typeface="Arial"/>
                <a:cs typeface="Arial"/>
              </a:rPr>
              <a:t> </a:t>
            </a:r>
            <a:r>
              <a:rPr sz="9200" b="1" spc="190" dirty="0">
                <a:solidFill>
                  <a:srgbClr val="002F60"/>
                </a:solidFill>
                <a:latin typeface="Arial"/>
                <a:cs typeface="Arial"/>
              </a:rPr>
              <a:t>place</a:t>
            </a:r>
            <a:r>
              <a:rPr sz="9200" b="1" spc="-430" dirty="0">
                <a:solidFill>
                  <a:srgbClr val="002F60"/>
                </a:solidFill>
                <a:latin typeface="Arial"/>
                <a:cs typeface="Arial"/>
              </a:rPr>
              <a:t> </a:t>
            </a:r>
            <a:r>
              <a:rPr sz="9200" b="1" spc="125" dirty="0">
                <a:solidFill>
                  <a:srgbClr val="002F60"/>
                </a:solidFill>
                <a:latin typeface="Arial"/>
                <a:cs typeface="Arial"/>
              </a:rPr>
              <a:t>like</a:t>
            </a:r>
            <a:r>
              <a:rPr sz="9200" b="1" spc="-425" dirty="0">
                <a:solidFill>
                  <a:srgbClr val="002F60"/>
                </a:solidFill>
                <a:latin typeface="Arial"/>
                <a:cs typeface="Arial"/>
              </a:rPr>
              <a:t> </a:t>
            </a:r>
            <a:r>
              <a:rPr sz="9200" b="1" spc="240" dirty="0">
                <a:solidFill>
                  <a:srgbClr val="002F60"/>
                </a:solidFill>
                <a:latin typeface="Arial"/>
                <a:cs typeface="Arial"/>
              </a:rPr>
              <a:t>home</a:t>
            </a:r>
            <a:endParaRPr sz="9200">
              <a:latin typeface="Arial"/>
              <a:cs typeface="Arial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D75197-070C-2DF8-793B-2F153B2E32F0}"/>
              </a:ext>
            </a:extLst>
          </p:cNvPr>
          <p:cNvSpPr txBox="1"/>
          <p:nvPr/>
        </p:nvSpPr>
        <p:spPr>
          <a:xfrm>
            <a:off x="1143000" y="9258300"/>
            <a:ext cx="6858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DONE BY : MARYAM ALSHAREEF </a:t>
            </a:r>
          </a:p>
          <a:p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783" y="4038602"/>
            <a:ext cx="17487900" cy="6063615"/>
          </a:xfrm>
          <a:custGeom>
            <a:avLst/>
            <a:gdLst/>
            <a:ahLst/>
            <a:cxnLst/>
            <a:rect l="l" t="t" r="r" b="b"/>
            <a:pathLst>
              <a:path w="17487900" h="6063615">
                <a:moveTo>
                  <a:pt x="0" y="6063051"/>
                </a:moveTo>
                <a:lnTo>
                  <a:pt x="17487898" y="6063051"/>
                </a:lnTo>
                <a:lnTo>
                  <a:pt x="17487898" y="0"/>
                </a:lnTo>
                <a:lnTo>
                  <a:pt x="0" y="0"/>
                </a:lnTo>
                <a:lnTo>
                  <a:pt x="0" y="6063051"/>
                </a:lnTo>
                <a:close/>
              </a:path>
            </a:pathLst>
          </a:custGeom>
          <a:solidFill>
            <a:srgbClr val="00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783" y="490930"/>
            <a:ext cx="17487900" cy="537845"/>
          </a:xfrm>
          <a:custGeom>
            <a:avLst/>
            <a:gdLst/>
            <a:ahLst/>
            <a:cxnLst/>
            <a:rect l="l" t="t" r="r" b="b"/>
            <a:pathLst>
              <a:path w="17487900" h="537844">
                <a:moveTo>
                  <a:pt x="0" y="537772"/>
                </a:moveTo>
                <a:lnTo>
                  <a:pt x="17487898" y="537772"/>
                </a:lnTo>
                <a:lnTo>
                  <a:pt x="17487898" y="0"/>
                </a:lnTo>
                <a:lnTo>
                  <a:pt x="0" y="0"/>
                </a:lnTo>
                <a:lnTo>
                  <a:pt x="0" y="537772"/>
                </a:lnTo>
                <a:close/>
              </a:path>
            </a:pathLst>
          </a:custGeom>
          <a:solidFill>
            <a:srgbClr val="00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5930" y="1461343"/>
            <a:ext cx="11089856" cy="207966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58836" y="5143502"/>
            <a:ext cx="16491585" cy="4098925"/>
          </a:xfrm>
          <a:custGeom>
            <a:avLst/>
            <a:gdLst/>
            <a:ahLst/>
            <a:cxnLst/>
            <a:rect l="l" t="t" r="r" b="b"/>
            <a:pathLst>
              <a:path w="16491585" h="4098925">
                <a:moveTo>
                  <a:pt x="16491345" y="4098726"/>
                </a:moveTo>
                <a:lnTo>
                  <a:pt x="0" y="4098726"/>
                </a:lnTo>
                <a:lnTo>
                  <a:pt x="0" y="0"/>
                </a:lnTo>
                <a:lnTo>
                  <a:pt x="16491345" y="0"/>
                </a:lnTo>
                <a:lnTo>
                  <a:pt x="16491345" y="409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6136" y="5346255"/>
            <a:ext cx="15744825" cy="3467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7085" marR="5080" indent="-807085">
              <a:lnSpc>
                <a:spcPct val="115599"/>
              </a:lnSpc>
              <a:spcBef>
                <a:spcPts val="100"/>
              </a:spcBef>
              <a:buAutoNum type="arabicPlain"/>
              <a:tabLst>
                <a:tab pos="807085" algn="l"/>
                <a:tab pos="7339330" algn="l"/>
              </a:tabLst>
            </a:pPr>
            <a:r>
              <a:rPr sz="4000" spc="75" dirty="0">
                <a:solidFill>
                  <a:srgbClr val="004AAC"/>
                </a:solidFill>
                <a:latin typeface="Lucida Sans Unicode"/>
                <a:cs typeface="Lucida Sans Unicode"/>
              </a:rPr>
              <a:t>H</a:t>
            </a:r>
            <a:r>
              <a:rPr sz="4000" spc="65" dirty="0">
                <a:solidFill>
                  <a:srgbClr val="004AAC"/>
                </a:solidFill>
                <a:latin typeface="Lucida Sans Unicode"/>
                <a:cs typeface="Lucida Sans Unicode"/>
              </a:rPr>
              <a:t>e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50" dirty="0">
                <a:solidFill>
                  <a:srgbClr val="004AAC"/>
                </a:solidFill>
                <a:latin typeface="Lucida Sans Unicode"/>
                <a:cs typeface="Lucida Sans Unicode"/>
              </a:rPr>
              <a:t>w</a:t>
            </a:r>
            <a:r>
              <a:rPr sz="4000" spc="10" dirty="0">
                <a:solidFill>
                  <a:srgbClr val="004AAC"/>
                </a:solidFill>
                <a:latin typeface="Lucida Sans Unicode"/>
                <a:cs typeface="Lucida Sans Unicode"/>
              </a:rPr>
              <a:t>a</a:t>
            </a:r>
            <a:r>
              <a:rPr sz="4000" spc="-10" dirty="0">
                <a:solidFill>
                  <a:srgbClr val="004AAC"/>
                </a:solidFill>
                <a:latin typeface="Lucida Sans Unicode"/>
                <a:cs typeface="Lucida Sans Unicode"/>
              </a:rPr>
              <a:t>n</a:t>
            </a:r>
            <a:r>
              <a:rPr sz="4000" spc="135" dirty="0">
                <a:solidFill>
                  <a:srgbClr val="004AAC"/>
                </a:solidFill>
                <a:latin typeface="Lucida Sans Unicode"/>
                <a:cs typeface="Lucida Sans Unicode"/>
              </a:rPr>
              <a:t>t</a:t>
            </a:r>
            <a:r>
              <a:rPr sz="4000" spc="-50" dirty="0">
                <a:solidFill>
                  <a:srgbClr val="004AAC"/>
                </a:solidFill>
                <a:latin typeface="Lucida Sans Unicode"/>
                <a:cs typeface="Lucida Sans Unicode"/>
              </a:rPr>
              <a:t>s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15" dirty="0">
                <a:solidFill>
                  <a:srgbClr val="004AAC"/>
                </a:solidFill>
                <a:latin typeface="Lucida Sans Unicode"/>
                <a:cs typeface="Lucida Sans Unicode"/>
              </a:rPr>
              <a:t>a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15" dirty="0">
                <a:solidFill>
                  <a:srgbClr val="004AAC"/>
                </a:solidFill>
                <a:latin typeface="Lucida Sans Unicode"/>
                <a:cs typeface="Lucida Sans Unicode"/>
              </a:rPr>
              <a:t>l</a:t>
            </a:r>
            <a:r>
              <a:rPr sz="4000" spc="10" dirty="0">
                <a:solidFill>
                  <a:srgbClr val="004AAC"/>
                </a:solidFill>
                <a:latin typeface="Lucida Sans Unicode"/>
                <a:cs typeface="Lucida Sans Unicode"/>
              </a:rPr>
              <a:t>a</a:t>
            </a:r>
            <a:r>
              <a:rPr sz="4000" spc="20" dirty="0">
                <a:solidFill>
                  <a:srgbClr val="004AAC"/>
                </a:solidFill>
                <a:latin typeface="Lucida Sans Unicode"/>
                <a:cs typeface="Lucida Sans Unicode"/>
              </a:rPr>
              <a:t>r</a:t>
            </a:r>
            <a:r>
              <a:rPr sz="4000" spc="-295" dirty="0">
                <a:solidFill>
                  <a:srgbClr val="004AAC"/>
                </a:solidFill>
                <a:latin typeface="Lucida Sans Unicode"/>
                <a:cs typeface="Lucida Sans Unicode"/>
              </a:rPr>
              <a:t>g</a:t>
            </a:r>
            <a:r>
              <a:rPr sz="4000" spc="65" dirty="0">
                <a:solidFill>
                  <a:srgbClr val="004AAC"/>
                </a:solidFill>
                <a:latin typeface="Lucida Sans Unicode"/>
                <a:cs typeface="Lucida Sans Unicode"/>
              </a:rPr>
              <a:t>e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-70" dirty="0">
                <a:solidFill>
                  <a:srgbClr val="004AAC"/>
                </a:solidFill>
                <a:latin typeface="Lucida Sans Unicode"/>
                <a:cs typeface="Lucida Sans Unicode"/>
              </a:rPr>
              <a:t>m</a:t>
            </a:r>
            <a:r>
              <a:rPr sz="4000" spc="10" dirty="0">
                <a:solidFill>
                  <a:srgbClr val="004AAC"/>
                </a:solidFill>
                <a:latin typeface="Lucida Sans Unicode"/>
                <a:cs typeface="Lucida Sans Unicode"/>
              </a:rPr>
              <a:t>o</a:t>
            </a:r>
            <a:r>
              <a:rPr sz="4000" spc="45" dirty="0">
                <a:solidFill>
                  <a:srgbClr val="004AAC"/>
                </a:solidFill>
                <a:latin typeface="Lucida Sans Unicode"/>
                <a:cs typeface="Lucida Sans Unicode"/>
              </a:rPr>
              <a:t>d</a:t>
            </a:r>
            <a:r>
              <a:rPr sz="4000" spc="60" dirty="0">
                <a:solidFill>
                  <a:srgbClr val="004AAC"/>
                </a:solidFill>
                <a:latin typeface="Lucida Sans Unicode"/>
                <a:cs typeface="Lucida Sans Unicode"/>
              </a:rPr>
              <a:t>e</a:t>
            </a:r>
            <a:r>
              <a:rPr sz="4000" spc="20" dirty="0">
                <a:solidFill>
                  <a:srgbClr val="004AAC"/>
                </a:solidFill>
                <a:latin typeface="Lucida Sans Unicode"/>
                <a:cs typeface="Lucida Sans Unicode"/>
              </a:rPr>
              <a:t>r</a:t>
            </a:r>
            <a:r>
              <a:rPr sz="4000" spc="-5" dirty="0">
                <a:solidFill>
                  <a:srgbClr val="004AAC"/>
                </a:solidFill>
                <a:latin typeface="Lucida Sans Unicode"/>
                <a:cs typeface="Lucida Sans Unicode"/>
              </a:rPr>
              <a:t>n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10" dirty="0">
                <a:solidFill>
                  <a:srgbClr val="004AAC"/>
                </a:solidFill>
                <a:latin typeface="Lucida Sans Unicode"/>
                <a:cs typeface="Lucida Sans Unicode"/>
              </a:rPr>
              <a:t>a</a:t>
            </a:r>
            <a:r>
              <a:rPr sz="4000" spc="45" dirty="0">
                <a:solidFill>
                  <a:srgbClr val="004AAC"/>
                </a:solidFill>
                <a:latin typeface="Lucida Sans Unicode"/>
                <a:cs typeface="Lucida Sans Unicode"/>
              </a:rPr>
              <a:t>p</a:t>
            </a:r>
            <a:r>
              <a:rPr sz="4000" spc="10" dirty="0">
                <a:solidFill>
                  <a:srgbClr val="004AAC"/>
                </a:solidFill>
                <a:latin typeface="Lucida Sans Unicode"/>
                <a:cs typeface="Lucida Sans Unicode"/>
              </a:rPr>
              <a:t>a</a:t>
            </a:r>
            <a:r>
              <a:rPr sz="4000" spc="20" dirty="0">
                <a:solidFill>
                  <a:srgbClr val="004AAC"/>
                </a:solidFill>
                <a:latin typeface="Lucida Sans Unicode"/>
                <a:cs typeface="Lucida Sans Unicode"/>
              </a:rPr>
              <a:t>r</a:t>
            </a:r>
            <a:r>
              <a:rPr sz="4000" spc="135" dirty="0">
                <a:solidFill>
                  <a:srgbClr val="004AAC"/>
                </a:solidFill>
                <a:latin typeface="Lucida Sans Unicode"/>
                <a:cs typeface="Lucida Sans Unicode"/>
              </a:rPr>
              <a:t>t</a:t>
            </a:r>
            <a:r>
              <a:rPr sz="4000" spc="-70" dirty="0">
                <a:solidFill>
                  <a:srgbClr val="004AAC"/>
                </a:solidFill>
                <a:latin typeface="Lucida Sans Unicode"/>
                <a:cs typeface="Lucida Sans Unicode"/>
              </a:rPr>
              <a:t>m</a:t>
            </a:r>
            <a:r>
              <a:rPr sz="4000" spc="60" dirty="0">
                <a:solidFill>
                  <a:srgbClr val="004AAC"/>
                </a:solidFill>
                <a:latin typeface="Lucida Sans Unicode"/>
                <a:cs typeface="Lucida Sans Unicode"/>
              </a:rPr>
              <a:t>e</a:t>
            </a:r>
            <a:r>
              <a:rPr sz="4000" spc="-10" dirty="0">
                <a:solidFill>
                  <a:srgbClr val="004AAC"/>
                </a:solidFill>
                <a:latin typeface="Lucida Sans Unicode"/>
                <a:cs typeface="Lucida Sans Unicode"/>
              </a:rPr>
              <a:t>n</a:t>
            </a:r>
            <a:r>
              <a:rPr sz="4000" spc="140" dirty="0">
                <a:solidFill>
                  <a:srgbClr val="004AAC"/>
                </a:solidFill>
                <a:latin typeface="Lucida Sans Unicode"/>
                <a:cs typeface="Lucida Sans Unicode"/>
              </a:rPr>
              <a:t>t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10" dirty="0">
                <a:solidFill>
                  <a:srgbClr val="004AAC"/>
                </a:solidFill>
                <a:latin typeface="Lucida Sans Unicode"/>
                <a:cs typeface="Lucida Sans Unicode"/>
              </a:rPr>
              <a:t>o</a:t>
            </a:r>
            <a:r>
              <a:rPr sz="4000" spc="55" dirty="0">
                <a:solidFill>
                  <a:srgbClr val="004AAC"/>
                </a:solidFill>
                <a:latin typeface="Lucida Sans Unicode"/>
                <a:cs typeface="Lucida Sans Unicode"/>
              </a:rPr>
              <a:t>f</a:t>
            </a:r>
            <a:r>
              <a:rPr sz="4000" spc="60" dirty="0">
                <a:solidFill>
                  <a:srgbClr val="004AAC"/>
                </a:solidFill>
                <a:latin typeface="Lucida Sans Unicode"/>
                <a:cs typeface="Lucida Sans Unicode"/>
              </a:rPr>
              <a:t>f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165" dirty="0">
                <a:solidFill>
                  <a:srgbClr val="004AAC"/>
                </a:solidFill>
                <a:latin typeface="Lucida Sans Unicode"/>
                <a:cs typeface="Lucida Sans Unicode"/>
              </a:rPr>
              <a:t>c</a:t>
            </a:r>
            <a:r>
              <a:rPr sz="4000" spc="10" dirty="0">
                <a:solidFill>
                  <a:srgbClr val="004AAC"/>
                </a:solidFill>
                <a:latin typeface="Lucida Sans Unicode"/>
                <a:cs typeface="Lucida Sans Unicode"/>
              </a:rPr>
              <a:t>a</a:t>
            </a:r>
            <a:r>
              <a:rPr sz="4000" spc="-70" dirty="0">
                <a:solidFill>
                  <a:srgbClr val="004AAC"/>
                </a:solidFill>
                <a:latin typeface="Lucida Sans Unicode"/>
                <a:cs typeface="Lucida Sans Unicode"/>
              </a:rPr>
              <a:t>m</a:t>
            </a:r>
            <a:r>
              <a:rPr sz="4000" spc="45" dirty="0">
                <a:solidFill>
                  <a:srgbClr val="004AAC"/>
                </a:solidFill>
                <a:latin typeface="Lucida Sans Unicode"/>
                <a:cs typeface="Lucida Sans Unicode"/>
              </a:rPr>
              <a:t>p</a:t>
            </a:r>
            <a:r>
              <a:rPr sz="4000" spc="-45" dirty="0">
                <a:solidFill>
                  <a:srgbClr val="004AAC"/>
                </a:solidFill>
                <a:latin typeface="Lucida Sans Unicode"/>
                <a:cs typeface="Lucida Sans Unicode"/>
              </a:rPr>
              <a:t>u</a:t>
            </a:r>
            <a:r>
              <a:rPr sz="4000" spc="-50" dirty="0">
                <a:solidFill>
                  <a:srgbClr val="004AAC"/>
                </a:solidFill>
                <a:latin typeface="Lucida Sans Unicode"/>
                <a:cs typeface="Lucida Sans Unicode"/>
              </a:rPr>
              <a:t>s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50" dirty="0">
                <a:solidFill>
                  <a:srgbClr val="004AAC"/>
                </a:solidFill>
                <a:latin typeface="Lucida Sans Unicode"/>
                <a:cs typeface="Lucida Sans Unicode"/>
              </a:rPr>
              <a:t>w</a:t>
            </a:r>
            <a:r>
              <a:rPr sz="4000" spc="-90" dirty="0">
                <a:solidFill>
                  <a:srgbClr val="004AAC"/>
                </a:solidFill>
                <a:latin typeface="Lucida Sans Unicode"/>
                <a:cs typeface="Lucida Sans Unicode"/>
              </a:rPr>
              <a:t>i</a:t>
            </a:r>
            <a:r>
              <a:rPr sz="4000" spc="135" dirty="0">
                <a:solidFill>
                  <a:srgbClr val="004AAC"/>
                </a:solidFill>
                <a:latin typeface="Lucida Sans Unicode"/>
                <a:cs typeface="Lucida Sans Unicode"/>
              </a:rPr>
              <a:t>t</a:t>
            </a:r>
            <a:r>
              <a:rPr sz="4000" spc="-5" dirty="0">
                <a:solidFill>
                  <a:srgbClr val="004AAC"/>
                </a:solidFill>
                <a:latin typeface="Lucida Sans Unicode"/>
                <a:cs typeface="Lucida Sans Unicode"/>
              </a:rPr>
              <a:t>h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10" dirty="0">
                <a:solidFill>
                  <a:srgbClr val="004AAC"/>
                </a:solidFill>
                <a:latin typeface="Lucida Sans Unicode"/>
                <a:cs typeface="Lucida Sans Unicode"/>
              </a:rPr>
              <a:t>a</a:t>
            </a:r>
            <a:r>
              <a:rPr sz="4000" spc="-5" dirty="0">
                <a:solidFill>
                  <a:srgbClr val="004AAC"/>
                </a:solidFill>
                <a:latin typeface="Lucida Sans Unicode"/>
                <a:cs typeface="Lucida Sans Unicode"/>
              </a:rPr>
              <a:t>n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60" dirty="0">
                <a:solidFill>
                  <a:srgbClr val="004AAC"/>
                </a:solidFill>
                <a:latin typeface="Lucida Sans Unicode"/>
                <a:cs typeface="Lucida Sans Unicode"/>
              </a:rPr>
              <a:t>e</a:t>
            </a:r>
            <a:r>
              <a:rPr sz="4000" spc="-455" dirty="0">
                <a:solidFill>
                  <a:srgbClr val="004AAC"/>
                </a:solidFill>
                <a:latin typeface="Lucida Sans Unicode"/>
                <a:cs typeface="Lucida Sans Unicode"/>
              </a:rPr>
              <a:t>x</a:t>
            </a:r>
            <a:r>
              <a:rPr sz="4000" spc="135" dirty="0">
                <a:solidFill>
                  <a:srgbClr val="004AAC"/>
                </a:solidFill>
                <a:latin typeface="Lucida Sans Unicode"/>
                <a:cs typeface="Lucida Sans Unicode"/>
              </a:rPr>
              <a:t>t</a:t>
            </a:r>
            <a:r>
              <a:rPr sz="4000" spc="20" dirty="0">
                <a:solidFill>
                  <a:srgbClr val="004AAC"/>
                </a:solidFill>
                <a:latin typeface="Lucida Sans Unicode"/>
                <a:cs typeface="Lucida Sans Unicode"/>
              </a:rPr>
              <a:t>r</a:t>
            </a:r>
            <a:r>
              <a:rPr sz="4000" spc="10" dirty="0">
                <a:solidFill>
                  <a:srgbClr val="004AAC"/>
                </a:solidFill>
                <a:latin typeface="Lucida Sans Unicode"/>
                <a:cs typeface="Lucida Sans Unicode"/>
              </a:rPr>
              <a:t>a  </a:t>
            </a:r>
            <a:r>
              <a:rPr sz="4000" spc="-10" dirty="0">
                <a:solidFill>
                  <a:srgbClr val="004AAC"/>
                </a:solidFill>
                <a:latin typeface="Lucida Sans Unicode"/>
                <a:cs typeface="Lucida Sans Unicode"/>
              </a:rPr>
              <a:t>bedroom,</a:t>
            </a:r>
            <a:r>
              <a:rPr sz="4000" spc="-28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-110" dirty="0">
                <a:solidFill>
                  <a:srgbClr val="004AAC"/>
                </a:solidFill>
                <a:latin typeface="Lucida Sans Unicode"/>
                <a:cs typeface="Lucida Sans Unicode"/>
              </a:rPr>
              <a:t>parking,	</a:t>
            </a:r>
            <a:r>
              <a:rPr sz="4000" spc="20" dirty="0">
                <a:solidFill>
                  <a:srgbClr val="004AAC"/>
                </a:solidFill>
                <a:latin typeface="Lucida Sans Unicode"/>
                <a:cs typeface="Lucida Sans Unicode"/>
              </a:rPr>
              <a:t>and</a:t>
            </a:r>
            <a:r>
              <a:rPr sz="4000" spc="-295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15" dirty="0">
                <a:solidFill>
                  <a:srgbClr val="004AAC"/>
                </a:solidFill>
                <a:latin typeface="Lucida Sans Unicode"/>
                <a:cs typeface="Lucida Sans Unicode"/>
              </a:rPr>
              <a:t>a</a:t>
            </a:r>
            <a:r>
              <a:rPr sz="4000" spc="-295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15" dirty="0">
                <a:solidFill>
                  <a:srgbClr val="004AAC"/>
                </a:solidFill>
                <a:latin typeface="Lucida Sans Unicode"/>
                <a:cs typeface="Lucida Sans Unicode"/>
              </a:rPr>
              <a:t>washer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20" dirty="0">
                <a:solidFill>
                  <a:srgbClr val="004AAC"/>
                </a:solidFill>
                <a:latin typeface="Lucida Sans Unicode"/>
                <a:cs typeface="Lucida Sans Unicode"/>
              </a:rPr>
              <a:t>and</a:t>
            </a:r>
            <a:r>
              <a:rPr sz="4000" spc="-295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20" dirty="0">
                <a:solidFill>
                  <a:srgbClr val="004AAC"/>
                </a:solidFill>
                <a:latin typeface="Lucida Sans Unicode"/>
                <a:cs typeface="Lucida Sans Unicode"/>
              </a:rPr>
              <a:t>dryer.</a:t>
            </a:r>
            <a:endParaRPr sz="4000" dirty="0">
              <a:latin typeface="Lucida Sans Unicode"/>
              <a:cs typeface="Lucida Sans Unicode"/>
            </a:endParaRPr>
          </a:p>
          <a:p>
            <a:pPr marL="652780" indent="-472440">
              <a:lnSpc>
                <a:spcPct val="100000"/>
              </a:lnSpc>
              <a:spcBef>
                <a:spcPts val="3279"/>
              </a:spcBef>
              <a:buAutoNum type="arabicPlain"/>
              <a:tabLst>
                <a:tab pos="653415" algn="l"/>
              </a:tabLst>
            </a:pPr>
            <a:r>
              <a:rPr sz="4000" spc="70" dirty="0">
                <a:solidFill>
                  <a:srgbClr val="004AAC"/>
                </a:solidFill>
                <a:latin typeface="Lucida Sans Unicode"/>
                <a:cs typeface="Lucida Sans Unicode"/>
              </a:rPr>
              <a:t>He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-5" dirty="0">
                <a:solidFill>
                  <a:srgbClr val="004AAC"/>
                </a:solidFill>
                <a:latin typeface="Lucida Sans Unicode"/>
                <a:cs typeface="Lucida Sans Unicode"/>
              </a:rPr>
              <a:t>will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45" dirty="0">
                <a:solidFill>
                  <a:srgbClr val="004AAC"/>
                </a:solidFill>
                <a:latin typeface="Lucida Sans Unicode"/>
                <a:cs typeface="Lucida Sans Unicode"/>
              </a:rPr>
              <a:t>not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55" dirty="0">
                <a:solidFill>
                  <a:srgbClr val="004AAC"/>
                </a:solidFill>
                <a:latin typeface="Lucida Sans Unicode"/>
                <a:cs typeface="Lucida Sans Unicode"/>
              </a:rPr>
              <a:t>be</a:t>
            </a:r>
            <a:r>
              <a:rPr sz="4000" spc="-285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35" dirty="0">
                <a:solidFill>
                  <a:srgbClr val="004AAC"/>
                </a:solidFill>
                <a:latin typeface="Lucida Sans Unicode"/>
                <a:cs typeface="Lucida Sans Unicode"/>
              </a:rPr>
              <a:t>able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75" dirty="0">
                <a:solidFill>
                  <a:srgbClr val="004AAC"/>
                </a:solidFill>
                <a:latin typeface="Lucida Sans Unicode"/>
                <a:cs typeface="Lucida Sans Unicode"/>
              </a:rPr>
              <a:t>to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35" dirty="0">
                <a:solidFill>
                  <a:srgbClr val="004AAC"/>
                </a:solidFill>
                <a:latin typeface="Lucida Sans Unicode"/>
                <a:cs typeface="Lucida Sans Unicode"/>
              </a:rPr>
              <a:t>afford</a:t>
            </a:r>
            <a:r>
              <a:rPr sz="4000" spc="-285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5" dirty="0">
                <a:solidFill>
                  <a:srgbClr val="004AAC"/>
                </a:solidFill>
                <a:latin typeface="Lucida Sans Unicode"/>
                <a:cs typeface="Lucida Sans Unicode"/>
              </a:rPr>
              <a:t>an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40" dirty="0">
                <a:solidFill>
                  <a:srgbClr val="004AAC"/>
                </a:solidFill>
                <a:latin typeface="Lucida Sans Unicode"/>
                <a:cs typeface="Lucida Sans Unicode"/>
              </a:rPr>
              <a:t>apartment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-90" dirty="0">
                <a:solidFill>
                  <a:srgbClr val="004AAC"/>
                </a:solidFill>
                <a:latin typeface="Lucida Sans Unicode"/>
                <a:cs typeface="Lucida Sans Unicode"/>
              </a:rPr>
              <a:t>like</a:t>
            </a:r>
            <a:r>
              <a:rPr sz="4000" spc="-285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10" dirty="0">
                <a:solidFill>
                  <a:srgbClr val="004AAC"/>
                </a:solidFill>
                <a:latin typeface="Lucida Sans Unicode"/>
                <a:cs typeface="Lucida Sans Unicode"/>
              </a:rPr>
              <a:t>that.</a:t>
            </a:r>
            <a:endParaRPr sz="4000" dirty="0">
              <a:latin typeface="Lucida Sans Unicode"/>
              <a:cs typeface="Lucida Sans Unicode"/>
            </a:endParaRPr>
          </a:p>
          <a:p>
            <a:pPr marL="624205" indent="-612140">
              <a:lnSpc>
                <a:spcPct val="100000"/>
              </a:lnSpc>
              <a:spcBef>
                <a:spcPts val="3125"/>
              </a:spcBef>
              <a:buAutoNum type="arabicPlain"/>
              <a:tabLst>
                <a:tab pos="624840" algn="l"/>
              </a:tabLst>
            </a:pPr>
            <a:r>
              <a:rPr sz="4000" spc="70" dirty="0">
                <a:solidFill>
                  <a:srgbClr val="004AAC"/>
                </a:solidFill>
                <a:latin typeface="Lucida Sans Unicode"/>
                <a:cs typeface="Lucida Sans Unicode"/>
              </a:rPr>
              <a:t>He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35" dirty="0">
                <a:solidFill>
                  <a:srgbClr val="004AAC"/>
                </a:solidFill>
                <a:latin typeface="Lucida Sans Unicode"/>
                <a:cs typeface="Lucida Sans Unicode"/>
              </a:rPr>
              <a:t>decides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75" dirty="0">
                <a:solidFill>
                  <a:srgbClr val="004AAC"/>
                </a:solidFill>
                <a:latin typeface="Lucida Sans Unicode"/>
                <a:cs typeface="Lucida Sans Unicode"/>
              </a:rPr>
              <a:t>to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-40" dirty="0">
                <a:solidFill>
                  <a:srgbClr val="004AAC"/>
                </a:solidFill>
                <a:latin typeface="Lucida Sans Unicode"/>
                <a:cs typeface="Lucida Sans Unicode"/>
              </a:rPr>
              <a:t>keep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-45" dirty="0">
                <a:solidFill>
                  <a:srgbClr val="004AAC"/>
                </a:solidFill>
                <a:latin typeface="Lucida Sans Unicode"/>
                <a:cs typeface="Lucida Sans Unicode"/>
              </a:rPr>
              <a:t>living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75" dirty="0">
                <a:solidFill>
                  <a:srgbClr val="004AAC"/>
                </a:solidFill>
                <a:latin typeface="Lucida Sans Unicode"/>
                <a:cs typeface="Lucida Sans Unicode"/>
              </a:rPr>
              <a:t>at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dirty="0">
                <a:solidFill>
                  <a:srgbClr val="004AAC"/>
                </a:solidFill>
                <a:latin typeface="Lucida Sans Unicode"/>
                <a:cs typeface="Lucida Sans Unicode"/>
              </a:rPr>
              <a:t>home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30" dirty="0">
                <a:solidFill>
                  <a:srgbClr val="004AAC"/>
                </a:solidFill>
                <a:latin typeface="Lucida Sans Unicode"/>
                <a:cs typeface="Lucida Sans Unicode"/>
              </a:rPr>
              <a:t>for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30" dirty="0">
                <a:solidFill>
                  <a:srgbClr val="004AAC"/>
                </a:solidFill>
                <a:latin typeface="Lucida Sans Unicode"/>
                <a:cs typeface="Lucida Sans Unicode"/>
              </a:rPr>
              <a:t>another</a:t>
            </a:r>
            <a:r>
              <a:rPr sz="4000" spc="-2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4000" spc="70" dirty="0">
                <a:solidFill>
                  <a:srgbClr val="004AAC"/>
                </a:solidFill>
                <a:latin typeface="Lucida Sans Unicode"/>
                <a:cs typeface="Lucida Sans Unicode"/>
              </a:rPr>
              <a:t>year</a:t>
            </a:r>
            <a:endParaRPr sz="4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835FB5-F765-A5D5-E641-FBF8C4F30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14400"/>
            <a:ext cx="7845410" cy="84582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157CDDF-63C3-2D8D-FB77-61F5E08B9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187" y="495300"/>
            <a:ext cx="6043613" cy="3916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MG Bk 4 F-SA_'17_1-08">
            <a:hlinkClick r:id="" action="ppaction://media"/>
            <a:extLst>
              <a:ext uri="{FF2B5EF4-FFF2-40B4-BE49-F238E27FC236}">
                <a16:creationId xmlns:a16="http://schemas.microsoft.com/office/drawing/2014/main" id="{EEF140E3-BF71-B8B4-5BCB-17CF6A518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30400" y="5124450"/>
            <a:ext cx="1483390" cy="1483390"/>
          </a:xfrm>
          <a:prstGeom prst="rect">
            <a:avLst/>
          </a:prstGeom>
        </p:spPr>
      </p:pic>
      <p:pic>
        <p:nvPicPr>
          <p:cNvPr id="8" name="رسم 7" descr="علامة اختيار">
            <a:extLst>
              <a:ext uri="{FF2B5EF4-FFF2-40B4-BE49-F238E27FC236}">
                <a16:creationId xmlns:a16="http://schemas.microsoft.com/office/drawing/2014/main" id="{1D543BB3-B345-4D63-DE71-78130295E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6000" y="8758236"/>
            <a:ext cx="457200" cy="457200"/>
          </a:xfrm>
          <a:prstGeom prst="rect">
            <a:avLst/>
          </a:prstGeom>
        </p:spPr>
      </p:pic>
      <p:pic>
        <p:nvPicPr>
          <p:cNvPr id="9" name="رسم 8" descr="علامة اختيار">
            <a:extLst>
              <a:ext uri="{FF2B5EF4-FFF2-40B4-BE49-F238E27FC236}">
                <a16:creationId xmlns:a16="http://schemas.microsoft.com/office/drawing/2014/main" id="{09331FDD-F15E-5895-6E73-99BC7B0196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6000" y="8301036"/>
            <a:ext cx="457200" cy="457200"/>
          </a:xfrm>
          <a:prstGeom prst="rect">
            <a:avLst/>
          </a:prstGeom>
        </p:spPr>
      </p:pic>
      <p:pic>
        <p:nvPicPr>
          <p:cNvPr id="10" name="رسم 9" descr="علامة اختيار">
            <a:extLst>
              <a:ext uri="{FF2B5EF4-FFF2-40B4-BE49-F238E27FC236}">
                <a16:creationId xmlns:a16="http://schemas.microsoft.com/office/drawing/2014/main" id="{A3627056-C7B9-61B6-E4DF-545E08A3DE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6000" y="6729412"/>
            <a:ext cx="457200" cy="457200"/>
          </a:xfrm>
          <a:prstGeom prst="rect">
            <a:avLst/>
          </a:prstGeom>
        </p:spPr>
      </p:pic>
      <p:pic>
        <p:nvPicPr>
          <p:cNvPr id="11" name="رسم 10" descr="علامة اختيار">
            <a:extLst>
              <a:ext uri="{FF2B5EF4-FFF2-40B4-BE49-F238E27FC236}">
                <a16:creationId xmlns:a16="http://schemas.microsoft.com/office/drawing/2014/main" id="{748D491C-D74D-DA3B-10AB-E19E976888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6000" y="5124450"/>
            <a:ext cx="457200" cy="457200"/>
          </a:xfrm>
          <a:prstGeom prst="rect">
            <a:avLst/>
          </a:prstGeom>
        </p:spPr>
      </p:pic>
      <p:pic>
        <p:nvPicPr>
          <p:cNvPr id="12" name="رسم 11" descr="علامة اختيار">
            <a:extLst>
              <a:ext uri="{FF2B5EF4-FFF2-40B4-BE49-F238E27FC236}">
                <a16:creationId xmlns:a16="http://schemas.microsoft.com/office/drawing/2014/main" id="{A05A957D-16DB-BBD4-26D0-1DC9769CE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6000" y="4605337"/>
            <a:ext cx="457200" cy="457200"/>
          </a:xfrm>
          <a:prstGeom prst="rect">
            <a:avLst/>
          </a:prstGeom>
        </p:spPr>
      </p:pic>
      <p:pic>
        <p:nvPicPr>
          <p:cNvPr id="13" name="رسم 12" descr="علامة اختيار">
            <a:extLst>
              <a:ext uri="{FF2B5EF4-FFF2-40B4-BE49-F238E27FC236}">
                <a16:creationId xmlns:a16="http://schemas.microsoft.com/office/drawing/2014/main" id="{9E6838B1-AEFC-20F4-184F-42CE69096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6000" y="40767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302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46BF86A-7F9E-BF90-6F3D-A431BE58B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33500"/>
            <a:ext cx="16844393" cy="678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9C411F79">
            <a:hlinkClick r:id="" action="ppaction://media"/>
            <a:extLst>
              <a:ext uri="{FF2B5EF4-FFF2-40B4-BE49-F238E27FC236}">
                <a16:creationId xmlns:a16="http://schemas.microsoft.com/office/drawing/2014/main" id="{F67C8B8D-36B3-80D2-9518-C12A2C67D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44600" y="30480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85F8CD4-9842-F17F-E4C1-29FD3771F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39325"/>
            <a:ext cx="16920795" cy="640080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3D1782E-9471-1F41-44A1-DFFBA68E3578}"/>
              </a:ext>
            </a:extLst>
          </p:cNvPr>
          <p:cNvSpPr txBox="1"/>
          <p:nvPr/>
        </p:nvSpPr>
        <p:spPr>
          <a:xfrm>
            <a:off x="2667000" y="4305300"/>
            <a:ext cx="762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   </a:t>
            </a:r>
            <a:endParaRPr lang="ar-SA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628F729-C7CB-E6A0-60CE-E846F1B9CCB6}"/>
              </a:ext>
            </a:extLst>
          </p:cNvPr>
          <p:cNvSpPr txBox="1"/>
          <p:nvPr/>
        </p:nvSpPr>
        <p:spPr>
          <a:xfrm>
            <a:off x="2514600" y="4939725"/>
            <a:ext cx="762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endParaRPr lang="ar-SA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0C2946E-1614-4406-9E0B-A6E2E825FD98}"/>
              </a:ext>
            </a:extLst>
          </p:cNvPr>
          <p:cNvSpPr txBox="1"/>
          <p:nvPr/>
        </p:nvSpPr>
        <p:spPr>
          <a:xfrm>
            <a:off x="2590800" y="5637937"/>
            <a:ext cx="60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endParaRPr lang="ar-SA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1286BF9-00D6-1D54-42F5-13B9F8D2DB09}"/>
              </a:ext>
            </a:extLst>
          </p:cNvPr>
          <p:cNvSpPr txBox="1"/>
          <p:nvPr/>
        </p:nvSpPr>
        <p:spPr>
          <a:xfrm>
            <a:off x="2624137" y="6190819"/>
            <a:ext cx="60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endParaRPr lang="ar-SA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58E7AD4-BA7D-624B-14C7-214E126C4C63}"/>
              </a:ext>
            </a:extLst>
          </p:cNvPr>
          <p:cNvSpPr txBox="1"/>
          <p:nvPr/>
        </p:nvSpPr>
        <p:spPr>
          <a:xfrm>
            <a:off x="2657474" y="6847613"/>
            <a:ext cx="60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endParaRPr lang="ar-SA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2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4468" y="0"/>
            <a:ext cx="17468850" cy="9410700"/>
            <a:chOff x="374468" y="0"/>
            <a:chExt cx="17468850" cy="9410700"/>
          </a:xfrm>
        </p:grpSpPr>
        <p:sp>
          <p:nvSpPr>
            <p:cNvPr id="4" name="object 4"/>
            <p:cNvSpPr/>
            <p:nvPr/>
          </p:nvSpPr>
          <p:spPr>
            <a:xfrm>
              <a:off x="374468" y="0"/>
              <a:ext cx="17468850" cy="9397365"/>
            </a:xfrm>
            <a:custGeom>
              <a:avLst/>
              <a:gdLst/>
              <a:ahLst/>
              <a:cxnLst/>
              <a:rect l="l" t="t" r="r" b="b"/>
              <a:pathLst>
                <a:path w="17468850" h="9397365">
                  <a:moveTo>
                    <a:pt x="0" y="0"/>
                  </a:moveTo>
                  <a:lnTo>
                    <a:pt x="17468849" y="0"/>
                  </a:lnTo>
                  <a:lnTo>
                    <a:pt x="17468849" y="9396944"/>
                  </a:lnTo>
                  <a:lnTo>
                    <a:pt x="0" y="9396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468" y="0"/>
              <a:ext cx="9810749" cy="94106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67875">
              <a:lnSpc>
                <a:spcPct val="100000"/>
              </a:lnSpc>
              <a:spcBef>
                <a:spcPts val="100"/>
              </a:spcBef>
            </a:pPr>
            <a:r>
              <a:rPr spc="-1935" dirty="0"/>
              <a:t>H</a:t>
            </a:r>
            <a:r>
              <a:rPr spc="-2290" dirty="0"/>
              <a:t>O</a:t>
            </a:r>
            <a:r>
              <a:rPr spc="-1115" dirty="0"/>
              <a:t>M</a:t>
            </a:r>
            <a:r>
              <a:rPr spc="-685" dirty="0"/>
              <a:t>E</a:t>
            </a:r>
            <a:r>
              <a:rPr spc="-690" dirty="0"/>
              <a:t> </a:t>
            </a:r>
            <a:r>
              <a:rPr spc="-1490" dirty="0"/>
              <a:t>W</a:t>
            </a:r>
            <a:r>
              <a:rPr spc="-2290" dirty="0"/>
              <a:t>O</a:t>
            </a:r>
            <a:r>
              <a:rPr spc="-1335" dirty="0"/>
              <a:t>R</a:t>
            </a:r>
            <a:r>
              <a:rPr spc="-575" dirty="0"/>
              <a:t>K</a:t>
            </a:r>
            <a:r>
              <a:rPr spc="-690" dirty="0"/>
              <a:t> </a:t>
            </a:r>
            <a:r>
              <a:rPr spc="-1350" dirty="0"/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99907" y="3157601"/>
            <a:ext cx="5031740" cy="3923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7700" b="1" spc="-185" dirty="0">
                <a:solidFill>
                  <a:srgbClr val="75C2E6"/>
                </a:solidFill>
                <a:latin typeface="Georgia"/>
                <a:cs typeface="Georgia"/>
              </a:rPr>
              <a:t>p.</a:t>
            </a:r>
            <a:r>
              <a:rPr sz="7700" b="1" spc="-5" dirty="0">
                <a:solidFill>
                  <a:srgbClr val="75C2E6"/>
                </a:solidFill>
                <a:latin typeface="Georgia"/>
                <a:cs typeface="Georgia"/>
              </a:rPr>
              <a:t> </a:t>
            </a:r>
            <a:r>
              <a:rPr sz="7700" b="1" spc="-555" dirty="0">
                <a:solidFill>
                  <a:srgbClr val="75C2E6"/>
                </a:solidFill>
                <a:latin typeface="Georgia"/>
                <a:cs typeface="Georgia"/>
              </a:rPr>
              <a:t>100</a:t>
            </a:r>
            <a:endParaRPr sz="7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7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tabLst>
                <a:tab pos="4661535" algn="l"/>
              </a:tabLst>
            </a:pPr>
            <a:r>
              <a:rPr sz="7700" b="1" spc="20" dirty="0">
                <a:solidFill>
                  <a:srgbClr val="75C2E6"/>
                </a:solidFill>
                <a:latin typeface="Georgia"/>
                <a:cs typeface="Georgia"/>
              </a:rPr>
              <a:t>exercise	</a:t>
            </a:r>
            <a:r>
              <a:rPr sz="7700" b="1" spc="-15" dirty="0">
                <a:solidFill>
                  <a:srgbClr val="75C2E6"/>
                </a:solidFill>
                <a:latin typeface="Georgia"/>
                <a:cs typeface="Georgia"/>
              </a:rPr>
              <a:t>i</a:t>
            </a:r>
            <a:endParaRPr sz="770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64" y="8304521"/>
            <a:ext cx="8077200" cy="1983105"/>
          </a:xfrm>
          <a:custGeom>
            <a:avLst/>
            <a:gdLst/>
            <a:ahLst/>
            <a:cxnLst/>
            <a:rect l="l" t="t" r="r" b="b"/>
            <a:pathLst>
              <a:path w="8077200" h="1983104">
                <a:moveTo>
                  <a:pt x="0" y="1982477"/>
                </a:moveTo>
                <a:lnTo>
                  <a:pt x="8077199" y="1982477"/>
                </a:lnTo>
                <a:lnTo>
                  <a:pt x="8077199" y="0"/>
                </a:lnTo>
                <a:lnTo>
                  <a:pt x="0" y="0"/>
                </a:lnTo>
                <a:lnTo>
                  <a:pt x="0" y="1982477"/>
                </a:lnTo>
                <a:close/>
              </a:path>
            </a:pathLst>
          </a:custGeom>
          <a:solidFill>
            <a:srgbClr val="00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2364" y="0"/>
            <a:ext cx="8077200" cy="4799330"/>
          </a:xfrm>
          <a:custGeom>
            <a:avLst/>
            <a:gdLst/>
            <a:ahLst/>
            <a:cxnLst/>
            <a:rect l="l" t="t" r="r" b="b"/>
            <a:pathLst>
              <a:path w="8077200" h="4799330">
                <a:moveTo>
                  <a:pt x="0" y="4799321"/>
                </a:moveTo>
                <a:lnTo>
                  <a:pt x="8077199" y="4799321"/>
                </a:lnTo>
                <a:lnTo>
                  <a:pt x="8077199" y="0"/>
                </a:lnTo>
                <a:lnTo>
                  <a:pt x="0" y="0"/>
                </a:lnTo>
                <a:lnTo>
                  <a:pt x="0" y="4799321"/>
                </a:lnTo>
                <a:close/>
              </a:path>
            </a:pathLst>
          </a:custGeom>
          <a:solidFill>
            <a:srgbClr val="00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6000" y="4982079"/>
            <a:ext cx="508000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 marR="5080" indent="-236220">
              <a:lnSpc>
                <a:spcPct val="100000"/>
              </a:lnSpc>
              <a:spcBef>
                <a:spcPts val="100"/>
              </a:spcBef>
            </a:pPr>
            <a:r>
              <a:rPr sz="10000" b="1" spc="140" dirty="0">
                <a:solidFill>
                  <a:srgbClr val="002F60"/>
                </a:solidFill>
                <a:latin typeface="Tahoma"/>
                <a:cs typeface="Tahoma"/>
              </a:rPr>
              <a:t>T</a:t>
            </a:r>
            <a:r>
              <a:rPr sz="10000" b="1" spc="-100" dirty="0">
                <a:solidFill>
                  <a:srgbClr val="002F60"/>
                </a:solidFill>
                <a:latin typeface="Tahoma"/>
                <a:cs typeface="Tahoma"/>
              </a:rPr>
              <a:t>h</a:t>
            </a:r>
            <a:r>
              <a:rPr sz="10000" b="1" spc="-265" dirty="0">
                <a:solidFill>
                  <a:srgbClr val="002F60"/>
                </a:solidFill>
                <a:latin typeface="Tahoma"/>
                <a:cs typeface="Tahoma"/>
              </a:rPr>
              <a:t>a</a:t>
            </a:r>
            <a:r>
              <a:rPr sz="10000" b="1" spc="-100" dirty="0">
                <a:solidFill>
                  <a:srgbClr val="002F60"/>
                </a:solidFill>
                <a:latin typeface="Tahoma"/>
                <a:cs typeface="Tahoma"/>
              </a:rPr>
              <a:t>n</a:t>
            </a:r>
            <a:r>
              <a:rPr sz="10000" b="1" spc="15" dirty="0">
                <a:solidFill>
                  <a:srgbClr val="002F60"/>
                </a:solidFill>
                <a:latin typeface="Tahoma"/>
                <a:cs typeface="Tahoma"/>
              </a:rPr>
              <a:t>k</a:t>
            </a:r>
            <a:r>
              <a:rPr sz="10000" b="1" spc="-30" dirty="0">
                <a:solidFill>
                  <a:srgbClr val="002F60"/>
                </a:solidFill>
                <a:latin typeface="Tahoma"/>
                <a:cs typeface="Tahoma"/>
              </a:rPr>
              <a:t>s  </a:t>
            </a:r>
            <a:r>
              <a:rPr sz="10000" b="1" spc="-260" dirty="0">
                <a:solidFill>
                  <a:srgbClr val="002F60"/>
                </a:solidFill>
                <a:latin typeface="Tahoma"/>
                <a:cs typeface="Tahoma"/>
              </a:rPr>
              <a:t>a</a:t>
            </a:r>
            <a:r>
              <a:rPr sz="10000" b="1" spc="-1070" dirty="0">
                <a:solidFill>
                  <a:srgbClr val="002F60"/>
                </a:solidFill>
                <a:latin typeface="Tahoma"/>
                <a:cs typeface="Tahoma"/>
              </a:rPr>
              <a:t> </a:t>
            </a:r>
            <a:r>
              <a:rPr sz="10000" b="1" spc="-110" dirty="0">
                <a:solidFill>
                  <a:srgbClr val="002F60"/>
                </a:solidFill>
                <a:latin typeface="Tahoma"/>
                <a:cs typeface="Tahoma"/>
              </a:rPr>
              <a:t>l</a:t>
            </a:r>
            <a:r>
              <a:rPr sz="10000" b="1" spc="-50" dirty="0">
                <a:solidFill>
                  <a:srgbClr val="002F60"/>
                </a:solidFill>
                <a:latin typeface="Tahoma"/>
                <a:cs typeface="Tahoma"/>
              </a:rPr>
              <a:t>o</a:t>
            </a:r>
            <a:r>
              <a:rPr sz="10000" b="1" spc="-380" dirty="0">
                <a:solidFill>
                  <a:srgbClr val="002F60"/>
                </a:solidFill>
                <a:latin typeface="Tahoma"/>
                <a:cs typeface="Tahoma"/>
              </a:rPr>
              <a:t>t</a:t>
            </a:r>
            <a:endParaRPr sz="10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17671" y="0"/>
            <a:ext cx="9470327" cy="10286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1487"/>
            <a:ext cx="18288000" cy="9886950"/>
            <a:chOff x="0" y="201487"/>
            <a:chExt cx="18288000" cy="9886950"/>
          </a:xfrm>
        </p:grpSpPr>
        <p:sp>
          <p:nvSpPr>
            <p:cNvPr id="3" name="object 3"/>
            <p:cNvSpPr/>
            <p:nvPr/>
          </p:nvSpPr>
          <p:spPr>
            <a:xfrm>
              <a:off x="0" y="201487"/>
              <a:ext cx="9147810" cy="9886950"/>
            </a:xfrm>
            <a:custGeom>
              <a:avLst/>
              <a:gdLst/>
              <a:ahLst/>
              <a:cxnLst/>
              <a:rect l="l" t="t" r="r" b="b"/>
              <a:pathLst>
                <a:path w="9147810" h="9886950">
                  <a:moveTo>
                    <a:pt x="0" y="0"/>
                  </a:moveTo>
                  <a:lnTo>
                    <a:pt x="9147470" y="0"/>
                  </a:lnTo>
                  <a:lnTo>
                    <a:pt x="9147470" y="9886949"/>
                  </a:lnTo>
                  <a:lnTo>
                    <a:pt x="0" y="9886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0" y="201487"/>
              <a:ext cx="9143999" cy="9715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4544" y="1822027"/>
              <a:ext cx="886460" cy="923290"/>
            </a:xfrm>
            <a:custGeom>
              <a:avLst/>
              <a:gdLst/>
              <a:ahLst/>
              <a:cxnLst/>
              <a:rect l="l" t="t" r="r" b="b"/>
              <a:pathLst>
                <a:path w="886460" h="923289">
                  <a:moveTo>
                    <a:pt x="452144" y="0"/>
                  </a:moveTo>
                  <a:lnTo>
                    <a:pt x="450517" y="0"/>
                  </a:lnTo>
                  <a:lnTo>
                    <a:pt x="441714" y="8286"/>
                  </a:lnTo>
                  <a:lnTo>
                    <a:pt x="336987" y="114656"/>
                  </a:lnTo>
                  <a:lnTo>
                    <a:pt x="30665" y="431915"/>
                  </a:lnTo>
                  <a:lnTo>
                    <a:pt x="0" y="465089"/>
                  </a:lnTo>
                  <a:lnTo>
                    <a:pt x="1138" y="469057"/>
                  </a:lnTo>
                  <a:lnTo>
                    <a:pt x="6675" y="471238"/>
                  </a:lnTo>
                  <a:lnTo>
                    <a:pt x="19790" y="472160"/>
                  </a:lnTo>
                  <a:lnTo>
                    <a:pt x="43664" y="472351"/>
                  </a:lnTo>
                  <a:lnTo>
                    <a:pt x="82998" y="472351"/>
                  </a:lnTo>
                  <a:lnTo>
                    <a:pt x="83108" y="802612"/>
                  </a:lnTo>
                  <a:lnTo>
                    <a:pt x="83471" y="871645"/>
                  </a:lnTo>
                  <a:lnTo>
                    <a:pt x="85158" y="920722"/>
                  </a:lnTo>
                  <a:lnTo>
                    <a:pt x="125301" y="921857"/>
                  </a:lnTo>
                  <a:lnTo>
                    <a:pt x="440232" y="923039"/>
                  </a:lnTo>
                  <a:lnTo>
                    <a:pt x="755163" y="921857"/>
                  </a:lnTo>
                  <a:lnTo>
                    <a:pt x="784430" y="921337"/>
                  </a:lnTo>
                  <a:lnTo>
                    <a:pt x="795306" y="920722"/>
                  </a:lnTo>
                  <a:lnTo>
                    <a:pt x="796330" y="908897"/>
                  </a:lnTo>
                  <a:lnTo>
                    <a:pt x="796339" y="908374"/>
                  </a:lnTo>
                  <a:lnTo>
                    <a:pt x="97431" y="908374"/>
                  </a:lnTo>
                  <a:lnTo>
                    <a:pt x="97343" y="572790"/>
                  </a:lnTo>
                  <a:lnTo>
                    <a:pt x="96999" y="504327"/>
                  </a:lnTo>
                  <a:lnTo>
                    <a:pt x="95083" y="459814"/>
                  </a:lnTo>
                  <a:lnTo>
                    <a:pt x="25255" y="456904"/>
                  </a:lnTo>
                  <a:lnTo>
                    <a:pt x="450339" y="18159"/>
                  </a:lnTo>
                  <a:lnTo>
                    <a:pt x="470549" y="18159"/>
                  </a:lnTo>
                  <a:lnTo>
                    <a:pt x="467120" y="14533"/>
                  </a:lnTo>
                  <a:lnTo>
                    <a:pt x="459721" y="6536"/>
                  </a:lnTo>
                  <a:lnTo>
                    <a:pt x="452144" y="0"/>
                  </a:lnTo>
                  <a:close/>
                </a:path>
                <a:path w="886460" h="923289">
                  <a:moveTo>
                    <a:pt x="784752" y="123690"/>
                  </a:moveTo>
                  <a:lnTo>
                    <a:pt x="755856" y="123690"/>
                  </a:lnTo>
                  <a:lnTo>
                    <a:pt x="768567" y="125197"/>
                  </a:lnTo>
                  <a:lnTo>
                    <a:pt x="772313" y="130419"/>
                  </a:lnTo>
                  <a:lnTo>
                    <a:pt x="772014" y="141347"/>
                  </a:lnTo>
                  <a:lnTo>
                    <a:pt x="771898" y="152365"/>
                  </a:lnTo>
                  <a:lnTo>
                    <a:pt x="771836" y="256162"/>
                  </a:lnTo>
                  <a:lnTo>
                    <a:pt x="772201" y="360625"/>
                  </a:lnTo>
                  <a:lnTo>
                    <a:pt x="860971" y="456904"/>
                  </a:lnTo>
                  <a:lnTo>
                    <a:pt x="824350" y="457450"/>
                  </a:lnTo>
                  <a:lnTo>
                    <a:pt x="785372" y="459814"/>
                  </a:lnTo>
                  <a:lnTo>
                    <a:pt x="783454" y="504395"/>
                  </a:lnTo>
                  <a:lnTo>
                    <a:pt x="783112" y="572790"/>
                  </a:lnTo>
                  <a:lnTo>
                    <a:pt x="783024" y="908374"/>
                  </a:lnTo>
                  <a:lnTo>
                    <a:pt x="796339" y="908374"/>
                  </a:lnTo>
                  <a:lnTo>
                    <a:pt x="796996" y="871645"/>
                  </a:lnTo>
                  <a:lnTo>
                    <a:pt x="797358" y="802612"/>
                  </a:lnTo>
                  <a:lnTo>
                    <a:pt x="797466" y="472351"/>
                  </a:lnTo>
                  <a:lnTo>
                    <a:pt x="839503" y="472351"/>
                  </a:lnTo>
                  <a:lnTo>
                    <a:pt x="864909" y="472160"/>
                  </a:lnTo>
                  <a:lnTo>
                    <a:pt x="878791" y="471261"/>
                  </a:lnTo>
                  <a:lnTo>
                    <a:pt x="884665" y="469132"/>
                  </a:lnTo>
                  <a:lnTo>
                    <a:pt x="885871" y="465268"/>
                  </a:lnTo>
                  <a:lnTo>
                    <a:pt x="881884" y="459814"/>
                  </a:lnTo>
                  <a:lnTo>
                    <a:pt x="871279" y="447443"/>
                  </a:lnTo>
                  <a:lnTo>
                    <a:pt x="855501" y="429781"/>
                  </a:lnTo>
                  <a:lnTo>
                    <a:pt x="836258" y="408765"/>
                  </a:lnTo>
                  <a:lnTo>
                    <a:pt x="786644" y="355172"/>
                  </a:lnTo>
                  <a:lnTo>
                    <a:pt x="786427" y="237925"/>
                  </a:lnTo>
                  <a:lnTo>
                    <a:pt x="786237" y="176408"/>
                  </a:lnTo>
                  <a:lnTo>
                    <a:pt x="785606" y="135098"/>
                  </a:lnTo>
                  <a:lnTo>
                    <a:pt x="784752" y="123690"/>
                  </a:lnTo>
                  <a:close/>
                </a:path>
                <a:path w="886460" h="923289">
                  <a:moveTo>
                    <a:pt x="470549" y="18159"/>
                  </a:moveTo>
                  <a:lnTo>
                    <a:pt x="450339" y="18159"/>
                  </a:lnTo>
                  <a:lnTo>
                    <a:pt x="459393" y="27629"/>
                  </a:lnTo>
                  <a:lnTo>
                    <a:pt x="623892" y="201742"/>
                  </a:lnTo>
                  <a:lnTo>
                    <a:pt x="658725" y="237925"/>
                  </a:lnTo>
                  <a:lnTo>
                    <a:pt x="675561" y="254113"/>
                  </a:lnTo>
                  <a:lnTo>
                    <a:pt x="681636" y="257612"/>
                  </a:lnTo>
                  <a:lnTo>
                    <a:pt x="686509" y="257066"/>
                  </a:lnTo>
                  <a:lnTo>
                    <a:pt x="686849" y="231984"/>
                  </a:lnTo>
                  <a:lnTo>
                    <a:pt x="672076" y="231984"/>
                  </a:lnTo>
                  <a:lnTo>
                    <a:pt x="470549" y="18159"/>
                  </a:lnTo>
                  <a:close/>
                </a:path>
                <a:path w="886460" h="923289">
                  <a:moveTo>
                    <a:pt x="729381" y="108953"/>
                  </a:moveTo>
                  <a:lnTo>
                    <a:pt x="676584" y="110811"/>
                  </a:lnTo>
                  <a:lnTo>
                    <a:pt x="672974" y="172212"/>
                  </a:lnTo>
                  <a:lnTo>
                    <a:pt x="672076" y="231984"/>
                  </a:lnTo>
                  <a:lnTo>
                    <a:pt x="686849" y="231984"/>
                  </a:lnTo>
                  <a:lnTo>
                    <a:pt x="688305" y="124450"/>
                  </a:lnTo>
                  <a:lnTo>
                    <a:pt x="755856" y="123690"/>
                  </a:lnTo>
                  <a:lnTo>
                    <a:pt x="784752" y="123690"/>
                  </a:lnTo>
                  <a:lnTo>
                    <a:pt x="784230" y="116710"/>
                  </a:lnTo>
                  <a:lnTo>
                    <a:pt x="781770" y="111179"/>
                  </a:lnTo>
                  <a:lnTo>
                    <a:pt x="764346" y="109590"/>
                  </a:lnTo>
                  <a:lnTo>
                    <a:pt x="729381" y="108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8093" y="419509"/>
            <a:ext cx="64782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6000" b="1" spc="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6000" b="1" spc="35" dirty="0">
                <a:solidFill>
                  <a:srgbClr val="FFFFFF"/>
                </a:solidFill>
                <a:latin typeface="Tahoma"/>
                <a:cs typeface="Tahoma"/>
              </a:rPr>
              <a:t>ss</a:t>
            </a:r>
            <a:r>
              <a:rPr sz="6000" b="1" spc="3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6000" b="1" spc="-5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6000" b="1" spc="-5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b="1" spc="3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6000" b="1" spc="19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6000" b="1" spc="-500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6000" b="1" spc="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6000" b="1" spc="33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6000" b="1" spc="-17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6000" b="1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6000" b="1" spc="9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6000" b="1" spc="-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6000" b="1" spc="-5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b="1" spc="-65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9966" y="3666070"/>
            <a:ext cx="941069" cy="5977255"/>
          </a:xfrm>
          <a:custGeom>
            <a:avLst/>
            <a:gdLst/>
            <a:ahLst/>
            <a:cxnLst/>
            <a:rect l="l" t="t" r="r" b="b"/>
            <a:pathLst>
              <a:path w="941069" h="5977255">
                <a:moveTo>
                  <a:pt x="885875" y="2198192"/>
                </a:moveTo>
                <a:lnTo>
                  <a:pt x="881888" y="2192731"/>
                </a:lnTo>
                <a:lnTo>
                  <a:pt x="871283" y="2180361"/>
                </a:lnTo>
                <a:lnTo>
                  <a:pt x="860971" y="2168829"/>
                </a:lnTo>
                <a:lnTo>
                  <a:pt x="860971" y="2189823"/>
                </a:lnTo>
                <a:lnTo>
                  <a:pt x="824357" y="2190369"/>
                </a:lnTo>
                <a:lnTo>
                  <a:pt x="785368" y="2192731"/>
                </a:lnTo>
                <a:lnTo>
                  <a:pt x="783450" y="2237321"/>
                </a:lnTo>
                <a:lnTo>
                  <a:pt x="783120" y="2305710"/>
                </a:lnTo>
                <a:lnTo>
                  <a:pt x="783031" y="2641295"/>
                </a:lnTo>
                <a:lnTo>
                  <a:pt x="97434" y="2641295"/>
                </a:lnTo>
                <a:lnTo>
                  <a:pt x="97345" y="2305710"/>
                </a:lnTo>
                <a:lnTo>
                  <a:pt x="97002" y="2237244"/>
                </a:lnTo>
                <a:lnTo>
                  <a:pt x="95084" y="2192731"/>
                </a:lnTo>
                <a:lnTo>
                  <a:pt x="25260" y="2189823"/>
                </a:lnTo>
                <a:lnTo>
                  <a:pt x="450342" y="1751076"/>
                </a:lnTo>
                <a:lnTo>
                  <a:pt x="459397" y="1760550"/>
                </a:lnTo>
                <a:lnTo>
                  <a:pt x="623900" y="1934667"/>
                </a:lnTo>
                <a:lnTo>
                  <a:pt x="658723" y="1970849"/>
                </a:lnTo>
                <a:lnTo>
                  <a:pt x="675563" y="1987029"/>
                </a:lnTo>
                <a:lnTo>
                  <a:pt x="681634" y="1990534"/>
                </a:lnTo>
                <a:lnTo>
                  <a:pt x="686511" y="1989988"/>
                </a:lnTo>
                <a:lnTo>
                  <a:pt x="686854" y="1964905"/>
                </a:lnTo>
                <a:lnTo>
                  <a:pt x="688301" y="1857375"/>
                </a:lnTo>
                <a:lnTo>
                  <a:pt x="755853" y="1856613"/>
                </a:lnTo>
                <a:lnTo>
                  <a:pt x="768565" y="1858111"/>
                </a:lnTo>
                <a:lnTo>
                  <a:pt x="772312" y="1863344"/>
                </a:lnTo>
                <a:lnTo>
                  <a:pt x="772020" y="1874266"/>
                </a:lnTo>
                <a:lnTo>
                  <a:pt x="771906" y="1885289"/>
                </a:lnTo>
                <a:lnTo>
                  <a:pt x="771842" y="1989086"/>
                </a:lnTo>
                <a:lnTo>
                  <a:pt x="772198" y="2093544"/>
                </a:lnTo>
                <a:lnTo>
                  <a:pt x="860971" y="2189823"/>
                </a:lnTo>
                <a:lnTo>
                  <a:pt x="860971" y="2168829"/>
                </a:lnTo>
                <a:lnTo>
                  <a:pt x="855497" y="2162695"/>
                </a:lnTo>
                <a:lnTo>
                  <a:pt x="836256" y="2141690"/>
                </a:lnTo>
                <a:lnTo>
                  <a:pt x="786650" y="2088095"/>
                </a:lnTo>
                <a:lnTo>
                  <a:pt x="786434" y="1970849"/>
                </a:lnTo>
                <a:lnTo>
                  <a:pt x="786244" y="1909330"/>
                </a:lnTo>
                <a:lnTo>
                  <a:pt x="785609" y="1868017"/>
                </a:lnTo>
                <a:lnTo>
                  <a:pt x="784758" y="1856613"/>
                </a:lnTo>
                <a:lnTo>
                  <a:pt x="784237" y="1849628"/>
                </a:lnTo>
                <a:lnTo>
                  <a:pt x="781773" y="1844103"/>
                </a:lnTo>
                <a:lnTo>
                  <a:pt x="764349" y="1842516"/>
                </a:lnTo>
                <a:lnTo>
                  <a:pt x="729386" y="1841868"/>
                </a:lnTo>
                <a:lnTo>
                  <a:pt x="694321" y="1842262"/>
                </a:lnTo>
                <a:lnTo>
                  <a:pt x="673519" y="1874431"/>
                </a:lnTo>
                <a:lnTo>
                  <a:pt x="672084" y="1964905"/>
                </a:lnTo>
                <a:lnTo>
                  <a:pt x="470547" y="1751076"/>
                </a:lnTo>
                <a:lnTo>
                  <a:pt x="467118" y="1747456"/>
                </a:lnTo>
                <a:lnTo>
                  <a:pt x="459727" y="1739455"/>
                </a:lnTo>
                <a:lnTo>
                  <a:pt x="452145" y="1732915"/>
                </a:lnTo>
                <a:lnTo>
                  <a:pt x="450519" y="1732915"/>
                </a:lnTo>
                <a:lnTo>
                  <a:pt x="441718" y="1741208"/>
                </a:lnTo>
                <a:lnTo>
                  <a:pt x="336994" y="1847570"/>
                </a:lnTo>
                <a:lnTo>
                  <a:pt x="30670" y="2164829"/>
                </a:lnTo>
                <a:lnTo>
                  <a:pt x="0" y="2198014"/>
                </a:lnTo>
                <a:lnTo>
                  <a:pt x="1143" y="2201976"/>
                </a:lnTo>
                <a:lnTo>
                  <a:pt x="6680" y="2204161"/>
                </a:lnTo>
                <a:lnTo>
                  <a:pt x="19786" y="2205075"/>
                </a:lnTo>
                <a:lnTo>
                  <a:pt x="43662" y="2205266"/>
                </a:lnTo>
                <a:lnTo>
                  <a:pt x="82994" y="2205266"/>
                </a:lnTo>
                <a:lnTo>
                  <a:pt x="83108" y="2535529"/>
                </a:lnTo>
                <a:lnTo>
                  <a:pt x="83477" y="2604566"/>
                </a:lnTo>
                <a:lnTo>
                  <a:pt x="85166" y="2653639"/>
                </a:lnTo>
                <a:lnTo>
                  <a:pt x="125298" y="2654782"/>
                </a:lnTo>
                <a:lnTo>
                  <a:pt x="440232" y="2655963"/>
                </a:lnTo>
                <a:lnTo>
                  <a:pt x="755167" y="2654782"/>
                </a:lnTo>
                <a:lnTo>
                  <a:pt x="795312" y="2653639"/>
                </a:lnTo>
                <a:lnTo>
                  <a:pt x="797001" y="2604566"/>
                </a:lnTo>
                <a:lnTo>
                  <a:pt x="797356" y="2535529"/>
                </a:lnTo>
                <a:lnTo>
                  <a:pt x="797471" y="2205266"/>
                </a:lnTo>
                <a:lnTo>
                  <a:pt x="839508" y="2205266"/>
                </a:lnTo>
                <a:lnTo>
                  <a:pt x="864908" y="2205075"/>
                </a:lnTo>
                <a:lnTo>
                  <a:pt x="878789" y="2204186"/>
                </a:lnTo>
                <a:lnTo>
                  <a:pt x="884669" y="2202053"/>
                </a:lnTo>
                <a:lnTo>
                  <a:pt x="885875" y="2198192"/>
                </a:lnTo>
                <a:close/>
              </a:path>
              <a:path w="941069" h="5977255">
                <a:moveTo>
                  <a:pt x="940447" y="5519064"/>
                </a:moveTo>
                <a:lnTo>
                  <a:pt x="936459" y="5513616"/>
                </a:lnTo>
                <a:lnTo>
                  <a:pt x="925855" y="5501246"/>
                </a:lnTo>
                <a:lnTo>
                  <a:pt x="915543" y="5489714"/>
                </a:lnTo>
                <a:lnTo>
                  <a:pt x="915543" y="5510708"/>
                </a:lnTo>
                <a:lnTo>
                  <a:pt x="878916" y="5511254"/>
                </a:lnTo>
                <a:lnTo>
                  <a:pt x="839939" y="5513616"/>
                </a:lnTo>
                <a:lnTo>
                  <a:pt x="838022" y="5558193"/>
                </a:lnTo>
                <a:lnTo>
                  <a:pt x="837679" y="5626582"/>
                </a:lnTo>
                <a:lnTo>
                  <a:pt x="837590" y="5962167"/>
                </a:lnTo>
                <a:lnTo>
                  <a:pt x="152006" y="5962167"/>
                </a:lnTo>
                <a:lnTo>
                  <a:pt x="151917" y="5626582"/>
                </a:lnTo>
                <a:lnTo>
                  <a:pt x="151574" y="5558129"/>
                </a:lnTo>
                <a:lnTo>
                  <a:pt x="149656" y="5513616"/>
                </a:lnTo>
                <a:lnTo>
                  <a:pt x="79832" y="5510708"/>
                </a:lnTo>
                <a:lnTo>
                  <a:pt x="504913" y="5071961"/>
                </a:lnTo>
                <a:lnTo>
                  <a:pt x="513969" y="5081422"/>
                </a:lnTo>
                <a:lnTo>
                  <a:pt x="678459" y="5255539"/>
                </a:lnTo>
                <a:lnTo>
                  <a:pt x="713295" y="5291721"/>
                </a:lnTo>
                <a:lnTo>
                  <a:pt x="730135" y="5307914"/>
                </a:lnTo>
                <a:lnTo>
                  <a:pt x="736206" y="5311406"/>
                </a:lnTo>
                <a:lnTo>
                  <a:pt x="741083" y="5310860"/>
                </a:lnTo>
                <a:lnTo>
                  <a:pt x="741426" y="5285778"/>
                </a:lnTo>
                <a:lnTo>
                  <a:pt x="742873" y="5178247"/>
                </a:lnTo>
                <a:lnTo>
                  <a:pt x="810425" y="5177485"/>
                </a:lnTo>
                <a:lnTo>
                  <a:pt x="823137" y="5178996"/>
                </a:lnTo>
                <a:lnTo>
                  <a:pt x="826884" y="5184216"/>
                </a:lnTo>
                <a:lnTo>
                  <a:pt x="826592" y="5195151"/>
                </a:lnTo>
                <a:lnTo>
                  <a:pt x="826465" y="5206162"/>
                </a:lnTo>
                <a:lnTo>
                  <a:pt x="826414" y="5309959"/>
                </a:lnTo>
                <a:lnTo>
                  <a:pt x="826770" y="5414429"/>
                </a:lnTo>
                <a:lnTo>
                  <a:pt x="915543" y="5510708"/>
                </a:lnTo>
                <a:lnTo>
                  <a:pt x="915543" y="5489714"/>
                </a:lnTo>
                <a:lnTo>
                  <a:pt x="910069" y="5483580"/>
                </a:lnTo>
                <a:lnTo>
                  <a:pt x="890828" y="5462562"/>
                </a:lnTo>
                <a:lnTo>
                  <a:pt x="841209" y="5408968"/>
                </a:lnTo>
                <a:lnTo>
                  <a:pt x="840994" y="5291721"/>
                </a:lnTo>
                <a:lnTo>
                  <a:pt x="840803" y="5230203"/>
                </a:lnTo>
                <a:lnTo>
                  <a:pt x="840181" y="5188890"/>
                </a:lnTo>
                <a:lnTo>
                  <a:pt x="783958" y="5162753"/>
                </a:lnTo>
                <a:lnTo>
                  <a:pt x="748880" y="5163134"/>
                </a:lnTo>
                <a:lnTo>
                  <a:pt x="728078" y="5195316"/>
                </a:lnTo>
                <a:lnTo>
                  <a:pt x="726643" y="5285778"/>
                </a:lnTo>
                <a:lnTo>
                  <a:pt x="525119" y="5071961"/>
                </a:lnTo>
                <a:lnTo>
                  <a:pt x="521690" y="5068328"/>
                </a:lnTo>
                <a:lnTo>
                  <a:pt x="514299" y="5060340"/>
                </a:lnTo>
                <a:lnTo>
                  <a:pt x="506717" y="5053800"/>
                </a:lnTo>
                <a:lnTo>
                  <a:pt x="505091" y="5053800"/>
                </a:lnTo>
                <a:lnTo>
                  <a:pt x="496290" y="5062080"/>
                </a:lnTo>
                <a:lnTo>
                  <a:pt x="391553" y="5168455"/>
                </a:lnTo>
                <a:lnTo>
                  <a:pt x="85242" y="5485714"/>
                </a:lnTo>
                <a:lnTo>
                  <a:pt x="54571" y="5518886"/>
                </a:lnTo>
                <a:lnTo>
                  <a:pt x="55714" y="5522849"/>
                </a:lnTo>
                <a:lnTo>
                  <a:pt x="61252" y="5525033"/>
                </a:lnTo>
                <a:lnTo>
                  <a:pt x="74358" y="5525960"/>
                </a:lnTo>
                <a:lnTo>
                  <a:pt x="98234" y="5526151"/>
                </a:lnTo>
                <a:lnTo>
                  <a:pt x="137566" y="5526151"/>
                </a:lnTo>
                <a:lnTo>
                  <a:pt x="137680" y="5856414"/>
                </a:lnTo>
                <a:lnTo>
                  <a:pt x="138049" y="5925439"/>
                </a:lnTo>
                <a:lnTo>
                  <a:pt x="139725" y="5974524"/>
                </a:lnTo>
                <a:lnTo>
                  <a:pt x="179870" y="5975655"/>
                </a:lnTo>
                <a:lnTo>
                  <a:pt x="494804" y="5976836"/>
                </a:lnTo>
                <a:lnTo>
                  <a:pt x="809739" y="5975655"/>
                </a:lnTo>
                <a:lnTo>
                  <a:pt x="849884" y="5974524"/>
                </a:lnTo>
                <a:lnTo>
                  <a:pt x="851573" y="5925439"/>
                </a:lnTo>
                <a:lnTo>
                  <a:pt x="851928" y="5856414"/>
                </a:lnTo>
                <a:lnTo>
                  <a:pt x="852043" y="5526151"/>
                </a:lnTo>
                <a:lnTo>
                  <a:pt x="894080" y="5526151"/>
                </a:lnTo>
                <a:lnTo>
                  <a:pt x="919480" y="5525960"/>
                </a:lnTo>
                <a:lnTo>
                  <a:pt x="933361" y="5525059"/>
                </a:lnTo>
                <a:lnTo>
                  <a:pt x="939241" y="5522925"/>
                </a:lnTo>
                <a:lnTo>
                  <a:pt x="940447" y="5519064"/>
                </a:lnTo>
                <a:close/>
              </a:path>
              <a:path w="941069" h="5977255">
                <a:moveTo>
                  <a:pt x="940447" y="3997071"/>
                </a:moveTo>
                <a:lnTo>
                  <a:pt x="936459" y="3991610"/>
                </a:lnTo>
                <a:lnTo>
                  <a:pt x="925855" y="3979240"/>
                </a:lnTo>
                <a:lnTo>
                  <a:pt x="915543" y="3967708"/>
                </a:lnTo>
                <a:lnTo>
                  <a:pt x="915543" y="3988701"/>
                </a:lnTo>
                <a:lnTo>
                  <a:pt x="878916" y="3989247"/>
                </a:lnTo>
                <a:lnTo>
                  <a:pt x="839939" y="3991610"/>
                </a:lnTo>
                <a:lnTo>
                  <a:pt x="838022" y="4036199"/>
                </a:lnTo>
                <a:lnTo>
                  <a:pt x="837679" y="4104589"/>
                </a:lnTo>
                <a:lnTo>
                  <a:pt x="837590" y="4440174"/>
                </a:lnTo>
                <a:lnTo>
                  <a:pt x="152006" y="4440174"/>
                </a:lnTo>
                <a:lnTo>
                  <a:pt x="151917" y="4104589"/>
                </a:lnTo>
                <a:lnTo>
                  <a:pt x="151574" y="4036123"/>
                </a:lnTo>
                <a:lnTo>
                  <a:pt x="149656" y="3991610"/>
                </a:lnTo>
                <a:lnTo>
                  <a:pt x="79832" y="3988701"/>
                </a:lnTo>
                <a:lnTo>
                  <a:pt x="504913" y="3549954"/>
                </a:lnTo>
                <a:lnTo>
                  <a:pt x="513969" y="3559429"/>
                </a:lnTo>
                <a:lnTo>
                  <a:pt x="678459" y="3733546"/>
                </a:lnTo>
                <a:lnTo>
                  <a:pt x="713295" y="3769728"/>
                </a:lnTo>
                <a:lnTo>
                  <a:pt x="730135" y="3785908"/>
                </a:lnTo>
                <a:lnTo>
                  <a:pt x="736206" y="3789413"/>
                </a:lnTo>
                <a:lnTo>
                  <a:pt x="741083" y="3788867"/>
                </a:lnTo>
                <a:lnTo>
                  <a:pt x="741426" y="3763784"/>
                </a:lnTo>
                <a:lnTo>
                  <a:pt x="742873" y="3656253"/>
                </a:lnTo>
                <a:lnTo>
                  <a:pt x="810425" y="3655491"/>
                </a:lnTo>
                <a:lnTo>
                  <a:pt x="823137" y="3657003"/>
                </a:lnTo>
                <a:lnTo>
                  <a:pt x="826884" y="3662222"/>
                </a:lnTo>
                <a:lnTo>
                  <a:pt x="826592" y="3673144"/>
                </a:lnTo>
                <a:lnTo>
                  <a:pt x="826465" y="3684168"/>
                </a:lnTo>
                <a:lnTo>
                  <a:pt x="826414" y="3787965"/>
                </a:lnTo>
                <a:lnTo>
                  <a:pt x="826770" y="3892423"/>
                </a:lnTo>
                <a:lnTo>
                  <a:pt x="915543" y="3988701"/>
                </a:lnTo>
                <a:lnTo>
                  <a:pt x="915543" y="3967708"/>
                </a:lnTo>
                <a:lnTo>
                  <a:pt x="910069" y="3961587"/>
                </a:lnTo>
                <a:lnTo>
                  <a:pt x="890828" y="3940568"/>
                </a:lnTo>
                <a:lnTo>
                  <a:pt x="841209" y="3886974"/>
                </a:lnTo>
                <a:lnTo>
                  <a:pt x="840994" y="3769728"/>
                </a:lnTo>
                <a:lnTo>
                  <a:pt x="840803" y="3708209"/>
                </a:lnTo>
                <a:lnTo>
                  <a:pt x="840181" y="3666896"/>
                </a:lnTo>
                <a:lnTo>
                  <a:pt x="783958" y="3640759"/>
                </a:lnTo>
                <a:lnTo>
                  <a:pt x="748880" y="3641140"/>
                </a:lnTo>
                <a:lnTo>
                  <a:pt x="728078" y="3673322"/>
                </a:lnTo>
                <a:lnTo>
                  <a:pt x="726643" y="3763784"/>
                </a:lnTo>
                <a:lnTo>
                  <a:pt x="525119" y="3549954"/>
                </a:lnTo>
                <a:lnTo>
                  <a:pt x="521690" y="3546335"/>
                </a:lnTo>
                <a:lnTo>
                  <a:pt x="514299" y="3538334"/>
                </a:lnTo>
                <a:lnTo>
                  <a:pt x="506717" y="3531806"/>
                </a:lnTo>
                <a:lnTo>
                  <a:pt x="505091" y="3531806"/>
                </a:lnTo>
                <a:lnTo>
                  <a:pt x="496290" y="3540087"/>
                </a:lnTo>
                <a:lnTo>
                  <a:pt x="391553" y="3646462"/>
                </a:lnTo>
                <a:lnTo>
                  <a:pt x="85242" y="3963720"/>
                </a:lnTo>
                <a:lnTo>
                  <a:pt x="54571" y="3996893"/>
                </a:lnTo>
                <a:lnTo>
                  <a:pt x="55714" y="4000855"/>
                </a:lnTo>
                <a:lnTo>
                  <a:pt x="61252" y="4003040"/>
                </a:lnTo>
                <a:lnTo>
                  <a:pt x="74358" y="4003967"/>
                </a:lnTo>
                <a:lnTo>
                  <a:pt x="98234" y="4004157"/>
                </a:lnTo>
                <a:lnTo>
                  <a:pt x="137566" y="4004157"/>
                </a:lnTo>
                <a:lnTo>
                  <a:pt x="137680" y="4334408"/>
                </a:lnTo>
                <a:lnTo>
                  <a:pt x="138049" y="4403445"/>
                </a:lnTo>
                <a:lnTo>
                  <a:pt x="139725" y="4452518"/>
                </a:lnTo>
                <a:lnTo>
                  <a:pt x="179870" y="4453661"/>
                </a:lnTo>
                <a:lnTo>
                  <a:pt x="494804" y="4454842"/>
                </a:lnTo>
                <a:lnTo>
                  <a:pt x="809739" y="4453661"/>
                </a:lnTo>
                <a:lnTo>
                  <a:pt x="849884" y="4452518"/>
                </a:lnTo>
                <a:lnTo>
                  <a:pt x="851573" y="4403445"/>
                </a:lnTo>
                <a:lnTo>
                  <a:pt x="851928" y="4334408"/>
                </a:lnTo>
                <a:lnTo>
                  <a:pt x="852043" y="4004157"/>
                </a:lnTo>
                <a:lnTo>
                  <a:pt x="894080" y="4004157"/>
                </a:lnTo>
                <a:lnTo>
                  <a:pt x="919480" y="4003967"/>
                </a:lnTo>
                <a:lnTo>
                  <a:pt x="933361" y="4003065"/>
                </a:lnTo>
                <a:lnTo>
                  <a:pt x="939241" y="4000931"/>
                </a:lnTo>
                <a:lnTo>
                  <a:pt x="940447" y="3997071"/>
                </a:lnTo>
                <a:close/>
              </a:path>
              <a:path w="941069" h="5977255">
                <a:moveTo>
                  <a:pt x="940447" y="465277"/>
                </a:moveTo>
                <a:lnTo>
                  <a:pt x="936459" y="459816"/>
                </a:lnTo>
                <a:lnTo>
                  <a:pt x="925855" y="447446"/>
                </a:lnTo>
                <a:lnTo>
                  <a:pt x="915543" y="435914"/>
                </a:lnTo>
                <a:lnTo>
                  <a:pt x="915543" y="456907"/>
                </a:lnTo>
                <a:lnTo>
                  <a:pt x="878916" y="457454"/>
                </a:lnTo>
                <a:lnTo>
                  <a:pt x="839939" y="459816"/>
                </a:lnTo>
                <a:lnTo>
                  <a:pt x="838022" y="504393"/>
                </a:lnTo>
                <a:lnTo>
                  <a:pt x="837679" y="572795"/>
                </a:lnTo>
                <a:lnTo>
                  <a:pt x="837590" y="908380"/>
                </a:lnTo>
                <a:lnTo>
                  <a:pt x="152006" y="908380"/>
                </a:lnTo>
                <a:lnTo>
                  <a:pt x="151917" y="572795"/>
                </a:lnTo>
                <a:lnTo>
                  <a:pt x="151574" y="504329"/>
                </a:lnTo>
                <a:lnTo>
                  <a:pt x="149656" y="459816"/>
                </a:lnTo>
                <a:lnTo>
                  <a:pt x="79832" y="456907"/>
                </a:lnTo>
                <a:lnTo>
                  <a:pt x="504913" y="18161"/>
                </a:lnTo>
                <a:lnTo>
                  <a:pt x="513969" y="27635"/>
                </a:lnTo>
                <a:lnTo>
                  <a:pt x="678459" y="201739"/>
                </a:lnTo>
                <a:lnTo>
                  <a:pt x="713295" y="237934"/>
                </a:lnTo>
                <a:lnTo>
                  <a:pt x="730135" y="254114"/>
                </a:lnTo>
                <a:lnTo>
                  <a:pt x="736206" y="257619"/>
                </a:lnTo>
                <a:lnTo>
                  <a:pt x="741083" y="257073"/>
                </a:lnTo>
                <a:lnTo>
                  <a:pt x="741426" y="231990"/>
                </a:lnTo>
                <a:lnTo>
                  <a:pt x="742873" y="124460"/>
                </a:lnTo>
                <a:lnTo>
                  <a:pt x="810425" y="123698"/>
                </a:lnTo>
                <a:lnTo>
                  <a:pt x="823137" y="125196"/>
                </a:lnTo>
                <a:lnTo>
                  <a:pt x="826884" y="130429"/>
                </a:lnTo>
                <a:lnTo>
                  <a:pt x="826592" y="141351"/>
                </a:lnTo>
                <a:lnTo>
                  <a:pt x="826465" y="152374"/>
                </a:lnTo>
                <a:lnTo>
                  <a:pt x="826414" y="256171"/>
                </a:lnTo>
                <a:lnTo>
                  <a:pt x="826770" y="360629"/>
                </a:lnTo>
                <a:lnTo>
                  <a:pt x="915543" y="456907"/>
                </a:lnTo>
                <a:lnTo>
                  <a:pt x="915543" y="435914"/>
                </a:lnTo>
                <a:lnTo>
                  <a:pt x="910069" y="429780"/>
                </a:lnTo>
                <a:lnTo>
                  <a:pt x="890828" y="408774"/>
                </a:lnTo>
                <a:lnTo>
                  <a:pt x="841209" y="355180"/>
                </a:lnTo>
                <a:lnTo>
                  <a:pt x="840994" y="237934"/>
                </a:lnTo>
                <a:lnTo>
                  <a:pt x="840803" y="176415"/>
                </a:lnTo>
                <a:lnTo>
                  <a:pt x="840181" y="135102"/>
                </a:lnTo>
                <a:lnTo>
                  <a:pt x="783958" y="108953"/>
                </a:lnTo>
                <a:lnTo>
                  <a:pt x="748880" y="109347"/>
                </a:lnTo>
                <a:lnTo>
                  <a:pt x="728078" y="141516"/>
                </a:lnTo>
                <a:lnTo>
                  <a:pt x="726643" y="231990"/>
                </a:lnTo>
                <a:lnTo>
                  <a:pt x="525119" y="18161"/>
                </a:lnTo>
                <a:lnTo>
                  <a:pt x="521690" y="14541"/>
                </a:lnTo>
                <a:lnTo>
                  <a:pt x="514299" y="6540"/>
                </a:lnTo>
                <a:lnTo>
                  <a:pt x="506717" y="0"/>
                </a:lnTo>
                <a:lnTo>
                  <a:pt x="505091" y="0"/>
                </a:lnTo>
                <a:lnTo>
                  <a:pt x="496290" y="8293"/>
                </a:lnTo>
                <a:lnTo>
                  <a:pt x="391553" y="114655"/>
                </a:lnTo>
                <a:lnTo>
                  <a:pt x="85242" y="431914"/>
                </a:lnTo>
                <a:lnTo>
                  <a:pt x="54571" y="465086"/>
                </a:lnTo>
                <a:lnTo>
                  <a:pt x="55714" y="469061"/>
                </a:lnTo>
                <a:lnTo>
                  <a:pt x="61252" y="471246"/>
                </a:lnTo>
                <a:lnTo>
                  <a:pt x="74358" y="472160"/>
                </a:lnTo>
                <a:lnTo>
                  <a:pt x="98234" y="472351"/>
                </a:lnTo>
                <a:lnTo>
                  <a:pt x="137566" y="472351"/>
                </a:lnTo>
                <a:lnTo>
                  <a:pt x="137680" y="802614"/>
                </a:lnTo>
                <a:lnTo>
                  <a:pt x="138049" y="871651"/>
                </a:lnTo>
                <a:lnTo>
                  <a:pt x="139725" y="920724"/>
                </a:lnTo>
                <a:lnTo>
                  <a:pt x="179870" y="921854"/>
                </a:lnTo>
                <a:lnTo>
                  <a:pt x="494804" y="923048"/>
                </a:lnTo>
                <a:lnTo>
                  <a:pt x="809739" y="921854"/>
                </a:lnTo>
                <a:lnTo>
                  <a:pt x="849884" y="920724"/>
                </a:lnTo>
                <a:lnTo>
                  <a:pt x="851573" y="871651"/>
                </a:lnTo>
                <a:lnTo>
                  <a:pt x="851928" y="802614"/>
                </a:lnTo>
                <a:lnTo>
                  <a:pt x="852043" y="472351"/>
                </a:lnTo>
                <a:lnTo>
                  <a:pt x="894080" y="472351"/>
                </a:lnTo>
                <a:lnTo>
                  <a:pt x="919480" y="472160"/>
                </a:lnTo>
                <a:lnTo>
                  <a:pt x="933361" y="471258"/>
                </a:lnTo>
                <a:lnTo>
                  <a:pt x="939241" y="469138"/>
                </a:lnTo>
                <a:lnTo>
                  <a:pt x="940447" y="465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98689" y="1709560"/>
            <a:ext cx="7437120" cy="818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192405" algn="ctr">
              <a:lnSpc>
                <a:spcPct val="115799"/>
              </a:lnSpc>
              <a:spcBef>
                <a:spcPts val="100"/>
              </a:spcBef>
            </a:pPr>
            <a:r>
              <a:rPr sz="3400" b="1" spc="1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3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1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50" dirty="0">
                <a:solidFill>
                  <a:srgbClr val="FFFFFF"/>
                </a:solidFill>
                <a:latin typeface="Arial"/>
                <a:cs typeface="Arial"/>
              </a:rPr>
              <a:t>conversation</a:t>
            </a:r>
            <a:r>
              <a:rPr sz="3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1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30" dirty="0">
                <a:solidFill>
                  <a:srgbClr val="FFFFFF"/>
                </a:solidFill>
                <a:latin typeface="Arial"/>
                <a:cs typeface="Arial"/>
              </a:rPr>
              <a:t>specific </a:t>
            </a:r>
            <a:r>
              <a:rPr sz="340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9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3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00">
              <a:latin typeface="Arial"/>
              <a:cs typeface="Arial"/>
            </a:endParaRPr>
          </a:p>
          <a:p>
            <a:pPr marL="59055" marR="232410" algn="ctr">
              <a:lnSpc>
                <a:spcPct val="115799"/>
              </a:lnSpc>
            </a:pP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Answer</a:t>
            </a:r>
            <a:r>
              <a:rPr sz="3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15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3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30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r>
              <a:rPr sz="3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10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3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40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50" dirty="0">
                <a:solidFill>
                  <a:srgbClr val="FFFFFF"/>
                </a:solidFill>
                <a:latin typeface="Arial"/>
                <a:cs typeface="Arial"/>
              </a:rPr>
              <a:t>conversation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00">
              <a:latin typeface="Arial"/>
              <a:cs typeface="Arial"/>
            </a:endParaRPr>
          </a:p>
          <a:p>
            <a:pPr marL="2798445" marR="5080" indent="-2592705">
              <a:lnSpc>
                <a:spcPct val="115799"/>
              </a:lnSpc>
            </a:pPr>
            <a:r>
              <a:rPr sz="3400" b="1" spc="135" dirty="0">
                <a:solidFill>
                  <a:srgbClr val="FFFFFF"/>
                </a:solidFill>
                <a:latin typeface="Arial"/>
                <a:cs typeface="Arial"/>
              </a:rPr>
              <a:t>Match</a:t>
            </a:r>
            <a:r>
              <a:rPr sz="3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1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6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3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60" dirty="0">
                <a:solidFill>
                  <a:srgbClr val="FFFFFF"/>
                </a:solidFill>
                <a:latin typeface="Arial"/>
                <a:cs typeface="Arial"/>
              </a:rPr>
              <a:t>vocabulary</a:t>
            </a:r>
            <a:r>
              <a:rPr sz="3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10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40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340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35" dirty="0">
                <a:solidFill>
                  <a:srgbClr val="FFFFFF"/>
                </a:solidFill>
                <a:latin typeface="Arial"/>
                <a:cs typeface="Arial"/>
              </a:rPr>
              <a:t>meaning</a:t>
            </a:r>
            <a:r>
              <a:rPr sz="3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800">
              <a:latin typeface="Arial"/>
              <a:cs typeface="Arial"/>
            </a:endParaRPr>
          </a:p>
          <a:p>
            <a:pPr marR="173355" algn="ctr">
              <a:lnSpc>
                <a:spcPct val="100000"/>
              </a:lnSpc>
            </a:pP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3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1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15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3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10" dirty="0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sz="3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5" dirty="0">
                <a:solidFill>
                  <a:srgbClr val="FFFFFF"/>
                </a:solidFill>
                <a:latin typeface="Arial"/>
                <a:cs typeface="Arial"/>
              </a:rPr>
              <a:t>Talk</a:t>
            </a:r>
            <a:r>
              <a:rPr sz="3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15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3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50" dirty="0">
                <a:solidFill>
                  <a:srgbClr val="FFFFFF"/>
                </a:solidFill>
                <a:latin typeface="Arial"/>
                <a:cs typeface="Arial"/>
              </a:rPr>
              <a:t>sentence.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50">
              <a:latin typeface="Arial"/>
              <a:cs typeface="Arial"/>
            </a:endParaRPr>
          </a:p>
          <a:p>
            <a:pPr marL="2881630" marR="370840" indent="-2777490">
              <a:lnSpc>
                <a:spcPct val="115799"/>
              </a:lnSpc>
            </a:pPr>
            <a:r>
              <a:rPr sz="3400" b="1" spc="-20" dirty="0">
                <a:solidFill>
                  <a:srgbClr val="FFFFFF"/>
                </a:solidFill>
                <a:latin typeface="Arial"/>
                <a:cs typeface="Arial"/>
              </a:rPr>
              <a:t>Stress</a:t>
            </a:r>
            <a:r>
              <a:rPr sz="34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5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4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80" dirty="0">
                <a:solidFill>
                  <a:srgbClr val="FFFFFF"/>
                </a:solidFill>
                <a:latin typeface="Arial"/>
                <a:cs typeface="Arial"/>
              </a:rPr>
              <a:t>two-syllable</a:t>
            </a:r>
            <a:r>
              <a:rPr sz="34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nouns</a:t>
            </a:r>
            <a:r>
              <a:rPr sz="34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7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40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35" dirty="0">
                <a:solidFill>
                  <a:srgbClr val="FFFFFF"/>
                </a:solidFill>
                <a:latin typeface="Arial"/>
                <a:cs typeface="Arial"/>
              </a:rPr>
              <a:t>verbs</a:t>
            </a:r>
            <a:r>
              <a:rPr sz="3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096" y="128940"/>
            <a:ext cx="7781924" cy="10029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06552" y="6631044"/>
            <a:ext cx="4281447" cy="36559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86215" y="443484"/>
            <a:ext cx="9701783" cy="53797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 rot="16380000">
            <a:off x="9066801" y="4851054"/>
            <a:ext cx="118509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-215" dirty="0">
                <a:solidFill>
                  <a:srgbClr val="67BAE3"/>
                </a:solidFill>
                <a:latin typeface="Times New Roman"/>
                <a:cs typeface="Times New Roman"/>
              </a:rPr>
              <a:t>l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 rot="16620000">
            <a:off x="9089653" y="4534009"/>
            <a:ext cx="1189037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30" dirty="0">
                <a:solidFill>
                  <a:srgbClr val="67BAE3"/>
                </a:solidFill>
                <a:latin typeface="Times New Roman"/>
                <a:cs typeface="Times New Roman"/>
              </a:rPr>
              <a:t>i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 rot="16980000">
            <a:off x="9136596" y="4175362"/>
            <a:ext cx="1213952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-495" dirty="0">
                <a:solidFill>
                  <a:srgbClr val="67BAE3"/>
                </a:solidFill>
                <a:latin typeface="Times New Roman"/>
                <a:cs typeface="Times New Roman"/>
              </a:rPr>
              <a:t>s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 rot="17280000">
            <a:off x="9240201" y="3804576"/>
            <a:ext cx="1202439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340" dirty="0">
                <a:solidFill>
                  <a:srgbClr val="67BAE3"/>
                </a:solidFill>
                <a:latin typeface="Times New Roman"/>
                <a:cs typeface="Times New Roman"/>
              </a:rPr>
              <a:t>t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 rot="17700000">
            <a:off x="9369054" y="3382312"/>
            <a:ext cx="1265937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90" dirty="0">
                <a:solidFill>
                  <a:srgbClr val="67BAE3"/>
                </a:solidFill>
                <a:latin typeface="Times New Roman"/>
                <a:cs typeface="Times New Roman"/>
              </a:rPr>
              <a:t>e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 rot="18180000">
            <a:off x="9625694" y="2857946"/>
            <a:ext cx="131911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615" dirty="0">
                <a:solidFill>
                  <a:srgbClr val="67BAE3"/>
                </a:solidFill>
                <a:latin typeface="Times New Roman"/>
                <a:cs typeface="Times New Roman"/>
              </a:rPr>
              <a:t>n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 rot="18600000">
            <a:off x="9985160" y="2457106"/>
            <a:ext cx="1188513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30" dirty="0">
                <a:solidFill>
                  <a:srgbClr val="67BAE3"/>
                </a:solidFill>
                <a:latin typeface="Times New Roman"/>
                <a:cs typeface="Times New Roman"/>
              </a:rPr>
              <a:t>i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 rot="19080000">
            <a:off x="10257531" y="2095892"/>
            <a:ext cx="1327756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615" dirty="0">
                <a:solidFill>
                  <a:srgbClr val="67BAE3"/>
                </a:solidFill>
                <a:latin typeface="Times New Roman"/>
                <a:cs typeface="Times New Roman"/>
              </a:rPr>
              <a:t>n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 rot="19620000">
            <a:off x="10778999" y="1689604"/>
            <a:ext cx="1316901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540" dirty="0">
                <a:solidFill>
                  <a:srgbClr val="67BAE3"/>
                </a:solidFill>
                <a:latin typeface="Times New Roman"/>
                <a:cs typeface="Times New Roman"/>
              </a:rPr>
              <a:t>g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 rot="20340000">
            <a:off x="11572623" y="1306464"/>
            <a:ext cx="1202834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340" dirty="0">
                <a:solidFill>
                  <a:srgbClr val="67BAE3"/>
                </a:solidFill>
                <a:latin typeface="Times New Roman"/>
                <a:cs typeface="Times New Roman"/>
              </a:rPr>
              <a:t>t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 rot="20760000">
            <a:off x="11999634" y="1152714"/>
            <a:ext cx="1302641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cap="small" spc="-335" dirty="0">
                <a:solidFill>
                  <a:srgbClr val="67BAE3"/>
                </a:solidFill>
                <a:latin typeface="Times New Roman"/>
                <a:cs typeface="Times New Roman"/>
              </a:rPr>
              <a:t>o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 rot="21540000">
            <a:off x="12911556" y="1031479"/>
            <a:ext cx="1259194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105" dirty="0">
                <a:solidFill>
                  <a:srgbClr val="67BAE3"/>
                </a:solidFill>
                <a:latin typeface="Times New Roman"/>
                <a:cs typeface="Times New Roman"/>
              </a:rPr>
              <a:t>c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 rot="420000">
            <a:off x="13471138" y="1061244"/>
            <a:ext cx="1301121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cap="small" spc="-335" dirty="0">
                <a:solidFill>
                  <a:srgbClr val="67BAE3"/>
                </a:solidFill>
                <a:latin typeface="Times New Roman"/>
                <a:cs typeface="Times New Roman"/>
              </a:rPr>
              <a:t>o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 rot="960000">
            <a:off x="14092955" y="1193079"/>
            <a:ext cx="1321021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615" dirty="0">
                <a:solidFill>
                  <a:srgbClr val="67BAE3"/>
                </a:solidFill>
                <a:latin typeface="Times New Roman"/>
                <a:cs typeface="Times New Roman"/>
              </a:rPr>
              <a:t>n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 rot="1500000">
            <a:off x="14693842" y="1416867"/>
            <a:ext cx="1286836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50" dirty="0">
                <a:solidFill>
                  <a:srgbClr val="67BAE3"/>
                </a:solidFill>
                <a:latin typeface="Times New Roman"/>
                <a:cs typeface="Times New Roman"/>
              </a:rPr>
              <a:t>v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 rot="1980000">
            <a:off x="15193976" y="1692951"/>
            <a:ext cx="1261872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90" dirty="0">
                <a:solidFill>
                  <a:srgbClr val="67BAE3"/>
                </a:solidFill>
                <a:latin typeface="Times New Roman"/>
                <a:cs typeface="Times New Roman"/>
              </a:rPr>
              <a:t>e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 rot="2400000">
            <a:off x="15597168" y="1981886"/>
            <a:ext cx="1221394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285" dirty="0">
                <a:solidFill>
                  <a:srgbClr val="67BAE3"/>
                </a:solidFill>
                <a:latin typeface="Times New Roman"/>
                <a:cs typeface="Times New Roman"/>
              </a:rPr>
              <a:t>r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 rot="2760000">
            <a:off x="15901770" y="2265008"/>
            <a:ext cx="120911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-495" dirty="0">
                <a:solidFill>
                  <a:srgbClr val="67BAE3"/>
                </a:solidFill>
                <a:latin typeface="Times New Roman"/>
                <a:cs typeface="Times New Roman"/>
              </a:rPr>
              <a:t>s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 rot="3120000">
            <a:off x="16169825" y="2607771"/>
            <a:ext cx="1255227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-110" dirty="0">
                <a:solidFill>
                  <a:srgbClr val="67BAE3"/>
                </a:solidFill>
                <a:latin typeface="Times New Roman"/>
                <a:cs typeface="Times New Roman"/>
              </a:rPr>
              <a:t>a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 rot="3540000">
            <a:off x="16442030" y="2972413"/>
            <a:ext cx="1200872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340" dirty="0">
                <a:solidFill>
                  <a:srgbClr val="67BAE3"/>
                </a:solidFill>
                <a:latin typeface="Times New Roman"/>
                <a:cs typeface="Times New Roman"/>
              </a:rPr>
              <a:t>t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 rot="3840000">
            <a:off x="16614206" y="3283680"/>
            <a:ext cx="1190093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30" dirty="0">
                <a:solidFill>
                  <a:srgbClr val="67BAE3"/>
                </a:solidFill>
                <a:latin typeface="Times New Roman"/>
                <a:cs typeface="Times New Roman"/>
              </a:rPr>
              <a:t>i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 rot="4260000">
            <a:off x="16739285" y="3729328"/>
            <a:ext cx="130325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cap="small" spc="-335" dirty="0">
                <a:solidFill>
                  <a:srgbClr val="67BAE3"/>
                </a:solidFill>
                <a:latin typeface="Times New Roman"/>
                <a:cs typeface="Times New Roman"/>
              </a:rPr>
              <a:t>o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 rot="4800000">
            <a:off x="16885811" y="4355425"/>
            <a:ext cx="132325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sz="9000" spc="615" dirty="0">
                <a:solidFill>
                  <a:srgbClr val="67BAE3"/>
                </a:solidFill>
                <a:latin typeface="Times New Roman"/>
                <a:cs typeface="Times New Roman"/>
              </a:rPr>
              <a:t>n</a:t>
            </a:r>
            <a:endParaRPr sz="9000">
              <a:latin typeface="Times New Roman"/>
              <a:cs typeface="Times New Roman"/>
            </a:endParaRPr>
          </a:p>
        </p:txBody>
      </p:sp>
      <p:pic>
        <p:nvPicPr>
          <p:cNvPr id="28" name="MG Bk 4 F-SA__16_1-07">
            <a:hlinkClick r:id="" action="ppaction://media"/>
            <a:extLst>
              <a:ext uri="{FF2B5EF4-FFF2-40B4-BE49-F238E27FC236}">
                <a16:creationId xmlns:a16="http://schemas.microsoft.com/office/drawing/2014/main" id="{D7B4D632-08B1-A005-1BFD-D3795AE1A55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47"/>
                </p14:media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70761" y="3929139"/>
            <a:ext cx="1677043" cy="167972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175" y="66255"/>
            <a:ext cx="7743824" cy="101536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439539" y="299617"/>
            <a:ext cx="9065895" cy="1302385"/>
          </a:xfrm>
          <a:custGeom>
            <a:avLst/>
            <a:gdLst/>
            <a:ahLst/>
            <a:cxnLst/>
            <a:rect l="l" t="t" r="r" b="b"/>
            <a:pathLst>
              <a:path w="9065894" h="1302385">
                <a:moveTo>
                  <a:pt x="8671715" y="1301948"/>
                </a:moveTo>
                <a:lnTo>
                  <a:pt x="412471" y="1301948"/>
                </a:lnTo>
                <a:lnTo>
                  <a:pt x="390562" y="1298679"/>
                </a:lnTo>
                <a:lnTo>
                  <a:pt x="344494" y="1287101"/>
                </a:lnTo>
                <a:lnTo>
                  <a:pt x="299877" y="1271121"/>
                </a:lnTo>
                <a:lnTo>
                  <a:pt x="257028" y="1250871"/>
                </a:lnTo>
                <a:lnTo>
                  <a:pt x="216266" y="1226483"/>
                </a:lnTo>
                <a:lnTo>
                  <a:pt x="177911" y="1198088"/>
                </a:lnTo>
                <a:lnTo>
                  <a:pt x="142280" y="1165819"/>
                </a:lnTo>
                <a:lnTo>
                  <a:pt x="110011" y="1130188"/>
                </a:lnTo>
                <a:lnTo>
                  <a:pt x="81616" y="1091832"/>
                </a:lnTo>
                <a:lnTo>
                  <a:pt x="57227" y="1051071"/>
                </a:lnTo>
                <a:lnTo>
                  <a:pt x="36977" y="1008222"/>
                </a:lnTo>
                <a:lnTo>
                  <a:pt x="20997" y="963604"/>
                </a:lnTo>
                <a:lnTo>
                  <a:pt x="9420" y="917536"/>
                </a:lnTo>
                <a:lnTo>
                  <a:pt x="2377" y="870337"/>
                </a:lnTo>
                <a:lnTo>
                  <a:pt x="0" y="822324"/>
                </a:lnTo>
                <a:lnTo>
                  <a:pt x="0" y="485774"/>
                </a:lnTo>
                <a:lnTo>
                  <a:pt x="2377" y="437761"/>
                </a:lnTo>
                <a:lnTo>
                  <a:pt x="9420" y="390561"/>
                </a:lnTo>
                <a:lnTo>
                  <a:pt x="20997" y="344493"/>
                </a:lnTo>
                <a:lnTo>
                  <a:pt x="36977" y="299876"/>
                </a:lnTo>
                <a:lnTo>
                  <a:pt x="57227" y="257027"/>
                </a:lnTo>
                <a:lnTo>
                  <a:pt x="81616" y="216266"/>
                </a:lnTo>
                <a:lnTo>
                  <a:pt x="110011" y="177910"/>
                </a:lnTo>
                <a:lnTo>
                  <a:pt x="142280" y="142279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6"/>
                </a:lnTo>
                <a:lnTo>
                  <a:pt x="299877" y="36976"/>
                </a:lnTo>
                <a:lnTo>
                  <a:pt x="344494" y="20996"/>
                </a:lnTo>
                <a:lnTo>
                  <a:pt x="390562" y="9419"/>
                </a:lnTo>
                <a:lnTo>
                  <a:pt x="437762" y="2376"/>
                </a:lnTo>
                <a:lnTo>
                  <a:pt x="485760" y="0"/>
                </a:lnTo>
                <a:lnTo>
                  <a:pt x="8598425" y="0"/>
                </a:lnTo>
                <a:lnTo>
                  <a:pt x="8646424" y="2376"/>
                </a:lnTo>
                <a:lnTo>
                  <a:pt x="8693624" y="9419"/>
                </a:lnTo>
                <a:lnTo>
                  <a:pt x="8739692" y="20996"/>
                </a:lnTo>
                <a:lnTo>
                  <a:pt x="8784310" y="36976"/>
                </a:lnTo>
                <a:lnTo>
                  <a:pt x="8827158" y="57226"/>
                </a:lnTo>
                <a:lnTo>
                  <a:pt x="8867919" y="81615"/>
                </a:lnTo>
                <a:lnTo>
                  <a:pt x="8906275" y="110010"/>
                </a:lnTo>
                <a:lnTo>
                  <a:pt x="8941906" y="142279"/>
                </a:lnTo>
                <a:lnTo>
                  <a:pt x="8974175" y="177910"/>
                </a:lnTo>
                <a:lnTo>
                  <a:pt x="9002570" y="216266"/>
                </a:lnTo>
                <a:lnTo>
                  <a:pt x="9026959" y="257027"/>
                </a:lnTo>
                <a:lnTo>
                  <a:pt x="9047209" y="299876"/>
                </a:lnTo>
                <a:lnTo>
                  <a:pt x="9063188" y="344493"/>
                </a:lnTo>
                <a:lnTo>
                  <a:pt x="9065417" y="353363"/>
                </a:lnTo>
                <a:lnTo>
                  <a:pt x="9065417" y="954734"/>
                </a:lnTo>
                <a:lnTo>
                  <a:pt x="9047209" y="1008222"/>
                </a:lnTo>
                <a:lnTo>
                  <a:pt x="9026959" y="1051071"/>
                </a:lnTo>
                <a:lnTo>
                  <a:pt x="9002570" y="1091832"/>
                </a:lnTo>
                <a:lnTo>
                  <a:pt x="8974175" y="1130188"/>
                </a:lnTo>
                <a:lnTo>
                  <a:pt x="8941906" y="1165819"/>
                </a:lnTo>
                <a:lnTo>
                  <a:pt x="8906275" y="1198088"/>
                </a:lnTo>
                <a:lnTo>
                  <a:pt x="8867919" y="1226483"/>
                </a:lnTo>
                <a:lnTo>
                  <a:pt x="8827158" y="1250871"/>
                </a:lnTo>
                <a:lnTo>
                  <a:pt x="8784310" y="1271121"/>
                </a:lnTo>
                <a:lnTo>
                  <a:pt x="8739692" y="1287101"/>
                </a:lnTo>
                <a:lnTo>
                  <a:pt x="8693624" y="1298679"/>
                </a:lnTo>
                <a:lnTo>
                  <a:pt x="8671715" y="1301948"/>
                </a:lnTo>
                <a:close/>
              </a:path>
            </a:pathLst>
          </a:custGeom>
          <a:solidFill>
            <a:srgbClr val="75C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29650" y="1788693"/>
            <a:ext cx="4946015" cy="1205865"/>
          </a:xfrm>
          <a:custGeom>
            <a:avLst/>
            <a:gdLst/>
            <a:ahLst/>
            <a:cxnLst/>
            <a:rect l="l" t="t" r="r" b="b"/>
            <a:pathLst>
              <a:path w="4946015" h="1205864">
                <a:moveTo>
                  <a:pt x="4586043" y="1205507"/>
                </a:moveTo>
                <a:lnTo>
                  <a:pt x="359381" y="1205507"/>
                </a:lnTo>
                <a:lnTo>
                  <a:pt x="344494" y="1201766"/>
                </a:lnTo>
                <a:lnTo>
                  <a:pt x="299876" y="1185786"/>
                </a:lnTo>
                <a:lnTo>
                  <a:pt x="257028" y="1165536"/>
                </a:lnTo>
                <a:lnTo>
                  <a:pt x="216266" y="1141148"/>
                </a:lnTo>
                <a:lnTo>
                  <a:pt x="177911" y="1112753"/>
                </a:lnTo>
                <a:lnTo>
                  <a:pt x="142280" y="1080484"/>
                </a:lnTo>
                <a:lnTo>
                  <a:pt x="110010" y="1044852"/>
                </a:lnTo>
                <a:lnTo>
                  <a:pt x="81616" y="1006497"/>
                </a:lnTo>
                <a:lnTo>
                  <a:pt x="57227" y="965736"/>
                </a:lnTo>
                <a:lnTo>
                  <a:pt x="36977" y="922887"/>
                </a:lnTo>
                <a:lnTo>
                  <a:pt x="20997" y="878269"/>
                </a:lnTo>
                <a:lnTo>
                  <a:pt x="9420" y="832201"/>
                </a:lnTo>
                <a:lnTo>
                  <a:pt x="2377" y="785002"/>
                </a:lnTo>
                <a:lnTo>
                  <a:pt x="0" y="736989"/>
                </a:lnTo>
                <a:lnTo>
                  <a:pt x="0" y="485774"/>
                </a:lnTo>
                <a:lnTo>
                  <a:pt x="2377" y="437761"/>
                </a:lnTo>
                <a:lnTo>
                  <a:pt x="9420" y="390561"/>
                </a:lnTo>
                <a:lnTo>
                  <a:pt x="20997" y="344493"/>
                </a:lnTo>
                <a:lnTo>
                  <a:pt x="36977" y="299876"/>
                </a:lnTo>
                <a:lnTo>
                  <a:pt x="57227" y="257027"/>
                </a:lnTo>
                <a:lnTo>
                  <a:pt x="81616" y="216266"/>
                </a:lnTo>
                <a:lnTo>
                  <a:pt x="110010" y="177910"/>
                </a:lnTo>
                <a:lnTo>
                  <a:pt x="142280" y="142279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6"/>
                </a:lnTo>
                <a:lnTo>
                  <a:pt x="299876" y="36976"/>
                </a:lnTo>
                <a:lnTo>
                  <a:pt x="344494" y="20997"/>
                </a:lnTo>
                <a:lnTo>
                  <a:pt x="390562" y="9419"/>
                </a:lnTo>
                <a:lnTo>
                  <a:pt x="437762" y="2376"/>
                </a:lnTo>
                <a:lnTo>
                  <a:pt x="485762" y="0"/>
                </a:lnTo>
                <a:lnTo>
                  <a:pt x="4459663" y="0"/>
                </a:lnTo>
                <a:lnTo>
                  <a:pt x="4507663" y="2376"/>
                </a:lnTo>
                <a:lnTo>
                  <a:pt x="4554863" y="9419"/>
                </a:lnTo>
                <a:lnTo>
                  <a:pt x="4600930" y="20997"/>
                </a:lnTo>
                <a:lnTo>
                  <a:pt x="4645548" y="36976"/>
                </a:lnTo>
                <a:lnTo>
                  <a:pt x="4688397" y="57226"/>
                </a:lnTo>
                <a:lnTo>
                  <a:pt x="4729158" y="81615"/>
                </a:lnTo>
                <a:lnTo>
                  <a:pt x="4767514" y="110010"/>
                </a:lnTo>
                <a:lnTo>
                  <a:pt x="4803145" y="142279"/>
                </a:lnTo>
                <a:lnTo>
                  <a:pt x="4835414" y="177910"/>
                </a:lnTo>
                <a:lnTo>
                  <a:pt x="4863809" y="216266"/>
                </a:lnTo>
                <a:lnTo>
                  <a:pt x="4888198" y="257027"/>
                </a:lnTo>
                <a:lnTo>
                  <a:pt x="4908448" y="299876"/>
                </a:lnTo>
                <a:lnTo>
                  <a:pt x="4924428" y="344493"/>
                </a:lnTo>
                <a:lnTo>
                  <a:pt x="4936005" y="390561"/>
                </a:lnTo>
                <a:lnTo>
                  <a:pt x="4943049" y="437761"/>
                </a:lnTo>
                <a:lnTo>
                  <a:pt x="4945426" y="485774"/>
                </a:lnTo>
                <a:lnTo>
                  <a:pt x="4945426" y="736989"/>
                </a:lnTo>
                <a:lnTo>
                  <a:pt x="4943049" y="785002"/>
                </a:lnTo>
                <a:lnTo>
                  <a:pt x="4936005" y="832201"/>
                </a:lnTo>
                <a:lnTo>
                  <a:pt x="4924428" y="878269"/>
                </a:lnTo>
                <a:lnTo>
                  <a:pt x="4908448" y="922887"/>
                </a:lnTo>
                <a:lnTo>
                  <a:pt x="4888198" y="965736"/>
                </a:lnTo>
                <a:lnTo>
                  <a:pt x="4863809" y="1006497"/>
                </a:lnTo>
                <a:lnTo>
                  <a:pt x="4835414" y="1044852"/>
                </a:lnTo>
                <a:lnTo>
                  <a:pt x="4803145" y="1080484"/>
                </a:lnTo>
                <a:lnTo>
                  <a:pt x="4767514" y="1112753"/>
                </a:lnTo>
                <a:lnTo>
                  <a:pt x="4729158" y="1141148"/>
                </a:lnTo>
                <a:lnTo>
                  <a:pt x="4688397" y="1165536"/>
                </a:lnTo>
                <a:lnTo>
                  <a:pt x="4645548" y="1185786"/>
                </a:lnTo>
                <a:lnTo>
                  <a:pt x="4600930" y="1201766"/>
                </a:lnTo>
                <a:lnTo>
                  <a:pt x="4586043" y="1205507"/>
                </a:lnTo>
                <a:close/>
              </a:path>
            </a:pathLst>
          </a:custGeom>
          <a:solidFill>
            <a:srgbClr val="D8D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9539" y="3500223"/>
            <a:ext cx="9065895" cy="1250950"/>
          </a:xfrm>
          <a:custGeom>
            <a:avLst/>
            <a:gdLst/>
            <a:ahLst/>
            <a:cxnLst/>
            <a:rect l="l" t="t" r="r" b="b"/>
            <a:pathLst>
              <a:path w="9065894" h="1250950">
                <a:moveTo>
                  <a:pt x="8598411" y="1250452"/>
                </a:moveTo>
                <a:lnTo>
                  <a:pt x="485775" y="1250452"/>
                </a:lnTo>
                <a:lnTo>
                  <a:pt x="437762" y="1248074"/>
                </a:lnTo>
                <a:lnTo>
                  <a:pt x="390562" y="1241031"/>
                </a:lnTo>
                <a:lnTo>
                  <a:pt x="344494" y="1229454"/>
                </a:lnTo>
                <a:lnTo>
                  <a:pt x="299877" y="1213474"/>
                </a:lnTo>
                <a:lnTo>
                  <a:pt x="257028" y="1193224"/>
                </a:lnTo>
                <a:lnTo>
                  <a:pt x="216266" y="1168836"/>
                </a:lnTo>
                <a:lnTo>
                  <a:pt x="177911" y="1140441"/>
                </a:lnTo>
                <a:lnTo>
                  <a:pt x="142280" y="1108171"/>
                </a:lnTo>
                <a:lnTo>
                  <a:pt x="110011" y="1072540"/>
                </a:lnTo>
                <a:lnTo>
                  <a:pt x="81616" y="1034185"/>
                </a:lnTo>
                <a:lnTo>
                  <a:pt x="57227" y="993423"/>
                </a:lnTo>
                <a:lnTo>
                  <a:pt x="36977" y="950575"/>
                </a:lnTo>
                <a:lnTo>
                  <a:pt x="20997" y="905957"/>
                </a:lnTo>
                <a:lnTo>
                  <a:pt x="9420" y="859889"/>
                </a:lnTo>
                <a:lnTo>
                  <a:pt x="2377" y="812689"/>
                </a:lnTo>
                <a:lnTo>
                  <a:pt x="0" y="764677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6" y="216266"/>
                </a:lnTo>
                <a:lnTo>
                  <a:pt x="110011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7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8598411" y="0"/>
                </a:lnTo>
                <a:lnTo>
                  <a:pt x="8646424" y="2377"/>
                </a:lnTo>
                <a:lnTo>
                  <a:pt x="8693624" y="9420"/>
                </a:lnTo>
                <a:lnTo>
                  <a:pt x="8739692" y="20997"/>
                </a:lnTo>
                <a:lnTo>
                  <a:pt x="8784310" y="36977"/>
                </a:lnTo>
                <a:lnTo>
                  <a:pt x="8827158" y="57227"/>
                </a:lnTo>
                <a:lnTo>
                  <a:pt x="8867919" y="81615"/>
                </a:lnTo>
                <a:lnTo>
                  <a:pt x="8906275" y="110010"/>
                </a:lnTo>
                <a:lnTo>
                  <a:pt x="8941906" y="142280"/>
                </a:lnTo>
                <a:lnTo>
                  <a:pt x="8974175" y="177911"/>
                </a:lnTo>
                <a:lnTo>
                  <a:pt x="9002570" y="216266"/>
                </a:lnTo>
                <a:lnTo>
                  <a:pt x="9026959" y="257028"/>
                </a:lnTo>
                <a:lnTo>
                  <a:pt x="9047209" y="299876"/>
                </a:lnTo>
                <a:lnTo>
                  <a:pt x="9063188" y="344494"/>
                </a:lnTo>
                <a:lnTo>
                  <a:pt x="9065417" y="353364"/>
                </a:lnTo>
                <a:lnTo>
                  <a:pt x="9065417" y="897087"/>
                </a:lnTo>
                <a:lnTo>
                  <a:pt x="9047209" y="950575"/>
                </a:lnTo>
                <a:lnTo>
                  <a:pt x="9026959" y="993423"/>
                </a:lnTo>
                <a:lnTo>
                  <a:pt x="9002570" y="1034185"/>
                </a:lnTo>
                <a:lnTo>
                  <a:pt x="8974175" y="1072540"/>
                </a:lnTo>
                <a:lnTo>
                  <a:pt x="8941906" y="1108171"/>
                </a:lnTo>
                <a:lnTo>
                  <a:pt x="8906275" y="1140441"/>
                </a:lnTo>
                <a:lnTo>
                  <a:pt x="8867919" y="1168836"/>
                </a:lnTo>
                <a:lnTo>
                  <a:pt x="8827158" y="1193224"/>
                </a:lnTo>
                <a:lnTo>
                  <a:pt x="8784310" y="1213474"/>
                </a:lnTo>
                <a:lnTo>
                  <a:pt x="8739692" y="1229454"/>
                </a:lnTo>
                <a:lnTo>
                  <a:pt x="8693624" y="1241031"/>
                </a:lnTo>
                <a:lnTo>
                  <a:pt x="8646424" y="1248074"/>
                </a:lnTo>
                <a:lnTo>
                  <a:pt x="8598411" y="1250452"/>
                </a:lnTo>
                <a:close/>
              </a:path>
            </a:pathLst>
          </a:custGeom>
          <a:solidFill>
            <a:srgbClr val="75C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29650" y="4972436"/>
            <a:ext cx="4946015" cy="1205865"/>
          </a:xfrm>
          <a:custGeom>
            <a:avLst/>
            <a:gdLst/>
            <a:ahLst/>
            <a:cxnLst/>
            <a:rect l="l" t="t" r="r" b="b"/>
            <a:pathLst>
              <a:path w="4946015" h="1205864">
                <a:moveTo>
                  <a:pt x="4600995" y="1205507"/>
                </a:moveTo>
                <a:lnTo>
                  <a:pt x="344429" y="1205507"/>
                </a:lnTo>
                <a:lnTo>
                  <a:pt x="299876" y="1189551"/>
                </a:lnTo>
                <a:lnTo>
                  <a:pt x="257028" y="1169301"/>
                </a:lnTo>
                <a:lnTo>
                  <a:pt x="216266" y="1144912"/>
                </a:lnTo>
                <a:lnTo>
                  <a:pt x="177911" y="1116518"/>
                </a:lnTo>
                <a:lnTo>
                  <a:pt x="142280" y="1084248"/>
                </a:lnTo>
                <a:lnTo>
                  <a:pt x="110010" y="1048617"/>
                </a:lnTo>
                <a:lnTo>
                  <a:pt x="81616" y="1010262"/>
                </a:lnTo>
                <a:lnTo>
                  <a:pt x="57227" y="969500"/>
                </a:lnTo>
                <a:lnTo>
                  <a:pt x="36977" y="926651"/>
                </a:lnTo>
                <a:lnTo>
                  <a:pt x="20997" y="882034"/>
                </a:lnTo>
                <a:lnTo>
                  <a:pt x="9420" y="835966"/>
                </a:lnTo>
                <a:lnTo>
                  <a:pt x="2377" y="788766"/>
                </a:lnTo>
                <a:lnTo>
                  <a:pt x="0" y="740753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6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4459651" y="0"/>
                </a:lnTo>
                <a:lnTo>
                  <a:pt x="4507663" y="2377"/>
                </a:lnTo>
                <a:lnTo>
                  <a:pt x="4554863" y="9420"/>
                </a:lnTo>
                <a:lnTo>
                  <a:pt x="4600930" y="20997"/>
                </a:lnTo>
                <a:lnTo>
                  <a:pt x="4645548" y="36977"/>
                </a:lnTo>
                <a:lnTo>
                  <a:pt x="4688397" y="57227"/>
                </a:lnTo>
                <a:lnTo>
                  <a:pt x="4729158" y="81615"/>
                </a:lnTo>
                <a:lnTo>
                  <a:pt x="4767514" y="110010"/>
                </a:lnTo>
                <a:lnTo>
                  <a:pt x="4803145" y="142280"/>
                </a:lnTo>
                <a:lnTo>
                  <a:pt x="4835414" y="177911"/>
                </a:lnTo>
                <a:lnTo>
                  <a:pt x="4863809" y="216266"/>
                </a:lnTo>
                <a:lnTo>
                  <a:pt x="4888198" y="257028"/>
                </a:lnTo>
                <a:lnTo>
                  <a:pt x="4908448" y="299876"/>
                </a:lnTo>
                <a:lnTo>
                  <a:pt x="4924428" y="344494"/>
                </a:lnTo>
                <a:lnTo>
                  <a:pt x="4936005" y="390562"/>
                </a:lnTo>
                <a:lnTo>
                  <a:pt x="4943049" y="437762"/>
                </a:lnTo>
                <a:lnTo>
                  <a:pt x="4945426" y="485775"/>
                </a:lnTo>
                <a:lnTo>
                  <a:pt x="4945426" y="740753"/>
                </a:lnTo>
                <a:lnTo>
                  <a:pt x="4943049" y="788766"/>
                </a:lnTo>
                <a:lnTo>
                  <a:pt x="4936005" y="835966"/>
                </a:lnTo>
                <a:lnTo>
                  <a:pt x="4924428" y="882034"/>
                </a:lnTo>
                <a:lnTo>
                  <a:pt x="4908448" y="926651"/>
                </a:lnTo>
                <a:lnTo>
                  <a:pt x="4888198" y="969500"/>
                </a:lnTo>
                <a:lnTo>
                  <a:pt x="4863809" y="1010262"/>
                </a:lnTo>
                <a:lnTo>
                  <a:pt x="4835414" y="1048617"/>
                </a:lnTo>
                <a:lnTo>
                  <a:pt x="4803145" y="1084248"/>
                </a:lnTo>
                <a:lnTo>
                  <a:pt x="4767514" y="1116518"/>
                </a:lnTo>
                <a:lnTo>
                  <a:pt x="4729158" y="1144912"/>
                </a:lnTo>
                <a:lnTo>
                  <a:pt x="4688397" y="1169301"/>
                </a:lnTo>
                <a:lnTo>
                  <a:pt x="4645548" y="1189551"/>
                </a:lnTo>
                <a:lnTo>
                  <a:pt x="4600995" y="1205507"/>
                </a:lnTo>
                <a:close/>
              </a:path>
            </a:pathLst>
          </a:custGeom>
          <a:solidFill>
            <a:srgbClr val="D8D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39539" y="6865715"/>
            <a:ext cx="9065895" cy="1346200"/>
          </a:xfrm>
          <a:custGeom>
            <a:avLst/>
            <a:gdLst/>
            <a:ahLst/>
            <a:cxnLst/>
            <a:rect l="l" t="t" r="r" b="b"/>
            <a:pathLst>
              <a:path w="9065894" h="1346200">
                <a:moveTo>
                  <a:pt x="8598411" y="1346145"/>
                </a:moveTo>
                <a:lnTo>
                  <a:pt x="485775" y="1346145"/>
                </a:lnTo>
                <a:lnTo>
                  <a:pt x="437762" y="1343768"/>
                </a:lnTo>
                <a:lnTo>
                  <a:pt x="390562" y="1336725"/>
                </a:lnTo>
                <a:lnTo>
                  <a:pt x="344494" y="1325148"/>
                </a:lnTo>
                <a:lnTo>
                  <a:pt x="299877" y="1309168"/>
                </a:lnTo>
                <a:lnTo>
                  <a:pt x="257028" y="1288918"/>
                </a:lnTo>
                <a:lnTo>
                  <a:pt x="216266" y="1264529"/>
                </a:lnTo>
                <a:lnTo>
                  <a:pt x="177911" y="1236134"/>
                </a:lnTo>
                <a:lnTo>
                  <a:pt x="142280" y="1203865"/>
                </a:lnTo>
                <a:lnTo>
                  <a:pt x="110011" y="1168234"/>
                </a:lnTo>
                <a:lnTo>
                  <a:pt x="81616" y="1129879"/>
                </a:lnTo>
                <a:lnTo>
                  <a:pt x="57227" y="1089117"/>
                </a:lnTo>
                <a:lnTo>
                  <a:pt x="36977" y="1046269"/>
                </a:lnTo>
                <a:lnTo>
                  <a:pt x="20997" y="1001651"/>
                </a:lnTo>
                <a:lnTo>
                  <a:pt x="9420" y="955583"/>
                </a:lnTo>
                <a:lnTo>
                  <a:pt x="2377" y="908383"/>
                </a:lnTo>
                <a:lnTo>
                  <a:pt x="0" y="860370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6" y="216266"/>
                </a:lnTo>
                <a:lnTo>
                  <a:pt x="110011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7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8598411" y="0"/>
                </a:lnTo>
                <a:lnTo>
                  <a:pt x="8646424" y="2377"/>
                </a:lnTo>
                <a:lnTo>
                  <a:pt x="8693624" y="9420"/>
                </a:lnTo>
                <a:lnTo>
                  <a:pt x="8739692" y="20997"/>
                </a:lnTo>
                <a:lnTo>
                  <a:pt x="8784310" y="36977"/>
                </a:lnTo>
                <a:lnTo>
                  <a:pt x="8827158" y="57227"/>
                </a:lnTo>
                <a:lnTo>
                  <a:pt x="8867919" y="81615"/>
                </a:lnTo>
                <a:lnTo>
                  <a:pt x="8906275" y="110010"/>
                </a:lnTo>
                <a:lnTo>
                  <a:pt x="8941906" y="142280"/>
                </a:lnTo>
                <a:lnTo>
                  <a:pt x="8974175" y="177911"/>
                </a:lnTo>
                <a:lnTo>
                  <a:pt x="9002570" y="216266"/>
                </a:lnTo>
                <a:lnTo>
                  <a:pt x="9026959" y="257028"/>
                </a:lnTo>
                <a:lnTo>
                  <a:pt x="9047209" y="299876"/>
                </a:lnTo>
                <a:lnTo>
                  <a:pt x="9063188" y="344494"/>
                </a:lnTo>
                <a:lnTo>
                  <a:pt x="9065417" y="353364"/>
                </a:lnTo>
                <a:lnTo>
                  <a:pt x="9065417" y="992781"/>
                </a:lnTo>
                <a:lnTo>
                  <a:pt x="9047209" y="1046269"/>
                </a:lnTo>
                <a:lnTo>
                  <a:pt x="9026959" y="1089117"/>
                </a:lnTo>
                <a:lnTo>
                  <a:pt x="9002570" y="1129879"/>
                </a:lnTo>
                <a:lnTo>
                  <a:pt x="8974175" y="1168234"/>
                </a:lnTo>
                <a:lnTo>
                  <a:pt x="8941906" y="1203865"/>
                </a:lnTo>
                <a:lnTo>
                  <a:pt x="8906275" y="1236134"/>
                </a:lnTo>
                <a:lnTo>
                  <a:pt x="8867919" y="1264529"/>
                </a:lnTo>
                <a:lnTo>
                  <a:pt x="8827158" y="1288918"/>
                </a:lnTo>
                <a:lnTo>
                  <a:pt x="8784310" y="1309168"/>
                </a:lnTo>
                <a:lnTo>
                  <a:pt x="8739692" y="1325148"/>
                </a:lnTo>
                <a:lnTo>
                  <a:pt x="8693624" y="1336725"/>
                </a:lnTo>
                <a:lnTo>
                  <a:pt x="8646424" y="1343768"/>
                </a:lnTo>
                <a:lnTo>
                  <a:pt x="8598411" y="1346145"/>
                </a:lnTo>
                <a:close/>
              </a:path>
            </a:pathLst>
          </a:custGeom>
          <a:solidFill>
            <a:srgbClr val="75C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4594" y="8457131"/>
            <a:ext cx="8872855" cy="1205865"/>
          </a:xfrm>
          <a:custGeom>
            <a:avLst/>
            <a:gdLst/>
            <a:ahLst/>
            <a:cxnLst/>
            <a:rect l="l" t="t" r="r" b="b"/>
            <a:pathLst>
              <a:path w="8872855" h="1205865">
                <a:moveTo>
                  <a:pt x="8549647" y="1205507"/>
                </a:moveTo>
                <a:lnTo>
                  <a:pt x="344429" y="1205507"/>
                </a:lnTo>
                <a:lnTo>
                  <a:pt x="299876" y="1189551"/>
                </a:lnTo>
                <a:lnTo>
                  <a:pt x="257028" y="1169301"/>
                </a:lnTo>
                <a:lnTo>
                  <a:pt x="216266" y="1144912"/>
                </a:lnTo>
                <a:lnTo>
                  <a:pt x="177911" y="1116518"/>
                </a:lnTo>
                <a:lnTo>
                  <a:pt x="142280" y="1084248"/>
                </a:lnTo>
                <a:lnTo>
                  <a:pt x="110010" y="1048617"/>
                </a:lnTo>
                <a:lnTo>
                  <a:pt x="81615" y="1010262"/>
                </a:lnTo>
                <a:lnTo>
                  <a:pt x="57227" y="969500"/>
                </a:lnTo>
                <a:lnTo>
                  <a:pt x="36977" y="926651"/>
                </a:lnTo>
                <a:lnTo>
                  <a:pt x="20997" y="882034"/>
                </a:lnTo>
                <a:lnTo>
                  <a:pt x="9420" y="835966"/>
                </a:lnTo>
                <a:lnTo>
                  <a:pt x="2377" y="788766"/>
                </a:lnTo>
                <a:lnTo>
                  <a:pt x="0" y="740753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6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8408302" y="0"/>
                </a:lnTo>
                <a:lnTo>
                  <a:pt x="8456315" y="2377"/>
                </a:lnTo>
                <a:lnTo>
                  <a:pt x="8503514" y="9420"/>
                </a:lnTo>
                <a:lnTo>
                  <a:pt x="8549582" y="20997"/>
                </a:lnTo>
                <a:lnTo>
                  <a:pt x="8594200" y="36977"/>
                </a:lnTo>
                <a:lnTo>
                  <a:pt x="8637049" y="57227"/>
                </a:lnTo>
                <a:lnTo>
                  <a:pt x="8677810" y="81616"/>
                </a:lnTo>
                <a:lnTo>
                  <a:pt x="8716166" y="110010"/>
                </a:lnTo>
                <a:lnTo>
                  <a:pt x="8751797" y="142280"/>
                </a:lnTo>
                <a:lnTo>
                  <a:pt x="8784066" y="177911"/>
                </a:lnTo>
                <a:lnTo>
                  <a:pt x="8812461" y="216266"/>
                </a:lnTo>
                <a:lnTo>
                  <a:pt x="8836849" y="257028"/>
                </a:lnTo>
                <a:lnTo>
                  <a:pt x="8857099" y="299876"/>
                </a:lnTo>
                <a:lnTo>
                  <a:pt x="8872537" y="342979"/>
                </a:lnTo>
                <a:lnTo>
                  <a:pt x="8872537" y="883549"/>
                </a:lnTo>
                <a:lnTo>
                  <a:pt x="8857099" y="926651"/>
                </a:lnTo>
                <a:lnTo>
                  <a:pt x="8836849" y="969500"/>
                </a:lnTo>
                <a:lnTo>
                  <a:pt x="8812461" y="1010262"/>
                </a:lnTo>
                <a:lnTo>
                  <a:pt x="8784066" y="1048617"/>
                </a:lnTo>
                <a:lnTo>
                  <a:pt x="8751797" y="1084248"/>
                </a:lnTo>
                <a:lnTo>
                  <a:pt x="8716166" y="1116518"/>
                </a:lnTo>
                <a:lnTo>
                  <a:pt x="8677810" y="1144912"/>
                </a:lnTo>
                <a:lnTo>
                  <a:pt x="8637049" y="1169301"/>
                </a:lnTo>
                <a:lnTo>
                  <a:pt x="8594200" y="1189551"/>
                </a:lnTo>
                <a:lnTo>
                  <a:pt x="8549647" y="1205507"/>
                </a:lnTo>
                <a:close/>
              </a:path>
            </a:pathLst>
          </a:custGeom>
          <a:solidFill>
            <a:srgbClr val="D8D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33859" y="175788"/>
            <a:ext cx="8703310" cy="9355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54580" marR="1341755" indent="-1357630">
              <a:lnSpc>
                <a:spcPct val="115599"/>
              </a:lnSpc>
              <a:spcBef>
                <a:spcPts val="100"/>
              </a:spcBef>
            </a:pPr>
            <a:r>
              <a:rPr sz="4000" b="1" spc="114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40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90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40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persons</a:t>
            </a:r>
            <a:r>
              <a:rPr sz="40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6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40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55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4000" b="1" spc="-10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60" dirty="0">
                <a:solidFill>
                  <a:srgbClr val="FFFFFF"/>
                </a:solidFill>
                <a:latin typeface="Arial"/>
                <a:cs typeface="Arial"/>
              </a:rPr>
              <a:t>conversation</a:t>
            </a:r>
            <a:r>
              <a:rPr sz="40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425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4000" dirty="0">
              <a:latin typeface="Arial"/>
              <a:cs typeface="Arial"/>
            </a:endParaRPr>
          </a:p>
          <a:p>
            <a:pPr marL="509905">
              <a:lnSpc>
                <a:spcPct val="100000"/>
              </a:lnSpc>
              <a:spcBef>
                <a:spcPts val="3410"/>
              </a:spcBef>
            </a:pPr>
            <a:r>
              <a:rPr sz="4600" b="1" spc="5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46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600" b="1" dirty="0">
                <a:solidFill>
                  <a:srgbClr val="FFFFFF"/>
                </a:solidFill>
                <a:latin typeface="Arial"/>
                <a:cs typeface="Arial"/>
              </a:rPr>
              <a:t>persons</a:t>
            </a:r>
            <a:r>
              <a:rPr lang="en-US" sz="4600" b="1" dirty="0">
                <a:solidFill>
                  <a:srgbClr val="FFFFFF"/>
                </a:solidFill>
                <a:latin typeface="Arial"/>
                <a:cs typeface="Arial"/>
              </a:rPr>
              <a:t>                       </a:t>
            </a:r>
            <a:endParaRPr sz="4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650" dirty="0">
              <a:latin typeface="Arial"/>
              <a:cs typeface="Arial"/>
            </a:endParaRPr>
          </a:p>
          <a:p>
            <a:pPr marR="1720850" algn="ctr">
              <a:lnSpc>
                <a:spcPct val="100000"/>
              </a:lnSpc>
            </a:pPr>
            <a:r>
              <a:rPr sz="5200" b="1" spc="4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52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00" b="1" spc="12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52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00" b="1" spc="2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52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00" b="1" spc="-55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5200" dirty="0">
              <a:latin typeface="Arial"/>
              <a:cs typeface="Arial"/>
            </a:endParaRPr>
          </a:p>
          <a:p>
            <a:pPr marL="370205">
              <a:lnSpc>
                <a:spcPct val="100000"/>
              </a:lnSpc>
              <a:spcBef>
                <a:spcPts val="6045"/>
              </a:spcBef>
            </a:pPr>
            <a:r>
              <a:rPr sz="40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b="1" spc="7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4000" b="1" spc="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000" b="1" spc="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b="1" spc="1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0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2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40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254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4000" b="1" spc="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b="1" spc="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000" b="1" spc="110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4000" b="1" spc="1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4000" b="1" spc="135" dirty="0">
                <a:solidFill>
                  <a:srgbClr val="FFFFFF"/>
                </a:solidFill>
                <a:latin typeface="Arial"/>
                <a:cs typeface="Arial"/>
              </a:rPr>
              <a:t>                       </a:t>
            </a:r>
            <a:endParaRPr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65"/>
              </a:spcBef>
            </a:pPr>
            <a:r>
              <a:rPr sz="4800" b="1" spc="12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4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114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4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185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4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60" dirty="0">
                <a:solidFill>
                  <a:srgbClr val="FFFFFF"/>
                </a:solidFill>
                <a:latin typeface="Arial"/>
                <a:cs typeface="Arial"/>
              </a:rPr>
              <a:t>talking</a:t>
            </a:r>
            <a:r>
              <a:rPr sz="4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15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4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509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4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700" dirty="0">
              <a:latin typeface="Arial"/>
              <a:cs typeface="Arial"/>
            </a:endParaRPr>
          </a:p>
          <a:p>
            <a:pPr marL="198120">
              <a:lnSpc>
                <a:spcPct val="100000"/>
              </a:lnSpc>
            </a:pPr>
            <a:r>
              <a:rPr sz="4500" b="1" spc="9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45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b="1" spc="8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45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b="1" spc="8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45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b="1" spc="105" dirty="0">
                <a:solidFill>
                  <a:srgbClr val="FFFFFF"/>
                </a:solidFill>
                <a:latin typeface="Arial"/>
                <a:cs typeface="Arial"/>
              </a:rPr>
              <a:t>live</a:t>
            </a:r>
            <a:endParaRPr sz="45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175" y="66258"/>
            <a:ext cx="7743824" cy="101536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534789" y="374653"/>
            <a:ext cx="9065895" cy="2656205"/>
            <a:chOff x="8534789" y="374653"/>
            <a:chExt cx="9065895" cy="2656205"/>
          </a:xfrm>
        </p:grpSpPr>
        <p:sp>
          <p:nvSpPr>
            <p:cNvPr id="4" name="object 4"/>
            <p:cNvSpPr/>
            <p:nvPr/>
          </p:nvSpPr>
          <p:spPr>
            <a:xfrm>
              <a:off x="8534789" y="374653"/>
              <a:ext cx="9065895" cy="1428115"/>
            </a:xfrm>
            <a:custGeom>
              <a:avLst/>
              <a:gdLst/>
              <a:ahLst/>
              <a:cxnLst/>
              <a:rect l="l" t="t" r="r" b="b"/>
              <a:pathLst>
                <a:path w="9065894" h="1428114">
                  <a:moveTo>
                    <a:pt x="8598411" y="1427717"/>
                  </a:moveTo>
                  <a:lnTo>
                    <a:pt x="485775" y="1427717"/>
                  </a:lnTo>
                  <a:lnTo>
                    <a:pt x="437762" y="1425340"/>
                  </a:lnTo>
                  <a:lnTo>
                    <a:pt x="390562" y="1418297"/>
                  </a:lnTo>
                  <a:lnTo>
                    <a:pt x="344494" y="1406719"/>
                  </a:lnTo>
                  <a:lnTo>
                    <a:pt x="299877" y="1390740"/>
                  </a:lnTo>
                  <a:lnTo>
                    <a:pt x="257028" y="1370489"/>
                  </a:lnTo>
                  <a:lnTo>
                    <a:pt x="216266" y="1346101"/>
                  </a:lnTo>
                  <a:lnTo>
                    <a:pt x="177911" y="1317706"/>
                  </a:lnTo>
                  <a:lnTo>
                    <a:pt x="142280" y="1285437"/>
                  </a:lnTo>
                  <a:lnTo>
                    <a:pt x="110011" y="1249806"/>
                  </a:lnTo>
                  <a:lnTo>
                    <a:pt x="81616" y="1211450"/>
                  </a:lnTo>
                  <a:lnTo>
                    <a:pt x="57227" y="1170689"/>
                  </a:lnTo>
                  <a:lnTo>
                    <a:pt x="36977" y="1127840"/>
                  </a:lnTo>
                  <a:lnTo>
                    <a:pt x="20997" y="1083222"/>
                  </a:lnTo>
                  <a:lnTo>
                    <a:pt x="9420" y="1037154"/>
                  </a:lnTo>
                  <a:lnTo>
                    <a:pt x="2377" y="989955"/>
                  </a:lnTo>
                  <a:lnTo>
                    <a:pt x="0" y="941942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6" y="216266"/>
                  </a:lnTo>
                  <a:lnTo>
                    <a:pt x="110011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7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6"/>
                  </a:lnTo>
                  <a:lnTo>
                    <a:pt x="485773" y="0"/>
                  </a:lnTo>
                  <a:lnTo>
                    <a:pt x="8598412" y="0"/>
                  </a:lnTo>
                  <a:lnTo>
                    <a:pt x="8646424" y="2376"/>
                  </a:lnTo>
                  <a:lnTo>
                    <a:pt x="8693624" y="9420"/>
                  </a:lnTo>
                  <a:lnTo>
                    <a:pt x="8739692" y="20997"/>
                  </a:lnTo>
                  <a:lnTo>
                    <a:pt x="8784310" y="36977"/>
                  </a:lnTo>
                  <a:lnTo>
                    <a:pt x="8827158" y="57227"/>
                  </a:lnTo>
                  <a:lnTo>
                    <a:pt x="8867919" y="81615"/>
                  </a:lnTo>
                  <a:lnTo>
                    <a:pt x="8906275" y="110010"/>
                  </a:lnTo>
                  <a:lnTo>
                    <a:pt x="8941906" y="142280"/>
                  </a:lnTo>
                  <a:lnTo>
                    <a:pt x="8974175" y="177911"/>
                  </a:lnTo>
                  <a:lnTo>
                    <a:pt x="9002570" y="216266"/>
                  </a:lnTo>
                  <a:lnTo>
                    <a:pt x="9026959" y="257028"/>
                  </a:lnTo>
                  <a:lnTo>
                    <a:pt x="9047209" y="299876"/>
                  </a:lnTo>
                  <a:lnTo>
                    <a:pt x="9063188" y="344494"/>
                  </a:lnTo>
                  <a:lnTo>
                    <a:pt x="9065417" y="353364"/>
                  </a:lnTo>
                  <a:lnTo>
                    <a:pt x="9065417" y="1074352"/>
                  </a:lnTo>
                  <a:lnTo>
                    <a:pt x="9047209" y="1127840"/>
                  </a:lnTo>
                  <a:lnTo>
                    <a:pt x="9026959" y="1170689"/>
                  </a:lnTo>
                  <a:lnTo>
                    <a:pt x="9002570" y="1211450"/>
                  </a:lnTo>
                  <a:lnTo>
                    <a:pt x="8974175" y="1249806"/>
                  </a:lnTo>
                  <a:lnTo>
                    <a:pt x="8941906" y="1285437"/>
                  </a:lnTo>
                  <a:lnTo>
                    <a:pt x="8906275" y="1317706"/>
                  </a:lnTo>
                  <a:lnTo>
                    <a:pt x="8867919" y="1346101"/>
                  </a:lnTo>
                  <a:lnTo>
                    <a:pt x="8827158" y="1370489"/>
                  </a:lnTo>
                  <a:lnTo>
                    <a:pt x="8784310" y="1390740"/>
                  </a:lnTo>
                  <a:lnTo>
                    <a:pt x="8739692" y="1406719"/>
                  </a:lnTo>
                  <a:lnTo>
                    <a:pt x="8693624" y="1418297"/>
                  </a:lnTo>
                  <a:lnTo>
                    <a:pt x="8646424" y="1425340"/>
                  </a:lnTo>
                  <a:lnTo>
                    <a:pt x="8598411" y="1427717"/>
                  </a:lnTo>
                  <a:close/>
                </a:path>
              </a:pathLst>
            </a:custGeom>
            <a:solidFill>
              <a:srgbClr val="75C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41606" y="1824992"/>
              <a:ext cx="5448300" cy="1205865"/>
            </a:xfrm>
            <a:custGeom>
              <a:avLst/>
              <a:gdLst/>
              <a:ahLst/>
              <a:cxnLst/>
              <a:rect l="l" t="t" r="r" b="b"/>
              <a:pathLst>
                <a:path w="5448300" h="1205864">
                  <a:moveTo>
                    <a:pt x="5088439" y="1205507"/>
                  </a:moveTo>
                  <a:lnTo>
                    <a:pt x="359379" y="1205507"/>
                  </a:lnTo>
                  <a:lnTo>
                    <a:pt x="344494" y="1201767"/>
                  </a:lnTo>
                  <a:lnTo>
                    <a:pt x="299876" y="1185787"/>
                  </a:lnTo>
                  <a:lnTo>
                    <a:pt x="257028" y="1165537"/>
                  </a:lnTo>
                  <a:lnTo>
                    <a:pt x="216266" y="1141148"/>
                  </a:lnTo>
                  <a:lnTo>
                    <a:pt x="177911" y="1112754"/>
                  </a:lnTo>
                  <a:lnTo>
                    <a:pt x="142280" y="1080484"/>
                  </a:lnTo>
                  <a:lnTo>
                    <a:pt x="110010" y="1044853"/>
                  </a:lnTo>
                  <a:lnTo>
                    <a:pt x="81615" y="1006498"/>
                  </a:lnTo>
                  <a:lnTo>
                    <a:pt x="57227" y="965736"/>
                  </a:lnTo>
                  <a:lnTo>
                    <a:pt x="36977" y="922887"/>
                  </a:lnTo>
                  <a:lnTo>
                    <a:pt x="20997" y="878270"/>
                  </a:lnTo>
                  <a:lnTo>
                    <a:pt x="9420" y="832202"/>
                  </a:lnTo>
                  <a:lnTo>
                    <a:pt x="2377" y="785002"/>
                  </a:lnTo>
                  <a:lnTo>
                    <a:pt x="0" y="736989"/>
                  </a:lnTo>
                  <a:lnTo>
                    <a:pt x="0" y="485775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4" y="0"/>
                  </a:lnTo>
                  <a:lnTo>
                    <a:pt x="4962044" y="0"/>
                  </a:lnTo>
                  <a:lnTo>
                    <a:pt x="5010056" y="2377"/>
                  </a:lnTo>
                  <a:lnTo>
                    <a:pt x="5057256" y="9420"/>
                  </a:lnTo>
                  <a:lnTo>
                    <a:pt x="5103323" y="20997"/>
                  </a:lnTo>
                  <a:lnTo>
                    <a:pt x="5147941" y="36977"/>
                  </a:lnTo>
                  <a:lnTo>
                    <a:pt x="5190790" y="57227"/>
                  </a:lnTo>
                  <a:lnTo>
                    <a:pt x="5231551" y="81615"/>
                  </a:lnTo>
                  <a:lnTo>
                    <a:pt x="5269907" y="110010"/>
                  </a:lnTo>
                  <a:lnTo>
                    <a:pt x="5305538" y="142280"/>
                  </a:lnTo>
                  <a:lnTo>
                    <a:pt x="5337807" y="177911"/>
                  </a:lnTo>
                  <a:lnTo>
                    <a:pt x="5366202" y="216266"/>
                  </a:lnTo>
                  <a:lnTo>
                    <a:pt x="5390591" y="257028"/>
                  </a:lnTo>
                  <a:lnTo>
                    <a:pt x="5410841" y="299876"/>
                  </a:lnTo>
                  <a:lnTo>
                    <a:pt x="5426821" y="344494"/>
                  </a:lnTo>
                  <a:lnTo>
                    <a:pt x="5438398" y="390562"/>
                  </a:lnTo>
                  <a:lnTo>
                    <a:pt x="5445442" y="437762"/>
                  </a:lnTo>
                  <a:lnTo>
                    <a:pt x="5447819" y="485775"/>
                  </a:lnTo>
                  <a:lnTo>
                    <a:pt x="5447819" y="736989"/>
                  </a:lnTo>
                  <a:lnTo>
                    <a:pt x="5445442" y="785002"/>
                  </a:lnTo>
                  <a:lnTo>
                    <a:pt x="5438398" y="832202"/>
                  </a:lnTo>
                  <a:lnTo>
                    <a:pt x="5426821" y="878270"/>
                  </a:lnTo>
                  <a:lnTo>
                    <a:pt x="5410841" y="922887"/>
                  </a:lnTo>
                  <a:lnTo>
                    <a:pt x="5390591" y="965736"/>
                  </a:lnTo>
                  <a:lnTo>
                    <a:pt x="5366202" y="1006498"/>
                  </a:lnTo>
                  <a:lnTo>
                    <a:pt x="5337807" y="1044853"/>
                  </a:lnTo>
                  <a:lnTo>
                    <a:pt x="5305538" y="1080484"/>
                  </a:lnTo>
                  <a:lnTo>
                    <a:pt x="5269907" y="1112754"/>
                  </a:lnTo>
                  <a:lnTo>
                    <a:pt x="5231551" y="1141148"/>
                  </a:lnTo>
                  <a:lnTo>
                    <a:pt x="5190790" y="1165537"/>
                  </a:lnTo>
                  <a:lnTo>
                    <a:pt x="5147941" y="1185787"/>
                  </a:lnTo>
                  <a:lnTo>
                    <a:pt x="5103323" y="1201767"/>
                  </a:lnTo>
                  <a:lnTo>
                    <a:pt x="5088439" y="1205507"/>
                  </a:lnTo>
                  <a:close/>
                </a:path>
              </a:pathLst>
            </a:custGeom>
            <a:solidFill>
              <a:srgbClr val="D8D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425910" y="3517123"/>
            <a:ext cx="9065895" cy="1428115"/>
          </a:xfrm>
          <a:custGeom>
            <a:avLst/>
            <a:gdLst/>
            <a:ahLst/>
            <a:cxnLst/>
            <a:rect l="l" t="t" r="r" b="b"/>
            <a:pathLst>
              <a:path w="9065894" h="1428114">
                <a:moveTo>
                  <a:pt x="8598411" y="1427717"/>
                </a:moveTo>
                <a:lnTo>
                  <a:pt x="485775" y="1427717"/>
                </a:lnTo>
                <a:lnTo>
                  <a:pt x="437762" y="1425340"/>
                </a:lnTo>
                <a:lnTo>
                  <a:pt x="390562" y="1418297"/>
                </a:lnTo>
                <a:lnTo>
                  <a:pt x="344494" y="1406719"/>
                </a:lnTo>
                <a:lnTo>
                  <a:pt x="299877" y="1390740"/>
                </a:lnTo>
                <a:lnTo>
                  <a:pt x="257028" y="1370490"/>
                </a:lnTo>
                <a:lnTo>
                  <a:pt x="216266" y="1346101"/>
                </a:lnTo>
                <a:lnTo>
                  <a:pt x="177911" y="1317706"/>
                </a:lnTo>
                <a:lnTo>
                  <a:pt x="142280" y="1285437"/>
                </a:lnTo>
                <a:lnTo>
                  <a:pt x="110011" y="1249806"/>
                </a:lnTo>
                <a:lnTo>
                  <a:pt x="81616" y="1211450"/>
                </a:lnTo>
                <a:lnTo>
                  <a:pt x="57227" y="1170689"/>
                </a:lnTo>
                <a:lnTo>
                  <a:pt x="36977" y="1127840"/>
                </a:lnTo>
                <a:lnTo>
                  <a:pt x="20997" y="1083222"/>
                </a:lnTo>
                <a:lnTo>
                  <a:pt x="9420" y="1037154"/>
                </a:lnTo>
                <a:lnTo>
                  <a:pt x="2377" y="989955"/>
                </a:lnTo>
                <a:lnTo>
                  <a:pt x="0" y="941942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6" y="216266"/>
                </a:lnTo>
                <a:lnTo>
                  <a:pt x="110011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7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8598411" y="0"/>
                </a:lnTo>
                <a:lnTo>
                  <a:pt x="8646424" y="2377"/>
                </a:lnTo>
                <a:lnTo>
                  <a:pt x="8693624" y="9420"/>
                </a:lnTo>
                <a:lnTo>
                  <a:pt x="8739692" y="20997"/>
                </a:lnTo>
                <a:lnTo>
                  <a:pt x="8784310" y="36977"/>
                </a:lnTo>
                <a:lnTo>
                  <a:pt x="8827158" y="57227"/>
                </a:lnTo>
                <a:lnTo>
                  <a:pt x="8867919" y="81615"/>
                </a:lnTo>
                <a:lnTo>
                  <a:pt x="8906275" y="110010"/>
                </a:lnTo>
                <a:lnTo>
                  <a:pt x="8941906" y="142280"/>
                </a:lnTo>
                <a:lnTo>
                  <a:pt x="8974175" y="177911"/>
                </a:lnTo>
                <a:lnTo>
                  <a:pt x="9002570" y="216266"/>
                </a:lnTo>
                <a:lnTo>
                  <a:pt x="9026959" y="257028"/>
                </a:lnTo>
                <a:lnTo>
                  <a:pt x="9047209" y="299876"/>
                </a:lnTo>
                <a:lnTo>
                  <a:pt x="9063188" y="344494"/>
                </a:lnTo>
                <a:lnTo>
                  <a:pt x="9065417" y="353364"/>
                </a:lnTo>
                <a:lnTo>
                  <a:pt x="9065417" y="1074352"/>
                </a:lnTo>
                <a:lnTo>
                  <a:pt x="9047209" y="1127840"/>
                </a:lnTo>
                <a:lnTo>
                  <a:pt x="9026959" y="1170689"/>
                </a:lnTo>
                <a:lnTo>
                  <a:pt x="9002570" y="1211450"/>
                </a:lnTo>
                <a:lnTo>
                  <a:pt x="8974175" y="1249806"/>
                </a:lnTo>
                <a:lnTo>
                  <a:pt x="8941906" y="1285437"/>
                </a:lnTo>
                <a:lnTo>
                  <a:pt x="8906275" y="1317706"/>
                </a:lnTo>
                <a:lnTo>
                  <a:pt x="8867919" y="1346101"/>
                </a:lnTo>
                <a:lnTo>
                  <a:pt x="8827158" y="1370490"/>
                </a:lnTo>
                <a:lnTo>
                  <a:pt x="8784310" y="1390740"/>
                </a:lnTo>
                <a:lnTo>
                  <a:pt x="8739692" y="1406719"/>
                </a:lnTo>
                <a:lnTo>
                  <a:pt x="8693624" y="1418297"/>
                </a:lnTo>
                <a:lnTo>
                  <a:pt x="8646424" y="1425340"/>
                </a:lnTo>
                <a:lnTo>
                  <a:pt x="8598411" y="1427717"/>
                </a:lnTo>
                <a:close/>
              </a:path>
            </a:pathLst>
          </a:custGeom>
          <a:solidFill>
            <a:srgbClr val="75C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4789" y="7134915"/>
            <a:ext cx="9210675" cy="1428115"/>
          </a:xfrm>
          <a:custGeom>
            <a:avLst/>
            <a:gdLst/>
            <a:ahLst/>
            <a:cxnLst/>
            <a:rect l="l" t="t" r="r" b="b"/>
            <a:pathLst>
              <a:path w="9210675" h="1428115">
                <a:moveTo>
                  <a:pt x="8729165" y="1427717"/>
                </a:moveTo>
                <a:lnTo>
                  <a:pt x="485775" y="1427717"/>
                </a:lnTo>
                <a:lnTo>
                  <a:pt x="437762" y="1425339"/>
                </a:lnTo>
                <a:lnTo>
                  <a:pt x="390562" y="1418296"/>
                </a:lnTo>
                <a:lnTo>
                  <a:pt x="344494" y="1406719"/>
                </a:lnTo>
                <a:lnTo>
                  <a:pt x="299877" y="1390739"/>
                </a:lnTo>
                <a:lnTo>
                  <a:pt x="257028" y="1370489"/>
                </a:lnTo>
                <a:lnTo>
                  <a:pt x="216266" y="1346101"/>
                </a:lnTo>
                <a:lnTo>
                  <a:pt x="177911" y="1317706"/>
                </a:lnTo>
                <a:lnTo>
                  <a:pt x="142280" y="1285437"/>
                </a:lnTo>
                <a:lnTo>
                  <a:pt x="110011" y="1249806"/>
                </a:lnTo>
                <a:lnTo>
                  <a:pt x="81616" y="1211450"/>
                </a:lnTo>
                <a:lnTo>
                  <a:pt x="57227" y="1170689"/>
                </a:lnTo>
                <a:lnTo>
                  <a:pt x="36977" y="1127840"/>
                </a:lnTo>
                <a:lnTo>
                  <a:pt x="20997" y="1083222"/>
                </a:lnTo>
                <a:lnTo>
                  <a:pt x="9420" y="1037154"/>
                </a:lnTo>
                <a:lnTo>
                  <a:pt x="2377" y="989955"/>
                </a:lnTo>
                <a:lnTo>
                  <a:pt x="0" y="941942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6" y="216266"/>
                </a:lnTo>
                <a:lnTo>
                  <a:pt x="110011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7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8729165" y="0"/>
                </a:lnTo>
                <a:lnTo>
                  <a:pt x="8777178" y="2377"/>
                </a:lnTo>
                <a:lnTo>
                  <a:pt x="8824378" y="9420"/>
                </a:lnTo>
                <a:lnTo>
                  <a:pt x="8870446" y="20997"/>
                </a:lnTo>
                <a:lnTo>
                  <a:pt x="8915064" y="36977"/>
                </a:lnTo>
                <a:lnTo>
                  <a:pt x="8957912" y="57227"/>
                </a:lnTo>
                <a:lnTo>
                  <a:pt x="8998674" y="81615"/>
                </a:lnTo>
                <a:lnTo>
                  <a:pt x="9037029" y="110010"/>
                </a:lnTo>
                <a:lnTo>
                  <a:pt x="9072661" y="142280"/>
                </a:lnTo>
                <a:lnTo>
                  <a:pt x="9104930" y="177911"/>
                </a:lnTo>
                <a:lnTo>
                  <a:pt x="9133325" y="216266"/>
                </a:lnTo>
                <a:lnTo>
                  <a:pt x="9157713" y="257028"/>
                </a:lnTo>
                <a:lnTo>
                  <a:pt x="9177963" y="299876"/>
                </a:lnTo>
                <a:lnTo>
                  <a:pt x="9193943" y="344494"/>
                </a:lnTo>
                <a:lnTo>
                  <a:pt x="9205520" y="390562"/>
                </a:lnTo>
                <a:lnTo>
                  <a:pt x="9210078" y="421110"/>
                </a:lnTo>
                <a:lnTo>
                  <a:pt x="9210078" y="1006606"/>
                </a:lnTo>
                <a:lnTo>
                  <a:pt x="9193943" y="1083222"/>
                </a:lnTo>
                <a:lnTo>
                  <a:pt x="9177963" y="1127840"/>
                </a:lnTo>
                <a:lnTo>
                  <a:pt x="9157713" y="1170689"/>
                </a:lnTo>
                <a:lnTo>
                  <a:pt x="9133325" y="1211450"/>
                </a:lnTo>
                <a:lnTo>
                  <a:pt x="9104930" y="1249806"/>
                </a:lnTo>
                <a:lnTo>
                  <a:pt x="9072661" y="1285437"/>
                </a:lnTo>
                <a:lnTo>
                  <a:pt x="9037029" y="1317706"/>
                </a:lnTo>
                <a:lnTo>
                  <a:pt x="8998674" y="1346101"/>
                </a:lnTo>
                <a:lnTo>
                  <a:pt x="8957912" y="1370489"/>
                </a:lnTo>
                <a:lnTo>
                  <a:pt x="8915064" y="1390739"/>
                </a:lnTo>
                <a:lnTo>
                  <a:pt x="8870446" y="1406719"/>
                </a:lnTo>
                <a:lnTo>
                  <a:pt x="8824378" y="1418296"/>
                </a:lnTo>
                <a:lnTo>
                  <a:pt x="8777178" y="1425339"/>
                </a:lnTo>
                <a:lnTo>
                  <a:pt x="8729165" y="1427717"/>
                </a:lnTo>
                <a:close/>
              </a:path>
            </a:pathLst>
          </a:custGeom>
          <a:solidFill>
            <a:srgbClr val="75C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88198" y="5036162"/>
            <a:ext cx="9108440" cy="1630045"/>
          </a:xfrm>
          <a:custGeom>
            <a:avLst/>
            <a:gdLst/>
            <a:ahLst/>
            <a:cxnLst/>
            <a:rect l="l" t="t" r="r" b="b"/>
            <a:pathLst>
              <a:path w="9108440" h="1630045">
                <a:moveTo>
                  <a:pt x="8622348" y="1629464"/>
                </a:moveTo>
                <a:lnTo>
                  <a:pt x="485774" y="1629464"/>
                </a:lnTo>
                <a:lnTo>
                  <a:pt x="437762" y="1627087"/>
                </a:lnTo>
                <a:lnTo>
                  <a:pt x="390562" y="1620043"/>
                </a:lnTo>
                <a:lnTo>
                  <a:pt x="344494" y="1608466"/>
                </a:lnTo>
                <a:lnTo>
                  <a:pt x="299876" y="1592486"/>
                </a:lnTo>
                <a:lnTo>
                  <a:pt x="257028" y="1572236"/>
                </a:lnTo>
                <a:lnTo>
                  <a:pt x="216266" y="1547848"/>
                </a:lnTo>
                <a:lnTo>
                  <a:pt x="177911" y="1519453"/>
                </a:lnTo>
                <a:lnTo>
                  <a:pt x="142280" y="1487183"/>
                </a:lnTo>
                <a:lnTo>
                  <a:pt x="110010" y="1451552"/>
                </a:lnTo>
                <a:lnTo>
                  <a:pt x="81616" y="1413197"/>
                </a:lnTo>
                <a:lnTo>
                  <a:pt x="57227" y="1372435"/>
                </a:lnTo>
                <a:lnTo>
                  <a:pt x="36977" y="1329587"/>
                </a:lnTo>
                <a:lnTo>
                  <a:pt x="20997" y="1284969"/>
                </a:lnTo>
                <a:lnTo>
                  <a:pt x="9420" y="1238901"/>
                </a:lnTo>
                <a:lnTo>
                  <a:pt x="2377" y="1191702"/>
                </a:lnTo>
                <a:lnTo>
                  <a:pt x="0" y="1143689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7"/>
                </a:lnTo>
                <a:lnTo>
                  <a:pt x="57227" y="257028"/>
                </a:lnTo>
                <a:lnTo>
                  <a:pt x="81616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8622348" y="0"/>
                </a:lnTo>
                <a:lnTo>
                  <a:pt x="8670361" y="2377"/>
                </a:lnTo>
                <a:lnTo>
                  <a:pt x="8717561" y="9420"/>
                </a:lnTo>
                <a:lnTo>
                  <a:pt x="8763629" y="20997"/>
                </a:lnTo>
                <a:lnTo>
                  <a:pt x="8808246" y="36977"/>
                </a:lnTo>
                <a:lnTo>
                  <a:pt x="8851095" y="57227"/>
                </a:lnTo>
                <a:lnTo>
                  <a:pt x="8891857" y="81615"/>
                </a:lnTo>
                <a:lnTo>
                  <a:pt x="8930212" y="110010"/>
                </a:lnTo>
                <a:lnTo>
                  <a:pt x="8965843" y="142280"/>
                </a:lnTo>
                <a:lnTo>
                  <a:pt x="8998113" y="177911"/>
                </a:lnTo>
                <a:lnTo>
                  <a:pt x="9026508" y="216266"/>
                </a:lnTo>
                <a:lnTo>
                  <a:pt x="9050896" y="257028"/>
                </a:lnTo>
                <a:lnTo>
                  <a:pt x="9071146" y="299877"/>
                </a:lnTo>
                <a:lnTo>
                  <a:pt x="9087126" y="344494"/>
                </a:lnTo>
                <a:lnTo>
                  <a:pt x="9098703" y="390562"/>
                </a:lnTo>
                <a:lnTo>
                  <a:pt x="9105746" y="437762"/>
                </a:lnTo>
                <a:lnTo>
                  <a:pt x="9108123" y="485775"/>
                </a:lnTo>
                <a:lnTo>
                  <a:pt x="9108123" y="1143689"/>
                </a:lnTo>
                <a:lnTo>
                  <a:pt x="9105746" y="1191702"/>
                </a:lnTo>
                <a:lnTo>
                  <a:pt x="9098703" y="1238901"/>
                </a:lnTo>
                <a:lnTo>
                  <a:pt x="9087126" y="1284969"/>
                </a:lnTo>
                <a:lnTo>
                  <a:pt x="9071146" y="1329587"/>
                </a:lnTo>
                <a:lnTo>
                  <a:pt x="9050896" y="1372435"/>
                </a:lnTo>
                <a:lnTo>
                  <a:pt x="9026508" y="1413197"/>
                </a:lnTo>
                <a:lnTo>
                  <a:pt x="8998113" y="1451552"/>
                </a:lnTo>
                <a:lnTo>
                  <a:pt x="8965843" y="1487183"/>
                </a:lnTo>
                <a:lnTo>
                  <a:pt x="8930212" y="1519453"/>
                </a:lnTo>
                <a:lnTo>
                  <a:pt x="8891857" y="1547848"/>
                </a:lnTo>
                <a:lnTo>
                  <a:pt x="8851095" y="1572236"/>
                </a:lnTo>
                <a:lnTo>
                  <a:pt x="8808246" y="1592486"/>
                </a:lnTo>
                <a:lnTo>
                  <a:pt x="8763629" y="1608466"/>
                </a:lnTo>
                <a:lnTo>
                  <a:pt x="8717561" y="1620043"/>
                </a:lnTo>
                <a:lnTo>
                  <a:pt x="8670361" y="1627087"/>
                </a:lnTo>
                <a:lnTo>
                  <a:pt x="8622348" y="1629464"/>
                </a:lnTo>
                <a:close/>
              </a:path>
            </a:pathLst>
          </a:custGeom>
          <a:solidFill>
            <a:srgbClr val="D8D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090612" y="236847"/>
            <a:ext cx="7973059" cy="1587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2085" marR="5080" indent="-2700020">
              <a:lnSpc>
                <a:spcPct val="116500"/>
              </a:lnSpc>
              <a:spcBef>
                <a:spcPts val="95"/>
              </a:spcBef>
            </a:pPr>
            <a:r>
              <a:rPr sz="4400" b="1" spc="20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44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150" dirty="0">
                <a:solidFill>
                  <a:srgbClr val="FFFFFF"/>
                </a:solidFill>
                <a:latin typeface="Arial"/>
                <a:cs typeface="Arial"/>
              </a:rPr>
              <a:t>Hameed</a:t>
            </a:r>
            <a:r>
              <a:rPr sz="44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135" dirty="0">
                <a:solidFill>
                  <a:srgbClr val="FFFFFF"/>
                </a:solidFill>
                <a:latin typeface="Arial"/>
                <a:cs typeface="Arial"/>
              </a:rPr>
              <a:t>want</a:t>
            </a:r>
            <a:r>
              <a:rPr sz="44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2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44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100" dirty="0">
                <a:solidFill>
                  <a:srgbClr val="FFFFFF"/>
                </a:solidFill>
                <a:latin typeface="Arial"/>
                <a:cs typeface="Arial"/>
              </a:rPr>
              <a:t>live</a:t>
            </a:r>
            <a:r>
              <a:rPr sz="44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7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4400" b="1" spc="-1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25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r>
              <a:rPr sz="44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465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41606" y="8610257"/>
            <a:ext cx="9108440" cy="1438275"/>
          </a:xfrm>
          <a:custGeom>
            <a:avLst/>
            <a:gdLst/>
            <a:ahLst/>
            <a:cxnLst/>
            <a:rect l="l" t="t" r="r" b="b"/>
            <a:pathLst>
              <a:path w="9108440" h="1438275">
                <a:moveTo>
                  <a:pt x="8622348" y="1438076"/>
                </a:moveTo>
                <a:lnTo>
                  <a:pt x="485774" y="1438076"/>
                </a:lnTo>
                <a:lnTo>
                  <a:pt x="437762" y="1435699"/>
                </a:lnTo>
                <a:lnTo>
                  <a:pt x="390562" y="1428656"/>
                </a:lnTo>
                <a:lnTo>
                  <a:pt x="344494" y="1417078"/>
                </a:lnTo>
                <a:lnTo>
                  <a:pt x="299876" y="1401098"/>
                </a:lnTo>
                <a:lnTo>
                  <a:pt x="257028" y="1380848"/>
                </a:lnTo>
                <a:lnTo>
                  <a:pt x="216266" y="1356460"/>
                </a:lnTo>
                <a:lnTo>
                  <a:pt x="177911" y="1328065"/>
                </a:lnTo>
                <a:lnTo>
                  <a:pt x="142280" y="1295795"/>
                </a:lnTo>
                <a:lnTo>
                  <a:pt x="110010" y="1260164"/>
                </a:lnTo>
                <a:lnTo>
                  <a:pt x="81615" y="1221809"/>
                </a:lnTo>
                <a:lnTo>
                  <a:pt x="57227" y="1181047"/>
                </a:lnTo>
                <a:lnTo>
                  <a:pt x="36977" y="1138199"/>
                </a:lnTo>
                <a:lnTo>
                  <a:pt x="20997" y="1093581"/>
                </a:lnTo>
                <a:lnTo>
                  <a:pt x="9420" y="1047513"/>
                </a:lnTo>
                <a:lnTo>
                  <a:pt x="2377" y="1000314"/>
                </a:lnTo>
                <a:lnTo>
                  <a:pt x="0" y="952301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6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8622348" y="0"/>
                </a:lnTo>
                <a:lnTo>
                  <a:pt x="8670361" y="2377"/>
                </a:lnTo>
                <a:lnTo>
                  <a:pt x="8717561" y="9420"/>
                </a:lnTo>
                <a:lnTo>
                  <a:pt x="8763629" y="20997"/>
                </a:lnTo>
                <a:lnTo>
                  <a:pt x="8808246" y="36977"/>
                </a:lnTo>
                <a:lnTo>
                  <a:pt x="8851095" y="57227"/>
                </a:lnTo>
                <a:lnTo>
                  <a:pt x="8891857" y="81616"/>
                </a:lnTo>
                <a:lnTo>
                  <a:pt x="8930212" y="110010"/>
                </a:lnTo>
                <a:lnTo>
                  <a:pt x="8965843" y="142280"/>
                </a:lnTo>
                <a:lnTo>
                  <a:pt x="8998113" y="177911"/>
                </a:lnTo>
                <a:lnTo>
                  <a:pt x="9026507" y="216266"/>
                </a:lnTo>
                <a:lnTo>
                  <a:pt x="9050896" y="257028"/>
                </a:lnTo>
                <a:lnTo>
                  <a:pt x="9071146" y="299876"/>
                </a:lnTo>
                <a:lnTo>
                  <a:pt x="9087125" y="344494"/>
                </a:lnTo>
                <a:lnTo>
                  <a:pt x="9098703" y="390562"/>
                </a:lnTo>
                <a:lnTo>
                  <a:pt x="9105746" y="437762"/>
                </a:lnTo>
                <a:lnTo>
                  <a:pt x="9108123" y="485774"/>
                </a:lnTo>
                <a:lnTo>
                  <a:pt x="9108123" y="952301"/>
                </a:lnTo>
                <a:lnTo>
                  <a:pt x="9105746" y="1000314"/>
                </a:lnTo>
                <a:lnTo>
                  <a:pt x="9098703" y="1047513"/>
                </a:lnTo>
                <a:lnTo>
                  <a:pt x="9087125" y="1093581"/>
                </a:lnTo>
                <a:lnTo>
                  <a:pt x="9071146" y="1138199"/>
                </a:lnTo>
                <a:lnTo>
                  <a:pt x="9050896" y="1181047"/>
                </a:lnTo>
                <a:lnTo>
                  <a:pt x="9026507" y="1221809"/>
                </a:lnTo>
                <a:lnTo>
                  <a:pt x="8998113" y="1260164"/>
                </a:lnTo>
                <a:lnTo>
                  <a:pt x="8965843" y="1295795"/>
                </a:lnTo>
                <a:lnTo>
                  <a:pt x="8930212" y="1328065"/>
                </a:lnTo>
                <a:lnTo>
                  <a:pt x="8891857" y="1356460"/>
                </a:lnTo>
                <a:lnTo>
                  <a:pt x="8851095" y="1380848"/>
                </a:lnTo>
                <a:lnTo>
                  <a:pt x="8808246" y="1401098"/>
                </a:lnTo>
                <a:lnTo>
                  <a:pt x="8763629" y="1417078"/>
                </a:lnTo>
                <a:lnTo>
                  <a:pt x="8717561" y="1428656"/>
                </a:lnTo>
                <a:lnTo>
                  <a:pt x="8670361" y="1435699"/>
                </a:lnTo>
                <a:lnTo>
                  <a:pt x="8622348" y="1438076"/>
                </a:lnTo>
                <a:close/>
              </a:path>
            </a:pathLst>
          </a:custGeom>
          <a:solidFill>
            <a:srgbClr val="D8D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10707" y="1962153"/>
            <a:ext cx="8496300" cy="8073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401060" algn="r" rtl="0">
              <a:lnSpc>
                <a:spcPct val="100000"/>
              </a:lnSpc>
              <a:spcBef>
                <a:spcPts val="100"/>
              </a:spcBef>
            </a:pPr>
            <a:r>
              <a:rPr lang="en-US" sz="5200" b="1" spc="125" dirty="0">
                <a:solidFill>
                  <a:srgbClr val="FFFFFF"/>
                </a:solidFill>
                <a:latin typeface="Arial"/>
                <a:cs typeface="Arial"/>
              </a:rPr>
              <a:t>No,</a:t>
            </a:r>
            <a:r>
              <a:rPr lang="en-US" sz="52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5200" b="1" spc="12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lang="en-US" sz="52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5200" b="1" spc="80" dirty="0">
                <a:solidFill>
                  <a:srgbClr val="FFFFFF"/>
                </a:solidFill>
                <a:latin typeface="Arial"/>
                <a:cs typeface="Arial"/>
              </a:rPr>
              <a:t>doesn’t  </a:t>
            </a:r>
            <a:endParaRPr lang="en-US" sz="5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900" dirty="0">
              <a:latin typeface="Arial"/>
              <a:cs typeface="Arial"/>
            </a:endParaRPr>
          </a:p>
          <a:p>
            <a:pPr marR="3245485" algn="ctr" rtl="0">
              <a:lnSpc>
                <a:spcPct val="100000"/>
              </a:lnSpc>
            </a:pPr>
            <a:r>
              <a:rPr sz="5200" b="1" spc="50" dirty="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sz="52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00" b="1" spc="-55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5200" dirty="0">
              <a:latin typeface="Arial"/>
              <a:cs typeface="Arial"/>
            </a:endParaRPr>
          </a:p>
          <a:p>
            <a:pPr marL="46990" marR="5080" indent="-34925">
              <a:lnSpc>
                <a:spcPct val="116300"/>
              </a:lnSpc>
              <a:spcBef>
                <a:spcPts val="2635"/>
              </a:spcBef>
            </a:pPr>
            <a:r>
              <a:rPr sz="4300" b="1" spc="80" dirty="0">
                <a:solidFill>
                  <a:srgbClr val="FFFFFF"/>
                </a:solidFill>
                <a:latin typeface="Arial"/>
                <a:cs typeface="Arial"/>
              </a:rPr>
              <a:t>ther's</a:t>
            </a:r>
            <a:r>
              <a:rPr sz="43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160" dirty="0">
                <a:solidFill>
                  <a:srgbClr val="FFFFFF"/>
                </a:solidFill>
                <a:latin typeface="Arial"/>
                <a:cs typeface="Arial"/>
              </a:rPr>
              <a:t>too</a:t>
            </a:r>
            <a:r>
              <a:rPr sz="43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75" dirty="0">
                <a:solidFill>
                  <a:srgbClr val="FFFFFF"/>
                </a:solidFill>
                <a:latin typeface="Arial"/>
                <a:cs typeface="Arial"/>
              </a:rPr>
              <a:t>much</a:t>
            </a:r>
            <a:r>
              <a:rPr sz="43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10" dirty="0">
                <a:solidFill>
                  <a:srgbClr val="FFFFFF"/>
                </a:solidFill>
                <a:latin typeface="Arial"/>
                <a:cs typeface="Arial"/>
              </a:rPr>
              <a:t>noise</a:t>
            </a:r>
            <a:r>
              <a:rPr sz="43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9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43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165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4300" b="1" spc="-1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135" dirty="0">
                <a:solidFill>
                  <a:srgbClr val="FFFFFF"/>
                </a:solidFill>
                <a:latin typeface="Arial"/>
                <a:cs typeface="Arial"/>
              </a:rPr>
              <a:t>aren't</a:t>
            </a:r>
            <a:r>
              <a:rPr sz="43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25" dirty="0">
                <a:solidFill>
                  <a:srgbClr val="FFFFFF"/>
                </a:solidFill>
                <a:latin typeface="Arial"/>
                <a:cs typeface="Arial"/>
              </a:rPr>
              <a:t>enough</a:t>
            </a:r>
            <a:r>
              <a:rPr sz="43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85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43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2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43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10" dirty="0">
                <a:solidFill>
                  <a:srgbClr val="FFFFFF"/>
                </a:solidFill>
                <a:latin typeface="Arial"/>
                <a:cs typeface="Arial"/>
              </a:rPr>
              <a:t>socialize</a:t>
            </a:r>
            <a:endParaRPr sz="4300" dirty="0">
              <a:latin typeface="Arial"/>
              <a:cs typeface="Arial"/>
            </a:endParaRPr>
          </a:p>
          <a:p>
            <a:pPr marL="1050925" marR="541020" indent="-835660">
              <a:lnSpc>
                <a:spcPct val="116300"/>
              </a:lnSpc>
              <a:spcBef>
                <a:spcPts val="2980"/>
              </a:spcBef>
            </a:pPr>
            <a:r>
              <a:rPr sz="4300" b="1" spc="11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43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50" dirty="0">
                <a:solidFill>
                  <a:srgbClr val="FFFFFF"/>
                </a:solidFill>
                <a:latin typeface="Arial"/>
                <a:cs typeface="Arial"/>
              </a:rPr>
              <a:t>kind</a:t>
            </a:r>
            <a:r>
              <a:rPr sz="43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14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3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160" dirty="0">
                <a:solidFill>
                  <a:srgbClr val="FFFFFF"/>
                </a:solidFill>
                <a:latin typeface="Arial"/>
                <a:cs typeface="Arial"/>
              </a:rPr>
              <a:t>apartment</a:t>
            </a:r>
            <a:r>
              <a:rPr sz="43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15" dirty="0">
                <a:solidFill>
                  <a:srgbClr val="FFFFFF"/>
                </a:solidFill>
                <a:latin typeface="Arial"/>
                <a:cs typeface="Arial"/>
              </a:rPr>
              <a:t>does </a:t>
            </a:r>
            <a:r>
              <a:rPr sz="4300" b="1" spc="-1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145" dirty="0">
                <a:solidFill>
                  <a:srgbClr val="FFFFFF"/>
                </a:solidFill>
                <a:latin typeface="Arial"/>
                <a:cs typeface="Arial"/>
              </a:rPr>
              <a:t>Hameed</a:t>
            </a:r>
            <a:r>
              <a:rPr sz="43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8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43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6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43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114" dirty="0">
                <a:solidFill>
                  <a:srgbClr val="FFFFFF"/>
                </a:solidFill>
                <a:latin typeface="Arial"/>
                <a:cs typeface="Arial"/>
              </a:rPr>
              <a:t>mind</a:t>
            </a:r>
            <a:r>
              <a:rPr sz="43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-455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4300" dirty="0">
              <a:latin typeface="Arial"/>
              <a:cs typeface="Arial"/>
            </a:endParaRPr>
          </a:p>
          <a:p>
            <a:pPr marL="1819910" marR="363855" indent="-1486535">
              <a:lnSpc>
                <a:spcPct val="115599"/>
              </a:lnSpc>
              <a:spcBef>
                <a:spcPts val="665"/>
              </a:spcBef>
            </a:pPr>
            <a:r>
              <a:rPr sz="4000" b="1" spc="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40" dirty="0">
                <a:solidFill>
                  <a:srgbClr val="FFFFFF"/>
                </a:solidFill>
                <a:latin typeface="Arial"/>
                <a:cs typeface="Arial"/>
              </a:rPr>
              <a:t>large</a:t>
            </a:r>
            <a:r>
              <a:rPr sz="40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110" dirty="0">
                <a:solidFill>
                  <a:srgbClr val="FFFFFF"/>
                </a:solidFill>
                <a:latin typeface="Arial"/>
                <a:cs typeface="Arial"/>
              </a:rPr>
              <a:t>modren</a:t>
            </a:r>
            <a:r>
              <a:rPr sz="40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80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40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12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40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90" dirty="0">
                <a:solidFill>
                  <a:srgbClr val="FFFFFF"/>
                </a:solidFill>
                <a:latin typeface="Arial"/>
                <a:cs typeface="Arial"/>
              </a:rPr>
              <a:t>extra </a:t>
            </a:r>
            <a:r>
              <a:rPr sz="4000" b="1" spc="-10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110" dirty="0">
                <a:solidFill>
                  <a:srgbClr val="FFFFFF"/>
                </a:solidFill>
                <a:latin typeface="Arial"/>
                <a:cs typeface="Arial"/>
              </a:rPr>
              <a:t>bedroom</a:t>
            </a:r>
            <a:r>
              <a:rPr sz="40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13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40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20" dirty="0">
                <a:solidFill>
                  <a:srgbClr val="FFFFFF"/>
                </a:solidFill>
                <a:latin typeface="Arial"/>
                <a:cs typeface="Arial"/>
              </a:rPr>
              <a:t>vistors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175" y="66254"/>
            <a:ext cx="7743824" cy="101536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534789" y="836107"/>
            <a:ext cx="9065895" cy="1639570"/>
          </a:xfrm>
          <a:custGeom>
            <a:avLst/>
            <a:gdLst/>
            <a:ahLst/>
            <a:cxnLst/>
            <a:rect l="l" t="t" r="r" b="b"/>
            <a:pathLst>
              <a:path w="9065894" h="1639570">
                <a:moveTo>
                  <a:pt x="8654209" y="1639490"/>
                </a:moveTo>
                <a:lnTo>
                  <a:pt x="429977" y="1639490"/>
                </a:lnTo>
                <a:lnTo>
                  <a:pt x="390562" y="1633608"/>
                </a:lnTo>
                <a:lnTo>
                  <a:pt x="344494" y="1622031"/>
                </a:lnTo>
                <a:lnTo>
                  <a:pt x="299877" y="1606051"/>
                </a:lnTo>
                <a:lnTo>
                  <a:pt x="257028" y="1585801"/>
                </a:lnTo>
                <a:lnTo>
                  <a:pt x="216266" y="1561412"/>
                </a:lnTo>
                <a:lnTo>
                  <a:pt x="177911" y="1533017"/>
                </a:lnTo>
                <a:lnTo>
                  <a:pt x="142280" y="1500748"/>
                </a:lnTo>
                <a:lnTo>
                  <a:pt x="110011" y="1465117"/>
                </a:lnTo>
                <a:lnTo>
                  <a:pt x="81616" y="1426761"/>
                </a:lnTo>
                <a:lnTo>
                  <a:pt x="57227" y="1386000"/>
                </a:lnTo>
                <a:lnTo>
                  <a:pt x="36977" y="1343151"/>
                </a:lnTo>
                <a:lnTo>
                  <a:pt x="20997" y="1298534"/>
                </a:lnTo>
                <a:lnTo>
                  <a:pt x="9420" y="1252466"/>
                </a:lnTo>
                <a:lnTo>
                  <a:pt x="2377" y="1205266"/>
                </a:lnTo>
                <a:lnTo>
                  <a:pt x="0" y="1157253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6" y="216266"/>
                </a:lnTo>
                <a:lnTo>
                  <a:pt x="110011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7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8598411" y="0"/>
                </a:lnTo>
                <a:lnTo>
                  <a:pt x="8646424" y="2377"/>
                </a:lnTo>
                <a:lnTo>
                  <a:pt x="8693624" y="9420"/>
                </a:lnTo>
                <a:lnTo>
                  <a:pt x="8739692" y="20997"/>
                </a:lnTo>
                <a:lnTo>
                  <a:pt x="8784310" y="36977"/>
                </a:lnTo>
                <a:lnTo>
                  <a:pt x="8827158" y="57227"/>
                </a:lnTo>
                <a:lnTo>
                  <a:pt x="8867919" y="81615"/>
                </a:lnTo>
                <a:lnTo>
                  <a:pt x="8906275" y="110010"/>
                </a:lnTo>
                <a:lnTo>
                  <a:pt x="8941906" y="142280"/>
                </a:lnTo>
                <a:lnTo>
                  <a:pt x="8974175" y="177911"/>
                </a:lnTo>
                <a:lnTo>
                  <a:pt x="9002570" y="216266"/>
                </a:lnTo>
                <a:lnTo>
                  <a:pt x="9026959" y="257028"/>
                </a:lnTo>
                <a:lnTo>
                  <a:pt x="9047209" y="299876"/>
                </a:lnTo>
                <a:lnTo>
                  <a:pt x="9063188" y="344494"/>
                </a:lnTo>
                <a:lnTo>
                  <a:pt x="9065417" y="353364"/>
                </a:lnTo>
                <a:lnTo>
                  <a:pt x="9065417" y="1289664"/>
                </a:lnTo>
                <a:lnTo>
                  <a:pt x="9047209" y="1343151"/>
                </a:lnTo>
                <a:lnTo>
                  <a:pt x="9026959" y="1386000"/>
                </a:lnTo>
                <a:lnTo>
                  <a:pt x="9002570" y="1426761"/>
                </a:lnTo>
                <a:lnTo>
                  <a:pt x="8974175" y="1465117"/>
                </a:lnTo>
                <a:lnTo>
                  <a:pt x="8941906" y="1500748"/>
                </a:lnTo>
                <a:lnTo>
                  <a:pt x="8906275" y="1533017"/>
                </a:lnTo>
                <a:lnTo>
                  <a:pt x="8867919" y="1561412"/>
                </a:lnTo>
                <a:lnTo>
                  <a:pt x="8827158" y="1585801"/>
                </a:lnTo>
                <a:lnTo>
                  <a:pt x="8784310" y="1606051"/>
                </a:lnTo>
                <a:lnTo>
                  <a:pt x="8739692" y="1622031"/>
                </a:lnTo>
                <a:lnTo>
                  <a:pt x="8693624" y="1633608"/>
                </a:lnTo>
                <a:lnTo>
                  <a:pt x="8654209" y="1639490"/>
                </a:lnTo>
                <a:close/>
              </a:path>
            </a:pathLst>
          </a:custGeom>
          <a:solidFill>
            <a:srgbClr val="75C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13377" y="2622676"/>
            <a:ext cx="5448300" cy="1205865"/>
          </a:xfrm>
          <a:custGeom>
            <a:avLst/>
            <a:gdLst/>
            <a:ahLst/>
            <a:cxnLst/>
            <a:rect l="l" t="t" r="r" b="b"/>
            <a:pathLst>
              <a:path w="5448300" h="1205864">
                <a:moveTo>
                  <a:pt x="5088438" y="1205507"/>
                </a:moveTo>
                <a:lnTo>
                  <a:pt x="359380" y="1205507"/>
                </a:lnTo>
                <a:lnTo>
                  <a:pt x="344494" y="1201766"/>
                </a:lnTo>
                <a:lnTo>
                  <a:pt x="299877" y="1185787"/>
                </a:lnTo>
                <a:lnTo>
                  <a:pt x="257028" y="1165536"/>
                </a:lnTo>
                <a:lnTo>
                  <a:pt x="216266" y="1141148"/>
                </a:lnTo>
                <a:lnTo>
                  <a:pt x="177911" y="1112753"/>
                </a:lnTo>
                <a:lnTo>
                  <a:pt x="142280" y="1080484"/>
                </a:lnTo>
                <a:lnTo>
                  <a:pt x="110011" y="1044853"/>
                </a:lnTo>
                <a:lnTo>
                  <a:pt x="81616" y="1006497"/>
                </a:lnTo>
                <a:lnTo>
                  <a:pt x="57227" y="965736"/>
                </a:lnTo>
                <a:lnTo>
                  <a:pt x="36977" y="922887"/>
                </a:lnTo>
                <a:lnTo>
                  <a:pt x="20997" y="878269"/>
                </a:lnTo>
                <a:lnTo>
                  <a:pt x="9420" y="832201"/>
                </a:lnTo>
                <a:lnTo>
                  <a:pt x="2377" y="785002"/>
                </a:lnTo>
                <a:lnTo>
                  <a:pt x="0" y="736989"/>
                </a:lnTo>
                <a:lnTo>
                  <a:pt x="0" y="485774"/>
                </a:lnTo>
                <a:lnTo>
                  <a:pt x="2377" y="437761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7"/>
                </a:lnTo>
                <a:lnTo>
                  <a:pt x="81616" y="216266"/>
                </a:lnTo>
                <a:lnTo>
                  <a:pt x="110011" y="177910"/>
                </a:lnTo>
                <a:lnTo>
                  <a:pt x="142280" y="142279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7" y="36976"/>
                </a:lnTo>
                <a:lnTo>
                  <a:pt x="344494" y="20997"/>
                </a:lnTo>
                <a:lnTo>
                  <a:pt x="390562" y="9419"/>
                </a:lnTo>
                <a:lnTo>
                  <a:pt x="437762" y="2376"/>
                </a:lnTo>
                <a:lnTo>
                  <a:pt x="485765" y="0"/>
                </a:lnTo>
                <a:lnTo>
                  <a:pt x="4962054" y="0"/>
                </a:lnTo>
                <a:lnTo>
                  <a:pt x="5010057" y="2376"/>
                </a:lnTo>
                <a:lnTo>
                  <a:pt x="5057256" y="9419"/>
                </a:lnTo>
                <a:lnTo>
                  <a:pt x="5103324" y="20997"/>
                </a:lnTo>
                <a:lnTo>
                  <a:pt x="5147941" y="36976"/>
                </a:lnTo>
                <a:lnTo>
                  <a:pt x="5190790" y="57227"/>
                </a:lnTo>
                <a:lnTo>
                  <a:pt x="5231551" y="81615"/>
                </a:lnTo>
                <a:lnTo>
                  <a:pt x="5269907" y="110010"/>
                </a:lnTo>
                <a:lnTo>
                  <a:pt x="5305538" y="142279"/>
                </a:lnTo>
                <a:lnTo>
                  <a:pt x="5337807" y="177910"/>
                </a:lnTo>
                <a:lnTo>
                  <a:pt x="5366202" y="216266"/>
                </a:lnTo>
                <a:lnTo>
                  <a:pt x="5390591" y="257027"/>
                </a:lnTo>
                <a:lnTo>
                  <a:pt x="5410841" y="299876"/>
                </a:lnTo>
                <a:lnTo>
                  <a:pt x="5426821" y="344494"/>
                </a:lnTo>
                <a:lnTo>
                  <a:pt x="5438399" y="390562"/>
                </a:lnTo>
                <a:lnTo>
                  <a:pt x="5445442" y="437761"/>
                </a:lnTo>
                <a:lnTo>
                  <a:pt x="5447819" y="485774"/>
                </a:lnTo>
                <a:lnTo>
                  <a:pt x="5447819" y="736989"/>
                </a:lnTo>
                <a:lnTo>
                  <a:pt x="5445442" y="785002"/>
                </a:lnTo>
                <a:lnTo>
                  <a:pt x="5438399" y="832201"/>
                </a:lnTo>
                <a:lnTo>
                  <a:pt x="5426821" y="878269"/>
                </a:lnTo>
                <a:lnTo>
                  <a:pt x="5410841" y="922887"/>
                </a:lnTo>
                <a:lnTo>
                  <a:pt x="5390591" y="965736"/>
                </a:lnTo>
                <a:lnTo>
                  <a:pt x="5366202" y="1006497"/>
                </a:lnTo>
                <a:lnTo>
                  <a:pt x="5337807" y="1044853"/>
                </a:lnTo>
                <a:lnTo>
                  <a:pt x="5305538" y="1080484"/>
                </a:lnTo>
                <a:lnTo>
                  <a:pt x="5269907" y="1112753"/>
                </a:lnTo>
                <a:lnTo>
                  <a:pt x="5231551" y="1141148"/>
                </a:lnTo>
                <a:lnTo>
                  <a:pt x="5190790" y="1165536"/>
                </a:lnTo>
                <a:lnTo>
                  <a:pt x="5147941" y="1185787"/>
                </a:lnTo>
                <a:lnTo>
                  <a:pt x="5103324" y="1201766"/>
                </a:lnTo>
                <a:lnTo>
                  <a:pt x="5088438" y="1205507"/>
                </a:lnTo>
                <a:close/>
              </a:path>
            </a:pathLst>
          </a:custGeom>
          <a:solidFill>
            <a:srgbClr val="D8D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28235" y="2734626"/>
            <a:ext cx="501840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-30" dirty="0">
                <a:solidFill>
                  <a:srgbClr val="FFFFFF"/>
                </a:solidFill>
                <a:latin typeface="Tahoma"/>
                <a:cs typeface="Tahoma"/>
              </a:rPr>
              <a:t>No,</a:t>
            </a:r>
            <a:r>
              <a:rPr sz="520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200" b="1" spc="-50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5200" b="1" spc="-3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200" b="1" spc="-15" dirty="0">
                <a:solidFill>
                  <a:srgbClr val="FFFFFF"/>
                </a:solidFill>
                <a:latin typeface="Tahoma"/>
                <a:cs typeface="Tahoma"/>
              </a:rPr>
              <a:t>doesn’t</a:t>
            </a:r>
            <a:r>
              <a:rPr sz="5200" b="1" spc="-3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200" b="1" spc="-19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52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34789" y="4321985"/>
            <a:ext cx="9065895" cy="1639570"/>
          </a:xfrm>
          <a:custGeom>
            <a:avLst/>
            <a:gdLst/>
            <a:ahLst/>
            <a:cxnLst/>
            <a:rect l="l" t="t" r="r" b="b"/>
            <a:pathLst>
              <a:path w="9065894" h="1639570">
                <a:moveTo>
                  <a:pt x="8654203" y="1639490"/>
                </a:moveTo>
                <a:lnTo>
                  <a:pt x="429983" y="1639490"/>
                </a:lnTo>
                <a:lnTo>
                  <a:pt x="390562" y="1633608"/>
                </a:lnTo>
                <a:lnTo>
                  <a:pt x="344494" y="1622030"/>
                </a:lnTo>
                <a:lnTo>
                  <a:pt x="299877" y="1606050"/>
                </a:lnTo>
                <a:lnTo>
                  <a:pt x="257028" y="1585800"/>
                </a:lnTo>
                <a:lnTo>
                  <a:pt x="216266" y="1561412"/>
                </a:lnTo>
                <a:lnTo>
                  <a:pt x="177911" y="1533017"/>
                </a:lnTo>
                <a:lnTo>
                  <a:pt x="142280" y="1500748"/>
                </a:lnTo>
                <a:lnTo>
                  <a:pt x="110011" y="1465117"/>
                </a:lnTo>
                <a:lnTo>
                  <a:pt x="81616" y="1426761"/>
                </a:lnTo>
                <a:lnTo>
                  <a:pt x="57227" y="1386000"/>
                </a:lnTo>
                <a:lnTo>
                  <a:pt x="36977" y="1343151"/>
                </a:lnTo>
                <a:lnTo>
                  <a:pt x="20997" y="1298534"/>
                </a:lnTo>
                <a:lnTo>
                  <a:pt x="9420" y="1252466"/>
                </a:lnTo>
                <a:lnTo>
                  <a:pt x="2377" y="1205266"/>
                </a:lnTo>
                <a:lnTo>
                  <a:pt x="0" y="1157253"/>
                </a:lnTo>
                <a:lnTo>
                  <a:pt x="0" y="485774"/>
                </a:lnTo>
                <a:lnTo>
                  <a:pt x="2377" y="437761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7"/>
                </a:lnTo>
                <a:lnTo>
                  <a:pt x="81616" y="216266"/>
                </a:lnTo>
                <a:lnTo>
                  <a:pt x="110011" y="177910"/>
                </a:lnTo>
                <a:lnTo>
                  <a:pt x="142280" y="142279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7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6"/>
                </a:lnTo>
                <a:lnTo>
                  <a:pt x="485770" y="0"/>
                </a:lnTo>
                <a:lnTo>
                  <a:pt x="8598415" y="0"/>
                </a:lnTo>
                <a:lnTo>
                  <a:pt x="8646424" y="2376"/>
                </a:lnTo>
                <a:lnTo>
                  <a:pt x="8693624" y="9420"/>
                </a:lnTo>
                <a:lnTo>
                  <a:pt x="8739692" y="20997"/>
                </a:lnTo>
                <a:lnTo>
                  <a:pt x="8784310" y="36977"/>
                </a:lnTo>
                <a:lnTo>
                  <a:pt x="8827158" y="57227"/>
                </a:lnTo>
                <a:lnTo>
                  <a:pt x="8867919" y="81615"/>
                </a:lnTo>
                <a:lnTo>
                  <a:pt x="8906275" y="110010"/>
                </a:lnTo>
                <a:lnTo>
                  <a:pt x="8941906" y="142279"/>
                </a:lnTo>
                <a:lnTo>
                  <a:pt x="8974175" y="177910"/>
                </a:lnTo>
                <a:lnTo>
                  <a:pt x="9002570" y="216266"/>
                </a:lnTo>
                <a:lnTo>
                  <a:pt x="9026959" y="257027"/>
                </a:lnTo>
                <a:lnTo>
                  <a:pt x="9047209" y="299876"/>
                </a:lnTo>
                <a:lnTo>
                  <a:pt x="9063188" y="344494"/>
                </a:lnTo>
                <a:lnTo>
                  <a:pt x="9065417" y="353364"/>
                </a:lnTo>
                <a:lnTo>
                  <a:pt x="9065417" y="1289663"/>
                </a:lnTo>
                <a:lnTo>
                  <a:pt x="9047209" y="1343151"/>
                </a:lnTo>
                <a:lnTo>
                  <a:pt x="9026959" y="1386000"/>
                </a:lnTo>
                <a:lnTo>
                  <a:pt x="9002570" y="1426761"/>
                </a:lnTo>
                <a:lnTo>
                  <a:pt x="8974175" y="1465117"/>
                </a:lnTo>
                <a:lnTo>
                  <a:pt x="8941906" y="1500748"/>
                </a:lnTo>
                <a:lnTo>
                  <a:pt x="8906275" y="1533017"/>
                </a:lnTo>
                <a:lnTo>
                  <a:pt x="8867919" y="1561412"/>
                </a:lnTo>
                <a:lnTo>
                  <a:pt x="8827158" y="1585800"/>
                </a:lnTo>
                <a:lnTo>
                  <a:pt x="8784310" y="1606050"/>
                </a:lnTo>
                <a:lnTo>
                  <a:pt x="8739692" y="1622030"/>
                </a:lnTo>
                <a:lnTo>
                  <a:pt x="8693624" y="1633608"/>
                </a:lnTo>
                <a:lnTo>
                  <a:pt x="8654203" y="1639490"/>
                </a:lnTo>
                <a:close/>
              </a:path>
            </a:pathLst>
          </a:custGeom>
          <a:solidFill>
            <a:srgbClr val="75C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651640" y="6222189"/>
            <a:ext cx="9387840" cy="4179570"/>
            <a:chOff x="8651640" y="6107889"/>
            <a:chExt cx="9387840" cy="4179570"/>
          </a:xfrm>
        </p:grpSpPr>
        <p:sp>
          <p:nvSpPr>
            <p:cNvPr id="8" name="object 8"/>
            <p:cNvSpPr/>
            <p:nvPr/>
          </p:nvSpPr>
          <p:spPr>
            <a:xfrm>
              <a:off x="8651640" y="6107889"/>
              <a:ext cx="9384665" cy="1438275"/>
            </a:xfrm>
            <a:custGeom>
              <a:avLst/>
              <a:gdLst/>
              <a:ahLst/>
              <a:cxnLst/>
              <a:rect l="l" t="t" r="r" b="b"/>
              <a:pathLst>
                <a:path w="9384665" h="1438275">
                  <a:moveTo>
                    <a:pt x="8898294" y="1438075"/>
                  </a:moveTo>
                  <a:lnTo>
                    <a:pt x="485774" y="1438075"/>
                  </a:lnTo>
                  <a:lnTo>
                    <a:pt x="437762" y="1435698"/>
                  </a:lnTo>
                  <a:lnTo>
                    <a:pt x="390562" y="1428655"/>
                  </a:lnTo>
                  <a:lnTo>
                    <a:pt x="344494" y="1417077"/>
                  </a:lnTo>
                  <a:lnTo>
                    <a:pt x="299876" y="1401098"/>
                  </a:lnTo>
                  <a:lnTo>
                    <a:pt x="257028" y="1380848"/>
                  </a:lnTo>
                  <a:lnTo>
                    <a:pt x="216266" y="1356459"/>
                  </a:lnTo>
                  <a:lnTo>
                    <a:pt x="177911" y="1328065"/>
                  </a:lnTo>
                  <a:lnTo>
                    <a:pt x="142280" y="1295796"/>
                  </a:lnTo>
                  <a:lnTo>
                    <a:pt x="110010" y="1260164"/>
                  </a:lnTo>
                  <a:lnTo>
                    <a:pt x="81616" y="1221809"/>
                  </a:lnTo>
                  <a:lnTo>
                    <a:pt x="57227" y="1181047"/>
                  </a:lnTo>
                  <a:lnTo>
                    <a:pt x="36977" y="1138199"/>
                  </a:lnTo>
                  <a:lnTo>
                    <a:pt x="20997" y="1093581"/>
                  </a:lnTo>
                  <a:lnTo>
                    <a:pt x="9420" y="1047513"/>
                  </a:lnTo>
                  <a:lnTo>
                    <a:pt x="2377" y="1000313"/>
                  </a:lnTo>
                  <a:lnTo>
                    <a:pt x="0" y="952300"/>
                  </a:lnTo>
                  <a:lnTo>
                    <a:pt x="0" y="485775"/>
                  </a:lnTo>
                  <a:lnTo>
                    <a:pt x="2377" y="437761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7"/>
                  </a:lnTo>
                  <a:lnTo>
                    <a:pt x="81616" y="216266"/>
                  </a:lnTo>
                  <a:lnTo>
                    <a:pt x="110010" y="177910"/>
                  </a:lnTo>
                  <a:lnTo>
                    <a:pt x="142280" y="142279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6"/>
                  </a:lnTo>
                  <a:lnTo>
                    <a:pt x="485770" y="0"/>
                  </a:lnTo>
                  <a:lnTo>
                    <a:pt x="8898298" y="0"/>
                  </a:lnTo>
                  <a:lnTo>
                    <a:pt x="8946306" y="2376"/>
                  </a:lnTo>
                  <a:lnTo>
                    <a:pt x="8993506" y="9420"/>
                  </a:lnTo>
                  <a:lnTo>
                    <a:pt x="9039574" y="20997"/>
                  </a:lnTo>
                  <a:lnTo>
                    <a:pt x="9084192" y="36977"/>
                  </a:lnTo>
                  <a:lnTo>
                    <a:pt x="9127041" y="57227"/>
                  </a:lnTo>
                  <a:lnTo>
                    <a:pt x="9167802" y="81615"/>
                  </a:lnTo>
                  <a:lnTo>
                    <a:pt x="9206158" y="110010"/>
                  </a:lnTo>
                  <a:lnTo>
                    <a:pt x="9241789" y="142279"/>
                  </a:lnTo>
                  <a:lnTo>
                    <a:pt x="9274059" y="177910"/>
                  </a:lnTo>
                  <a:lnTo>
                    <a:pt x="9302454" y="216266"/>
                  </a:lnTo>
                  <a:lnTo>
                    <a:pt x="9326842" y="257027"/>
                  </a:lnTo>
                  <a:lnTo>
                    <a:pt x="9347092" y="299876"/>
                  </a:lnTo>
                  <a:lnTo>
                    <a:pt x="9363071" y="344494"/>
                  </a:lnTo>
                  <a:lnTo>
                    <a:pt x="9374649" y="390562"/>
                  </a:lnTo>
                  <a:lnTo>
                    <a:pt x="9381692" y="437761"/>
                  </a:lnTo>
                  <a:lnTo>
                    <a:pt x="9384069" y="485775"/>
                  </a:lnTo>
                  <a:lnTo>
                    <a:pt x="9384069" y="952300"/>
                  </a:lnTo>
                  <a:lnTo>
                    <a:pt x="9381692" y="1000313"/>
                  </a:lnTo>
                  <a:lnTo>
                    <a:pt x="9374649" y="1047513"/>
                  </a:lnTo>
                  <a:lnTo>
                    <a:pt x="9363071" y="1093581"/>
                  </a:lnTo>
                  <a:lnTo>
                    <a:pt x="9347092" y="1138199"/>
                  </a:lnTo>
                  <a:lnTo>
                    <a:pt x="9326842" y="1181047"/>
                  </a:lnTo>
                  <a:lnTo>
                    <a:pt x="9302454" y="1221809"/>
                  </a:lnTo>
                  <a:lnTo>
                    <a:pt x="9274059" y="1260164"/>
                  </a:lnTo>
                  <a:lnTo>
                    <a:pt x="9241789" y="1295796"/>
                  </a:lnTo>
                  <a:lnTo>
                    <a:pt x="9206158" y="1328065"/>
                  </a:lnTo>
                  <a:lnTo>
                    <a:pt x="9167802" y="1356459"/>
                  </a:lnTo>
                  <a:lnTo>
                    <a:pt x="9127041" y="1380848"/>
                  </a:lnTo>
                  <a:lnTo>
                    <a:pt x="9084192" y="1401098"/>
                  </a:lnTo>
                  <a:lnTo>
                    <a:pt x="9039574" y="1417077"/>
                  </a:lnTo>
                  <a:lnTo>
                    <a:pt x="8993506" y="1428655"/>
                  </a:lnTo>
                  <a:lnTo>
                    <a:pt x="8946306" y="1435698"/>
                  </a:lnTo>
                  <a:lnTo>
                    <a:pt x="8898294" y="1438075"/>
                  </a:lnTo>
                  <a:close/>
                </a:path>
              </a:pathLst>
            </a:custGeom>
            <a:solidFill>
              <a:srgbClr val="D8D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9089" y="7545965"/>
              <a:ext cx="2800349" cy="274103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862756" y="700845"/>
            <a:ext cx="8428355" cy="164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6619" marR="5080" indent="-884555">
              <a:lnSpc>
                <a:spcPct val="115500"/>
              </a:lnSpc>
              <a:spcBef>
                <a:spcPts val="100"/>
              </a:spcBef>
            </a:pPr>
            <a:r>
              <a:rPr sz="4600" b="1" spc="2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4600" b="1" spc="3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4600" b="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600" b="1" spc="-8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4600" b="1" spc="-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600" b="1" spc="10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4600" b="1" spc="-1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600" b="1" spc="-11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4600" b="1" spc="-45" dirty="0">
                <a:solidFill>
                  <a:srgbClr val="FFFFFF"/>
                </a:solidFill>
                <a:latin typeface="Tahoma"/>
                <a:cs typeface="Tahoma"/>
              </a:rPr>
              <a:t>ee</a:t>
            </a:r>
            <a:r>
              <a:rPr sz="4600" b="1" spc="7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4600" b="1" spc="-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600" b="1" spc="-5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4600" b="1" spc="-1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600" b="1" spc="-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4600" b="1" spc="-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600" b="1" spc="-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600" b="1" spc="-1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600" b="1" spc="-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600" b="1" spc="-6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4600" b="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600" b="1" spc="-1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600" b="1" spc="3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4600" b="1" spc="-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600" b="1" spc="-9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4600" b="1" spc="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4600" b="1" spc="-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600" b="1" spc="90" dirty="0">
                <a:solidFill>
                  <a:srgbClr val="FFFFFF"/>
                </a:solidFill>
                <a:latin typeface="Tahoma"/>
                <a:cs typeface="Tahoma"/>
              </a:rPr>
              <a:t>c  </a:t>
            </a:r>
            <a:r>
              <a:rPr sz="4600" b="1" spc="-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600" b="1" spc="6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4600" b="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600" b="1" spc="-1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600" b="1" spc="-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600" b="1" spc="-47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4600" b="1" spc="-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600" b="1" spc="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4600" b="1" spc="-4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4600" b="1" spc="-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600" b="1" spc="-6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4600" b="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600" b="1" spc="-5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4600" b="1" spc="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4600" b="1" spc="-1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600" b="1" spc="3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4600" b="1" spc="-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600" b="1" spc="6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4600" b="1" spc="-6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4600" b="1" spc="-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600" b="1" spc="1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4600" b="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600" b="1" spc="-9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4600" b="1" spc="-285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sz="46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635" marR="379730" indent="-764540">
              <a:lnSpc>
                <a:spcPct val="116300"/>
              </a:lnSpc>
              <a:spcBef>
                <a:spcPts val="95"/>
              </a:spcBef>
            </a:pPr>
            <a:r>
              <a:rPr spc="-409" dirty="0"/>
              <a:t>W</a:t>
            </a:r>
            <a:r>
              <a:rPr spc="-45" dirty="0"/>
              <a:t>h</a:t>
            </a:r>
            <a:r>
              <a:rPr spc="-140" dirty="0"/>
              <a:t>a</a:t>
            </a:r>
            <a:r>
              <a:rPr spc="10" dirty="0"/>
              <a:t>t</a:t>
            </a:r>
            <a:r>
              <a:rPr spc="-250" dirty="0"/>
              <a:t> </a:t>
            </a:r>
            <a:r>
              <a:rPr spc="60" dirty="0"/>
              <a:t>d</a:t>
            </a:r>
            <a:r>
              <a:rPr spc="30" dirty="0"/>
              <a:t>o</a:t>
            </a:r>
            <a:r>
              <a:rPr spc="-45" dirty="0"/>
              <a:t>e</a:t>
            </a:r>
            <a:r>
              <a:rPr spc="-80" dirty="0"/>
              <a:t>s</a:t>
            </a:r>
            <a:r>
              <a:rPr spc="-250" dirty="0"/>
              <a:t> </a:t>
            </a:r>
            <a:r>
              <a:rPr spc="95" dirty="0"/>
              <a:t>H</a:t>
            </a:r>
            <a:r>
              <a:rPr spc="-140" dirty="0"/>
              <a:t>a</a:t>
            </a:r>
            <a:r>
              <a:rPr spc="-100" dirty="0"/>
              <a:t>m</a:t>
            </a:r>
            <a:r>
              <a:rPr spc="-45" dirty="0"/>
              <a:t>ee</a:t>
            </a:r>
            <a:r>
              <a:rPr spc="65" dirty="0"/>
              <a:t>d</a:t>
            </a:r>
            <a:r>
              <a:rPr spc="-250" dirty="0"/>
              <a:t> </a:t>
            </a:r>
            <a:r>
              <a:rPr spc="60" dirty="0"/>
              <a:t>d</a:t>
            </a:r>
            <a:r>
              <a:rPr spc="-45" dirty="0"/>
              <a:t>e</a:t>
            </a:r>
            <a:r>
              <a:rPr spc="110" dirty="0"/>
              <a:t>c</a:t>
            </a:r>
            <a:r>
              <a:rPr spc="-55" dirty="0"/>
              <a:t>i</a:t>
            </a:r>
            <a:r>
              <a:rPr spc="60" dirty="0"/>
              <a:t>d</a:t>
            </a:r>
            <a:r>
              <a:rPr spc="-40" dirty="0"/>
              <a:t>e</a:t>
            </a:r>
            <a:r>
              <a:rPr spc="-250" dirty="0"/>
              <a:t> </a:t>
            </a:r>
            <a:r>
              <a:rPr spc="-140" dirty="0"/>
              <a:t>a</a:t>
            </a:r>
            <a:r>
              <a:rPr spc="20" dirty="0"/>
              <a:t>f</a:t>
            </a:r>
            <a:r>
              <a:rPr spc="5" dirty="0"/>
              <a:t>t</a:t>
            </a:r>
            <a:r>
              <a:rPr spc="-45" dirty="0"/>
              <a:t>e</a:t>
            </a:r>
            <a:r>
              <a:rPr spc="-40" dirty="0"/>
              <a:t>r  </a:t>
            </a:r>
            <a:r>
              <a:rPr spc="-275" dirty="0"/>
              <a:t>k</a:t>
            </a:r>
            <a:r>
              <a:rPr spc="-45" dirty="0"/>
              <a:t>n</a:t>
            </a:r>
            <a:r>
              <a:rPr spc="30" dirty="0"/>
              <a:t>o</a:t>
            </a:r>
            <a:r>
              <a:rPr spc="-445" dirty="0"/>
              <a:t>w</a:t>
            </a:r>
            <a:r>
              <a:rPr spc="-55" dirty="0"/>
              <a:t>i</a:t>
            </a:r>
            <a:r>
              <a:rPr spc="-45" dirty="0"/>
              <a:t>n</a:t>
            </a:r>
            <a:r>
              <a:rPr spc="-300" dirty="0"/>
              <a:t>g</a:t>
            </a:r>
            <a:r>
              <a:rPr spc="-250" dirty="0"/>
              <a:t> </a:t>
            </a:r>
            <a:r>
              <a:rPr spc="5" dirty="0"/>
              <a:t>t</a:t>
            </a:r>
            <a:r>
              <a:rPr spc="-45" dirty="0"/>
              <a:t>h</a:t>
            </a:r>
            <a:r>
              <a:rPr spc="-40" dirty="0"/>
              <a:t>e</a:t>
            </a:r>
            <a:r>
              <a:rPr spc="-250" dirty="0"/>
              <a:t> </a:t>
            </a:r>
            <a:r>
              <a:rPr spc="-55" dirty="0"/>
              <a:t>r</a:t>
            </a:r>
            <a:r>
              <a:rPr spc="-45" dirty="0"/>
              <a:t>en</a:t>
            </a:r>
            <a:r>
              <a:rPr spc="5" dirty="0"/>
              <a:t>t</a:t>
            </a:r>
            <a:r>
              <a:rPr spc="-140" dirty="0"/>
              <a:t>a</a:t>
            </a:r>
            <a:r>
              <a:rPr spc="30" dirty="0"/>
              <a:t>l</a:t>
            </a:r>
            <a:r>
              <a:rPr spc="-250" dirty="0"/>
              <a:t> </a:t>
            </a:r>
            <a:r>
              <a:rPr spc="60" dirty="0"/>
              <a:t>p</a:t>
            </a:r>
            <a:r>
              <a:rPr spc="-55" dirty="0"/>
              <a:t>ri</a:t>
            </a:r>
            <a:r>
              <a:rPr spc="110" dirty="0"/>
              <a:t>c</a:t>
            </a:r>
            <a:r>
              <a:rPr spc="-45" dirty="0"/>
              <a:t>e</a:t>
            </a:r>
            <a:r>
              <a:rPr spc="-85" dirty="0"/>
              <a:t>s</a:t>
            </a:r>
            <a:r>
              <a:rPr spc="-265" dirty="0"/>
              <a:t>?</a:t>
            </a:r>
          </a:p>
          <a:p>
            <a:pPr marL="8271509">
              <a:lnSpc>
                <a:spcPct val="100000"/>
              </a:lnSpc>
              <a:spcBef>
                <a:spcPts val="4430"/>
              </a:spcBef>
            </a:pPr>
            <a:r>
              <a:rPr sz="4700" spc="30" dirty="0"/>
              <a:t>l</a:t>
            </a:r>
            <a:r>
              <a:rPr sz="4700" spc="-65" dirty="0"/>
              <a:t>i</a:t>
            </a:r>
            <a:r>
              <a:rPr sz="4700" spc="-5" dirty="0"/>
              <a:t>v</a:t>
            </a:r>
            <a:r>
              <a:rPr sz="4700" spc="-65" dirty="0"/>
              <a:t>i</a:t>
            </a:r>
            <a:r>
              <a:rPr sz="4700" spc="-50" dirty="0"/>
              <a:t>n</a:t>
            </a:r>
            <a:r>
              <a:rPr sz="4700" spc="-330" dirty="0"/>
              <a:t>g</a:t>
            </a:r>
            <a:r>
              <a:rPr sz="4700" spc="-270" dirty="0"/>
              <a:t> </a:t>
            </a:r>
            <a:r>
              <a:rPr sz="4700" spc="-150" dirty="0"/>
              <a:t>a</a:t>
            </a:r>
            <a:r>
              <a:rPr sz="4700" spc="10" dirty="0"/>
              <a:t>t</a:t>
            </a:r>
            <a:r>
              <a:rPr sz="4700" spc="-270" dirty="0"/>
              <a:t> </a:t>
            </a:r>
            <a:r>
              <a:rPr sz="4700" spc="-50" dirty="0"/>
              <a:t>h</a:t>
            </a:r>
            <a:r>
              <a:rPr sz="4700" spc="35" dirty="0"/>
              <a:t>o</a:t>
            </a:r>
            <a:r>
              <a:rPr sz="4700" spc="-110" dirty="0"/>
              <a:t>m</a:t>
            </a:r>
            <a:r>
              <a:rPr sz="4700" spc="-40" dirty="0"/>
              <a:t>e</a:t>
            </a:r>
            <a:r>
              <a:rPr sz="4700" spc="-270" dirty="0"/>
              <a:t> </a:t>
            </a:r>
            <a:r>
              <a:rPr sz="4700" spc="-484" dirty="0"/>
              <a:t>w</a:t>
            </a:r>
            <a:r>
              <a:rPr sz="4700" spc="-65" dirty="0"/>
              <a:t>i</a:t>
            </a:r>
            <a:r>
              <a:rPr sz="4700" spc="5" dirty="0"/>
              <a:t>t</a:t>
            </a:r>
            <a:r>
              <a:rPr sz="4700" spc="-45" dirty="0"/>
              <a:t>h</a:t>
            </a:r>
            <a:r>
              <a:rPr sz="4700" spc="-270" dirty="0"/>
              <a:t> </a:t>
            </a:r>
            <a:r>
              <a:rPr sz="4700" spc="-50" dirty="0"/>
              <a:t>h</a:t>
            </a:r>
            <a:r>
              <a:rPr sz="4700" spc="-65" dirty="0"/>
              <a:t>i</a:t>
            </a:r>
            <a:r>
              <a:rPr sz="4700" spc="-85" dirty="0"/>
              <a:t>s</a:t>
            </a:r>
            <a:r>
              <a:rPr sz="4700" spc="-270" dirty="0"/>
              <a:t> </a:t>
            </a:r>
            <a:r>
              <a:rPr sz="4700" spc="65" dirty="0"/>
              <a:t>p</a:t>
            </a:r>
            <a:r>
              <a:rPr sz="4700" spc="-150" dirty="0"/>
              <a:t>a</a:t>
            </a:r>
            <a:r>
              <a:rPr sz="4700" spc="-60" dirty="0"/>
              <a:t>r</a:t>
            </a:r>
            <a:r>
              <a:rPr sz="4700" spc="-45" dirty="0"/>
              <a:t>e</a:t>
            </a:r>
            <a:r>
              <a:rPr sz="4700" spc="-50" dirty="0"/>
              <a:t>n</a:t>
            </a:r>
            <a:r>
              <a:rPr sz="4700" spc="5" dirty="0"/>
              <a:t>t</a:t>
            </a:r>
            <a:r>
              <a:rPr sz="4700" spc="-85" dirty="0"/>
              <a:t>s</a:t>
            </a:r>
            <a:endParaRPr sz="4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175" y="66254"/>
            <a:ext cx="7743824" cy="101536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546006" y="263138"/>
            <a:ext cx="9177020" cy="9126855"/>
            <a:chOff x="8546006" y="263138"/>
            <a:chExt cx="9177020" cy="9126855"/>
          </a:xfrm>
        </p:grpSpPr>
        <p:sp>
          <p:nvSpPr>
            <p:cNvPr id="4" name="object 4"/>
            <p:cNvSpPr/>
            <p:nvPr/>
          </p:nvSpPr>
          <p:spPr>
            <a:xfrm>
              <a:off x="14116977" y="597028"/>
              <a:ext cx="3606165" cy="2413000"/>
            </a:xfrm>
            <a:custGeom>
              <a:avLst/>
              <a:gdLst/>
              <a:ahLst/>
              <a:cxnLst/>
              <a:rect l="l" t="t" r="r" b="b"/>
              <a:pathLst>
                <a:path w="3606165" h="2413000">
                  <a:moveTo>
                    <a:pt x="2459218" y="2412828"/>
                  </a:moveTo>
                  <a:lnTo>
                    <a:pt x="2408647" y="2411116"/>
                  </a:lnTo>
                  <a:lnTo>
                    <a:pt x="2359001" y="2406056"/>
                  </a:lnTo>
                  <a:lnTo>
                    <a:pt x="2310390" y="2397758"/>
                  </a:lnTo>
                  <a:lnTo>
                    <a:pt x="2262923" y="2386336"/>
                  </a:lnTo>
                  <a:lnTo>
                    <a:pt x="2216707" y="2371900"/>
                  </a:lnTo>
                  <a:lnTo>
                    <a:pt x="2171852" y="2354562"/>
                  </a:lnTo>
                  <a:lnTo>
                    <a:pt x="2128467" y="2334434"/>
                  </a:lnTo>
                  <a:lnTo>
                    <a:pt x="2086661" y="2311629"/>
                  </a:lnTo>
                  <a:lnTo>
                    <a:pt x="2046542" y="2286257"/>
                  </a:lnTo>
                  <a:lnTo>
                    <a:pt x="2008218" y="2258430"/>
                  </a:lnTo>
                  <a:lnTo>
                    <a:pt x="1971800" y="2228261"/>
                  </a:lnTo>
                  <a:lnTo>
                    <a:pt x="1937396" y="2195861"/>
                  </a:lnTo>
                  <a:lnTo>
                    <a:pt x="1905114" y="2161342"/>
                  </a:lnTo>
                  <a:lnTo>
                    <a:pt x="1875063" y="2124815"/>
                  </a:lnTo>
                  <a:lnTo>
                    <a:pt x="1842691" y="2159160"/>
                  </a:lnTo>
                  <a:lnTo>
                    <a:pt x="1808040" y="2191188"/>
                  </a:lnTo>
                  <a:lnTo>
                    <a:pt x="1771236" y="2220770"/>
                  </a:lnTo>
                  <a:lnTo>
                    <a:pt x="1732403" y="2247780"/>
                  </a:lnTo>
                  <a:lnTo>
                    <a:pt x="1691668" y="2272090"/>
                  </a:lnTo>
                  <a:lnTo>
                    <a:pt x="1649154" y="2293572"/>
                  </a:lnTo>
                  <a:lnTo>
                    <a:pt x="1604988" y="2312100"/>
                  </a:lnTo>
                  <a:lnTo>
                    <a:pt x="1559294" y="2327544"/>
                  </a:lnTo>
                  <a:lnTo>
                    <a:pt x="1512198" y="2339778"/>
                  </a:lnTo>
                  <a:lnTo>
                    <a:pt x="1463825" y="2348675"/>
                  </a:lnTo>
                  <a:lnTo>
                    <a:pt x="1414300" y="2354106"/>
                  </a:lnTo>
                  <a:lnTo>
                    <a:pt x="1363748" y="2355945"/>
                  </a:lnTo>
                  <a:lnTo>
                    <a:pt x="1312946" y="2354033"/>
                  </a:lnTo>
                  <a:lnTo>
                    <a:pt x="1263229" y="2348405"/>
                  </a:lnTo>
                  <a:lnTo>
                    <a:pt x="1214710" y="2339225"/>
                  </a:lnTo>
                  <a:lnTo>
                    <a:pt x="1167503" y="2326657"/>
                  </a:lnTo>
                  <a:lnTo>
                    <a:pt x="1121722" y="2310865"/>
                  </a:lnTo>
                  <a:lnTo>
                    <a:pt x="1077480" y="2292011"/>
                  </a:lnTo>
                  <a:lnTo>
                    <a:pt x="1034890" y="2270261"/>
                  </a:lnTo>
                  <a:lnTo>
                    <a:pt x="1007076" y="2304605"/>
                  </a:lnTo>
                  <a:lnTo>
                    <a:pt x="974063" y="2335081"/>
                  </a:lnTo>
                  <a:lnTo>
                    <a:pt x="936396" y="2361174"/>
                  </a:lnTo>
                  <a:lnTo>
                    <a:pt x="894616" y="2382368"/>
                  </a:lnTo>
                  <a:lnTo>
                    <a:pt x="849266" y="2398146"/>
                  </a:lnTo>
                  <a:lnTo>
                    <a:pt x="800888" y="2407991"/>
                  </a:lnTo>
                  <a:lnTo>
                    <a:pt x="750025" y="2411388"/>
                  </a:lnTo>
                  <a:lnTo>
                    <a:pt x="701190" y="2408266"/>
                  </a:lnTo>
                  <a:lnTo>
                    <a:pt x="654553" y="2399199"/>
                  </a:lnTo>
                  <a:lnTo>
                    <a:pt x="610631" y="2384629"/>
                  </a:lnTo>
                  <a:lnTo>
                    <a:pt x="569940" y="2365003"/>
                  </a:lnTo>
                  <a:lnTo>
                    <a:pt x="532997" y="2340764"/>
                  </a:lnTo>
                  <a:lnTo>
                    <a:pt x="500320" y="2312358"/>
                  </a:lnTo>
                  <a:lnTo>
                    <a:pt x="472424" y="2280228"/>
                  </a:lnTo>
                  <a:lnTo>
                    <a:pt x="449828" y="2244821"/>
                  </a:lnTo>
                  <a:lnTo>
                    <a:pt x="433048" y="2206579"/>
                  </a:lnTo>
                  <a:lnTo>
                    <a:pt x="422601" y="2165949"/>
                  </a:lnTo>
                  <a:lnTo>
                    <a:pt x="419004" y="2123375"/>
                  </a:lnTo>
                  <a:lnTo>
                    <a:pt x="419139" y="2115162"/>
                  </a:lnTo>
                  <a:lnTo>
                    <a:pt x="419545" y="2106814"/>
                  </a:lnTo>
                  <a:lnTo>
                    <a:pt x="420221" y="2098466"/>
                  </a:lnTo>
                  <a:lnTo>
                    <a:pt x="421168" y="2090253"/>
                  </a:lnTo>
                  <a:lnTo>
                    <a:pt x="376386" y="2074587"/>
                  </a:lnTo>
                  <a:lnTo>
                    <a:pt x="333292" y="2055509"/>
                  </a:lnTo>
                  <a:lnTo>
                    <a:pt x="292051" y="2033187"/>
                  </a:lnTo>
                  <a:lnTo>
                    <a:pt x="252829" y="2007787"/>
                  </a:lnTo>
                  <a:lnTo>
                    <a:pt x="215791" y="1979476"/>
                  </a:lnTo>
                  <a:lnTo>
                    <a:pt x="181104" y="1948421"/>
                  </a:lnTo>
                  <a:lnTo>
                    <a:pt x="148933" y="1914788"/>
                  </a:lnTo>
                  <a:lnTo>
                    <a:pt x="119445" y="1878744"/>
                  </a:lnTo>
                  <a:lnTo>
                    <a:pt x="92804" y="1840455"/>
                  </a:lnTo>
                  <a:lnTo>
                    <a:pt x="69178" y="1800089"/>
                  </a:lnTo>
                  <a:lnTo>
                    <a:pt x="48731" y="1757811"/>
                  </a:lnTo>
                  <a:lnTo>
                    <a:pt x="31630" y="1713789"/>
                  </a:lnTo>
                  <a:lnTo>
                    <a:pt x="18040" y="1668189"/>
                  </a:lnTo>
                  <a:lnTo>
                    <a:pt x="8128" y="1621178"/>
                  </a:lnTo>
                  <a:lnTo>
                    <a:pt x="2059" y="1572922"/>
                  </a:lnTo>
                  <a:lnTo>
                    <a:pt x="0" y="1523588"/>
                  </a:lnTo>
                  <a:lnTo>
                    <a:pt x="1959" y="1475449"/>
                  </a:lnTo>
                  <a:lnTo>
                    <a:pt x="7735" y="1428339"/>
                  </a:lnTo>
                  <a:lnTo>
                    <a:pt x="17174" y="1382411"/>
                  </a:lnTo>
                  <a:lnTo>
                    <a:pt x="30122" y="1337820"/>
                  </a:lnTo>
                  <a:lnTo>
                    <a:pt x="46425" y="1294719"/>
                  </a:lnTo>
                  <a:lnTo>
                    <a:pt x="65931" y="1253263"/>
                  </a:lnTo>
                  <a:lnTo>
                    <a:pt x="88485" y="1213605"/>
                  </a:lnTo>
                  <a:lnTo>
                    <a:pt x="113934" y="1175899"/>
                  </a:lnTo>
                  <a:lnTo>
                    <a:pt x="142124" y="1140299"/>
                  </a:lnTo>
                  <a:lnTo>
                    <a:pt x="172902" y="1106959"/>
                  </a:lnTo>
                  <a:lnTo>
                    <a:pt x="206114" y="1076033"/>
                  </a:lnTo>
                  <a:lnTo>
                    <a:pt x="241606" y="1047675"/>
                  </a:lnTo>
                  <a:lnTo>
                    <a:pt x="279225" y="1022039"/>
                  </a:lnTo>
                  <a:lnTo>
                    <a:pt x="318817" y="999278"/>
                  </a:lnTo>
                  <a:lnTo>
                    <a:pt x="360228" y="979547"/>
                  </a:lnTo>
                  <a:lnTo>
                    <a:pt x="403306" y="963000"/>
                  </a:lnTo>
                  <a:lnTo>
                    <a:pt x="447895" y="949789"/>
                  </a:lnTo>
                  <a:lnTo>
                    <a:pt x="493844" y="940070"/>
                  </a:lnTo>
                  <a:lnTo>
                    <a:pt x="540997" y="933996"/>
                  </a:lnTo>
                  <a:lnTo>
                    <a:pt x="589202" y="931721"/>
                  </a:lnTo>
                  <a:lnTo>
                    <a:pt x="585416" y="907173"/>
                  </a:lnTo>
                  <a:lnTo>
                    <a:pt x="582712" y="882219"/>
                  </a:lnTo>
                  <a:lnTo>
                    <a:pt x="581089" y="856996"/>
                  </a:lnTo>
                  <a:lnTo>
                    <a:pt x="580548" y="831637"/>
                  </a:lnTo>
                  <a:lnTo>
                    <a:pt x="582444" y="784809"/>
                  </a:lnTo>
                  <a:lnTo>
                    <a:pt x="588032" y="739034"/>
                  </a:lnTo>
                  <a:lnTo>
                    <a:pt x="597165" y="694457"/>
                  </a:lnTo>
                  <a:lnTo>
                    <a:pt x="609695" y="651226"/>
                  </a:lnTo>
                  <a:lnTo>
                    <a:pt x="625475" y="609484"/>
                  </a:lnTo>
                  <a:lnTo>
                    <a:pt x="644357" y="569379"/>
                  </a:lnTo>
                  <a:lnTo>
                    <a:pt x="666194" y="531057"/>
                  </a:lnTo>
                  <a:lnTo>
                    <a:pt x="690837" y="494662"/>
                  </a:lnTo>
                  <a:lnTo>
                    <a:pt x="718138" y="460340"/>
                  </a:lnTo>
                  <a:lnTo>
                    <a:pt x="747952" y="428239"/>
                  </a:lnTo>
                  <a:lnTo>
                    <a:pt x="780129" y="398502"/>
                  </a:lnTo>
                  <a:lnTo>
                    <a:pt x="814522" y="371277"/>
                  </a:lnTo>
                  <a:lnTo>
                    <a:pt x="850983" y="346709"/>
                  </a:lnTo>
                  <a:lnTo>
                    <a:pt x="889365" y="324943"/>
                  </a:lnTo>
                  <a:lnTo>
                    <a:pt x="929520" y="306126"/>
                  </a:lnTo>
                  <a:lnTo>
                    <a:pt x="971300" y="290403"/>
                  </a:lnTo>
                  <a:lnTo>
                    <a:pt x="1014558" y="277920"/>
                  </a:lnTo>
                  <a:lnTo>
                    <a:pt x="1059146" y="268824"/>
                  </a:lnTo>
                  <a:lnTo>
                    <a:pt x="1104916" y="263259"/>
                  </a:lnTo>
                  <a:lnTo>
                    <a:pt x="1151721" y="261371"/>
                  </a:lnTo>
                  <a:lnTo>
                    <a:pt x="1203184" y="263644"/>
                  </a:lnTo>
                  <a:lnTo>
                    <a:pt x="1253498" y="270372"/>
                  </a:lnTo>
                  <a:lnTo>
                    <a:pt x="1302324" y="281420"/>
                  </a:lnTo>
                  <a:lnTo>
                    <a:pt x="1349324" y="296653"/>
                  </a:lnTo>
                  <a:lnTo>
                    <a:pt x="1356788" y="252134"/>
                  </a:lnTo>
                  <a:lnTo>
                    <a:pt x="1370613" y="210082"/>
                  </a:lnTo>
                  <a:lnTo>
                    <a:pt x="1390280" y="171019"/>
                  </a:lnTo>
                  <a:lnTo>
                    <a:pt x="1415269" y="135469"/>
                  </a:lnTo>
                  <a:lnTo>
                    <a:pt x="1445061" y="103954"/>
                  </a:lnTo>
                  <a:lnTo>
                    <a:pt x="1479136" y="76997"/>
                  </a:lnTo>
                  <a:lnTo>
                    <a:pt x="1516977" y="55120"/>
                  </a:lnTo>
                  <a:lnTo>
                    <a:pt x="1558062" y="38847"/>
                  </a:lnTo>
                  <a:lnTo>
                    <a:pt x="1601874" y="28699"/>
                  </a:lnTo>
                  <a:lnTo>
                    <a:pt x="1647892" y="25201"/>
                  </a:lnTo>
                  <a:lnTo>
                    <a:pt x="1701423" y="29981"/>
                  </a:lnTo>
                  <a:lnTo>
                    <a:pt x="1751849" y="43761"/>
                  </a:lnTo>
                  <a:lnTo>
                    <a:pt x="1798348" y="65702"/>
                  </a:lnTo>
                  <a:lnTo>
                    <a:pt x="1840099" y="94964"/>
                  </a:lnTo>
                  <a:lnTo>
                    <a:pt x="1876282" y="130705"/>
                  </a:lnTo>
                  <a:lnTo>
                    <a:pt x="1906074" y="172087"/>
                  </a:lnTo>
                  <a:lnTo>
                    <a:pt x="1945186" y="146013"/>
                  </a:lnTo>
                  <a:lnTo>
                    <a:pt x="1985670" y="121838"/>
                  </a:lnTo>
                  <a:lnTo>
                    <a:pt x="2027457" y="99634"/>
                  </a:lnTo>
                  <a:lnTo>
                    <a:pt x="2070476" y="79470"/>
                  </a:lnTo>
                  <a:lnTo>
                    <a:pt x="2114656" y="61416"/>
                  </a:lnTo>
                  <a:lnTo>
                    <a:pt x="2159929" y="45542"/>
                  </a:lnTo>
                  <a:lnTo>
                    <a:pt x="2206223" y="31918"/>
                  </a:lnTo>
                  <a:lnTo>
                    <a:pt x="2253468" y="20614"/>
                  </a:lnTo>
                  <a:lnTo>
                    <a:pt x="2301595" y="11700"/>
                  </a:lnTo>
                  <a:lnTo>
                    <a:pt x="2350533" y="5246"/>
                  </a:lnTo>
                  <a:lnTo>
                    <a:pt x="2400213" y="1323"/>
                  </a:lnTo>
                  <a:lnTo>
                    <a:pt x="2450563" y="0"/>
                  </a:lnTo>
                  <a:lnTo>
                    <a:pt x="2499280" y="1230"/>
                  </a:lnTo>
                  <a:lnTo>
                    <a:pt x="2547353" y="4882"/>
                  </a:lnTo>
                  <a:lnTo>
                    <a:pt x="2594725" y="10895"/>
                  </a:lnTo>
                  <a:lnTo>
                    <a:pt x="2641336" y="19210"/>
                  </a:lnTo>
                  <a:lnTo>
                    <a:pt x="2687127" y="29767"/>
                  </a:lnTo>
                  <a:lnTo>
                    <a:pt x="2732038" y="42507"/>
                  </a:lnTo>
                  <a:lnTo>
                    <a:pt x="2776010" y="57371"/>
                  </a:lnTo>
                  <a:lnTo>
                    <a:pt x="2818984" y="74298"/>
                  </a:lnTo>
                  <a:lnTo>
                    <a:pt x="2860901" y="93229"/>
                  </a:lnTo>
                  <a:lnTo>
                    <a:pt x="2901700" y="114104"/>
                  </a:lnTo>
                  <a:lnTo>
                    <a:pt x="2941324" y="136864"/>
                  </a:lnTo>
                  <a:lnTo>
                    <a:pt x="2979713" y="161450"/>
                  </a:lnTo>
                  <a:lnTo>
                    <a:pt x="3016806" y="187801"/>
                  </a:lnTo>
                  <a:lnTo>
                    <a:pt x="3052546" y="215858"/>
                  </a:lnTo>
                  <a:lnTo>
                    <a:pt x="3086873" y="245562"/>
                  </a:lnTo>
                  <a:lnTo>
                    <a:pt x="3119727" y="276852"/>
                  </a:lnTo>
                  <a:lnTo>
                    <a:pt x="3151049" y="309670"/>
                  </a:lnTo>
                  <a:lnTo>
                    <a:pt x="3180780" y="343955"/>
                  </a:lnTo>
                  <a:lnTo>
                    <a:pt x="3208861" y="379648"/>
                  </a:lnTo>
                  <a:lnTo>
                    <a:pt x="3235232" y="416690"/>
                  </a:lnTo>
                  <a:lnTo>
                    <a:pt x="3259834" y="455021"/>
                  </a:lnTo>
                  <a:lnTo>
                    <a:pt x="3282608" y="494581"/>
                  </a:lnTo>
                  <a:lnTo>
                    <a:pt x="3303495" y="535311"/>
                  </a:lnTo>
                  <a:lnTo>
                    <a:pt x="3322434" y="577150"/>
                  </a:lnTo>
                  <a:lnTo>
                    <a:pt x="3339368" y="620041"/>
                  </a:lnTo>
                  <a:lnTo>
                    <a:pt x="3354236" y="663922"/>
                  </a:lnTo>
                  <a:lnTo>
                    <a:pt x="3366979" y="708735"/>
                  </a:lnTo>
                  <a:lnTo>
                    <a:pt x="3377538" y="754419"/>
                  </a:lnTo>
                  <a:lnTo>
                    <a:pt x="3385854" y="800916"/>
                  </a:lnTo>
                  <a:lnTo>
                    <a:pt x="3391868" y="848165"/>
                  </a:lnTo>
                  <a:lnTo>
                    <a:pt x="3395519" y="896107"/>
                  </a:lnTo>
                  <a:lnTo>
                    <a:pt x="3396750" y="944682"/>
                  </a:lnTo>
                  <a:lnTo>
                    <a:pt x="3396220" y="975441"/>
                  </a:lnTo>
                  <a:lnTo>
                    <a:pt x="3394676" y="1006065"/>
                  </a:lnTo>
                  <a:lnTo>
                    <a:pt x="3392186" y="1036419"/>
                  </a:lnTo>
                  <a:lnTo>
                    <a:pt x="3388816" y="1066367"/>
                  </a:lnTo>
                  <a:lnTo>
                    <a:pt x="3423781" y="1097546"/>
                  </a:lnTo>
                  <a:lnTo>
                    <a:pt x="3456188" y="1131280"/>
                  </a:lnTo>
                  <a:lnTo>
                    <a:pt x="3485873" y="1167408"/>
                  </a:lnTo>
                  <a:lnTo>
                    <a:pt x="3512675" y="1205774"/>
                  </a:lnTo>
                  <a:lnTo>
                    <a:pt x="3536431" y="1246216"/>
                  </a:lnTo>
                  <a:lnTo>
                    <a:pt x="3556977" y="1288577"/>
                  </a:lnTo>
                  <a:lnTo>
                    <a:pt x="3574153" y="1332697"/>
                  </a:lnTo>
                  <a:lnTo>
                    <a:pt x="3587795" y="1378417"/>
                  </a:lnTo>
                  <a:lnTo>
                    <a:pt x="3597740" y="1425578"/>
                  </a:lnTo>
                  <a:lnTo>
                    <a:pt x="3603826" y="1474022"/>
                  </a:lnTo>
                  <a:lnTo>
                    <a:pt x="3605891" y="1523588"/>
                  </a:lnTo>
                  <a:lnTo>
                    <a:pt x="3603766" y="1573770"/>
                  </a:lnTo>
                  <a:lnTo>
                    <a:pt x="3597506" y="1622820"/>
                  </a:lnTo>
                  <a:lnTo>
                    <a:pt x="3587285" y="1670567"/>
                  </a:lnTo>
                  <a:lnTo>
                    <a:pt x="3573275" y="1716839"/>
                  </a:lnTo>
                  <a:lnTo>
                    <a:pt x="3555649" y="1761465"/>
                  </a:lnTo>
                  <a:lnTo>
                    <a:pt x="3534581" y="1804274"/>
                  </a:lnTo>
                  <a:lnTo>
                    <a:pt x="3510244" y="1845093"/>
                  </a:lnTo>
                  <a:lnTo>
                    <a:pt x="3482810" y="1883752"/>
                  </a:lnTo>
                  <a:lnTo>
                    <a:pt x="3452453" y="1920078"/>
                  </a:lnTo>
                  <a:lnTo>
                    <a:pt x="3419346" y="1953901"/>
                  </a:lnTo>
                  <a:lnTo>
                    <a:pt x="3383663" y="1985048"/>
                  </a:lnTo>
                  <a:lnTo>
                    <a:pt x="3345575" y="2013348"/>
                  </a:lnTo>
                  <a:lnTo>
                    <a:pt x="3305256" y="2038630"/>
                  </a:lnTo>
                  <a:lnTo>
                    <a:pt x="3262880" y="2060722"/>
                  </a:lnTo>
                  <a:lnTo>
                    <a:pt x="3218618" y="2079453"/>
                  </a:lnTo>
                  <a:lnTo>
                    <a:pt x="3239747" y="2096283"/>
                  </a:lnTo>
                  <a:lnTo>
                    <a:pt x="3257291" y="2116354"/>
                  </a:lnTo>
                  <a:lnTo>
                    <a:pt x="3270645" y="2139395"/>
                  </a:lnTo>
                  <a:lnTo>
                    <a:pt x="3279197" y="2165136"/>
                  </a:lnTo>
                  <a:lnTo>
                    <a:pt x="3281775" y="2207078"/>
                  </a:lnTo>
                  <a:lnTo>
                    <a:pt x="3271692" y="2247460"/>
                  </a:lnTo>
                  <a:lnTo>
                    <a:pt x="3250350" y="2284482"/>
                  </a:lnTo>
                  <a:lnTo>
                    <a:pt x="3219153" y="2316343"/>
                  </a:lnTo>
                  <a:lnTo>
                    <a:pt x="3179501" y="2341244"/>
                  </a:lnTo>
                  <a:lnTo>
                    <a:pt x="3132798" y="2357385"/>
                  </a:lnTo>
                  <a:lnTo>
                    <a:pt x="3084736" y="2362592"/>
                  </a:lnTo>
                  <a:lnTo>
                    <a:pt x="3039179" y="2357279"/>
                  </a:lnTo>
                  <a:lnTo>
                    <a:pt x="2998028" y="2342445"/>
                  </a:lnTo>
                  <a:lnTo>
                    <a:pt x="2963188" y="2319090"/>
                  </a:lnTo>
                  <a:lnTo>
                    <a:pt x="2936561" y="2288216"/>
                  </a:lnTo>
                  <a:lnTo>
                    <a:pt x="2920051" y="2250821"/>
                  </a:lnTo>
                  <a:lnTo>
                    <a:pt x="2881191" y="2279852"/>
                  </a:lnTo>
                  <a:lnTo>
                    <a:pt x="2840415" y="2306378"/>
                  </a:lnTo>
                  <a:lnTo>
                    <a:pt x="2797839" y="2330269"/>
                  </a:lnTo>
                  <a:lnTo>
                    <a:pt x="2753580" y="2351395"/>
                  </a:lnTo>
                  <a:lnTo>
                    <a:pt x="2707754" y="2369626"/>
                  </a:lnTo>
                  <a:lnTo>
                    <a:pt x="2660478" y="2384833"/>
                  </a:lnTo>
                  <a:lnTo>
                    <a:pt x="2611870" y="2396886"/>
                  </a:lnTo>
                  <a:lnTo>
                    <a:pt x="2562046" y="2405656"/>
                  </a:lnTo>
                  <a:lnTo>
                    <a:pt x="2511123" y="2411013"/>
                  </a:lnTo>
                  <a:lnTo>
                    <a:pt x="2459218" y="2412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49870" y="3042060"/>
              <a:ext cx="225275" cy="2005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6006" y="263138"/>
              <a:ext cx="5642903" cy="91267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729837" y="804380"/>
            <a:ext cx="3092450" cy="187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5005" marR="5080" indent="-662940">
              <a:lnSpc>
                <a:spcPct val="116599"/>
              </a:lnSpc>
              <a:spcBef>
                <a:spcPts val="100"/>
              </a:spcBef>
            </a:pPr>
            <a:r>
              <a:rPr sz="5200" spc="390" dirty="0">
                <a:solidFill>
                  <a:srgbClr val="002F60"/>
                </a:solidFill>
                <a:latin typeface="Lucida Sans Unicode"/>
                <a:cs typeface="Lucida Sans Unicode"/>
              </a:rPr>
              <a:t>W</a:t>
            </a:r>
            <a:r>
              <a:rPr sz="5200" spc="-10" dirty="0">
                <a:solidFill>
                  <a:srgbClr val="002F60"/>
                </a:solidFill>
                <a:latin typeface="Lucida Sans Unicode"/>
                <a:cs typeface="Lucida Sans Unicode"/>
              </a:rPr>
              <a:t>h</a:t>
            </a:r>
            <a:r>
              <a:rPr sz="5200" spc="20" dirty="0">
                <a:solidFill>
                  <a:srgbClr val="002F60"/>
                </a:solidFill>
                <a:latin typeface="Lucida Sans Unicode"/>
                <a:cs typeface="Lucida Sans Unicode"/>
              </a:rPr>
              <a:t>o</a:t>
            </a:r>
            <a:r>
              <a:rPr sz="5200" spc="-375" dirty="0">
                <a:solidFill>
                  <a:srgbClr val="002F60"/>
                </a:solidFill>
                <a:latin typeface="Lucida Sans Unicode"/>
                <a:cs typeface="Lucida Sans Unicode"/>
              </a:rPr>
              <a:t> </a:t>
            </a:r>
            <a:r>
              <a:rPr sz="5200" spc="-70" dirty="0">
                <a:solidFill>
                  <a:srgbClr val="002F60"/>
                </a:solidFill>
                <a:latin typeface="Lucida Sans Unicode"/>
                <a:cs typeface="Lucida Sans Unicode"/>
              </a:rPr>
              <a:t>s</a:t>
            </a:r>
            <a:r>
              <a:rPr sz="5200" spc="20" dirty="0">
                <a:solidFill>
                  <a:srgbClr val="002F60"/>
                </a:solidFill>
                <a:latin typeface="Lucida Sans Unicode"/>
                <a:cs typeface="Lucida Sans Unicode"/>
              </a:rPr>
              <a:t>a</a:t>
            </a:r>
            <a:r>
              <a:rPr sz="5200" spc="-114" dirty="0">
                <a:solidFill>
                  <a:srgbClr val="002F60"/>
                </a:solidFill>
                <a:latin typeface="Lucida Sans Unicode"/>
                <a:cs typeface="Lucida Sans Unicode"/>
              </a:rPr>
              <a:t>i</a:t>
            </a:r>
            <a:r>
              <a:rPr sz="5200" spc="65" dirty="0">
                <a:solidFill>
                  <a:srgbClr val="002F60"/>
                </a:solidFill>
                <a:latin typeface="Lucida Sans Unicode"/>
                <a:cs typeface="Lucida Sans Unicode"/>
              </a:rPr>
              <a:t>d</a:t>
            </a:r>
            <a:r>
              <a:rPr sz="5200" spc="-280" dirty="0">
                <a:solidFill>
                  <a:srgbClr val="002F60"/>
                </a:solidFill>
                <a:latin typeface="Lucida Sans Unicode"/>
                <a:cs typeface="Lucida Sans Unicode"/>
              </a:rPr>
              <a:t>:  </a:t>
            </a:r>
            <a:r>
              <a:rPr sz="5200" spc="65" dirty="0">
                <a:solidFill>
                  <a:srgbClr val="75C2E6"/>
                </a:solidFill>
                <a:latin typeface="Lucida Sans Unicode"/>
                <a:cs typeface="Lucida Sans Unicode"/>
              </a:rPr>
              <a:t>cool</a:t>
            </a:r>
            <a:r>
              <a:rPr sz="5200" spc="-395" dirty="0">
                <a:solidFill>
                  <a:srgbClr val="75C2E6"/>
                </a:solidFill>
                <a:latin typeface="Lucida Sans Unicode"/>
                <a:cs typeface="Lucida Sans Unicode"/>
              </a:rPr>
              <a:t> </a:t>
            </a:r>
            <a:r>
              <a:rPr sz="5200" spc="-45" dirty="0">
                <a:solidFill>
                  <a:srgbClr val="75C2E6"/>
                </a:solidFill>
                <a:latin typeface="Lucida Sans Unicode"/>
                <a:cs typeface="Lucida Sans Unicode"/>
              </a:rPr>
              <a:t>!</a:t>
            </a:r>
            <a:endParaRPr sz="52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39232" y="1502648"/>
            <a:ext cx="232981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50" dirty="0">
                <a:solidFill>
                  <a:srgbClr val="004AAC"/>
                </a:solidFill>
                <a:latin typeface="Tahoma"/>
                <a:cs typeface="Tahoma"/>
              </a:rPr>
              <a:t>A</a:t>
            </a:r>
            <a:r>
              <a:rPr sz="5200" b="1" spc="-55" dirty="0">
                <a:solidFill>
                  <a:srgbClr val="004AAC"/>
                </a:solidFill>
                <a:latin typeface="Tahoma"/>
                <a:cs typeface="Tahoma"/>
              </a:rPr>
              <a:t>h</a:t>
            </a:r>
            <a:r>
              <a:rPr sz="5200" b="1" spc="-120" dirty="0">
                <a:solidFill>
                  <a:srgbClr val="004AAC"/>
                </a:solidFill>
                <a:latin typeface="Tahoma"/>
                <a:cs typeface="Tahoma"/>
              </a:rPr>
              <a:t>m</a:t>
            </a:r>
            <a:r>
              <a:rPr sz="5200" b="1" spc="-50" dirty="0">
                <a:solidFill>
                  <a:srgbClr val="004AAC"/>
                </a:solidFill>
                <a:latin typeface="Tahoma"/>
                <a:cs typeface="Tahoma"/>
              </a:rPr>
              <a:t>e</a:t>
            </a:r>
            <a:r>
              <a:rPr sz="5200" b="1" spc="80" dirty="0">
                <a:solidFill>
                  <a:srgbClr val="004AAC"/>
                </a:solidFill>
                <a:latin typeface="Tahoma"/>
                <a:cs typeface="Tahoma"/>
              </a:rPr>
              <a:t>d</a:t>
            </a:r>
            <a:endParaRPr sz="5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03769" y="3444822"/>
            <a:ext cx="3092450" cy="187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820" marR="5080" indent="-325755">
              <a:lnSpc>
                <a:spcPct val="116599"/>
              </a:lnSpc>
              <a:spcBef>
                <a:spcPts val="100"/>
              </a:spcBef>
            </a:pPr>
            <a:r>
              <a:rPr sz="5200" spc="390" dirty="0">
                <a:solidFill>
                  <a:srgbClr val="002F60"/>
                </a:solidFill>
                <a:latin typeface="Lucida Sans Unicode"/>
                <a:cs typeface="Lucida Sans Unicode"/>
              </a:rPr>
              <a:t>W</a:t>
            </a:r>
            <a:r>
              <a:rPr sz="5200" spc="-10" dirty="0">
                <a:solidFill>
                  <a:srgbClr val="002F60"/>
                </a:solidFill>
                <a:latin typeface="Lucida Sans Unicode"/>
                <a:cs typeface="Lucida Sans Unicode"/>
              </a:rPr>
              <a:t>h</a:t>
            </a:r>
            <a:r>
              <a:rPr sz="5200" spc="20" dirty="0">
                <a:solidFill>
                  <a:srgbClr val="002F60"/>
                </a:solidFill>
                <a:latin typeface="Lucida Sans Unicode"/>
                <a:cs typeface="Lucida Sans Unicode"/>
              </a:rPr>
              <a:t>o</a:t>
            </a:r>
            <a:r>
              <a:rPr sz="5200" spc="-375" dirty="0">
                <a:solidFill>
                  <a:srgbClr val="002F60"/>
                </a:solidFill>
                <a:latin typeface="Lucida Sans Unicode"/>
                <a:cs typeface="Lucida Sans Unicode"/>
              </a:rPr>
              <a:t> </a:t>
            </a:r>
            <a:r>
              <a:rPr sz="5200" spc="-70" dirty="0">
                <a:solidFill>
                  <a:srgbClr val="002F60"/>
                </a:solidFill>
                <a:latin typeface="Lucida Sans Unicode"/>
                <a:cs typeface="Lucida Sans Unicode"/>
              </a:rPr>
              <a:t>s</a:t>
            </a:r>
            <a:r>
              <a:rPr sz="5200" spc="20" dirty="0">
                <a:solidFill>
                  <a:srgbClr val="002F60"/>
                </a:solidFill>
                <a:latin typeface="Lucida Sans Unicode"/>
                <a:cs typeface="Lucida Sans Unicode"/>
              </a:rPr>
              <a:t>a</a:t>
            </a:r>
            <a:r>
              <a:rPr sz="5200" spc="-114" dirty="0">
                <a:solidFill>
                  <a:srgbClr val="002F60"/>
                </a:solidFill>
                <a:latin typeface="Lucida Sans Unicode"/>
                <a:cs typeface="Lucida Sans Unicode"/>
              </a:rPr>
              <a:t>i</a:t>
            </a:r>
            <a:r>
              <a:rPr sz="5200" spc="65" dirty="0">
                <a:solidFill>
                  <a:srgbClr val="002F60"/>
                </a:solidFill>
                <a:latin typeface="Lucida Sans Unicode"/>
                <a:cs typeface="Lucida Sans Unicode"/>
              </a:rPr>
              <a:t>d</a:t>
            </a:r>
            <a:r>
              <a:rPr sz="5200" spc="-280" dirty="0">
                <a:solidFill>
                  <a:srgbClr val="002F60"/>
                </a:solidFill>
                <a:latin typeface="Lucida Sans Unicode"/>
                <a:cs typeface="Lucida Sans Unicode"/>
              </a:rPr>
              <a:t>:  </a:t>
            </a:r>
            <a:r>
              <a:rPr sz="5200" spc="20" dirty="0">
                <a:solidFill>
                  <a:srgbClr val="75C2E6"/>
                </a:solidFill>
                <a:latin typeface="Lucida Sans Unicode"/>
                <a:cs typeface="Lucida Sans Unicode"/>
              </a:rPr>
              <a:t>hold</a:t>
            </a:r>
            <a:r>
              <a:rPr sz="5200" spc="-405" dirty="0">
                <a:solidFill>
                  <a:srgbClr val="75C2E6"/>
                </a:solidFill>
                <a:latin typeface="Lucida Sans Unicode"/>
                <a:cs typeface="Lucida Sans Unicode"/>
              </a:rPr>
              <a:t> </a:t>
            </a:r>
            <a:r>
              <a:rPr sz="5200" spc="5" dirty="0">
                <a:solidFill>
                  <a:srgbClr val="75C2E6"/>
                </a:solidFill>
                <a:latin typeface="Lucida Sans Unicode"/>
                <a:cs typeface="Lucida Sans Unicode"/>
              </a:rPr>
              <a:t>on</a:t>
            </a:r>
            <a:endParaRPr sz="5200" dirty="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338487" y="3610563"/>
            <a:ext cx="3606165" cy="2646045"/>
            <a:chOff x="14338487" y="3610563"/>
            <a:chExt cx="3606165" cy="2646045"/>
          </a:xfrm>
        </p:grpSpPr>
        <p:sp>
          <p:nvSpPr>
            <p:cNvPr id="11" name="object 11"/>
            <p:cNvSpPr/>
            <p:nvPr/>
          </p:nvSpPr>
          <p:spPr>
            <a:xfrm>
              <a:off x="14338487" y="3610563"/>
              <a:ext cx="3606165" cy="2413000"/>
            </a:xfrm>
            <a:custGeom>
              <a:avLst/>
              <a:gdLst/>
              <a:ahLst/>
              <a:cxnLst/>
              <a:rect l="l" t="t" r="r" b="b"/>
              <a:pathLst>
                <a:path w="3606165" h="2413000">
                  <a:moveTo>
                    <a:pt x="2459218" y="2412828"/>
                  </a:moveTo>
                  <a:lnTo>
                    <a:pt x="2408647" y="2411116"/>
                  </a:lnTo>
                  <a:lnTo>
                    <a:pt x="2359001" y="2406056"/>
                  </a:lnTo>
                  <a:lnTo>
                    <a:pt x="2310390" y="2397758"/>
                  </a:lnTo>
                  <a:lnTo>
                    <a:pt x="2262923" y="2386336"/>
                  </a:lnTo>
                  <a:lnTo>
                    <a:pt x="2216707" y="2371900"/>
                  </a:lnTo>
                  <a:lnTo>
                    <a:pt x="2171852" y="2354562"/>
                  </a:lnTo>
                  <a:lnTo>
                    <a:pt x="2128467" y="2334434"/>
                  </a:lnTo>
                  <a:lnTo>
                    <a:pt x="2086661" y="2311629"/>
                  </a:lnTo>
                  <a:lnTo>
                    <a:pt x="2046542" y="2286257"/>
                  </a:lnTo>
                  <a:lnTo>
                    <a:pt x="2008218" y="2258430"/>
                  </a:lnTo>
                  <a:lnTo>
                    <a:pt x="1971800" y="2228261"/>
                  </a:lnTo>
                  <a:lnTo>
                    <a:pt x="1937396" y="2195861"/>
                  </a:lnTo>
                  <a:lnTo>
                    <a:pt x="1905114" y="2161342"/>
                  </a:lnTo>
                  <a:lnTo>
                    <a:pt x="1875063" y="2124815"/>
                  </a:lnTo>
                  <a:lnTo>
                    <a:pt x="1842691" y="2159160"/>
                  </a:lnTo>
                  <a:lnTo>
                    <a:pt x="1808040" y="2191188"/>
                  </a:lnTo>
                  <a:lnTo>
                    <a:pt x="1771236" y="2220770"/>
                  </a:lnTo>
                  <a:lnTo>
                    <a:pt x="1732403" y="2247780"/>
                  </a:lnTo>
                  <a:lnTo>
                    <a:pt x="1691668" y="2272090"/>
                  </a:lnTo>
                  <a:lnTo>
                    <a:pt x="1649154" y="2293572"/>
                  </a:lnTo>
                  <a:lnTo>
                    <a:pt x="1604988" y="2312100"/>
                  </a:lnTo>
                  <a:lnTo>
                    <a:pt x="1559294" y="2327544"/>
                  </a:lnTo>
                  <a:lnTo>
                    <a:pt x="1512198" y="2339778"/>
                  </a:lnTo>
                  <a:lnTo>
                    <a:pt x="1463825" y="2348675"/>
                  </a:lnTo>
                  <a:lnTo>
                    <a:pt x="1414300" y="2354106"/>
                  </a:lnTo>
                  <a:lnTo>
                    <a:pt x="1363748" y="2355945"/>
                  </a:lnTo>
                  <a:lnTo>
                    <a:pt x="1312946" y="2354033"/>
                  </a:lnTo>
                  <a:lnTo>
                    <a:pt x="1263229" y="2348405"/>
                  </a:lnTo>
                  <a:lnTo>
                    <a:pt x="1214710" y="2339225"/>
                  </a:lnTo>
                  <a:lnTo>
                    <a:pt x="1167503" y="2326657"/>
                  </a:lnTo>
                  <a:lnTo>
                    <a:pt x="1121722" y="2310865"/>
                  </a:lnTo>
                  <a:lnTo>
                    <a:pt x="1077480" y="2292011"/>
                  </a:lnTo>
                  <a:lnTo>
                    <a:pt x="1034890" y="2270261"/>
                  </a:lnTo>
                  <a:lnTo>
                    <a:pt x="1007076" y="2304605"/>
                  </a:lnTo>
                  <a:lnTo>
                    <a:pt x="974063" y="2335081"/>
                  </a:lnTo>
                  <a:lnTo>
                    <a:pt x="936396" y="2361174"/>
                  </a:lnTo>
                  <a:lnTo>
                    <a:pt x="894616" y="2382368"/>
                  </a:lnTo>
                  <a:lnTo>
                    <a:pt x="849266" y="2398146"/>
                  </a:lnTo>
                  <a:lnTo>
                    <a:pt x="800888" y="2407991"/>
                  </a:lnTo>
                  <a:lnTo>
                    <a:pt x="750025" y="2411388"/>
                  </a:lnTo>
                  <a:lnTo>
                    <a:pt x="701190" y="2408266"/>
                  </a:lnTo>
                  <a:lnTo>
                    <a:pt x="654553" y="2399199"/>
                  </a:lnTo>
                  <a:lnTo>
                    <a:pt x="610631" y="2384629"/>
                  </a:lnTo>
                  <a:lnTo>
                    <a:pt x="569940" y="2365003"/>
                  </a:lnTo>
                  <a:lnTo>
                    <a:pt x="532997" y="2340764"/>
                  </a:lnTo>
                  <a:lnTo>
                    <a:pt x="500320" y="2312358"/>
                  </a:lnTo>
                  <a:lnTo>
                    <a:pt x="472424" y="2280228"/>
                  </a:lnTo>
                  <a:lnTo>
                    <a:pt x="449828" y="2244821"/>
                  </a:lnTo>
                  <a:lnTo>
                    <a:pt x="433048" y="2206579"/>
                  </a:lnTo>
                  <a:lnTo>
                    <a:pt x="422601" y="2165949"/>
                  </a:lnTo>
                  <a:lnTo>
                    <a:pt x="419004" y="2123375"/>
                  </a:lnTo>
                  <a:lnTo>
                    <a:pt x="419139" y="2115162"/>
                  </a:lnTo>
                  <a:lnTo>
                    <a:pt x="419545" y="2106814"/>
                  </a:lnTo>
                  <a:lnTo>
                    <a:pt x="420221" y="2098466"/>
                  </a:lnTo>
                  <a:lnTo>
                    <a:pt x="421168" y="2090253"/>
                  </a:lnTo>
                  <a:lnTo>
                    <a:pt x="376386" y="2074587"/>
                  </a:lnTo>
                  <a:lnTo>
                    <a:pt x="333292" y="2055509"/>
                  </a:lnTo>
                  <a:lnTo>
                    <a:pt x="292051" y="2033187"/>
                  </a:lnTo>
                  <a:lnTo>
                    <a:pt x="252829" y="2007787"/>
                  </a:lnTo>
                  <a:lnTo>
                    <a:pt x="215791" y="1979476"/>
                  </a:lnTo>
                  <a:lnTo>
                    <a:pt x="181104" y="1948421"/>
                  </a:lnTo>
                  <a:lnTo>
                    <a:pt x="148933" y="1914788"/>
                  </a:lnTo>
                  <a:lnTo>
                    <a:pt x="119445" y="1878744"/>
                  </a:lnTo>
                  <a:lnTo>
                    <a:pt x="92804" y="1840455"/>
                  </a:lnTo>
                  <a:lnTo>
                    <a:pt x="69178" y="1800089"/>
                  </a:lnTo>
                  <a:lnTo>
                    <a:pt x="48731" y="1757811"/>
                  </a:lnTo>
                  <a:lnTo>
                    <a:pt x="31630" y="1713789"/>
                  </a:lnTo>
                  <a:lnTo>
                    <a:pt x="18040" y="1668189"/>
                  </a:lnTo>
                  <a:lnTo>
                    <a:pt x="8128" y="1621178"/>
                  </a:lnTo>
                  <a:lnTo>
                    <a:pt x="2059" y="1572922"/>
                  </a:lnTo>
                  <a:lnTo>
                    <a:pt x="0" y="1523588"/>
                  </a:lnTo>
                  <a:lnTo>
                    <a:pt x="1959" y="1475449"/>
                  </a:lnTo>
                  <a:lnTo>
                    <a:pt x="7735" y="1428339"/>
                  </a:lnTo>
                  <a:lnTo>
                    <a:pt x="17174" y="1382411"/>
                  </a:lnTo>
                  <a:lnTo>
                    <a:pt x="30122" y="1337820"/>
                  </a:lnTo>
                  <a:lnTo>
                    <a:pt x="46425" y="1294719"/>
                  </a:lnTo>
                  <a:lnTo>
                    <a:pt x="65931" y="1253263"/>
                  </a:lnTo>
                  <a:lnTo>
                    <a:pt x="88485" y="1213605"/>
                  </a:lnTo>
                  <a:lnTo>
                    <a:pt x="113934" y="1175899"/>
                  </a:lnTo>
                  <a:lnTo>
                    <a:pt x="142124" y="1140299"/>
                  </a:lnTo>
                  <a:lnTo>
                    <a:pt x="172902" y="1106959"/>
                  </a:lnTo>
                  <a:lnTo>
                    <a:pt x="206114" y="1076033"/>
                  </a:lnTo>
                  <a:lnTo>
                    <a:pt x="241606" y="1047675"/>
                  </a:lnTo>
                  <a:lnTo>
                    <a:pt x="279225" y="1022039"/>
                  </a:lnTo>
                  <a:lnTo>
                    <a:pt x="318817" y="999278"/>
                  </a:lnTo>
                  <a:lnTo>
                    <a:pt x="360228" y="979547"/>
                  </a:lnTo>
                  <a:lnTo>
                    <a:pt x="403306" y="963000"/>
                  </a:lnTo>
                  <a:lnTo>
                    <a:pt x="447895" y="949789"/>
                  </a:lnTo>
                  <a:lnTo>
                    <a:pt x="493844" y="940070"/>
                  </a:lnTo>
                  <a:lnTo>
                    <a:pt x="540997" y="933996"/>
                  </a:lnTo>
                  <a:lnTo>
                    <a:pt x="589202" y="931721"/>
                  </a:lnTo>
                  <a:lnTo>
                    <a:pt x="585416" y="907173"/>
                  </a:lnTo>
                  <a:lnTo>
                    <a:pt x="582712" y="882219"/>
                  </a:lnTo>
                  <a:lnTo>
                    <a:pt x="581089" y="856996"/>
                  </a:lnTo>
                  <a:lnTo>
                    <a:pt x="580548" y="831637"/>
                  </a:lnTo>
                  <a:lnTo>
                    <a:pt x="582444" y="784809"/>
                  </a:lnTo>
                  <a:lnTo>
                    <a:pt x="588032" y="739034"/>
                  </a:lnTo>
                  <a:lnTo>
                    <a:pt x="597165" y="694457"/>
                  </a:lnTo>
                  <a:lnTo>
                    <a:pt x="609695" y="651226"/>
                  </a:lnTo>
                  <a:lnTo>
                    <a:pt x="625475" y="609484"/>
                  </a:lnTo>
                  <a:lnTo>
                    <a:pt x="644357" y="569379"/>
                  </a:lnTo>
                  <a:lnTo>
                    <a:pt x="666194" y="531057"/>
                  </a:lnTo>
                  <a:lnTo>
                    <a:pt x="690837" y="494662"/>
                  </a:lnTo>
                  <a:lnTo>
                    <a:pt x="718138" y="460340"/>
                  </a:lnTo>
                  <a:lnTo>
                    <a:pt x="747952" y="428239"/>
                  </a:lnTo>
                  <a:lnTo>
                    <a:pt x="780129" y="398502"/>
                  </a:lnTo>
                  <a:lnTo>
                    <a:pt x="814522" y="371277"/>
                  </a:lnTo>
                  <a:lnTo>
                    <a:pt x="850983" y="346709"/>
                  </a:lnTo>
                  <a:lnTo>
                    <a:pt x="889365" y="324943"/>
                  </a:lnTo>
                  <a:lnTo>
                    <a:pt x="929520" y="306126"/>
                  </a:lnTo>
                  <a:lnTo>
                    <a:pt x="971300" y="290403"/>
                  </a:lnTo>
                  <a:lnTo>
                    <a:pt x="1014558" y="277920"/>
                  </a:lnTo>
                  <a:lnTo>
                    <a:pt x="1059146" y="268824"/>
                  </a:lnTo>
                  <a:lnTo>
                    <a:pt x="1104916" y="263259"/>
                  </a:lnTo>
                  <a:lnTo>
                    <a:pt x="1151721" y="261371"/>
                  </a:lnTo>
                  <a:lnTo>
                    <a:pt x="1203184" y="263644"/>
                  </a:lnTo>
                  <a:lnTo>
                    <a:pt x="1253498" y="270372"/>
                  </a:lnTo>
                  <a:lnTo>
                    <a:pt x="1302324" y="281420"/>
                  </a:lnTo>
                  <a:lnTo>
                    <a:pt x="1349324" y="296653"/>
                  </a:lnTo>
                  <a:lnTo>
                    <a:pt x="1356788" y="252134"/>
                  </a:lnTo>
                  <a:lnTo>
                    <a:pt x="1370613" y="210082"/>
                  </a:lnTo>
                  <a:lnTo>
                    <a:pt x="1390280" y="171019"/>
                  </a:lnTo>
                  <a:lnTo>
                    <a:pt x="1415269" y="135469"/>
                  </a:lnTo>
                  <a:lnTo>
                    <a:pt x="1445061" y="103954"/>
                  </a:lnTo>
                  <a:lnTo>
                    <a:pt x="1479136" y="76997"/>
                  </a:lnTo>
                  <a:lnTo>
                    <a:pt x="1516977" y="55120"/>
                  </a:lnTo>
                  <a:lnTo>
                    <a:pt x="1558062" y="38847"/>
                  </a:lnTo>
                  <a:lnTo>
                    <a:pt x="1601874" y="28699"/>
                  </a:lnTo>
                  <a:lnTo>
                    <a:pt x="1647892" y="25201"/>
                  </a:lnTo>
                  <a:lnTo>
                    <a:pt x="1701423" y="29981"/>
                  </a:lnTo>
                  <a:lnTo>
                    <a:pt x="1751849" y="43761"/>
                  </a:lnTo>
                  <a:lnTo>
                    <a:pt x="1798348" y="65702"/>
                  </a:lnTo>
                  <a:lnTo>
                    <a:pt x="1840099" y="94964"/>
                  </a:lnTo>
                  <a:lnTo>
                    <a:pt x="1876282" y="130705"/>
                  </a:lnTo>
                  <a:lnTo>
                    <a:pt x="1906074" y="172087"/>
                  </a:lnTo>
                  <a:lnTo>
                    <a:pt x="1945186" y="146013"/>
                  </a:lnTo>
                  <a:lnTo>
                    <a:pt x="1985670" y="121838"/>
                  </a:lnTo>
                  <a:lnTo>
                    <a:pt x="2027457" y="99634"/>
                  </a:lnTo>
                  <a:lnTo>
                    <a:pt x="2070476" y="79470"/>
                  </a:lnTo>
                  <a:lnTo>
                    <a:pt x="2114656" y="61416"/>
                  </a:lnTo>
                  <a:lnTo>
                    <a:pt x="2159929" y="45542"/>
                  </a:lnTo>
                  <a:lnTo>
                    <a:pt x="2206223" y="31918"/>
                  </a:lnTo>
                  <a:lnTo>
                    <a:pt x="2253468" y="20614"/>
                  </a:lnTo>
                  <a:lnTo>
                    <a:pt x="2301595" y="11700"/>
                  </a:lnTo>
                  <a:lnTo>
                    <a:pt x="2350533" y="5246"/>
                  </a:lnTo>
                  <a:lnTo>
                    <a:pt x="2400213" y="1323"/>
                  </a:lnTo>
                  <a:lnTo>
                    <a:pt x="2450563" y="0"/>
                  </a:lnTo>
                  <a:lnTo>
                    <a:pt x="2499280" y="1230"/>
                  </a:lnTo>
                  <a:lnTo>
                    <a:pt x="2547353" y="4882"/>
                  </a:lnTo>
                  <a:lnTo>
                    <a:pt x="2594725" y="10895"/>
                  </a:lnTo>
                  <a:lnTo>
                    <a:pt x="2641336" y="19210"/>
                  </a:lnTo>
                  <a:lnTo>
                    <a:pt x="2687127" y="29767"/>
                  </a:lnTo>
                  <a:lnTo>
                    <a:pt x="2732038" y="42507"/>
                  </a:lnTo>
                  <a:lnTo>
                    <a:pt x="2776010" y="57371"/>
                  </a:lnTo>
                  <a:lnTo>
                    <a:pt x="2818984" y="74298"/>
                  </a:lnTo>
                  <a:lnTo>
                    <a:pt x="2860901" y="93229"/>
                  </a:lnTo>
                  <a:lnTo>
                    <a:pt x="2901700" y="114104"/>
                  </a:lnTo>
                  <a:lnTo>
                    <a:pt x="2941324" y="136864"/>
                  </a:lnTo>
                  <a:lnTo>
                    <a:pt x="2979713" y="161450"/>
                  </a:lnTo>
                  <a:lnTo>
                    <a:pt x="3016806" y="187801"/>
                  </a:lnTo>
                  <a:lnTo>
                    <a:pt x="3052546" y="215858"/>
                  </a:lnTo>
                  <a:lnTo>
                    <a:pt x="3086873" y="245562"/>
                  </a:lnTo>
                  <a:lnTo>
                    <a:pt x="3119727" y="276852"/>
                  </a:lnTo>
                  <a:lnTo>
                    <a:pt x="3151049" y="309670"/>
                  </a:lnTo>
                  <a:lnTo>
                    <a:pt x="3180780" y="343955"/>
                  </a:lnTo>
                  <a:lnTo>
                    <a:pt x="3208861" y="379648"/>
                  </a:lnTo>
                  <a:lnTo>
                    <a:pt x="3235232" y="416690"/>
                  </a:lnTo>
                  <a:lnTo>
                    <a:pt x="3259834" y="455021"/>
                  </a:lnTo>
                  <a:lnTo>
                    <a:pt x="3282608" y="494581"/>
                  </a:lnTo>
                  <a:lnTo>
                    <a:pt x="3303495" y="535311"/>
                  </a:lnTo>
                  <a:lnTo>
                    <a:pt x="3322434" y="577150"/>
                  </a:lnTo>
                  <a:lnTo>
                    <a:pt x="3339368" y="620041"/>
                  </a:lnTo>
                  <a:lnTo>
                    <a:pt x="3354236" y="663922"/>
                  </a:lnTo>
                  <a:lnTo>
                    <a:pt x="3366979" y="708735"/>
                  </a:lnTo>
                  <a:lnTo>
                    <a:pt x="3377538" y="754419"/>
                  </a:lnTo>
                  <a:lnTo>
                    <a:pt x="3385854" y="800916"/>
                  </a:lnTo>
                  <a:lnTo>
                    <a:pt x="3391868" y="848165"/>
                  </a:lnTo>
                  <a:lnTo>
                    <a:pt x="3395519" y="896107"/>
                  </a:lnTo>
                  <a:lnTo>
                    <a:pt x="3396750" y="944682"/>
                  </a:lnTo>
                  <a:lnTo>
                    <a:pt x="3396220" y="975441"/>
                  </a:lnTo>
                  <a:lnTo>
                    <a:pt x="3394676" y="1006065"/>
                  </a:lnTo>
                  <a:lnTo>
                    <a:pt x="3392186" y="1036419"/>
                  </a:lnTo>
                  <a:lnTo>
                    <a:pt x="3388816" y="1066367"/>
                  </a:lnTo>
                  <a:lnTo>
                    <a:pt x="3423781" y="1097546"/>
                  </a:lnTo>
                  <a:lnTo>
                    <a:pt x="3456188" y="1131280"/>
                  </a:lnTo>
                  <a:lnTo>
                    <a:pt x="3485873" y="1167408"/>
                  </a:lnTo>
                  <a:lnTo>
                    <a:pt x="3512675" y="1205774"/>
                  </a:lnTo>
                  <a:lnTo>
                    <a:pt x="3536431" y="1246216"/>
                  </a:lnTo>
                  <a:lnTo>
                    <a:pt x="3556977" y="1288577"/>
                  </a:lnTo>
                  <a:lnTo>
                    <a:pt x="3574153" y="1332697"/>
                  </a:lnTo>
                  <a:lnTo>
                    <a:pt x="3587795" y="1378417"/>
                  </a:lnTo>
                  <a:lnTo>
                    <a:pt x="3597740" y="1425578"/>
                  </a:lnTo>
                  <a:lnTo>
                    <a:pt x="3603826" y="1474022"/>
                  </a:lnTo>
                  <a:lnTo>
                    <a:pt x="3605891" y="1523588"/>
                  </a:lnTo>
                  <a:lnTo>
                    <a:pt x="3603766" y="1573770"/>
                  </a:lnTo>
                  <a:lnTo>
                    <a:pt x="3597506" y="1622820"/>
                  </a:lnTo>
                  <a:lnTo>
                    <a:pt x="3587285" y="1670567"/>
                  </a:lnTo>
                  <a:lnTo>
                    <a:pt x="3573275" y="1716839"/>
                  </a:lnTo>
                  <a:lnTo>
                    <a:pt x="3555649" y="1761465"/>
                  </a:lnTo>
                  <a:lnTo>
                    <a:pt x="3534581" y="1804274"/>
                  </a:lnTo>
                  <a:lnTo>
                    <a:pt x="3510244" y="1845093"/>
                  </a:lnTo>
                  <a:lnTo>
                    <a:pt x="3482810" y="1883752"/>
                  </a:lnTo>
                  <a:lnTo>
                    <a:pt x="3452453" y="1920078"/>
                  </a:lnTo>
                  <a:lnTo>
                    <a:pt x="3419346" y="1953901"/>
                  </a:lnTo>
                  <a:lnTo>
                    <a:pt x="3383663" y="1985048"/>
                  </a:lnTo>
                  <a:lnTo>
                    <a:pt x="3345575" y="2013348"/>
                  </a:lnTo>
                  <a:lnTo>
                    <a:pt x="3305256" y="2038630"/>
                  </a:lnTo>
                  <a:lnTo>
                    <a:pt x="3262880" y="2060722"/>
                  </a:lnTo>
                  <a:lnTo>
                    <a:pt x="3218618" y="2079453"/>
                  </a:lnTo>
                  <a:lnTo>
                    <a:pt x="3239747" y="2096283"/>
                  </a:lnTo>
                  <a:lnTo>
                    <a:pt x="3257291" y="2116354"/>
                  </a:lnTo>
                  <a:lnTo>
                    <a:pt x="3270645" y="2139395"/>
                  </a:lnTo>
                  <a:lnTo>
                    <a:pt x="3279197" y="2165136"/>
                  </a:lnTo>
                  <a:lnTo>
                    <a:pt x="3281775" y="2207078"/>
                  </a:lnTo>
                  <a:lnTo>
                    <a:pt x="3271692" y="2247460"/>
                  </a:lnTo>
                  <a:lnTo>
                    <a:pt x="3250350" y="2284482"/>
                  </a:lnTo>
                  <a:lnTo>
                    <a:pt x="3219153" y="2316343"/>
                  </a:lnTo>
                  <a:lnTo>
                    <a:pt x="3179501" y="2341244"/>
                  </a:lnTo>
                  <a:lnTo>
                    <a:pt x="3132798" y="2357385"/>
                  </a:lnTo>
                  <a:lnTo>
                    <a:pt x="3084736" y="2362592"/>
                  </a:lnTo>
                  <a:lnTo>
                    <a:pt x="3039179" y="2357279"/>
                  </a:lnTo>
                  <a:lnTo>
                    <a:pt x="2998028" y="2342445"/>
                  </a:lnTo>
                  <a:lnTo>
                    <a:pt x="2963188" y="2319090"/>
                  </a:lnTo>
                  <a:lnTo>
                    <a:pt x="2936561" y="2288216"/>
                  </a:lnTo>
                  <a:lnTo>
                    <a:pt x="2920051" y="2250821"/>
                  </a:lnTo>
                  <a:lnTo>
                    <a:pt x="2881191" y="2279852"/>
                  </a:lnTo>
                  <a:lnTo>
                    <a:pt x="2840415" y="2306378"/>
                  </a:lnTo>
                  <a:lnTo>
                    <a:pt x="2797839" y="2330269"/>
                  </a:lnTo>
                  <a:lnTo>
                    <a:pt x="2753580" y="2351395"/>
                  </a:lnTo>
                  <a:lnTo>
                    <a:pt x="2707754" y="2369626"/>
                  </a:lnTo>
                  <a:lnTo>
                    <a:pt x="2660478" y="2384833"/>
                  </a:lnTo>
                  <a:lnTo>
                    <a:pt x="2611870" y="2396886"/>
                  </a:lnTo>
                  <a:lnTo>
                    <a:pt x="2562046" y="2405656"/>
                  </a:lnTo>
                  <a:lnTo>
                    <a:pt x="2511123" y="2411013"/>
                  </a:lnTo>
                  <a:lnTo>
                    <a:pt x="2459218" y="2412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71381" y="6055595"/>
              <a:ext cx="225275" cy="20051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4839233" y="4434189"/>
            <a:ext cx="2724696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50" dirty="0">
                <a:solidFill>
                  <a:srgbClr val="004AAC"/>
                </a:solidFill>
                <a:latin typeface="Tahoma"/>
                <a:cs typeface="Tahoma"/>
              </a:rPr>
              <a:t>A</a:t>
            </a:r>
            <a:r>
              <a:rPr sz="5200" b="1" spc="-55" dirty="0">
                <a:solidFill>
                  <a:srgbClr val="004AAC"/>
                </a:solidFill>
                <a:latin typeface="Tahoma"/>
                <a:cs typeface="Tahoma"/>
              </a:rPr>
              <a:t>h</a:t>
            </a:r>
            <a:r>
              <a:rPr sz="5200" b="1" spc="-120" dirty="0">
                <a:solidFill>
                  <a:srgbClr val="004AAC"/>
                </a:solidFill>
                <a:latin typeface="Tahoma"/>
                <a:cs typeface="Tahoma"/>
              </a:rPr>
              <a:t>m</a:t>
            </a:r>
            <a:r>
              <a:rPr sz="5200" b="1" spc="-50" dirty="0">
                <a:solidFill>
                  <a:srgbClr val="004AAC"/>
                </a:solidFill>
                <a:latin typeface="Tahoma"/>
                <a:cs typeface="Tahoma"/>
              </a:rPr>
              <a:t>e</a:t>
            </a:r>
            <a:r>
              <a:rPr sz="5200" b="1" spc="80" dirty="0">
                <a:solidFill>
                  <a:srgbClr val="004AAC"/>
                </a:solidFill>
                <a:latin typeface="Tahoma"/>
                <a:cs typeface="Tahoma"/>
              </a:rPr>
              <a:t>d</a:t>
            </a:r>
            <a:endParaRPr sz="52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4147" y="6335499"/>
            <a:ext cx="3953510" cy="187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0530">
              <a:lnSpc>
                <a:spcPct val="116599"/>
              </a:lnSpc>
              <a:spcBef>
                <a:spcPts val="100"/>
              </a:spcBef>
            </a:pPr>
            <a:r>
              <a:rPr sz="5200" spc="135" dirty="0">
                <a:solidFill>
                  <a:srgbClr val="002F60"/>
                </a:solidFill>
                <a:latin typeface="Lucida Sans Unicode"/>
                <a:cs typeface="Lucida Sans Unicode"/>
              </a:rPr>
              <a:t>Who </a:t>
            </a:r>
            <a:r>
              <a:rPr sz="5200" spc="-75" dirty="0">
                <a:solidFill>
                  <a:srgbClr val="002F60"/>
                </a:solidFill>
                <a:latin typeface="Lucida Sans Unicode"/>
                <a:cs typeface="Lucida Sans Unicode"/>
              </a:rPr>
              <a:t>said: </a:t>
            </a:r>
            <a:r>
              <a:rPr sz="5200" spc="-70" dirty="0">
                <a:solidFill>
                  <a:srgbClr val="002F60"/>
                </a:solidFill>
                <a:latin typeface="Lucida Sans Unicode"/>
                <a:cs typeface="Lucida Sans Unicode"/>
              </a:rPr>
              <a:t> </a:t>
            </a:r>
            <a:r>
              <a:rPr sz="5200" spc="15" dirty="0">
                <a:solidFill>
                  <a:srgbClr val="75C2E6"/>
                </a:solidFill>
                <a:latin typeface="Lucida Sans Unicode"/>
                <a:cs typeface="Lucida Sans Unicode"/>
              </a:rPr>
              <a:t>o</a:t>
            </a:r>
            <a:r>
              <a:rPr sz="5200" spc="-55" dirty="0">
                <a:solidFill>
                  <a:srgbClr val="75C2E6"/>
                </a:solidFill>
                <a:latin typeface="Lucida Sans Unicode"/>
                <a:cs typeface="Lucida Sans Unicode"/>
              </a:rPr>
              <a:t>u</a:t>
            </a:r>
            <a:r>
              <a:rPr sz="5200" spc="185" dirty="0">
                <a:solidFill>
                  <a:srgbClr val="75C2E6"/>
                </a:solidFill>
                <a:latin typeface="Lucida Sans Unicode"/>
                <a:cs typeface="Lucida Sans Unicode"/>
              </a:rPr>
              <a:t>t</a:t>
            </a:r>
            <a:r>
              <a:rPr sz="5200" spc="-375" dirty="0">
                <a:solidFill>
                  <a:srgbClr val="75C2E6"/>
                </a:solidFill>
                <a:latin typeface="Lucida Sans Unicode"/>
                <a:cs typeface="Lucida Sans Unicode"/>
              </a:rPr>
              <a:t> </a:t>
            </a:r>
            <a:r>
              <a:rPr sz="5200" spc="15" dirty="0">
                <a:solidFill>
                  <a:srgbClr val="75C2E6"/>
                </a:solidFill>
                <a:latin typeface="Lucida Sans Unicode"/>
                <a:cs typeface="Lucida Sans Unicode"/>
              </a:rPr>
              <a:t>o</a:t>
            </a:r>
            <a:r>
              <a:rPr sz="5200" spc="80" dirty="0">
                <a:solidFill>
                  <a:srgbClr val="75C2E6"/>
                </a:solidFill>
                <a:latin typeface="Lucida Sans Unicode"/>
                <a:cs typeface="Lucida Sans Unicode"/>
              </a:rPr>
              <a:t>f</a:t>
            </a:r>
            <a:r>
              <a:rPr sz="5200" spc="-375" dirty="0">
                <a:solidFill>
                  <a:srgbClr val="75C2E6"/>
                </a:solidFill>
                <a:latin typeface="Lucida Sans Unicode"/>
                <a:cs typeface="Lucida Sans Unicode"/>
              </a:rPr>
              <a:t> </a:t>
            </a:r>
            <a:r>
              <a:rPr sz="5200" spc="180" dirty="0">
                <a:solidFill>
                  <a:srgbClr val="75C2E6"/>
                </a:solidFill>
                <a:latin typeface="Lucida Sans Unicode"/>
                <a:cs typeface="Lucida Sans Unicode"/>
              </a:rPr>
              <a:t>t</a:t>
            </a:r>
            <a:r>
              <a:rPr sz="5200" spc="15" dirty="0">
                <a:solidFill>
                  <a:srgbClr val="75C2E6"/>
                </a:solidFill>
                <a:latin typeface="Lucida Sans Unicode"/>
                <a:cs typeface="Lucida Sans Unicode"/>
              </a:rPr>
              <a:t>o</a:t>
            </a:r>
            <a:r>
              <a:rPr sz="5200" spc="-55" dirty="0">
                <a:solidFill>
                  <a:srgbClr val="75C2E6"/>
                </a:solidFill>
                <a:latin typeface="Lucida Sans Unicode"/>
                <a:cs typeface="Lucida Sans Unicode"/>
              </a:rPr>
              <a:t>u</a:t>
            </a:r>
            <a:r>
              <a:rPr sz="5200" spc="215" dirty="0">
                <a:solidFill>
                  <a:srgbClr val="75C2E6"/>
                </a:solidFill>
                <a:latin typeface="Lucida Sans Unicode"/>
                <a:cs typeface="Lucida Sans Unicode"/>
              </a:rPr>
              <a:t>c</a:t>
            </a:r>
            <a:r>
              <a:rPr sz="5200" spc="-5" dirty="0">
                <a:solidFill>
                  <a:srgbClr val="75C2E6"/>
                </a:solidFill>
                <a:latin typeface="Lucida Sans Unicode"/>
                <a:cs typeface="Lucida Sans Unicode"/>
              </a:rPr>
              <a:t>h</a:t>
            </a:r>
            <a:endParaRPr sz="5200" dirty="0">
              <a:latin typeface="Lucida Sans Unicode"/>
              <a:cs typeface="Lucida Sans Unicod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269377" y="6881210"/>
            <a:ext cx="3606165" cy="2646045"/>
            <a:chOff x="14269377" y="6881210"/>
            <a:chExt cx="3606165" cy="2646045"/>
          </a:xfrm>
        </p:grpSpPr>
        <p:sp>
          <p:nvSpPr>
            <p:cNvPr id="16" name="object 16"/>
            <p:cNvSpPr/>
            <p:nvPr/>
          </p:nvSpPr>
          <p:spPr>
            <a:xfrm>
              <a:off x="14269377" y="6881210"/>
              <a:ext cx="3606165" cy="2413000"/>
            </a:xfrm>
            <a:custGeom>
              <a:avLst/>
              <a:gdLst/>
              <a:ahLst/>
              <a:cxnLst/>
              <a:rect l="l" t="t" r="r" b="b"/>
              <a:pathLst>
                <a:path w="3606165" h="2413000">
                  <a:moveTo>
                    <a:pt x="2459218" y="2412828"/>
                  </a:moveTo>
                  <a:lnTo>
                    <a:pt x="2408647" y="2411116"/>
                  </a:lnTo>
                  <a:lnTo>
                    <a:pt x="2359001" y="2406056"/>
                  </a:lnTo>
                  <a:lnTo>
                    <a:pt x="2310390" y="2397758"/>
                  </a:lnTo>
                  <a:lnTo>
                    <a:pt x="2262923" y="2386336"/>
                  </a:lnTo>
                  <a:lnTo>
                    <a:pt x="2216707" y="2371900"/>
                  </a:lnTo>
                  <a:lnTo>
                    <a:pt x="2171852" y="2354562"/>
                  </a:lnTo>
                  <a:lnTo>
                    <a:pt x="2128467" y="2334434"/>
                  </a:lnTo>
                  <a:lnTo>
                    <a:pt x="2086661" y="2311629"/>
                  </a:lnTo>
                  <a:lnTo>
                    <a:pt x="2046542" y="2286257"/>
                  </a:lnTo>
                  <a:lnTo>
                    <a:pt x="2008218" y="2258430"/>
                  </a:lnTo>
                  <a:lnTo>
                    <a:pt x="1971800" y="2228261"/>
                  </a:lnTo>
                  <a:lnTo>
                    <a:pt x="1937396" y="2195861"/>
                  </a:lnTo>
                  <a:lnTo>
                    <a:pt x="1905114" y="2161342"/>
                  </a:lnTo>
                  <a:lnTo>
                    <a:pt x="1875063" y="2124815"/>
                  </a:lnTo>
                  <a:lnTo>
                    <a:pt x="1842691" y="2159160"/>
                  </a:lnTo>
                  <a:lnTo>
                    <a:pt x="1808040" y="2191188"/>
                  </a:lnTo>
                  <a:lnTo>
                    <a:pt x="1771236" y="2220770"/>
                  </a:lnTo>
                  <a:lnTo>
                    <a:pt x="1732403" y="2247780"/>
                  </a:lnTo>
                  <a:lnTo>
                    <a:pt x="1691668" y="2272090"/>
                  </a:lnTo>
                  <a:lnTo>
                    <a:pt x="1649154" y="2293572"/>
                  </a:lnTo>
                  <a:lnTo>
                    <a:pt x="1604988" y="2312100"/>
                  </a:lnTo>
                  <a:lnTo>
                    <a:pt x="1559294" y="2327544"/>
                  </a:lnTo>
                  <a:lnTo>
                    <a:pt x="1512198" y="2339778"/>
                  </a:lnTo>
                  <a:lnTo>
                    <a:pt x="1463825" y="2348675"/>
                  </a:lnTo>
                  <a:lnTo>
                    <a:pt x="1414300" y="2354106"/>
                  </a:lnTo>
                  <a:lnTo>
                    <a:pt x="1363748" y="2355945"/>
                  </a:lnTo>
                  <a:lnTo>
                    <a:pt x="1312946" y="2354033"/>
                  </a:lnTo>
                  <a:lnTo>
                    <a:pt x="1263229" y="2348405"/>
                  </a:lnTo>
                  <a:lnTo>
                    <a:pt x="1214710" y="2339225"/>
                  </a:lnTo>
                  <a:lnTo>
                    <a:pt x="1167503" y="2326657"/>
                  </a:lnTo>
                  <a:lnTo>
                    <a:pt x="1121722" y="2310865"/>
                  </a:lnTo>
                  <a:lnTo>
                    <a:pt x="1077480" y="2292011"/>
                  </a:lnTo>
                  <a:lnTo>
                    <a:pt x="1034890" y="2270261"/>
                  </a:lnTo>
                  <a:lnTo>
                    <a:pt x="1007076" y="2304605"/>
                  </a:lnTo>
                  <a:lnTo>
                    <a:pt x="974063" y="2335081"/>
                  </a:lnTo>
                  <a:lnTo>
                    <a:pt x="936396" y="2361174"/>
                  </a:lnTo>
                  <a:lnTo>
                    <a:pt x="894616" y="2382368"/>
                  </a:lnTo>
                  <a:lnTo>
                    <a:pt x="849266" y="2398146"/>
                  </a:lnTo>
                  <a:lnTo>
                    <a:pt x="800888" y="2407991"/>
                  </a:lnTo>
                  <a:lnTo>
                    <a:pt x="750025" y="2411388"/>
                  </a:lnTo>
                  <a:lnTo>
                    <a:pt x="701190" y="2408266"/>
                  </a:lnTo>
                  <a:lnTo>
                    <a:pt x="654553" y="2399199"/>
                  </a:lnTo>
                  <a:lnTo>
                    <a:pt x="610631" y="2384629"/>
                  </a:lnTo>
                  <a:lnTo>
                    <a:pt x="569940" y="2365003"/>
                  </a:lnTo>
                  <a:lnTo>
                    <a:pt x="532997" y="2340764"/>
                  </a:lnTo>
                  <a:lnTo>
                    <a:pt x="500320" y="2312358"/>
                  </a:lnTo>
                  <a:lnTo>
                    <a:pt x="472424" y="2280228"/>
                  </a:lnTo>
                  <a:lnTo>
                    <a:pt x="449828" y="2244821"/>
                  </a:lnTo>
                  <a:lnTo>
                    <a:pt x="433048" y="2206579"/>
                  </a:lnTo>
                  <a:lnTo>
                    <a:pt x="422601" y="2165949"/>
                  </a:lnTo>
                  <a:lnTo>
                    <a:pt x="419004" y="2123375"/>
                  </a:lnTo>
                  <a:lnTo>
                    <a:pt x="419139" y="2115162"/>
                  </a:lnTo>
                  <a:lnTo>
                    <a:pt x="419545" y="2106814"/>
                  </a:lnTo>
                  <a:lnTo>
                    <a:pt x="420221" y="2098466"/>
                  </a:lnTo>
                  <a:lnTo>
                    <a:pt x="421168" y="2090253"/>
                  </a:lnTo>
                  <a:lnTo>
                    <a:pt x="376386" y="2074587"/>
                  </a:lnTo>
                  <a:lnTo>
                    <a:pt x="333292" y="2055509"/>
                  </a:lnTo>
                  <a:lnTo>
                    <a:pt x="292051" y="2033187"/>
                  </a:lnTo>
                  <a:lnTo>
                    <a:pt x="252829" y="2007787"/>
                  </a:lnTo>
                  <a:lnTo>
                    <a:pt x="215791" y="1979476"/>
                  </a:lnTo>
                  <a:lnTo>
                    <a:pt x="181104" y="1948421"/>
                  </a:lnTo>
                  <a:lnTo>
                    <a:pt x="148933" y="1914788"/>
                  </a:lnTo>
                  <a:lnTo>
                    <a:pt x="119445" y="1878744"/>
                  </a:lnTo>
                  <a:lnTo>
                    <a:pt x="92804" y="1840455"/>
                  </a:lnTo>
                  <a:lnTo>
                    <a:pt x="69178" y="1800089"/>
                  </a:lnTo>
                  <a:lnTo>
                    <a:pt x="48731" y="1757811"/>
                  </a:lnTo>
                  <a:lnTo>
                    <a:pt x="31630" y="1713789"/>
                  </a:lnTo>
                  <a:lnTo>
                    <a:pt x="18040" y="1668189"/>
                  </a:lnTo>
                  <a:lnTo>
                    <a:pt x="8128" y="1621178"/>
                  </a:lnTo>
                  <a:lnTo>
                    <a:pt x="2059" y="1572922"/>
                  </a:lnTo>
                  <a:lnTo>
                    <a:pt x="0" y="1523588"/>
                  </a:lnTo>
                  <a:lnTo>
                    <a:pt x="1959" y="1475449"/>
                  </a:lnTo>
                  <a:lnTo>
                    <a:pt x="7735" y="1428339"/>
                  </a:lnTo>
                  <a:lnTo>
                    <a:pt x="17174" y="1382411"/>
                  </a:lnTo>
                  <a:lnTo>
                    <a:pt x="30122" y="1337820"/>
                  </a:lnTo>
                  <a:lnTo>
                    <a:pt x="46425" y="1294719"/>
                  </a:lnTo>
                  <a:lnTo>
                    <a:pt x="65931" y="1253263"/>
                  </a:lnTo>
                  <a:lnTo>
                    <a:pt x="88485" y="1213605"/>
                  </a:lnTo>
                  <a:lnTo>
                    <a:pt x="113934" y="1175899"/>
                  </a:lnTo>
                  <a:lnTo>
                    <a:pt x="142124" y="1140299"/>
                  </a:lnTo>
                  <a:lnTo>
                    <a:pt x="172902" y="1106959"/>
                  </a:lnTo>
                  <a:lnTo>
                    <a:pt x="206114" y="1076033"/>
                  </a:lnTo>
                  <a:lnTo>
                    <a:pt x="241606" y="1047675"/>
                  </a:lnTo>
                  <a:lnTo>
                    <a:pt x="279225" y="1022039"/>
                  </a:lnTo>
                  <a:lnTo>
                    <a:pt x="318817" y="999278"/>
                  </a:lnTo>
                  <a:lnTo>
                    <a:pt x="360228" y="979547"/>
                  </a:lnTo>
                  <a:lnTo>
                    <a:pt x="403306" y="963000"/>
                  </a:lnTo>
                  <a:lnTo>
                    <a:pt x="447895" y="949789"/>
                  </a:lnTo>
                  <a:lnTo>
                    <a:pt x="493844" y="940070"/>
                  </a:lnTo>
                  <a:lnTo>
                    <a:pt x="540997" y="933996"/>
                  </a:lnTo>
                  <a:lnTo>
                    <a:pt x="589202" y="931721"/>
                  </a:lnTo>
                  <a:lnTo>
                    <a:pt x="585416" y="907173"/>
                  </a:lnTo>
                  <a:lnTo>
                    <a:pt x="582712" y="882219"/>
                  </a:lnTo>
                  <a:lnTo>
                    <a:pt x="581089" y="856996"/>
                  </a:lnTo>
                  <a:lnTo>
                    <a:pt x="580548" y="831637"/>
                  </a:lnTo>
                  <a:lnTo>
                    <a:pt x="582444" y="784809"/>
                  </a:lnTo>
                  <a:lnTo>
                    <a:pt x="588032" y="739034"/>
                  </a:lnTo>
                  <a:lnTo>
                    <a:pt x="597165" y="694457"/>
                  </a:lnTo>
                  <a:lnTo>
                    <a:pt x="609695" y="651226"/>
                  </a:lnTo>
                  <a:lnTo>
                    <a:pt x="625475" y="609484"/>
                  </a:lnTo>
                  <a:lnTo>
                    <a:pt x="644357" y="569379"/>
                  </a:lnTo>
                  <a:lnTo>
                    <a:pt x="666194" y="531057"/>
                  </a:lnTo>
                  <a:lnTo>
                    <a:pt x="690837" y="494662"/>
                  </a:lnTo>
                  <a:lnTo>
                    <a:pt x="718138" y="460340"/>
                  </a:lnTo>
                  <a:lnTo>
                    <a:pt x="747952" y="428239"/>
                  </a:lnTo>
                  <a:lnTo>
                    <a:pt x="780129" y="398502"/>
                  </a:lnTo>
                  <a:lnTo>
                    <a:pt x="814522" y="371277"/>
                  </a:lnTo>
                  <a:lnTo>
                    <a:pt x="850983" y="346709"/>
                  </a:lnTo>
                  <a:lnTo>
                    <a:pt x="889365" y="324943"/>
                  </a:lnTo>
                  <a:lnTo>
                    <a:pt x="929520" y="306126"/>
                  </a:lnTo>
                  <a:lnTo>
                    <a:pt x="971300" y="290403"/>
                  </a:lnTo>
                  <a:lnTo>
                    <a:pt x="1014558" y="277920"/>
                  </a:lnTo>
                  <a:lnTo>
                    <a:pt x="1059146" y="268824"/>
                  </a:lnTo>
                  <a:lnTo>
                    <a:pt x="1104916" y="263259"/>
                  </a:lnTo>
                  <a:lnTo>
                    <a:pt x="1151721" y="261371"/>
                  </a:lnTo>
                  <a:lnTo>
                    <a:pt x="1203184" y="263644"/>
                  </a:lnTo>
                  <a:lnTo>
                    <a:pt x="1253498" y="270372"/>
                  </a:lnTo>
                  <a:lnTo>
                    <a:pt x="1302324" y="281420"/>
                  </a:lnTo>
                  <a:lnTo>
                    <a:pt x="1349324" y="296653"/>
                  </a:lnTo>
                  <a:lnTo>
                    <a:pt x="1356788" y="252134"/>
                  </a:lnTo>
                  <a:lnTo>
                    <a:pt x="1370613" y="210082"/>
                  </a:lnTo>
                  <a:lnTo>
                    <a:pt x="1390280" y="171019"/>
                  </a:lnTo>
                  <a:lnTo>
                    <a:pt x="1415269" y="135469"/>
                  </a:lnTo>
                  <a:lnTo>
                    <a:pt x="1445061" y="103954"/>
                  </a:lnTo>
                  <a:lnTo>
                    <a:pt x="1479136" y="76997"/>
                  </a:lnTo>
                  <a:lnTo>
                    <a:pt x="1516977" y="55120"/>
                  </a:lnTo>
                  <a:lnTo>
                    <a:pt x="1558062" y="38847"/>
                  </a:lnTo>
                  <a:lnTo>
                    <a:pt x="1601874" y="28699"/>
                  </a:lnTo>
                  <a:lnTo>
                    <a:pt x="1647892" y="25201"/>
                  </a:lnTo>
                  <a:lnTo>
                    <a:pt x="1701423" y="29981"/>
                  </a:lnTo>
                  <a:lnTo>
                    <a:pt x="1751849" y="43761"/>
                  </a:lnTo>
                  <a:lnTo>
                    <a:pt x="1798348" y="65702"/>
                  </a:lnTo>
                  <a:lnTo>
                    <a:pt x="1840099" y="94964"/>
                  </a:lnTo>
                  <a:lnTo>
                    <a:pt x="1876282" y="130705"/>
                  </a:lnTo>
                  <a:lnTo>
                    <a:pt x="1906074" y="172087"/>
                  </a:lnTo>
                  <a:lnTo>
                    <a:pt x="1945186" y="146013"/>
                  </a:lnTo>
                  <a:lnTo>
                    <a:pt x="1985670" y="121838"/>
                  </a:lnTo>
                  <a:lnTo>
                    <a:pt x="2027457" y="99634"/>
                  </a:lnTo>
                  <a:lnTo>
                    <a:pt x="2070476" y="79470"/>
                  </a:lnTo>
                  <a:lnTo>
                    <a:pt x="2114656" y="61416"/>
                  </a:lnTo>
                  <a:lnTo>
                    <a:pt x="2159929" y="45542"/>
                  </a:lnTo>
                  <a:lnTo>
                    <a:pt x="2206223" y="31918"/>
                  </a:lnTo>
                  <a:lnTo>
                    <a:pt x="2253468" y="20614"/>
                  </a:lnTo>
                  <a:lnTo>
                    <a:pt x="2301595" y="11700"/>
                  </a:lnTo>
                  <a:lnTo>
                    <a:pt x="2350533" y="5246"/>
                  </a:lnTo>
                  <a:lnTo>
                    <a:pt x="2400213" y="1323"/>
                  </a:lnTo>
                  <a:lnTo>
                    <a:pt x="2450563" y="0"/>
                  </a:lnTo>
                  <a:lnTo>
                    <a:pt x="2499280" y="1230"/>
                  </a:lnTo>
                  <a:lnTo>
                    <a:pt x="2547353" y="4882"/>
                  </a:lnTo>
                  <a:lnTo>
                    <a:pt x="2594725" y="10895"/>
                  </a:lnTo>
                  <a:lnTo>
                    <a:pt x="2641336" y="19210"/>
                  </a:lnTo>
                  <a:lnTo>
                    <a:pt x="2687127" y="29767"/>
                  </a:lnTo>
                  <a:lnTo>
                    <a:pt x="2732038" y="42507"/>
                  </a:lnTo>
                  <a:lnTo>
                    <a:pt x="2776010" y="57371"/>
                  </a:lnTo>
                  <a:lnTo>
                    <a:pt x="2818984" y="74298"/>
                  </a:lnTo>
                  <a:lnTo>
                    <a:pt x="2860901" y="93229"/>
                  </a:lnTo>
                  <a:lnTo>
                    <a:pt x="2901700" y="114104"/>
                  </a:lnTo>
                  <a:lnTo>
                    <a:pt x="2941324" y="136864"/>
                  </a:lnTo>
                  <a:lnTo>
                    <a:pt x="2979713" y="161450"/>
                  </a:lnTo>
                  <a:lnTo>
                    <a:pt x="3016806" y="187801"/>
                  </a:lnTo>
                  <a:lnTo>
                    <a:pt x="3052546" y="215858"/>
                  </a:lnTo>
                  <a:lnTo>
                    <a:pt x="3086873" y="245562"/>
                  </a:lnTo>
                  <a:lnTo>
                    <a:pt x="3119727" y="276852"/>
                  </a:lnTo>
                  <a:lnTo>
                    <a:pt x="3151049" y="309670"/>
                  </a:lnTo>
                  <a:lnTo>
                    <a:pt x="3180780" y="343955"/>
                  </a:lnTo>
                  <a:lnTo>
                    <a:pt x="3208861" y="379648"/>
                  </a:lnTo>
                  <a:lnTo>
                    <a:pt x="3235232" y="416690"/>
                  </a:lnTo>
                  <a:lnTo>
                    <a:pt x="3259834" y="455021"/>
                  </a:lnTo>
                  <a:lnTo>
                    <a:pt x="3282608" y="494581"/>
                  </a:lnTo>
                  <a:lnTo>
                    <a:pt x="3303495" y="535311"/>
                  </a:lnTo>
                  <a:lnTo>
                    <a:pt x="3322434" y="577150"/>
                  </a:lnTo>
                  <a:lnTo>
                    <a:pt x="3339368" y="620041"/>
                  </a:lnTo>
                  <a:lnTo>
                    <a:pt x="3354236" y="663922"/>
                  </a:lnTo>
                  <a:lnTo>
                    <a:pt x="3366979" y="708735"/>
                  </a:lnTo>
                  <a:lnTo>
                    <a:pt x="3377538" y="754419"/>
                  </a:lnTo>
                  <a:lnTo>
                    <a:pt x="3385854" y="800916"/>
                  </a:lnTo>
                  <a:lnTo>
                    <a:pt x="3391868" y="848165"/>
                  </a:lnTo>
                  <a:lnTo>
                    <a:pt x="3395519" y="896107"/>
                  </a:lnTo>
                  <a:lnTo>
                    <a:pt x="3396750" y="944682"/>
                  </a:lnTo>
                  <a:lnTo>
                    <a:pt x="3396220" y="975441"/>
                  </a:lnTo>
                  <a:lnTo>
                    <a:pt x="3394676" y="1006065"/>
                  </a:lnTo>
                  <a:lnTo>
                    <a:pt x="3392186" y="1036419"/>
                  </a:lnTo>
                  <a:lnTo>
                    <a:pt x="3388816" y="1066367"/>
                  </a:lnTo>
                  <a:lnTo>
                    <a:pt x="3423781" y="1097546"/>
                  </a:lnTo>
                  <a:lnTo>
                    <a:pt x="3456188" y="1131280"/>
                  </a:lnTo>
                  <a:lnTo>
                    <a:pt x="3485873" y="1167408"/>
                  </a:lnTo>
                  <a:lnTo>
                    <a:pt x="3512675" y="1205774"/>
                  </a:lnTo>
                  <a:lnTo>
                    <a:pt x="3536431" y="1246216"/>
                  </a:lnTo>
                  <a:lnTo>
                    <a:pt x="3556977" y="1288577"/>
                  </a:lnTo>
                  <a:lnTo>
                    <a:pt x="3574153" y="1332697"/>
                  </a:lnTo>
                  <a:lnTo>
                    <a:pt x="3587795" y="1378417"/>
                  </a:lnTo>
                  <a:lnTo>
                    <a:pt x="3597740" y="1425578"/>
                  </a:lnTo>
                  <a:lnTo>
                    <a:pt x="3603826" y="1474022"/>
                  </a:lnTo>
                  <a:lnTo>
                    <a:pt x="3605891" y="1523588"/>
                  </a:lnTo>
                  <a:lnTo>
                    <a:pt x="3603766" y="1573770"/>
                  </a:lnTo>
                  <a:lnTo>
                    <a:pt x="3597506" y="1622820"/>
                  </a:lnTo>
                  <a:lnTo>
                    <a:pt x="3587285" y="1670567"/>
                  </a:lnTo>
                  <a:lnTo>
                    <a:pt x="3573275" y="1716839"/>
                  </a:lnTo>
                  <a:lnTo>
                    <a:pt x="3555649" y="1761465"/>
                  </a:lnTo>
                  <a:lnTo>
                    <a:pt x="3534581" y="1804274"/>
                  </a:lnTo>
                  <a:lnTo>
                    <a:pt x="3510244" y="1845093"/>
                  </a:lnTo>
                  <a:lnTo>
                    <a:pt x="3482810" y="1883752"/>
                  </a:lnTo>
                  <a:lnTo>
                    <a:pt x="3452453" y="1920078"/>
                  </a:lnTo>
                  <a:lnTo>
                    <a:pt x="3419346" y="1953901"/>
                  </a:lnTo>
                  <a:lnTo>
                    <a:pt x="3383663" y="1985048"/>
                  </a:lnTo>
                  <a:lnTo>
                    <a:pt x="3345575" y="2013348"/>
                  </a:lnTo>
                  <a:lnTo>
                    <a:pt x="3305256" y="2038630"/>
                  </a:lnTo>
                  <a:lnTo>
                    <a:pt x="3262880" y="2060722"/>
                  </a:lnTo>
                  <a:lnTo>
                    <a:pt x="3218618" y="2079453"/>
                  </a:lnTo>
                  <a:lnTo>
                    <a:pt x="3239747" y="2096283"/>
                  </a:lnTo>
                  <a:lnTo>
                    <a:pt x="3257291" y="2116354"/>
                  </a:lnTo>
                  <a:lnTo>
                    <a:pt x="3270645" y="2139395"/>
                  </a:lnTo>
                  <a:lnTo>
                    <a:pt x="3279197" y="2165136"/>
                  </a:lnTo>
                  <a:lnTo>
                    <a:pt x="3281775" y="2207078"/>
                  </a:lnTo>
                  <a:lnTo>
                    <a:pt x="3271692" y="2247460"/>
                  </a:lnTo>
                  <a:lnTo>
                    <a:pt x="3250350" y="2284482"/>
                  </a:lnTo>
                  <a:lnTo>
                    <a:pt x="3219153" y="2316343"/>
                  </a:lnTo>
                  <a:lnTo>
                    <a:pt x="3179501" y="2341244"/>
                  </a:lnTo>
                  <a:lnTo>
                    <a:pt x="3132798" y="2357385"/>
                  </a:lnTo>
                  <a:lnTo>
                    <a:pt x="3084736" y="2362592"/>
                  </a:lnTo>
                  <a:lnTo>
                    <a:pt x="3039179" y="2357279"/>
                  </a:lnTo>
                  <a:lnTo>
                    <a:pt x="2998028" y="2342445"/>
                  </a:lnTo>
                  <a:lnTo>
                    <a:pt x="2963188" y="2319090"/>
                  </a:lnTo>
                  <a:lnTo>
                    <a:pt x="2936561" y="2288216"/>
                  </a:lnTo>
                  <a:lnTo>
                    <a:pt x="2920051" y="2250821"/>
                  </a:lnTo>
                  <a:lnTo>
                    <a:pt x="2881191" y="2279852"/>
                  </a:lnTo>
                  <a:lnTo>
                    <a:pt x="2840415" y="2306378"/>
                  </a:lnTo>
                  <a:lnTo>
                    <a:pt x="2797839" y="2330269"/>
                  </a:lnTo>
                  <a:lnTo>
                    <a:pt x="2753580" y="2351395"/>
                  </a:lnTo>
                  <a:lnTo>
                    <a:pt x="2707754" y="2369626"/>
                  </a:lnTo>
                  <a:lnTo>
                    <a:pt x="2660478" y="2384833"/>
                  </a:lnTo>
                  <a:lnTo>
                    <a:pt x="2611870" y="2396886"/>
                  </a:lnTo>
                  <a:lnTo>
                    <a:pt x="2562046" y="2405656"/>
                  </a:lnTo>
                  <a:lnTo>
                    <a:pt x="2511123" y="2411013"/>
                  </a:lnTo>
                  <a:lnTo>
                    <a:pt x="2459218" y="2412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02270" y="9326241"/>
              <a:ext cx="225275" cy="20051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5060742" y="7786830"/>
            <a:ext cx="232981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50" dirty="0">
                <a:solidFill>
                  <a:srgbClr val="004AAC"/>
                </a:solidFill>
                <a:latin typeface="Tahoma"/>
                <a:cs typeface="Tahoma"/>
              </a:rPr>
              <a:t>A</a:t>
            </a:r>
            <a:r>
              <a:rPr sz="5200" b="1" spc="-55" dirty="0">
                <a:solidFill>
                  <a:srgbClr val="004AAC"/>
                </a:solidFill>
                <a:latin typeface="Tahoma"/>
                <a:cs typeface="Tahoma"/>
              </a:rPr>
              <a:t>h</a:t>
            </a:r>
            <a:r>
              <a:rPr sz="5200" b="1" spc="-120" dirty="0">
                <a:solidFill>
                  <a:srgbClr val="004AAC"/>
                </a:solidFill>
                <a:latin typeface="Tahoma"/>
                <a:cs typeface="Tahoma"/>
              </a:rPr>
              <a:t>m</a:t>
            </a:r>
            <a:r>
              <a:rPr sz="5200" b="1" spc="-50" dirty="0">
                <a:solidFill>
                  <a:srgbClr val="004AAC"/>
                </a:solidFill>
                <a:latin typeface="Tahoma"/>
                <a:cs typeface="Tahoma"/>
              </a:rPr>
              <a:t>e</a:t>
            </a:r>
            <a:r>
              <a:rPr sz="5200" b="1" spc="80" dirty="0">
                <a:solidFill>
                  <a:srgbClr val="004AAC"/>
                </a:solidFill>
                <a:latin typeface="Tahoma"/>
                <a:cs typeface="Tahoma"/>
              </a:rPr>
              <a:t>d</a:t>
            </a:r>
            <a:endParaRPr sz="5200" dirty="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68514" y="66254"/>
            <a:ext cx="6035675" cy="3724275"/>
            <a:chOff x="8568514" y="66254"/>
            <a:chExt cx="6035675" cy="3724275"/>
          </a:xfrm>
        </p:grpSpPr>
        <p:sp>
          <p:nvSpPr>
            <p:cNvPr id="3" name="object 3"/>
            <p:cNvSpPr/>
            <p:nvPr/>
          </p:nvSpPr>
          <p:spPr>
            <a:xfrm>
              <a:off x="8588514" y="86254"/>
              <a:ext cx="5995670" cy="3684270"/>
            </a:xfrm>
            <a:custGeom>
              <a:avLst/>
              <a:gdLst/>
              <a:ahLst/>
              <a:cxnLst/>
              <a:rect l="l" t="t" r="r" b="b"/>
              <a:pathLst>
                <a:path w="5995669" h="3684270">
                  <a:moveTo>
                    <a:pt x="157650" y="3684185"/>
                  </a:moveTo>
                  <a:lnTo>
                    <a:pt x="118369" y="3677489"/>
                  </a:lnTo>
                  <a:lnTo>
                    <a:pt x="82672" y="3658279"/>
                  </a:lnTo>
                  <a:lnTo>
                    <a:pt x="57267" y="3630602"/>
                  </a:lnTo>
                  <a:lnTo>
                    <a:pt x="49202" y="3601520"/>
                  </a:lnTo>
                  <a:lnTo>
                    <a:pt x="58437" y="3573035"/>
                  </a:lnTo>
                  <a:lnTo>
                    <a:pt x="84930" y="3547152"/>
                  </a:lnTo>
                  <a:lnTo>
                    <a:pt x="123103" y="3528729"/>
                  </a:lnTo>
                  <a:lnTo>
                    <a:pt x="163209" y="3522880"/>
                  </a:lnTo>
                  <a:lnTo>
                    <a:pt x="202490" y="3529577"/>
                  </a:lnTo>
                  <a:lnTo>
                    <a:pt x="238187" y="3548787"/>
                  </a:lnTo>
                  <a:lnTo>
                    <a:pt x="263592" y="3576469"/>
                  </a:lnTo>
                  <a:lnTo>
                    <a:pt x="271657" y="3605551"/>
                  </a:lnTo>
                  <a:lnTo>
                    <a:pt x="262422" y="3634033"/>
                  </a:lnTo>
                  <a:lnTo>
                    <a:pt x="235929" y="3659915"/>
                  </a:lnTo>
                  <a:lnTo>
                    <a:pt x="197756" y="3678337"/>
                  </a:lnTo>
                  <a:lnTo>
                    <a:pt x="157650" y="3684185"/>
                  </a:lnTo>
                  <a:close/>
                </a:path>
                <a:path w="5995669" h="3684270">
                  <a:moveTo>
                    <a:pt x="503451" y="3532770"/>
                  </a:moveTo>
                  <a:lnTo>
                    <a:pt x="459281" y="3528216"/>
                  </a:lnTo>
                  <a:lnTo>
                    <a:pt x="414414" y="3515139"/>
                  </a:lnTo>
                  <a:lnTo>
                    <a:pt x="374666" y="3493313"/>
                  </a:lnTo>
                  <a:lnTo>
                    <a:pt x="346454" y="3465097"/>
                  </a:lnTo>
                  <a:lnTo>
                    <a:pt x="324514" y="3398124"/>
                  </a:lnTo>
                  <a:lnTo>
                    <a:pt x="330724" y="3363683"/>
                  </a:lnTo>
                  <a:lnTo>
                    <a:pt x="377354" y="3303676"/>
                  </a:lnTo>
                  <a:lnTo>
                    <a:pt x="417713" y="3282427"/>
                  </a:lnTo>
                  <a:lnTo>
                    <a:pt x="465217" y="3269835"/>
                  </a:lnTo>
                  <a:lnTo>
                    <a:pt x="513609" y="3266416"/>
                  </a:lnTo>
                  <a:lnTo>
                    <a:pt x="560473" y="3271667"/>
                  </a:lnTo>
                  <a:lnTo>
                    <a:pt x="603391" y="3285087"/>
                  </a:lnTo>
                  <a:lnTo>
                    <a:pt x="639946" y="3306172"/>
                  </a:lnTo>
                  <a:lnTo>
                    <a:pt x="667722" y="3334421"/>
                  </a:lnTo>
                  <a:lnTo>
                    <a:pt x="690359" y="3399422"/>
                  </a:lnTo>
                  <a:lnTo>
                    <a:pt x="685331" y="3430060"/>
                  </a:lnTo>
                  <a:lnTo>
                    <a:pt x="648705" y="3483242"/>
                  </a:lnTo>
                  <a:lnTo>
                    <a:pt x="584813" y="3519808"/>
                  </a:lnTo>
                  <a:lnTo>
                    <a:pt x="545704" y="3529677"/>
                  </a:lnTo>
                  <a:lnTo>
                    <a:pt x="503451" y="3532770"/>
                  </a:lnTo>
                  <a:close/>
                </a:path>
                <a:path w="5995669" h="3684270">
                  <a:moveTo>
                    <a:pt x="2295415" y="3009900"/>
                  </a:moveTo>
                  <a:lnTo>
                    <a:pt x="1831476" y="3009900"/>
                  </a:lnTo>
                  <a:lnTo>
                    <a:pt x="1686611" y="2971800"/>
                  </a:lnTo>
                  <a:lnTo>
                    <a:pt x="1549701" y="2933700"/>
                  </a:lnTo>
                  <a:lnTo>
                    <a:pt x="1506150" y="2908300"/>
                  </a:lnTo>
                  <a:lnTo>
                    <a:pt x="1463756" y="2895600"/>
                  </a:lnTo>
                  <a:lnTo>
                    <a:pt x="1422587" y="2870200"/>
                  </a:lnTo>
                  <a:lnTo>
                    <a:pt x="1382710" y="2857500"/>
                  </a:lnTo>
                  <a:lnTo>
                    <a:pt x="1344194" y="2832100"/>
                  </a:lnTo>
                  <a:lnTo>
                    <a:pt x="1307107" y="2806700"/>
                  </a:lnTo>
                  <a:lnTo>
                    <a:pt x="1271517" y="2781300"/>
                  </a:lnTo>
                  <a:lnTo>
                    <a:pt x="1237493" y="2755900"/>
                  </a:lnTo>
                  <a:lnTo>
                    <a:pt x="1205102" y="2730500"/>
                  </a:lnTo>
                  <a:lnTo>
                    <a:pt x="1174413" y="2692400"/>
                  </a:lnTo>
                  <a:lnTo>
                    <a:pt x="1145493" y="2667000"/>
                  </a:lnTo>
                  <a:lnTo>
                    <a:pt x="1118411" y="2628900"/>
                  </a:lnTo>
                  <a:lnTo>
                    <a:pt x="1093235" y="2603500"/>
                  </a:lnTo>
                  <a:lnTo>
                    <a:pt x="1070033" y="2565400"/>
                  </a:lnTo>
                  <a:lnTo>
                    <a:pt x="1048873" y="2527300"/>
                  </a:lnTo>
                  <a:lnTo>
                    <a:pt x="1029823" y="2501900"/>
                  </a:lnTo>
                  <a:lnTo>
                    <a:pt x="1012952" y="2463800"/>
                  </a:lnTo>
                  <a:lnTo>
                    <a:pt x="998327" y="2425700"/>
                  </a:lnTo>
                  <a:lnTo>
                    <a:pt x="983869" y="2387600"/>
                  </a:lnTo>
                  <a:lnTo>
                    <a:pt x="970642" y="2362200"/>
                  </a:lnTo>
                  <a:lnTo>
                    <a:pt x="958472" y="2349500"/>
                  </a:lnTo>
                  <a:lnTo>
                    <a:pt x="592006" y="2349500"/>
                  </a:lnTo>
                  <a:lnTo>
                    <a:pt x="544291" y="2336800"/>
                  </a:lnTo>
                  <a:lnTo>
                    <a:pt x="452733" y="2311400"/>
                  </a:lnTo>
                  <a:lnTo>
                    <a:pt x="366022" y="2286000"/>
                  </a:lnTo>
                  <a:lnTo>
                    <a:pt x="324365" y="2260600"/>
                  </a:lnTo>
                  <a:lnTo>
                    <a:pt x="283778" y="2235200"/>
                  </a:lnTo>
                  <a:lnTo>
                    <a:pt x="244213" y="2209800"/>
                  </a:lnTo>
                  <a:lnTo>
                    <a:pt x="205623" y="2184400"/>
                  </a:lnTo>
                  <a:lnTo>
                    <a:pt x="160834" y="2146300"/>
                  </a:lnTo>
                  <a:lnTo>
                    <a:pt x="123867" y="2120900"/>
                  </a:lnTo>
                  <a:lnTo>
                    <a:pt x="93273" y="2082800"/>
                  </a:lnTo>
                  <a:lnTo>
                    <a:pt x="67601" y="2044700"/>
                  </a:lnTo>
                  <a:lnTo>
                    <a:pt x="45401" y="2006600"/>
                  </a:lnTo>
                  <a:lnTo>
                    <a:pt x="25222" y="1968500"/>
                  </a:lnTo>
                  <a:lnTo>
                    <a:pt x="10728" y="1917700"/>
                  </a:lnTo>
                  <a:lnTo>
                    <a:pt x="2379" y="1866900"/>
                  </a:lnTo>
                  <a:lnTo>
                    <a:pt x="0" y="1816100"/>
                  </a:lnTo>
                  <a:lnTo>
                    <a:pt x="3413" y="1765300"/>
                  </a:lnTo>
                  <a:lnTo>
                    <a:pt x="12444" y="1714500"/>
                  </a:lnTo>
                  <a:lnTo>
                    <a:pt x="26915" y="1663700"/>
                  </a:lnTo>
                  <a:lnTo>
                    <a:pt x="46652" y="1625600"/>
                  </a:lnTo>
                  <a:lnTo>
                    <a:pt x="71478" y="1574800"/>
                  </a:lnTo>
                  <a:lnTo>
                    <a:pt x="101217" y="1536700"/>
                  </a:lnTo>
                  <a:lnTo>
                    <a:pt x="131703" y="1498600"/>
                  </a:lnTo>
                  <a:lnTo>
                    <a:pt x="169528" y="1473200"/>
                  </a:lnTo>
                  <a:lnTo>
                    <a:pt x="212713" y="1435100"/>
                  </a:lnTo>
                  <a:lnTo>
                    <a:pt x="259278" y="1409700"/>
                  </a:lnTo>
                  <a:lnTo>
                    <a:pt x="354635" y="1358900"/>
                  </a:lnTo>
                  <a:lnTo>
                    <a:pt x="399469" y="1333500"/>
                  </a:lnTo>
                  <a:lnTo>
                    <a:pt x="492205" y="1295400"/>
                  </a:lnTo>
                  <a:lnTo>
                    <a:pt x="512337" y="1219200"/>
                  </a:lnTo>
                  <a:lnTo>
                    <a:pt x="524455" y="1181100"/>
                  </a:lnTo>
                  <a:lnTo>
                    <a:pt x="539947" y="1143000"/>
                  </a:lnTo>
                  <a:lnTo>
                    <a:pt x="558677" y="1117600"/>
                  </a:lnTo>
                  <a:lnTo>
                    <a:pt x="580511" y="1079500"/>
                  </a:lnTo>
                  <a:lnTo>
                    <a:pt x="605316" y="1041400"/>
                  </a:lnTo>
                  <a:lnTo>
                    <a:pt x="632956" y="1003300"/>
                  </a:lnTo>
                  <a:lnTo>
                    <a:pt x="663298" y="977900"/>
                  </a:lnTo>
                  <a:lnTo>
                    <a:pt x="696206" y="952500"/>
                  </a:lnTo>
                  <a:lnTo>
                    <a:pt x="731548" y="914400"/>
                  </a:lnTo>
                  <a:lnTo>
                    <a:pt x="769188" y="889000"/>
                  </a:lnTo>
                  <a:lnTo>
                    <a:pt x="808993" y="863600"/>
                  </a:lnTo>
                  <a:lnTo>
                    <a:pt x="850828" y="838200"/>
                  </a:lnTo>
                  <a:lnTo>
                    <a:pt x="894558" y="825500"/>
                  </a:lnTo>
                  <a:lnTo>
                    <a:pt x="940050" y="800100"/>
                  </a:lnTo>
                  <a:lnTo>
                    <a:pt x="987169" y="787400"/>
                  </a:lnTo>
                  <a:lnTo>
                    <a:pt x="1035781" y="762000"/>
                  </a:lnTo>
                  <a:lnTo>
                    <a:pt x="1085752" y="749300"/>
                  </a:lnTo>
                  <a:lnTo>
                    <a:pt x="1136946" y="749300"/>
                  </a:lnTo>
                  <a:lnTo>
                    <a:pt x="1242472" y="723900"/>
                  </a:lnTo>
                  <a:lnTo>
                    <a:pt x="1444873" y="723900"/>
                  </a:lnTo>
                  <a:lnTo>
                    <a:pt x="1455111" y="647700"/>
                  </a:lnTo>
                  <a:lnTo>
                    <a:pt x="1462525" y="609600"/>
                  </a:lnTo>
                  <a:lnTo>
                    <a:pt x="1473241" y="571500"/>
                  </a:lnTo>
                  <a:lnTo>
                    <a:pt x="1487160" y="533400"/>
                  </a:lnTo>
                  <a:lnTo>
                    <a:pt x="1504187" y="495300"/>
                  </a:lnTo>
                  <a:lnTo>
                    <a:pt x="1524222" y="457200"/>
                  </a:lnTo>
                  <a:lnTo>
                    <a:pt x="1547169" y="419100"/>
                  </a:lnTo>
                  <a:lnTo>
                    <a:pt x="1572931" y="381000"/>
                  </a:lnTo>
                  <a:lnTo>
                    <a:pt x="1601409" y="355600"/>
                  </a:lnTo>
                  <a:lnTo>
                    <a:pt x="1632507" y="317500"/>
                  </a:lnTo>
                  <a:lnTo>
                    <a:pt x="1666127" y="279400"/>
                  </a:lnTo>
                  <a:lnTo>
                    <a:pt x="1702172" y="254000"/>
                  </a:lnTo>
                  <a:lnTo>
                    <a:pt x="1740544" y="228600"/>
                  </a:lnTo>
                  <a:lnTo>
                    <a:pt x="1781146" y="190500"/>
                  </a:lnTo>
                  <a:lnTo>
                    <a:pt x="1823881" y="165100"/>
                  </a:lnTo>
                  <a:lnTo>
                    <a:pt x="1868651" y="139700"/>
                  </a:lnTo>
                  <a:lnTo>
                    <a:pt x="1915358" y="114300"/>
                  </a:lnTo>
                  <a:lnTo>
                    <a:pt x="1963906" y="88900"/>
                  </a:lnTo>
                  <a:lnTo>
                    <a:pt x="2014196" y="76200"/>
                  </a:lnTo>
                  <a:lnTo>
                    <a:pt x="2066132" y="50800"/>
                  </a:lnTo>
                  <a:lnTo>
                    <a:pt x="2174551" y="25400"/>
                  </a:lnTo>
                  <a:lnTo>
                    <a:pt x="2216481" y="12700"/>
                  </a:lnTo>
                  <a:lnTo>
                    <a:pt x="2256573" y="0"/>
                  </a:lnTo>
                  <a:lnTo>
                    <a:pt x="2737037" y="0"/>
                  </a:lnTo>
                  <a:lnTo>
                    <a:pt x="2777133" y="12700"/>
                  </a:lnTo>
                  <a:lnTo>
                    <a:pt x="2819071" y="25400"/>
                  </a:lnTo>
                  <a:lnTo>
                    <a:pt x="2926472" y="50800"/>
                  </a:lnTo>
                  <a:lnTo>
                    <a:pt x="2977858" y="76200"/>
                  </a:lnTo>
                  <a:lnTo>
                    <a:pt x="3027591" y="88900"/>
                  </a:lnTo>
                  <a:lnTo>
                    <a:pt x="3075590" y="114300"/>
                  </a:lnTo>
                  <a:lnTo>
                    <a:pt x="3121772" y="139700"/>
                  </a:lnTo>
                  <a:lnTo>
                    <a:pt x="3166055" y="165100"/>
                  </a:lnTo>
                  <a:lnTo>
                    <a:pt x="3208359" y="190500"/>
                  </a:lnTo>
                  <a:lnTo>
                    <a:pt x="3248600" y="215900"/>
                  </a:lnTo>
                  <a:lnTo>
                    <a:pt x="3286696" y="241300"/>
                  </a:lnTo>
                  <a:lnTo>
                    <a:pt x="3322567" y="279400"/>
                  </a:lnTo>
                  <a:lnTo>
                    <a:pt x="3356128" y="304800"/>
                  </a:lnTo>
                  <a:lnTo>
                    <a:pt x="3387300" y="342900"/>
                  </a:lnTo>
                  <a:lnTo>
                    <a:pt x="3416000" y="381000"/>
                  </a:lnTo>
                  <a:lnTo>
                    <a:pt x="3442145" y="419100"/>
                  </a:lnTo>
                  <a:lnTo>
                    <a:pt x="3465654" y="457200"/>
                  </a:lnTo>
                  <a:lnTo>
                    <a:pt x="3484986" y="482600"/>
                  </a:lnTo>
                  <a:lnTo>
                    <a:pt x="3503694" y="508000"/>
                  </a:lnTo>
                  <a:lnTo>
                    <a:pt x="3519838" y="520700"/>
                  </a:lnTo>
                  <a:lnTo>
                    <a:pt x="3531476" y="533400"/>
                  </a:lnTo>
                  <a:lnTo>
                    <a:pt x="4364550" y="533400"/>
                  </a:lnTo>
                  <a:lnTo>
                    <a:pt x="4412707" y="558800"/>
                  </a:lnTo>
                  <a:lnTo>
                    <a:pt x="4459393" y="571500"/>
                  </a:lnTo>
                  <a:lnTo>
                    <a:pt x="4504461" y="596900"/>
                  </a:lnTo>
                  <a:lnTo>
                    <a:pt x="4547759" y="622300"/>
                  </a:lnTo>
                  <a:lnTo>
                    <a:pt x="4589141" y="647700"/>
                  </a:lnTo>
                  <a:lnTo>
                    <a:pt x="4628455" y="673100"/>
                  </a:lnTo>
                  <a:lnTo>
                    <a:pt x="4665553" y="698500"/>
                  </a:lnTo>
                  <a:lnTo>
                    <a:pt x="4700285" y="723900"/>
                  </a:lnTo>
                  <a:lnTo>
                    <a:pt x="4732503" y="762000"/>
                  </a:lnTo>
                  <a:lnTo>
                    <a:pt x="4762057" y="787400"/>
                  </a:lnTo>
                  <a:lnTo>
                    <a:pt x="4788798" y="825500"/>
                  </a:lnTo>
                  <a:lnTo>
                    <a:pt x="4812576" y="850900"/>
                  </a:lnTo>
                  <a:lnTo>
                    <a:pt x="4836524" y="889000"/>
                  </a:lnTo>
                  <a:lnTo>
                    <a:pt x="4854989" y="901700"/>
                  </a:lnTo>
                  <a:lnTo>
                    <a:pt x="4871503" y="914400"/>
                  </a:lnTo>
                  <a:lnTo>
                    <a:pt x="5323129" y="914400"/>
                  </a:lnTo>
                  <a:lnTo>
                    <a:pt x="5509436" y="965200"/>
                  </a:lnTo>
                  <a:lnTo>
                    <a:pt x="5554404" y="990600"/>
                  </a:lnTo>
                  <a:lnTo>
                    <a:pt x="5598182" y="1003300"/>
                  </a:lnTo>
                  <a:lnTo>
                    <a:pt x="5640496" y="1028700"/>
                  </a:lnTo>
                  <a:lnTo>
                    <a:pt x="5681074" y="1054100"/>
                  </a:lnTo>
                  <a:lnTo>
                    <a:pt x="5719643" y="1079500"/>
                  </a:lnTo>
                  <a:lnTo>
                    <a:pt x="5761125" y="1104900"/>
                  </a:lnTo>
                  <a:lnTo>
                    <a:pt x="5799236" y="1143000"/>
                  </a:lnTo>
                  <a:lnTo>
                    <a:pt x="5833973" y="1181100"/>
                  </a:lnTo>
                  <a:lnTo>
                    <a:pt x="5865334" y="1206500"/>
                  </a:lnTo>
                  <a:lnTo>
                    <a:pt x="5893318" y="1244600"/>
                  </a:lnTo>
                  <a:lnTo>
                    <a:pt x="5917921" y="1282700"/>
                  </a:lnTo>
                  <a:lnTo>
                    <a:pt x="5939141" y="1320800"/>
                  </a:lnTo>
                  <a:lnTo>
                    <a:pt x="5956976" y="1358900"/>
                  </a:lnTo>
                  <a:lnTo>
                    <a:pt x="5971424" y="1397000"/>
                  </a:lnTo>
                  <a:lnTo>
                    <a:pt x="5982482" y="1435100"/>
                  </a:lnTo>
                  <a:lnTo>
                    <a:pt x="5990148" y="1473200"/>
                  </a:lnTo>
                  <a:lnTo>
                    <a:pt x="5994419" y="1511300"/>
                  </a:lnTo>
                  <a:lnTo>
                    <a:pt x="5995293" y="1549400"/>
                  </a:lnTo>
                  <a:lnTo>
                    <a:pt x="5992769" y="1587500"/>
                  </a:lnTo>
                  <a:lnTo>
                    <a:pt x="5986842" y="1625600"/>
                  </a:lnTo>
                  <a:lnTo>
                    <a:pt x="5977512" y="1663700"/>
                  </a:lnTo>
                  <a:lnTo>
                    <a:pt x="5964776" y="1701800"/>
                  </a:lnTo>
                  <a:lnTo>
                    <a:pt x="5948631" y="1739900"/>
                  </a:lnTo>
                  <a:lnTo>
                    <a:pt x="5929075" y="1778000"/>
                  </a:lnTo>
                  <a:lnTo>
                    <a:pt x="5906106" y="1816100"/>
                  </a:lnTo>
                  <a:lnTo>
                    <a:pt x="5879721" y="1854200"/>
                  </a:lnTo>
                  <a:lnTo>
                    <a:pt x="5849918" y="1892300"/>
                  </a:lnTo>
                  <a:lnTo>
                    <a:pt x="5816695" y="1917700"/>
                  </a:lnTo>
                  <a:lnTo>
                    <a:pt x="5780050" y="1955800"/>
                  </a:lnTo>
                  <a:lnTo>
                    <a:pt x="5739979" y="1981200"/>
                  </a:lnTo>
                  <a:lnTo>
                    <a:pt x="5702457" y="2019300"/>
                  </a:lnTo>
                  <a:lnTo>
                    <a:pt x="5663697" y="2032000"/>
                  </a:lnTo>
                  <a:lnTo>
                    <a:pt x="5623719" y="2057400"/>
                  </a:lnTo>
                  <a:lnTo>
                    <a:pt x="5582545" y="2082800"/>
                  </a:lnTo>
                  <a:lnTo>
                    <a:pt x="5540195" y="2095500"/>
                  </a:lnTo>
                  <a:lnTo>
                    <a:pt x="5496690" y="2120900"/>
                  </a:lnTo>
                  <a:lnTo>
                    <a:pt x="5359456" y="2159000"/>
                  </a:lnTo>
                  <a:lnTo>
                    <a:pt x="5311542" y="2171700"/>
                  </a:lnTo>
                  <a:lnTo>
                    <a:pt x="4917500" y="2171700"/>
                  </a:lnTo>
                  <a:lnTo>
                    <a:pt x="4898165" y="2260600"/>
                  </a:lnTo>
                  <a:lnTo>
                    <a:pt x="4888123" y="2298700"/>
                  </a:lnTo>
                  <a:lnTo>
                    <a:pt x="4875982" y="2336800"/>
                  </a:lnTo>
                  <a:lnTo>
                    <a:pt x="4861789" y="2374900"/>
                  </a:lnTo>
                  <a:lnTo>
                    <a:pt x="4845589" y="2413000"/>
                  </a:lnTo>
                  <a:lnTo>
                    <a:pt x="4827429" y="2451100"/>
                  </a:lnTo>
                  <a:lnTo>
                    <a:pt x="4807356" y="2489200"/>
                  </a:lnTo>
                  <a:lnTo>
                    <a:pt x="4785414" y="2527300"/>
                  </a:lnTo>
                  <a:lnTo>
                    <a:pt x="4761651" y="2565400"/>
                  </a:lnTo>
                  <a:lnTo>
                    <a:pt x="4736113" y="2590800"/>
                  </a:lnTo>
                  <a:lnTo>
                    <a:pt x="4708845" y="2628900"/>
                  </a:lnTo>
                  <a:lnTo>
                    <a:pt x="4679894" y="2667000"/>
                  </a:lnTo>
                  <a:lnTo>
                    <a:pt x="4649306" y="2692400"/>
                  </a:lnTo>
                  <a:lnTo>
                    <a:pt x="4617128" y="2717800"/>
                  </a:lnTo>
                  <a:lnTo>
                    <a:pt x="4583404" y="2755900"/>
                  </a:lnTo>
                  <a:lnTo>
                    <a:pt x="4548183" y="2781300"/>
                  </a:lnTo>
                  <a:lnTo>
                    <a:pt x="4511509" y="2806700"/>
                  </a:lnTo>
                  <a:lnTo>
                    <a:pt x="4473429" y="2832100"/>
                  </a:lnTo>
                  <a:lnTo>
                    <a:pt x="4433989" y="2857500"/>
                  </a:lnTo>
                  <a:lnTo>
                    <a:pt x="4393235" y="2882900"/>
                  </a:lnTo>
                  <a:lnTo>
                    <a:pt x="2703238" y="2882900"/>
                  </a:lnTo>
                  <a:lnTo>
                    <a:pt x="2555720" y="2933700"/>
                  </a:lnTo>
                  <a:lnTo>
                    <a:pt x="2503444" y="2959100"/>
                  </a:lnTo>
                  <a:lnTo>
                    <a:pt x="2390471" y="2984500"/>
                  </a:lnTo>
                  <a:lnTo>
                    <a:pt x="2338518" y="2997200"/>
                  </a:lnTo>
                  <a:lnTo>
                    <a:pt x="2295415" y="3009900"/>
                  </a:lnTo>
                  <a:close/>
                </a:path>
                <a:path w="5995669" h="3684270">
                  <a:moveTo>
                    <a:pt x="4364550" y="533400"/>
                  </a:moveTo>
                  <a:lnTo>
                    <a:pt x="3531476" y="533400"/>
                  </a:lnTo>
                  <a:lnTo>
                    <a:pt x="3547157" y="520700"/>
                  </a:lnTo>
                  <a:lnTo>
                    <a:pt x="3574522" y="520700"/>
                  </a:lnTo>
                  <a:lnTo>
                    <a:pt x="3609718" y="508000"/>
                  </a:lnTo>
                  <a:lnTo>
                    <a:pt x="3648893" y="495300"/>
                  </a:lnTo>
                  <a:lnTo>
                    <a:pt x="3691250" y="495300"/>
                  </a:lnTo>
                  <a:lnTo>
                    <a:pt x="3738587" y="482600"/>
                  </a:lnTo>
                  <a:lnTo>
                    <a:pt x="3789769" y="469900"/>
                  </a:lnTo>
                  <a:lnTo>
                    <a:pt x="4113941" y="469900"/>
                  </a:lnTo>
                  <a:lnTo>
                    <a:pt x="4160209" y="482600"/>
                  </a:lnTo>
                  <a:lnTo>
                    <a:pt x="4315073" y="520700"/>
                  </a:lnTo>
                  <a:lnTo>
                    <a:pt x="4364550" y="533400"/>
                  </a:lnTo>
                  <a:close/>
                </a:path>
                <a:path w="5995669" h="3684270">
                  <a:moveTo>
                    <a:pt x="5276309" y="914400"/>
                  </a:moveTo>
                  <a:lnTo>
                    <a:pt x="4923148" y="914400"/>
                  </a:lnTo>
                  <a:lnTo>
                    <a:pt x="4967617" y="901700"/>
                  </a:lnTo>
                  <a:lnTo>
                    <a:pt x="5236611" y="901700"/>
                  </a:lnTo>
                  <a:lnTo>
                    <a:pt x="5276309" y="914400"/>
                  </a:lnTo>
                  <a:close/>
                </a:path>
                <a:path w="5995669" h="3684270">
                  <a:moveTo>
                    <a:pt x="5161582" y="2184400"/>
                  </a:moveTo>
                  <a:lnTo>
                    <a:pt x="5056637" y="2184400"/>
                  </a:lnTo>
                  <a:lnTo>
                    <a:pt x="4917500" y="2171700"/>
                  </a:lnTo>
                  <a:lnTo>
                    <a:pt x="5212583" y="2171700"/>
                  </a:lnTo>
                  <a:lnTo>
                    <a:pt x="5161582" y="2184400"/>
                  </a:lnTo>
                  <a:close/>
                </a:path>
                <a:path w="5995669" h="3684270">
                  <a:moveTo>
                    <a:pt x="743462" y="2362200"/>
                  </a:moveTo>
                  <a:lnTo>
                    <a:pt x="691544" y="2362200"/>
                  </a:lnTo>
                  <a:lnTo>
                    <a:pt x="641075" y="2349500"/>
                  </a:lnTo>
                  <a:lnTo>
                    <a:pt x="796876" y="2349500"/>
                  </a:lnTo>
                  <a:lnTo>
                    <a:pt x="743462" y="2362200"/>
                  </a:lnTo>
                  <a:close/>
                </a:path>
                <a:path w="5995669" h="3684270">
                  <a:moveTo>
                    <a:pt x="1080411" y="2857500"/>
                  </a:moveTo>
                  <a:lnTo>
                    <a:pt x="982522" y="2857500"/>
                  </a:lnTo>
                  <a:lnTo>
                    <a:pt x="1031358" y="2844800"/>
                  </a:lnTo>
                  <a:lnTo>
                    <a:pt x="1080411" y="2857500"/>
                  </a:lnTo>
                  <a:close/>
                </a:path>
                <a:path w="5995669" h="3684270">
                  <a:moveTo>
                    <a:pt x="1078554" y="3314700"/>
                  </a:moveTo>
                  <a:lnTo>
                    <a:pt x="980665" y="3314700"/>
                  </a:lnTo>
                  <a:lnTo>
                    <a:pt x="885520" y="3289300"/>
                  </a:lnTo>
                  <a:lnTo>
                    <a:pt x="836118" y="3263900"/>
                  </a:lnTo>
                  <a:lnTo>
                    <a:pt x="794206" y="3238500"/>
                  </a:lnTo>
                  <a:lnTo>
                    <a:pt x="760187" y="3200400"/>
                  </a:lnTo>
                  <a:lnTo>
                    <a:pt x="734467" y="3175000"/>
                  </a:lnTo>
                  <a:lnTo>
                    <a:pt x="717450" y="3136900"/>
                  </a:lnTo>
                  <a:lnTo>
                    <a:pt x="709540" y="3098800"/>
                  </a:lnTo>
                  <a:lnTo>
                    <a:pt x="711142" y="3060700"/>
                  </a:lnTo>
                  <a:lnTo>
                    <a:pt x="722661" y="3009900"/>
                  </a:lnTo>
                  <a:lnTo>
                    <a:pt x="744501" y="2971800"/>
                  </a:lnTo>
                  <a:lnTo>
                    <a:pt x="773118" y="2946400"/>
                  </a:lnTo>
                  <a:lnTo>
                    <a:pt x="807357" y="2921000"/>
                  </a:lnTo>
                  <a:lnTo>
                    <a:pt x="846319" y="2895600"/>
                  </a:lnTo>
                  <a:lnTo>
                    <a:pt x="889101" y="2870200"/>
                  </a:lnTo>
                  <a:lnTo>
                    <a:pt x="934802" y="2857500"/>
                  </a:lnTo>
                  <a:lnTo>
                    <a:pt x="1128778" y="2857500"/>
                  </a:lnTo>
                  <a:lnTo>
                    <a:pt x="1175558" y="2870200"/>
                  </a:lnTo>
                  <a:lnTo>
                    <a:pt x="1224960" y="2895600"/>
                  </a:lnTo>
                  <a:lnTo>
                    <a:pt x="1266872" y="2921000"/>
                  </a:lnTo>
                  <a:lnTo>
                    <a:pt x="1300891" y="2959100"/>
                  </a:lnTo>
                  <a:lnTo>
                    <a:pt x="1326611" y="2997200"/>
                  </a:lnTo>
                  <a:lnTo>
                    <a:pt x="1343628" y="3035300"/>
                  </a:lnTo>
                  <a:lnTo>
                    <a:pt x="1351538" y="3073400"/>
                  </a:lnTo>
                  <a:lnTo>
                    <a:pt x="1349936" y="3111500"/>
                  </a:lnTo>
                  <a:lnTo>
                    <a:pt x="1338417" y="3149600"/>
                  </a:lnTo>
                  <a:lnTo>
                    <a:pt x="1316577" y="3187700"/>
                  </a:lnTo>
                  <a:lnTo>
                    <a:pt x="1287960" y="3225800"/>
                  </a:lnTo>
                  <a:lnTo>
                    <a:pt x="1253720" y="3251200"/>
                  </a:lnTo>
                  <a:lnTo>
                    <a:pt x="1214758" y="3276600"/>
                  </a:lnTo>
                  <a:lnTo>
                    <a:pt x="1171975" y="3289300"/>
                  </a:lnTo>
                  <a:lnTo>
                    <a:pt x="1126274" y="3302000"/>
                  </a:lnTo>
                  <a:lnTo>
                    <a:pt x="1078554" y="3314700"/>
                  </a:lnTo>
                  <a:close/>
                </a:path>
                <a:path w="5995669" h="3684270">
                  <a:moveTo>
                    <a:pt x="3923601" y="3060700"/>
                  </a:moveTo>
                  <a:lnTo>
                    <a:pt x="3171843" y="3060700"/>
                  </a:lnTo>
                  <a:lnTo>
                    <a:pt x="3118903" y="3048000"/>
                  </a:lnTo>
                  <a:lnTo>
                    <a:pt x="3068642" y="3035300"/>
                  </a:lnTo>
                  <a:lnTo>
                    <a:pt x="2973734" y="3009900"/>
                  </a:lnTo>
                  <a:lnTo>
                    <a:pt x="2927871" y="2984500"/>
                  </a:lnTo>
                  <a:lnTo>
                    <a:pt x="2882259" y="2971800"/>
                  </a:lnTo>
                  <a:lnTo>
                    <a:pt x="2836292" y="2946400"/>
                  </a:lnTo>
                  <a:lnTo>
                    <a:pt x="2789361" y="2921000"/>
                  </a:lnTo>
                  <a:lnTo>
                    <a:pt x="2703238" y="2882900"/>
                  </a:lnTo>
                  <a:lnTo>
                    <a:pt x="4393235" y="2882900"/>
                  </a:lnTo>
                  <a:lnTo>
                    <a:pt x="4351214" y="2908300"/>
                  </a:lnTo>
                  <a:lnTo>
                    <a:pt x="4307972" y="2933700"/>
                  </a:lnTo>
                  <a:lnTo>
                    <a:pt x="4263554" y="2946400"/>
                  </a:lnTo>
                  <a:lnTo>
                    <a:pt x="4218007" y="2971800"/>
                  </a:lnTo>
                  <a:lnTo>
                    <a:pt x="4171377" y="2984500"/>
                  </a:lnTo>
                  <a:lnTo>
                    <a:pt x="4123711" y="3009900"/>
                  </a:lnTo>
                  <a:lnTo>
                    <a:pt x="3923601" y="3060700"/>
                  </a:lnTo>
                  <a:close/>
                </a:path>
                <a:path w="5995669" h="3684270">
                  <a:moveTo>
                    <a:pt x="2190104" y="3022600"/>
                  </a:moveTo>
                  <a:lnTo>
                    <a:pt x="1931565" y="3022600"/>
                  </a:lnTo>
                  <a:lnTo>
                    <a:pt x="1881215" y="3009900"/>
                  </a:lnTo>
                  <a:lnTo>
                    <a:pt x="2242692" y="3009900"/>
                  </a:lnTo>
                  <a:lnTo>
                    <a:pt x="2190104" y="3022600"/>
                  </a:lnTo>
                  <a:close/>
                </a:path>
                <a:path w="5995669" h="3684270">
                  <a:moveTo>
                    <a:pt x="3764895" y="3086100"/>
                  </a:moveTo>
                  <a:lnTo>
                    <a:pt x="3328443" y="3086100"/>
                  </a:lnTo>
                  <a:lnTo>
                    <a:pt x="3288172" y="3073400"/>
                  </a:lnTo>
                  <a:lnTo>
                    <a:pt x="3228070" y="3060700"/>
                  </a:lnTo>
                  <a:lnTo>
                    <a:pt x="3871443" y="3060700"/>
                  </a:lnTo>
                  <a:lnTo>
                    <a:pt x="3764895" y="3086100"/>
                  </a:lnTo>
                  <a:close/>
                </a:path>
                <a:path w="5995669" h="3684270">
                  <a:moveTo>
                    <a:pt x="3600183" y="3098800"/>
                  </a:moveTo>
                  <a:lnTo>
                    <a:pt x="3490641" y="3098800"/>
                  </a:lnTo>
                  <a:lnTo>
                    <a:pt x="3433981" y="3086100"/>
                  </a:lnTo>
                  <a:lnTo>
                    <a:pt x="3655677" y="3086100"/>
                  </a:lnTo>
                  <a:lnTo>
                    <a:pt x="3600183" y="3098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88514" y="86254"/>
              <a:ext cx="5995670" cy="3684270"/>
            </a:xfrm>
            <a:custGeom>
              <a:avLst/>
              <a:gdLst/>
              <a:ahLst/>
              <a:cxnLst/>
              <a:rect l="l" t="t" r="r" b="b"/>
              <a:pathLst>
                <a:path w="5995669" h="3684270">
                  <a:moveTo>
                    <a:pt x="82672" y="3658279"/>
                  </a:moveTo>
                  <a:lnTo>
                    <a:pt x="57267" y="3630602"/>
                  </a:lnTo>
                  <a:lnTo>
                    <a:pt x="49202" y="3601519"/>
                  </a:lnTo>
                  <a:lnTo>
                    <a:pt x="58437" y="3573035"/>
                  </a:lnTo>
                  <a:lnTo>
                    <a:pt x="84930" y="3547152"/>
                  </a:lnTo>
                  <a:lnTo>
                    <a:pt x="123103" y="3528729"/>
                  </a:lnTo>
                  <a:lnTo>
                    <a:pt x="163209" y="3522880"/>
                  </a:lnTo>
                  <a:lnTo>
                    <a:pt x="202490" y="3529577"/>
                  </a:lnTo>
                  <a:lnTo>
                    <a:pt x="238187" y="3548787"/>
                  </a:lnTo>
                  <a:lnTo>
                    <a:pt x="263592" y="3576469"/>
                  </a:lnTo>
                  <a:lnTo>
                    <a:pt x="271657" y="3605551"/>
                  </a:lnTo>
                  <a:lnTo>
                    <a:pt x="262422" y="3634033"/>
                  </a:lnTo>
                  <a:lnTo>
                    <a:pt x="235929" y="3659915"/>
                  </a:lnTo>
                  <a:lnTo>
                    <a:pt x="197756" y="3678337"/>
                  </a:lnTo>
                  <a:lnTo>
                    <a:pt x="157650" y="3684185"/>
                  </a:lnTo>
                  <a:lnTo>
                    <a:pt x="118369" y="3677489"/>
                  </a:lnTo>
                  <a:lnTo>
                    <a:pt x="82672" y="3658279"/>
                  </a:lnTo>
                  <a:close/>
                </a:path>
                <a:path w="5995669" h="3684270">
                  <a:moveTo>
                    <a:pt x="414414" y="3515139"/>
                  </a:moveTo>
                  <a:lnTo>
                    <a:pt x="374666" y="3493313"/>
                  </a:lnTo>
                  <a:lnTo>
                    <a:pt x="346454" y="3465097"/>
                  </a:lnTo>
                  <a:lnTo>
                    <a:pt x="329747" y="3432648"/>
                  </a:lnTo>
                  <a:lnTo>
                    <a:pt x="324514" y="3398124"/>
                  </a:lnTo>
                  <a:lnTo>
                    <a:pt x="330724" y="3363683"/>
                  </a:lnTo>
                  <a:lnTo>
                    <a:pt x="377354" y="3303676"/>
                  </a:lnTo>
                  <a:lnTo>
                    <a:pt x="417713" y="3282426"/>
                  </a:lnTo>
                  <a:lnTo>
                    <a:pt x="465217" y="3269835"/>
                  </a:lnTo>
                  <a:lnTo>
                    <a:pt x="513609" y="3266416"/>
                  </a:lnTo>
                  <a:lnTo>
                    <a:pt x="560473" y="3271667"/>
                  </a:lnTo>
                  <a:lnTo>
                    <a:pt x="603391" y="3285087"/>
                  </a:lnTo>
                  <a:lnTo>
                    <a:pt x="639946" y="3306172"/>
                  </a:lnTo>
                  <a:lnTo>
                    <a:pt x="667722" y="3334421"/>
                  </a:lnTo>
                  <a:lnTo>
                    <a:pt x="690359" y="3399422"/>
                  </a:lnTo>
                  <a:lnTo>
                    <a:pt x="685331" y="3430060"/>
                  </a:lnTo>
                  <a:lnTo>
                    <a:pt x="648705" y="3483242"/>
                  </a:lnTo>
                  <a:lnTo>
                    <a:pt x="584813" y="3519808"/>
                  </a:lnTo>
                  <a:lnTo>
                    <a:pt x="545704" y="3529677"/>
                  </a:lnTo>
                  <a:lnTo>
                    <a:pt x="503451" y="3532770"/>
                  </a:lnTo>
                  <a:lnTo>
                    <a:pt x="459281" y="3528216"/>
                  </a:lnTo>
                  <a:lnTo>
                    <a:pt x="414416" y="3515139"/>
                  </a:lnTo>
                  <a:close/>
                </a:path>
                <a:path w="5995669" h="3684270">
                  <a:moveTo>
                    <a:pt x="885520" y="3296856"/>
                  </a:moveTo>
                  <a:lnTo>
                    <a:pt x="836118" y="3273534"/>
                  </a:lnTo>
                  <a:lnTo>
                    <a:pt x="794206" y="3245268"/>
                  </a:lnTo>
                  <a:lnTo>
                    <a:pt x="760187" y="3212955"/>
                  </a:lnTo>
                  <a:lnTo>
                    <a:pt x="734467" y="3177492"/>
                  </a:lnTo>
                  <a:lnTo>
                    <a:pt x="717450" y="3139774"/>
                  </a:lnTo>
                  <a:lnTo>
                    <a:pt x="709540" y="3100697"/>
                  </a:lnTo>
                  <a:lnTo>
                    <a:pt x="711142" y="3061159"/>
                  </a:lnTo>
                  <a:lnTo>
                    <a:pt x="722661" y="3022055"/>
                  </a:lnTo>
                  <a:lnTo>
                    <a:pt x="744501" y="2984282"/>
                  </a:lnTo>
                  <a:lnTo>
                    <a:pt x="773118" y="2951802"/>
                  </a:lnTo>
                  <a:lnTo>
                    <a:pt x="807357" y="2923698"/>
                  </a:lnTo>
                  <a:lnTo>
                    <a:pt x="846319" y="2900182"/>
                  </a:lnTo>
                  <a:lnTo>
                    <a:pt x="889101" y="2881468"/>
                  </a:lnTo>
                  <a:lnTo>
                    <a:pt x="934802" y="2867772"/>
                  </a:lnTo>
                  <a:lnTo>
                    <a:pt x="982522" y="2859306"/>
                  </a:lnTo>
                  <a:lnTo>
                    <a:pt x="1031358" y="2856284"/>
                  </a:lnTo>
                  <a:lnTo>
                    <a:pt x="1080411" y="2858921"/>
                  </a:lnTo>
                  <a:lnTo>
                    <a:pt x="1128778" y="2867430"/>
                  </a:lnTo>
                  <a:lnTo>
                    <a:pt x="1175558" y="2882026"/>
                  </a:lnTo>
                  <a:lnTo>
                    <a:pt x="1224960" y="2905346"/>
                  </a:lnTo>
                  <a:lnTo>
                    <a:pt x="1266872" y="2933610"/>
                  </a:lnTo>
                  <a:lnTo>
                    <a:pt x="1300891" y="2965922"/>
                  </a:lnTo>
                  <a:lnTo>
                    <a:pt x="1326611" y="3001386"/>
                  </a:lnTo>
                  <a:lnTo>
                    <a:pt x="1343628" y="3039105"/>
                  </a:lnTo>
                  <a:lnTo>
                    <a:pt x="1351538" y="3078182"/>
                  </a:lnTo>
                  <a:lnTo>
                    <a:pt x="1349936" y="3117722"/>
                  </a:lnTo>
                  <a:lnTo>
                    <a:pt x="1338417" y="3156826"/>
                  </a:lnTo>
                  <a:lnTo>
                    <a:pt x="1316577" y="3194600"/>
                  </a:lnTo>
                  <a:lnTo>
                    <a:pt x="1287960" y="3227080"/>
                  </a:lnTo>
                  <a:lnTo>
                    <a:pt x="1253720" y="3255185"/>
                  </a:lnTo>
                  <a:lnTo>
                    <a:pt x="1214758" y="3278701"/>
                  </a:lnTo>
                  <a:lnTo>
                    <a:pt x="1171975" y="3297414"/>
                  </a:lnTo>
                  <a:lnTo>
                    <a:pt x="1126274" y="3311110"/>
                  </a:lnTo>
                  <a:lnTo>
                    <a:pt x="1078554" y="3319576"/>
                  </a:lnTo>
                  <a:lnTo>
                    <a:pt x="1029717" y="3322598"/>
                  </a:lnTo>
                  <a:lnTo>
                    <a:pt x="980665" y="3319961"/>
                  </a:lnTo>
                  <a:lnTo>
                    <a:pt x="932299" y="3311452"/>
                  </a:lnTo>
                  <a:lnTo>
                    <a:pt x="885520" y="3296856"/>
                  </a:lnTo>
                  <a:close/>
                </a:path>
                <a:path w="5995669" h="3684270">
                  <a:moveTo>
                    <a:pt x="3288192" y="3083073"/>
                  </a:moveTo>
                  <a:lnTo>
                    <a:pt x="3228070" y="3073028"/>
                  </a:lnTo>
                  <a:lnTo>
                    <a:pt x="3171843" y="3062368"/>
                  </a:lnTo>
                  <a:lnTo>
                    <a:pt x="3118903" y="3050909"/>
                  </a:lnTo>
                  <a:lnTo>
                    <a:pt x="3068643" y="3038468"/>
                  </a:lnTo>
                  <a:lnTo>
                    <a:pt x="3020455" y="3024863"/>
                  </a:lnTo>
                  <a:lnTo>
                    <a:pt x="2973734" y="3009912"/>
                  </a:lnTo>
                  <a:lnTo>
                    <a:pt x="2927871" y="2993430"/>
                  </a:lnTo>
                  <a:lnTo>
                    <a:pt x="2882259" y="2975236"/>
                  </a:lnTo>
                  <a:lnTo>
                    <a:pt x="2836292" y="2955147"/>
                  </a:lnTo>
                  <a:lnTo>
                    <a:pt x="2789361" y="2932981"/>
                  </a:lnTo>
                  <a:lnTo>
                    <a:pt x="2703238" y="2890894"/>
                  </a:lnTo>
                  <a:lnTo>
                    <a:pt x="2555720" y="2943683"/>
                  </a:lnTo>
                  <a:lnTo>
                    <a:pt x="2503444" y="2961197"/>
                  </a:lnTo>
                  <a:lnTo>
                    <a:pt x="2446904" y="2978114"/>
                  </a:lnTo>
                  <a:lnTo>
                    <a:pt x="2390472" y="2993260"/>
                  </a:lnTo>
                  <a:lnTo>
                    <a:pt x="2338518" y="3005460"/>
                  </a:lnTo>
                  <a:lnTo>
                    <a:pt x="2295415" y="3013540"/>
                  </a:lnTo>
                  <a:lnTo>
                    <a:pt x="2242692" y="3020584"/>
                  </a:lnTo>
                  <a:lnTo>
                    <a:pt x="2190104" y="3025768"/>
                  </a:lnTo>
                  <a:lnTo>
                    <a:pt x="2137718" y="3029123"/>
                  </a:lnTo>
                  <a:lnTo>
                    <a:pt x="2085603" y="3030678"/>
                  </a:lnTo>
                  <a:lnTo>
                    <a:pt x="2033827" y="3030464"/>
                  </a:lnTo>
                  <a:lnTo>
                    <a:pt x="1982459" y="3028513"/>
                  </a:lnTo>
                  <a:lnTo>
                    <a:pt x="1931565" y="3024855"/>
                  </a:lnTo>
                  <a:lnTo>
                    <a:pt x="1881215" y="3019519"/>
                  </a:lnTo>
                  <a:lnTo>
                    <a:pt x="1831476" y="3012538"/>
                  </a:lnTo>
                  <a:lnTo>
                    <a:pt x="1782417" y="3003941"/>
                  </a:lnTo>
                  <a:lnTo>
                    <a:pt x="1734106" y="2993760"/>
                  </a:lnTo>
                  <a:lnTo>
                    <a:pt x="1686611" y="2982024"/>
                  </a:lnTo>
                  <a:lnTo>
                    <a:pt x="1639999" y="2968765"/>
                  </a:lnTo>
                  <a:lnTo>
                    <a:pt x="1594340" y="2954012"/>
                  </a:lnTo>
                  <a:lnTo>
                    <a:pt x="1549701" y="2937797"/>
                  </a:lnTo>
                  <a:lnTo>
                    <a:pt x="1506150" y="2920151"/>
                  </a:lnTo>
                  <a:lnTo>
                    <a:pt x="1463756" y="2901103"/>
                  </a:lnTo>
                  <a:lnTo>
                    <a:pt x="1422587" y="2880685"/>
                  </a:lnTo>
                  <a:lnTo>
                    <a:pt x="1382710" y="2858927"/>
                  </a:lnTo>
                  <a:lnTo>
                    <a:pt x="1344194" y="2835860"/>
                  </a:lnTo>
                  <a:lnTo>
                    <a:pt x="1307107" y="2811514"/>
                  </a:lnTo>
                  <a:lnTo>
                    <a:pt x="1271517" y="2785920"/>
                  </a:lnTo>
                  <a:lnTo>
                    <a:pt x="1237493" y="2759108"/>
                  </a:lnTo>
                  <a:lnTo>
                    <a:pt x="1205102" y="2731110"/>
                  </a:lnTo>
                  <a:lnTo>
                    <a:pt x="1174413" y="2701955"/>
                  </a:lnTo>
                  <a:lnTo>
                    <a:pt x="1145493" y="2671675"/>
                  </a:lnTo>
                  <a:lnTo>
                    <a:pt x="1118411" y="2640300"/>
                  </a:lnTo>
                  <a:lnTo>
                    <a:pt x="1093235" y="2607860"/>
                  </a:lnTo>
                  <a:lnTo>
                    <a:pt x="1070033" y="2574387"/>
                  </a:lnTo>
                  <a:lnTo>
                    <a:pt x="1048873" y="2539910"/>
                  </a:lnTo>
                  <a:lnTo>
                    <a:pt x="1029823" y="2504461"/>
                  </a:lnTo>
                  <a:lnTo>
                    <a:pt x="1012952" y="2468071"/>
                  </a:lnTo>
                  <a:lnTo>
                    <a:pt x="998327" y="2430768"/>
                  </a:lnTo>
                  <a:lnTo>
                    <a:pt x="983869" y="2394166"/>
                  </a:lnTo>
                  <a:lnTo>
                    <a:pt x="970642" y="2368958"/>
                  </a:lnTo>
                  <a:lnTo>
                    <a:pt x="958472" y="2354875"/>
                  </a:lnTo>
                  <a:lnTo>
                    <a:pt x="947190" y="2351653"/>
                  </a:lnTo>
                  <a:lnTo>
                    <a:pt x="928705" y="2353740"/>
                  </a:lnTo>
                  <a:lnTo>
                    <a:pt x="894203" y="2356359"/>
                  </a:lnTo>
                  <a:lnTo>
                    <a:pt x="848616" y="2359176"/>
                  </a:lnTo>
                  <a:lnTo>
                    <a:pt x="796876" y="2361854"/>
                  </a:lnTo>
                  <a:lnTo>
                    <a:pt x="743462" y="2363226"/>
                  </a:lnTo>
                  <a:lnTo>
                    <a:pt x="691544" y="2362248"/>
                  </a:lnTo>
                  <a:lnTo>
                    <a:pt x="641075" y="2358907"/>
                  </a:lnTo>
                  <a:lnTo>
                    <a:pt x="592006" y="2353189"/>
                  </a:lnTo>
                  <a:lnTo>
                    <a:pt x="544291" y="2345080"/>
                  </a:lnTo>
                  <a:lnTo>
                    <a:pt x="497883" y="2334567"/>
                  </a:lnTo>
                  <a:lnTo>
                    <a:pt x="452733" y="2321635"/>
                  </a:lnTo>
                  <a:lnTo>
                    <a:pt x="408795" y="2306272"/>
                  </a:lnTo>
                  <a:lnTo>
                    <a:pt x="366022" y="2288464"/>
                  </a:lnTo>
                  <a:lnTo>
                    <a:pt x="324365" y="2268197"/>
                  </a:lnTo>
                  <a:lnTo>
                    <a:pt x="283778" y="2245457"/>
                  </a:lnTo>
                  <a:lnTo>
                    <a:pt x="244213" y="2220232"/>
                  </a:lnTo>
                  <a:lnTo>
                    <a:pt x="205623" y="2192506"/>
                  </a:lnTo>
                  <a:lnTo>
                    <a:pt x="160834" y="2156629"/>
                  </a:lnTo>
                  <a:lnTo>
                    <a:pt x="123867" y="2122573"/>
                  </a:lnTo>
                  <a:lnTo>
                    <a:pt x="93273" y="2088538"/>
                  </a:lnTo>
                  <a:lnTo>
                    <a:pt x="67601" y="2052724"/>
                  </a:lnTo>
                  <a:lnTo>
                    <a:pt x="45401" y="2013331"/>
                  </a:lnTo>
                  <a:lnTo>
                    <a:pt x="25222" y="1968558"/>
                  </a:lnTo>
                  <a:lnTo>
                    <a:pt x="10728" y="1923673"/>
                  </a:lnTo>
                  <a:lnTo>
                    <a:pt x="2379" y="1875884"/>
                  </a:lnTo>
                  <a:lnTo>
                    <a:pt x="0" y="1826179"/>
                  </a:lnTo>
                  <a:lnTo>
                    <a:pt x="3413" y="1775544"/>
                  </a:lnTo>
                  <a:lnTo>
                    <a:pt x="12444" y="1724965"/>
                  </a:lnTo>
                  <a:lnTo>
                    <a:pt x="26915" y="1675427"/>
                  </a:lnTo>
                  <a:lnTo>
                    <a:pt x="46652" y="1627919"/>
                  </a:lnTo>
                  <a:lnTo>
                    <a:pt x="71478" y="1583424"/>
                  </a:lnTo>
                  <a:lnTo>
                    <a:pt x="101217" y="1542931"/>
                  </a:lnTo>
                  <a:lnTo>
                    <a:pt x="131703" y="1510850"/>
                  </a:lnTo>
                  <a:lnTo>
                    <a:pt x="169528" y="1477635"/>
                  </a:lnTo>
                  <a:lnTo>
                    <a:pt x="212713" y="1444623"/>
                  </a:lnTo>
                  <a:lnTo>
                    <a:pt x="259278" y="1413150"/>
                  </a:lnTo>
                  <a:lnTo>
                    <a:pt x="307246" y="1384555"/>
                  </a:lnTo>
                  <a:lnTo>
                    <a:pt x="354635" y="1360173"/>
                  </a:lnTo>
                  <a:lnTo>
                    <a:pt x="399469" y="1341344"/>
                  </a:lnTo>
                  <a:lnTo>
                    <a:pt x="492205" y="1307612"/>
                  </a:lnTo>
                  <a:lnTo>
                    <a:pt x="512337" y="1231663"/>
                  </a:lnTo>
                  <a:lnTo>
                    <a:pt x="524455" y="1192937"/>
                  </a:lnTo>
                  <a:lnTo>
                    <a:pt x="539947" y="1155189"/>
                  </a:lnTo>
                  <a:lnTo>
                    <a:pt x="558677" y="1118497"/>
                  </a:lnTo>
                  <a:lnTo>
                    <a:pt x="580511" y="1082944"/>
                  </a:lnTo>
                  <a:lnTo>
                    <a:pt x="605316" y="1048609"/>
                  </a:lnTo>
                  <a:lnTo>
                    <a:pt x="632956" y="1015573"/>
                  </a:lnTo>
                  <a:lnTo>
                    <a:pt x="663298" y="983915"/>
                  </a:lnTo>
                  <a:lnTo>
                    <a:pt x="696206" y="953718"/>
                  </a:lnTo>
                  <a:lnTo>
                    <a:pt x="731548" y="925060"/>
                  </a:lnTo>
                  <a:lnTo>
                    <a:pt x="769188" y="898023"/>
                  </a:lnTo>
                  <a:lnTo>
                    <a:pt x="808993" y="872686"/>
                  </a:lnTo>
                  <a:lnTo>
                    <a:pt x="850828" y="849131"/>
                  </a:lnTo>
                  <a:lnTo>
                    <a:pt x="894558" y="827437"/>
                  </a:lnTo>
                  <a:lnTo>
                    <a:pt x="940050" y="807686"/>
                  </a:lnTo>
                  <a:lnTo>
                    <a:pt x="987169" y="789957"/>
                  </a:lnTo>
                  <a:lnTo>
                    <a:pt x="1035781" y="774331"/>
                  </a:lnTo>
                  <a:lnTo>
                    <a:pt x="1085752" y="760888"/>
                  </a:lnTo>
                  <a:lnTo>
                    <a:pt x="1136946" y="749709"/>
                  </a:lnTo>
                  <a:lnTo>
                    <a:pt x="1189231" y="740874"/>
                  </a:lnTo>
                  <a:lnTo>
                    <a:pt x="1242472" y="734464"/>
                  </a:lnTo>
                  <a:lnTo>
                    <a:pt x="1296534" y="730559"/>
                  </a:lnTo>
                  <a:lnTo>
                    <a:pt x="1351283" y="729239"/>
                  </a:lnTo>
                  <a:lnTo>
                    <a:pt x="1444873" y="729239"/>
                  </a:lnTo>
                  <a:lnTo>
                    <a:pt x="1455111" y="658209"/>
                  </a:lnTo>
                  <a:lnTo>
                    <a:pt x="1462525" y="618627"/>
                  </a:lnTo>
                  <a:lnTo>
                    <a:pt x="1473241" y="579453"/>
                  </a:lnTo>
                  <a:lnTo>
                    <a:pt x="1487160" y="540774"/>
                  </a:lnTo>
                  <a:lnTo>
                    <a:pt x="1504187" y="502674"/>
                  </a:lnTo>
                  <a:lnTo>
                    <a:pt x="1524222" y="465240"/>
                  </a:lnTo>
                  <a:lnTo>
                    <a:pt x="1547169" y="428557"/>
                  </a:lnTo>
                  <a:lnTo>
                    <a:pt x="1572931" y="392710"/>
                  </a:lnTo>
                  <a:lnTo>
                    <a:pt x="1601409" y="357785"/>
                  </a:lnTo>
                  <a:lnTo>
                    <a:pt x="1632507" y="323868"/>
                  </a:lnTo>
                  <a:lnTo>
                    <a:pt x="1666127" y="291043"/>
                  </a:lnTo>
                  <a:lnTo>
                    <a:pt x="1702172" y="259397"/>
                  </a:lnTo>
                  <a:lnTo>
                    <a:pt x="1740544" y="229015"/>
                  </a:lnTo>
                  <a:lnTo>
                    <a:pt x="1781146" y="199983"/>
                  </a:lnTo>
                  <a:lnTo>
                    <a:pt x="1823881" y="172385"/>
                  </a:lnTo>
                  <a:lnTo>
                    <a:pt x="1868651" y="146309"/>
                  </a:lnTo>
                  <a:lnTo>
                    <a:pt x="1915358" y="121838"/>
                  </a:lnTo>
                  <a:lnTo>
                    <a:pt x="1963906" y="99059"/>
                  </a:lnTo>
                  <a:lnTo>
                    <a:pt x="2014196" y="78057"/>
                  </a:lnTo>
                  <a:lnTo>
                    <a:pt x="2066132" y="58918"/>
                  </a:lnTo>
                  <a:lnTo>
                    <a:pt x="2119617" y="41727"/>
                  </a:lnTo>
                  <a:lnTo>
                    <a:pt x="2174551" y="26569"/>
                  </a:lnTo>
                  <a:lnTo>
                    <a:pt x="2216481" y="16763"/>
                  </a:lnTo>
                  <a:lnTo>
                    <a:pt x="2256573" y="9648"/>
                  </a:lnTo>
                  <a:lnTo>
                    <a:pt x="2299739" y="4819"/>
                  </a:lnTo>
                  <a:lnTo>
                    <a:pt x="2350893" y="1872"/>
                  </a:lnTo>
                  <a:lnTo>
                    <a:pt x="2414946" y="400"/>
                  </a:lnTo>
                  <a:lnTo>
                    <a:pt x="2496811" y="0"/>
                  </a:lnTo>
                  <a:lnTo>
                    <a:pt x="2578668" y="400"/>
                  </a:lnTo>
                  <a:lnTo>
                    <a:pt x="2642717" y="1872"/>
                  </a:lnTo>
                  <a:lnTo>
                    <a:pt x="2693869" y="4819"/>
                  </a:lnTo>
                  <a:lnTo>
                    <a:pt x="2737037" y="9648"/>
                  </a:lnTo>
                  <a:lnTo>
                    <a:pt x="2777133" y="16763"/>
                  </a:lnTo>
                  <a:lnTo>
                    <a:pt x="2819072" y="26569"/>
                  </a:lnTo>
                  <a:lnTo>
                    <a:pt x="2873516" y="41517"/>
                  </a:lnTo>
                  <a:lnTo>
                    <a:pt x="2926472" y="58336"/>
                  </a:lnTo>
                  <a:lnTo>
                    <a:pt x="2977858" y="76971"/>
                  </a:lnTo>
                  <a:lnTo>
                    <a:pt x="3027591" y="97369"/>
                  </a:lnTo>
                  <a:lnTo>
                    <a:pt x="3075590" y="119474"/>
                  </a:lnTo>
                  <a:lnTo>
                    <a:pt x="3121772" y="143231"/>
                  </a:lnTo>
                  <a:lnTo>
                    <a:pt x="3166056" y="168584"/>
                  </a:lnTo>
                  <a:lnTo>
                    <a:pt x="3208359" y="195480"/>
                  </a:lnTo>
                  <a:lnTo>
                    <a:pt x="3248600" y="223863"/>
                  </a:lnTo>
                  <a:lnTo>
                    <a:pt x="3286696" y="253678"/>
                  </a:lnTo>
                  <a:lnTo>
                    <a:pt x="3322567" y="284871"/>
                  </a:lnTo>
                  <a:lnTo>
                    <a:pt x="3356129" y="317386"/>
                  </a:lnTo>
                  <a:lnTo>
                    <a:pt x="3387300" y="351168"/>
                  </a:lnTo>
                  <a:lnTo>
                    <a:pt x="3416000" y="386162"/>
                  </a:lnTo>
                  <a:lnTo>
                    <a:pt x="3442145" y="422314"/>
                  </a:lnTo>
                  <a:lnTo>
                    <a:pt x="3465654" y="459569"/>
                  </a:lnTo>
                  <a:lnTo>
                    <a:pt x="3484986" y="489616"/>
                  </a:lnTo>
                  <a:lnTo>
                    <a:pt x="3503694" y="513513"/>
                  </a:lnTo>
                  <a:lnTo>
                    <a:pt x="3519838" y="529060"/>
                  </a:lnTo>
                  <a:lnTo>
                    <a:pt x="3531476" y="534058"/>
                  </a:lnTo>
                  <a:lnTo>
                    <a:pt x="3547157" y="531123"/>
                  </a:lnTo>
                  <a:lnTo>
                    <a:pt x="3574522" y="524896"/>
                  </a:lnTo>
                  <a:lnTo>
                    <a:pt x="3609718" y="516293"/>
                  </a:lnTo>
                  <a:lnTo>
                    <a:pt x="3648893" y="506226"/>
                  </a:lnTo>
                  <a:lnTo>
                    <a:pt x="3691250" y="496634"/>
                  </a:lnTo>
                  <a:lnTo>
                    <a:pt x="3738587" y="488670"/>
                  </a:lnTo>
                  <a:lnTo>
                    <a:pt x="3789769" y="482373"/>
                  </a:lnTo>
                  <a:lnTo>
                    <a:pt x="3843658" y="477783"/>
                  </a:lnTo>
                  <a:lnTo>
                    <a:pt x="3899119" y="474939"/>
                  </a:lnTo>
                  <a:lnTo>
                    <a:pt x="3955014" y="473882"/>
                  </a:lnTo>
                  <a:lnTo>
                    <a:pt x="4010207" y="474652"/>
                  </a:lnTo>
                  <a:lnTo>
                    <a:pt x="4063561" y="477287"/>
                  </a:lnTo>
                  <a:lnTo>
                    <a:pt x="4113941" y="481829"/>
                  </a:lnTo>
                  <a:lnTo>
                    <a:pt x="4160209" y="488316"/>
                  </a:lnTo>
                  <a:lnTo>
                    <a:pt x="4212753" y="498442"/>
                  </a:lnTo>
                  <a:lnTo>
                    <a:pt x="4264424" y="510715"/>
                  </a:lnTo>
                  <a:lnTo>
                    <a:pt x="4315073" y="525051"/>
                  </a:lnTo>
                  <a:lnTo>
                    <a:pt x="4364550" y="541364"/>
                  </a:lnTo>
                  <a:lnTo>
                    <a:pt x="4412707" y="559570"/>
                  </a:lnTo>
                  <a:lnTo>
                    <a:pt x="4459393" y="579583"/>
                  </a:lnTo>
                  <a:lnTo>
                    <a:pt x="4504461" y="601318"/>
                  </a:lnTo>
                  <a:lnTo>
                    <a:pt x="4547759" y="624690"/>
                  </a:lnTo>
                  <a:lnTo>
                    <a:pt x="4589141" y="649614"/>
                  </a:lnTo>
                  <a:lnTo>
                    <a:pt x="4628455" y="676004"/>
                  </a:lnTo>
                  <a:lnTo>
                    <a:pt x="4665553" y="703776"/>
                  </a:lnTo>
                  <a:lnTo>
                    <a:pt x="4700285" y="732845"/>
                  </a:lnTo>
                  <a:lnTo>
                    <a:pt x="4732503" y="763125"/>
                  </a:lnTo>
                  <a:lnTo>
                    <a:pt x="4762057" y="794532"/>
                  </a:lnTo>
                  <a:lnTo>
                    <a:pt x="4788798" y="826979"/>
                  </a:lnTo>
                  <a:lnTo>
                    <a:pt x="4812576" y="860383"/>
                  </a:lnTo>
                  <a:lnTo>
                    <a:pt x="4836524" y="894616"/>
                  </a:lnTo>
                  <a:lnTo>
                    <a:pt x="4854989" y="914381"/>
                  </a:lnTo>
                  <a:lnTo>
                    <a:pt x="4871503" y="922492"/>
                  </a:lnTo>
                  <a:lnTo>
                    <a:pt x="4889598" y="921759"/>
                  </a:lnTo>
                  <a:lnTo>
                    <a:pt x="4923148" y="916621"/>
                  </a:lnTo>
                  <a:lnTo>
                    <a:pt x="4967617" y="912592"/>
                  </a:lnTo>
                  <a:lnTo>
                    <a:pt x="5019660" y="909732"/>
                  </a:lnTo>
                  <a:lnTo>
                    <a:pt x="5075927" y="908099"/>
                  </a:lnTo>
                  <a:lnTo>
                    <a:pt x="5133073" y="907752"/>
                  </a:lnTo>
                  <a:lnTo>
                    <a:pt x="5187750" y="908748"/>
                  </a:lnTo>
                  <a:lnTo>
                    <a:pt x="5236611" y="911146"/>
                  </a:lnTo>
                  <a:lnTo>
                    <a:pt x="5276309" y="915006"/>
                  </a:lnTo>
                  <a:lnTo>
                    <a:pt x="5323129" y="922568"/>
                  </a:lnTo>
                  <a:lnTo>
                    <a:pt x="5370125" y="932544"/>
                  </a:lnTo>
                  <a:lnTo>
                    <a:pt x="5417024" y="944829"/>
                  </a:lnTo>
                  <a:lnTo>
                    <a:pt x="5463552" y="959316"/>
                  </a:lnTo>
                  <a:lnTo>
                    <a:pt x="5509436" y="975901"/>
                  </a:lnTo>
                  <a:lnTo>
                    <a:pt x="5554404" y="994477"/>
                  </a:lnTo>
                  <a:lnTo>
                    <a:pt x="5598182" y="1014939"/>
                  </a:lnTo>
                  <a:lnTo>
                    <a:pt x="5640496" y="1037182"/>
                  </a:lnTo>
                  <a:lnTo>
                    <a:pt x="5681074" y="1061099"/>
                  </a:lnTo>
                  <a:lnTo>
                    <a:pt x="5719643" y="1086586"/>
                  </a:lnTo>
                  <a:lnTo>
                    <a:pt x="5761125" y="1117464"/>
                  </a:lnTo>
                  <a:lnTo>
                    <a:pt x="5799236" y="1149593"/>
                  </a:lnTo>
                  <a:lnTo>
                    <a:pt x="5833973" y="1182869"/>
                  </a:lnTo>
                  <a:lnTo>
                    <a:pt x="5865334" y="1217186"/>
                  </a:lnTo>
                  <a:lnTo>
                    <a:pt x="5893318" y="1252440"/>
                  </a:lnTo>
                  <a:lnTo>
                    <a:pt x="5917921" y="1288526"/>
                  </a:lnTo>
                  <a:lnTo>
                    <a:pt x="5939141" y="1325340"/>
                  </a:lnTo>
                  <a:lnTo>
                    <a:pt x="5956976" y="1362776"/>
                  </a:lnTo>
                  <a:lnTo>
                    <a:pt x="5971424" y="1400730"/>
                  </a:lnTo>
                  <a:lnTo>
                    <a:pt x="5982482" y="1439097"/>
                  </a:lnTo>
                  <a:lnTo>
                    <a:pt x="5990148" y="1477773"/>
                  </a:lnTo>
                  <a:lnTo>
                    <a:pt x="5994419" y="1516653"/>
                  </a:lnTo>
                  <a:lnTo>
                    <a:pt x="5995293" y="1555631"/>
                  </a:lnTo>
                  <a:lnTo>
                    <a:pt x="5992769" y="1594604"/>
                  </a:lnTo>
                  <a:lnTo>
                    <a:pt x="5986842" y="1633467"/>
                  </a:lnTo>
                  <a:lnTo>
                    <a:pt x="5977512" y="1672114"/>
                  </a:lnTo>
                  <a:lnTo>
                    <a:pt x="5964776" y="1710441"/>
                  </a:lnTo>
                  <a:lnTo>
                    <a:pt x="5948631" y="1748344"/>
                  </a:lnTo>
                  <a:lnTo>
                    <a:pt x="5929075" y="1785717"/>
                  </a:lnTo>
                  <a:lnTo>
                    <a:pt x="5906106" y="1822457"/>
                  </a:lnTo>
                  <a:lnTo>
                    <a:pt x="5879721" y="1858457"/>
                  </a:lnTo>
                  <a:lnTo>
                    <a:pt x="5849918" y="1893614"/>
                  </a:lnTo>
                  <a:lnTo>
                    <a:pt x="5816695" y="1927822"/>
                  </a:lnTo>
                  <a:lnTo>
                    <a:pt x="5780050" y="1960978"/>
                  </a:lnTo>
                  <a:lnTo>
                    <a:pt x="5739979" y="1992975"/>
                  </a:lnTo>
                  <a:lnTo>
                    <a:pt x="5702457" y="2019717"/>
                  </a:lnTo>
                  <a:lnTo>
                    <a:pt x="5663697" y="2044509"/>
                  </a:lnTo>
                  <a:lnTo>
                    <a:pt x="5623719" y="2067344"/>
                  </a:lnTo>
                  <a:lnTo>
                    <a:pt x="5582545" y="2088218"/>
                  </a:lnTo>
                  <a:lnTo>
                    <a:pt x="5540195" y="2107124"/>
                  </a:lnTo>
                  <a:lnTo>
                    <a:pt x="5496690" y="2124057"/>
                  </a:lnTo>
                  <a:lnTo>
                    <a:pt x="5452051" y="2139009"/>
                  </a:lnTo>
                  <a:lnTo>
                    <a:pt x="5406300" y="2151977"/>
                  </a:lnTo>
                  <a:lnTo>
                    <a:pt x="5359456" y="2162953"/>
                  </a:lnTo>
                  <a:lnTo>
                    <a:pt x="5311542" y="2171932"/>
                  </a:lnTo>
                  <a:lnTo>
                    <a:pt x="5262577" y="2178908"/>
                  </a:lnTo>
                  <a:lnTo>
                    <a:pt x="5212584" y="2183875"/>
                  </a:lnTo>
                  <a:lnTo>
                    <a:pt x="5161582" y="2186827"/>
                  </a:lnTo>
                  <a:lnTo>
                    <a:pt x="5109593" y="2187759"/>
                  </a:lnTo>
                  <a:lnTo>
                    <a:pt x="5056637" y="2186664"/>
                  </a:lnTo>
                  <a:lnTo>
                    <a:pt x="4917500" y="2181160"/>
                  </a:lnTo>
                  <a:lnTo>
                    <a:pt x="4898165" y="2268100"/>
                  </a:lnTo>
                  <a:lnTo>
                    <a:pt x="4888123" y="2308143"/>
                  </a:lnTo>
                  <a:lnTo>
                    <a:pt x="4875982" y="2347540"/>
                  </a:lnTo>
                  <a:lnTo>
                    <a:pt x="4861789" y="2386262"/>
                  </a:lnTo>
                  <a:lnTo>
                    <a:pt x="4845589" y="2424281"/>
                  </a:lnTo>
                  <a:lnTo>
                    <a:pt x="4827429" y="2461568"/>
                  </a:lnTo>
                  <a:lnTo>
                    <a:pt x="4807356" y="2498096"/>
                  </a:lnTo>
                  <a:lnTo>
                    <a:pt x="4785414" y="2533835"/>
                  </a:lnTo>
                  <a:lnTo>
                    <a:pt x="4761651" y="2568758"/>
                  </a:lnTo>
                  <a:lnTo>
                    <a:pt x="4736113" y="2602836"/>
                  </a:lnTo>
                  <a:lnTo>
                    <a:pt x="4708845" y="2636041"/>
                  </a:lnTo>
                  <a:lnTo>
                    <a:pt x="4679894" y="2668344"/>
                  </a:lnTo>
                  <a:lnTo>
                    <a:pt x="4649306" y="2699718"/>
                  </a:lnTo>
                  <a:lnTo>
                    <a:pt x="4617128" y="2730133"/>
                  </a:lnTo>
                  <a:lnTo>
                    <a:pt x="4583404" y="2759561"/>
                  </a:lnTo>
                  <a:lnTo>
                    <a:pt x="4548183" y="2787975"/>
                  </a:lnTo>
                  <a:lnTo>
                    <a:pt x="4511509" y="2815345"/>
                  </a:lnTo>
                  <a:lnTo>
                    <a:pt x="4473429" y="2841644"/>
                  </a:lnTo>
                  <a:lnTo>
                    <a:pt x="4433989" y="2866842"/>
                  </a:lnTo>
                  <a:lnTo>
                    <a:pt x="4393235" y="2890912"/>
                  </a:lnTo>
                  <a:lnTo>
                    <a:pt x="4351214" y="2913825"/>
                  </a:lnTo>
                  <a:lnTo>
                    <a:pt x="4307972" y="2935553"/>
                  </a:lnTo>
                  <a:lnTo>
                    <a:pt x="4263554" y="2956067"/>
                  </a:lnTo>
                  <a:lnTo>
                    <a:pt x="4218007" y="2975340"/>
                  </a:lnTo>
                  <a:lnTo>
                    <a:pt x="4171377" y="2993343"/>
                  </a:lnTo>
                  <a:lnTo>
                    <a:pt x="4123711" y="3010046"/>
                  </a:lnTo>
                  <a:lnTo>
                    <a:pt x="4075054" y="3025423"/>
                  </a:lnTo>
                  <a:lnTo>
                    <a:pt x="4025452" y="3039445"/>
                  </a:lnTo>
                  <a:lnTo>
                    <a:pt x="3974952" y="3052083"/>
                  </a:lnTo>
                  <a:lnTo>
                    <a:pt x="3923601" y="3063309"/>
                  </a:lnTo>
                  <a:lnTo>
                    <a:pt x="3871443" y="3073095"/>
                  </a:lnTo>
                  <a:lnTo>
                    <a:pt x="3818526" y="3081412"/>
                  </a:lnTo>
                  <a:lnTo>
                    <a:pt x="3764895" y="3088232"/>
                  </a:lnTo>
                  <a:lnTo>
                    <a:pt x="3710597" y="3093526"/>
                  </a:lnTo>
                  <a:lnTo>
                    <a:pt x="3655677" y="3097267"/>
                  </a:lnTo>
                  <a:lnTo>
                    <a:pt x="3600183" y="3099426"/>
                  </a:lnTo>
                  <a:lnTo>
                    <a:pt x="3544160" y="3099974"/>
                  </a:lnTo>
                  <a:lnTo>
                    <a:pt x="3490641" y="3098916"/>
                  </a:lnTo>
                  <a:lnTo>
                    <a:pt x="3433981" y="3096411"/>
                  </a:lnTo>
                  <a:lnTo>
                    <a:pt x="3378481" y="3092742"/>
                  </a:lnTo>
                  <a:lnTo>
                    <a:pt x="3328443" y="3088195"/>
                  </a:lnTo>
                  <a:lnTo>
                    <a:pt x="3288172" y="3083055"/>
                  </a:lnTo>
                  <a:close/>
                </a:path>
              </a:pathLst>
            </a:custGeom>
            <a:ln w="40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175" y="66255"/>
            <a:ext cx="7743824" cy="1015364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72493" y="813792"/>
            <a:ext cx="4077970" cy="1609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0">
              <a:lnSpc>
                <a:spcPct val="100000"/>
              </a:lnSpc>
              <a:spcBef>
                <a:spcPts val="100"/>
              </a:spcBef>
            </a:pPr>
            <a:r>
              <a:rPr sz="5200" spc="135" dirty="0">
                <a:latin typeface="Lucida Sans Unicode"/>
                <a:cs typeface="Lucida Sans Unicode"/>
              </a:rPr>
              <a:t>Who </a:t>
            </a:r>
            <a:r>
              <a:rPr sz="5200" spc="-75" dirty="0">
                <a:latin typeface="Lucida Sans Unicode"/>
                <a:cs typeface="Lucida Sans Unicode"/>
              </a:rPr>
              <a:t>said: </a:t>
            </a:r>
            <a:r>
              <a:rPr sz="5200" spc="-70" dirty="0">
                <a:latin typeface="Lucida Sans Unicode"/>
                <a:cs typeface="Lucida Sans Unicode"/>
              </a:rPr>
              <a:t> </a:t>
            </a:r>
            <a:r>
              <a:rPr sz="5200" spc="30" dirty="0">
                <a:solidFill>
                  <a:srgbClr val="67BAE3"/>
                </a:solidFill>
                <a:latin typeface="Lucida Sans Unicode"/>
                <a:cs typeface="Lucida Sans Unicode"/>
              </a:rPr>
              <a:t>r</a:t>
            </a:r>
            <a:r>
              <a:rPr sz="5200" spc="80" dirty="0">
                <a:solidFill>
                  <a:srgbClr val="67BAE3"/>
                </a:solidFill>
                <a:latin typeface="Lucida Sans Unicode"/>
                <a:cs typeface="Lucida Sans Unicode"/>
              </a:rPr>
              <a:t>e</a:t>
            </a:r>
            <a:r>
              <a:rPr sz="5200" spc="20" dirty="0">
                <a:solidFill>
                  <a:srgbClr val="67BAE3"/>
                </a:solidFill>
                <a:latin typeface="Lucida Sans Unicode"/>
                <a:cs typeface="Lucida Sans Unicode"/>
              </a:rPr>
              <a:t>al</a:t>
            </a:r>
            <a:r>
              <a:rPr sz="5200" spc="-114" dirty="0">
                <a:solidFill>
                  <a:srgbClr val="67BAE3"/>
                </a:solidFill>
                <a:latin typeface="Lucida Sans Unicode"/>
                <a:cs typeface="Lucida Sans Unicode"/>
              </a:rPr>
              <a:t>i</a:t>
            </a:r>
            <a:r>
              <a:rPr sz="5200" spc="180" dirty="0">
                <a:solidFill>
                  <a:srgbClr val="67BAE3"/>
                </a:solidFill>
                <a:latin typeface="Lucida Sans Unicode"/>
                <a:cs typeface="Lucida Sans Unicode"/>
              </a:rPr>
              <a:t>t</a:t>
            </a:r>
            <a:r>
              <a:rPr sz="5200" spc="235" dirty="0">
                <a:solidFill>
                  <a:srgbClr val="67BAE3"/>
                </a:solidFill>
                <a:latin typeface="Lucida Sans Unicode"/>
                <a:cs typeface="Lucida Sans Unicode"/>
              </a:rPr>
              <a:t>y</a:t>
            </a:r>
            <a:r>
              <a:rPr sz="5200" spc="-375" dirty="0">
                <a:solidFill>
                  <a:srgbClr val="67BAE3"/>
                </a:solidFill>
                <a:latin typeface="Lucida Sans Unicode"/>
                <a:cs typeface="Lucida Sans Unicode"/>
              </a:rPr>
              <a:t> </a:t>
            </a:r>
            <a:r>
              <a:rPr sz="5200" spc="215" dirty="0">
                <a:solidFill>
                  <a:srgbClr val="67BAE3"/>
                </a:solidFill>
                <a:latin typeface="Lucida Sans Unicode"/>
                <a:cs typeface="Lucida Sans Unicode"/>
              </a:rPr>
              <a:t>c</a:t>
            </a:r>
            <a:r>
              <a:rPr sz="5200" spc="-10" dirty="0">
                <a:solidFill>
                  <a:srgbClr val="67BAE3"/>
                </a:solidFill>
                <a:latin typeface="Lucida Sans Unicode"/>
                <a:cs typeface="Lucida Sans Unicode"/>
              </a:rPr>
              <a:t>h</a:t>
            </a:r>
            <a:r>
              <a:rPr sz="5200" spc="80" dirty="0">
                <a:solidFill>
                  <a:srgbClr val="67BAE3"/>
                </a:solidFill>
                <a:latin typeface="Lucida Sans Unicode"/>
                <a:cs typeface="Lucida Sans Unicode"/>
              </a:rPr>
              <a:t>e</a:t>
            </a:r>
            <a:r>
              <a:rPr sz="5200" spc="215" dirty="0">
                <a:solidFill>
                  <a:srgbClr val="67BAE3"/>
                </a:solidFill>
                <a:latin typeface="Lucida Sans Unicode"/>
                <a:cs typeface="Lucida Sans Unicode"/>
              </a:rPr>
              <a:t>c</a:t>
            </a:r>
            <a:r>
              <a:rPr sz="5200" spc="-434" dirty="0">
                <a:solidFill>
                  <a:srgbClr val="67BAE3"/>
                </a:solidFill>
                <a:latin typeface="Lucida Sans Unicode"/>
                <a:cs typeface="Lucida Sans Unicode"/>
              </a:rPr>
              <a:t>k</a:t>
            </a:r>
            <a:endParaRPr sz="5200" dirty="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73724" y="1243973"/>
            <a:ext cx="9811932" cy="902889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095886" y="2149595"/>
            <a:ext cx="232981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50" dirty="0">
                <a:solidFill>
                  <a:srgbClr val="004AAC"/>
                </a:solidFill>
                <a:latin typeface="Tahoma"/>
                <a:cs typeface="Tahoma"/>
              </a:rPr>
              <a:t>A</a:t>
            </a:r>
            <a:r>
              <a:rPr sz="5200" b="1" spc="-55" dirty="0">
                <a:solidFill>
                  <a:srgbClr val="004AAC"/>
                </a:solidFill>
                <a:latin typeface="Tahoma"/>
                <a:cs typeface="Tahoma"/>
              </a:rPr>
              <a:t>h</a:t>
            </a:r>
            <a:r>
              <a:rPr sz="5200" b="1" spc="-120" dirty="0">
                <a:solidFill>
                  <a:srgbClr val="004AAC"/>
                </a:solidFill>
                <a:latin typeface="Tahoma"/>
                <a:cs typeface="Tahoma"/>
              </a:rPr>
              <a:t>m</a:t>
            </a:r>
            <a:r>
              <a:rPr sz="5200" b="1" spc="-50" dirty="0">
                <a:solidFill>
                  <a:srgbClr val="004AAC"/>
                </a:solidFill>
                <a:latin typeface="Tahoma"/>
                <a:cs typeface="Tahoma"/>
              </a:rPr>
              <a:t>e</a:t>
            </a:r>
            <a:r>
              <a:rPr sz="5200" b="1" spc="80" dirty="0">
                <a:solidFill>
                  <a:srgbClr val="004AAC"/>
                </a:solidFill>
                <a:latin typeface="Tahoma"/>
                <a:cs typeface="Tahoma"/>
              </a:rPr>
              <a:t>d</a:t>
            </a:r>
            <a:endParaRPr sz="5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60455" y="3881320"/>
            <a:ext cx="3577590" cy="238506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065" marR="5080" algn="ctr">
              <a:lnSpc>
                <a:spcPts val="5060"/>
              </a:lnSpc>
              <a:spcBef>
                <a:spcPts val="1250"/>
              </a:spcBef>
            </a:pPr>
            <a:r>
              <a:rPr sz="5200" spc="135" dirty="0">
                <a:solidFill>
                  <a:srgbClr val="002F60"/>
                </a:solidFill>
                <a:latin typeface="Lucida Sans Unicode"/>
                <a:cs typeface="Lucida Sans Unicode"/>
              </a:rPr>
              <a:t>Who </a:t>
            </a:r>
            <a:r>
              <a:rPr sz="5200" spc="-75" dirty="0">
                <a:solidFill>
                  <a:srgbClr val="002F60"/>
                </a:solidFill>
                <a:latin typeface="Lucida Sans Unicode"/>
                <a:cs typeface="Lucida Sans Unicode"/>
              </a:rPr>
              <a:t>said: </a:t>
            </a:r>
            <a:r>
              <a:rPr sz="5200" spc="-70" dirty="0">
                <a:solidFill>
                  <a:srgbClr val="002F60"/>
                </a:solidFill>
                <a:latin typeface="Lucida Sans Unicode"/>
                <a:cs typeface="Lucida Sans Unicode"/>
              </a:rPr>
              <a:t> </a:t>
            </a:r>
            <a:r>
              <a:rPr sz="5200" spc="20" dirty="0">
                <a:solidFill>
                  <a:srgbClr val="67BAE3"/>
                </a:solidFill>
                <a:latin typeface="Lucida Sans Unicode"/>
                <a:cs typeface="Lucida Sans Unicode"/>
              </a:rPr>
              <a:t>a</a:t>
            </a:r>
            <a:r>
              <a:rPr sz="5200" spc="-5" dirty="0">
                <a:solidFill>
                  <a:srgbClr val="67BAE3"/>
                </a:solidFill>
                <a:latin typeface="Lucida Sans Unicode"/>
                <a:cs typeface="Lucida Sans Unicode"/>
              </a:rPr>
              <a:t>n</a:t>
            </a:r>
            <a:r>
              <a:rPr sz="5200" spc="-375" dirty="0">
                <a:solidFill>
                  <a:srgbClr val="67BAE3"/>
                </a:solidFill>
                <a:latin typeface="Lucida Sans Unicode"/>
                <a:cs typeface="Lucida Sans Unicode"/>
              </a:rPr>
              <a:t> </a:t>
            </a:r>
            <a:r>
              <a:rPr sz="5200" spc="20" dirty="0">
                <a:solidFill>
                  <a:srgbClr val="67BAE3"/>
                </a:solidFill>
                <a:latin typeface="Lucida Sans Unicode"/>
                <a:cs typeface="Lucida Sans Unicode"/>
              </a:rPr>
              <a:t>a</a:t>
            </a:r>
            <a:r>
              <a:rPr sz="5200" spc="30" dirty="0">
                <a:solidFill>
                  <a:srgbClr val="67BAE3"/>
                </a:solidFill>
                <a:latin typeface="Lucida Sans Unicode"/>
                <a:cs typeface="Lucida Sans Unicode"/>
              </a:rPr>
              <a:t>r</a:t>
            </a:r>
            <a:r>
              <a:rPr sz="5200" spc="-85" dirty="0">
                <a:solidFill>
                  <a:srgbClr val="67BAE3"/>
                </a:solidFill>
                <a:latin typeface="Lucida Sans Unicode"/>
                <a:cs typeface="Lucida Sans Unicode"/>
              </a:rPr>
              <a:t>m</a:t>
            </a:r>
            <a:r>
              <a:rPr sz="5200" spc="-375" dirty="0">
                <a:solidFill>
                  <a:srgbClr val="67BAE3"/>
                </a:solidFill>
                <a:latin typeface="Lucida Sans Unicode"/>
                <a:cs typeface="Lucida Sans Unicode"/>
              </a:rPr>
              <a:t> </a:t>
            </a:r>
            <a:r>
              <a:rPr sz="5200" spc="20" dirty="0">
                <a:solidFill>
                  <a:srgbClr val="67BAE3"/>
                </a:solidFill>
                <a:latin typeface="Lucida Sans Unicode"/>
                <a:cs typeface="Lucida Sans Unicode"/>
              </a:rPr>
              <a:t>a</a:t>
            </a:r>
            <a:r>
              <a:rPr sz="5200" spc="-10" dirty="0">
                <a:solidFill>
                  <a:srgbClr val="67BAE3"/>
                </a:solidFill>
                <a:latin typeface="Lucida Sans Unicode"/>
                <a:cs typeface="Lucida Sans Unicode"/>
              </a:rPr>
              <a:t>n</a:t>
            </a:r>
            <a:r>
              <a:rPr sz="5200" spc="70" dirty="0">
                <a:solidFill>
                  <a:srgbClr val="67BAE3"/>
                </a:solidFill>
                <a:latin typeface="Lucida Sans Unicode"/>
                <a:cs typeface="Lucida Sans Unicode"/>
              </a:rPr>
              <a:t>d</a:t>
            </a:r>
            <a:endParaRPr sz="52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065"/>
              </a:spcBef>
            </a:pPr>
            <a:r>
              <a:rPr sz="5200" spc="25" dirty="0">
                <a:solidFill>
                  <a:srgbClr val="67BAE3"/>
                </a:solidFill>
                <a:latin typeface="Lucida Sans Unicode"/>
                <a:cs typeface="Lucida Sans Unicode"/>
              </a:rPr>
              <a:t>a</a:t>
            </a:r>
            <a:r>
              <a:rPr sz="5200" spc="-375" dirty="0">
                <a:solidFill>
                  <a:srgbClr val="67BAE3"/>
                </a:solidFill>
                <a:latin typeface="Lucida Sans Unicode"/>
                <a:cs typeface="Lucida Sans Unicode"/>
              </a:rPr>
              <a:t> </a:t>
            </a:r>
            <a:r>
              <a:rPr sz="5200" spc="20" dirty="0">
                <a:solidFill>
                  <a:srgbClr val="67BAE3"/>
                </a:solidFill>
                <a:latin typeface="Lucida Sans Unicode"/>
                <a:cs typeface="Lucida Sans Unicode"/>
              </a:rPr>
              <a:t>l</a:t>
            </a:r>
            <a:r>
              <a:rPr sz="5200" spc="80" dirty="0">
                <a:solidFill>
                  <a:srgbClr val="67BAE3"/>
                </a:solidFill>
                <a:latin typeface="Lucida Sans Unicode"/>
                <a:cs typeface="Lucida Sans Unicode"/>
              </a:rPr>
              <a:t>e</a:t>
            </a:r>
            <a:r>
              <a:rPr sz="5200" spc="-375" dirty="0">
                <a:solidFill>
                  <a:srgbClr val="67BAE3"/>
                </a:solidFill>
                <a:latin typeface="Lucida Sans Unicode"/>
                <a:cs typeface="Lucida Sans Unicode"/>
              </a:rPr>
              <a:t>g</a:t>
            </a:r>
            <a:endParaRPr sz="52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34800" y="5382189"/>
            <a:ext cx="232981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50" dirty="0">
                <a:solidFill>
                  <a:srgbClr val="004AAC"/>
                </a:solidFill>
                <a:latin typeface="Tahoma"/>
                <a:cs typeface="Tahoma"/>
              </a:rPr>
              <a:t>A</a:t>
            </a:r>
            <a:r>
              <a:rPr sz="5200" b="1" spc="-55" dirty="0">
                <a:solidFill>
                  <a:srgbClr val="004AAC"/>
                </a:solidFill>
                <a:latin typeface="Tahoma"/>
                <a:cs typeface="Tahoma"/>
              </a:rPr>
              <a:t>h</a:t>
            </a:r>
            <a:r>
              <a:rPr sz="5200" b="1" spc="-120" dirty="0">
                <a:solidFill>
                  <a:srgbClr val="004AAC"/>
                </a:solidFill>
                <a:latin typeface="Tahoma"/>
                <a:cs typeface="Tahoma"/>
              </a:rPr>
              <a:t>m</a:t>
            </a:r>
            <a:r>
              <a:rPr sz="5200" b="1" spc="-50" dirty="0">
                <a:solidFill>
                  <a:srgbClr val="004AAC"/>
                </a:solidFill>
                <a:latin typeface="Tahoma"/>
                <a:cs typeface="Tahoma"/>
              </a:rPr>
              <a:t>e</a:t>
            </a:r>
            <a:r>
              <a:rPr sz="5200" b="1" spc="80" dirty="0">
                <a:solidFill>
                  <a:srgbClr val="004AAC"/>
                </a:solidFill>
                <a:latin typeface="Tahoma"/>
                <a:cs typeface="Tahoma"/>
              </a:rPr>
              <a:t>d</a:t>
            </a:r>
            <a:endParaRPr sz="52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52106" y="7035610"/>
            <a:ext cx="3597910" cy="2161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800">
              <a:lnSpc>
                <a:spcPct val="134800"/>
              </a:lnSpc>
              <a:spcBef>
                <a:spcPts val="95"/>
              </a:spcBef>
            </a:pPr>
            <a:r>
              <a:rPr sz="5200" spc="135" dirty="0">
                <a:solidFill>
                  <a:srgbClr val="002F60"/>
                </a:solidFill>
                <a:latin typeface="Lucida Sans Unicode"/>
                <a:cs typeface="Lucida Sans Unicode"/>
              </a:rPr>
              <a:t>Who </a:t>
            </a:r>
            <a:r>
              <a:rPr sz="5200" spc="-75" dirty="0">
                <a:solidFill>
                  <a:srgbClr val="002F60"/>
                </a:solidFill>
                <a:latin typeface="Lucida Sans Unicode"/>
                <a:cs typeface="Lucida Sans Unicode"/>
              </a:rPr>
              <a:t>said: </a:t>
            </a:r>
            <a:r>
              <a:rPr sz="5200" spc="-70" dirty="0">
                <a:solidFill>
                  <a:srgbClr val="002F60"/>
                </a:solidFill>
                <a:latin typeface="Lucida Sans Unicode"/>
                <a:cs typeface="Lucida Sans Unicode"/>
              </a:rPr>
              <a:t> </a:t>
            </a:r>
            <a:r>
              <a:rPr sz="5200" spc="-90" dirty="0">
                <a:solidFill>
                  <a:srgbClr val="67BAE3"/>
                </a:solidFill>
                <a:latin typeface="Lucida Sans Unicode"/>
                <a:cs typeface="Lucida Sans Unicode"/>
              </a:rPr>
              <a:t>m</a:t>
            </a:r>
            <a:r>
              <a:rPr sz="5200" spc="80" dirty="0">
                <a:solidFill>
                  <a:srgbClr val="67BAE3"/>
                </a:solidFill>
                <a:latin typeface="Lucida Sans Unicode"/>
                <a:cs typeface="Lucida Sans Unicode"/>
              </a:rPr>
              <a:t>e</a:t>
            </a:r>
            <a:r>
              <a:rPr sz="5200" spc="-380" dirty="0">
                <a:solidFill>
                  <a:srgbClr val="67BAE3"/>
                </a:solidFill>
                <a:latin typeface="Lucida Sans Unicode"/>
                <a:cs typeface="Lucida Sans Unicode"/>
              </a:rPr>
              <a:t>g</a:t>
            </a:r>
            <a:r>
              <a:rPr sz="5200" spc="20" dirty="0">
                <a:solidFill>
                  <a:srgbClr val="67BAE3"/>
                </a:solidFill>
                <a:latin typeface="Lucida Sans Unicode"/>
                <a:cs typeface="Lucida Sans Unicode"/>
              </a:rPr>
              <a:t>a</a:t>
            </a:r>
            <a:r>
              <a:rPr sz="5200" spc="60" dirty="0">
                <a:solidFill>
                  <a:srgbClr val="67BAE3"/>
                </a:solidFill>
                <a:latin typeface="Lucida Sans Unicode"/>
                <a:cs typeface="Lucida Sans Unicode"/>
              </a:rPr>
              <a:t>b</a:t>
            </a:r>
            <a:r>
              <a:rPr sz="5200" spc="-55" dirty="0">
                <a:solidFill>
                  <a:srgbClr val="67BAE3"/>
                </a:solidFill>
                <a:latin typeface="Lucida Sans Unicode"/>
                <a:cs typeface="Lucida Sans Unicode"/>
              </a:rPr>
              <a:t>u</a:t>
            </a:r>
            <a:r>
              <a:rPr sz="5200" spc="215" dirty="0">
                <a:solidFill>
                  <a:srgbClr val="67BAE3"/>
                </a:solidFill>
                <a:latin typeface="Lucida Sans Unicode"/>
                <a:cs typeface="Lucida Sans Unicode"/>
              </a:rPr>
              <a:t>c</a:t>
            </a:r>
            <a:r>
              <a:rPr sz="5200" spc="-440" dirty="0">
                <a:solidFill>
                  <a:srgbClr val="67BAE3"/>
                </a:solidFill>
                <a:latin typeface="Lucida Sans Unicode"/>
                <a:cs typeface="Lucida Sans Unicode"/>
              </a:rPr>
              <a:t>k</a:t>
            </a:r>
            <a:r>
              <a:rPr sz="5200" spc="-65" dirty="0">
                <a:solidFill>
                  <a:srgbClr val="67BAE3"/>
                </a:solidFill>
                <a:latin typeface="Lucida Sans Unicode"/>
                <a:cs typeface="Lucida Sans Unicode"/>
              </a:rPr>
              <a:t>s</a:t>
            </a:r>
            <a:endParaRPr sz="5200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09110" y="8432199"/>
            <a:ext cx="273558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200" b="1" spc="114" dirty="0">
                <a:solidFill>
                  <a:srgbClr val="004AAC"/>
                </a:solidFill>
                <a:latin typeface="Tahoma"/>
                <a:cs typeface="Tahoma"/>
              </a:rPr>
              <a:t>Ahmad </a:t>
            </a:r>
            <a:endParaRPr sz="5200" dirty="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88659" y="1007174"/>
            <a:ext cx="5024755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spc="-1115" dirty="0"/>
              <a:t>R</a:t>
            </a:r>
            <a:r>
              <a:rPr sz="9200" spc="-580" dirty="0"/>
              <a:t>E</a:t>
            </a:r>
            <a:r>
              <a:rPr sz="9200" spc="-305" dirty="0"/>
              <a:t>A</a:t>
            </a:r>
            <a:r>
              <a:rPr sz="9200" spc="-440" dirty="0"/>
              <a:t>L</a:t>
            </a:r>
            <a:r>
              <a:rPr sz="9200" spc="-580" dirty="0"/>
              <a:t> </a:t>
            </a:r>
            <a:r>
              <a:rPr sz="9200" spc="-1150" dirty="0"/>
              <a:t>T</a:t>
            </a:r>
            <a:r>
              <a:rPr sz="9200" spc="-305" dirty="0"/>
              <a:t>A</a:t>
            </a:r>
            <a:r>
              <a:rPr sz="9200" spc="-445" dirty="0"/>
              <a:t>L</a:t>
            </a:r>
            <a:r>
              <a:rPr sz="9200" spc="-480" dirty="0"/>
              <a:t>K</a:t>
            </a:r>
            <a:endParaRPr sz="9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283</Words>
  <Application>Microsoft Office PowerPoint</Application>
  <PresentationFormat>مخصص</PresentationFormat>
  <Paragraphs>84</Paragraphs>
  <Slides>15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Lucida Sans Unicode</vt:lpstr>
      <vt:lpstr>Tahoma</vt:lpstr>
      <vt:lpstr>Times New Roman</vt:lpstr>
      <vt:lpstr>Office Theme</vt:lpstr>
      <vt:lpstr>UNIT : 3</vt:lpstr>
      <vt:lpstr>lesson objective :</vt:lpstr>
      <vt:lpstr>عرض تقديمي في PowerPoint</vt:lpstr>
      <vt:lpstr>عرض تقديمي في PowerPoint</vt:lpstr>
      <vt:lpstr>Does Hameed want to live on  campus ?</vt:lpstr>
      <vt:lpstr>No, he doesn’t .</vt:lpstr>
      <vt:lpstr>عرض تقديمي في PowerPoint</vt:lpstr>
      <vt:lpstr>Who said:  reality check</vt:lpstr>
      <vt:lpstr>REAL TALK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 WORK :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: 3</dc:title>
  <dc:creator>مريم الشريف</dc:creator>
  <cp:keywords>DAFWoaLbKlA,BAEuxzL9Enw</cp:keywords>
  <cp:lastModifiedBy>MARYAM ALSHAREEF</cp:lastModifiedBy>
  <cp:revision>2</cp:revision>
  <dcterms:created xsi:type="dcterms:W3CDTF">2023-01-03T19:22:37Z</dcterms:created>
  <dcterms:modified xsi:type="dcterms:W3CDTF">2023-01-07T11:03:39Z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2023-01-03T00:00:00Z</vt:filetime>
  </property>
  <property fmtid="{D5CDD505-2E9C-101B-9397-08002B2CF9AE}" pid="3" name="Creator">
    <vt:lpwstr>Canva</vt:lpwstr>
  </property>
  <property fmtid="{D5CDD505-2E9C-101B-9397-08002B2CF9AE}" pid="4" name="LastSaved">
    <vt:filetime>2023-01-03T00:00:00Z</vt:filetime>
  </property>
</Properties>
</file>