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24"/>
  </p:notesMasterIdLst>
  <p:sldIdLst>
    <p:sldId id="256" r:id="rId2"/>
    <p:sldId id="263" r:id="rId3"/>
    <p:sldId id="265" r:id="rId4"/>
    <p:sldId id="266" r:id="rId5"/>
    <p:sldId id="617" r:id="rId6"/>
    <p:sldId id="261" r:id="rId7"/>
    <p:sldId id="304" r:id="rId8"/>
    <p:sldId id="305" r:id="rId9"/>
    <p:sldId id="306" r:id="rId10"/>
    <p:sldId id="307" r:id="rId11"/>
    <p:sldId id="262" r:id="rId12"/>
    <p:sldId id="257" r:id="rId13"/>
    <p:sldId id="273" r:id="rId14"/>
    <p:sldId id="312" r:id="rId15"/>
    <p:sldId id="311" r:id="rId16"/>
    <p:sldId id="279" r:id="rId17"/>
    <p:sldId id="259" r:id="rId18"/>
    <p:sldId id="309" r:id="rId19"/>
    <p:sldId id="310" r:id="rId20"/>
    <p:sldId id="606" r:id="rId21"/>
    <p:sldId id="278" r:id="rId22"/>
    <p:sldId id="284" r:id="rId23"/>
  </p:sldIdLst>
  <p:sldSz cx="9144000" cy="5143500" type="screen16x9"/>
  <p:notesSz cx="17348200" cy="9753600"/>
  <p:embeddedFontLst>
    <p:embeddedFont>
      <p:font typeface="Arial Rounded MT Bold" panose="020F0704030504030204" pitchFamily="34" charset="0"/>
      <p:regular r:id="rId25"/>
    </p:embeddedFont>
    <p:embeddedFont>
      <p:font typeface="Calibri" panose="020F0502020204030204" pitchFamily="34" charset="0"/>
      <p:regular r:id="rId26"/>
      <p:bold r:id="rId27"/>
    </p:embeddedFont>
    <p:embeddedFont>
      <p:font typeface="Chau Philomene One" panose="020B0604020202020204" charset="0"/>
      <p:regular r:id="rId28"/>
      <p: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Rokkitt Regular" panose="020B060402020202020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CEB3"/>
    <a:srgbClr val="2EABE7"/>
    <a:srgbClr val="000851"/>
    <a:srgbClr val="DDDCE0"/>
    <a:srgbClr val="A2A586"/>
    <a:srgbClr val="1D6456"/>
    <a:srgbClr val="E0FF71"/>
    <a:srgbClr val="F8ED1F"/>
    <a:srgbClr val="7B8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384354-29CC-4D5C-8CEA-80CFAEF8CA5D}">
  <a:tblStyle styleId="{D4384354-29CC-4D5C-8CEA-80CFAEF8CA5D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90"/>
      </p:cViewPr>
      <p:guideLst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894747" y="731500"/>
            <a:ext cx="115605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551" cy="4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53469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c68a9785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c68a97855_0_33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210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5422900" y="731838"/>
            <a:ext cx="6503988" cy="36576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68ABC87-0CCD-465F-BF60-F0E2C7836A18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213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4c6f126ef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4c6f126ef7_0_2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0197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c68a97855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c68a97855_0_192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808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4c68a97855_1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4c68a97855_1_30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9344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4c6f126ef7_1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4c6f126ef7_1_202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2751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4c68a97855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4c68a97855_0_397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98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c68a97855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c68a97855_1_6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33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c68a97855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c68a97855_1_80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7141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c68a97855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c68a97855_0_302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1351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c8996e15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c8996e154_0_28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785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c68a9785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c68a97855_0_54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108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4c68a97855_1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422900" y="731838"/>
            <a:ext cx="6502400" cy="3657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4c68a97855_1_215:notes"/>
          <p:cNvSpPr txBox="1">
            <a:spLocks noGrp="1"/>
          </p:cNvSpPr>
          <p:nvPr>
            <p:ph type="body" idx="1"/>
          </p:nvPr>
        </p:nvSpPr>
        <p:spPr>
          <a:xfrm>
            <a:off x="1734800" y="4632950"/>
            <a:ext cx="13878600" cy="438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90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5422900" y="731838"/>
            <a:ext cx="6503988" cy="36576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68ABC87-0CCD-465F-BF60-F0E2C7836A1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8736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obj">
  <p:cSld name="OBJECT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485000" y="1816940"/>
            <a:ext cx="61740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i="0">
                <a:solidFill>
                  <a:srgbClr val="C6D9BB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06600" y="2908725"/>
            <a:ext cx="2730900" cy="78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C6D9BB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  <p15:guide id="2" orient="horz" pos="1707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&amp; BLANK SLIDE">
  <p:cSld name="CUSTOM_8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408637" y="391777"/>
            <a:ext cx="85458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TEXT  ">
  <p:cSld name="CUSTOM_6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/>
          <p:nvPr/>
        </p:nvSpPr>
        <p:spPr>
          <a:xfrm>
            <a:off x="0" y="1476750"/>
            <a:ext cx="7096800" cy="2190000"/>
          </a:xfrm>
          <a:prstGeom prst="rect">
            <a:avLst/>
          </a:prstGeom>
          <a:solidFill>
            <a:srgbClr val="A2A5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1863725" y="2877100"/>
            <a:ext cx="5486100" cy="7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 hasCustomPrompt="1"/>
          </p:nvPr>
        </p:nvSpPr>
        <p:spPr>
          <a:xfrm>
            <a:off x="1587750" y="1763196"/>
            <a:ext cx="5968500" cy="1113900"/>
          </a:xfrm>
          <a:prstGeom prst="rect">
            <a:avLst/>
          </a:prstGeom>
          <a:noFill/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4800"/>
              <a:buNone/>
              <a:defRPr sz="480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4800"/>
              <a:buNone/>
              <a:defRPr sz="48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4800"/>
              <a:buNone/>
              <a:defRPr sz="48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4800"/>
              <a:buNone/>
              <a:defRPr sz="48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4800"/>
              <a:buNone/>
              <a:defRPr sz="48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4800"/>
              <a:buNone/>
              <a:defRPr sz="48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4800"/>
              <a:buNone/>
              <a:defRPr sz="48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4800"/>
              <a:buNone/>
              <a:defRPr sz="48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4800"/>
              <a:buNone/>
              <a:defRPr sz="4800">
                <a:solidFill>
                  <a:srgbClr val="F8FFF5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wo Content_1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/>
          <p:nvPr/>
        </p:nvSpPr>
        <p:spPr>
          <a:xfrm rot="10800000" flipH="1">
            <a:off x="1369058" y="890905"/>
            <a:ext cx="1965300" cy="1297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7"/>
          <p:cNvSpPr/>
          <p:nvPr/>
        </p:nvSpPr>
        <p:spPr>
          <a:xfrm rot="10800000">
            <a:off x="1369050" y="889038"/>
            <a:ext cx="1965300" cy="1297200"/>
          </a:xfrm>
          <a:prstGeom prst="rect">
            <a:avLst/>
          </a:prstGeom>
          <a:solidFill>
            <a:srgbClr val="A2A5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/>
          <p:nvPr/>
        </p:nvSpPr>
        <p:spPr>
          <a:xfrm>
            <a:off x="3589350" y="3526263"/>
            <a:ext cx="1965300" cy="1297200"/>
          </a:xfrm>
          <a:prstGeom prst="rect">
            <a:avLst/>
          </a:prstGeom>
          <a:solidFill>
            <a:srgbClr val="A2A5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7"/>
          <p:cNvSpPr/>
          <p:nvPr/>
        </p:nvSpPr>
        <p:spPr>
          <a:xfrm rot="10800000">
            <a:off x="5809650" y="889038"/>
            <a:ext cx="1965300" cy="1297200"/>
          </a:xfrm>
          <a:prstGeom prst="rect">
            <a:avLst/>
          </a:prstGeom>
          <a:solidFill>
            <a:srgbClr val="A2A5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408637" y="391777"/>
            <a:ext cx="85458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title" idx="2"/>
          </p:nvPr>
        </p:nvSpPr>
        <p:spPr>
          <a:xfrm>
            <a:off x="1431001" y="88903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 i="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>
            <a:off x="1583075" y="1363123"/>
            <a:ext cx="1539000" cy="34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 idx="3"/>
          </p:nvPr>
        </p:nvSpPr>
        <p:spPr>
          <a:xfrm>
            <a:off x="5871601" y="889038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 i="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ubTitle" idx="4"/>
          </p:nvPr>
        </p:nvSpPr>
        <p:spPr>
          <a:xfrm>
            <a:off x="6023675" y="1363123"/>
            <a:ext cx="1539000" cy="34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title" idx="5"/>
          </p:nvPr>
        </p:nvSpPr>
        <p:spPr>
          <a:xfrm>
            <a:off x="3651301" y="3526263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 i="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6"/>
          </p:nvPr>
        </p:nvSpPr>
        <p:spPr>
          <a:xfrm>
            <a:off x="3803375" y="4000348"/>
            <a:ext cx="1539000" cy="34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  <p15:guide id="2" orient="horz" pos="1500">
          <p15:clr>
            <a:srgbClr val="F9AD4C"/>
          </p15:clr>
        </p15:guide>
        <p15:guide id="3" orient="horz" pos="1799">
          <p15:clr>
            <a:srgbClr val="F9AD4C"/>
          </p15:clr>
        </p15:guide>
        <p15:guide id="4" pos="254">
          <p15:clr>
            <a:srgbClr val="F9AD4C"/>
          </p15:clr>
        </p15:guide>
        <p15:guide id="5" pos="2277">
          <p15:clr>
            <a:srgbClr val="F9AD4C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&amp; DESIGN 2">
  <p:cSld name="CUSTOM_1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/>
          <p:nvPr/>
        </p:nvSpPr>
        <p:spPr>
          <a:xfrm flipH="1">
            <a:off x="6207900" y="-13200"/>
            <a:ext cx="2936100" cy="5143500"/>
          </a:xfrm>
          <a:prstGeom prst="rect">
            <a:avLst/>
          </a:prstGeom>
          <a:solidFill>
            <a:srgbClr val="A2A5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6704776" y="1838004"/>
            <a:ext cx="34095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2500"/>
              <a:buNone/>
              <a:defRPr sz="2500" i="0">
                <a:solidFill>
                  <a:srgbClr val="F8FFF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2500"/>
              <a:buNone/>
              <a:defRPr sz="2500">
                <a:solidFill>
                  <a:srgbClr val="F8FFF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2500"/>
              <a:buNone/>
              <a:defRPr sz="2500">
                <a:solidFill>
                  <a:srgbClr val="F8FFF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2500"/>
              <a:buNone/>
              <a:defRPr sz="2500">
                <a:solidFill>
                  <a:srgbClr val="F8FFF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2500"/>
              <a:buNone/>
              <a:defRPr sz="2500">
                <a:solidFill>
                  <a:srgbClr val="F8FFF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2500"/>
              <a:buNone/>
              <a:defRPr sz="2500">
                <a:solidFill>
                  <a:srgbClr val="F8FFF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2500"/>
              <a:buNone/>
              <a:defRPr sz="2500">
                <a:solidFill>
                  <a:srgbClr val="F8FFF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2500"/>
              <a:buNone/>
              <a:defRPr sz="2500">
                <a:solidFill>
                  <a:srgbClr val="F8FFF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2500"/>
              <a:buNone/>
              <a:defRPr sz="25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subTitle" idx="1"/>
          </p:nvPr>
        </p:nvSpPr>
        <p:spPr>
          <a:xfrm>
            <a:off x="6704776" y="2731746"/>
            <a:ext cx="1572600" cy="18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F8FFF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8FFF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8FFF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8FFF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8FFF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8FFF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8FFF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8FFF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12">
    <p:bg>
      <p:bgPr>
        <a:noFill/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">
  <p:cSld name="OBJECT_1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804925" y="1812419"/>
            <a:ext cx="15342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i="0">
                <a:solidFill>
                  <a:srgbClr val="C6D9B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698750" y="2845443"/>
            <a:ext cx="1746600" cy="1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C6D9B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  <p15:guide id="2" orient="horz" pos="1715">
          <p15:clr>
            <a:srgbClr val="F9AD4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830351" y="3212072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 i="0">
                <a:solidFill>
                  <a:srgbClr val="C6D9BB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995200" y="3633572"/>
            <a:ext cx="1911900" cy="33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title" idx="2"/>
          </p:nvPr>
        </p:nvSpPr>
        <p:spPr>
          <a:xfrm>
            <a:off x="3451201" y="3212064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 i="0">
                <a:solidFill>
                  <a:srgbClr val="C6D9B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3616050" y="3633572"/>
            <a:ext cx="1911900" cy="33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4"/>
          </p:nvPr>
        </p:nvSpPr>
        <p:spPr>
          <a:xfrm>
            <a:off x="6072051" y="3212072"/>
            <a:ext cx="2241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 i="0">
                <a:solidFill>
                  <a:srgbClr val="C6D9B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1400"/>
              <a:buNone/>
              <a:defRPr sz="14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5"/>
          </p:nvPr>
        </p:nvSpPr>
        <p:spPr>
          <a:xfrm>
            <a:off x="6236900" y="3633572"/>
            <a:ext cx="1911900" cy="33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6" hasCustomPrompt="1"/>
          </p:nvPr>
        </p:nvSpPr>
        <p:spPr>
          <a:xfrm>
            <a:off x="830350" y="2590497"/>
            <a:ext cx="22416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7" hasCustomPrompt="1"/>
          </p:nvPr>
        </p:nvSpPr>
        <p:spPr>
          <a:xfrm>
            <a:off x="3451200" y="2590497"/>
            <a:ext cx="22416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5"/>
          <p:cNvSpPr txBox="1">
            <a:spLocks noGrp="1"/>
          </p:cNvSpPr>
          <p:nvPr>
            <p:ph type="title" idx="8" hasCustomPrompt="1"/>
          </p:nvPr>
        </p:nvSpPr>
        <p:spPr>
          <a:xfrm>
            <a:off x="6072050" y="2590497"/>
            <a:ext cx="2241600" cy="697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7200"/>
              <a:buNone/>
              <a:defRPr sz="7200">
                <a:solidFill>
                  <a:srgbClr val="C6D9BB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5"/>
          <p:cNvSpPr txBox="1">
            <a:spLocks noGrp="1"/>
          </p:cNvSpPr>
          <p:nvPr>
            <p:ph type="title" idx="9"/>
          </p:nvPr>
        </p:nvSpPr>
        <p:spPr>
          <a:xfrm>
            <a:off x="705000" y="265300"/>
            <a:ext cx="7734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2400"/>
              <a:buNone/>
              <a:defRPr sz="2400" i="0">
                <a:solidFill>
                  <a:srgbClr val="C6D9B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2400"/>
              <a:buNone/>
              <a:defRPr sz="24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2400"/>
              <a:buNone/>
              <a:defRPr sz="24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2400"/>
              <a:buNone/>
              <a:defRPr sz="24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2400"/>
              <a:buNone/>
              <a:defRPr sz="24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2400"/>
              <a:buNone/>
              <a:defRPr sz="24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2400"/>
              <a:buNone/>
              <a:defRPr sz="24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2400"/>
              <a:buNone/>
              <a:defRPr sz="24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2400"/>
              <a:buNone/>
              <a:defRPr sz="24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07">
          <p15:clr>
            <a:srgbClr val="F9AD4C"/>
          </p15:clr>
        </p15:guide>
        <p15:guide id="2" pos="617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DESIGN 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2980100" y="3179475"/>
            <a:ext cx="3339000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2500" i="0">
                <a:solidFill>
                  <a:srgbClr val="4D4F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2500">
                <a:solidFill>
                  <a:srgbClr val="4D4F4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2500">
                <a:solidFill>
                  <a:srgbClr val="4D4F4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2500">
                <a:solidFill>
                  <a:srgbClr val="4D4F4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2500">
                <a:solidFill>
                  <a:srgbClr val="4D4F4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2500">
                <a:solidFill>
                  <a:srgbClr val="4D4F4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2500">
                <a:solidFill>
                  <a:srgbClr val="4D4F4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2500">
                <a:solidFill>
                  <a:srgbClr val="4D4F4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2500"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2980100" y="3878850"/>
            <a:ext cx="3339000" cy="35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D4F4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F4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F4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F4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F4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F4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F4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F4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"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6"/>
          <p:cNvSpPr/>
          <p:nvPr/>
        </p:nvSpPr>
        <p:spPr>
          <a:xfrm>
            <a:off x="0" y="1026150"/>
            <a:ext cx="2638500" cy="3110400"/>
          </a:xfrm>
          <a:prstGeom prst="rect">
            <a:avLst/>
          </a:prstGeom>
          <a:solidFill>
            <a:srgbClr val="A2A5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title" idx="2" hasCustomPrompt="1"/>
          </p:nvPr>
        </p:nvSpPr>
        <p:spPr>
          <a:xfrm>
            <a:off x="784850" y="3225228"/>
            <a:ext cx="2241600" cy="1239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3EDDE"/>
              </a:buClr>
              <a:buSzPts val="10000"/>
              <a:buNone/>
              <a:defRPr sz="10000">
                <a:solidFill>
                  <a:srgbClr val="E3EDD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6000"/>
              <a:buNone/>
              <a:defRPr sz="6000">
                <a:solidFill>
                  <a:srgbClr val="4D4F40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  <p15:guide id="2" orient="horz" pos="1500">
          <p15:clr>
            <a:srgbClr val="F9AD4C"/>
          </p15:clr>
        </p15:guide>
        <p15:guide id="3" orient="horz" pos="1799">
          <p15:clr>
            <a:srgbClr val="F9AD4C"/>
          </p15:clr>
        </p15:guide>
        <p15:guide id="4" pos="254">
          <p15:clr>
            <a:srgbClr val="F9AD4C"/>
          </p15:clr>
        </p15:guide>
        <p15:guide id="5" pos="2277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&amp; TEXT">
  <p:cSld name="Title Sli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08900" y="1403875"/>
            <a:ext cx="31890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None/>
              <a:defRPr sz="33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>
            <a:off x="808900" y="2579800"/>
            <a:ext cx="3561000" cy="144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7">
          <p15:clr>
            <a:srgbClr val="F9AD4C"/>
          </p15:clr>
        </p15:guide>
        <p15:guide id="2" pos="51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&amp; TWO COLUMNS">
  <p:cSld name="CUSTOM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/>
          <p:nvPr/>
        </p:nvSpPr>
        <p:spPr>
          <a:xfrm>
            <a:off x="1756075" y="1770125"/>
            <a:ext cx="2637393" cy="3373374"/>
          </a:xfrm>
          <a:custGeom>
            <a:avLst/>
            <a:gdLst/>
            <a:ahLst/>
            <a:cxnLst/>
            <a:rect l="l" t="t" r="r" b="b"/>
            <a:pathLst>
              <a:path w="7080250" h="5918200" extrusionOk="0">
                <a:moveTo>
                  <a:pt x="7080161" y="5918200"/>
                </a:moveTo>
                <a:lnTo>
                  <a:pt x="0" y="5918200"/>
                </a:lnTo>
                <a:lnTo>
                  <a:pt x="0" y="0"/>
                </a:lnTo>
                <a:lnTo>
                  <a:pt x="7080161" y="0"/>
                </a:lnTo>
                <a:lnTo>
                  <a:pt x="7080161" y="5918200"/>
                </a:lnTo>
                <a:close/>
              </a:path>
            </a:pathLst>
          </a:custGeom>
          <a:solidFill>
            <a:srgbClr val="A2A58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8"/>
          <p:cNvSpPr txBox="1">
            <a:spLocks noGrp="1"/>
          </p:cNvSpPr>
          <p:nvPr>
            <p:ph type="subTitle" idx="1"/>
          </p:nvPr>
        </p:nvSpPr>
        <p:spPr>
          <a:xfrm>
            <a:off x="2102915" y="3186937"/>
            <a:ext cx="1944300" cy="69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2319387" y="26496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 i="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title" idx="2"/>
          </p:nvPr>
        </p:nvSpPr>
        <p:spPr>
          <a:xfrm>
            <a:off x="705000" y="265300"/>
            <a:ext cx="77340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8"/>
          <p:cNvSpPr/>
          <p:nvPr/>
        </p:nvSpPr>
        <p:spPr>
          <a:xfrm>
            <a:off x="4749975" y="1770125"/>
            <a:ext cx="2637393" cy="3373374"/>
          </a:xfrm>
          <a:custGeom>
            <a:avLst/>
            <a:gdLst/>
            <a:ahLst/>
            <a:cxnLst/>
            <a:rect l="l" t="t" r="r" b="b"/>
            <a:pathLst>
              <a:path w="7080250" h="5918200" extrusionOk="0">
                <a:moveTo>
                  <a:pt x="7080161" y="5918200"/>
                </a:moveTo>
                <a:lnTo>
                  <a:pt x="0" y="5918200"/>
                </a:lnTo>
                <a:lnTo>
                  <a:pt x="0" y="0"/>
                </a:lnTo>
                <a:lnTo>
                  <a:pt x="7080161" y="0"/>
                </a:lnTo>
                <a:lnTo>
                  <a:pt x="7080161" y="5918200"/>
                </a:lnTo>
                <a:close/>
              </a:path>
            </a:pathLst>
          </a:custGeom>
          <a:solidFill>
            <a:srgbClr val="A2A58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3"/>
          </p:nvPr>
        </p:nvSpPr>
        <p:spPr>
          <a:xfrm>
            <a:off x="5096265" y="3186937"/>
            <a:ext cx="1944300" cy="69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title" idx="4"/>
          </p:nvPr>
        </p:nvSpPr>
        <p:spPr>
          <a:xfrm>
            <a:off x="5312737" y="2649662"/>
            <a:ext cx="15156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 i="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600"/>
              <a:buNone/>
              <a:defRPr sz="16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6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&amp; THREE COLUMNS">
  <p:cSld name="CUSTOM_1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426475" y="1447287"/>
            <a:ext cx="2512889" cy="2248916"/>
          </a:xfrm>
          <a:custGeom>
            <a:avLst/>
            <a:gdLst/>
            <a:ahLst/>
            <a:cxnLst/>
            <a:rect l="l" t="t" r="r" b="b"/>
            <a:pathLst>
              <a:path w="4763770" h="5918200" extrusionOk="0">
                <a:moveTo>
                  <a:pt x="4763236" y="5918200"/>
                </a:moveTo>
                <a:lnTo>
                  <a:pt x="0" y="5918200"/>
                </a:lnTo>
                <a:lnTo>
                  <a:pt x="0" y="0"/>
                </a:lnTo>
                <a:lnTo>
                  <a:pt x="4763236" y="0"/>
                </a:lnTo>
                <a:lnTo>
                  <a:pt x="4763236" y="5918200"/>
                </a:lnTo>
                <a:close/>
              </a:path>
            </a:pathLst>
          </a:custGeom>
          <a:solidFill>
            <a:srgbClr val="A2A58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9"/>
          <p:cNvSpPr/>
          <p:nvPr/>
        </p:nvSpPr>
        <p:spPr>
          <a:xfrm>
            <a:off x="6206613" y="1447287"/>
            <a:ext cx="2512889" cy="2248916"/>
          </a:xfrm>
          <a:custGeom>
            <a:avLst/>
            <a:gdLst/>
            <a:ahLst/>
            <a:cxnLst/>
            <a:rect l="l" t="t" r="r" b="b"/>
            <a:pathLst>
              <a:path w="4763770" h="5918200" extrusionOk="0">
                <a:moveTo>
                  <a:pt x="4763236" y="5918200"/>
                </a:moveTo>
                <a:lnTo>
                  <a:pt x="0" y="5918200"/>
                </a:lnTo>
                <a:lnTo>
                  <a:pt x="0" y="0"/>
                </a:lnTo>
                <a:lnTo>
                  <a:pt x="4763236" y="0"/>
                </a:lnTo>
                <a:lnTo>
                  <a:pt x="4763236" y="5918200"/>
                </a:lnTo>
                <a:close/>
              </a:path>
            </a:pathLst>
          </a:custGeom>
          <a:solidFill>
            <a:srgbClr val="A2A58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9"/>
          <p:cNvSpPr/>
          <p:nvPr/>
        </p:nvSpPr>
        <p:spPr>
          <a:xfrm>
            <a:off x="3316544" y="1447287"/>
            <a:ext cx="2512889" cy="2248916"/>
          </a:xfrm>
          <a:custGeom>
            <a:avLst/>
            <a:gdLst/>
            <a:ahLst/>
            <a:cxnLst/>
            <a:rect l="l" t="t" r="r" b="b"/>
            <a:pathLst>
              <a:path w="4763770" h="5918200" extrusionOk="0">
                <a:moveTo>
                  <a:pt x="4763236" y="5918200"/>
                </a:moveTo>
                <a:lnTo>
                  <a:pt x="0" y="5918200"/>
                </a:lnTo>
                <a:lnTo>
                  <a:pt x="0" y="0"/>
                </a:lnTo>
                <a:lnTo>
                  <a:pt x="4763236" y="0"/>
                </a:lnTo>
                <a:lnTo>
                  <a:pt x="4763236" y="5918200"/>
                </a:lnTo>
                <a:close/>
              </a:path>
            </a:pathLst>
          </a:custGeom>
          <a:solidFill>
            <a:srgbClr val="A2A58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408637" y="391777"/>
            <a:ext cx="85458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500"/>
              <a:buNone/>
              <a:defRPr sz="2500" i="0">
                <a:solidFill>
                  <a:srgbClr val="4D4F4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DB3862"/>
              </a:buClr>
              <a:buSzPts val="3300"/>
              <a:buNone/>
              <a:defRPr sz="3300">
                <a:solidFill>
                  <a:srgbClr val="DB386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DB3862"/>
              </a:buClr>
              <a:buSzPts val="3300"/>
              <a:buNone/>
              <a:defRPr sz="3300">
                <a:solidFill>
                  <a:srgbClr val="DB386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DB3862"/>
              </a:buClr>
              <a:buSzPts val="3300"/>
              <a:buNone/>
              <a:defRPr sz="3300">
                <a:solidFill>
                  <a:srgbClr val="DB386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DB3862"/>
              </a:buClr>
              <a:buSzPts val="3300"/>
              <a:buNone/>
              <a:defRPr sz="3300">
                <a:solidFill>
                  <a:srgbClr val="DB386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DB3862"/>
              </a:buClr>
              <a:buSzPts val="3300"/>
              <a:buNone/>
              <a:defRPr sz="3300">
                <a:solidFill>
                  <a:srgbClr val="DB386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DB3862"/>
              </a:buClr>
              <a:buSzPts val="3300"/>
              <a:buNone/>
              <a:defRPr sz="3300">
                <a:solidFill>
                  <a:srgbClr val="DB386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DB3862"/>
              </a:buClr>
              <a:buSzPts val="3300"/>
              <a:buNone/>
              <a:defRPr sz="3300">
                <a:solidFill>
                  <a:srgbClr val="DB386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DB3862"/>
              </a:buClr>
              <a:buSzPts val="3300"/>
              <a:buNone/>
              <a:defRPr sz="3300">
                <a:solidFill>
                  <a:srgbClr val="DB386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 idx="2"/>
          </p:nvPr>
        </p:nvSpPr>
        <p:spPr>
          <a:xfrm>
            <a:off x="761301" y="212862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 i="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913375" y="2665950"/>
            <a:ext cx="1539000" cy="34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 idx="3"/>
          </p:nvPr>
        </p:nvSpPr>
        <p:spPr>
          <a:xfrm>
            <a:off x="3651315" y="212862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 i="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4"/>
          </p:nvPr>
        </p:nvSpPr>
        <p:spPr>
          <a:xfrm>
            <a:off x="3652223" y="2665950"/>
            <a:ext cx="1841400" cy="34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title" idx="5"/>
          </p:nvPr>
        </p:nvSpPr>
        <p:spPr>
          <a:xfrm>
            <a:off x="6541402" y="212862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 i="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8FFF5"/>
              </a:buClr>
              <a:buSzPts val="1400"/>
              <a:buNone/>
              <a:defRPr sz="14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6"/>
          </p:nvPr>
        </p:nvSpPr>
        <p:spPr>
          <a:xfrm>
            <a:off x="6542299" y="2665950"/>
            <a:ext cx="1841400" cy="348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F8FFF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9">
          <p15:clr>
            <a:srgbClr val="F9AD4C"/>
          </p15:clr>
        </p15:guide>
        <p15:guide id="2" pos="5491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CUSTOM_5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/>
          <p:nvPr/>
        </p:nvSpPr>
        <p:spPr>
          <a:xfrm>
            <a:off x="5616825" y="0"/>
            <a:ext cx="3215100" cy="3825900"/>
          </a:xfrm>
          <a:prstGeom prst="rect">
            <a:avLst/>
          </a:prstGeom>
          <a:solidFill>
            <a:srgbClr val="A2A586"/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5865825" y="1528150"/>
            <a:ext cx="2717100" cy="90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500">
                <a:solidFill>
                  <a:srgbClr val="F8FFF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OME TEXT SLIDE">
  <p:cSld name="CUSTOM_6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title"/>
          </p:nvPr>
        </p:nvSpPr>
        <p:spPr>
          <a:xfrm>
            <a:off x="1886199" y="2268600"/>
            <a:ext cx="5371500" cy="60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5100">
                <a:solidFill>
                  <a:srgbClr val="E3EDD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5100">
                <a:solidFill>
                  <a:srgbClr val="E3EDD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5100">
                <a:solidFill>
                  <a:srgbClr val="E3EDD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5100">
                <a:solidFill>
                  <a:srgbClr val="E3EDD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5100">
                <a:solidFill>
                  <a:srgbClr val="E3EDD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5100">
                <a:solidFill>
                  <a:srgbClr val="E3EDD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5100">
                <a:solidFill>
                  <a:srgbClr val="E3EDD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5100">
                <a:solidFill>
                  <a:srgbClr val="E3EDD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5100">
                <a:solidFill>
                  <a:srgbClr val="E3EDDE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95540" y="2874900"/>
            <a:ext cx="4752900" cy="69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E3EDD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E3EDD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E3EDD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E3EDD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E3EDD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E3EDD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E3EDD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E3EDD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rgbClr val="E3EDD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29349" y="731450"/>
            <a:ext cx="5885400" cy="12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700"/>
              <a:buFont typeface="Chau Philomene One"/>
              <a:buNone/>
              <a:defRPr sz="3300" i="0" u="none" strike="noStrike" cap="none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700"/>
              <a:buFont typeface="Chau Philomene One"/>
              <a:buNone/>
              <a:defRPr sz="90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700"/>
              <a:buFont typeface="Chau Philomene One"/>
              <a:buNone/>
              <a:defRPr sz="90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700"/>
              <a:buFont typeface="Chau Philomene One"/>
              <a:buNone/>
              <a:defRPr sz="90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700"/>
              <a:buFont typeface="Chau Philomene One"/>
              <a:buNone/>
              <a:defRPr sz="90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700"/>
              <a:buFont typeface="Chau Philomene One"/>
              <a:buNone/>
              <a:defRPr sz="90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700"/>
              <a:buFont typeface="Chau Philomene One"/>
              <a:buNone/>
              <a:defRPr sz="90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700"/>
              <a:buFont typeface="Chau Philomene One"/>
              <a:buNone/>
              <a:defRPr sz="90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700"/>
              <a:buFont typeface="Chau Philomene One"/>
              <a:buNone/>
              <a:defRPr sz="90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90725" y="2374775"/>
            <a:ext cx="43659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1200"/>
              <a:buFont typeface="Rokkitt Regular"/>
              <a:buNone/>
              <a:defRPr sz="1200" i="0" u="none" strike="noStrike" cap="none">
                <a:solidFill>
                  <a:srgbClr val="4D4F40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1200"/>
              <a:buFont typeface="Rokkitt Regular"/>
              <a:buNone/>
              <a:defRPr sz="1200" i="0" u="none" strike="noStrike" cap="none">
                <a:solidFill>
                  <a:srgbClr val="4D4F40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1200"/>
              <a:buFont typeface="Rokkitt Regular"/>
              <a:buNone/>
              <a:defRPr sz="1200" i="0" u="none" strike="noStrike" cap="none">
                <a:solidFill>
                  <a:srgbClr val="4D4F40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1200"/>
              <a:buFont typeface="Rokkitt Regular"/>
              <a:buNone/>
              <a:defRPr sz="1200" i="0" u="none" strike="noStrike" cap="none">
                <a:solidFill>
                  <a:srgbClr val="4D4F40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1200"/>
              <a:buFont typeface="Rokkitt Regular"/>
              <a:buNone/>
              <a:defRPr sz="1200" i="0" u="none" strike="noStrike" cap="none">
                <a:solidFill>
                  <a:srgbClr val="4D4F40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1200"/>
              <a:buFont typeface="Rokkitt Regular"/>
              <a:buNone/>
              <a:defRPr sz="1200" i="0" u="none" strike="noStrike" cap="none">
                <a:solidFill>
                  <a:srgbClr val="4D4F40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1200"/>
              <a:buFont typeface="Rokkitt Regular"/>
              <a:buNone/>
              <a:defRPr sz="1200" i="0" u="none" strike="noStrike" cap="none">
                <a:solidFill>
                  <a:srgbClr val="4D4F40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1200"/>
              <a:buFont typeface="Rokkitt Regular"/>
              <a:buNone/>
              <a:defRPr sz="1200" i="0" u="none" strike="noStrike" cap="none">
                <a:solidFill>
                  <a:srgbClr val="4D4F40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1200"/>
              <a:buFont typeface="Rokkitt Regular"/>
              <a:buNone/>
              <a:defRPr sz="1200" i="0" u="none" strike="noStrike" cap="none">
                <a:solidFill>
                  <a:srgbClr val="4D4F40"/>
                </a:solidFill>
                <a:latin typeface="Rokkitt Regular"/>
                <a:ea typeface="Rokkitt Regular"/>
                <a:cs typeface="Rokkitt Regular"/>
                <a:sym typeface="Rokkitt Regula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60" r:id="rId10"/>
    <p:sldLayoutId id="2147483661" r:id="rId11"/>
    <p:sldLayoutId id="2147483663" r:id="rId12"/>
    <p:sldLayoutId id="2147483665" r:id="rId13"/>
    <p:sldLayoutId id="2147483668" r:id="rId14"/>
    <p:sldLayoutId id="214748366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6"/>
          <p:cNvPicPr preferRelativeResize="0"/>
          <p:nvPr/>
        </p:nvPicPr>
        <p:blipFill rotWithShape="1">
          <a:blip r:embed="rId3">
            <a:alphaModFix/>
          </a:blip>
          <a:srcRect l="20233" t="12796" r="12921" b="30804"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6"/>
          <p:cNvSpPr/>
          <p:nvPr/>
        </p:nvSpPr>
        <p:spPr>
          <a:xfrm>
            <a:off x="-96" y="-19225"/>
            <a:ext cx="9144000" cy="5162700"/>
          </a:xfrm>
          <a:prstGeom prst="rect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title"/>
          </p:nvPr>
        </p:nvSpPr>
        <p:spPr>
          <a:xfrm>
            <a:off x="1485000" y="1816940"/>
            <a:ext cx="6174000" cy="10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8FFF5"/>
                </a:solidFill>
              </a:rPr>
              <a:t>Going  Green !</a:t>
            </a:r>
            <a:endParaRPr dirty="0">
              <a:solidFill>
                <a:srgbClr val="F8FFF5"/>
              </a:solidFill>
            </a:endParaRPr>
          </a:p>
        </p:txBody>
      </p:sp>
      <p:sp>
        <p:nvSpPr>
          <p:cNvPr id="126" name="Google Shape;126;p26"/>
          <p:cNvSpPr txBox="1">
            <a:spLocks noGrp="1"/>
          </p:cNvSpPr>
          <p:nvPr>
            <p:ph type="subTitle" idx="1"/>
          </p:nvPr>
        </p:nvSpPr>
        <p:spPr>
          <a:xfrm>
            <a:off x="3206600" y="2908725"/>
            <a:ext cx="2730900" cy="78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8FFF5"/>
                </a:solidFill>
              </a:rPr>
              <a:t>Reading</a:t>
            </a:r>
            <a:endParaRPr sz="3200" b="1" dirty="0">
              <a:solidFill>
                <a:srgbClr val="F8FFF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/>
          <p:cNvSpPr txBox="1"/>
          <p:nvPr/>
        </p:nvSpPr>
        <p:spPr>
          <a:xfrm>
            <a:off x="219324" y="232529"/>
            <a:ext cx="2283036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800" b="1" dirty="0"/>
              <a:t>How does solar  energy work  </a:t>
            </a:r>
            <a:endParaRPr lang="ar-SA" sz="1800" b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3871345" y="115104"/>
            <a:ext cx="5128150" cy="452431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sz="1800" b="1" dirty="0"/>
              <a:t>When the sun light  hits the panels 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 </a:t>
            </a:r>
          </a:p>
          <a:p>
            <a:endParaRPr lang="en-US" sz="1800" b="1" dirty="0"/>
          </a:p>
          <a:p>
            <a:r>
              <a:rPr lang="en-US" sz="1800" b="1" dirty="0"/>
              <a:t>the panels collect the energy.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   </a:t>
            </a:r>
            <a:endParaRPr lang="ar-SA" sz="1800" b="1" dirty="0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5" y="1169581"/>
            <a:ext cx="2357856" cy="286015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974" y="2625059"/>
            <a:ext cx="4896890" cy="1914525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92" y="555694"/>
            <a:ext cx="463325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77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F5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2"/>
          <p:cNvPicPr preferRelativeResize="0"/>
          <p:nvPr/>
        </p:nvPicPr>
        <p:blipFill rotWithShape="1">
          <a:blip r:embed="rId3">
            <a:alphaModFix/>
          </a:blip>
          <a:srcRect l="2967" t="-294" r="71431" b="41436"/>
          <a:stretch/>
        </p:blipFill>
        <p:spPr>
          <a:xfrm flipH="1">
            <a:off x="6603296" y="1249225"/>
            <a:ext cx="2540704" cy="389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2"/>
          <p:cNvSpPr/>
          <p:nvPr/>
        </p:nvSpPr>
        <p:spPr>
          <a:xfrm>
            <a:off x="6603300" y="1249200"/>
            <a:ext cx="2540700" cy="3894300"/>
          </a:xfrm>
          <a:prstGeom prst="rect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32"/>
          <p:cNvPicPr preferRelativeResize="0"/>
          <p:nvPr/>
        </p:nvPicPr>
        <p:blipFill rotWithShape="1">
          <a:blip r:embed="rId3">
            <a:alphaModFix/>
          </a:blip>
          <a:srcRect l="52162" t="-294" r="22237" b="41436"/>
          <a:stretch/>
        </p:blipFill>
        <p:spPr>
          <a:xfrm flipH="1">
            <a:off x="246" y="1249225"/>
            <a:ext cx="2540704" cy="389427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2"/>
          <p:cNvSpPr/>
          <p:nvPr/>
        </p:nvSpPr>
        <p:spPr>
          <a:xfrm>
            <a:off x="0" y="1249200"/>
            <a:ext cx="2540700" cy="3894300"/>
          </a:xfrm>
          <a:prstGeom prst="rect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2"/>
          <p:cNvSpPr/>
          <p:nvPr/>
        </p:nvSpPr>
        <p:spPr>
          <a:xfrm>
            <a:off x="1756075" y="1770125"/>
            <a:ext cx="2637393" cy="3373374"/>
          </a:xfrm>
          <a:custGeom>
            <a:avLst/>
            <a:gdLst/>
            <a:ahLst/>
            <a:cxnLst/>
            <a:rect l="l" t="t" r="r" b="b"/>
            <a:pathLst>
              <a:path w="7080250" h="5918200" extrusionOk="0">
                <a:moveTo>
                  <a:pt x="7080161" y="5918200"/>
                </a:moveTo>
                <a:lnTo>
                  <a:pt x="0" y="5918200"/>
                </a:lnTo>
                <a:lnTo>
                  <a:pt x="0" y="0"/>
                </a:lnTo>
                <a:lnTo>
                  <a:pt x="7080161" y="0"/>
                </a:lnTo>
                <a:lnTo>
                  <a:pt x="7080161" y="5918200"/>
                </a:lnTo>
                <a:close/>
              </a:path>
            </a:pathLst>
          </a:custGeom>
          <a:solidFill>
            <a:srgbClr val="A2A58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2"/>
          <p:cNvSpPr/>
          <p:nvPr/>
        </p:nvSpPr>
        <p:spPr>
          <a:xfrm>
            <a:off x="4749975" y="1770125"/>
            <a:ext cx="2637393" cy="3373374"/>
          </a:xfrm>
          <a:custGeom>
            <a:avLst/>
            <a:gdLst/>
            <a:ahLst/>
            <a:cxnLst/>
            <a:rect l="l" t="t" r="r" b="b"/>
            <a:pathLst>
              <a:path w="7080250" h="5918200" extrusionOk="0">
                <a:moveTo>
                  <a:pt x="7080161" y="5918200"/>
                </a:moveTo>
                <a:lnTo>
                  <a:pt x="0" y="5918200"/>
                </a:lnTo>
                <a:lnTo>
                  <a:pt x="0" y="0"/>
                </a:lnTo>
                <a:lnTo>
                  <a:pt x="7080161" y="0"/>
                </a:lnTo>
                <a:lnTo>
                  <a:pt x="7080161" y="5918200"/>
                </a:lnTo>
                <a:close/>
              </a:path>
            </a:pathLst>
          </a:custGeom>
          <a:solidFill>
            <a:srgbClr val="A2A58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32"/>
          <p:cNvSpPr txBox="1">
            <a:spLocks noGrp="1"/>
          </p:cNvSpPr>
          <p:nvPr>
            <p:ph type="title" idx="2"/>
          </p:nvPr>
        </p:nvSpPr>
        <p:spPr>
          <a:xfrm>
            <a:off x="6603296" y="378168"/>
            <a:ext cx="2342238" cy="531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water</a:t>
            </a:r>
            <a:endParaRPr dirty="0"/>
          </a:p>
        </p:txBody>
      </p:sp>
      <p:grpSp>
        <p:nvGrpSpPr>
          <p:cNvPr id="194" name="Google Shape;194;p32"/>
          <p:cNvGrpSpPr/>
          <p:nvPr/>
        </p:nvGrpSpPr>
        <p:grpSpPr>
          <a:xfrm>
            <a:off x="2876310" y="2266770"/>
            <a:ext cx="401725" cy="385962"/>
            <a:chOff x="1190625" y="340425"/>
            <a:chExt cx="5230800" cy="5025550"/>
          </a:xfrm>
        </p:grpSpPr>
        <p:sp>
          <p:nvSpPr>
            <p:cNvPr id="195" name="Google Shape;195;p32"/>
            <p:cNvSpPr/>
            <p:nvPr/>
          </p:nvSpPr>
          <p:spPr>
            <a:xfrm>
              <a:off x="2330275" y="340425"/>
              <a:ext cx="3031750" cy="2158650"/>
            </a:xfrm>
            <a:custGeom>
              <a:avLst/>
              <a:gdLst/>
              <a:ahLst/>
              <a:cxnLst/>
              <a:rect l="l" t="t" r="r" b="b"/>
              <a:pathLst>
                <a:path w="121270" h="86346" extrusionOk="0">
                  <a:moveTo>
                    <a:pt x="35121" y="12255"/>
                  </a:moveTo>
                  <a:lnTo>
                    <a:pt x="51665" y="40931"/>
                  </a:lnTo>
                  <a:lnTo>
                    <a:pt x="35097" y="69630"/>
                  </a:lnTo>
                  <a:lnTo>
                    <a:pt x="10269" y="55293"/>
                  </a:lnTo>
                  <a:lnTo>
                    <a:pt x="35121" y="12255"/>
                  </a:lnTo>
                  <a:close/>
                  <a:moveTo>
                    <a:pt x="35121" y="1"/>
                  </a:moveTo>
                  <a:cubicBezTo>
                    <a:pt x="33651" y="1"/>
                    <a:pt x="32303" y="785"/>
                    <a:pt x="31568" y="2035"/>
                  </a:cubicBezTo>
                  <a:lnTo>
                    <a:pt x="1152" y="54754"/>
                  </a:lnTo>
                  <a:cubicBezTo>
                    <a:pt x="0" y="56714"/>
                    <a:pt x="687" y="59214"/>
                    <a:pt x="2647" y="60342"/>
                  </a:cubicBezTo>
                  <a:lnTo>
                    <a:pt x="34558" y="78772"/>
                  </a:lnTo>
                  <a:cubicBezTo>
                    <a:pt x="35170" y="79140"/>
                    <a:pt x="35881" y="79311"/>
                    <a:pt x="36592" y="79311"/>
                  </a:cubicBezTo>
                  <a:cubicBezTo>
                    <a:pt x="36960" y="79311"/>
                    <a:pt x="37303" y="79262"/>
                    <a:pt x="37646" y="79164"/>
                  </a:cubicBezTo>
                  <a:cubicBezTo>
                    <a:pt x="38700" y="78895"/>
                    <a:pt x="39606" y="78208"/>
                    <a:pt x="40146" y="77277"/>
                  </a:cubicBezTo>
                  <a:lnTo>
                    <a:pt x="56395" y="49117"/>
                  </a:lnTo>
                  <a:lnTo>
                    <a:pt x="70586" y="73699"/>
                  </a:lnTo>
                  <a:lnTo>
                    <a:pt x="64973" y="76934"/>
                  </a:lnTo>
                  <a:cubicBezTo>
                    <a:pt x="63405" y="77841"/>
                    <a:pt x="62620" y="79679"/>
                    <a:pt x="63037" y="81444"/>
                  </a:cubicBezTo>
                  <a:cubicBezTo>
                    <a:pt x="63454" y="83208"/>
                    <a:pt x="64998" y="84458"/>
                    <a:pt x="66811" y="84556"/>
                  </a:cubicBezTo>
                  <a:lnTo>
                    <a:pt x="102251" y="86345"/>
                  </a:lnTo>
                  <a:lnTo>
                    <a:pt x="102447" y="86345"/>
                  </a:lnTo>
                  <a:cubicBezTo>
                    <a:pt x="104040" y="86345"/>
                    <a:pt x="105486" y="85439"/>
                    <a:pt x="106148" y="84017"/>
                  </a:cubicBezTo>
                  <a:lnTo>
                    <a:pt x="120510" y="53455"/>
                  </a:lnTo>
                  <a:cubicBezTo>
                    <a:pt x="121270" y="51837"/>
                    <a:pt x="120902" y="49925"/>
                    <a:pt x="119579" y="48700"/>
                  </a:cubicBezTo>
                  <a:cubicBezTo>
                    <a:pt x="118802" y="47995"/>
                    <a:pt x="117815" y="47628"/>
                    <a:pt x="116819" y="47628"/>
                  </a:cubicBezTo>
                  <a:cubicBezTo>
                    <a:pt x="116118" y="47628"/>
                    <a:pt x="115413" y="47810"/>
                    <a:pt x="114775" y="48185"/>
                  </a:cubicBezTo>
                  <a:lnTo>
                    <a:pt x="109628" y="51151"/>
                  </a:lnTo>
                  <a:lnTo>
                    <a:pt x="104628" y="42156"/>
                  </a:lnTo>
                  <a:cubicBezTo>
                    <a:pt x="103895" y="40823"/>
                    <a:pt x="102504" y="40067"/>
                    <a:pt x="101073" y="40067"/>
                  </a:cubicBezTo>
                  <a:cubicBezTo>
                    <a:pt x="100399" y="40067"/>
                    <a:pt x="99717" y="40235"/>
                    <a:pt x="99089" y="40587"/>
                  </a:cubicBezTo>
                  <a:cubicBezTo>
                    <a:pt x="97104" y="41666"/>
                    <a:pt x="96393" y="44166"/>
                    <a:pt x="97496" y="46151"/>
                  </a:cubicBezTo>
                  <a:lnTo>
                    <a:pt x="104506" y="58748"/>
                  </a:lnTo>
                  <a:cubicBezTo>
                    <a:pt x="105045" y="59704"/>
                    <a:pt x="105927" y="60415"/>
                    <a:pt x="107006" y="60709"/>
                  </a:cubicBezTo>
                  <a:cubicBezTo>
                    <a:pt x="107324" y="60807"/>
                    <a:pt x="107667" y="60856"/>
                    <a:pt x="108010" y="60856"/>
                  </a:cubicBezTo>
                  <a:lnTo>
                    <a:pt x="99923" y="78037"/>
                  </a:lnTo>
                  <a:lnTo>
                    <a:pt x="79825" y="77032"/>
                  </a:lnTo>
                  <a:cubicBezTo>
                    <a:pt x="80414" y="75831"/>
                    <a:pt x="80438" y="74385"/>
                    <a:pt x="79703" y="73135"/>
                  </a:cubicBezTo>
                  <a:lnTo>
                    <a:pt x="59875" y="38798"/>
                  </a:lnTo>
                  <a:lnTo>
                    <a:pt x="42204" y="8162"/>
                  </a:lnTo>
                  <a:lnTo>
                    <a:pt x="75291" y="8162"/>
                  </a:lnTo>
                  <a:lnTo>
                    <a:pt x="81124" y="18505"/>
                  </a:lnTo>
                  <a:cubicBezTo>
                    <a:pt x="81887" y="19832"/>
                    <a:pt x="83279" y="20575"/>
                    <a:pt x="84707" y="20575"/>
                  </a:cubicBezTo>
                  <a:cubicBezTo>
                    <a:pt x="85388" y="20575"/>
                    <a:pt x="86079" y="20406"/>
                    <a:pt x="86712" y="20049"/>
                  </a:cubicBezTo>
                  <a:cubicBezTo>
                    <a:pt x="88673" y="18922"/>
                    <a:pt x="89359" y="16422"/>
                    <a:pt x="88256" y="14461"/>
                  </a:cubicBezTo>
                  <a:lnTo>
                    <a:pt x="81222" y="2060"/>
                  </a:lnTo>
                  <a:cubicBezTo>
                    <a:pt x="81222" y="2060"/>
                    <a:pt x="81198" y="2035"/>
                    <a:pt x="81198" y="2011"/>
                  </a:cubicBezTo>
                  <a:cubicBezTo>
                    <a:pt x="81124" y="1888"/>
                    <a:pt x="81051" y="1790"/>
                    <a:pt x="80977" y="1668"/>
                  </a:cubicBezTo>
                  <a:cubicBezTo>
                    <a:pt x="80928" y="1643"/>
                    <a:pt x="80904" y="1594"/>
                    <a:pt x="80879" y="1570"/>
                  </a:cubicBezTo>
                  <a:cubicBezTo>
                    <a:pt x="80806" y="1447"/>
                    <a:pt x="80708" y="1324"/>
                    <a:pt x="80585" y="1226"/>
                  </a:cubicBezTo>
                  <a:cubicBezTo>
                    <a:pt x="80585" y="1226"/>
                    <a:pt x="80585" y="1202"/>
                    <a:pt x="80561" y="1202"/>
                  </a:cubicBezTo>
                  <a:cubicBezTo>
                    <a:pt x="80463" y="1079"/>
                    <a:pt x="80340" y="981"/>
                    <a:pt x="80218" y="883"/>
                  </a:cubicBezTo>
                  <a:cubicBezTo>
                    <a:pt x="80169" y="859"/>
                    <a:pt x="80144" y="834"/>
                    <a:pt x="80095" y="810"/>
                  </a:cubicBezTo>
                  <a:cubicBezTo>
                    <a:pt x="79997" y="736"/>
                    <a:pt x="79899" y="663"/>
                    <a:pt x="79801" y="589"/>
                  </a:cubicBezTo>
                  <a:cubicBezTo>
                    <a:pt x="79752" y="565"/>
                    <a:pt x="79727" y="540"/>
                    <a:pt x="79703" y="540"/>
                  </a:cubicBezTo>
                  <a:cubicBezTo>
                    <a:pt x="79409" y="369"/>
                    <a:pt x="79115" y="246"/>
                    <a:pt x="78796" y="148"/>
                  </a:cubicBezTo>
                  <a:cubicBezTo>
                    <a:pt x="78747" y="148"/>
                    <a:pt x="78722" y="124"/>
                    <a:pt x="78673" y="124"/>
                  </a:cubicBezTo>
                  <a:cubicBezTo>
                    <a:pt x="78551" y="99"/>
                    <a:pt x="78428" y="74"/>
                    <a:pt x="78306" y="50"/>
                  </a:cubicBezTo>
                  <a:lnTo>
                    <a:pt x="78159" y="25"/>
                  </a:lnTo>
                  <a:cubicBezTo>
                    <a:pt x="78012" y="1"/>
                    <a:pt x="77840" y="1"/>
                    <a:pt x="77669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2"/>
            <p:cNvSpPr/>
            <p:nvPr/>
          </p:nvSpPr>
          <p:spPr>
            <a:xfrm>
              <a:off x="3672750" y="2673575"/>
              <a:ext cx="2748675" cy="2692400"/>
            </a:xfrm>
            <a:custGeom>
              <a:avLst/>
              <a:gdLst/>
              <a:ahLst/>
              <a:cxnLst/>
              <a:rect l="l" t="t" r="r" b="b"/>
              <a:pathLst>
                <a:path w="109947" h="107696" extrusionOk="0">
                  <a:moveTo>
                    <a:pt x="73968" y="9685"/>
                  </a:moveTo>
                  <a:lnTo>
                    <a:pt x="98697" y="52772"/>
                  </a:lnTo>
                  <a:lnTo>
                    <a:pt x="65586" y="52698"/>
                  </a:lnTo>
                  <a:lnTo>
                    <a:pt x="49091" y="23949"/>
                  </a:lnTo>
                  <a:lnTo>
                    <a:pt x="73968" y="9685"/>
                  </a:lnTo>
                  <a:close/>
                  <a:moveTo>
                    <a:pt x="20244" y="58899"/>
                  </a:moveTo>
                  <a:cubicBezTo>
                    <a:pt x="20955" y="60026"/>
                    <a:pt x="22229" y="60762"/>
                    <a:pt x="23651" y="60762"/>
                  </a:cubicBezTo>
                  <a:lnTo>
                    <a:pt x="98672" y="60958"/>
                  </a:lnTo>
                  <a:lnTo>
                    <a:pt x="82031" y="89584"/>
                  </a:lnTo>
                  <a:lnTo>
                    <a:pt x="23577" y="89437"/>
                  </a:lnTo>
                  <a:lnTo>
                    <a:pt x="23553" y="89437"/>
                  </a:lnTo>
                  <a:cubicBezTo>
                    <a:pt x="22475" y="89437"/>
                    <a:pt x="21445" y="89854"/>
                    <a:pt x="20685" y="90613"/>
                  </a:cubicBezTo>
                  <a:cubicBezTo>
                    <a:pt x="20440" y="90858"/>
                    <a:pt x="20244" y="91103"/>
                    <a:pt x="20073" y="91398"/>
                  </a:cubicBezTo>
                  <a:lnTo>
                    <a:pt x="9264" y="75761"/>
                  </a:lnTo>
                  <a:lnTo>
                    <a:pt x="20244" y="58899"/>
                  </a:lnTo>
                  <a:close/>
                  <a:moveTo>
                    <a:pt x="75456" y="1"/>
                  </a:moveTo>
                  <a:cubicBezTo>
                    <a:pt x="74767" y="1"/>
                    <a:pt x="74069" y="175"/>
                    <a:pt x="73428" y="544"/>
                  </a:cubicBezTo>
                  <a:lnTo>
                    <a:pt x="41469" y="18876"/>
                  </a:lnTo>
                  <a:cubicBezTo>
                    <a:pt x="40538" y="19415"/>
                    <a:pt x="39851" y="20322"/>
                    <a:pt x="39557" y="21352"/>
                  </a:cubicBezTo>
                  <a:cubicBezTo>
                    <a:pt x="39288" y="22405"/>
                    <a:pt x="39435" y="23533"/>
                    <a:pt x="39974" y="24464"/>
                  </a:cubicBezTo>
                  <a:lnTo>
                    <a:pt x="56150" y="52674"/>
                  </a:lnTo>
                  <a:lnTo>
                    <a:pt x="27768" y="52600"/>
                  </a:lnTo>
                  <a:lnTo>
                    <a:pt x="27768" y="46105"/>
                  </a:lnTo>
                  <a:cubicBezTo>
                    <a:pt x="27793" y="44292"/>
                    <a:pt x="26592" y="42699"/>
                    <a:pt x="24852" y="42184"/>
                  </a:cubicBezTo>
                  <a:cubicBezTo>
                    <a:pt x="24461" y="42063"/>
                    <a:pt x="24064" y="42005"/>
                    <a:pt x="23672" y="42005"/>
                  </a:cubicBezTo>
                  <a:cubicBezTo>
                    <a:pt x="22320" y="42005"/>
                    <a:pt x="21029" y="42697"/>
                    <a:pt x="20269" y="43875"/>
                  </a:cubicBezTo>
                  <a:lnTo>
                    <a:pt x="907" y="73604"/>
                  </a:lnTo>
                  <a:cubicBezTo>
                    <a:pt x="0" y="75001"/>
                    <a:pt x="25" y="76790"/>
                    <a:pt x="980" y="78163"/>
                  </a:cubicBezTo>
                  <a:lnTo>
                    <a:pt x="20171" y="105931"/>
                  </a:lnTo>
                  <a:cubicBezTo>
                    <a:pt x="20955" y="107059"/>
                    <a:pt x="22229" y="107696"/>
                    <a:pt x="23528" y="107696"/>
                  </a:cubicBezTo>
                  <a:cubicBezTo>
                    <a:pt x="23945" y="107696"/>
                    <a:pt x="24337" y="107622"/>
                    <a:pt x="24754" y="107500"/>
                  </a:cubicBezTo>
                  <a:cubicBezTo>
                    <a:pt x="26445" y="106985"/>
                    <a:pt x="27621" y="105392"/>
                    <a:pt x="27621" y="103603"/>
                  </a:cubicBezTo>
                  <a:lnTo>
                    <a:pt x="27646" y="97623"/>
                  </a:lnTo>
                  <a:lnTo>
                    <a:pt x="84384" y="97770"/>
                  </a:lnTo>
                  <a:cubicBezTo>
                    <a:pt x="84555" y="97770"/>
                    <a:pt x="84727" y="97770"/>
                    <a:pt x="84898" y="97745"/>
                  </a:cubicBezTo>
                  <a:cubicBezTo>
                    <a:pt x="84947" y="97721"/>
                    <a:pt x="84996" y="97721"/>
                    <a:pt x="85045" y="97721"/>
                  </a:cubicBezTo>
                  <a:cubicBezTo>
                    <a:pt x="85168" y="97696"/>
                    <a:pt x="85291" y="97672"/>
                    <a:pt x="85413" y="97647"/>
                  </a:cubicBezTo>
                  <a:cubicBezTo>
                    <a:pt x="85462" y="97623"/>
                    <a:pt x="85487" y="97623"/>
                    <a:pt x="85536" y="97598"/>
                  </a:cubicBezTo>
                  <a:cubicBezTo>
                    <a:pt x="85683" y="97574"/>
                    <a:pt x="85830" y="97500"/>
                    <a:pt x="85977" y="97451"/>
                  </a:cubicBezTo>
                  <a:cubicBezTo>
                    <a:pt x="86026" y="97427"/>
                    <a:pt x="86075" y="97402"/>
                    <a:pt x="86099" y="97402"/>
                  </a:cubicBezTo>
                  <a:cubicBezTo>
                    <a:pt x="86222" y="97353"/>
                    <a:pt x="86320" y="97280"/>
                    <a:pt x="86418" y="97231"/>
                  </a:cubicBezTo>
                  <a:cubicBezTo>
                    <a:pt x="86467" y="97206"/>
                    <a:pt x="86516" y="97182"/>
                    <a:pt x="86565" y="97157"/>
                  </a:cubicBezTo>
                  <a:cubicBezTo>
                    <a:pt x="86663" y="97084"/>
                    <a:pt x="86786" y="97010"/>
                    <a:pt x="86884" y="96937"/>
                  </a:cubicBezTo>
                  <a:cubicBezTo>
                    <a:pt x="86908" y="96912"/>
                    <a:pt x="86933" y="96888"/>
                    <a:pt x="86957" y="96863"/>
                  </a:cubicBezTo>
                  <a:cubicBezTo>
                    <a:pt x="87055" y="96790"/>
                    <a:pt x="87178" y="96691"/>
                    <a:pt x="87276" y="96569"/>
                  </a:cubicBezTo>
                  <a:cubicBezTo>
                    <a:pt x="87300" y="96569"/>
                    <a:pt x="87300" y="96569"/>
                    <a:pt x="87300" y="96544"/>
                  </a:cubicBezTo>
                  <a:cubicBezTo>
                    <a:pt x="87374" y="96471"/>
                    <a:pt x="87447" y="96397"/>
                    <a:pt x="87496" y="96324"/>
                  </a:cubicBezTo>
                  <a:cubicBezTo>
                    <a:pt x="87570" y="96250"/>
                    <a:pt x="87619" y="96201"/>
                    <a:pt x="87668" y="96128"/>
                  </a:cubicBezTo>
                  <a:cubicBezTo>
                    <a:pt x="87741" y="96054"/>
                    <a:pt x="87790" y="95956"/>
                    <a:pt x="87864" y="95858"/>
                  </a:cubicBezTo>
                  <a:cubicBezTo>
                    <a:pt x="87888" y="95785"/>
                    <a:pt x="87913" y="95760"/>
                    <a:pt x="87962" y="95687"/>
                  </a:cubicBezTo>
                  <a:lnTo>
                    <a:pt x="109309" y="58948"/>
                  </a:lnTo>
                  <a:cubicBezTo>
                    <a:pt x="109579" y="58482"/>
                    <a:pt x="109750" y="57968"/>
                    <a:pt x="109824" y="57428"/>
                  </a:cubicBezTo>
                  <a:cubicBezTo>
                    <a:pt x="109946" y="56546"/>
                    <a:pt x="109775" y="55639"/>
                    <a:pt x="109309" y="54855"/>
                  </a:cubicBezTo>
                  <a:lnTo>
                    <a:pt x="79016" y="2063"/>
                  </a:lnTo>
                  <a:cubicBezTo>
                    <a:pt x="78257" y="743"/>
                    <a:pt x="76876" y="1"/>
                    <a:pt x="75456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2"/>
            <p:cNvSpPr/>
            <p:nvPr/>
          </p:nvSpPr>
          <p:spPr>
            <a:xfrm>
              <a:off x="1190625" y="2555125"/>
              <a:ext cx="2257875" cy="2639900"/>
            </a:xfrm>
            <a:custGeom>
              <a:avLst/>
              <a:gdLst/>
              <a:ahLst/>
              <a:cxnLst/>
              <a:rect l="l" t="t" r="r" b="b"/>
              <a:pathLst>
                <a:path w="90315" h="105596" extrusionOk="0">
                  <a:moveTo>
                    <a:pt x="57007" y="8394"/>
                  </a:moveTo>
                  <a:lnTo>
                    <a:pt x="66174" y="26310"/>
                  </a:lnTo>
                  <a:cubicBezTo>
                    <a:pt x="64850" y="26384"/>
                    <a:pt x="63600" y="27119"/>
                    <a:pt x="62865" y="28344"/>
                  </a:cubicBezTo>
                  <a:lnTo>
                    <a:pt x="43037" y="62706"/>
                  </a:lnTo>
                  <a:lnTo>
                    <a:pt x="25367" y="93317"/>
                  </a:lnTo>
                  <a:lnTo>
                    <a:pt x="8799" y="64666"/>
                  </a:lnTo>
                  <a:lnTo>
                    <a:pt x="38038" y="14031"/>
                  </a:lnTo>
                  <a:cubicBezTo>
                    <a:pt x="38577" y="13075"/>
                    <a:pt x="38724" y="11972"/>
                    <a:pt x="38454" y="10919"/>
                  </a:cubicBezTo>
                  <a:cubicBezTo>
                    <a:pt x="38356" y="10600"/>
                    <a:pt x="38234" y="10281"/>
                    <a:pt x="38087" y="9987"/>
                  </a:cubicBezTo>
                  <a:lnTo>
                    <a:pt x="57007" y="8394"/>
                  </a:lnTo>
                  <a:close/>
                  <a:moveTo>
                    <a:pt x="59376" y="1"/>
                  </a:moveTo>
                  <a:cubicBezTo>
                    <a:pt x="59273" y="1"/>
                    <a:pt x="59170" y="4"/>
                    <a:pt x="59066" y="12"/>
                  </a:cubicBezTo>
                  <a:lnTo>
                    <a:pt x="25416" y="2855"/>
                  </a:lnTo>
                  <a:cubicBezTo>
                    <a:pt x="23651" y="3002"/>
                    <a:pt x="22180" y="4301"/>
                    <a:pt x="21788" y="6041"/>
                  </a:cubicBezTo>
                  <a:cubicBezTo>
                    <a:pt x="21396" y="7781"/>
                    <a:pt x="22180" y="9571"/>
                    <a:pt x="23724" y="10477"/>
                  </a:cubicBezTo>
                  <a:lnTo>
                    <a:pt x="28920" y="13467"/>
                  </a:lnTo>
                  <a:lnTo>
                    <a:pt x="539" y="62608"/>
                  </a:lnTo>
                  <a:cubicBezTo>
                    <a:pt x="539" y="62632"/>
                    <a:pt x="515" y="62657"/>
                    <a:pt x="515" y="62681"/>
                  </a:cubicBezTo>
                  <a:cubicBezTo>
                    <a:pt x="441" y="62804"/>
                    <a:pt x="392" y="62902"/>
                    <a:pt x="343" y="63024"/>
                  </a:cubicBezTo>
                  <a:cubicBezTo>
                    <a:pt x="319" y="63073"/>
                    <a:pt x="294" y="63098"/>
                    <a:pt x="294" y="63147"/>
                  </a:cubicBezTo>
                  <a:cubicBezTo>
                    <a:pt x="221" y="63294"/>
                    <a:pt x="172" y="63441"/>
                    <a:pt x="147" y="63588"/>
                  </a:cubicBezTo>
                  <a:cubicBezTo>
                    <a:pt x="123" y="63612"/>
                    <a:pt x="123" y="63612"/>
                    <a:pt x="123" y="63637"/>
                  </a:cubicBezTo>
                  <a:cubicBezTo>
                    <a:pt x="98" y="63784"/>
                    <a:pt x="74" y="63931"/>
                    <a:pt x="49" y="64078"/>
                  </a:cubicBezTo>
                  <a:cubicBezTo>
                    <a:pt x="25" y="64127"/>
                    <a:pt x="25" y="64152"/>
                    <a:pt x="25" y="64201"/>
                  </a:cubicBezTo>
                  <a:cubicBezTo>
                    <a:pt x="25" y="64323"/>
                    <a:pt x="0" y="64446"/>
                    <a:pt x="0" y="64568"/>
                  </a:cubicBezTo>
                  <a:cubicBezTo>
                    <a:pt x="0" y="64617"/>
                    <a:pt x="0" y="64666"/>
                    <a:pt x="0" y="64691"/>
                  </a:cubicBezTo>
                  <a:cubicBezTo>
                    <a:pt x="0" y="65009"/>
                    <a:pt x="49" y="65328"/>
                    <a:pt x="123" y="65671"/>
                  </a:cubicBezTo>
                  <a:cubicBezTo>
                    <a:pt x="147" y="65696"/>
                    <a:pt x="147" y="65720"/>
                    <a:pt x="147" y="65769"/>
                  </a:cubicBezTo>
                  <a:cubicBezTo>
                    <a:pt x="196" y="65892"/>
                    <a:pt x="245" y="66014"/>
                    <a:pt x="270" y="66137"/>
                  </a:cubicBezTo>
                  <a:cubicBezTo>
                    <a:pt x="294" y="66186"/>
                    <a:pt x="319" y="66210"/>
                    <a:pt x="319" y="66259"/>
                  </a:cubicBezTo>
                  <a:cubicBezTo>
                    <a:pt x="392" y="66406"/>
                    <a:pt x="466" y="66553"/>
                    <a:pt x="539" y="66701"/>
                  </a:cubicBezTo>
                  <a:lnTo>
                    <a:pt x="14142" y="90253"/>
                  </a:lnTo>
                  <a:lnTo>
                    <a:pt x="21764" y="103464"/>
                  </a:lnTo>
                  <a:cubicBezTo>
                    <a:pt x="21862" y="103611"/>
                    <a:pt x="21960" y="103758"/>
                    <a:pt x="22058" y="103905"/>
                  </a:cubicBezTo>
                  <a:cubicBezTo>
                    <a:pt x="22082" y="103929"/>
                    <a:pt x="22107" y="103978"/>
                    <a:pt x="22131" y="104003"/>
                  </a:cubicBezTo>
                  <a:cubicBezTo>
                    <a:pt x="22229" y="104125"/>
                    <a:pt x="22327" y="104248"/>
                    <a:pt x="22426" y="104346"/>
                  </a:cubicBezTo>
                  <a:cubicBezTo>
                    <a:pt x="22450" y="104371"/>
                    <a:pt x="22450" y="104371"/>
                    <a:pt x="22475" y="104395"/>
                  </a:cubicBezTo>
                  <a:cubicBezTo>
                    <a:pt x="22475" y="104395"/>
                    <a:pt x="22475" y="104395"/>
                    <a:pt x="22499" y="104420"/>
                  </a:cubicBezTo>
                  <a:cubicBezTo>
                    <a:pt x="22548" y="104469"/>
                    <a:pt x="22597" y="104518"/>
                    <a:pt x="22646" y="104567"/>
                  </a:cubicBezTo>
                  <a:cubicBezTo>
                    <a:pt x="22695" y="104591"/>
                    <a:pt x="22744" y="104640"/>
                    <a:pt x="22793" y="104689"/>
                  </a:cubicBezTo>
                  <a:cubicBezTo>
                    <a:pt x="22842" y="104738"/>
                    <a:pt x="22916" y="104763"/>
                    <a:pt x="22965" y="104812"/>
                  </a:cubicBezTo>
                  <a:cubicBezTo>
                    <a:pt x="23014" y="104836"/>
                    <a:pt x="23063" y="104885"/>
                    <a:pt x="23112" y="104910"/>
                  </a:cubicBezTo>
                  <a:cubicBezTo>
                    <a:pt x="23185" y="104959"/>
                    <a:pt x="23234" y="104983"/>
                    <a:pt x="23308" y="105032"/>
                  </a:cubicBezTo>
                  <a:cubicBezTo>
                    <a:pt x="23357" y="105057"/>
                    <a:pt x="23406" y="105106"/>
                    <a:pt x="23479" y="105130"/>
                  </a:cubicBezTo>
                  <a:cubicBezTo>
                    <a:pt x="23528" y="105155"/>
                    <a:pt x="23602" y="105179"/>
                    <a:pt x="23651" y="105204"/>
                  </a:cubicBezTo>
                  <a:cubicBezTo>
                    <a:pt x="23724" y="105253"/>
                    <a:pt x="23774" y="105277"/>
                    <a:pt x="23847" y="105302"/>
                  </a:cubicBezTo>
                  <a:cubicBezTo>
                    <a:pt x="23896" y="105326"/>
                    <a:pt x="23970" y="105351"/>
                    <a:pt x="24019" y="105351"/>
                  </a:cubicBezTo>
                  <a:cubicBezTo>
                    <a:pt x="24092" y="105400"/>
                    <a:pt x="24166" y="105400"/>
                    <a:pt x="24239" y="105424"/>
                  </a:cubicBezTo>
                  <a:cubicBezTo>
                    <a:pt x="24264" y="105449"/>
                    <a:pt x="24288" y="105449"/>
                    <a:pt x="24313" y="105449"/>
                  </a:cubicBezTo>
                  <a:cubicBezTo>
                    <a:pt x="24337" y="105449"/>
                    <a:pt x="24362" y="105473"/>
                    <a:pt x="24386" y="105473"/>
                  </a:cubicBezTo>
                  <a:cubicBezTo>
                    <a:pt x="24509" y="105498"/>
                    <a:pt x="24631" y="105522"/>
                    <a:pt x="24754" y="105547"/>
                  </a:cubicBezTo>
                  <a:cubicBezTo>
                    <a:pt x="24803" y="105547"/>
                    <a:pt x="24827" y="105547"/>
                    <a:pt x="24876" y="105571"/>
                  </a:cubicBezTo>
                  <a:cubicBezTo>
                    <a:pt x="25048" y="105571"/>
                    <a:pt x="25195" y="105596"/>
                    <a:pt x="25342" y="105596"/>
                  </a:cubicBezTo>
                  <a:lnTo>
                    <a:pt x="44998" y="105596"/>
                  </a:lnTo>
                  <a:cubicBezTo>
                    <a:pt x="47253" y="105596"/>
                    <a:pt x="49091" y="103758"/>
                    <a:pt x="49091" y="101503"/>
                  </a:cubicBezTo>
                  <a:cubicBezTo>
                    <a:pt x="49091" y="99248"/>
                    <a:pt x="47253" y="97410"/>
                    <a:pt x="44998" y="97410"/>
                  </a:cubicBezTo>
                  <a:lnTo>
                    <a:pt x="32450" y="97410"/>
                  </a:lnTo>
                  <a:lnTo>
                    <a:pt x="48993" y="68735"/>
                  </a:lnTo>
                  <a:lnTo>
                    <a:pt x="82153" y="68735"/>
                  </a:lnTo>
                  <a:lnTo>
                    <a:pt x="82153" y="97410"/>
                  </a:lnTo>
                  <a:lnTo>
                    <a:pt x="77619" y="97410"/>
                  </a:lnTo>
                  <a:cubicBezTo>
                    <a:pt x="75364" y="97410"/>
                    <a:pt x="73526" y="99248"/>
                    <a:pt x="73526" y="101503"/>
                  </a:cubicBezTo>
                  <a:cubicBezTo>
                    <a:pt x="73526" y="103758"/>
                    <a:pt x="75364" y="105596"/>
                    <a:pt x="77619" y="105596"/>
                  </a:cubicBezTo>
                  <a:lnTo>
                    <a:pt x="86246" y="105596"/>
                  </a:lnTo>
                  <a:cubicBezTo>
                    <a:pt x="88501" y="105596"/>
                    <a:pt x="90315" y="103758"/>
                    <a:pt x="90315" y="101503"/>
                  </a:cubicBezTo>
                  <a:lnTo>
                    <a:pt x="90315" y="64642"/>
                  </a:lnTo>
                  <a:cubicBezTo>
                    <a:pt x="90315" y="63563"/>
                    <a:pt x="89898" y="62534"/>
                    <a:pt x="89138" y="61750"/>
                  </a:cubicBezTo>
                  <a:cubicBezTo>
                    <a:pt x="88354" y="60990"/>
                    <a:pt x="87325" y="60573"/>
                    <a:pt x="86246" y="60573"/>
                  </a:cubicBezTo>
                  <a:lnTo>
                    <a:pt x="53723" y="60573"/>
                  </a:lnTo>
                  <a:lnTo>
                    <a:pt x="67914" y="35991"/>
                  </a:lnTo>
                  <a:lnTo>
                    <a:pt x="73526" y="39226"/>
                  </a:lnTo>
                  <a:cubicBezTo>
                    <a:pt x="74160" y="39593"/>
                    <a:pt x="74862" y="39771"/>
                    <a:pt x="75559" y="39771"/>
                  </a:cubicBezTo>
                  <a:cubicBezTo>
                    <a:pt x="76587" y="39771"/>
                    <a:pt x="77605" y="39383"/>
                    <a:pt x="78379" y="38638"/>
                  </a:cubicBezTo>
                  <a:cubicBezTo>
                    <a:pt x="79703" y="37388"/>
                    <a:pt x="80046" y="35427"/>
                    <a:pt x="79212" y="33810"/>
                  </a:cubicBezTo>
                  <a:lnTo>
                    <a:pt x="63037" y="2242"/>
                  </a:lnTo>
                  <a:cubicBezTo>
                    <a:pt x="62325" y="842"/>
                    <a:pt x="60903" y="1"/>
                    <a:pt x="59376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2"/>
            <p:cNvSpPr/>
            <p:nvPr/>
          </p:nvSpPr>
          <p:spPr>
            <a:xfrm>
              <a:off x="4523800" y="995200"/>
              <a:ext cx="232875" cy="207350"/>
            </a:xfrm>
            <a:custGeom>
              <a:avLst/>
              <a:gdLst/>
              <a:ahLst/>
              <a:cxnLst/>
              <a:rect l="l" t="t" r="r" b="b"/>
              <a:pathLst>
                <a:path w="9315" h="8294" extrusionOk="0">
                  <a:moveTo>
                    <a:pt x="4639" y="1"/>
                  </a:moveTo>
                  <a:cubicBezTo>
                    <a:pt x="4130" y="1"/>
                    <a:pt x="3613" y="98"/>
                    <a:pt x="3113" y="304"/>
                  </a:cubicBezTo>
                  <a:cubicBezTo>
                    <a:pt x="1006" y="1137"/>
                    <a:pt x="1" y="3515"/>
                    <a:pt x="834" y="5622"/>
                  </a:cubicBezTo>
                  <a:lnTo>
                    <a:pt x="883" y="5720"/>
                  </a:lnTo>
                  <a:cubicBezTo>
                    <a:pt x="1520" y="7313"/>
                    <a:pt x="3064" y="8294"/>
                    <a:pt x="4682" y="8294"/>
                  </a:cubicBezTo>
                  <a:cubicBezTo>
                    <a:pt x="5172" y="8294"/>
                    <a:pt x="5711" y="8196"/>
                    <a:pt x="6201" y="8000"/>
                  </a:cubicBezTo>
                  <a:cubicBezTo>
                    <a:pt x="8285" y="7142"/>
                    <a:pt x="9314" y="4765"/>
                    <a:pt x="8456" y="2681"/>
                  </a:cubicBezTo>
                  <a:lnTo>
                    <a:pt x="8432" y="2559"/>
                  </a:lnTo>
                  <a:cubicBezTo>
                    <a:pt x="7780" y="975"/>
                    <a:pt x="6250" y="1"/>
                    <a:pt x="4639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2"/>
            <p:cNvSpPr/>
            <p:nvPr/>
          </p:nvSpPr>
          <p:spPr>
            <a:xfrm>
              <a:off x="2610275" y="4989175"/>
              <a:ext cx="232875" cy="207075"/>
            </a:xfrm>
            <a:custGeom>
              <a:avLst/>
              <a:gdLst/>
              <a:ahLst/>
              <a:cxnLst/>
              <a:rect l="l" t="t" r="r" b="b"/>
              <a:pathLst>
                <a:path w="9315" h="8283" extrusionOk="0">
                  <a:moveTo>
                    <a:pt x="4618" y="0"/>
                  </a:moveTo>
                  <a:cubicBezTo>
                    <a:pt x="4109" y="0"/>
                    <a:pt x="3591" y="94"/>
                    <a:pt x="3089" y="293"/>
                  </a:cubicBezTo>
                  <a:cubicBezTo>
                    <a:pt x="1006" y="1151"/>
                    <a:pt x="1" y="3528"/>
                    <a:pt x="834" y="5612"/>
                  </a:cubicBezTo>
                  <a:lnTo>
                    <a:pt x="883" y="5734"/>
                  </a:lnTo>
                  <a:cubicBezTo>
                    <a:pt x="1520" y="7327"/>
                    <a:pt x="3064" y="8283"/>
                    <a:pt x="4682" y="8283"/>
                  </a:cubicBezTo>
                  <a:cubicBezTo>
                    <a:pt x="5197" y="8283"/>
                    <a:pt x="5711" y="8185"/>
                    <a:pt x="6202" y="7989"/>
                  </a:cubicBezTo>
                  <a:cubicBezTo>
                    <a:pt x="8309" y="7131"/>
                    <a:pt x="9314" y="4754"/>
                    <a:pt x="8456" y="2670"/>
                  </a:cubicBezTo>
                  <a:lnTo>
                    <a:pt x="8432" y="2548"/>
                  </a:lnTo>
                  <a:cubicBezTo>
                    <a:pt x="7779" y="961"/>
                    <a:pt x="6244" y="0"/>
                    <a:pt x="4618" y="0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Google Shape;200;p32"/>
          <p:cNvGrpSpPr/>
          <p:nvPr/>
        </p:nvGrpSpPr>
        <p:grpSpPr>
          <a:xfrm>
            <a:off x="5869726" y="2258970"/>
            <a:ext cx="401585" cy="401585"/>
            <a:chOff x="1180200" y="227700"/>
            <a:chExt cx="5228975" cy="5228975"/>
          </a:xfrm>
        </p:grpSpPr>
        <p:sp>
          <p:nvSpPr>
            <p:cNvPr id="201" name="Google Shape;201;p32"/>
            <p:cNvSpPr/>
            <p:nvPr/>
          </p:nvSpPr>
          <p:spPr>
            <a:xfrm>
              <a:off x="1180200" y="227700"/>
              <a:ext cx="5228975" cy="5228975"/>
            </a:xfrm>
            <a:custGeom>
              <a:avLst/>
              <a:gdLst/>
              <a:ahLst/>
              <a:cxnLst/>
              <a:rect l="l" t="t" r="r" b="b"/>
              <a:pathLst>
                <a:path w="209159" h="209159" extrusionOk="0">
                  <a:moveTo>
                    <a:pt x="116319" y="8260"/>
                  </a:moveTo>
                  <a:lnTo>
                    <a:pt x="116319" y="21544"/>
                  </a:lnTo>
                  <a:cubicBezTo>
                    <a:pt x="116319" y="23529"/>
                    <a:pt x="117716" y="25220"/>
                    <a:pt x="119677" y="25588"/>
                  </a:cubicBezTo>
                  <a:cubicBezTo>
                    <a:pt x="130559" y="27671"/>
                    <a:pt x="140705" y="31837"/>
                    <a:pt x="149773" y="38038"/>
                  </a:cubicBezTo>
                  <a:cubicBezTo>
                    <a:pt x="150479" y="38523"/>
                    <a:pt x="151290" y="38758"/>
                    <a:pt x="152095" y="38758"/>
                  </a:cubicBezTo>
                  <a:cubicBezTo>
                    <a:pt x="153163" y="38758"/>
                    <a:pt x="154222" y="38344"/>
                    <a:pt x="155018" y="37548"/>
                  </a:cubicBezTo>
                  <a:lnTo>
                    <a:pt x="164381" y="28185"/>
                  </a:lnTo>
                  <a:lnTo>
                    <a:pt x="180973" y="44778"/>
                  </a:lnTo>
                  <a:lnTo>
                    <a:pt x="171611" y="54140"/>
                  </a:lnTo>
                  <a:cubicBezTo>
                    <a:pt x="170214" y="55537"/>
                    <a:pt x="169993" y="57743"/>
                    <a:pt x="171121" y="59385"/>
                  </a:cubicBezTo>
                  <a:cubicBezTo>
                    <a:pt x="177321" y="68453"/>
                    <a:pt x="181488" y="78600"/>
                    <a:pt x="183571" y="89482"/>
                  </a:cubicBezTo>
                  <a:cubicBezTo>
                    <a:pt x="183939" y="91443"/>
                    <a:pt x="185630" y="92840"/>
                    <a:pt x="187615" y="92840"/>
                  </a:cubicBezTo>
                  <a:lnTo>
                    <a:pt x="200899" y="92840"/>
                  </a:lnTo>
                  <a:lnTo>
                    <a:pt x="200899" y="116319"/>
                  </a:lnTo>
                  <a:lnTo>
                    <a:pt x="187615" y="116319"/>
                  </a:lnTo>
                  <a:cubicBezTo>
                    <a:pt x="185630" y="116319"/>
                    <a:pt x="183939" y="117716"/>
                    <a:pt x="183571" y="119677"/>
                  </a:cubicBezTo>
                  <a:cubicBezTo>
                    <a:pt x="181488" y="130559"/>
                    <a:pt x="177321" y="140705"/>
                    <a:pt x="171121" y="149773"/>
                  </a:cubicBezTo>
                  <a:cubicBezTo>
                    <a:pt x="169993" y="151416"/>
                    <a:pt x="170214" y="153621"/>
                    <a:pt x="171611" y="155018"/>
                  </a:cubicBezTo>
                  <a:lnTo>
                    <a:pt x="180973" y="164381"/>
                  </a:lnTo>
                  <a:lnTo>
                    <a:pt x="164381" y="180973"/>
                  </a:lnTo>
                  <a:lnTo>
                    <a:pt x="155018" y="171611"/>
                  </a:lnTo>
                  <a:cubicBezTo>
                    <a:pt x="154222" y="170814"/>
                    <a:pt x="153163" y="170400"/>
                    <a:pt x="152095" y="170400"/>
                  </a:cubicBezTo>
                  <a:cubicBezTo>
                    <a:pt x="151290" y="170400"/>
                    <a:pt x="150479" y="170636"/>
                    <a:pt x="149773" y="171121"/>
                  </a:cubicBezTo>
                  <a:cubicBezTo>
                    <a:pt x="140705" y="177321"/>
                    <a:pt x="130559" y="181488"/>
                    <a:pt x="119677" y="183571"/>
                  </a:cubicBezTo>
                  <a:cubicBezTo>
                    <a:pt x="117716" y="183939"/>
                    <a:pt x="116319" y="185630"/>
                    <a:pt x="116319" y="187615"/>
                  </a:cubicBezTo>
                  <a:lnTo>
                    <a:pt x="116319" y="200899"/>
                  </a:lnTo>
                  <a:lnTo>
                    <a:pt x="92840" y="200899"/>
                  </a:lnTo>
                  <a:lnTo>
                    <a:pt x="92840" y="187615"/>
                  </a:lnTo>
                  <a:cubicBezTo>
                    <a:pt x="92840" y="185630"/>
                    <a:pt x="91443" y="183939"/>
                    <a:pt x="89482" y="183571"/>
                  </a:cubicBezTo>
                  <a:cubicBezTo>
                    <a:pt x="78600" y="181488"/>
                    <a:pt x="68453" y="177321"/>
                    <a:pt x="59385" y="171121"/>
                  </a:cubicBezTo>
                  <a:cubicBezTo>
                    <a:pt x="58679" y="170636"/>
                    <a:pt x="57869" y="170400"/>
                    <a:pt x="57064" y="170400"/>
                  </a:cubicBezTo>
                  <a:cubicBezTo>
                    <a:pt x="55996" y="170400"/>
                    <a:pt x="54937" y="170814"/>
                    <a:pt x="54140" y="171611"/>
                  </a:cubicBezTo>
                  <a:lnTo>
                    <a:pt x="44778" y="180973"/>
                  </a:lnTo>
                  <a:lnTo>
                    <a:pt x="28185" y="164381"/>
                  </a:lnTo>
                  <a:lnTo>
                    <a:pt x="37548" y="155018"/>
                  </a:lnTo>
                  <a:cubicBezTo>
                    <a:pt x="38945" y="153621"/>
                    <a:pt x="39165" y="151416"/>
                    <a:pt x="38038" y="149773"/>
                  </a:cubicBezTo>
                  <a:cubicBezTo>
                    <a:pt x="31837" y="140705"/>
                    <a:pt x="27671" y="130559"/>
                    <a:pt x="25588" y="119677"/>
                  </a:cubicBezTo>
                  <a:cubicBezTo>
                    <a:pt x="25220" y="117716"/>
                    <a:pt x="23529" y="116319"/>
                    <a:pt x="21544" y="116319"/>
                  </a:cubicBezTo>
                  <a:lnTo>
                    <a:pt x="8260" y="116319"/>
                  </a:lnTo>
                  <a:lnTo>
                    <a:pt x="8260" y="92840"/>
                  </a:lnTo>
                  <a:lnTo>
                    <a:pt x="21544" y="92840"/>
                  </a:lnTo>
                  <a:cubicBezTo>
                    <a:pt x="23529" y="92840"/>
                    <a:pt x="25220" y="91443"/>
                    <a:pt x="25588" y="89482"/>
                  </a:cubicBezTo>
                  <a:cubicBezTo>
                    <a:pt x="27671" y="78600"/>
                    <a:pt x="31837" y="68453"/>
                    <a:pt x="38038" y="59385"/>
                  </a:cubicBezTo>
                  <a:cubicBezTo>
                    <a:pt x="39165" y="57743"/>
                    <a:pt x="38945" y="55537"/>
                    <a:pt x="37548" y="54140"/>
                  </a:cubicBezTo>
                  <a:lnTo>
                    <a:pt x="28185" y="44778"/>
                  </a:lnTo>
                  <a:lnTo>
                    <a:pt x="44778" y="28185"/>
                  </a:lnTo>
                  <a:lnTo>
                    <a:pt x="54140" y="37548"/>
                  </a:lnTo>
                  <a:cubicBezTo>
                    <a:pt x="54937" y="38344"/>
                    <a:pt x="55996" y="38758"/>
                    <a:pt x="57064" y="38758"/>
                  </a:cubicBezTo>
                  <a:cubicBezTo>
                    <a:pt x="57869" y="38758"/>
                    <a:pt x="58679" y="38523"/>
                    <a:pt x="59385" y="38038"/>
                  </a:cubicBezTo>
                  <a:cubicBezTo>
                    <a:pt x="68453" y="31837"/>
                    <a:pt x="78600" y="27671"/>
                    <a:pt x="89482" y="25588"/>
                  </a:cubicBezTo>
                  <a:cubicBezTo>
                    <a:pt x="91443" y="25220"/>
                    <a:pt x="92840" y="23529"/>
                    <a:pt x="92840" y="21544"/>
                  </a:cubicBezTo>
                  <a:lnTo>
                    <a:pt x="92840" y="8260"/>
                  </a:lnTo>
                  <a:close/>
                  <a:moveTo>
                    <a:pt x="88722" y="0"/>
                  </a:moveTo>
                  <a:cubicBezTo>
                    <a:pt x="86443" y="0"/>
                    <a:pt x="84580" y="1863"/>
                    <a:pt x="84580" y="4142"/>
                  </a:cubicBezTo>
                  <a:lnTo>
                    <a:pt x="84580" y="18186"/>
                  </a:lnTo>
                  <a:cubicBezTo>
                    <a:pt x="74973" y="20392"/>
                    <a:pt x="65929" y="24117"/>
                    <a:pt x="57596" y="29337"/>
                  </a:cubicBezTo>
                  <a:lnTo>
                    <a:pt x="47694" y="19411"/>
                  </a:lnTo>
                  <a:cubicBezTo>
                    <a:pt x="46886" y="18615"/>
                    <a:pt x="45826" y="18216"/>
                    <a:pt x="44769" y="18216"/>
                  </a:cubicBezTo>
                  <a:cubicBezTo>
                    <a:pt x="43712" y="18216"/>
                    <a:pt x="42658" y="18615"/>
                    <a:pt x="41861" y="19411"/>
                  </a:cubicBezTo>
                  <a:lnTo>
                    <a:pt x="19411" y="41861"/>
                  </a:lnTo>
                  <a:cubicBezTo>
                    <a:pt x="17818" y="43454"/>
                    <a:pt x="17818" y="46077"/>
                    <a:pt x="19411" y="47694"/>
                  </a:cubicBezTo>
                  <a:lnTo>
                    <a:pt x="29337" y="57596"/>
                  </a:lnTo>
                  <a:cubicBezTo>
                    <a:pt x="24117" y="65929"/>
                    <a:pt x="20392" y="74973"/>
                    <a:pt x="18186" y="84580"/>
                  </a:cubicBezTo>
                  <a:lnTo>
                    <a:pt x="4142" y="84580"/>
                  </a:lnTo>
                  <a:cubicBezTo>
                    <a:pt x="1863" y="84580"/>
                    <a:pt x="0" y="86443"/>
                    <a:pt x="0" y="88722"/>
                  </a:cubicBezTo>
                  <a:lnTo>
                    <a:pt x="0" y="120436"/>
                  </a:lnTo>
                  <a:cubicBezTo>
                    <a:pt x="0" y="122716"/>
                    <a:pt x="1863" y="124578"/>
                    <a:pt x="4142" y="124578"/>
                  </a:cubicBezTo>
                  <a:lnTo>
                    <a:pt x="18186" y="124578"/>
                  </a:lnTo>
                  <a:cubicBezTo>
                    <a:pt x="20392" y="134186"/>
                    <a:pt x="24117" y="143230"/>
                    <a:pt x="29337" y="151563"/>
                  </a:cubicBezTo>
                  <a:lnTo>
                    <a:pt x="19411" y="161464"/>
                  </a:lnTo>
                  <a:cubicBezTo>
                    <a:pt x="17818" y="163082"/>
                    <a:pt x="17818" y="165704"/>
                    <a:pt x="19411" y="167297"/>
                  </a:cubicBezTo>
                  <a:lnTo>
                    <a:pt x="41861" y="189747"/>
                  </a:lnTo>
                  <a:cubicBezTo>
                    <a:pt x="42658" y="190544"/>
                    <a:pt x="43712" y="190942"/>
                    <a:pt x="44769" y="190942"/>
                  </a:cubicBezTo>
                  <a:cubicBezTo>
                    <a:pt x="45826" y="190942"/>
                    <a:pt x="46886" y="190544"/>
                    <a:pt x="47694" y="189747"/>
                  </a:cubicBezTo>
                  <a:lnTo>
                    <a:pt x="57596" y="179821"/>
                  </a:lnTo>
                  <a:cubicBezTo>
                    <a:pt x="65929" y="185042"/>
                    <a:pt x="74973" y="188767"/>
                    <a:pt x="84580" y="190973"/>
                  </a:cubicBezTo>
                  <a:lnTo>
                    <a:pt x="84580" y="205016"/>
                  </a:lnTo>
                  <a:cubicBezTo>
                    <a:pt x="84580" y="207296"/>
                    <a:pt x="86443" y="209158"/>
                    <a:pt x="88722" y="209158"/>
                  </a:cubicBezTo>
                  <a:lnTo>
                    <a:pt x="120436" y="209158"/>
                  </a:lnTo>
                  <a:cubicBezTo>
                    <a:pt x="122716" y="209158"/>
                    <a:pt x="124578" y="207296"/>
                    <a:pt x="124578" y="205016"/>
                  </a:cubicBezTo>
                  <a:lnTo>
                    <a:pt x="124578" y="190973"/>
                  </a:lnTo>
                  <a:cubicBezTo>
                    <a:pt x="134186" y="188767"/>
                    <a:pt x="143254" y="185042"/>
                    <a:pt x="151563" y="179821"/>
                  </a:cubicBezTo>
                  <a:lnTo>
                    <a:pt x="161464" y="189747"/>
                  </a:lnTo>
                  <a:cubicBezTo>
                    <a:pt x="162248" y="190507"/>
                    <a:pt x="163302" y="190948"/>
                    <a:pt x="164381" y="190948"/>
                  </a:cubicBezTo>
                  <a:cubicBezTo>
                    <a:pt x="165484" y="190948"/>
                    <a:pt x="166537" y="190507"/>
                    <a:pt x="167297" y="189747"/>
                  </a:cubicBezTo>
                  <a:lnTo>
                    <a:pt x="189747" y="167297"/>
                  </a:lnTo>
                  <a:cubicBezTo>
                    <a:pt x="191340" y="165704"/>
                    <a:pt x="191340" y="163082"/>
                    <a:pt x="189747" y="161464"/>
                  </a:cubicBezTo>
                  <a:lnTo>
                    <a:pt x="179821" y="151563"/>
                  </a:lnTo>
                  <a:cubicBezTo>
                    <a:pt x="185042" y="143230"/>
                    <a:pt x="188767" y="134186"/>
                    <a:pt x="190973" y="124578"/>
                  </a:cubicBezTo>
                  <a:lnTo>
                    <a:pt x="205016" y="124578"/>
                  </a:lnTo>
                  <a:cubicBezTo>
                    <a:pt x="207296" y="124578"/>
                    <a:pt x="209158" y="122716"/>
                    <a:pt x="209158" y="120436"/>
                  </a:cubicBezTo>
                  <a:lnTo>
                    <a:pt x="209158" y="88722"/>
                  </a:lnTo>
                  <a:cubicBezTo>
                    <a:pt x="209158" y="86443"/>
                    <a:pt x="207296" y="84580"/>
                    <a:pt x="205016" y="84580"/>
                  </a:cubicBezTo>
                  <a:lnTo>
                    <a:pt x="190973" y="84580"/>
                  </a:lnTo>
                  <a:cubicBezTo>
                    <a:pt x="188767" y="74973"/>
                    <a:pt x="185042" y="65904"/>
                    <a:pt x="179821" y="57596"/>
                  </a:cubicBezTo>
                  <a:lnTo>
                    <a:pt x="189747" y="47694"/>
                  </a:lnTo>
                  <a:cubicBezTo>
                    <a:pt x="191340" y="46077"/>
                    <a:pt x="191340" y="43454"/>
                    <a:pt x="189747" y="41861"/>
                  </a:cubicBezTo>
                  <a:lnTo>
                    <a:pt x="167297" y="19411"/>
                  </a:lnTo>
                  <a:cubicBezTo>
                    <a:pt x="166501" y="18615"/>
                    <a:pt x="165447" y="18216"/>
                    <a:pt x="164390" y="18216"/>
                  </a:cubicBezTo>
                  <a:cubicBezTo>
                    <a:pt x="163333" y="18216"/>
                    <a:pt x="162273" y="18615"/>
                    <a:pt x="161464" y="19411"/>
                  </a:cubicBezTo>
                  <a:lnTo>
                    <a:pt x="151563" y="29337"/>
                  </a:lnTo>
                  <a:cubicBezTo>
                    <a:pt x="143230" y="24117"/>
                    <a:pt x="134186" y="20392"/>
                    <a:pt x="124578" y="18186"/>
                  </a:cubicBezTo>
                  <a:lnTo>
                    <a:pt x="124578" y="4142"/>
                  </a:lnTo>
                  <a:cubicBezTo>
                    <a:pt x="124578" y="1863"/>
                    <a:pt x="122716" y="0"/>
                    <a:pt x="120436" y="0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2"/>
            <p:cNvSpPr/>
            <p:nvPr/>
          </p:nvSpPr>
          <p:spPr>
            <a:xfrm>
              <a:off x="2192400" y="1239900"/>
              <a:ext cx="3204550" cy="3204550"/>
            </a:xfrm>
            <a:custGeom>
              <a:avLst/>
              <a:gdLst/>
              <a:ahLst/>
              <a:cxnLst/>
              <a:rect l="l" t="t" r="r" b="b"/>
              <a:pathLst>
                <a:path w="128182" h="128182" extrusionOk="0">
                  <a:moveTo>
                    <a:pt x="33529" y="66518"/>
                  </a:moveTo>
                  <a:lnTo>
                    <a:pt x="33529" y="66518"/>
                  </a:lnTo>
                  <a:cubicBezTo>
                    <a:pt x="52180" y="70415"/>
                    <a:pt x="56910" y="81296"/>
                    <a:pt x="58111" y="87154"/>
                  </a:cubicBezTo>
                  <a:cubicBezTo>
                    <a:pt x="51445" y="86909"/>
                    <a:pt x="45979" y="84899"/>
                    <a:pt x="41813" y="81174"/>
                  </a:cubicBezTo>
                  <a:cubicBezTo>
                    <a:pt x="36887" y="76787"/>
                    <a:pt x="34583" y="70782"/>
                    <a:pt x="33529" y="66518"/>
                  </a:cubicBezTo>
                  <a:close/>
                  <a:moveTo>
                    <a:pt x="64091" y="1"/>
                  </a:moveTo>
                  <a:cubicBezTo>
                    <a:pt x="52401" y="1"/>
                    <a:pt x="40955" y="3187"/>
                    <a:pt x="30980" y="9192"/>
                  </a:cubicBezTo>
                  <a:cubicBezTo>
                    <a:pt x="29044" y="10393"/>
                    <a:pt x="28407" y="12917"/>
                    <a:pt x="29583" y="14878"/>
                  </a:cubicBezTo>
                  <a:cubicBezTo>
                    <a:pt x="30355" y="16165"/>
                    <a:pt x="31720" y="16872"/>
                    <a:pt x="33121" y="16872"/>
                  </a:cubicBezTo>
                  <a:cubicBezTo>
                    <a:pt x="33853" y="16872"/>
                    <a:pt x="34596" y="16679"/>
                    <a:pt x="35269" y="16275"/>
                  </a:cubicBezTo>
                  <a:cubicBezTo>
                    <a:pt x="43921" y="11030"/>
                    <a:pt x="53896" y="8260"/>
                    <a:pt x="64091" y="8260"/>
                  </a:cubicBezTo>
                  <a:cubicBezTo>
                    <a:pt x="94874" y="8260"/>
                    <a:pt x="119922" y="33308"/>
                    <a:pt x="119922" y="64091"/>
                  </a:cubicBezTo>
                  <a:cubicBezTo>
                    <a:pt x="119922" y="93992"/>
                    <a:pt x="96296" y="118476"/>
                    <a:pt x="66738" y="119849"/>
                  </a:cubicBezTo>
                  <a:lnTo>
                    <a:pt x="66738" y="91296"/>
                  </a:lnTo>
                  <a:cubicBezTo>
                    <a:pt x="66738" y="91124"/>
                    <a:pt x="66763" y="90806"/>
                    <a:pt x="66738" y="90365"/>
                  </a:cubicBezTo>
                  <a:lnTo>
                    <a:pt x="66738" y="80561"/>
                  </a:lnTo>
                  <a:cubicBezTo>
                    <a:pt x="77718" y="80463"/>
                    <a:pt x="86860" y="77252"/>
                    <a:pt x="93918" y="70929"/>
                  </a:cubicBezTo>
                  <a:cubicBezTo>
                    <a:pt x="106957" y="59239"/>
                    <a:pt x="107913" y="41372"/>
                    <a:pt x="107962" y="40612"/>
                  </a:cubicBezTo>
                  <a:cubicBezTo>
                    <a:pt x="108011" y="39411"/>
                    <a:pt x="107521" y="38235"/>
                    <a:pt x="106639" y="37401"/>
                  </a:cubicBezTo>
                  <a:cubicBezTo>
                    <a:pt x="105878" y="36683"/>
                    <a:pt x="104881" y="36293"/>
                    <a:pt x="103851" y="36293"/>
                  </a:cubicBezTo>
                  <a:cubicBezTo>
                    <a:pt x="103686" y="36293"/>
                    <a:pt x="103520" y="36303"/>
                    <a:pt x="103354" y="36323"/>
                  </a:cubicBezTo>
                  <a:cubicBezTo>
                    <a:pt x="98747" y="36862"/>
                    <a:pt x="95217" y="37303"/>
                    <a:pt x="91786" y="38210"/>
                  </a:cubicBezTo>
                  <a:cubicBezTo>
                    <a:pt x="89580" y="38774"/>
                    <a:pt x="88257" y="41029"/>
                    <a:pt x="88821" y="43259"/>
                  </a:cubicBezTo>
                  <a:cubicBezTo>
                    <a:pt x="89314" y="45110"/>
                    <a:pt x="90982" y="46340"/>
                    <a:pt x="92809" y="46340"/>
                  </a:cubicBezTo>
                  <a:cubicBezTo>
                    <a:pt x="93159" y="46340"/>
                    <a:pt x="93515" y="46294"/>
                    <a:pt x="93869" y="46200"/>
                  </a:cubicBezTo>
                  <a:cubicBezTo>
                    <a:pt x="95438" y="45808"/>
                    <a:pt x="97105" y="45489"/>
                    <a:pt x="98943" y="45220"/>
                  </a:cubicBezTo>
                  <a:lnTo>
                    <a:pt x="98943" y="45220"/>
                  </a:lnTo>
                  <a:cubicBezTo>
                    <a:pt x="97815" y="50489"/>
                    <a:pt x="95046" y="58846"/>
                    <a:pt x="88355" y="64802"/>
                  </a:cubicBezTo>
                  <a:cubicBezTo>
                    <a:pt x="82939" y="69630"/>
                    <a:pt x="75782" y="72155"/>
                    <a:pt x="67081" y="72302"/>
                  </a:cubicBezTo>
                  <a:cubicBezTo>
                    <a:pt x="67498" y="69630"/>
                    <a:pt x="68527" y="65905"/>
                    <a:pt x="70880" y="62033"/>
                  </a:cubicBezTo>
                  <a:cubicBezTo>
                    <a:pt x="72057" y="60096"/>
                    <a:pt x="71444" y="57547"/>
                    <a:pt x="69483" y="56371"/>
                  </a:cubicBezTo>
                  <a:cubicBezTo>
                    <a:pt x="68812" y="55955"/>
                    <a:pt x="68068" y="55757"/>
                    <a:pt x="67332" y="55757"/>
                  </a:cubicBezTo>
                  <a:cubicBezTo>
                    <a:pt x="65945" y="55757"/>
                    <a:pt x="64590" y="56462"/>
                    <a:pt x="63822" y="57744"/>
                  </a:cubicBezTo>
                  <a:cubicBezTo>
                    <a:pt x="60807" y="62694"/>
                    <a:pt x="59484" y="67473"/>
                    <a:pt x="58920" y="71003"/>
                  </a:cubicBezTo>
                  <a:cubicBezTo>
                    <a:pt x="53700" y="65145"/>
                    <a:pt x="44656" y="59263"/>
                    <a:pt x="29019" y="57425"/>
                  </a:cubicBezTo>
                  <a:cubicBezTo>
                    <a:pt x="28875" y="57410"/>
                    <a:pt x="28730" y="57403"/>
                    <a:pt x="28586" y="57403"/>
                  </a:cubicBezTo>
                  <a:cubicBezTo>
                    <a:pt x="27533" y="57403"/>
                    <a:pt x="26508" y="57792"/>
                    <a:pt x="25711" y="58503"/>
                  </a:cubicBezTo>
                  <a:cubicBezTo>
                    <a:pt x="24828" y="59337"/>
                    <a:pt x="24363" y="60513"/>
                    <a:pt x="24412" y="61738"/>
                  </a:cubicBezTo>
                  <a:cubicBezTo>
                    <a:pt x="24436" y="62351"/>
                    <a:pt x="25245" y="77449"/>
                    <a:pt x="36249" y="87301"/>
                  </a:cubicBezTo>
                  <a:cubicBezTo>
                    <a:pt x="42082" y="92497"/>
                    <a:pt x="49533" y="95242"/>
                    <a:pt x="58479" y="95438"/>
                  </a:cubicBezTo>
                  <a:lnTo>
                    <a:pt x="58479" y="119628"/>
                  </a:lnTo>
                  <a:cubicBezTo>
                    <a:pt x="30318" y="116810"/>
                    <a:pt x="8260" y="92987"/>
                    <a:pt x="8260" y="64091"/>
                  </a:cubicBezTo>
                  <a:cubicBezTo>
                    <a:pt x="8260" y="54900"/>
                    <a:pt x="10540" y="45783"/>
                    <a:pt x="14853" y="37744"/>
                  </a:cubicBezTo>
                  <a:cubicBezTo>
                    <a:pt x="15932" y="35735"/>
                    <a:pt x="15172" y="33235"/>
                    <a:pt x="13162" y="32156"/>
                  </a:cubicBezTo>
                  <a:cubicBezTo>
                    <a:pt x="12542" y="31824"/>
                    <a:pt x="11875" y="31666"/>
                    <a:pt x="11218" y="31666"/>
                  </a:cubicBezTo>
                  <a:cubicBezTo>
                    <a:pt x="9745" y="31666"/>
                    <a:pt x="8320" y="32458"/>
                    <a:pt x="7574" y="33847"/>
                  </a:cubicBezTo>
                  <a:cubicBezTo>
                    <a:pt x="2623" y="43087"/>
                    <a:pt x="1" y="53528"/>
                    <a:pt x="1" y="64091"/>
                  </a:cubicBezTo>
                  <a:cubicBezTo>
                    <a:pt x="1" y="99433"/>
                    <a:pt x="28750" y="128182"/>
                    <a:pt x="64091" y="128182"/>
                  </a:cubicBezTo>
                  <a:cubicBezTo>
                    <a:pt x="99433" y="128182"/>
                    <a:pt x="128182" y="99433"/>
                    <a:pt x="128182" y="64091"/>
                  </a:cubicBezTo>
                  <a:cubicBezTo>
                    <a:pt x="128182" y="28750"/>
                    <a:pt x="99433" y="1"/>
                    <a:pt x="64091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2"/>
            <p:cNvSpPr/>
            <p:nvPr/>
          </p:nvSpPr>
          <p:spPr>
            <a:xfrm>
              <a:off x="4019550" y="2362125"/>
              <a:ext cx="238350" cy="208625"/>
            </a:xfrm>
            <a:custGeom>
              <a:avLst/>
              <a:gdLst/>
              <a:ahLst/>
              <a:cxnLst/>
              <a:rect l="l" t="t" r="r" b="b"/>
              <a:pathLst>
                <a:path w="9534" h="8345" extrusionOk="0">
                  <a:moveTo>
                    <a:pt x="4708" y="1"/>
                  </a:moveTo>
                  <a:cubicBezTo>
                    <a:pt x="3355" y="1"/>
                    <a:pt x="2030" y="667"/>
                    <a:pt x="1250" y="1899"/>
                  </a:cubicBezTo>
                  <a:cubicBezTo>
                    <a:pt x="0" y="3811"/>
                    <a:pt x="539" y="6360"/>
                    <a:pt x="2451" y="7610"/>
                  </a:cubicBezTo>
                  <a:lnTo>
                    <a:pt x="2573" y="7683"/>
                  </a:lnTo>
                  <a:cubicBezTo>
                    <a:pt x="3260" y="8124"/>
                    <a:pt x="4044" y="8345"/>
                    <a:pt x="4804" y="8345"/>
                  </a:cubicBezTo>
                  <a:cubicBezTo>
                    <a:pt x="6176" y="8345"/>
                    <a:pt x="7500" y="7683"/>
                    <a:pt x="8284" y="6458"/>
                  </a:cubicBezTo>
                  <a:cubicBezTo>
                    <a:pt x="9534" y="4546"/>
                    <a:pt x="8970" y="1973"/>
                    <a:pt x="7059" y="747"/>
                  </a:cubicBezTo>
                  <a:lnTo>
                    <a:pt x="6960" y="674"/>
                  </a:lnTo>
                  <a:cubicBezTo>
                    <a:pt x="6265" y="219"/>
                    <a:pt x="5482" y="1"/>
                    <a:pt x="4708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2"/>
            <p:cNvSpPr/>
            <p:nvPr/>
          </p:nvSpPr>
          <p:spPr>
            <a:xfrm>
              <a:off x="2602325" y="1723675"/>
              <a:ext cx="238375" cy="208625"/>
            </a:xfrm>
            <a:custGeom>
              <a:avLst/>
              <a:gdLst/>
              <a:ahLst/>
              <a:cxnLst/>
              <a:rect l="l" t="t" r="r" b="b"/>
              <a:pathLst>
                <a:path w="9535" h="8345" extrusionOk="0">
                  <a:moveTo>
                    <a:pt x="4708" y="1"/>
                  </a:moveTo>
                  <a:cubicBezTo>
                    <a:pt x="3355" y="1"/>
                    <a:pt x="2030" y="667"/>
                    <a:pt x="1250" y="1899"/>
                  </a:cubicBezTo>
                  <a:cubicBezTo>
                    <a:pt x="0" y="3811"/>
                    <a:pt x="539" y="6360"/>
                    <a:pt x="2451" y="7609"/>
                  </a:cubicBezTo>
                  <a:lnTo>
                    <a:pt x="2574" y="7683"/>
                  </a:lnTo>
                  <a:cubicBezTo>
                    <a:pt x="3260" y="8124"/>
                    <a:pt x="4044" y="8345"/>
                    <a:pt x="4828" y="8345"/>
                  </a:cubicBezTo>
                  <a:cubicBezTo>
                    <a:pt x="6176" y="8345"/>
                    <a:pt x="7500" y="7683"/>
                    <a:pt x="8284" y="6458"/>
                  </a:cubicBezTo>
                  <a:cubicBezTo>
                    <a:pt x="9534" y="4546"/>
                    <a:pt x="8995" y="1972"/>
                    <a:pt x="7059" y="747"/>
                  </a:cubicBezTo>
                  <a:lnTo>
                    <a:pt x="6961" y="674"/>
                  </a:lnTo>
                  <a:cubicBezTo>
                    <a:pt x="6265" y="219"/>
                    <a:pt x="5482" y="1"/>
                    <a:pt x="4708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075" y="2616550"/>
            <a:ext cx="5631293" cy="2533650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4C6D83D4-4B0B-4D85-8C15-780AF40D7263}"/>
              </a:ext>
            </a:extLst>
          </p:cNvPr>
          <p:cNvSpPr/>
          <p:nvPr/>
        </p:nvSpPr>
        <p:spPr>
          <a:xfrm>
            <a:off x="2963012" y="416317"/>
            <a:ext cx="3078637" cy="923330"/>
          </a:xfrm>
          <a:prstGeom prst="rect">
            <a:avLst/>
          </a:prstGeom>
          <a:solidFill>
            <a:srgbClr val="A2A586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What are two alternatives to using a public water utility?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/>
          <p:nvPr/>
        </p:nvSpPr>
        <p:spPr>
          <a:xfrm>
            <a:off x="1860650" y="373000"/>
            <a:ext cx="5624700" cy="4412700"/>
          </a:xfrm>
          <a:prstGeom prst="rect">
            <a:avLst/>
          </a:prstGeom>
          <a:gradFill>
            <a:gsLst>
              <a:gs pos="0">
                <a:srgbClr val="4D4F40">
                  <a:alpha val="60000"/>
                </a:srgbClr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title"/>
          </p:nvPr>
        </p:nvSpPr>
        <p:spPr>
          <a:xfrm>
            <a:off x="2743199" y="160237"/>
            <a:ext cx="3377901" cy="909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8FFF5"/>
                </a:solidFill>
              </a:rPr>
              <a:t>Living off the Grid </a:t>
            </a:r>
            <a:endParaRPr dirty="0">
              <a:solidFill>
                <a:srgbClr val="F8FFF5"/>
              </a:solidFill>
            </a:endParaRPr>
          </a:p>
        </p:txBody>
      </p:sp>
      <p:sp>
        <p:nvSpPr>
          <p:cNvPr id="134" name="Google Shape;134;p27"/>
          <p:cNvSpPr/>
          <p:nvPr/>
        </p:nvSpPr>
        <p:spPr>
          <a:xfrm>
            <a:off x="1803150" y="4321300"/>
            <a:ext cx="5537700" cy="822300"/>
          </a:xfrm>
          <a:prstGeom prst="rect">
            <a:avLst/>
          </a:prstGeom>
          <a:solidFill>
            <a:srgbClr val="A2A5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2" y="1368736"/>
            <a:ext cx="2857500" cy="239727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2" y="1280161"/>
            <a:ext cx="2619375" cy="263772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3"/>
          <p:cNvSpPr txBox="1">
            <a:spLocks noGrp="1"/>
          </p:cNvSpPr>
          <p:nvPr>
            <p:ph type="title"/>
          </p:nvPr>
        </p:nvSpPr>
        <p:spPr>
          <a:xfrm>
            <a:off x="3035695" y="606396"/>
            <a:ext cx="4696480" cy="6162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dirty="0"/>
              <a:t>How could they  reduce the waste?</a:t>
            </a:r>
            <a:endParaRPr dirty="0"/>
          </a:p>
        </p:txBody>
      </p:sp>
      <p:cxnSp>
        <p:nvCxnSpPr>
          <p:cNvPr id="656" name="Google Shape;656;p43"/>
          <p:cNvCxnSpPr/>
          <p:nvPr/>
        </p:nvCxnSpPr>
        <p:spPr>
          <a:xfrm>
            <a:off x="949650" y="2578675"/>
            <a:ext cx="7219800" cy="0"/>
          </a:xfrm>
          <a:prstGeom prst="straightConnector1">
            <a:avLst/>
          </a:prstGeom>
          <a:noFill/>
          <a:ln w="19050" cap="flat" cmpd="sng">
            <a:solidFill>
              <a:srgbClr val="4D4F40"/>
            </a:solidFill>
            <a:prstDash val="solid"/>
            <a:round/>
            <a:headEnd type="oval" w="med" len="med"/>
            <a:tailEnd type="oval" w="med" len="med"/>
          </a:ln>
        </p:spPr>
      </p:cxnSp>
      <p:grpSp>
        <p:nvGrpSpPr>
          <p:cNvPr id="657" name="Google Shape;657;p43"/>
          <p:cNvGrpSpPr/>
          <p:nvPr/>
        </p:nvGrpSpPr>
        <p:grpSpPr>
          <a:xfrm>
            <a:off x="1159879" y="2034503"/>
            <a:ext cx="598260" cy="780000"/>
            <a:chOff x="5270475" y="3516975"/>
            <a:chExt cx="1143900" cy="1491397"/>
          </a:xfrm>
        </p:grpSpPr>
        <p:sp>
          <p:nvSpPr>
            <p:cNvPr id="658" name="Google Shape;658;p43"/>
            <p:cNvSpPr/>
            <p:nvPr/>
          </p:nvSpPr>
          <p:spPr>
            <a:xfrm>
              <a:off x="5270475" y="3519550"/>
              <a:ext cx="626075" cy="592525"/>
            </a:xfrm>
            <a:custGeom>
              <a:avLst/>
              <a:gdLst/>
              <a:ahLst/>
              <a:cxnLst/>
              <a:rect l="l" t="t" r="r" b="b"/>
              <a:pathLst>
                <a:path w="25043" h="23701" extrusionOk="0">
                  <a:moveTo>
                    <a:pt x="1414" y="0"/>
                  </a:moveTo>
                  <a:lnTo>
                    <a:pt x="1414" y="0"/>
                  </a:lnTo>
                  <a:cubicBezTo>
                    <a:pt x="1413" y="1"/>
                    <a:pt x="1" y="9391"/>
                    <a:pt x="7817" y="17208"/>
                  </a:cubicBezTo>
                  <a:cubicBezTo>
                    <a:pt x="13583" y="22960"/>
                    <a:pt x="20286" y="23700"/>
                    <a:pt x="23354" y="23700"/>
                  </a:cubicBezTo>
                  <a:cubicBezTo>
                    <a:pt x="24416" y="23700"/>
                    <a:pt x="25043" y="23611"/>
                    <a:pt x="25043" y="23611"/>
                  </a:cubicBezTo>
                  <a:lnTo>
                    <a:pt x="1414" y="0"/>
                  </a:lnTo>
                  <a:close/>
                </a:path>
              </a:pathLst>
            </a:custGeom>
            <a:solidFill>
              <a:srgbClr val="A2A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3"/>
            <p:cNvSpPr/>
            <p:nvPr/>
          </p:nvSpPr>
          <p:spPr>
            <a:xfrm>
              <a:off x="5305800" y="3516975"/>
              <a:ext cx="624300" cy="592875"/>
            </a:xfrm>
            <a:custGeom>
              <a:avLst/>
              <a:gdLst/>
              <a:ahLst/>
              <a:cxnLst/>
              <a:rect l="l" t="t" r="r" b="b"/>
              <a:pathLst>
                <a:path w="24972" h="23715" extrusionOk="0">
                  <a:moveTo>
                    <a:pt x="1808" y="1"/>
                  </a:moveTo>
                  <a:cubicBezTo>
                    <a:pt x="673" y="1"/>
                    <a:pt x="1" y="103"/>
                    <a:pt x="1" y="103"/>
                  </a:cubicBezTo>
                  <a:lnTo>
                    <a:pt x="23630" y="23714"/>
                  </a:lnTo>
                  <a:cubicBezTo>
                    <a:pt x="23630" y="23714"/>
                    <a:pt x="24971" y="14252"/>
                    <a:pt x="17226" y="6507"/>
                  </a:cubicBezTo>
                  <a:cubicBezTo>
                    <a:pt x="11488" y="768"/>
                    <a:pt x="4914" y="1"/>
                    <a:pt x="1808" y="1"/>
                  </a:cubicBezTo>
                  <a:close/>
                </a:path>
              </a:pathLst>
            </a:custGeom>
            <a:solidFill>
              <a:srgbClr val="4D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3"/>
            <p:cNvSpPr/>
            <p:nvPr/>
          </p:nvSpPr>
          <p:spPr>
            <a:xfrm>
              <a:off x="5989550" y="3707350"/>
              <a:ext cx="424825" cy="403925"/>
            </a:xfrm>
            <a:custGeom>
              <a:avLst/>
              <a:gdLst/>
              <a:ahLst/>
              <a:cxnLst/>
              <a:rect l="l" t="t" r="r" b="b"/>
              <a:pathLst>
                <a:path w="16993" h="16157" extrusionOk="0">
                  <a:moveTo>
                    <a:pt x="16027" y="1"/>
                  </a:moveTo>
                  <a:lnTo>
                    <a:pt x="0" y="16099"/>
                  </a:lnTo>
                  <a:cubicBezTo>
                    <a:pt x="0" y="16099"/>
                    <a:pt x="412" y="16157"/>
                    <a:pt x="1112" y="16157"/>
                  </a:cubicBezTo>
                  <a:cubicBezTo>
                    <a:pt x="3178" y="16157"/>
                    <a:pt x="7758" y="15658"/>
                    <a:pt x="11698" y="11717"/>
                  </a:cubicBezTo>
                  <a:cubicBezTo>
                    <a:pt x="16993" y="6423"/>
                    <a:pt x="16027" y="1"/>
                    <a:pt x="16027" y="1"/>
                  </a:cubicBezTo>
                  <a:close/>
                </a:path>
              </a:pathLst>
            </a:custGeom>
            <a:solidFill>
              <a:srgbClr val="A2A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3"/>
            <p:cNvSpPr/>
            <p:nvPr/>
          </p:nvSpPr>
          <p:spPr>
            <a:xfrm>
              <a:off x="5965400" y="3705925"/>
              <a:ext cx="424850" cy="403925"/>
            </a:xfrm>
            <a:custGeom>
              <a:avLst/>
              <a:gdLst/>
              <a:ahLst/>
              <a:cxnLst/>
              <a:rect l="l" t="t" r="r" b="b"/>
              <a:pathLst>
                <a:path w="16994" h="16157" extrusionOk="0">
                  <a:moveTo>
                    <a:pt x="15889" y="1"/>
                  </a:moveTo>
                  <a:cubicBezTo>
                    <a:pt x="13830" y="1"/>
                    <a:pt x="9253" y="501"/>
                    <a:pt x="5295" y="4458"/>
                  </a:cubicBezTo>
                  <a:cubicBezTo>
                    <a:pt x="0" y="9753"/>
                    <a:pt x="966" y="16156"/>
                    <a:pt x="966" y="16156"/>
                  </a:cubicBezTo>
                  <a:lnTo>
                    <a:pt x="16993" y="58"/>
                  </a:lnTo>
                  <a:cubicBezTo>
                    <a:pt x="16993" y="58"/>
                    <a:pt x="16585" y="1"/>
                    <a:pt x="15889" y="1"/>
                  </a:cubicBezTo>
                  <a:close/>
                </a:path>
              </a:pathLst>
            </a:custGeom>
            <a:solidFill>
              <a:srgbClr val="4D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3"/>
            <p:cNvSpPr/>
            <p:nvPr/>
          </p:nvSpPr>
          <p:spPr>
            <a:xfrm>
              <a:off x="5481098" y="4220103"/>
              <a:ext cx="909153" cy="788269"/>
            </a:xfrm>
            <a:custGeom>
              <a:avLst/>
              <a:gdLst/>
              <a:ahLst/>
              <a:cxnLst/>
              <a:rect l="l" t="t" r="r" b="b"/>
              <a:pathLst>
                <a:path w="19516" h="16922" extrusionOk="0">
                  <a:moveTo>
                    <a:pt x="0" y="1"/>
                  </a:moveTo>
                  <a:lnTo>
                    <a:pt x="9749" y="16922"/>
                  </a:lnTo>
                  <a:lnTo>
                    <a:pt x="19515" y="1"/>
                  </a:lnTo>
                  <a:close/>
                </a:path>
              </a:pathLst>
            </a:custGeom>
            <a:solidFill>
              <a:srgbClr val="4D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" name="Google Shape;665;p43"/>
          <p:cNvGrpSpPr/>
          <p:nvPr/>
        </p:nvGrpSpPr>
        <p:grpSpPr>
          <a:xfrm>
            <a:off x="3247054" y="2034503"/>
            <a:ext cx="598260" cy="780000"/>
            <a:chOff x="5270475" y="3516975"/>
            <a:chExt cx="1143900" cy="1491397"/>
          </a:xfrm>
        </p:grpSpPr>
        <p:sp>
          <p:nvSpPr>
            <p:cNvPr id="666" name="Google Shape;666;p43"/>
            <p:cNvSpPr/>
            <p:nvPr/>
          </p:nvSpPr>
          <p:spPr>
            <a:xfrm>
              <a:off x="5270475" y="3519550"/>
              <a:ext cx="626075" cy="592525"/>
            </a:xfrm>
            <a:custGeom>
              <a:avLst/>
              <a:gdLst/>
              <a:ahLst/>
              <a:cxnLst/>
              <a:rect l="l" t="t" r="r" b="b"/>
              <a:pathLst>
                <a:path w="25043" h="23701" extrusionOk="0">
                  <a:moveTo>
                    <a:pt x="1414" y="0"/>
                  </a:moveTo>
                  <a:lnTo>
                    <a:pt x="1414" y="0"/>
                  </a:lnTo>
                  <a:cubicBezTo>
                    <a:pt x="1413" y="1"/>
                    <a:pt x="1" y="9391"/>
                    <a:pt x="7817" y="17208"/>
                  </a:cubicBezTo>
                  <a:cubicBezTo>
                    <a:pt x="13583" y="22960"/>
                    <a:pt x="20286" y="23700"/>
                    <a:pt x="23354" y="23700"/>
                  </a:cubicBezTo>
                  <a:cubicBezTo>
                    <a:pt x="24416" y="23700"/>
                    <a:pt x="25043" y="23611"/>
                    <a:pt x="25043" y="23611"/>
                  </a:cubicBezTo>
                  <a:lnTo>
                    <a:pt x="1414" y="0"/>
                  </a:lnTo>
                  <a:close/>
                </a:path>
              </a:pathLst>
            </a:custGeom>
            <a:solidFill>
              <a:srgbClr val="A2A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3"/>
            <p:cNvSpPr/>
            <p:nvPr/>
          </p:nvSpPr>
          <p:spPr>
            <a:xfrm>
              <a:off x="5305800" y="3516975"/>
              <a:ext cx="624300" cy="592875"/>
            </a:xfrm>
            <a:custGeom>
              <a:avLst/>
              <a:gdLst/>
              <a:ahLst/>
              <a:cxnLst/>
              <a:rect l="l" t="t" r="r" b="b"/>
              <a:pathLst>
                <a:path w="24972" h="23715" extrusionOk="0">
                  <a:moveTo>
                    <a:pt x="1808" y="1"/>
                  </a:moveTo>
                  <a:cubicBezTo>
                    <a:pt x="673" y="1"/>
                    <a:pt x="1" y="103"/>
                    <a:pt x="1" y="103"/>
                  </a:cubicBezTo>
                  <a:lnTo>
                    <a:pt x="23630" y="23714"/>
                  </a:lnTo>
                  <a:cubicBezTo>
                    <a:pt x="23630" y="23714"/>
                    <a:pt x="24971" y="14252"/>
                    <a:pt x="17226" y="6507"/>
                  </a:cubicBezTo>
                  <a:cubicBezTo>
                    <a:pt x="11488" y="768"/>
                    <a:pt x="4914" y="1"/>
                    <a:pt x="1808" y="1"/>
                  </a:cubicBezTo>
                  <a:close/>
                </a:path>
              </a:pathLst>
            </a:custGeom>
            <a:solidFill>
              <a:srgbClr val="4D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3"/>
            <p:cNvSpPr/>
            <p:nvPr/>
          </p:nvSpPr>
          <p:spPr>
            <a:xfrm>
              <a:off x="5989550" y="3707350"/>
              <a:ext cx="424825" cy="403925"/>
            </a:xfrm>
            <a:custGeom>
              <a:avLst/>
              <a:gdLst/>
              <a:ahLst/>
              <a:cxnLst/>
              <a:rect l="l" t="t" r="r" b="b"/>
              <a:pathLst>
                <a:path w="16993" h="16157" extrusionOk="0">
                  <a:moveTo>
                    <a:pt x="16027" y="1"/>
                  </a:moveTo>
                  <a:lnTo>
                    <a:pt x="0" y="16099"/>
                  </a:lnTo>
                  <a:cubicBezTo>
                    <a:pt x="0" y="16099"/>
                    <a:pt x="412" y="16157"/>
                    <a:pt x="1112" y="16157"/>
                  </a:cubicBezTo>
                  <a:cubicBezTo>
                    <a:pt x="3178" y="16157"/>
                    <a:pt x="7758" y="15658"/>
                    <a:pt x="11698" y="11717"/>
                  </a:cubicBezTo>
                  <a:cubicBezTo>
                    <a:pt x="16993" y="6423"/>
                    <a:pt x="16027" y="1"/>
                    <a:pt x="16027" y="1"/>
                  </a:cubicBezTo>
                  <a:close/>
                </a:path>
              </a:pathLst>
            </a:custGeom>
            <a:solidFill>
              <a:srgbClr val="A2A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3"/>
            <p:cNvSpPr/>
            <p:nvPr/>
          </p:nvSpPr>
          <p:spPr>
            <a:xfrm>
              <a:off x="5965400" y="3705925"/>
              <a:ext cx="424850" cy="403925"/>
            </a:xfrm>
            <a:custGeom>
              <a:avLst/>
              <a:gdLst/>
              <a:ahLst/>
              <a:cxnLst/>
              <a:rect l="l" t="t" r="r" b="b"/>
              <a:pathLst>
                <a:path w="16994" h="16157" extrusionOk="0">
                  <a:moveTo>
                    <a:pt x="15889" y="1"/>
                  </a:moveTo>
                  <a:cubicBezTo>
                    <a:pt x="13830" y="1"/>
                    <a:pt x="9253" y="501"/>
                    <a:pt x="5295" y="4458"/>
                  </a:cubicBezTo>
                  <a:cubicBezTo>
                    <a:pt x="0" y="9753"/>
                    <a:pt x="966" y="16156"/>
                    <a:pt x="966" y="16156"/>
                  </a:cubicBezTo>
                  <a:lnTo>
                    <a:pt x="16993" y="58"/>
                  </a:lnTo>
                  <a:cubicBezTo>
                    <a:pt x="16993" y="58"/>
                    <a:pt x="16585" y="1"/>
                    <a:pt x="15889" y="1"/>
                  </a:cubicBezTo>
                  <a:close/>
                </a:path>
              </a:pathLst>
            </a:custGeom>
            <a:solidFill>
              <a:srgbClr val="4D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3"/>
            <p:cNvSpPr/>
            <p:nvPr/>
          </p:nvSpPr>
          <p:spPr>
            <a:xfrm>
              <a:off x="5481098" y="4220103"/>
              <a:ext cx="909153" cy="788269"/>
            </a:xfrm>
            <a:custGeom>
              <a:avLst/>
              <a:gdLst/>
              <a:ahLst/>
              <a:cxnLst/>
              <a:rect l="l" t="t" r="r" b="b"/>
              <a:pathLst>
                <a:path w="19516" h="16922" extrusionOk="0">
                  <a:moveTo>
                    <a:pt x="0" y="1"/>
                  </a:moveTo>
                  <a:lnTo>
                    <a:pt x="9749" y="16922"/>
                  </a:lnTo>
                  <a:lnTo>
                    <a:pt x="19515" y="1"/>
                  </a:lnTo>
                  <a:close/>
                </a:path>
              </a:pathLst>
            </a:custGeom>
            <a:solidFill>
              <a:srgbClr val="4D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" name="Google Shape;671;p43"/>
          <p:cNvGrpSpPr/>
          <p:nvPr/>
        </p:nvGrpSpPr>
        <p:grpSpPr>
          <a:xfrm>
            <a:off x="5273779" y="2034503"/>
            <a:ext cx="598260" cy="780000"/>
            <a:chOff x="5270475" y="3516975"/>
            <a:chExt cx="1143900" cy="1491397"/>
          </a:xfrm>
        </p:grpSpPr>
        <p:sp>
          <p:nvSpPr>
            <p:cNvPr id="672" name="Google Shape;672;p43"/>
            <p:cNvSpPr/>
            <p:nvPr/>
          </p:nvSpPr>
          <p:spPr>
            <a:xfrm>
              <a:off x="5270475" y="3519550"/>
              <a:ext cx="626075" cy="592525"/>
            </a:xfrm>
            <a:custGeom>
              <a:avLst/>
              <a:gdLst/>
              <a:ahLst/>
              <a:cxnLst/>
              <a:rect l="l" t="t" r="r" b="b"/>
              <a:pathLst>
                <a:path w="25043" h="23701" extrusionOk="0">
                  <a:moveTo>
                    <a:pt x="1414" y="0"/>
                  </a:moveTo>
                  <a:lnTo>
                    <a:pt x="1414" y="0"/>
                  </a:lnTo>
                  <a:cubicBezTo>
                    <a:pt x="1413" y="1"/>
                    <a:pt x="1" y="9391"/>
                    <a:pt x="7817" y="17208"/>
                  </a:cubicBezTo>
                  <a:cubicBezTo>
                    <a:pt x="13583" y="22960"/>
                    <a:pt x="20286" y="23700"/>
                    <a:pt x="23354" y="23700"/>
                  </a:cubicBezTo>
                  <a:cubicBezTo>
                    <a:pt x="24416" y="23700"/>
                    <a:pt x="25043" y="23611"/>
                    <a:pt x="25043" y="23611"/>
                  </a:cubicBezTo>
                  <a:lnTo>
                    <a:pt x="1414" y="0"/>
                  </a:lnTo>
                  <a:close/>
                </a:path>
              </a:pathLst>
            </a:custGeom>
            <a:solidFill>
              <a:srgbClr val="A2A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3"/>
            <p:cNvSpPr/>
            <p:nvPr/>
          </p:nvSpPr>
          <p:spPr>
            <a:xfrm>
              <a:off x="5305800" y="3516975"/>
              <a:ext cx="624300" cy="592875"/>
            </a:xfrm>
            <a:custGeom>
              <a:avLst/>
              <a:gdLst/>
              <a:ahLst/>
              <a:cxnLst/>
              <a:rect l="l" t="t" r="r" b="b"/>
              <a:pathLst>
                <a:path w="24972" h="23715" extrusionOk="0">
                  <a:moveTo>
                    <a:pt x="1808" y="1"/>
                  </a:moveTo>
                  <a:cubicBezTo>
                    <a:pt x="673" y="1"/>
                    <a:pt x="1" y="103"/>
                    <a:pt x="1" y="103"/>
                  </a:cubicBezTo>
                  <a:lnTo>
                    <a:pt x="23630" y="23714"/>
                  </a:lnTo>
                  <a:cubicBezTo>
                    <a:pt x="23630" y="23714"/>
                    <a:pt x="24971" y="14252"/>
                    <a:pt x="17226" y="6507"/>
                  </a:cubicBezTo>
                  <a:cubicBezTo>
                    <a:pt x="11488" y="768"/>
                    <a:pt x="4914" y="1"/>
                    <a:pt x="1808" y="1"/>
                  </a:cubicBezTo>
                  <a:close/>
                </a:path>
              </a:pathLst>
            </a:custGeom>
            <a:solidFill>
              <a:srgbClr val="4D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3"/>
            <p:cNvSpPr/>
            <p:nvPr/>
          </p:nvSpPr>
          <p:spPr>
            <a:xfrm>
              <a:off x="5989550" y="3707350"/>
              <a:ext cx="424825" cy="403925"/>
            </a:xfrm>
            <a:custGeom>
              <a:avLst/>
              <a:gdLst/>
              <a:ahLst/>
              <a:cxnLst/>
              <a:rect l="l" t="t" r="r" b="b"/>
              <a:pathLst>
                <a:path w="16993" h="16157" extrusionOk="0">
                  <a:moveTo>
                    <a:pt x="16027" y="1"/>
                  </a:moveTo>
                  <a:lnTo>
                    <a:pt x="0" y="16099"/>
                  </a:lnTo>
                  <a:cubicBezTo>
                    <a:pt x="0" y="16099"/>
                    <a:pt x="412" y="16157"/>
                    <a:pt x="1112" y="16157"/>
                  </a:cubicBezTo>
                  <a:cubicBezTo>
                    <a:pt x="3178" y="16157"/>
                    <a:pt x="7758" y="15658"/>
                    <a:pt x="11698" y="11717"/>
                  </a:cubicBezTo>
                  <a:cubicBezTo>
                    <a:pt x="16993" y="6423"/>
                    <a:pt x="16027" y="1"/>
                    <a:pt x="16027" y="1"/>
                  </a:cubicBezTo>
                  <a:close/>
                </a:path>
              </a:pathLst>
            </a:custGeom>
            <a:solidFill>
              <a:srgbClr val="A2A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3"/>
            <p:cNvSpPr/>
            <p:nvPr/>
          </p:nvSpPr>
          <p:spPr>
            <a:xfrm>
              <a:off x="5965400" y="3705925"/>
              <a:ext cx="424850" cy="403925"/>
            </a:xfrm>
            <a:custGeom>
              <a:avLst/>
              <a:gdLst/>
              <a:ahLst/>
              <a:cxnLst/>
              <a:rect l="l" t="t" r="r" b="b"/>
              <a:pathLst>
                <a:path w="16994" h="16157" extrusionOk="0">
                  <a:moveTo>
                    <a:pt x="15889" y="1"/>
                  </a:moveTo>
                  <a:cubicBezTo>
                    <a:pt x="13830" y="1"/>
                    <a:pt x="9253" y="501"/>
                    <a:pt x="5295" y="4458"/>
                  </a:cubicBezTo>
                  <a:cubicBezTo>
                    <a:pt x="0" y="9753"/>
                    <a:pt x="966" y="16156"/>
                    <a:pt x="966" y="16156"/>
                  </a:cubicBezTo>
                  <a:lnTo>
                    <a:pt x="16993" y="58"/>
                  </a:lnTo>
                  <a:cubicBezTo>
                    <a:pt x="16993" y="58"/>
                    <a:pt x="16585" y="1"/>
                    <a:pt x="15889" y="1"/>
                  </a:cubicBezTo>
                  <a:close/>
                </a:path>
              </a:pathLst>
            </a:custGeom>
            <a:solidFill>
              <a:srgbClr val="4D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3"/>
            <p:cNvSpPr/>
            <p:nvPr/>
          </p:nvSpPr>
          <p:spPr>
            <a:xfrm>
              <a:off x="5481098" y="4220103"/>
              <a:ext cx="909153" cy="788269"/>
            </a:xfrm>
            <a:custGeom>
              <a:avLst/>
              <a:gdLst/>
              <a:ahLst/>
              <a:cxnLst/>
              <a:rect l="l" t="t" r="r" b="b"/>
              <a:pathLst>
                <a:path w="19516" h="16922" extrusionOk="0">
                  <a:moveTo>
                    <a:pt x="0" y="1"/>
                  </a:moveTo>
                  <a:lnTo>
                    <a:pt x="9749" y="16922"/>
                  </a:lnTo>
                  <a:lnTo>
                    <a:pt x="19515" y="1"/>
                  </a:lnTo>
                  <a:close/>
                </a:path>
              </a:pathLst>
            </a:custGeom>
            <a:solidFill>
              <a:srgbClr val="4D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7" name="Google Shape;677;p43"/>
          <p:cNvGrpSpPr/>
          <p:nvPr/>
        </p:nvGrpSpPr>
        <p:grpSpPr>
          <a:xfrm>
            <a:off x="7300504" y="2034503"/>
            <a:ext cx="598260" cy="780000"/>
            <a:chOff x="5270475" y="3516975"/>
            <a:chExt cx="1143900" cy="1491397"/>
          </a:xfrm>
        </p:grpSpPr>
        <p:sp>
          <p:nvSpPr>
            <p:cNvPr id="678" name="Google Shape;678;p43"/>
            <p:cNvSpPr/>
            <p:nvPr/>
          </p:nvSpPr>
          <p:spPr>
            <a:xfrm>
              <a:off x="5270475" y="3519550"/>
              <a:ext cx="626075" cy="592525"/>
            </a:xfrm>
            <a:custGeom>
              <a:avLst/>
              <a:gdLst/>
              <a:ahLst/>
              <a:cxnLst/>
              <a:rect l="l" t="t" r="r" b="b"/>
              <a:pathLst>
                <a:path w="25043" h="23701" extrusionOk="0">
                  <a:moveTo>
                    <a:pt x="1414" y="0"/>
                  </a:moveTo>
                  <a:lnTo>
                    <a:pt x="1414" y="0"/>
                  </a:lnTo>
                  <a:cubicBezTo>
                    <a:pt x="1413" y="1"/>
                    <a:pt x="1" y="9391"/>
                    <a:pt x="7817" y="17208"/>
                  </a:cubicBezTo>
                  <a:cubicBezTo>
                    <a:pt x="13583" y="22960"/>
                    <a:pt x="20286" y="23700"/>
                    <a:pt x="23354" y="23700"/>
                  </a:cubicBezTo>
                  <a:cubicBezTo>
                    <a:pt x="24416" y="23700"/>
                    <a:pt x="25043" y="23611"/>
                    <a:pt x="25043" y="23611"/>
                  </a:cubicBezTo>
                  <a:lnTo>
                    <a:pt x="1414" y="0"/>
                  </a:lnTo>
                  <a:close/>
                </a:path>
              </a:pathLst>
            </a:custGeom>
            <a:solidFill>
              <a:srgbClr val="A2A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3"/>
            <p:cNvSpPr/>
            <p:nvPr/>
          </p:nvSpPr>
          <p:spPr>
            <a:xfrm>
              <a:off x="5305800" y="3516975"/>
              <a:ext cx="624300" cy="592875"/>
            </a:xfrm>
            <a:custGeom>
              <a:avLst/>
              <a:gdLst/>
              <a:ahLst/>
              <a:cxnLst/>
              <a:rect l="l" t="t" r="r" b="b"/>
              <a:pathLst>
                <a:path w="24972" h="23715" extrusionOk="0">
                  <a:moveTo>
                    <a:pt x="1808" y="1"/>
                  </a:moveTo>
                  <a:cubicBezTo>
                    <a:pt x="673" y="1"/>
                    <a:pt x="1" y="103"/>
                    <a:pt x="1" y="103"/>
                  </a:cubicBezTo>
                  <a:lnTo>
                    <a:pt x="23630" y="23714"/>
                  </a:lnTo>
                  <a:cubicBezTo>
                    <a:pt x="23630" y="23714"/>
                    <a:pt x="24971" y="14252"/>
                    <a:pt x="17226" y="6507"/>
                  </a:cubicBezTo>
                  <a:cubicBezTo>
                    <a:pt x="11488" y="768"/>
                    <a:pt x="4914" y="1"/>
                    <a:pt x="1808" y="1"/>
                  </a:cubicBezTo>
                  <a:close/>
                </a:path>
              </a:pathLst>
            </a:custGeom>
            <a:solidFill>
              <a:srgbClr val="4D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3"/>
            <p:cNvSpPr/>
            <p:nvPr/>
          </p:nvSpPr>
          <p:spPr>
            <a:xfrm>
              <a:off x="5989550" y="3707350"/>
              <a:ext cx="424825" cy="403925"/>
            </a:xfrm>
            <a:custGeom>
              <a:avLst/>
              <a:gdLst/>
              <a:ahLst/>
              <a:cxnLst/>
              <a:rect l="l" t="t" r="r" b="b"/>
              <a:pathLst>
                <a:path w="16993" h="16157" extrusionOk="0">
                  <a:moveTo>
                    <a:pt x="16027" y="1"/>
                  </a:moveTo>
                  <a:lnTo>
                    <a:pt x="0" y="16099"/>
                  </a:lnTo>
                  <a:cubicBezTo>
                    <a:pt x="0" y="16099"/>
                    <a:pt x="412" y="16157"/>
                    <a:pt x="1112" y="16157"/>
                  </a:cubicBezTo>
                  <a:cubicBezTo>
                    <a:pt x="3178" y="16157"/>
                    <a:pt x="7758" y="15658"/>
                    <a:pt x="11698" y="11717"/>
                  </a:cubicBezTo>
                  <a:cubicBezTo>
                    <a:pt x="16993" y="6423"/>
                    <a:pt x="16027" y="1"/>
                    <a:pt x="16027" y="1"/>
                  </a:cubicBezTo>
                  <a:close/>
                </a:path>
              </a:pathLst>
            </a:custGeom>
            <a:solidFill>
              <a:srgbClr val="A2A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3"/>
            <p:cNvSpPr/>
            <p:nvPr/>
          </p:nvSpPr>
          <p:spPr>
            <a:xfrm>
              <a:off x="5965400" y="3705925"/>
              <a:ext cx="424850" cy="403925"/>
            </a:xfrm>
            <a:custGeom>
              <a:avLst/>
              <a:gdLst/>
              <a:ahLst/>
              <a:cxnLst/>
              <a:rect l="l" t="t" r="r" b="b"/>
              <a:pathLst>
                <a:path w="16994" h="16157" extrusionOk="0">
                  <a:moveTo>
                    <a:pt x="15889" y="1"/>
                  </a:moveTo>
                  <a:cubicBezTo>
                    <a:pt x="13830" y="1"/>
                    <a:pt x="9253" y="501"/>
                    <a:pt x="5295" y="4458"/>
                  </a:cubicBezTo>
                  <a:cubicBezTo>
                    <a:pt x="0" y="9753"/>
                    <a:pt x="966" y="16156"/>
                    <a:pt x="966" y="16156"/>
                  </a:cubicBezTo>
                  <a:lnTo>
                    <a:pt x="16993" y="58"/>
                  </a:lnTo>
                  <a:cubicBezTo>
                    <a:pt x="16993" y="58"/>
                    <a:pt x="16585" y="1"/>
                    <a:pt x="15889" y="1"/>
                  </a:cubicBezTo>
                  <a:close/>
                </a:path>
              </a:pathLst>
            </a:custGeom>
            <a:solidFill>
              <a:srgbClr val="4D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3"/>
            <p:cNvSpPr/>
            <p:nvPr/>
          </p:nvSpPr>
          <p:spPr>
            <a:xfrm>
              <a:off x="5481098" y="4220103"/>
              <a:ext cx="909153" cy="788269"/>
            </a:xfrm>
            <a:custGeom>
              <a:avLst/>
              <a:gdLst/>
              <a:ahLst/>
              <a:cxnLst/>
              <a:rect l="l" t="t" r="r" b="b"/>
              <a:pathLst>
                <a:path w="19516" h="16922" extrusionOk="0">
                  <a:moveTo>
                    <a:pt x="0" y="1"/>
                  </a:moveTo>
                  <a:lnTo>
                    <a:pt x="9749" y="16922"/>
                  </a:lnTo>
                  <a:lnTo>
                    <a:pt x="19515" y="1"/>
                  </a:lnTo>
                  <a:close/>
                </a:path>
              </a:pathLst>
            </a:custGeom>
            <a:solidFill>
              <a:srgbClr val="4D4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43"/>
          <p:cNvSpPr txBox="1"/>
          <p:nvPr/>
        </p:nvSpPr>
        <p:spPr>
          <a:xfrm>
            <a:off x="1303368" y="2344225"/>
            <a:ext cx="3915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8FFF5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1</a:t>
            </a:r>
            <a:endParaRPr sz="1100">
              <a:solidFill>
                <a:srgbClr val="F8FFF5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684" name="Google Shape;684;p43"/>
          <p:cNvSpPr txBox="1"/>
          <p:nvPr/>
        </p:nvSpPr>
        <p:spPr>
          <a:xfrm>
            <a:off x="3400118" y="2344225"/>
            <a:ext cx="3915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8FFF5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2</a:t>
            </a:r>
            <a:endParaRPr sz="1100">
              <a:solidFill>
                <a:srgbClr val="F8FFF5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685" name="Google Shape;685;p43"/>
          <p:cNvSpPr txBox="1"/>
          <p:nvPr/>
        </p:nvSpPr>
        <p:spPr>
          <a:xfrm>
            <a:off x="5424636" y="2344225"/>
            <a:ext cx="3915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8FFF5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3</a:t>
            </a:r>
            <a:endParaRPr sz="1100">
              <a:solidFill>
                <a:srgbClr val="F8FFF5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686" name="Google Shape;686;p43"/>
          <p:cNvSpPr txBox="1"/>
          <p:nvPr/>
        </p:nvSpPr>
        <p:spPr>
          <a:xfrm>
            <a:off x="7449136" y="2344225"/>
            <a:ext cx="391500" cy="3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F8FFF5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4</a:t>
            </a:r>
            <a:endParaRPr sz="1100">
              <a:solidFill>
                <a:srgbClr val="F8FFF5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687" name="Google Shape;687;p43"/>
          <p:cNvSpPr txBox="1"/>
          <p:nvPr/>
        </p:nvSpPr>
        <p:spPr>
          <a:xfrm>
            <a:off x="740575" y="2855525"/>
            <a:ext cx="15171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Growing their own organic fruits and vegetables</a:t>
            </a:r>
            <a:endParaRPr sz="1200" dirty="0">
              <a:solidFill>
                <a:srgbClr val="4D4F40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688" name="Google Shape;688;p43"/>
          <p:cNvSpPr txBox="1"/>
          <p:nvPr/>
        </p:nvSpPr>
        <p:spPr>
          <a:xfrm>
            <a:off x="7031707" y="2893660"/>
            <a:ext cx="15171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They reduce plastic and paper waste</a:t>
            </a:r>
            <a:endParaRPr sz="1200" dirty="0">
              <a:solidFill>
                <a:srgbClr val="4D4F40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689" name="Google Shape;689;p43"/>
          <p:cNvSpPr txBox="1"/>
          <p:nvPr/>
        </p:nvSpPr>
        <p:spPr>
          <a:xfrm>
            <a:off x="2837325" y="2855525"/>
            <a:ext cx="15171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-US" sz="1200" dirty="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Raising chickens and goats for eggs and milk </a:t>
            </a:r>
            <a:endParaRPr sz="1200" dirty="0">
              <a:solidFill>
                <a:srgbClr val="4D4F40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690" name="Google Shape;690;p43"/>
          <p:cNvSpPr txBox="1"/>
          <p:nvPr/>
        </p:nvSpPr>
        <p:spPr>
          <a:xfrm>
            <a:off x="4934957" y="2893660"/>
            <a:ext cx="15171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00" rIns="0" bIns="0" anchor="t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lang="en-US" sz="1200" dirty="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Avoid the consumption of packaged foods</a:t>
            </a:r>
            <a:endParaRPr sz="1200" dirty="0">
              <a:solidFill>
                <a:srgbClr val="4D4F40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" grpId="0"/>
      <p:bldP spid="688" grpId="0"/>
      <p:bldP spid="689" grpId="0"/>
      <p:bldP spid="6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39F5624-D7BA-40FA-B681-EE96F0DA5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" y="0"/>
            <a:ext cx="4566658" cy="51435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09EE338-EFA2-4BB4-9E51-762D2EB3B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-14036"/>
            <a:ext cx="4588088" cy="5143500"/>
          </a:xfrm>
          <a:prstGeom prst="rect">
            <a:avLst/>
          </a:prstGeom>
        </p:spPr>
      </p:pic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id="{1F4B7328-6610-4381-9F4B-19EAC27BD4E7}"/>
              </a:ext>
            </a:extLst>
          </p:cNvPr>
          <p:cNvSpPr/>
          <p:nvPr/>
        </p:nvSpPr>
        <p:spPr>
          <a:xfrm>
            <a:off x="4751964" y="1549913"/>
            <a:ext cx="4128676" cy="3397367"/>
          </a:xfrm>
          <a:custGeom>
            <a:avLst/>
            <a:gdLst>
              <a:gd name="connsiteX0" fmla="*/ 0 w 4129950"/>
              <a:gd name="connsiteY0" fmla="*/ 0 h 3398416"/>
              <a:gd name="connsiteX1" fmla="*/ 2484276 w 4129950"/>
              <a:gd name="connsiteY1" fmla="*/ 0 h 3398416"/>
              <a:gd name="connsiteX2" fmla="*/ 2484276 w 4129950"/>
              <a:gd name="connsiteY2" fmla="*/ 1488715 h 3398416"/>
              <a:gd name="connsiteX3" fmla="*/ 4129950 w 4129950"/>
              <a:gd name="connsiteY3" fmla="*/ 1488715 h 3398416"/>
              <a:gd name="connsiteX4" fmla="*/ 4129950 w 4129950"/>
              <a:gd name="connsiteY4" fmla="*/ 3398416 h 3398416"/>
              <a:gd name="connsiteX5" fmla="*/ 2484276 w 4129950"/>
              <a:gd name="connsiteY5" fmla="*/ 3398416 h 3398416"/>
              <a:gd name="connsiteX6" fmla="*/ 1645674 w 4129950"/>
              <a:gd name="connsiteY6" fmla="*/ 3398416 h 3398416"/>
              <a:gd name="connsiteX7" fmla="*/ 0 w 4129950"/>
              <a:gd name="connsiteY7" fmla="*/ 3398416 h 339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9950" h="3398416">
                <a:moveTo>
                  <a:pt x="0" y="0"/>
                </a:moveTo>
                <a:lnTo>
                  <a:pt x="2484276" y="0"/>
                </a:lnTo>
                <a:lnTo>
                  <a:pt x="2484276" y="1488715"/>
                </a:lnTo>
                <a:lnTo>
                  <a:pt x="4129950" y="1488715"/>
                </a:lnTo>
                <a:lnTo>
                  <a:pt x="4129950" y="3398416"/>
                </a:lnTo>
                <a:lnTo>
                  <a:pt x="2484276" y="3398416"/>
                </a:lnTo>
                <a:lnTo>
                  <a:pt x="1645674" y="3398416"/>
                </a:lnTo>
                <a:lnTo>
                  <a:pt x="0" y="3398416"/>
                </a:lnTo>
                <a:close/>
              </a:path>
            </a:pathLst>
          </a:cu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18DA9C08-D29D-46D6-ADA7-AB83B29BEF9E}"/>
              </a:ext>
            </a:extLst>
          </p:cNvPr>
          <p:cNvSpPr/>
          <p:nvPr/>
        </p:nvSpPr>
        <p:spPr>
          <a:xfrm>
            <a:off x="1411" y="-14036"/>
            <a:ext cx="9158677" cy="515753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C0DEDD9-9A89-46B9-92A7-CD6422D60A9D}"/>
              </a:ext>
            </a:extLst>
          </p:cNvPr>
          <p:cNvGrpSpPr/>
          <p:nvPr/>
        </p:nvGrpSpPr>
        <p:grpSpPr>
          <a:xfrm>
            <a:off x="260831" y="97326"/>
            <a:ext cx="8450272" cy="1841747"/>
            <a:chOff x="259500" y="97356"/>
            <a:chExt cx="8452880" cy="1842315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5B67CD26-05D2-409E-ADF0-4DD9A4A08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652" y="240416"/>
              <a:ext cx="8312728" cy="16992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شكل بيضاوي 18">
              <a:extLst>
                <a:ext uri="{FF2B5EF4-FFF2-40B4-BE49-F238E27FC236}">
                  <a16:creationId xmlns:a16="http://schemas.microsoft.com/office/drawing/2014/main" id="{4274E684-A3F2-4366-856B-B16E95BB8250}"/>
                </a:ext>
              </a:extLst>
            </p:cNvPr>
            <p:cNvSpPr/>
            <p:nvPr/>
          </p:nvSpPr>
          <p:spPr>
            <a:xfrm>
              <a:off x="259500" y="97356"/>
              <a:ext cx="344239" cy="378663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999" dirty="0"/>
                <a:t>6</a:t>
              </a:r>
              <a:endParaRPr lang="ar-SA" sz="1999" dirty="0"/>
            </a:p>
          </p:txBody>
        </p:sp>
      </p:grpSp>
      <p:sp>
        <p:nvSpPr>
          <p:cNvPr id="14" name="Rectangle 161">
            <a:extLst>
              <a:ext uri="{FF2B5EF4-FFF2-40B4-BE49-F238E27FC236}">
                <a16:creationId xmlns:a16="http://schemas.microsoft.com/office/drawing/2014/main" id="{2B38E47F-D32A-4BC7-961A-2A26F9CD5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944" y="2092568"/>
            <a:ext cx="3537768" cy="735520"/>
          </a:xfrm>
          <a:prstGeom prst="wedgeEllipseCallout">
            <a:avLst>
              <a:gd name="adj1" fmla="val 7834"/>
              <a:gd name="adj2" fmla="val -65279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dirty="0">
                <a:latin typeface="+mj-lt"/>
              </a:rPr>
              <a:t>What are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two things </a:t>
            </a:r>
            <a:r>
              <a:rPr lang="en-US" dirty="0">
                <a:latin typeface="+mj-lt"/>
              </a:rPr>
              <a:t>Wendy wants for her children? </a:t>
            </a:r>
            <a:endParaRPr lang="ar-SA" dirty="0">
              <a:latin typeface="+mj-lt"/>
            </a:endParaRPr>
          </a:p>
        </p:txBody>
      </p:sp>
      <p:sp>
        <p:nvSpPr>
          <p:cNvPr id="12" name="Rectangle 161">
            <a:extLst>
              <a:ext uri="{FF2B5EF4-FFF2-40B4-BE49-F238E27FC236}">
                <a16:creationId xmlns:a16="http://schemas.microsoft.com/office/drawing/2014/main" id="{8993BCC7-0147-40FD-BB05-732431C9A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8575" y="1706804"/>
            <a:ext cx="2749319" cy="1038381"/>
          </a:xfrm>
          <a:prstGeom prst="wedgeEllipseCallout">
            <a:avLst>
              <a:gd name="adj1" fmla="val -29312"/>
              <a:gd name="adj2" fmla="val -84885"/>
            </a:avLst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dirty="0">
                <a:latin typeface="+mj-lt"/>
              </a:rPr>
              <a:t>Who does the pronoun “</a:t>
            </a:r>
            <a:r>
              <a:rPr lang="en-US" dirty="0">
                <a:solidFill>
                  <a:srgbClr val="0000FF"/>
                </a:solidFill>
                <a:latin typeface="+mj-lt"/>
              </a:rPr>
              <a:t>they</a:t>
            </a:r>
            <a:r>
              <a:rPr lang="en-US" dirty="0">
                <a:latin typeface="+mj-lt"/>
              </a:rPr>
              <a:t>” refer to? </a:t>
            </a:r>
            <a:endParaRPr lang="ar-SA" dirty="0">
              <a:latin typeface="+mj-lt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6A396FEA-7C87-432B-BE26-14A2EEE80B5B}"/>
              </a:ext>
            </a:extLst>
          </p:cNvPr>
          <p:cNvSpPr txBox="1"/>
          <p:nvPr/>
        </p:nvSpPr>
        <p:spPr>
          <a:xfrm>
            <a:off x="5600889" y="3067479"/>
            <a:ext cx="2356943" cy="646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799" dirty="0">
                <a:solidFill>
                  <a:srgbClr val="0000FF"/>
                </a:solidFill>
                <a:latin typeface="Proxima Nova Light"/>
              </a:rPr>
              <a:t>Wendy Johnson’s children</a:t>
            </a:r>
            <a:endParaRPr lang="ar-SA" dirty="0">
              <a:solidFill>
                <a:srgbClr val="0000FF"/>
              </a:solidFill>
            </a:endParaRPr>
          </a:p>
        </p:txBody>
      </p: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2B2E41F6-5FA1-44E2-A1EC-D8BF4F332C74}"/>
              </a:ext>
            </a:extLst>
          </p:cNvPr>
          <p:cNvCxnSpPr>
            <a:cxnSpLocks/>
          </p:cNvCxnSpPr>
          <p:nvPr/>
        </p:nvCxnSpPr>
        <p:spPr>
          <a:xfrm>
            <a:off x="6623595" y="988063"/>
            <a:ext cx="17636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>
            <a:extLst>
              <a:ext uri="{FF2B5EF4-FFF2-40B4-BE49-F238E27FC236}">
                <a16:creationId xmlns:a16="http://schemas.microsoft.com/office/drawing/2014/main" id="{198270EB-6CA1-4DA3-A158-B164AC38E63E}"/>
              </a:ext>
            </a:extLst>
          </p:cNvPr>
          <p:cNvCxnSpPr>
            <a:cxnSpLocks/>
          </p:cNvCxnSpPr>
          <p:nvPr/>
        </p:nvCxnSpPr>
        <p:spPr>
          <a:xfrm>
            <a:off x="604964" y="1240013"/>
            <a:ext cx="21313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A5333215-7800-43FB-83A5-35412A9F4143}"/>
              </a:ext>
            </a:extLst>
          </p:cNvPr>
          <p:cNvCxnSpPr>
            <a:cxnSpLocks/>
          </p:cNvCxnSpPr>
          <p:nvPr/>
        </p:nvCxnSpPr>
        <p:spPr>
          <a:xfrm>
            <a:off x="3137176" y="1240013"/>
            <a:ext cx="36421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7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278;p37">
            <a:extLst>
              <a:ext uri="{FF2B5EF4-FFF2-40B4-BE49-F238E27FC236}">
                <a16:creationId xmlns:a16="http://schemas.microsoft.com/office/drawing/2014/main" id="{9918B529-7C1F-4A6A-B802-0FB6B97176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1313" b="31314"/>
          <a:stretch/>
        </p:blipFill>
        <p:spPr>
          <a:xfrm flipH="1">
            <a:off x="-5343" y="-26848"/>
            <a:ext cx="3264849" cy="154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55;p34">
            <a:extLst>
              <a:ext uri="{FF2B5EF4-FFF2-40B4-BE49-F238E27FC236}">
                <a16:creationId xmlns:a16="http://schemas.microsoft.com/office/drawing/2014/main" id="{94335724-4E0F-4D7E-ABC1-6750958ED06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4912" b="29462"/>
          <a:stretch/>
        </p:blipFill>
        <p:spPr>
          <a:xfrm flipH="1">
            <a:off x="-5342" y="3532383"/>
            <a:ext cx="9149342" cy="159708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6A396FEA-7C87-432B-BE26-14A2EEE80B5B}"/>
              </a:ext>
            </a:extLst>
          </p:cNvPr>
          <p:cNvSpPr txBox="1"/>
          <p:nvPr/>
        </p:nvSpPr>
        <p:spPr>
          <a:xfrm>
            <a:off x="5536686" y="651053"/>
            <a:ext cx="2356943" cy="52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Proxima Nova Light"/>
              </a:rPr>
              <a:t>the decision to live off the grid </a:t>
            </a:r>
            <a:endParaRPr lang="ar-SA" dirty="0">
              <a:solidFill>
                <a:srgbClr val="0000FF"/>
              </a:solidFill>
              <a:latin typeface="Proxima Nova Light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20FD040-7B4D-43FE-B452-B5AF4AC281CC}"/>
              </a:ext>
            </a:extLst>
          </p:cNvPr>
          <p:cNvGrpSpPr/>
          <p:nvPr/>
        </p:nvGrpSpPr>
        <p:grpSpPr>
          <a:xfrm>
            <a:off x="370960" y="1358567"/>
            <a:ext cx="8467200" cy="1237023"/>
            <a:chOff x="276056" y="256067"/>
            <a:chExt cx="8469813" cy="1237405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273C25E5-858B-4E70-8213-1ECEF010E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142" y="407727"/>
              <a:ext cx="8312727" cy="10857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شكل بيضاوي 19">
              <a:extLst>
                <a:ext uri="{FF2B5EF4-FFF2-40B4-BE49-F238E27FC236}">
                  <a16:creationId xmlns:a16="http://schemas.microsoft.com/office/drawing/2014/main" id="{3BB448FA-F86C-40C1-9B09-02C2721CA78E}"/>
                </a:ext>
              </a:extLst>
            </p:cNvPr>
            <p:cNvSpPr/>
            <p:nvPr/>
          </p:nvSpPr>
          <p:spPr>
            <a:xfrm>
              <a:off x="276056" y="256067"/>
              <a:ext cx="344239" cy="378663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999" dirty="0"/>
                <a:t>8</a:t>
              </a:r>
              <a:endParaRPr lang="ar-SA" sz="1999" dirty="0"/>
            </a:p>
          </p:txBody>
        </p:sp>
      </p:grpSp>
      <p:sp>
        <p:nvSpPr>
          <p:cNvPr id="12" name="Rectangle 161">
            <a:extLst>
              <a:ext uri="{FF2B5EF4-FFF2-40B4-BE49-F238E27FC236}">
                <a16:creationId xmlns:a16="http://schemas.microsoft.com/office/drawing/2014/main" id="{8993BCC7-0147-40FD-BB05-732431C9A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419" y="920407"/>
            <a:ext cx="2749319" cy="735520"/>
          </a:xfrm>
          <a:prstGeom prst="wedgeEllipseCallout">
            <a:avLst>
              <a:gd name="adj1" fmla="val -31639"/>
              <a:gd name="adj2" fmla="val 88364"/>
            </a:avLst>
          </a:prstGeom>
          <a:solidFill>
            <a:srgbClr val="FFFF6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>
                <a:latin typeface="+mj-lt"/>
              </a:rPr>
              <a:t>What is the “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bold choice</a:t>
            </a:r>
            <a:r>
              <a:rPr lang="en-US" dirty="0">
                <a:latin typeface="+mj-lt"/>
              </a:rPr>
              <a:t>” referred to? ? </a:t>
            </a:r>
            <a:endParaRPr lang="ar-SA" dirty="0">
              <a:latin typeface="+mj-lt"/>
            </a:endParaRPr>
          </a:p>
        </p:txBody>
      </p:sp>
      <p:sp>
        <p:nvSpPr>
          <p:cNvPr id="14" name="Rectangle 161">
            <a:extLst>
              <a:ext uri="{FF2B5EF4-FFF2-40B4-BE49-F238E27FC236}">
                <a16:creationId xmlns:a16="http://schemas.microsoft.com/office/drawing/2014/main" id="{2B38E47F-D32A-4BC7-961A-2A26F9CD5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601" y="2611240"/>
            <a:ext cx="2356944" cy="735520"/>
          </a:xfrm>
          <a:prstGeom prst="wedgeEllipseCallout">
            <a:avLst>
              <a:gd name="adj1" fmla="val -29157"/>
              <a:gd name="adj2" fmla="val -72918"/>
            </a:avLst>
          </a:prstGeom>
          <a:solidFill>
            <a:srgbClr val="FFFF6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dirty="0">
                <a:latin typeface="+mj-lt"/>
              </a:rPr>
              <a:t>… “</a:t>
            </a:r>
            <a:r>
              <a:rPr lang="en-US" b="1" dirty="0">
                <a:solidFill>
                  <a:srgbClr val="0000FF"/>
                </a:solidFill>
                <a:latin typeface="+mj-lt"/>
              </a:rPr>
              <a:t>can’t be matched</a:t>
            </a:r>
            <a:r>
              <a:rPr lang="en-US" dirty="0">
                <a:latin typeface="+mj-lt"/>
              </a:rPr>
              <a:t>” means? </a:t>
            </a:r>
            <a:endParaRPr lang="ar-SA" dirty="0">
              <a:latin typeface="+mj-lt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1E2DBA5-7FAF-4EDA-B575-51C216A07088}"/>
              </a:ext>
            </a:extLst>
          </p:cNvPr>
          <p:cNvSpPr txBox="1"/>
          <p:nvPr/>
        </p:nvSpPr>
        <p:spPr>
          <a:xfrm>
            <a:off x="2871484" y="2681460"/>
            <a:ext cx="2356943" cy="738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+mj-lt"/>
              </a:rPr>
              <a:t>Not like; 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+mj-lt"/>
              </a:rPr>
              <a:t>one thing is much better than another </a:t>
            </a:r>
            <a:endParaRPr lang="ar-SA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6" name="Google Shape;279;p37">
            <a:extLst>
              <a:ext uri="{FF2B5EF4-FFF2-40B4-BE49-F238E27FC236}">
                <a16:creationId xmlns:a16="http://schemas.microsoft.com/office/drawing/2014/main" id="{D2BACEFC-E02D-4B7D-A511-684EC747C02C}"/>
              </a:ext>
            </a:extLst>
          </p:cNvPr>
          <p:cNvSpPr/>
          <p:nvPr/>
        </p:nvSpPr>
        <p:spPr>
          <a:xfrm>
            <a:off x="-5342" y="3501082"/>
            <a:ext cx="9144000" cy="1597081"/>
          </a:xfrm>
          <a:prstGeom prst="rect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62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2" grpId="0" animBg="1"/>
      <p:bldP spid="14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9"/>
          <p:cNvSpPr/>
          <p:nvPr/>
        </p:nvSpPr>
        <p:spPr>
          <a:xfrm>
            <a:off x="0" y="1897650"/>
            <a:ext cx="9144000" cy="3243000"/>
          </a:xfrm>
          <a:prstGeom prst="rect">
            <a:avLst/>
          </a:prstGeom>
          <a:solidFill>
            <a:srgbClr val="A2A5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49"/>
          <p:cNvSpPr/>
          <p:nvPr/>
        </p:nvSpPr>
        <p:spPr>
          <a:xfrm>
            <a:off x="1200250" y="2123900"/>
            <a:ext cx="1818600" cy="2212200"/>
          </a:xfrm>
          <a:prstGeom prst="rect">
            <a:avLst/>
          </a:prstGeom>
          <a:noFill/>
          <a:ln w="19050" cap="flat" cmpd="sng">
            <a:solidFill>
              <a:srgbClr val="F8FF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49"/>
          <p:cNvSpPr/>
          <p:nvPr/>
        </p:nvSpPr>
        <p:spPr>
          <a:xfrm>
            <a:off x="3657150" y="2123900"/>
            <a:ext cx="1818600" cy="2212200"/>
          </a:xfrm>
          <a:prstGeom prst="rect">
            <a:avLst/>
          </a:prstGeom>
          <a:noFill/>
          <a:ln w="19050" cap="flat" cmpd="sng">
            <a:solidFill>
              <a:srgbClr val="F8FF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49"/>
          <p:cNvSpPr/>
          <p:nvPr/>
        </p:nvSpPr>
        <p:spPr>
          <a:xfrm>
            <a:off x="6114050" y="2123900"/>
            <a:ext cx="1818600" cy="2212200"/>
          </a:xfrm>
          <a:prstGeom prst="rect">
            <a:avLst/>
          </a:prstGeom>
          <a:noFill/>
          <a:ln w="19050" cap="flat" cmpd="sng">
            <a:solidFill>
              <a:srgbClr val="F8FF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0" name="Google Shape;770;p49"/>
          <p:cNvPicPr preferRelativeResize="0"/>
          <p:nvPr/>
        </p:nvPicPr>
        <p:blipFill rotWithShape="1">
          <a:blip r:embed="rId3">
            <a:alphaModFix/>
          </a:blip>
          <a:srcRect l="13419" r="13411"/>
          <a:stretch/>
        </p:blipFill>
        <p:spPr>
          <a:xfrm>
            <a:off x="1470050" y="1266250"/>
            <a:ext cx="1269000" cy="130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71" name="Google Shape;771;p49"/>
          <p:cNvSpPr txBox="1"/>
          <p:nvPr/>
        </p:nvSpPr>
        <p:spPr>
          <a:xfrm>
            <a:off x="1281966" y="3736550"/>
            <a:ext cx="1658961" cy="492358"/>
          </a:xfrm>
          <a:prstGeom prst="rect">
            <a:avLst/>
          </a:prstGeom>
          <a:solidFill>
            <a:srgbClr val="F8FFF5"/>
          </a:solidFill>
          <a:ln>
            <a:noFill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Electricity , natural gas and water </a:t>
            </a:r>
            <a:endParaRPr dirty="0">
              <a:solidFill>
                <a:srgbClr val="4D4F40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775" name="Google Shape;775;p49"/>
          <p:cNvSpPr txBox="1">
            <a:spLocks noGrp="1"/>
          </p:cNvSpPr>
          <p:nvPr>
            <p:ph type="title"/>
          </p:nvPr>
        </p:nvSpPr>
        <p:spPr>
          <a:xfrm>
            <a:off x="3240531" y="276914"/>
            <a:ext cx="2642100" cy="4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Clr>
                <a:srgbClr val="000000"/>
              </a:buClr>
              <a:buSzTx/>
            </a:pPr>
            <a:r>
              <a:rPr lang="en-US" dirty="0"/>
              <a:t>After Reading</a:t>
            </a:r>
            <a:br>
              <a:rPr lang="en-US" dirty="0"/>
            </a:b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Answer the questions.</a:t>
            </a:r>
            <a:br>
              <a:rPr lang="en-US" sz="14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br>
              <a:rPr lang="en-US" dirty="0"/>
            </a:br>
            <a:r>
              <a:rPr lang="en-US" dirty="0"/>
              <a:t> </a:t>
            </a:r>
            <a:endParaRPr dirty="0"/>
          </a:p>
        </p:txBody>
      </p:sp>
      <p:pic>
        <p:nvPicPr>
          <p:cNvPr id="776" name="Google Shape;776;p49"/>
          <p:cNvPicPr preferRelativeResize="0"/>
          <p:nvPr/>
        </p:nvPicPr>
        <p:blipFill rotWithShape="1">
          <a:blip r:embed="rId4">
            <a:alphaModFix/>
          </a:blip>
          <a:srcRect l="26831"/>
          <a:stretch/>
        </p:blipFill>
        <p:spPr>
          <a:xfrm>
            <a:off x="3932250" y="1266250"/>
            <a:ext cx="1269000" cy="1300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77" name="Google Shape;777;p49"/>
          <p:cNvPicPr preferRelativeResize="0"/>
          <p:nvPr/>
        </p:nvPicPr>
        <p:blipFill rotWithShape="1">
          <a:blip r:embed="rId5">
            <a:alphaModFix/>
          </a:blip>
          <a:srcRect l="13419" r="13411"/>
          <a:stretch/>
        </p:blipFill>
        <p:spPr>
          <a:xfrm>
            <a:off x="6394450" y="1266250"/>
            <a:ext cx="1269000" cy="130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78" name="Google Shape;778;p49"/>
          <p:cNvSpPr/>
          <p:nvPr/>
        </p:nvSpPr>
        <p:spPr>
          <a:xfrm>
            <a:off x="3932250" y="1266025"/>
            <a:ext cx="1269000" cy="1300800"/>
          </a:xfrm>
          <a:prstGeom prst="ellipse">
            <a:avLst/>
          </a:prstGeom>
          <a:solidFill>
            <a:srgbClr val="F6F4FF">
              <a:alpha val="26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9"/>
          <p:cNvSpPr/>
          <p:nvPr/>
        </p:nvSpPr>
        <p:spPr>
          <a:xfrm>
            <a:off x="6393850" y="1266025"/>
            <a:ext cx="1269000" cy="1300800"/>
          </a:xfrm>
          <a:prstGeom prst="ellipse">
            <a:avLst/>
          </a:prstGeom>
          <a:solidFill>
            <a:srgbClr val="F6F4FF">
              <a:alpha val="26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9"/>
          <p:cNvSpPr/>
          <p:nvPr/>
        </p:nvSpPr>
        <p:spPr>
          <a:xfrm>
            <a:off x="1470050" y="1266025"/>
            <a:ext cx="1269000" cy="1300800"/>
          </a:xfrm>
          <a:prstGeom prst="ellipse">
            <a:avLst/>
          </a:prstGeom>
          <a:solidFill>
            <a:srgbClr val="F6F4FF">
              <a:alpha val="26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9"/>
          <p:cNvSpPr txBox="1"/>
          <p:nvPr/>
        </p:nvSpPr>
        <p:spPr>
          <a:xfrm>
            <a:off x="3701200" y="3117654"/>
            <a:ext cx="1741599" cy="1130459"/>
          </a:xfrm>
          <a:prstGeom prst="rect">
            <a:avLst/>
          </a:prstGeom>
          <a:solidFill>
            <a:srgbClr val="F8FFF5"/>
          </a:solidFill>
          <a:ln>
            <a:noFill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The linked system that supplies electricity  to most homes and buildings in developed nations </a:t>
            </a:r>
            <a:endParaRPr dirty="0">
              <a:solidFill>
                <a:srgbClr val="4D4F40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782" name="Google Shape;782;p49"/>
          <p:cNvSpPr txBox="1"/>
          <p:nvPr/>
        </p:nvSpPr>
        <p:spPr>
          <a:xfrm>
            <a:off x="6157015" y="3201025"/>
            <a:ext cx="1718813" cy="1135075"/>
          </a:xfrm>
          <a:prstGeom prst="rect">
            <a:avLst/>
          </a:prstGeom>
          <a:solidFill>
            <a:srgbClr val="F8FFF5"/>
          </a:solidFill>
          <a:ln>
            <a:noFill/>
          </a:ln>
        </p:spPr>
        <p:txBody>
          <a:bodyPr spcFirstLastPara="1" wrap="square" lIns="0" tIns="6760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D4F40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When the wind blows windmills turn producing energy which is turned into electricity by a generator </a:t>
            </a:r>
            <a:endParaRPr dirty="0">
              <a:solidFill>
                <a:srgbClr val="4D4F40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6A7FFBFC-B993-4D85-B272-E66C40DAC91E}"/>
              </a:ext>
            </a:extLst>
          </p:cNvPr>
          <p:cNvSpPr/>
          <p:nvPr/>
        </p:nvSpPr>
        <p:spPr>
          <a:xfrm>
            <a:off x="3701200" y="2611697"/>
            <a:ext cx="1741600" cy="307777"/>
          </a:xfrm>
          <a:prstGeom prst="rect">
            <a:avLst/>
          </a:prstGeom>
          <a:solidFill>
            <a:srgbClr val="DDDCE0"/>
          </a:solidFill>
        </p:spPr>
        <p:txBody>
          <a:bodyPr wrap="square">
            <a:spAutoFit/>
          </a:bodyPr>
          <a:lstStyle/>
          <a:p>
            <a:r>
              <a:rPr lang="en-US" dirty="0"/>
              <a:t>2. Define “the grid.”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0C5801E-3696-4110-AFA2-A43713F843F7}"/>
              </a:ext>
            </a:extLst>
          </p:cNvPr>
          <p:cNvSpPr/>
          <p:nvPr/>
        </p:nvSpPr>
        <p:spPr>
          <a:xfrm>
            <a:off x="1268172" y="2611697"/>
            <a:ext cx="1672756" cy="954107"/>
          </a:xfrm>
          <a:prstGeom prst="rect">
            <a:avLst/>
          </a:prstGeom>
          <a:solidFill>
            <a:srgbClr val="DDDCE0"/>
          </a:solidFill>
        </p:spPr>
        <p:txBody>
          <a:bodyPr wrap="square">
            <a:spAutoFit/>
          </a:bodyPr>
          <a:lstStyle/>
          <a:p>
            <a:r>
              <a:rPr lang="en-US" dirty="0"/>
              <a:t>1. What are some public utilities that most of us rely upon?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D86AC55-5D4B-4D12-86A4-BD832CBF6466}"/>
              </a:ext>
            </a:extLst>
          </p:cNvPr>
          <p:cNvSpPr/>
          <p:nvPr/>
        </p:nvSpPr>
        <p:spPr>
          <a:xfrm>
            <a:off x="6135532" y="2594434"/>
            <a:ext cx="1761778" cy="523220"/>
          </a:xfrm>
          <a:prstGeom prst="rect">
            <a:avLst/>
          </a:prstGeom>
          <a:solidFill>
            <a:srgbClr val="DDDCE0"/>
          </a:solidFill>
        </p:spPr>
        <p:txBody>
          <a:bodyPr wrap="square">
            <a:spAutoFit/>
          </a:bodyPr>
          <a:lstStyle/>
          <a:p>
            <a:r>
              <a:rPr lang="en-US" dirty="0"/>
              <a:t>3. How does wind energy work?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" grpId="0" animBg="1"/>
      <p:bldP spid="781" grpId="0" animBg="1"/>
      <p:bldP spid="7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F5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9"/>
          <p:cNvPicPr preferRelativeResize="0"/>
          <p:nvPr/>
        </p:nvPicPr>
        <p:blipFill rotWithShape="1">
          <a:blip r:embed="rId3">
            <a:alphaModFix/>
          </a:blip>
          <a:srcRect l="8996" r="8988" b="51267"/>
          <a:stretch/>
        </p:blipFill>
        <p:spPr>
          <a:xfrm flipH="1">
            <a:off x="6425" y="3700"/>
            <a:ext cx="9144000" cy="305627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9"/>
          <p:cNvSpPr/>
          <p:nvPr/>
        </p:nvSpPr>
        <p:spPr>
          <a:xfrm>
            <a:off x="3868925" y="0"/>
            <a:ext cx="1393403" cy="3595306"/>
          </a:xfrm>
          <a:custGeom>
            <a:avLst/>
            <a:gdLst/>
            <a:ahLst/>
            <a:cxnLst/>
            <a:rect l="l" t="t" r="r" b="b"/>
            <a:pathLst>
              <a:path w="4763770" h="5918200" extrusionOk="0">
                <a:moveTo>
                  <a:pt x="4763236" y="5918200"/>
                </a:moveTo>
                <a:lnTo>
                  <a:pt x="0" y="5918200"/>
                </a:lnTo>
                <a:lnTo>
                  <a:pt x="0" y="0"/>
                </a:lnTo>
                <a:lnTo>
                  <a:pt x="4763236" y="0"/>
                </a:lnTo>
                <a:lnTo>
                  <a:pt x="4763236" y="5918200"/>
                </a:lnTo>
                <a:close/>
              </a:path>
            </a:pathLst>
          </a:custGeom>
          <a:solidFill>
            <a:srgbClr val="A2A58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9"/>
          <p:cNvSpPr/>
          <p:nvPr/>
        </p:nvSpPr>
        <p:spPr>
          <a:xfrm>
            <a:off x="1263675" y="0"/>
            <a:ext cx="1393403" cy="3595306"/>
          </a:xfrm>
          <a:custGeom>
            <a:avLst/>
            <a:gdLst/>
            <a:ahLst/>
            <a:cxnLst/>
            <a:rect l="l" t="t" r="r" b="b"/>
            <a:pathLst>
              <a:path w="4763770" h="5918200" extrusionOk="0">
                <a:moveTo>
                  <a:pt x="4763236" y="5918200"/>
                </a:moveTo>
                <a:lnTo>
                  <a:pt x="0" y="5918200"/>
                </a:lnTo>
                <a:lnTo>
                  <a:pt x="0" y="0"/>
                </a:lnTo>
                <a:lnTo>
                  <a:pt x="4763236" y="0"/>
                </a:lnTo>
                <a:lnTo>
                  <a:pt x="4763236" y="5918200"/>
                </a:lnTo>
                <a:close/>
              </a:path>
            </a:pathLst>
          </a:custGeom>
          <a:solidFill>
            <a:srgbClr val="A2A58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29"/>
          <p:cNvSpPr/>
          <p:nvPr/>
        </p:nvSpPr>
        <p:spPr>
          <a:xfrm>
            <a:off x="6474175" y="0"/>
            <a:ext cx="1393403" cy="3595306"/>
          </a:xfrm>
          <a:custGeom>
            <a:avLst/>
            <a:gdLst/>
            <a:ahLst/>
            <a:cxnLst/>
            <a:rect l="l" t="t" r="r" b="b"/>
            <a:pathLst>
              <a:path w="4763770" h="5918200" extrusionOk="0">
                <a:moveTo>
                  <a:pt x="4763236" y="5918200"/>
                </a:moveTo>
                <a:lnTo>
                  <a:pt x="0" y="5918200"/>
                </a:lnTo>
                <a:lnTo>
                  <a:pt x="0" y="0"/>
                </a:lnTo>
                <a:lnTo>
                  <a:pt x="4763236" y="0"/>
                </a:lnTo>
                <a:lnTo>
                  <a:pt x="4763236" y="5918200"/>
                </a:lnTo>
                <a:close/>
              </a:path>
            </a:pathLst>
          </a:custGeom>
          <a:solidFill>
            <a:srgbClr val="A2A58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F8FFF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2BB93A3-C6C4-4019-95B1-15AD2A405FCE}"/>
              </a:ext>
            </a:extLst>
          </p:cNvPr>
          <p:cNvSpPr/>
          <p:nvPr/>
        </p:nvSpPr>
        <p:spPr>
          <a:xfrm>
            <a:off x="1449746" y="387659"/>
            <a:ext cx="1021256" cy="1600438"/>
          </a:xfrm>
          <a:prstGeom prst="rect">
            <a:avLst/>
          </a:prstGeom>
          <a:solidFill>
            <a:srgbClr val="A2A586"/>
          </a:solidFill>
        </p:spPr>
        <p:txBody>
          <a:bodyPr wrap="square">
            <a:spAutoFit/>
          </a:bodyPr>
          <a:lstStyle/>
          <a:p>
            <a:r>
              <a:rPr lang="en-US" dirty="0"/>
              <a:t>4. What are some reasons people choose to live off the grid? </a:t>
            </a:r>
            <a:endParaRPr lang="ar-SA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70192C91-D6FC-4CF5-A4F1-191F8B8D76AE}"/>
              </a:ext>
            </a:extLst>
          </p:cNvPr>
          <p:cNvSpPr/>
          <p:nvPr/>
        </p:nvSpPr>
        <p:spPr>
          <a:xfrm>
            <a:off x="3977279" y="407526"/>
            <a:ext cx="1214049" cy="1384995"/>
          </a:xfrm>
          <a:prstGeom prst="rect">
            <a:avLst/>
          </a:prstGeom>
          <a:solidFill>
            <a:srgbClr val="A2A586"/>
          </a:solidFill>
        </p:spPr>
        <p:txBody>
          <a:bodyPr wrap="square">
            <a:spAutoFit/>
          </a:bodyPr>
          <a:lstStyle/>
          <a:p>
            <a:r>
              <a:rPr lang="en-US" dirty="0"/>
              <a:t>5. What are two alternatives to using a public water utility?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3709938C-C921-49BE-A719-91A5588CD26E}"/>
              </a:ext>
            </a:extLst>
          </p:cNvPr>
          <p:cNvSpPr/>
          <p:nvPr/>
        </p:nvSpPr>
        <p:spPr>
          <a:xfrm>
            <a:off x="6698512" y="432344"/>
            <a:ext cx="1064903" cy="1384995"/>
          </a:xfrm>
          <a:prstGeom prst="rect">
            <a:avLst/>
          </a:prstGeom>
          <a:solidFill>
            <a:srgbClr val="A2A586"/>
          </a:solidFill>
        </p:spPr>
        <p:txBody>
          <a:bodyPr wrap="square">
            <a:spAutoFit/>
          </a:bodyPr>
          <a:lstStyle/>
          <a:p>
            <a:r>
              <a:rPr lang="en-US" dirty="0"/>
              <a:t>6. How could someone reduce his or her waste?</a:t>
            </a:r>
            <a:endParaRPr lang="ar-SA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0C7803B4-5D6A-4F1D-A903-3B54700FBFB6}"/>
              </a:ext>
            </a:extLst>
          </p:cNvPr>
          <p:cNvSpPr/>
          <p:nvPr/>
        </p:nvSpPr>
        <p:spPr>
          <a:xfrm>
            <a:off x="959184" y="2372055"/>
            <a:ext cx="200238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Concern for the environment and a desire for self- reliance</a:t>
            </a:r>
            <a:endParaRPr lang="ar-SA" dirty="0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D741AFF0-B45D-428D-B980-B2B10BE03436}"/>
              </a:ext>
            </a:extLst>
          </p:cNvPr>
          <p:cNvSpPr/>
          <p:nvPr/>
        </p:nvSpPr>
        <p:spPr>
          <a:xfrm>
            <a:off x="3564435" y="2392909"/>
            <a:ext cx="2002381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A private well or a cistern to collect rain water </a:t>
            </a:r>
            <a:endParaRPr lang="ar-SA" dirty="0"/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0E51CABB-4002-4DEE-8727-C80F939BD6CA}"/>
              </a:ext>
            </a:extLst>
          </p:cNvPr>
          <p:cNvSpPr/>
          <p:nvPr/>
        </p:nvSpPr>
        <p:spPr>
          <a:xfrm>
            <a:off x="6182435" y="2392909"/>
            <a:ext cx="200238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By growing their own fruits and vegetables and raising and tending animal for food 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3">
            <a:extLst>
              <a:ext uri="{FF2B5EF4-FFF2-40B4-BE49-F238E27FC236}">
                <a16:creationId xmlns:a16="http://schemas.microsoft.com/office/drawing/2014/main" id="{ECAB24BC-E235-4360-B66B-4B2658BEAA65}"/>
              </a:ext>
            </a:extLst>
          </p:cNvPr>
          <p:cNvSpPr/>
          <p:nvPr/>
        </p:nvSpPr>
        <p:spPr bwMode="auto">
          <a:xfrm rot="5400000">
            <a:off x="-210387" y="332639"/>
            <a:ext cx="1057459" cy="634879"/>
          </a:xfrm>
          <a:prstGeom prst="triangle">
            <a:avLst/>
          </a:prstGeom>
          <a:solidFill>
            <a:srgbClr val="84C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12" tIns="32506" rIns="65012" bIns="32506"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sp>
        <p:nvSpPr>
          <p:cNvPr id="6" name="任意多边形 4">
            <a:extLst>
              <a:ext uri="{FF2B5EF4-FFF2-40B4-BE49-F238E27FC236}">
                <a16:creationId xmlns:a16="http://schemas.microsoft.com/office/drawing/2014/main" id="{EC8FD470-3C37-4C06-BECC-4F264AAA9378}"/>
              </a:ext>
            </a:extLst>
          </p:cNvPr>
          <p:cNvSpPr/>
          <p:nvPr/>
        </p:nvSpPr>
        <p:spPr>
          <a:xfrm flipV="1">
            <a:off x="638964" y="601663"/>
            <a:ext cx="4948895" cy="51584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12" tIns="32506" rIns="65012" bIns="32506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1EA253-A270-4353-B9F0-2A3DC5880E08}"/>
              </a:ext>
            </a:extLst>
          </p:cNvPr>
          <p:cNvSpPr txBox="1"/>
          <p:nvPr/>
        </p:nvSpPr>
        <p:spPr>
          <a:xfrm>
            <a:off x="635782" y="188555"/>
            <a:ext cx="4008204" cy="4615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399" b="1" dirty="0">
                <a:solidFill>
                  <a:srgbClr val="FF0000"/>
                </a:solidFill>
              </a:rPr>
              <a:t>Choose</a:t>
            </a:r>
            <a:endParaRPr lang="ar-SA" sz="2399" b="1" dirty="0">
              <a:solidFill>
                <a:srgbClr val="FF0000"/>
              </a:solidFill>
            </a:endParaRPr>
          </a:p>
        </p:txBody>
      </p:sp>
      <p:grpSp>
        <p:nvGrpSpPr>
          <p:cNvPr id="22" name="Group 37">
            <a:extLst>
              <a:ext uri="{FF2B5EF4-FFF2-40B4-BE49-F238E27FC236}">
                <a16:creationId xmlns:a16="http://schemas.microsoft.com/office/drawing/2014/main" id="{704053E0-2717-4EC3-AB6F-F37202124BDC}"/>
              </a:ext>
            </a:extLst>
          </p:cNvPr>
          <p:cNvGrpSpPr/>
          <p:nvPr/>
        </p:nvGrpSpPr>
        <p:grpSpPr>
          <a:xfrm rot="5400000" flipV="1">
            <a:off x="2434030" y="374574"/>
            <a:ext cx="513314" cy="3762629"/>
            <a:chOff x="1965155" y="4479564"/>
            <a:chExt cx="1804738" cy="1804738"/>
          </a:xfrm>
        </p:grpSpPr>
        <p:sp>
          <p:nvSpPr>
            <p:cNvPr id="23" name="Oval 52">
              <a:extLst>
                <a:ext uri="{FF2B5EF4-FFF2-40B4-BE49-F238E27FC236}">
                  <a16:creationId xmlns:a16="http://schemas.microsoft.com/office/drawing/2014/main" id="{F1BBB855-4B02-434C-97F3-52A4E89F75C7}"/>
                </a:ext>
              </a:extLst>
            </p:cNvPr>
            <p:cNvSpPr/>
            <p:nvPr/>
          </p:nvSpPr>
          <p:spPr>
            <a:xfrm>
              <a:off x="1965155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24" name="Oval 53">
              <a:extLst>
                <a:ext uri="{FF2B5EF4-FFF2-40B4-BE49-F238E27FC236}">
                  <a16:creationId xmlns:a16="http://schemas.microsoft.com/office/drawing/2014/main" id="{C79571F5-7610-43E3-9970-752FA86993E7}"/>
                </a:ext>
              </a:extLst>
            </p:cNvPr>
            <p:cNvSpPr/>
            <p:nvPr/>
          </p:nvSpPr>
          <p:spPr>
            <a:xfrm>
              <a:off x="2099509" y="4520549"/>
              <a:ext cx="1515558" cy="17298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</p:grpSp>
      <p:grpSp>
        <p:nvGrpSpPr>
          <p:cNvPr id="25" name="Group 37">
            <a:extLst>
              <a:ext uri="{FF2B5EF4-FFF2-40B4-BE49-F238E27FC236}">
                <a16:creationId xmlns:a16="http://schemas.microsoft.com/office/drawing/2014/main" id="{6D65BA85-5459-4F06-AF92-F7A280B0AE98}"/>
              </a:ext>
            </a:extLst>
          </p:cNvPr>
          <p:cNvGrpSpPr/>
          <p:nvPr/>
        </p:nvGrpSpPr>
        <p:grpSpPr>
          <a:xfrm rot="5400000" flipV="1">
            <a:off x="2434030" y="1077896"/>
            <a:ext cx="513313" cy="3762627"/>
            <a:chOff x="1965157" y="4479564"/>
            <a:chExt cx="1804738" cy="1804738"/>
          </a:xfrm>
          <a:solidFill>
            <a:srgbClr val="84CEB3"/>
          </a:solidFill>
        </p:grpSpPr>
        <p:sp>
          <p:nvSpPr>
            <p:cNvPr id="26" name="Oval 52">
              <a:extLst>
                <a:ext uri="{FF2B5EF4-FFF2-40B4-BE49-F238E27FC236}">
                  <a16:creationId xmlns:a16="http://schemas.microsoft.com/office/drawing/2014/main" id="{1070AD9E-E623-4F3B-9E60-E5123E4FACD7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pFill/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27" name="Oval 53">
              <a:extLst>
                <a:ext uri="{FF2B5EF4-FFF2-40B4-BE49-F238E27FC236}">
                  <a16:creationId xmlns:a16="http://schemas.microsoft.com/office/drawing/2014/main" id="{1E316C23-049E-489D-B12E-343635026822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pFill/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</p:grpSp>
      <p:grpSp>
        <p:nvGrpSpPr>
          <p:cNvPr id="28" name="Group 37">
            <a:extLst>
              <a:ext uri="{FF2B5EF4-FFF2-40B4-BE49-F238E27FC236}">
                <a16:creationId xmlns:a16="http://schemas.microsoft.com/office/drawing/2014/main" id="{8D64EB23-33A6-4E4B-BD8A-D15E5880CF9F}"/>
              </a:ext>
            </a:extLst>
          </p:cNvPr>
          <p:cNvGrpSpPr/>
          <p:nvPr/>
        </p:nvGrpSpPr>
        <p:grpSpPr>
          <a:xfrm rot="5400000" flipV="1">
            <a:off x="2452773" y="1774868"/>
            <a:ext cx="513313" cy="3762627"/>
            <a:chOff x="1965157" y="4479564"/>
            <a:chExt cx="1804738" cy="1804738"/>
          </a:xfrm>
          <a:solidFill>
            <a:srgbClr val="2EABE7"/>
          </a:solidFill>
        </p:grpSpPr>
        <p:sp>
          <p:nvSpPr>
            <p:cNvPr id="29" name="Oval 52">
              <a:extLst>
                <a:ext uri="{FF2B5EF4-FFF2-40B4-BE49-F238E27FC236}">
                  <a16:creationId xmlns:a16="http://schemas.microsoft.com/office/drawing/2014/main" id="{4B5DDC0F-A7D0-4611-A0E7-D8F213B8532F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pFill/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30" name="Oval 53">
              <a:extLst>
                <a:ext uri="{FF2B5EF4-FFF2-40B4-BE49-F238E27FC236}">
                  <a16:creationId xmlns:a16="http://schemas.microsoft.com/office/drawing/2014/main" id="{034374C2-4D43-45ED-85AE-1DCC4E3133E0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pFill/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 dirty="0"/>
            </a:p>
          </p:txBody>
        </p: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EC7A7A0-F05A-47D3-BA63-A2DE84A192D4}"/>
              </a:ext>
            </a:extLst>
          </p:cNvPr>
          <p:cNvSpPr txBox="1"/>
          <p:nvPr/>
        </p:nvSpPr>
        <p:spPr>
          <a:xfrm>
            <a:off x="1080690" y="2050549"/>
            <a:ext cx="3296147" cy="30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desire for self-reliance</a:t>
            </a:r>
            <a:endParaRPr lang="en-US" sz="2099" dirty="0">
              <a:latin typeface="+mj-lt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9CC3776-08A4-4C9B-9A9E-955C03DECEFF}"/>
              </a:ext>
            </a:extLst>
          </p:cNvPr>
          <p:cNvSpPr txBox="1"/>
          <p:nvPr/>
        </p:nvSpPr>
        <p:spPr>
          <a:xfrm>
            <a:off x="913564" y="2782962"/>
            <a:ext cx="3638491" cy="30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concern for the environment </a:t>
            </a:r>
            <a:endParaRPr lang="en-US" sz="2399" dirty="0">
              <a:latin typeface="+mj-lt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EA481179-6EDF-49DF-BA5F-33372A90E6E2}"/>
              </a:ext>
            </a:extLst>
          </p:cNvPr>
          <p:cNvSpPr txBox="1"/>
          <p:nvPr/>
        </p:nvSpPr>
        <p:spPr>
          <a:xfrm>
            <a:off x="1080690" y="3505756"/>
            <a:ext cx="3480643" cy="30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waste garbage.</a:t>
            </a:r>
            <a:endParaRPr lang="en-US" sz="1999" dirty="0">
              <a:latin typeface="+mj-lt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90D817E5-72AA-492E-AE45-5855DE6FA9A6}"/>
              </a:ext>
            </a:extLst>
          </p:cNvPr>
          <p:cNvSpPr txBox="1"/>
          <p:nvPr/>
        </p:nvSpPr>
        <p:spPr>
          <a:xfrm>
            <a:off x="807705" y="1019805"/>
            <a:ext cx="4052238" cy="830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99" dirty="0">
                <a:latin typeface="HelveticaNeue"/>
              </a:rPr>
              <a:t>Reason</a:t>
            </a:r>
            <a:r>
              <a:rPr lang="en-US" sz="2399" dirty="0">
                <a:solidFill>
                  <a:srgbClr val="FF0000"/>
                </a:solidFill>
                <a:latin typeface="HelveticaNeue"/>
              </a:rPr>
              <a:t>s</a:t>
            </a:r>
            <a:r>
              <a:rPr lang="en-US" sz="2399" dirty="0">
                <a:latin typeface="HelveticaNeue"/>
              </a:rPr>
              <a:t> people choose to live off the grid are...</a:t>
            </a:r>
            <a:endParaRPr lang="ar-SA" sz="2399" dirty="0"/>
          </a:p>
        </p:txBody>
      </p:sp>
      <p:pic>
        <p:nvPicPr>
          <p:cNvPr id="7170" name="Picture 2" descr="Living Off the Grid – Your Guide to Self-Sufficient Living">
            <a:extLst>
              <a:ext uri="{FF2B5EF4-FFF2-40B4-BE49-F238E27FC236}">
                <a16:creationId xmlns:a16="http://schemas.microsoft.com/office/drawing/2014/main" id="{FE9D60BA-E679-4FEF-9DE4-F9A2929B6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812" y="711943"/>
            <a:ext cx="3642570" cy="4142037"/>
          </a:xfrm>
          <a:prstGeom prst="rect">
            <a:avLst/>
          </a:prstGeom>
          <a:solidFill>
            <a:srgbClr val="DDDCE0"/>
          </a:solidFill>
          <a:extLst/>
        </p:spPr>
      </p:pic>
    </p:spTree>
    <p:extLst>
      <p:ext uri="{BB962C8B-B14F-4D97-AF65-F5344CB8AC3E}">
        <p14:creationId xmlns:p14="http://schemas.microsoft.com/office/powerpoint/2010/main" val="259871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3">
            <a:extLst>
              <a:ext uri="{FF2B5EF4-FFF2-40B4-BE49-F238E27FC236}">
                <a16:creationId xmlns:a16="http://schemas.microsoft.com/office/drawing/2014/main" id="{ECAB24BC-E235-4360-B66B-4B2658BEAA65}"/>
              </a:ext>
            </a:extLst>
          </p:cNvPr>
          <p:cNvSpPr/>
          <p:nvPr/>
        </p:nvSpPr>
        <p:spPr bwMode="auto">
          <a:xfrm rot="5400000">
            <a:off x="-210387" y="332639"/>
            <a:ext cx="1057459" cy="634879"/>
          </a:xfrm>
          <a:prstGeom prst="triangle">
            <a:avLst/>
          </a:prstGeom>
          <a:solidFill>
            <a:srgbClr val="84C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12" tIns="32506" rIns="65012" bIns="32506" anchor="ctr"/>
          <a:lstStyle/>
          <a:p>
            <a:pPr algn="ctr" eaLnBrk="0" hangingPunct="0">
              <a:defRPr/>
            </a:pPr>
            <a:endParaRPr lang="zh-CN" altLang="en-US" dirty="0"/>
          </a:p>
        </p:txBody>
      </p:sp>
      <p:sp>
        <p:nvSpPr>
          <p:cNvPr id="6" name="任意多边形 4">
            <a:extLst>
              <a:ext uri="{FF2B5EF4-FFF2-40B4-BE49-F238E27FC236}">
                <a16:creationId xmlns:a16="http://schemas.microsoft.com/office/drawing/2014/main" id="{EC8FD470-3C37-4C06-BECC-4F264AAA9378}"/>
              </a:ext>
            </a:extLst>
          </p:cNvPr>
          <p:cNvSpPr/>
          <p:nvPr/>
        </p:nvSpPr>
        <p:spPr>
          <a:xfrm flipV="1">
            <a:off x="638964" y="601663"/>
            <a:ext cx="4948895" cy="51584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12" tIns="32506" rIns="65012" bIns="32506" anchor="ctr"/>
          <a:lstStyle/>
          <a:p>
            <a:pPr algn="ctr" eaLnBrk="0" hangingPunct="0">
              <a:defRPr/>
            </a:pPr>
            <a:endParaRPr lang="zh-CN" altLang="en-US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1EA253-A270-4353-B9F0-2A3DC5880E08}"/>
              </a:ext>
            </a:extLst>
          </p:cNvPr>
          <p:cNvSpPr txBox="1"/>
          <p:nvPr/>
        </p:nvSpPr>
        <p:spPr>
          <a:xfrm>
            <a:off x="635782" y="232181"/>
            <a:ext cx="40082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True  /  False</a:t>
            </a:r>
            <a:endParaRPr lang="ar-SA" sz="1800" b="1" dirty="0">
              <a:solidFill>
                <a:srgbClr val="FF0000"/>
              </a:solidFill>
            </a:endParaRP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881A05D-213F-46E0-8AC6-3AEE0D41C51E}"/>
              </a:ext>
            </a:extLst>
          </p:cNvPr>
          <p:cNvGrpSpPr/>
          <p:nvPr/>
        </p:nvGrpSpPr>
        <p:grpSpPr>
          <a:xfrm>
            <a:off x="6147943" y="1235428"/>
            <a:ext cx="2059339" cy="513314"/>
            <a:chOff x="6148429" y="1235810"/>
            <a:chExt cx="2059975" cy="513472"/>
          </a:xfrm>
        </p:grpSpPr>
        <p:grpSp>
          <p:nvGrpSpPr>
            <p:cNvPr id="24" name="Group 37">
              <a:extLst>
                <a:ext uri="{FF2B5EF4-FFF2-40B4-BE49-F238E27FC236}">
                  <a16:creationId xmlns:a16="http://schemas.microsoft.com/office/drawing/2014/main" id="{1136C681-291A-4133-9BC1-3DA992404D10}"/>
                </a:ext>
              </a:extLst>
            </p:cNvPr>
            <p:cNvGrpSpPr/>
            <p:nvPr/>
          </p:nvGrpSpPr>
          <p:grpSpPr>
            <a:xfrm rot="5400000" flipV="1">
              <a:off x="6921681" y="462558"/>
              <a:ext cx="513472" cy="2059975"/>
              <a:chOff x="1965155" y="4479564"/>
              <a:chExt cx="1804738" cy="1804738"/>
            </a:xfrm>
          </p:grpSpPr>
          <p:sp>
            <p:nvSpPr>
              <p:cNvPr id="26" name="Oval 52">
                <a:extLst>
                  <a:ext uri="{FF2B5EF4-FFF2-40B4-BE49-F238E27FC236}">
                    <a16:creationId xmlns:a16="http://schemas.microsoft.com/office/drawing/2014/main" id="{FCDC0C9A-A8CA-47EA-B426-CFA3186E54EF}"/>
                  </a:ext>
                </a:extLst>
              </p:cNvPr>
              <p:cNvSpPr/>
              <p:nvPr/>
            </p:nvSpPr>
            <p:spPr>
              <a:xfrm>
                <a:off x="1965155" y="4479564"/>
                <a:ext cx="1804738" cy="1804738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355600" dist="127000" dir="2700000" algn="tl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sp>
            <p:nvSpPr>
              <p:cNvPr id="27" name="Oval 53">
                <a:extLst>
                  <a:ext uri="{FF2B5EF4-FFF2-40B4-BE49-F238E27FC236}">
                    <a16:creationId xmlns:a16="http://schemas.microsoft.com/office/drawing/2014/main" id="{EFFE17E5-687D-4620-A552-57CD89BA5D5D}"/>
                  </a:ext>
                </a:extLst>
              </p:cNvPr>
              <p:cNvSpPr/>
              <p:nvPr/>
            </p:nvSpPr>
            <p:spPr>
              <a:xfrm>
                <a:off x="2099509" y="4520549"/>
                <a:ext cx="1515558" cy="172984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 dirty="0"/>
              </a:p>
            </p:txBody>
          </p:sp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F4B08992-248C-4A48-AC5A-BB7881421026}"/>
                </a:ext>
              </a:extLst>
            </p:cNvPr>
            <p:cNvSpPr txBox="1"/>
            <p:nvPr/>
          </p:nvSpPr>
          <p:spPr>
            <a:xfrm>
              <a:off x="6385906" y="1278487"/>
              <a:ext cx="145478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True</a:t>
              </a:r>
              <a:endParaRPr lang="en-US" sz="2099" dirty="0">
                <a:latin typeface="+mj-lt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447CE342-186C-4D30-A53B-710CDFB69AE4}"/>
              </a:ext>
            </a:extLst>
          </p:cNvPr>
          <p:cNvGrpSpPr/>
          <p:nvPr/>
        </p:nvGrpSpPr>
        <p:grpSpPr>
          <a:xfrm>
            <a:off x="6147945" y="1938748"/>
            <a:ext cx="2059338" cy="513313"/>
            <a:chOff x="6148431" y="1939346"/>
            <a:chExt cx="2059974" cy="513471"/>
          </a:xfrm>
        </p:grpSpPr>
        <p:grpSp>
          <p:nvGrpSpPr>
            <p:cNvPr id="29" name="Group 37">
              <a:extLst>
                <a:ext uri="{FF2B5EF4-FFF2-40B4-BE49-F238E27FC236}">
                  <a16:creationId xmlns:a16="http://schemas.microsoft.com/office/drawing/2014/main" id="{53C74F5F-14C5-45F4-A5A3-939116DE9B49}"/>
                </a:ext>
              </a:extLst>
            </p:cNvPr>
            <p:cNvGrpSpPr/>
            <p:nvPr/>
          </p:nvGrpSpPr>
          <p:grpSpPr>
            <a:xfrm rot="5400000" flipV="1">
              <a:off x="6921682" y="1166095"/>
              <a:ext cx="513471" cy="2059974"/>
              <a:chOff x="1965157" y="4479564"/>
              <a:chExt cx="1804738" cy="1804738"/>
            </a:xfrm>
          </p:grpSpPr>
          <p:sp>
            <p:nvSpPr>
              <p:cNvPr id="31" name="Oval 52">
                <a:extLst>
                  <a:ext uri="{FF2B5EF4-FFF2-40B4-BE49-F238E27FC236}">
                    <a16:creationId xmlns:a16="http://schemas.microsoft.com/office/drawing/2014/main" id="{C150DF30-07ED-4D04-BC40-78B7A4F6615F}"/>
                  </a:ext>
                </a:extLst>
              </p:cNvPr>
              <p:cNvSpPr/>
              <p:nvPr/>
            </p:nvSpPr>
            <p:spPr>
              <a:xfrm>
                <a:off x="1965157" y="4479564"/>
                <a:ext cx="1804738" cy="1804738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355600" dist="127000" dir="2700000" algn="tl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  <p:sp>
            <p:nvSpPr>
              <p:cNvPr id="32" name="Oval 53">
                <a:extLst>
                  <a:ext uri="{FF2B5EF4-FFF2-40B4-BE49-F238E27FC236}">
                    <a16:creationId xmlns:a16="http://schemas.microsoft.com/office/drawing/2014/main" id="{6F1C78FE-59C1-4B2A-BDE4-948A83BDA1CD}"/>
                  </a:ext>
                </a:extLst>
              </p:cNvPr>
              <p:cNvSpPr/>
              <p:nvPr/>
            </p:nvSpPr>
            <p:spPr>
              <a:xfrm>
                <a:off x="2099514" y="4520549"/>
                <a:ext cx="1515559" cy="1729848"/>
              </a:xfrm>
              <a:prstGeom prst="rect">
                <a:avLst/>
              </a:prstGeom>
              <a:gradFill flip="none" rotWithShape="1">
                <a:gsLst>
                  <a:gs pos="38000">
                    <a:srgbClr val="02BEAF"/>
                  </a:gs>
                  <a:gs pos="32016">
                    <a:srgbClr val="02C0B1"/>
                  </a:gs>
                  <a:gs pos="87000">
                    <a:srgbClr val="05CEBF"/>
                  </a:gs>
                  <a:gs pos="98000">
                    <a:srgbClr val="07D5C7"/>
                  </a:gs>
                  <a:gs pos="0">
                    <a:srgbClr val="00B8A9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355600" dist="127000" dir="2700000" algn="tl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</p:grp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31D6F431-1D9B-405E-A5EB-6A6931DC8080}"/>
                </a:ext>
              </a:extLst>
            </p:cNvPr>
            <p:cNvSpPr txBox="1"/>
            <p:nvPr/>
          </p:nvSpPr>
          <p:spPr>
            <a:xfrm>
              <a:off x="6345117" y="2019782"/>
              <a:ext cx="18245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False</a:t>
              </a:r>
              <a:endParaRPr lang="en-US" sz="2099" dirty="0">
                <a:latin typeface="+mj-lt"/>
              </a:endParaRPr>
            </a:p>
          </p:txBody>
        </p:sp>
      </p:grp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E97C41D-F51B-4AC9-94AB-6B5C5F4B8232}"/>
              </a:ext>
            </a:extLst>
          </p:cNvPr>
          <p:cNvSpPr txBox="1"/>
          <p:nvPr/>
        </p:nvSpPr>
        <p:spPr>
          <a:xfrm>
            <a:off x="784637" y="1772635"/>
            <a:ext cx="393621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/>
              <a:t>The word "</a:t>
            </a:r>
            <a:r>
              <a:rPr lang="en-US" sz="1600" b="1" dirty="0">
                <a:solidFill>
                  <a:srgbClr val="C00000"/>
                </a:solidFill>
              </a:rPr>
              <a:t>without a second thought</a:t>
            </a:r>
            <a:r>
              <a:rPr lang="en-US" sz="1600" b="1" dirty="0"/>
              <a:t>" means “</a:t>
            </a:r>
            <a:r>
              <a:rPr lang="en-US" sz="1600" b="1" dirty="0">
                <a:solidFill>
                  <a:srgbClr val="0000FF"/>
                </a:solidFill>
              </a:rPr>
              <a:t>without thinking</a:t>
            </a:r>
            <a:r>
              <a:rPr lang="en-US" sz="1600" b="1" dirty="0"/>
              <a:t>”</a:t>
            </a:r>
            <a:endParaRPr lang="ar-SA" sz="2000" b="1" dirty="0">
              <a:latin typeface="HelveticaNeue"/>
            </a:endParaRPr>
          </a:p>
        </p:txBody>
      </p:sp>
      <p:pic>
        <p:nvPicPr>
          <p:cNvPr id="16" name="Google Shape;167;p30">
            <a:extLst>
              <a:ext uri="{FF2B5EF4-FFF2-40B4-BE49-F238E27FC236}">
                <a16:creationId xmlns:a16="http://schemas.microsoft.com/office/drawing/2014/main" id="{8A93698D-8338-4F25-BD4B-BD51EED2D51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5343" b="25348"/>
          <a:stretch/>
        </p:blipFill>
        <p:spPr>
          <a:xfrm flipH="1">
            <a:off x="19560" y="3599100"/>
            <a:ext cx="7072355" cy="15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68;p30">
            <a:extLst>
              <a:ext uri="{FF2B5EF4-FFF2-40B4-BE49-F238E27FC236}">
                <a16:creationId xmlns:a16="http://schemas.microsoft.com/office/drawing/2014/main" id="{19B850BC-0829-4A6A-AFFC-EDDB04725573}"/>
              </a:ext>
            </a:extLst>
          </p:cNvPr>
          <p:cNvSpPr/>
          <p:nvPr/>
        </p:nvSpPr>
        <p:spPr>
          <a:xfrm>
            <a:off x="-144267" y="3596342"/>
            <a:ext cx="7236181" cy="1544400"/>
          </a:xfrm>
          <a:prstGeom prst="rect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6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F5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3"/>
          <p:cNvPicPr preferRelativeResize="0"/>
          <p:nvPr/>
        </p:nvPicPr>
        <p:blipFill rotWithShape="1">
          <a:blip r:embed="rId3">
            <a:alphaModFix/>
          </a:blip>
          <a:srcRect t="33435" r="74399"/>
          <a:stretch/>
        </p:blipFill>
        <p:spPr>
          <a:xfrm flipH="1">
            <a:off x="6605271" y="0"/>
            <a:ext cx="2540704" cy="440420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3"/>
          <p:cNvSpPr/>
          <p:nvPr/>
        </p:nvSpPr>
        <p:spPr>
          <a:xfrm>
            <a:off x="6605025" y="14500"/>
            <a:ext cx="2540700" cy="4375200"/>
          </a:xfrm>
          <a:prstGeom prst="rect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 l="52162" t="33435" r="22237"/>
          <a:stretch/>
        </p:blipFill>
        <p:spPr>
          <a:xfrm flipH="1">
            <a:off x="246" y="0"/>
            <a:ext cx="2540704" cy="440420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/>
          <p:nvPr/>
        </p:nvSpPr>
        <p:spPr>
          <a:xfrm>
            <a:off x="0" y="0"/>
            <a:ext cx="2540700" cy="4375200"/>
          </a:xfrm>
          <a:prstGeom prst="rect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3"/>
          <p:cNvSpPr/>
          <p:nvPr/>
        </p:nvSpPr>
        <p:spPr>
          <a:xfrm>
            <a:off x="426475" y="1447287"/>
            <a:ext cx="2512889" cy="2248916"/>
          </a:xfrm>
          <a:custGeom>
            <a:avLst/>
            <a:gdLst/>
            <a:ahLst/>
            <a:cxnLst/>
            <a:rect l="l" t="t" r="r" b="b"/>
            <a:pathLst>
              <a:path w="4763770" h="5918200" extrusionOk="0">
                <a:moveTo>
                  <a:pt x="4763236" y="5918200"/>
                </a:moveTo>
                <a:lnTo>
                  <a:pt x="0" y="5918200"/>
                </a:lnTo>
                <a:lnTo>
                  <a:pt x="0" y="0"/>
                </a:lnTo>
                <a:lnTo>
                  <a:pt x="4763236" y="0"/>
                </a:lnTo>
                <a:lnTo>
                  <a:pt x="4763236" y="5918200"/>
                </a:lnTo>
                <a:close/>
              </a:path>
            </a:pathLst>
          </a:custGeom>
          <a:solidFill>
            <a:srgbClr val="A2A58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3"/>
          <p:cNvSpPr/>
          <p:nvPr/>
        </p:nvSpPr>
        <p:spPr>
          <a:xfrm>
            <a:off x="6206613" y="1447287"/>
            <a:ext cx="2512889" cy="2248916"/>
          </a:xfrm>
          <a:custGeom>
            <a:avLst/>
            <a:gdLst/>
            <a:ahLst/>
            <a:cxnLst/>
            <a:rect l="l" t="t" r="r" b="b"/>
            <a:pathLst>
              <a:path w="4763770" h="5918200" extrusionOk="0">
                <a:moveTo>
                  <a:pt x="4763236" y="5918200"/>
                </a:moveTo>
                <a:lnTo>
                  <a:pt x="0" y="5918200"/>
                </a:lnTo>
                <a:lnTo>
                  <a:pt x="0" y="0"/>
                </a:lnTo>
                <a:lnTo>
                  <a:pt x="4763236" y="0"/>
                </a:lnTo>
                <a:lnTo>
                  <a:pt x="4763236" y="5918200"/>
                </a:lnTo>
                <a:close/>
              </a:path>
            </a:pathLst>
          </a:custGeom>
          <a:solidFill>
            <a:srgbClr val="A2A58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33"/>
          <p:cNvSpPr/>
          <p:nvPr/>
        </p:nvSpPr>
        <p:spPr>
          <a:xfrm>
            <a:off x="3316544" y="1447287"/>
            <a:ext cx="2512889" cy="2248916"/>
          </a:xfrm>
          <a:custGeom>
            <a:avLst/>
            <a:gdLst/>
            <a:ahLst/>
            <a:cxnLst/>
            <a:rect l="l" t="t" r="r" b="b"/>
            <a:pathLst>
              <a:path w="4763770" h="5918200" extrusionOk="0">
                <a:moveTo>
                  <a:pt x="4763236" y="5918200"/>
                </a:moveTo>
                <a:lnTo>
                  <a:pt x="0" y="5918200"/>
                </a:lnTo>
                <a:lnTo>
                  <a:pt x="0" y="0"/>
                </a:lnTo>
                <a:lnTo>
                  <a:pt x="4763236" y="0"/>
                </a:lnTo>
                <a:lnTo>
                  <a:pt x="4763236" y="5918200"/>
                </a:lnTo>
                <a:close/>
              </a:path>
            </a:pathLst>
          </a:custGeom>
          <a:solidFill>
            <a:srgbClr val="A2A586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3"/>
          <p:cNvSpPr txBox="1">
            <a:spLocks noGrp="1"/>
          </p:cNvSpPr>
          <p:nvPr>
            <p:ph type="title"/>
          </p:nvPr>
        </p:nvSpPr>
        <p:spPr>
          <a:xfrm>
            <a:off x="408637" y="391777"/>
            <a:ext cx="8545800" cy="4017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D4F40"/>
                </a:solidFill>
              </a:rPr>
              <a:t>Lesson objectives</a:t>
            </a:r>
            <a:endParaRPr dirty="0">
              <a:solidFill>
                <a:srgbClr val="4D4F40"/>
              </a:solidFill>
            </a:endParaRPr>
          </a:p>
        </p:txBody>
      </p:sp>
      <p:grpSp>
        <p:nvGrpSpPr>
          <p:cNvPr id="223" name="Google Shape;223;p33"/>
          <p:cNvGrpSpPr/>
          <p:nvPr/>
        </p:nvGrpSpPr>
        <p:grpSpPr>
          <a:xfrm>
            <a:off x="1518253" y="1750084"/>
            <a:ext cx="327329" cy="397877"/>
            <a:chOff x="1660575" y="238125"/>
            <a:chExt cx="4301300" cy="5228350"/>
          </a:xfrm>
        </p:grpSpPr>
        <p:sp>
          <p:nvSpPr>
            <p:cNvPr id="224" name="Google Shape;224;p33"/>
            <p:cNvSpPr/>
            <p:nvPr/>
          </p:nvSpPr>
          <p:spPr>
            <a:xfrm>
              <a:off x="1660575" y="238125"/>
              <a:ext cx="4286600" cy="5228350"/>
            </a:xfrm>
            <a:custGeom>
              <a:avLst/>
              <a:gdLst/>
              <a:ahLst/>
              <a:cxnLst/>
              <a:rect l="l" t="t" r="r" b="b"/>
              <a:pathLst>
                <a:path w="171464" h="209134" extrusionOk="0">
                  <a:moveTo>
                    <a:pt x="116368" y="9240"/>
                  </a:moveTo>
                  <a:cubicBezTo>
                    <a:pt x="117667" y="9951"/>
                    <a:pt x="118770" y="11004"/>
                    <a:pt x="119554" y="12303"/>
                  </a:cubicBezTo>
                  <a:cubicBezTo>
                    <a:pt x="119652" y="12475"/>
                    <a:pt x="119775" y="12647"/>
                    <a:pt x="119922" y="12818"/>
                  </a:cubicBezTo>
                  <a:lnTo>
                    <a:pt x="160753" y="61468"/>
                  </a:lnTo>
                  <a:lnTo>
                    <a:pt x="128524" y="61468"/>
                  </a:lnTo>
                  <a:cubicBezTo>
                    <a:pt x="121833" y="61468"/>
                    <a:pt x="116368" y="56003"/>
                    <a:pt x="116368" y="49312"/>
                  </a:cubicBezTo>
                  <a:lnTo>
                    <a:pt x="116368" y="9240"/>
                  </a:lnTo>
                  <a:close/>
                  <a:moveTo>
                    <a:pt x="128598" y="111074"/>
                  </a:moveTo>
                  <a:lnTo>
                    <a:pt x="128598" y="111074"/>
                  </a:lnTo>
                  <a:cubicBezTo>
                    <a:pt x="127397" y="117422"/>
                    <a:pt x="124113" y="128499"/>
                    <a:pt x="115314" y="136391"/>
                  </a:cubicBezTo>
                  <a:cubicBezTo>
                    <a:pt x="108378" y="142592"/>
                    <a:pt x="99163" y="145729"/>
                    <a:pt x="87913" y="145729"/>
                  </a:cubicBezTo>
                  <a:lnTo>
                    <a:pt x="87791" y="145729"/>
                  </a:lnTo>
                  <a:cubicBezTo>
                    <a:pt x="88845" y="137225"/>
                    <a:pt x="94898" y="116882"/>
                    <a:pt x="128598" y="111074"/>
                  </a:cubicBezTo>
                  <a:close/>
                  <a:moveTo>
                    <a:pt x="47082" y="136661"/>
                  </a:moveTo>
                  <a:lnTo>
                    <a:pt x="47082" y="136661"/>
                  </a:lnTo>
                  <a:cubicBezTo>
                    <a:pt x="72595" y="141440"/>
                    <a:pt x="78012" y="156611"/>
                    <a:pt x="79115" y="163768"/>
                  </a:cubicBezTo>
                  <a:cubicBezTo>
                    <a:pt x="70340" y="163621"/>
                    <a:pt x="63135" y="161121"/>
                    <a:pt x="57694" y="156243"/>
                  </a:cubicBezTo>
                  <a:cubicBezTo>
                    <a:pt x="51003" y="150288"/>
                    <a:pt x="48233" y="141955"/>
                    <a:pt x="47082" y="136661"/>
                  </a:cubicBezTo>
                  <a:close/>
                  <a:moveTo>
                    <a:pt x="16642" y="0"/>
                  </a:moveTo>
                  <a:cubicBezTo>
                    <a:pt x="7451" y="0"/>
                    <a:pt x="0" y="7475"/>
                    <a:pt x="0" y="16641"/>
                  </a:cubicBezTo>
                  <a:lnTo>
                    <a:pt x="0" y="192492"/>
                  </a:lnTo>
                  <a:cubicBezTo>
                    <a:pt x="0" y="201683"/>
                    <a:pt x="7451" y="209133"/>
                    <a:pt x="16642" y="209133"/>
                  </a:cubicBezTo>
                  <a:lnTo>
                    <a:pt x="154798" y="209133"/>
                  </a:lnTo>
                  <a:cubicBezTo>
                    <a:pt x="163988" y="209133"/>
                    <a:pt x="171464" y="201683"/>
                    <a:pt x="171464" y="192492"/>
                  </a:cubicBezTo>
                  <a:lnTo>
                    <a:pt x="171464" y="149430"/>
                  </a:lnTo>
                  <a:cubicBezTo>
                    <a:pt x="171464" y="147151"/>
                    <a:pt x="169625" y="145337"/>
                    <a:pt x="167371" y="145337"/>
                  </a:cubicBezTo>
                  <a:cubicBezTo>
                    <a:pt x="165116" y="145337"/>
                    <a:pt x="163278" y="147151"/>
                    <a:pt x="163278" y="149430"/>
                  </a:cubicBezTo>
                  <a:lnTo>
                    <a:pt x="163278" y="192492"/>
                  </a:lnTo>
                  <a:cubicBezTo>
                    <a:pt x="163278" y="197173"/>
                    <a:pt x="159479" y="200972"/>
                    <a:pt x="154798" y="200972"/>
                  </a:cubicBezTo>
                  <a:lnTo>
                    <a:pt x="87570" y="200972"/>
                  </a:lnTo>
                  <a:lnTo>
                    <a:pt x="87570" y="184600"/>
                  </a:lnTo>
                  <a:lnTo>
                    <a:pt x="92423" y="181316"/>
                  </a:lnTo>
                  <a:cubicBezTo>
                    <a:pt x="94285" y="180066"/>
                    <a:pt x="94800" y="177517"/>
                    <a:pt x="93526" y="175654"/>
                  </a:cubicBezTo>
                  <a:cubicBezTo>
                    <a:pt x="92730" y="174476"/>
                    <a:pt x="91448" y="173843"/>
                    <a:pt x="90137" y="173843"/>
                  </a:cubicBezTo>
                  <a:cubicBezTo>
                    <a:pt x="89348" y="173843"/>
                    <a:pt x="88549" y="174073"/>
                    <a:pt x="87840" y="174551"/>
                  </a:cubicBezTo>
                  <a:lnTo>
                    <a:pt x="87570" y="174723"/>
                  </a:lnTo>
                  <a:lnTo>
                    <a:pt x="87570" y="167812"/>
                  </a:lnTo>
                  <a:cubicBezTo>
                    <a:pt x="87570" y="167615"/>
                    <a:pt x="87595" y="167199"/>
                    <a:pt x="87570" y="166635"/>
                  </a:cubicBezTo>
                  <a:lnTo>
                    <a:pt x="87570" y="153915"/>
                  </a:lnTo>
                  <a:lnTo>
                    <a:pt x="87938" y="153915"/>
                  </a:lnTo>
                  <a:cubicBezTo>
                    <a:pt x="101246" y="153915"/>
                    <a:pt x="112275" y="150092"/>
                    <a:pt x="120755" y="142469"/>
                  </a:cubicBezTo>
                  <a:cubicBezTo>
                    <a:pt x="136269" y="128598"/>
                    <a:pt x="137396" y="107324"/>
                    <a:pt x="137445" y="106442"/>
                  </a:cubicBezTo>
                  <a:cubicBezTo>
                    <a:pt x="137494" y="105241"/>
                    <a:pt x="137029" y="104064"/>
                    <a:pt x="136146" y="103255"/>
                  </a:cubicBezTo>
                  <a:cubicBezTo>
                    <a:pt x="135370" y="102544"/>
                    <a:pt x="134367" y="102155"/>
                    <a:pt x="133319" y="102155"/>
                  </a:cubicBezTo>
                  <a:cubicBezTo>
                    <a:pt x="133176" y="102155"/>
                    <a:pt x="133031" y="102162"/>
                    <a:pt x="132887" y="102177"/>
                  </a:cubicBezTo>
                  <a:cubicBezTo>
                    <a:pt x="104359" y="105535"/>
                    <a:pt x="91320" y="118181"/>
                    <a:pt x="85413" y="128181"/>
                  </a:cubicBezTo>
                  <a:cubicBezTo>
                    <a:pt x="81443" y="134896"/>
                    <a:pt x="80070" y="141293"/>
                    <a:pt x="79629" y="145411"/>
                  </a:cubicBezTo>
                  <a:cubicBezTo>
                    <a:pt x="73698" y="137960"/>
                    <a:pt x="62767" y="130093"/>
                    <a:pt x="42719" y="127740"/>
                  </a:cubicBezTo>
                  <a:cubicBezTo>
                    <a:pt x="42553" y="127719"/>
                    <a:pt x="42387" y="127709"/>
                    <a:pt x="42222" y="127709"/>
                  </a:cubicBezTo>
                  <a:cubicBezTo>
                    <a:pt x="41192" y="127709"/>
                    <a:pt x="40195" y="128100"/>
                    <a:pt x="39435" y="128818"/>
                  </a:cubicBezTo>
                  <a:cubicBezTo>
                    <a:pt x="38577" y="129627"/>
                    <a:pt x="38087" y="130803"/>
                    <a:pt x="38160" y="131980"/>
                  </a:cubicBezTo>
                  <a:cubicBezTo>
                    <a:pt x="38185" y="132740"/>
                    <a:pt x="39141" y="150631"/>
                    <a:pt x="52179" y="162297"/>
                  </a:cubicBezTo>
                  <a:cubicBezTo>
                    <a:pt x="59262" y="168620"/>
                    <a:pt x="68380" y="171856"/>
                    <a:pt x="79384" y="171929"/>
                  </a:cubicBezTo>
                  <a:lnTo>
                    <a:pt x="79384" y="182419"/>
                  </a:lnTo>
                  <a:lnTo>
                    <a:pt x="79384" y="182443"/>
                  </a:lnTo>
                  <a:lnTo>
                    <a:pt x="79384" y="186365"/>
                  </a:lnTo>
                  <a:lnTo>
                    <a:pt x="77840" y="185311"/>
                  </a:lnTo>
                  <a:cubicBezTo>
                    <a:pt x="77131" y="184832"/>
                    <a:pt x="76332" y="184602"/>
                    <a:pt x="75543" y="184602"/>
                  </a:cubicBezTo>
                  <a:cubicBezTo>
                    <a:pt x="74232" y="184602"/>
                    <a:pt x="72950" y="185236"/>
                    <a:pt x="72154" y="186414"/>
                  </a:cubicBezTo>
                  <a:cubicBezTo>
                    <a:pt x="70880" y="188276"/>
                    <a:pt x="71370" y="190825"/>
                    <a:pt x="73257" y="192075"/>
                  </a:cubicBezTo>
                  <a:lnTo>
                    <a:pt x="79384" y="196242"/>
                  </a:lnTo>
                  <a:lnTo>
                    <a:pt x="79384" y="200972"/>
                  </a:lnTo>
                  <a:lnTo>
                    <a:pt x="16642" y="200972"/>
                  </a:lnTo>
                  <a:cubicBezTo>
                    <a:pt x="11961" y="200972"/>
                    <a:pt x="8162" y="197173"/>
                    <a:pt x="8162" y="192492"/>
                  </a:cubicBezTo>
                  <a:lnTo>
                    <a:pt x="8162" y="16641"/>
                  </a:lnTo>
                  <a:cubicBezTo>
                    <a:pt x="8162" y="11985"/>
                    <a:pt x="11961" y="8186"/>
                    <a:pt x="16642" y="8186"/>
                  </a:cubicBezTo>
                  <a:lnTo>
                    <a:pt x="108206" y="8186"/>
                  </a:lnTo>
                  <a:lnTo>
                    <a:pt x="108206" y="49312"/>
                  </a:lnTo>
                  <a:cubicBezTo>
                    <a:pt x="108206" y="60537"/>
                    <a:pt x="117324" y="69629"/>
                    <a:pt x="128524" y="69629"/>
                  </a:cubicBezTo>
                  <a:lnTo>
                    <a:pt x="163278" y="69629"/>
                  </a:lnTo>
                  <a:lnTo>
                    <a:pt x="163278" y="116637"/>
                  </a:lnTo>
                  <a:cubicBezTo>
                    <a:pt x="163278" y="118892"/>
                    <a:pt x="165116" y="120730"/>
                    <a:pt x="167371" y="120730"/>
                  </a:cubicBezTo>
                  <a:cubicBezTo>
                    <a:pt x="169625" y="120730"/>
                    <a:pt x="171464" y="118892"/>
                    <a:pt x="171464" y="116637"/>
                  </a:cubicBezTo>
                  <a:lnTo>
                    <a:pt x="171464" y="66884"/>
                  </a:lnTo>
                  <a:cubicBezTo>
                    <a:pt x="171464" y="63870"/>
                    <a:pt x="170630" y="60904"/>
                    <a:pt x="169086" y="58331"/>
                  </a:cubicBezTo>
                  <a:cubicBezTo>
                    <a:pt x="168964" y="58135"/>
                    <a:pt x="168841" y="57963"/>
                    <a:pt x="168719" y="57792"/>
                  </a:cubicBezTo>
                  <a:lnTo>
                    <a:pt x="126735" y="7794"/>
                  </a:lnTo>
                  <a:cubicBezTo>
                    <a:pt x="123696" y="2966"/>
                    <a:pt x="118329" y="0"/>
                    <a:pt x="112643" y="0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3544075" y="2046700"/>
              <a:ext cx="234075" cy="206675"/>
            </a:xfrm>
            <a:custGeom>
              <a:avLst/>
              <a:gdLst/>
              <a:ahLst/>
              <a:cxnLst/>
              <a:rect l="l" t="t" r="r" b="b"/>
              <a:pathLst>
                <a:path w="9363" h="8267" extrusionOk="0">
                  <a:moveTo>
                    <a:pt x="4617" y="0"/>
                  </a:moveTo>
                  <a:cubicBezTo>
                    <a:pt x="3381" y="0"/>
                    <a:pt x="2165" y="558"/>
                    <a:pt x="1373" y="1624"/>
                  </a:cubicBezTo>
                  <a:cubicBezTo>
                    <a:pt x="0" y="3414"/>
                    <a:pt x="343" y="5987"/>
                    <a:pt x="2157" y="7360"/>
                  </a:cubicBezTo>
                  <a:lnTo>
                    <a:pt x="2255" y="7433"/>
                  </a:lnTo>
                  <a:cubicBezTo>
                    <a:pt x="2990" y="7997"/>
                    <a:pt x="3873" y="8266"/>
                    <a:pt x="4730" y="8266"/>
                  </a:cubicBezTo>
                  <a:cubicBezTo>
                    <a:pt x="5956" y="8266"/>
                    <a:pt x="7181" y="7703"/>
                    <a:pt x="7990" y="6649"/>
                  </a:cubicBezTo>
                  <a:cubicBezTo>
                    <a:pt x="9363" y="4860"/>
                    <a:pt x="8995" y="2286"/>
                    <a:pt x="7206" y="914"/>
                  </a:cubicBezTo>
                  <a:lnTo>
                    <a:pt x="7108" y="840"/>
                  </a:lnTo>
                  <a:cubicBezTo>
                    <a:pt x="6360" y="275"/>
                    <a:pt x="5484" y="0"/>
                    <a:pt x="4617" y="0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5727800" y="3459625"/>
              <a:ext cx="234075" cy="206675"/>
            </a:xfrm>
            <a:custGeom>
              <a:avLst/>
              <a:gdLst/>
              <a:ahLst/>
              <a:cxnLst/>
              <a:rect l="l" t="t" r="r" b="b"/>
              <a:pathLst>
                <a:path w="9363" h="8267" extrusionOk="0">
                  <a:moveTo>
                    <a:pt x="4625" y="1"/>
                  </a:moveTo>
                  <a:cubicBezTo>
                    <a:pt x="3393" y="1"/>
                    <a:pt x="2180" y="559"/>
                    <a:pt x="1373" y="1625"/>
                  </a:cubicBezTo>
                  <a:cubicBezTo>
                    <a:pt x="0" y="3414"/>
                    <a:pt x="344" y="5987"/>
                    <a:pt x="2133" y="7335"/>
                  </a:cubicBezTo>
                  <a:lnTo>
                    <a:pt x="2255" y="7433"/>
                  </a:lnTo>
                  <a:cubicBezTo>
                    <a:pt x="2991" y="7997"/>
                    <a:pt x="3848" y="8267"/>
                    <a:pt x="4731" y="8267"/>
                  </a:cubicBezTo>
                  <a:cubicBezTo>
                    <a:pt x="5956" y="8267"/>
                    <a:pt x="7182" y="7703"/>
                    <a:pt x="7990" y="6649"/>
                  </a:cubicBezTo>
                  <a:cubicBezTo>
                    <a:pt x="9363" y="4860"/>
                    <a:pt x="8995" y="2286"/>
                    <a:pt x="7206" y="914"/>
                  </a:cubicBezTo>
                  <a:lnTo>
                    <a:pt x="7108" y="840"/>
                  </a:lnTo>
                  <a:cubicBezTo>
                    <a:pt x="6361" y="275"/>
                    <a:pt x="5488" y="1"/>
                    <a:pt x="4625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3"/>
            <p:cNvSpPr/>
            <p:nvPr/>
          </p:nvSpPr>
          <p:spPr>
            <a:xfrm>
              <a:off x="2276975" y="1470300"/>
              <a:ext cx="1482800" cy="204675"/>
            </a:xfrm>
            <a:custGeom>
              <a:avLst/>
              <a:gdLst/>
              <a:ahLst/>
              <a:cxnLst/>
              <a:rect l="l" t="t" r="r" b="b"/>
              <a:pathLst>
                <a:path w="59312" h="8187" extrusionOk="0">
                  <a:moveTo>
                    <a:pt x="4093" y="0"/>
                  </a:moveTo>
                  <a:cubicBezTo>
                    <a:pt x="1838" y="0"/>
                    <a:pt x="0" y="1838"/>
                    <a:pt x="0" y="4093"/>
                  </a:cubicBezTo>
                  <a:cubicBezTo>
                    <a:pt x="0" y="6348"/>
                    <a:pt x="1838" y="8186"/>
                    <a:pt x="4093" y="8186"/>
                  </a:cubicBezTo>
                  <a:lnTo>
                    <a:pt x="55218" y="8186"/>
                  </a:lnTo>
                  <a:cubicBezTo>
                    <a:pt x="57473" y="8186"/>
                    <a:pt x="59311" y="6348"/>
                    <a:pt x="59311" y="4093"/>
                  </a:cubicBezTo>
                  <a:cubicBezTo>
                    <a:pt x="59311" y="1838"/>
                    <a:pt x="57473" y="0"/>
                    <a:pt x="55218" y="0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3"/>
            <p:cNvSpPr/>
            <p:nvPr/>
          </p:nvSpPr>
          <p:spPr>
            <a:xfrm>
              <a:off x="2276975" y="2048700"/>
              <a:ext cx="1083300" cy="204675"/>
            </a:xfrm>
            <a:custGeom>
              <a:avLst/>
              <a:gdLst/>
              <a:ahLst/>
              <a:cxnLst/>
              <a:rect l="l" t="t" r="r" b="b"/>
              <a:pathLst>
                <a:path w="43332" h="8187" extrusionOk="0">
                  <a:moveTo>
                    <a:pt x="4093" y="0"/>
                  </a:moveTo>
                  <a:cubicBezTo>
                    <a:pt x="1838" y="0"/>
                    <a:pt x="0" y="1839"/>
                    <a:pt x="0" y="4093"/>
                  </a:cubicBezTo>
                  <a:cubicBezTo>
                    <a:pt x="0" y="6348"/>
                    <a:pt x="1838" y="8186"/>
                    <a:pt x="4093" y="8186"/>
                  </a:cubicBezTo>
                  <a:lnTo>
                    <a:pt x="39239" y="8186"/>
                  </a:lnTo>
                  <a:cubicBezTo>
                    <a:pt x="41493" y="8186"/>
                    <a:pt x="43332" y="6348"/>
                    <a:pt x="43332" y="4093"/>
                  </a:cubicBezTo>
                  <a:cubicBezTo>
                    <a:pt x="43332" y="1839"/>
                    <a:pt x="41493" y="0"/>
                    <a:pt x="39239" y="0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229;p33"/>
          <p:cNvGrpSpPr/>
          <p:nvPr/>
        </p:nvGrpSpPr>
        <p:grpSpPr>
          <a:xfrm>
            <a:off x="4366969" y="1746291"/>
            <a:ext cx="412069" cy="401670"/>
            <a:chOff x="1139750" y="288975"/>
            <a:chExt cx="5269425" cy="5136450"/>
          </a:xfrm>
        </p:grpSpPr>
        <p:sp>
          <p:nvSpPr>
            <p:cNvPr id="230" name="Google Shape;230;p33"/>
            <p:cNvSpPr/>
            <p:nvPr/>
          </p:nvSpPr>
          <p:spPr>
            <a:xfrm>
              <a:off x="1139750" y="718800"/>
              <a:ext cx="1996275" cy="4706625"/>
            </a:xfrm>
            <a:custGeom>
              <a:avLst/>
              <a:gdLst/>
              <a:ahLst/>
              <a:cxnLst/>
              <a:rect l="l" t="t" r="r" b="b"/>
              <a:pathLst>
                <a:path w="79851" h="188265" extrusionOk="0">
                  <a:moveTo>
                    <a:pt x="35980" y="93734"/>
                  </a:moveTo>
                  <a:lnTo>
                    <a:pt x="35980" y="134247"/>
                  </a:lnTo>
                  <a:cubicBezTo>
                    <a:pt x="35980" y="136502"/>
                    <a:pt x="37818" y="138340"/>
                    <a:pt x="40073" y="138340"/>
                  </a:cubicBezTo>
                  <a:cubicBezTo>
                    <a:pt x="42327" y="138340"/>
                    <a:pt x="44166" y="136502"/>
                    <a:pt x="44166" y="134247"/>
                  </a:cubicBezTo>
                  <a:lnTo>
                    <a:pt x="44166" y="94102"/>
                  </a:lnTo>
                  <a:cubicBezTo>
                    <a:pt x="47205" y="94739"/>
                    <a:pt x="50170" y="95940"/>
                    <a:pt x="52915" y="97729"/>
                  </a:cubicBezTo>
                  <a:cubicBezTo>
                    <a:pt x="62008" y="103611"/>
                    <a:pt x="66959" y="111013"/>
                    <a:pt x="68062" y="120326"/>
                  </a:cubicBezTo>
                  <a:cubicBezTo>
                    <a:pt x="70709" y="142702"/>
                    <a:pt x="49999" y="169196"/>
                    <a:pt x="42303" y="178191"/>
                  </a:cubicBezTo>
                  <a:cubicBezTo>
                    <a:pt x="30220" y="165667"/>
                    <a:pt x="21421" y="154075"/>
                    <a:pt x="16152" y="143683"/>
                  </a:cubicBezTo>
                  <a:cubicBezTo>
                    <a:pt x="11471" y="134418"/>
                    <a:pt x="9559" y="126061"/>
                    <a:pt x="10442" y="118831"/>
                  </a:cubicBezTo>
                  <a:cubicBezTo>
                    <a:pt x="11495" y="110032"/>
                    <a:pt x="16740" y="102753"/>
                    <a:pt x="25956" y="97190"/>
                  </a:cubicBezTo>
                  <a:cubicBezTo>
                    <a:pt x="29093" y="95302"/>
                    <a:pt x="32499" y="94151"/>
                    <a:pt x="35980" y="93734"/>
                  </a:cubicBezTo>
                  <a:close/>
                  <a:moveTo>
                    <a:pt x="57810" y="1"/>
                  </a:moveTo>
                  <a:cubicBezTo>
                    <a:pt x="57182" y="1"/>
                    <a:pt x="56546" y="147"/>
                    <a:pt x="55954" y="454"/>
                  </a:cubicBezTo>
                  <a:cubicBezTo>
                    <a:pt x="49950" y="3566"/>
                    <a:pt x="44925" y="8247"/>
                    <a:pt x="41445" y="13933"/>
                  </a:cubicBezTo>
                  <a:cubicBezTo>
                    <a:pt x="37867" y="19766"/>
                    <a:pt x="35980" y="26580"/>
                    <a:pt x="35980" y="33638"/>
                  </a:cubicBezTo>
                  <a:lnTo>
                    <a:pt x="35980" y="85474"/>
                  </a:lnTo>
                  <a:cubicBezTo>
                    <a:pt x="31029" y="85916"/>
                    <a:pt x="26152" y="87484"/>
                    <a:pt x="21716" y="90180"/>
                  </a:cubicBezTo>
                  <a:cubicBezTo>
                    <a:pt x="10392" y="97018"/>
                    <a:pt x="3677" y="106577"/>
                    <a:pt x="2305" y="117826"/>
                  </a:cubicBezTo>
                  <a:cubicBezTo>
                    <a:pt x="1" y="136698"/>
                    <a:pt x="12525" y="159981"/>
                    <a:pt x="39533" y="187063"/>
                  </a:cubicBezTo>
                  <a:cubicBezTo>
                    <a:pt x="40318" y="187848"/>
                    <a:pt x="41347" y="188264"/>
                    <a:pt x="42450" y="188264"/>
                  </a:cubicBezTo>
                  <a:lnTo>
                    <a:pt x="42474" y="188264"/>
                  </a:lnTo>
                  <a:cubicBezTo>
                    <a:pt x="43577" y="188264"/>
                    <a:pt x="44631" y="187799"/>
                    <a:pt x="45391" y="187014"/>
                  </a:cubicBezTo>
                  <a:cubicBezTo>
                    <a:pt x="46813" y="185519"/>
                    <a:pt x="79850" y="150521"/>
                    <a:pt x="76199" y="119370"/>
                  </a:cubicBezTo>
                  <a:cubicBezTo>
                    <a:pt x="74802" y="107655"/>
                    <a:pt x="68478" y="98047"/>
                    <a:pt x="57351" y="90842"/>
                  </a:cubicBezTo>
                  <a:cubicBezTo>
                    <a:pt x="53258" y="88195"/>
                    <a:pt x="48749" y="86479"/>
                    <a:pt x="44166" y="85769"/>
                  </a:cubicBezTo>
                  <a:lnTo>
                    <a:pt x="44166" y="33638"/>
                  </a:lnTo>
                  <a:cubicBezTo>
                    <a:pt x="44166" y="22462"/>
                    <a:pt x="49974" y="12781"/>
                    <a:pt x="59729" y="7733"/>
                  </a:cubicBezTo>
                  <a:cubicBezTo>
                    <a:pt x="61714" y="6679"/>
                    <a:pt x="62498" y="4228"/>
                    <a:pt x="61469" y="2218"/>
                  </a:cubicBezTo>
                  <a:cubicBezTo>
                    <a:pt x="60729" y="808"/>
                    <a:pt x="59289" y="1"/>
                    <a:pt x="57810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3"/>
            <p:cNvSpPr/>
            <p:nvPr/>
          </p:nvSpPr>
          <p:spPr>
            <a:xfrm>
              <a:off x="3235875" y="288975"/>
              <a:ext cx="3173300" cy="3107725"/>
            </a:xfrm>
            <a:custGeom>
              <a:avLst/>
              <a:gdLst/>
              <a:ahLst/>
              <a:cxnLst/>
              <a:rect l="l" t="t" r="r" b="b"/>
              <a:pathLst>
                <a:path w="126932" h="124309" extrusionOk="0">
                  <a:moveTo>
                    <a:pt x="76272" y="8186"/>
                  </a:moveTo>
                  <a:cubicBezTo>
                    <a:pt x="76590" y="8186"/>
                    <a:pt x="76884" y="8480"/>
                    <a:pt x="76884" y="8799"/>
                  </a:cubicBezTo>
                  <a:lnTo>
                    <a:pt x="76884" y="25857"/>
                  </a:lnTo>
                  <a:cubicBezTo>
                    <a:pt x="76884" y="26176"/>
                    <a:pt x="76590" y="26470"/>
                    <a:pt x="76272" y="26470"/>
                  </a:cubicBezTo>
                  <a:lnTo>
                    <a:pt x="70708" y="26470"/>
                  </a:lnTo>
                  <a:cubicBezTo>
                    <a:pt x="70389" y="26470"/>
                    <a:pt x="70095" y="26176"/>
                    <a:pt x="70095" y="25857"/>
                  </a:cubicBezTo>
                  <a:lnTo>
                    <a:pt x="70095" y="8799"/>
                  </a:lnTo>
                  <a:cubicBezTo>
                    <a:pt x="70095" y="8480"/>
                    <a:pt x="70389" y="8186"/>
                    <a:pt x="70708" y="8186"/>
                  </a:cubicBezTo>
                  <a:close/>
                  <a:moveTo>
                    <a:pt x="107496" y="8186"/>
                  </a:moveTo>
                  <a:cubicBezTo>
                    <a:pt x="107814" y="8186"/>
                    <a:pt x="108108" y="8480"/>
                    <a:pt x="108108" y="8799"/>
                  </a:cubicBezTo>
                  <a:lnTo>
                    <a:pt x="108108" y="25857"/>
                  </a:lnTo>
                  <a:cubicBezTo>
                    <a:pt x="108108" y="26176"/>
                    <a:pt x="107814" y="26470"/>
                    <a:pt x="107496" y="26470"/>
                  </a:cubicBezTo>
                  <a:lnTo>
                    <a:pt x="101957" y="26470"/>
                  </a:lnTo>
                  <a:cubicBezTo>
                    <a:pt x="101614" y="26470"/>
                    <a:pt x="101344" y="26176"/>
                    <a:pt x="101344" y="25857"/>
                  </a:cubicBezTo>
                  <a:lnTo>
                    <a:pt x="101344" y="8799"/>
                  </a:lnTo>
                  <a:cubicBezTo>
                    <a:pt x="101344" y="8480"/>
                    <a:pt x="101614" y="8186"/>
                    <a:pt x="101957" y="8186"/>
                  </a:cubicBezTo>
                  <a:close/>
                  <a:moveTo>
                    <a:pt x="118451" y="34656"/>
                  </a:moveTo>
                  <a:cubicBezTo>
                    <a:pt x="116441" y="49116"/>
                    <a:pt x="104016" y="60267"/>
                    <a:pt x="89041" y="60267"/>
                  </a:cubicBezTo>
                  <a:cubicBezTo>
                    <a:pt x="80634" y="60267"/>
                    <a:pt x="73036" y="56763"/>
                    <a:pt x="67644" y="51150"/>
                  </a:cubicBezTo>
                  <a:lnTo>
                    <a:pt x="84188" y="51150"/>
                  </a:lnTo>
                  <a:cubicBezTo>
                    <a:pt x="86443" y="51150"/>
                    <a:pt x="88281" y="49312"/>
                    <a:pt x="88281" y="47057"/>
                  </a:cubicBezTo>
                  <a:cubicBezTo>
                    <a:pt x="88281" y="44778"/>
                    <a:pt x="86443" y="42964"/>
                    <a:pt x="84188" y="42964"/>
                  </a:cubicBezTo>
                  <a:lnTo>
                    <a:pt x="62056" y="42964"/>
                  </a:lnTo>
                  <a:cubicBezTo>
                    <a:pt x="60856" y="40366"/>
                    <a:pt x="60022" y="37572"/>
                    <a:pt x="59606" y="34656"/>
                  </a:cubicBezTo>
                  <a:close/>
                  <a:moveTo>
                    <a:pt x="70708" y="0"/>
                  </a:moveTo>
                  <a:cubicBezTo>
                    <a:pt x="65855" y="0"/>
                    <a:pt x="61909" y="3946"/>
                    <a:pt x="61909" y="8799"/>
                  </a:cubicBezTo>
                  <a:lnTo>
                    <a:pt x="61909" y="25857"/>
                  </a:lnTo>
                  <a:cubicBezTo>
                    <a:pt x="61909" y="26053"/>
                    <a:pt x="61934" y="26274"/>
                    <a:pt x="61934" y="26470"/>
                  </a:cubicBezTo>
                  <a:lnTo>
                    <a:pt x="55243" y="26470"/>
                  </a:lnTo>
                  <a:cubicBezTo>
                    <a:pt x="52964" y="26470"/>
                    <a:pt x="51126" y="28308"/>
                    <a:pt x="51126" y="30563"/>
                  </a:cubicBezTo>
                  <a:cubicBezTo>
                    <a:pt x="51126" y="50243"/>
                    <a:pt x="66223" y="66468"/>
                    <a:pt x="85413" y="68282"/>
                  </a:cubicBezTo>
                  <a:lnTo>
                    <a:pt x="85413" y="87300"/>
                  </a:lnTo>
                  <a:cubicBezTo>
                    <a:pt x="85413" y="103182"/>
                    <a:pt x="72497" y="116123"/>
                    <a:pt x="56616" y="116123"/>
                  </a:cubicBezTo>
                  <a:cubicBezTo>
                    <a:pt x="40734" y="116123"/>
                    <a:pt x="27818" y="103182"/>
                    <a:pt x="27818" y="87300"/>
                  </a:cubicBezTo>
                  <a:lnTo>
                    <a:pt x="27818" y="50831"/>
                  </a:lnTo>
                  <a:cubicBezTo>
                    <a:pt x="27818" y="35146"/>
                    <a:pt x="19754" y="22401"/>
                    <a:pt x="6250" y="16740"/>
                  </a:cubicBezTo>
                  <a:cubicBezTo>
                    <a:pt x="5730" y="16520"/>
                    <a:pt x="5190" y="16415"/>
                    <a:pt x="4659" y="16415"/>
                  </a:cubicBezTo>
                  <a:cubicBezTo>
                    <a:pt x="3063" y="16415"/>
                    <a:pt x="1545" y="17358"/>
                    <a:pt x="883" y="18921"/>
                  </a:cubicBezTo>
                  <a:cubicBezTo>
                    <a:pt x="0" y="21004"/>
                    <a:pt x="1005" y="23406"/>
                    <a:pt x="3088" y="24288"/>
                  </a:cubicBezTo>
                  <a:cubicBezTo>
                    <a:pt x="13456" y="28626"/>
                    <a:pt x="19632" y="38553"/>
                    <a:pt x="19632" y="50831"/>
                  </a:cubicBezTo>
                  <a:lnTo>
                    <a:pt x="19632" y="87300"/>
                  </a:lnTo>
                  <a:cubicBezTo>
                    <a:pt x="19632" y="107716"/>
                    <a:pt x="36224" y="124309"/>
                    <a:pt x="56616" y="124309"/>
                  </a:cubicBezTo>
                  <a:cubicBezTo>
                    <a:pt x="77007" y="124309"/>
                    <a:pt x="93624" y="107716"/>
                    <a:pt x="93624" y="87300"/>
                  </a:cubicBezTo>
                  <a:lnTo>
                    <a:pt x="93624" y="68184"/>
                  </a:lnTo>
                  <a:cubicBezTo>
                    <a:pt x="112348" y="65904"/>
                    <a:pt x="126931" y="49900"/>
                    <a:pt x="126931" y="30563"/>
                  </a:cubicBezTo>
                  <a:cubicBezTo>
                    <a:pt x="126931" y="28308"/>
                    <a:pt x="125093" y="26470"/>
                    <a:pt x="122838" y="26470"/>
                  </a:cubicBezTo>
                  <a:lnTo>
                    <a:pt x="116270" y="26470"/>
                  </a:lnTo>
                  <a:cubicBezTo>
                    <a:pt x="116294" y="26274"/>
                    <a:pt x="116294" y="26053"/>
                    <a:pt x="116294" y="25857"/>
                  </a:cubicBezTo>
                  <a:lnTo>
                    <a:pt x="116294" y="8799"/>
                  </a:lnTo>
                  <a:cubicBezTo>
                    <a:pt x="116294" y="3946"/>
                    <a:pt x="112348" y="0"/>
                    <a:pt x="107496" y="0"/>
                  </a:cubicBezTo>
                  <a:lnTo>
                    <a:pt x="101957" y="0"/>
                  </a:lnTo>
                  <a:cubicBezTo>
                    <a:pt x="97104" y="0"/>
                    <a:pt x="93134" y="3946"/>
                    <a:pt x="93134" y="8799"/>
                  </a:cubicBezTo>
                  <a:lnTo>
                    <a:pt x="93134" y="25857"/>
                  </a:lnTo>
                  <a:cubicBezTo>
                    <a:pt x="93134" y="26053"/>
                    <a:pt x="93158" y="26274"/>
                    <a:pt x="93183" y="26470"/>
                  </a:cubicBezTo>
                  <a:lnTo>
                    <a:pt x="85046" y="26470"/>
                  </a:lnTo>
                  <a:cubicBezTo>
                    <a:pt x="85046" y="26274"/>
                    <a:pt x="85070" y="26053"/>
                    <a:pt x="85070" y="25857"/>
                  </a:cubicBezTo>
                  <a:lnTo>
                    <a:pt x="85070" y="8799"/>
                  </a:lnTo>
                  <a:cubicBezTo>
                    <a:pt x="85070" y="3946"/>
                    <a:pt x="81124" y="0"/>
                    <a:pt x="76272" y="0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3"/>
            <p:cNvSpPr/>
            <p:nvPr/>
          </p:nvSpPr>
          <p:spPr>
            <a:xfrm>
              <a:off x="2853525" y="628575"/>
              <a:ext cx="237775" cy="207575"/>
            </a:xfrm>
            <a:custGeom>
              <a:avLst/>
              <a:gdLst/>
              <a:ahLst/>
              <a:cxnLst/>
              <a:rect l="l" t="t" r="r" b="b"/>
              <a:pathLst>
                <a:path w="9511" h="8303" extrusionOk="0">
                  <a:moveTo>
                    <a:pt x="4686" y="0"/>
                  </a:moveTo>
                  <a:cubicBezTo>
                    <a:pt x="3341" y="0"/>
                    <a:pt x="2024" y="661"/>
                    <a:pt x="1226" y="1881"/>
                  </a:cubicBezTo>
                  <a:cubicBezTo>
                    <a:pt x="1" y="3768"/>
                    <a:pt x="540" y="6293"/>
                    <a:pt x="2452" y="7543"/>
                  </a:cubicBezTo>
                  <a:lnTo>
                    <a:pt x="2623" y="7641"/>
                  </a:lnTo>
                  <a:cubicBezTo>
                    <a:pt x="3309" y="8106"/>
                    <a:pt x="4069" y="8303"/>
                    <a:pt x="4829" y="8303"/>
                  </a:cubicBezTo>
                  <a:cubicBezTo>
                    <a:pt x="6177" y="8303"/>
                    <a:pt x="7500" y="7641"/>
                    <a:pt x="8285" y="6440"/>
                  </a:cubicBezTo>
                  <a:cubicBezTo>
                    <a:pt x="9510" y="4553"/>
                    <a:pt x="8971" y="2004"/>
                    <a:pt x="7084" y="778"/>
                  </a:cubicBezTo>
                  <a:lnTo>
                    <a:pt x="6912" y="656"/>
                  </a:lnTo>
                  <a:cubicBezTo>
                    <a:pt x="6221" y="213"/>
                    <a:pt x="5449" y="0"/>
                    <a:pt x="4686" y="0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3"/>
            <p:cNvSpPr/>
            <p:nvPr/>
          </p:nvSpPr>
          <p:spPr>
            <a:xfrm>
              <a:off x="2022675" y="4382075"/>
              <a:ext cx="237775" cy="207600"/>
            </a:xfrm>
            <a:custGeom>
              <a:avLst/>
              <a:gdLst/>
              <a:ahLst/>
              <a:cxnLst/>
              <a:rect l="l" t="t" r="r" b="b"/>
              <a:pathLst>
                <a:path w="9511" h="8304" extrusionOk="0">
                  <a:moveTo>
                    <a:pt x="4686" y="1"/>
                  </a:moveTo>
                  <a:cubicBezTo>
                    <a:pt x="3341" y="1"/>
                    <a:pt x="2024" y="662"/>
                    <a:pt x="1226" y="1882"/>
                  </a:cubicBezTo>
                  <a:cubicBezTo>
                    <a:pt x="1" y="3769"/>
                    <a:pt x="540" y="6294"/>
                    <a:pt x="2427" y="7544"/>
                  </a:cubicBezTo>
                  <a:lnTo>
                    <a:pt x="2623" y="7642"/>
                  </a:lnTo>
                  <a:cubicBezTo>
                    <a:pt x="3310" y="8107"/>
                    <a:pt x="4069" y="8303"/>
                    <a:pt x="4829" y="8303"/>
                  </a:cubicBezTo>
                  <a:cubicBezTo>
                    <a:pt x="6177" y="8303"/>
                    <a:pt x="7501" y="7642"/>
                    <a:pt x="8285" y="6441"/>
                  </a:cubicBezTo>
                  <a:cubicBezTo>
                    <a:pt x="9510" y="4553"/>
                    <a:pt x="8971" y="2005"/>
                    <a:pt x="7084" y="779"/>
                  </a:cubicBezTo>
                  <a:lnTo>
                    <a:pt x="6912" y="657"/>
                  </a:lnTo>
                  <a:cubicBezTo>
                    <a:pt x="6221" y="213"/>
                    <a:pt x="5449" y="1"/>
                    <a:pt x="4686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234;p33"/>
          <p:cNvGrpSpPr/>
          <p:nvPr/>
        </p:nvGrpSpPr>
        <p:grpSpPr>
          <a:xfrm>
            <a:off x="7256155" y="1728845"/>
            <a:ext cx="411908" cy="436567"/>
            <a:chOff x="1333375" y="238125"/>
            <a:chExt cx="4933025" cy="5228350"/>
          </a:xfrm>
        </p:grpSpPr>
        <p:sp>
          <p:nvSpPr>
            <p:cNvPr id="235" name="Google Shape;235;p33"/>
            <p:cNvSpPr/>
            <p:nvPr/>
          </p:nvSpPr>
          <p:spPr>
            <a:xfrm>
              <a:off x="5311775" y="977050"/>
              <a:ext cx="159325" cy="159325"/>
            </a:xfrm>
            <a:custGeom>
              <a:avLst/>
              <a:gdLst/>
              <a:ahLst/>
              <a:cxnLst/>
              <a:rect l="l" t="t" r="r" b="b"/>
              <a:pathLst>
                <a:path w="6373" h="6373" extrusionOk="0">
                  <a:moveTo>
                    <a:pt x="6372" y="1"/>
                  </a:moveTo>
                  <a:lnTo>
                    <a:pt x="0" y="6373"/>
                  </a:lnTo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3"/>
            <p:cNvSpPr/>
            <p:nvPr/>
          </p:nvSpPr>
          <p:spPr>
            <a:xfrm>
              <a:off x="2016550" y="977050"/>
              <a:ext cx="158725" cy="159325"/>
            </a:xfrm>
            <a:custGeom>
              <a:avLst/>
              <a:gdLst/>
              <a:ahLst/>
              <a:cxnLst/>
              <a:rect l="l" t="t" r="r" b="b"/>
              <a:pathLst>
                <a:path w="6349" h="6373" extrusionOk="0">
                  <a:moveTo>
                    <a:pt x="6349" y="6373"/>
                  </a:moveTo>
                  <a:lnTo>
                    <a:pt x="1" y="1"/>
                  </a:lnTo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3"/>
            <p:cNvSpPr/>
            <p:nvPr/>
          </p:nvSpPr>
          <p:spPr>
            <a:xfrm>
              <a:off x="5537250" y="3840900"/>
              <a:ext cx="159325" cy="159325"/>
            </a:xfrm>
            <a:custGeom>
              <a:avLst/>
              <a:gdLst/>
              <a:ahLst/>
              <a:cxnLst/>
              <a:rect l="l" t="t" r="r" b="b"/>
              <a:pathLst>
                <a:path w="6373" h="6373" extrusionOk="0">
                  <a:moveTo>
                    <a:pt x="6373" y="6373"/>
                  </a:moveTo>
                  <a:lnTo>
                    <a:pt x="0" y="1"/>
                  </a:lnTo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3"/>
            <p:cNvSpPr/>
            <p:nvPr/>
          </p:nvSpPr>
          <p:spPr>
            <a:xfrm>
              <a:off x="1791075" y="3840900"/>
              <a:ext cx="159325" cy="159325"/>
            </a:xfrm>
            <a:custGeom>
              <a:avLst/>
              <a:gdLst/>
              <a:ahLst/>
              <a:cxnLst/>
              <a:rect l="l" t="t" r="r" b="b"/>
              <a:pathLst>
                <a:path w="6373" h="6373" extrusionOk="0">
                  <a:moveTo>
                    <a:pt x="6373" y="1"/>
                  </a:moveTo>
                  <a:lnTo>
                    <a:pt x="1" y="6373"/>
                  </a:lnTo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3"/>
            <p:cNvSpPr/>
            <p:nvPr/>
          </p:nvSpPr>
          <p:spPr>
            <a:xfrm>
              <a:off x="3696625" y="238125"/>
              <a:ext cx="206525" cy="431375"/>
            </a:xfrm>
            <a:custGeom>
              <a:avLst/>
              <a:gdLst/>
              <a:ahLst/>
              <a:cxnLst/>
              <a:rect l="l" t="t" r="r" b="b"/>
              <a:pathLst>
                <a:path w="8261" h="17255" extrusionOk="0">
                  <a:moveTo>
                    <a:pt x="4143" y="0"/>
                  </a:moveTo>
                  <a:cubicBezTo>
                    <a:pt x="1864" y="0"/>
                    <a:pt x="1" y="1838"/>
                    <a:pt x="1" y="4117"/>
                  </a:cubicBezTo>
                  <a:lnTo>
                    <a:pt x="1" y="13137"/>
                  </a:lnTo>
                  <a:cubicBezTo>
                    <a:pt x="1" y="15416"/>
                    <a:pt x="1864" y="17254"/>
                    <a:pt x="4143" y="17254"/>
                  </a:cubicBezTo>
                  <a:cubicBezTo>
                    <a:pt x="6422" y="17254"/>
                    <a:pt x="8260" y="15416"/>
                    <a:pt x="8260" y="13137"/>
                  </a:cubicBezTo>
                  <a:lnTo>
                    <a:pt x="8260" y="4117"/>
                  </a:lnTo>
                  <a:cubicBezTo>
                    <a:pt x="8260" y="1838"/>
                    <a:pt x="6422" y="0"/>
                    <a:pt x="4143" y="0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3"/>
            <p:cNvSpPr/>
            <p:nvPr/>
          </p:nvSpPr>
          <p:spPr>
            <a:xfrm>
              <a:off x="5835025" y="2320125"/>
              <a:ext cx="431375" cy="206525"/>
            </a:xfrm>
            <a:custGeom>
              <a:avLst/>
              <a:gdLst/>
              <a:ahLst/>
              <a:cxnLst/>
              <a:rect l="l" t="t" r="r" b="b"/>
              <a:pathLst>
                <a:path w="17255" h="8261" extrusionOk="0">
                  <a:moveTo>
                    <a:pt x="4142" y="1"/>
                  </a:moveTo>
                  <a:cubicBezTo>
                    <a:pt x="1863" y="1"/>
                    <a:pt x="0" y="1839"/>
                    <a:pt x="0" y="4118"/>
                  </a:cubicBezTo>
                  <a:cubicBezTo>
                    <a:pt x="0" y="6398"/>
                    <a:pt x="1863" y="8260"/>
                    <a:pt x="4142" y="8260"/>
                  </a:cubicBezTo>
                  <a:lnTo>
                    <a:pt x="13137" y="8260"/>
                  </a:lnTo>
                  <a:cubicBezTo>
                    <a:pt x="15417" y="8260"/>
                    <a:pt x="17255" y="6398"/>
                    <a:pt x="17255" y="4118"/>
                  </a:cubicBezTo>
                  <a:cubicBezTo>
                    <a:pt x="17255" y="1839"/>
                    <a:pt x="15417" y="1"/>
                    <a:pt x="13137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3"/>
            <p:cNvSpPr/>
            <p:nvPr/>
          </p:nvSpPr>
          <p:spPr>
            <a:xfrm>
              <a:off x="1333375" y="2320125"/>
              <a:ext cx="431375" cy="206525"/>
            </a:xfrm>
            <a:custGeom>
              <a:avLst/>
              <a:gdLst/>
              <a:ahLst/>
              <a:cxnLst/>
              <a:rect l="l" t="t" r="r" b="b"/>
              <a:pathLst>
                <a:path w="17255" h="8261" extrusionOk="0">
                  <a:moveTo>
                    <a:pt x="4143" y="1"/>
                  </a:moveTo>
                  <a:cubicBezTo>
                    <a:pt x="1863" y="1"/>
                    <a:pt x="1" y="1839"/>
                    <a:pt x="1" y="4118"/>
                  </a:cubicBezTo>
                  <a:cubicBezTo>
                    <a:pt x="1" y="6398"/>
                    <a:pt x="1863" y="8260"/>
                    <a:pt x="4143" y="8260"/>
                  </a:cubicBezTo>
                  <a:lnTo>
                    <a:pt x="13137" y="8260"/>
                  </a:lnTo>
                  <a:cubicBezTo>
                    <a:pt x="15417" y="8260"/>
                    <a:pt x="17255" y="6398"/>
                    <a:pt x="17255" y="4118"/>
                  </a:cubicBezTo>
                  <a:cubicBezTo>
                    <a:pt x="17255" y="1839"/>
                    <a:pt x="15417" y="1"/>
                    <a:pt x="13137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3"/>
            <p:cNvSpPr/>
            <p:nvPr/>
          </p:nvSpPr>
          <p:spPr>
            <a:xfrm>
              <a:off x="5199025" y="873800"/>
              <a:ext cx="385425" cy="365525"/>
            </a:xfrm>
            <a:custGeom>
              <a:avLst/>
              <a:gdLst/>
              <a:ahLst/>
              <a:cxnLst/>
              <a:rect l="l" t="t" r="r" b="b"/>
              <a:pathLst>
                <a:path w="15417" h="14621" extrusionOk="0">
                  <a:moveTo>
                    <a:pt x="10891" y="1"/>
                  </a:moveTo>
                  <a:cubicBezTo>
                    <a:pt x="9835" y="1"/>
                    <a:pt x="8775" y="405"/>
                    <a:pt x="7966" y="1214"/>
                  </a:cubicBezTo>
                  <a:lnTo>
                    <a:pt x="1593" y="7586"/>
                  </a:lnTo>
                  <a:cubicBezTo>
                    <a:pt x="0" y="9204"/>
                    <a:pt x="0" y="11802"/>
                    <a:pt x="1593" y="13419"/>
                  </a:cubicBezTo>
                  <a:cubicBezTo>
                    <a:pt x="2402" y="14228"/>
                    <a:pt x="3456" y="14620"/>
                    <a:pt x="4510" y="14620"/>
                  </a:cubicBezTo>
                  <a:cubicBezTo>
                    <a:pt x="5588" y="14620"/>
                    <a:pt x="6642" y="14228"/>
                    <a:pt x="7451" y="13419"/>
                  </a:cubicBezTo>
                  <a:lnTo>
                    <a:pt x="13799" y="7047"/>
                  </a:lnTo>
                  <a:cubicBezTo>
                    <a:pt x="15416" y="5454"/>
                    <a:pt x="15416" y="2832"/>
                    <a:pt x="13799" y="1214"/>
                  </a:cubicBezTo>
                  <a:cubicBezTo>
                    <a:pt x="13002" y="405"/>
                    <a:pt x="11948" y="1"/>
                    <a:pt x="10891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3"/>
            <p:cNvSpPr/>
            <p:nvPr/>
          </p:nvSpPr>
          <p:spPr>
            <a:xfrm>
              <a:off x="1903200" y="873800"/>
              <a:ext cx="385425" cy="365525"/>
            </a:xfrm>
            <a:custGeom>
              <a:avLst/>
              <a:gdLst/>
              <a:ahLst/>
              <a:cxnLst/>
              <a:rect l="l" t="t" r="r" b="b"/>
              <a:pathLst>
                <a:path w="15417" h="14621" extrusionOk="0">
                  <a:moveTo>
                    <a:pt x="4526" y="1"/>
                  </a:moveTo>
                  <a:cubicBezTo>
                    <a:pt x="3469" y="1"/>
                    <a:pt x="2415" y="405"/>
                    <a:pt x="1618" y="1214"/>
                  </a:cubicBezTo>
                  <a:cubicBezTo>
                    <a:pt x="1" y="2832"/>
                    <a:pt x="1" y="5454"/>
                    <a:pt x="1618" y="7047"/>
                  </a:cubicBezTo>
                  <a:lnTo>
                    <a:pt x="7966" y="13419"/>
                  </a:lnTo>
                  <a:cubicBezTo>
                    <a:pt x="8775" y="14228"/>
                    <a:pt x="9829" y="14620"/>
                    <a:pt x="10883" y="14620"/>
                  </a:cubicBezTo>
                  <a:cubicBezTo>
                    <a:pt x="11961" y="14620"/>
                    <a:pt x="13015" y="14228"/>
                    <a:pt x="13824" y="13419"/>
                  </a:cubicBezTo>
                  <a:cubicBezTo>
                    <a:pt x="15417" y="11802"/>
                    <a:pt x="15417" y="9204"/>
                    <a:pt x="13824" y="7586"/>
                  </a:cubicBezTo>
                  <a:lnTo>
                    <a:pt x="7451" y="1214"/>
                  </a:lnTo>
                  <a:cubicBezTo>
                    <a:pt x="6643" y="405"/>
                    <a:pt x="5583" y="1"/>
                    <a:pt x="4526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3"/>
            <p:cNvSpPr/>
            <p:nvPr/>
          </p:nvSpPr>
          <p:spPr>
            <a:xfrm>
              <a:off x="5423900" y="3738125"/>
              <a:ext cx="385425" cy="365650"/>
            </a:xfrm>
            <a:custGeom>
              <a:avLst/>
              <a:gdLst/>
              <a:ahLst/>
              <a:cxnLst/>
              <a:rect l="l" t="t" r="r" b="b"/>
              <a:pathLst>
                <a:path w="15417" h="14626" extrusionOk="0">
                  <a:moveTo>
                    <a:pt x="4525" y="0"/>
                  </a:moveTo>
                  <a:cubicBezTo>
                    <a:pt x="3468" y="0"/>
                    <a:pt x="2414" y="399"/>
                    <a:pt x="1618" y="1195"/>
                  </a:cubicBezTo>
                  <a:cubicBezTo>
                    <a:pt x="0" y="2813"/>
                    <a:pt x="0" y="5435"/>
                    <a:pt x="1618" y="7028"/>
                  </a:cubicBezTo>
                  <a:lnTo>
                    <a:pt x="7965" y="13400"/>
                  </a:lnTo>
                  <a:cubicBezTo>
                    <a:pt x="8774" y="14209"/>
                    <a:pt x="9828" y="14626"/>
                    <a:pt x="10907" y="14626"/>
                  </a:cubicBezTo>
                  <a:cubicBezTo>
                    <a:pt x="11960" y="14626"/>
                    <a:pt x="13014" y="14209"/>
                    <a:pt x="13823" y="13400"/>
                  </a:cubicBezTo>
                  <a:cubicBezTo>
                    <a:pt x="15416" y="11783"/>
                    <a:pt x="15416" y="9185"/>
                    <a:pt x="13823" y="7567"/>
                  </a:cubicBezTo>
                  <a:lnTo>
                    <a:pt x="7451" y="1195"/>
                  </a:lnTo>
                  <a:cubicBezTo>
                    <a:pt x="6642" y="399"/>
                    <a:pt x="5582" y="0"/>
                    <a:pt x="4525" y="0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3"/>
            <p:cNvSpPr/>
            <p:nvPr/>
          </p:nvSpPr>
          <p:spPr>
            <a:xfrm>
              <a:off x="1678325" y="3738125"/>
              <a:ext cx="385425" cy="365650"/>
            </a:xfrm>
            <a:custGeom>
              <a:avLst/>
              <a:gdLst/>
              <a:ahLst/>
              <a:cxnLst/>
              <a:rect l="l" t="t" r="r" b="b"/>
              <a:pathLst>
                <a:path w="15417" h="14626" extrusionOk="0">
                  <a:moveTo>
                    <a:pt x="10883" y="0"/>
                  </a:moveTo>
                  <a:cubicBezTo>
                    <a:pt x="9829" y="0"/>
                    <a:pt x="8775" y="399"/>
                    <a:pt x="7966" y="1195"/>
                  </a:cubicBezTo>
                  <a:lnTo>
                    <a:pt x="1594" y="7567"/>
                  </a:lnTo>
                  <a:cubicBezTo>
                    <a:pt x="1" y="9185"/>
                    <a:pt x="1" y="11783"/>
                    <a:pt x="1594" y="13400"/>
                  </a:cubicBezTo>
                  <a:cubicBezTo>
                    <a:pt x="2403" y="14209"/>
                    <a:pt x="3457" y="14626"/>
                    <a:pt x="4511" y="14626"/>
                  </a:cubicBezTo>
                  <a:cubicBezTo>
                    <a:pt x="5589" y="14626"/>
                    <a:pt x="6643" y="14209"/>
                    <a:pt x="7427" y="13400"/>
                  </a:cubicBezTo>
                  <a:lnTo>
                    <a:pt x="13799" y="7028"/>
                  </a:lnTo>
                  <a:cubicBezTo>
                    <a:pt x="15417" y="5435"/>
                    <a:pt x="15417" y="2813"/>
                    <a:pt x="13799" y="1195"/>
                  </a:cubicBezTo>
                  <a:cubicBezTo>
                    <a:pt x="12991" y="399"/>
                    <a:pt x="11937" y="0"/>
                    <a:pt x="10883" y="0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3"/>
            <p:cNvSpPr/>
            <p:nvPr/>
          </p:nvSpPr>
          <p:spPr>
            <a:xfrm>
              <a:off x="2185050" y="1089800"/>
              <a:ext cx="3230275" cy="4376675"/>
            </a:xfrm>
            <a:custGeom>
              <a:avLst/>
              <a:gdLst/>
              <a:ahLst/>
              <a:cxnLst/>
              <a:rect l="l" t="t" r="r" b="b"/>
              <a:pathLst>
                <a:path w="129211" h="175067" extrusionOk="0">
                  <a:moveTo>
                    <a:pt x="100340" y="50243"/>
                  </a:moveTo>
                  <a:lnTo>
                    <a:pt x="100340" y="50243"/>
                  </a:lnTo>
                  <a:cubicBezTo>
                    <a:pt x="99212" y="55390"/>
                    <a:pt x="96492" y="63331"/>
                    <a:pt x="90070" y="69066"/>
                  </a:cubicBezTo>
                  <a:cubicBezTo>
                    <a:pt x="84826" y="73723"/>
                    <a:pt x="77914" y="76173"/>
                    <a:pt x="69483" y="76321"/>
                  </a:cubicBezTo>
                  <a:cubicBezTo>
                    <a:pt x="69900" y="73845"/>
                    <a:pt x="70856" y="70365"/>
                    <a:pt x="72963" y="66787"/>
                  </a:cubicBezTo>
                  <a:cubicBezTo>
                    <a:pt x="78012" y="58282"/>
                    <a:pt x="87203" y="52719"/>
                    <a:pt x="100340" y="50243"/>
                  </a:cubicBezTo>
                  <a:close/>
                  <a:moveTo>
                    <a:pt x="36862" y="71296"/>
                  </a:moveTo>
                  <a:lnTo>
                    <a:pt x="36862" y="71296"/>
                  </a:lnTo>
                  <a:cubicBezTo>
                    <a:pt x="42009" y="72767"/>
                    <a:pt x="50072" y="75561"/>
                    <a:pt x="53675" y="78894"/>
                  </a:cubicBezTo>
                  <a:cubicBezTo>
                    <a:pt x="58136" y="83011"/>
                    <a:pt x="59851" y="87668"/>
                    <a:pt x="60513" y="90854"/>
                  </a:cubicBezTo>
                  <a:cubicBezTo>
                    <a:pt x="54092" y="90560"/>
                    <a:pt x="48822" y="88624"/>
                    <a:pt x="44778" y="85046"/>
                  </a:cubicBezTo>
                  <a:cubicBezTo>
                    <a:pt x="40195" y="80953"/>
                    <a:pt x="37940" y="75389"/>
                    <a:pt x="36862" y="71296"/>
                  </a:cubicBezTo>
                  <a:close/>
                  <a:moveTo>
                    <a:pt x="38602" y="123720"/>
                  </a:moveTo>
                  <a:cubicBezTo>
                    <a:pt x="46543" y="127250"/>
                    <a:pt x="55366" y="129210"/>
                    <a:pt x="64606" y="129210"/>
                  </a:cubicBezTo>
                  <a:cubicBezTo>
                    <a:pt x="73576" y="129210"/>
                    <a:pt x="82130" y="127348"/>
                    <a:pt x="89899" y="124039"/>
                  </a:cubicBezTo>
                  <a:lnTo>
                    <a:pt x="89899" y="140852"/>
                  </a:lnTo>
                  <a:lnTo>
                    <a:pt x="63871" y="140852"/>
                  </a:lnTo>
                  <a:cubicBezTo>
                    <a:pt x="61591" y="140852"/>
                    <a:pt x="59753" y="142690"/>
                    <a:pt x="59753" y="144970"/>
                  </a:cubicBezTo>
                  <a:cubicBezTo>
                    <a:pt x="59753" y="147249"/>
                    <a:pt x="61591" y="149087"/>
                    <a:pt x="63871" y="149087"/>
                  </a:cubicBezTo>
                  <a:lnTo>
                    <a:pt x="89311" y="149087"/>
                  </a:lnTo>
                  <a:cubicBezTo>
                    <a:pt x="86982" y="159234"/>
                    <a:pt x="77890" y="166831"/>
                    <a:pt x="67032" y="166831"/>
                  </a:cubicBezTo>
                  <a:lnTo>
                    <a:pt x="61469" y="166831"/>
                  </a:lnTo>
                  <a:cubicBezTo>
                    <a:pt x="48847" y="166831"/>
                    <a:pt x="38602" y="156562"/>
                    <a:pt x="38602" y="143965"/>
                  </a:cubicBezTo>
                  <a:lnTo>
                    <a:pt x="38602" y="123720"/>
                  </a:lnTo>
                  <a:close/>
                  <a:moveTo>
                    <a:pt x="64606" y="0"/>
                  </a:moveTo>
                  <a:cubicBezTo>
                    <a:pt x="51714" y="0"/>
                    <a:pt x="39264" y="3775"/>
                    <a:pt x="28602" y="10931"/>
                  </a:cubicBezTo>
                  <a:cubicBezTo>
                    <a:pt x="26715" y="12206"/>
                    <a:pt x="26201" y="14779"/>
                    <a:pt x="27475" y="16666"/>
                  </a:cubicBezTo>
                  <a:cubicBezTo>
                    <a:pt x="28275" y="17851"/>
                    <a:pt x="29587" y="18495"/>
                    <a:pt x="30919" y="18495"/>
                  </a:cubicBezTo>
                  <a:cubicBezTo>
                    <a:pt x="31710" y="18495"/>
                    <a:pt x="32508" y="18268"/>
                    <a:pt x="33210" y="17794"/>
                  </a:cubicBezTo>
                  <a:cubicBezTo>
                    <a:pt x="42499" y="11544"/>
                    <a:pt x="53356" y="8235"/>
                    <a:pt x="64606" y="8235"/>
                  </a:cubicBezTo>
                  <a:cubicBezTo>
                    <a:pt x="95683" y="8235"/>
                    <a:pt x="120952" y="33528"/>
                    <a:pt x="120952" y="64605"/>
                  </a:cubicBezTo>
                  <a:cubicBezTo>
                    <a:pt x="120952" y="94138"/>
                    <a:pt x="98109" y="118451"/>
                    <a:pt x="69140" y="120755"/>
                  </a:cubicBezTo>
                  <a:lnTo>
                    <a:pt x="69140" y="94972"/>
                  </a:lnTo>
                  <a:cubicBezTo>
                    <a:pt x="69140" y="94800"/>
                    <a:pt x="69164" y="94457"/>
                    <a:pt x="69140" y="93991"/>
                  </a:cubicBezTo>
                  <a:lnTo>
                    <a:pt x="69140" y="84580"/>
                  </a:lnTo>
                  <a:cubicBezTo>
                    <a:pt x="79850" y="84482"/>
                    <a:pt x="88747" y="81320"/>
                    <a:pt x="95634" y="75169"/>
                  </a:cubicBezTo>
                  <a:cubicBezTo>
                    <a:pt x="108379" y="63748"/>
                    <a:pt x="109334" y="46248"/>
                    <a:pt x="109359" y="45513"/>
                  </a:cubicBezTo>
                  <a:cubicBezTo>
                    <a:pt x="109432" y="44312"/>
                    <a:pt x="108942" y="43136"/>
                    <a:pt x="108060" y="42302"/>
                  </a:cubicBezTo>
                  <a:cubicBezTo>
                    <a:pt x="107299" y="41584"/>
                    <a:pt x="106302" y="41194"/>
                    <a:pt x="105257" y="41194"/>
                  </a:cubicBezTo>
                  <a:cubicBezTo>
                    <a:pt x="105089" y="41194"/>
                    <a:pt x="104920" y="41204"/>
                    <a:pt x="104751" y="41224"/>
                  </a:cubicBezTo>
                  <a:cubicBezTo>
                    <a:pt x="81419" y="43969"/>
                    <a:pt x="70733" y="54361"/>
                    <a:pt x="65856" y="62596"/>
                  </a:cubicBezTo>
                  <a:cubicBezTo>
                    <a:pt x="63160" y="67179"/>
                    <a:pt x="61910" y="71615"/>
                    <a:pt x="61346" y="74948"/>
                  </a:cubicBezTo>
                  <a:cubicBezTo>
                    <a:pt x="60709" y="74237"/>
                    <a:pt x="60023" y="73527"/>
                    <a:pt x="59287" y="72840"/>
                  </a:cubicBezTo>
                  <a:cubicBezTo>
                    <a:pt x="52400" y="66468"/>
                    <a:pt x="37254" y="62816"/>
                    <a:pt x="35563" y="62424"/>
                  </a:cubicBezTo>
                  <a:cubicBezTo>
                    <a:pt x="35538" y="62424"/>
                    <a:pt x="35514" y="62424"/>
                    <a:pt x="35465" y="62400"/>
                  </a:cubicBezTo>
                  <a:cubicBezTo>
                    <a:pt x="34950" y="62301"/>
                    <a:pt x="34681" y="62228"/>
                    <a:pt x="34534" y="62203"/>
                  </a:cubicBezTo>
                  <a:cubicBezTo>
                    <a:pt x="33872" y="62032"/>
                    <a:pt x="33578" y="61983"/>
                    <a:pt x="32230" y="61836"/>
                  </a:cubicBezTo>
                  <a:cubicBezTo>
                    <a:pt x="32064" y="61816"/>
                    <a:pt x="31898" y="61805"/>
                    <a:pt x="31733" y="61805"/>
                  </a:cubicBezTo>
                  <a:cubicBezTo>
                    <a:pt x="30703" y="61805"/>
                    <a:pt x="29706" y="62196"/>
                    <a:pt x="28946" y="62914"/>
                  </a:cubicBezTo>
                  <a:cubicBezTo>
                    <a:pt x="28063" y="63748"/>
                    <a:pt x="27573" y="64924"/>
                    <a:pt x="27647" y="66125"/>
                  </a:cubicBezTo>
                  <a:cubicBezTo>
                    <a:pt x="27671" y="66738"/>
                    <a:pt x="28455" y="81492"/>
                    <a:pt x="39239" y="91148"/>
                  </a:cubicBezTo>
                  <a:cubicBezTo>
                    <a:pt x="44901" y="96222"/>
                    <a:pt x="52180" y="98893"/>
                    <a:pt x="60881" y="99114"/>
                  </a:cubicBezTo>
                  <a:lnTo>
                    <a:pt x="60881" y="120828"/>
                  </a:lnTo>
                  <a:cubicBezTo>
                    <a:pt x="31544" y="118892"/>
                    <a:pt x="8260" y="94432"/>
                    <a:pt x="8260" y="64605"/>
                  </a:cubicBezTo>
                  <a:cubicBezTo>
                    <a:pt x="8260" y="55684"/>
                    <a:pt x="10270" y="47180"/>
                    <a:pt x="14240" y="39288"/>
                  </a:cubicBezTo>
                  <a:cubicBezTo>
                    <a:pt x="15270" y="37254"/>
                    <a:pt x="14436" y="34778"/>
                    <a:pt x="12402" y="33749"/>
                  </a:cubicBezTo>
                  <a:cubicBezTo>
                    <a:pt x="11809" y="33449"/>
                    <a:pt x="11179" y="33307"/>
                    <a:pt x="10558" y="33307"/>
                  </a:cubicBezTo>
                  <a:cubicBezTo>
                    <a:pt x="9048" y="33307"/>
                    <a:pt x="7593" y="34145"/>
                    <a:pt x="6863" y="35587"/>
                  </a:cubicBezTo>
                  <a:cubicBezTo>
                    <a:pt x="2305" y="44631"/>
                    <a:pt x="1" y="54385"/>
                    <a:pt x="1" y="64605"/>
                  </a:cubicBezTo>
                  <a:cubicBezTo>
                    <a:pt x="1" y="87644"/>
                    <a:pt x="12133" y="107912"/>
                    <a:pt x="30343" y="119333"/>
                  </a:cubicBezTo>
                  <a:lnTo>
                    <a:pt x="30343" y="143965"/>
                  </a:lnTo>
                  <a:cubicBezTo>
                    <a:pt x="30343" y="161121"/>
                    <a:pt x="44288" y="175066"/>
                    <a:pt x="61469" y="175066"/>
                  </a:cubicBezTo>
                  <a:lnTo>
                    <a:pt x="67032" y="175066"/>
                  </a:lnTo>
                  <a:cubicBezTo>
                    <a:pt x="84188" y="175066"/>
                    <a:pt x="98158" y="161121"/>
                    <a:pt x="98158" y="143965"/>
                  </a:cubicBezTo>
                  <a:lnTo>
                    <a:pt x="98158" y="119775"/>
                  </a:lnTo>
                  <a:cubicBezTo>
                    <a:pt x="116761" y="108427"/>
                    <a:pt x="129211" y="87938"/>
                    <a:pt x="129211" y="64605"/>
                  </a:cubicBezTo>
                  <a:cubicBezTo>
                    <a:pt x="129211" y="28970"/>
                    <a:pt x="100217" y="0"/>
                    <a:pt x="64606" y="0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3"/>
            <p:cNvSpPr/>
            <p:nvPr/>
          </p:nvSpPr>
          <p:spPr>
            <a:xfrm>
              <a:off x="3252425" y="4614475"/>
              <a:ext cx="237750" cy="208025"/>
            </a:xfrm>
            <a:custGeom>
              <a:avLst/>
              <a:gdLst/>
              <a:ahLst/>
              <a:cxnLst/>
              <a:rect l="l" t="t" r="r" b="b"/>
              <a:pathLst>
                <a:path w="9510" h="8321" extrusionOk="0">
                  <a:moveTo>
                    <a:pt x="4702" y="0"/>
                  </a:moveTo>
                  <a:cubicBezTo>
                    <a:pt x="3351" y="0"/>
                    <a:pt x="2028" y="661"/>
                    <a:pt x="1250" y="1875"/>
                  </a:cubicBezTo>
                  <a:cubicBezTo>
                    <a:pt x="0" y="3787"/>
                    <a:pt x="539" y="6335"/>
                    <a:pt x="2451" y="7585"/>
                  </a:cubicBezTo>
                  <a:lnTo>
                    <a:pt x="2573" y="7659"/>
                  </a:lnTo>
                  <a:cubicBezTo>
                    <a:pt x="3260" y="8125"/>
                    <a:pt x="4044" y="8321"/>
                    <a:pt x="4804" y="8321"/>
                  </a:cubicBezTo>
                  <a:cubicBezTo>
                    <a:pt x="6152" y="8321"/>
                    <a:pt x="7475" y="7659"/>
                    <a:pt x="8284" y="6458"/>
                  </a:cubicBezTo>
                  <a:cubicBezTo>
                    <a:pt x="9509" y="4546"/>
                    <a:pt x="8970" y="1997"/>
                    <a:pt x="7059" y="747"/>
                  </a:cubicBezTo>
                  <a:lnTo>
                    <a:pt x="6961" y="674"/>
                  </a:lnTo>
                  <a:cubicBezTo>
                    <a:pt x="6263" y="218"/>
                    <a:pt x="5478" y="0"/>
                    <a:pt x="4702" y="0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3"/>
            <p:cNvSpPr/>
            <p:nvPr/>
          </p:nvSpPr>
          <p:spPr>
            <a:xfrm>
              <a:off x="2552075" y="1603400"/>
              <a:ext cx="237750" cy="208200"/>
            </a:xfrm>
            <a:custGeom>
              <a:avLst/>
              <a:gdLst/>
              <a:ahLst/>
              <a:cxnLst/>
              <a:rect l="l" t="t" r="r" b="b"/>
              <a:pathLst>
                <a:path w="9510" h="8328" extrusionOk="0">
                  <a:moveTo>
                    <a:pt x="4703" y="1"/>
                  </a:moveTo>
                  <a:cubicBezTo>
                    <a:pt x="3351" y="1"/>
                    <a:pt x="2024" y="662"/>
                    <a:pt x="1226" y="1882"/>
                  </a:cubicBezTo>
                  <a:cubicBezTo>
                    <a:pt x="0" y="3793"/>
                    <a:pt x="540" y="6342"/>
                    <a:pt x="2451" y="7592"/>
                  </a:cubicBezTo>
                  <a:lnTo>
                    <a:pt x="2574" y="7666"/>
                  </a:lnTo>
                  <a:cubicBezTo>
                    <a:pt x="3260" y="8107"/>
                    <a:pt x="4044" y="8328"/>
                    <a:pt x="4804" y="8328"/>
                  </a:cubicBezTo>
                  <a:cubicBezTo>
                    <a:pt x="6152" y="8328"/>
                    <a:pt x="7476" y="7666"/>
                    <a:pt x="8284" y="6440"/>
                  </a:cubicBezTo>
                  <a:cubicBezTo>
                    <a:pt x="9510" y="4529"/>
                    <a:pt x="8971" y="1980"/>
                    <a:pt x="7059" y="754"/>
                  </a:cubicBezTo>
                  <a:lnTo>
                    <a:pt x="6936" y="656"/>
                  </a:lnTo>
                  <a:cubicBezTo>
                    <a:pt x="6245" y="213"/>
                    <a:pt x="5470" y="1"/>
                    <a:pt x="4703" y="1"/>
                  </a:cubicBezTo>
                  <a:close/>
                </a:path>
              </a:pathLst>
            </a:custGeom>
            <a:solidFill>
              <a:srgbClr val="F8F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مربع نص 43"/>
          <p:cNvSpPr txBox="1"/>
          <p:nvPr/>
        </p:nvSpPr>
        <p:spPr>
          <a:xfrm>
            <a:off x="426225" y="2298080"/>
            <a:ext cx="1098467" cy="1384995"/>
          </a:xfrm>
          <a:prstGeom prst="rect">
            <a:avLst/>
          </a:prstGeom>
          <a:solidFill>
            <a:srgbClr val="7B8887"/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•1 Compare life with and without green power.</a:t>
            </a:r>
          </a:p>
        </p:txBody>
      </p:sp>
      <p:sp>
        <p:nvSpPr>
          <p:cNvPr id="46" name="مربع نص 45"/>
          <p:cNvSpPr txBox="1"/>
          <p:nvPr/>
        </p:nvSpPr>
        <p:spPr>
          <a:xfrm>
            <a:off x="3316292" y="2729219"/>
            <a:ext cx="1162428" cy="954107"/>
          </a:xfrm>
          <a:prstGeom prst="rect">
            <a:avLst/>
          </a:prstGeom>
          <a:solidFill>
            <a:srgbClr val="7B8887"/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•3 List some essential public utilities.</a:t>
            </a:r>
          </a:p>
        </p:txBody>
      </p:sp>
      <p:sp>
        <p:nvSpPr>
          <p:cNvPr id="47" name="مربع نص 46"/>
          <p:cNvSpPr txBox="1"/>
          <p:nvPr/>
        </p:nvSpPr>
        <p:spPr>
          <a:xfrm>
            <a:off x="1838739" y="2298081"/>
            <a:ext cx="1081118" cy="1384995"/>
          </a:xfrm>
          <a:prstGeom prst="rect">
            <a:avLst/>
          </a:prstGeom>
          <a:solidFill>
            <a:srgbClr val="7B8887"/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•2 Find ways our country can replace utilities.</a:t>
            </a:r>
          </a:p>
        </p:txBody>
      </p:sp>
      <p:sp>
        <p:nvSpPr>
          <p:cNvPr id="48" name="مربع نص 47"/>
          <p:cNvSpPr txBox="1"/>
          <p:nvPr/>
        </p:nvSpPr>
        <p:spPr>
          <a:xfrm>
            <a:off x="4752687" y="2729219"/>
            <a:ext cx="1065941" cy="954107"/>
          </a:xfrm>
          <a:prstGeom prst="rect">
            <a:avLst/>
          </a:prstGeom>
          <a:solidFill>
            <a:srgbClr val="7B8887"/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•4 Explain wind energy.</a:t>
            </a:r>
          </a:p>
          <a:p>
            <a:endParaRPr lang="en-US" dirty="0"/>
          </a:p>
        </p:txBody>
      </p:sp>
      <p:sp>
        <p:nvSpPr>
          <p:cNvPr id="52" name="مربع نص 51"/>
          <p:cNvSpPr txBox="1"/>
          <p:nvPr/>
        </p:nvSpPr>
        <p:spPr>
          <a:xfrm>
            <a:off x="6227845" y="2362787"/>
            <a:ext cx="1048407" cy="1323439"/>
          </a:xfrm>
          <a:prstGeom prst="rect">
            <a:avLst/>
          </a:prstGeom>
          <a:solidFill>
            <a:srgbClr val="7B8887"/>
          </a:solidFill>
        </p:spPr>
        <p:txBody>
          <a:bodyPr wrap="square" rtlCol="1">
            <a:spAutoFit/>
          </a:bodyPr>
          <a:lstStyle/>
          <a:p>
            <a:r>
              <a:rPr lang="en-US" sz="1600" dirty="0"/>
              <a:t>•5 Write ways to reduce waste.</a:t>
            </a:r>
          </a:p>
          <a:p>
            <a:endParaRPr lang="en-US" sz="1600" dirty="0"/>
          </a:p>
        </p:txBody>
      </p:sp>
      <p:sp>
        <p:nvSpPr>
          <p:cNvPr id="53" name="مربع نص 52"/>
          <p:cNvSpPr txBox="1"/>
          <p:nvPr/>
        </p:nvSpPr>
        <p:spPr>
          <a:xfrm>
            <a:off x="7674664" y="2362787"/>
            <a:ext cx="1031656" cy="1323439"/>
          </a:xfrm>
          <a:prstGeom prst="rect">
            <a:avLst/>
          </a:prstGeom>
          <a:solidFill>
            <a:srgbClr val="7B8887"/>
          </a:solidFill>
        </p:spPr>
        <p:txBody>
          <a:bodyPr wrap="square" rtlCol="1">
            <a:spAutoFit/>
          </a:bodyPr>
          <a:lstStyle/>
          <a:p>
            <a:r>
              <a:rPr lang="en-US" sz="1600" dirty="0"/>
              <a:t>• 6 Find reasons people live off the grid.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等腰三角形 3">
            <a:extLst>
              <a:ext uri="{FF2B5EF4-FFF2-40B4-BE49-F238E27FC236}">
                <a16:creationId xmlns:a16="http://schemas.microsoft.com/office/drawing/2014/main" id="{ECAB24BC-E235-4360-B66B-4B2658BEAA65}"/>
              </a:ext>
            </a:extLst>
          </p:cNvPr>
          <p:cNvSpPr/>
          <p:nvPr/>
        </p:nvSpPr>
        <p:spPr bwMode="auto">
          <a:xfrm rot="5400000">
            <a:off x="-210387" y="332639"/>
            <a:ext cx="1057459" cy="634879"/>
          </a:xfrm>
          <a:prstGeom prst="triangle">
            <a:avLst/>
          </a:prstGeom>
          <a:solidFill>
            <a:srgbClr val="84CE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12" tIns="32506" rIns="65012" bIns="32506" anchor="ctr"/>
          <a:lstStyle/>
          <a:p>
            <a:pPr algn="ctr" defTabSz="914126" eaLnBrk="0" hangingPunct="0">
              <a:buClrTx/>
              <a:defRPr/>
            </a:pPr>
            <a:endParaRPr lang="zh-CN" altLang="en-US" sz="1799" kern="1200" dirty="0">
              <a:solidFill>
                <a:prstClr val="white"/>
              </a:solidFill>
              <a:latin typeface="Comic Sans MS"/>
              <a:cs typeface="Arial"/>
            </a:endParaRPr>
          </a:p>
        </p:txBody>
      </p:sp>
      <p:sp>
        <p:nvSpPr>
          <p:cNvPr id="6" name="任意多边形 4">
            <a:extLst>
              <a:ext uri="{FF2B5EF4-FFF2-40B4-BE49-F238E27FC236}">
                <a16:creationId xmlns:a16="http://schemas.microsoft.com/office/drawing/2014/main" id="{EC8FD470-3C37-4C06-BECC-4F264AAA9378}"/>
              </a:ext>
            </a:extLst>
          </p:cNvPr>
          <p:cNvSpPr/>
          <p:nvPr/>
        </p:nvSpPr>
        <p:spPr>
          <a:xfrm flipV="1">
            <a:off x="638964" y="601663"/>
            <a:ext cx="4948895" cy="51584"/>
          </a:xfrm>
          <a:custGeom>
            <a:avLst/>
            <a:gdLst>
              <a:gd name="connsiteX0" fmla="*/ 0 w 8369300"/>
              <a:gd name="connsiteY0" fmla="*/ 0 h 0"/>
              <a:gd name="connsiteX1" fmla="*/ 8369300 w 83693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69300">
                <a:moveTo>
                  <a:pt x="0" y="0"/>
                </a:moveTo>
                <a:lnTo>
                  <a:pt x="8369300" y="0"/>
                </a:lnTo>
              </a:path>
            </a:pathLst>
          </a:custGeom>
          <a:noFill/>
          <a:ln>
            <a:solidFill>
              <a:srgbClr val="D5D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012" tIns="32506" rIns="65012" bIns="32506" anchor="ctr"/>
          <a:lstStyle/>
          <a:p>
            <a:pPr algn="ctr" defTabSz="914126" eaLnBrk="0" hangingPunct="0">
              <a:buClrTx/>
              <a:defRPr/>
            </a:pPr>
            <a:endParaRPr lang="zh-CN" altLang="en-US" sz="1799" kern="1200">
              <a:solidFill>
                <a:prstClr val="white"/>
              </a:solidFill>
              <a:latin typeface="Comic Sans MS"/>
              <a:cs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E1EA253-A270-4353-B9F0-2A3DC5880E08}"/>
              </a:ext>
            </a:extLst>
          </p:cNvPr>
          <p:cNvSpPr txBox="1"/>
          <p:nvPr/>
        </p:nvSpPr>
        <p:spPr>
          <a:xfrm>
            <a:off x="774005" y="258237"/>
            <a:ext cx="4008204" cy="369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914126"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Comic Sans MS"/>
                <a:ea typeface="+mn-ea"/>
              </a:rPr>
              <a:t>True  /  False</a:t>
            </a:r>
            <a:endParaRPr lang="ar-SA" sz="1800" b="1" kern="1200" dirty="0">
              <a:solidFill>
                <a:srgbClr val="FF0000"/>
              </a:solidFill>
              <a:latin typeface="Comic Sans MS"/>
              <a:ea typeface="+mn-ea"/>
            </a:endParaRP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881A05D-213F-46E0-8AC6-3AEE0D41C51E}"/>
              </a:ext>
            </a:extLst>
          </p:cNvPr>
          <p:cNvGrpSpPr/>
          <p:nvPr/>
        </p:nvGrpSpPr>
        <p:grpSpPr>
          <a:xfrm>
            <a:off x="6147943" y="1235428"/>
            <a:ext cx="2059339" cy="513314"/>
            <a:chOff x="6148429" y="1235810"/>
            <a:chExt cx="2059975" cy="513472"/>
          </a:xfrm>
        </p:grpSpPr>
        <p:grpSp>
          <p:nvGrpSpPr>
            <p:cNvPr id="24" name="Group 37">
              <a:extLst>
                <a:ext uri="{FF2B5EF4-FFF2-40B4-BE49-F238E27FC236}">
                  <a16:creationId xmlns:a16="http://schemas.microsoft.com/office/drawing/2014/main" id="{1136C681-291A-4133-9BC1-3DA992404D10}"/>
                </a:ext>
              </a:extLst>
            </p:cNvPr>
            <p:cNvGrpSpPr/>
            <p:nvPr/>
          </p:nvGrpSpPr>
          <p:grpSpPr>
            <a:xfrm rot="5400000" flipV="1">
              <a:off x="6921681" y="462558"/>
              <a:ext cx="513472" cy="2059975"/>
              <a:chOff x="1965155" y="4479564"/>
              <a:chExt cx="1804738" cy="1804738"/>
            </a:xfrm>
          </p:grpSpPr>
          <p:sp>
            <p:nvSpPr>
              <p:cNvPr id="26" name="Oval 52">
                <a:extLst>
                  <a:ext uri="{FF2B5EF4-FFF2-40B4-BE49-F238E27FC236}">
                    <a16:creationId xmlns:a16="http://schemas.microsoft.com/office/drawing/2014/main" id="{FCDC0C9A-A8CA-47EA-B426-CFA3186E54EF}"/>
                  </a:ext>
                </a:extLst>
              </p:cNvPr>
              <p:cNvSpPr/>
              <p:nvPr/>
            </p:nvSpPr>
            <p:spPr>
              <a:xfrm>
                <a:off x="1965155" y="4479564"/>
                <a:ext cx="1804738" cy="1804738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355600" dist="127000" dir="2700000" algn="tl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</a:pPr>
                <a:endParaRPr lang="en-IN" sz="1350" kern="1200">
                  <a:solidFill>
                    <a:prstClr val="white"/>
                  </a:solidFill>
                  <a:latin typeface="Comic Sans MS"/>
                  <a:cs typeface="Arial"/>
                </a:endParaRPr>
              </a:p>
            </p:txBody>
          </p:sp>
          <p:sp>
            <p:nvSpPr>
              <p:cNvPr id="27" name="Oval 53">
                <a:extLst>
                  <a:ext uri="{FF2B5EF4-FFF2-40B4-BE49-F238E27FC236}">
                    <a16:creationId xmlns:a16="http://schemas.microsoft.com/office/drawing/2014/main" id="{EFFE17E5-687D-4620-A552-57CD89BA5D5D}"/>
                  </a:ext>
                </a:extLst>
              </p:cNvPr>
              <p:cNvSpPr/>
              <p:nvPr/>
            </p:nvSpPr>
            <p:spPr>
              <a:xfrm>
                <a:off x="2099509" y="4520549"/>
                <a:ext cx="1515558" cy="1729848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</a:pPr>
                <a:endParaRPr lang="en-IN" sz="1350" kern="1200" dirty="0">
                  <a:solidFill>
                    <a:prstClr val="white"/>
                  </a:solidFill>
                  <a:latin typeface="Comic Sans MS"/>
                  <a:cs typeface="Arial"/>
                </a:endParaRPr>
              </a:p>
            </p:txBody>
          </p:sp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F4B08992-248C-4A48-AC5A-BB7881421026}"/>
                </a:ext>
              </a:extLst>
            </p:cNvPr>
            <p:cNvSpPr txBox="1"/>
            <p:nvPr/>
          </p:nvSpPr>
          <p:spPr>
            <a:xfrm>
              <a:off x="6385906" y="1278487"/>
              <a:ext cx="14547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126">
                <a:buClrTx/>
              </a:pPr>
              <a:r>
                <a:rPr lang="en-US" sz="1799" kern="1200" dirty="0">
                  <a:latin typeface="Comic Sans MS"/>
                  <a:ea typeface="+mn-ea"/>
                </a:rPr>
                <a:t>True</a:t>
              </a:r>
              <a:endParaRPr lang="en-US" sz="2099" kern="1200" dirty="0">
                <a:latin typeface="Comic Sans MS"/>
                <a:ea typeface="+mn-ea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447CE342-186C-4D30-A53B-710CDFB69AE4}"/>
              </a:ext>
            </a:extLst>
          </p:cNvPr>
          <p:cNvGrpSpPr/>
          <p:nvPr/>
        </p:nvGrpSpPr>
        <p:grpSpPr>
          <a:xfrm>
            <a:off x="6147945" y="1938748"/>
            <a:ext cx="2059338" cy="513313"/>
            <a:chOff x="6148431" y="1939346"/>
            <a:chExt cx="2059974" cy="513471"/>
          </a:xfrm>
        </p:grpSpPr>
        <p:grpSp>
          <p:nvGrpSpPr>
            <p:cNvPr id="29" name="Group 37">
              <a:extLst>
                <a:ext uri="{FF2B5EF4-FFF2-40B4-BE49-F238E27FC236}">
                  <a16:creationId xmlns:a16="http://schemas.microsoft.com/office/drawing/2014/main" id="{53C74F5F-14C5-45F4-A5A3-939116DE9B49}"/>
                </a:ext>
              </a:extLst>
            </p:cNvPr>
            <p:cNvGrpSpPr/>
            <p:nvPr/>
          </p:nvGrpSpPr>
          <p:grpSpPr>
            <a:xfrm rot="5400000" flipV="1">
              <a:off x="6921682" y="1166095"/>
              <a:ext cx="513471" cy="2059974"/>
              <a:chOff x="1965157" y="4479564"/>
              <a:chExt cx="1804738" cy="1804738"/>
            </a:xfrm>
          </p:grpSpPr>
          <p:sp>
            <p:nvSpPr>
              <p:cNvPr id="31" name="Oval 52">
                <a:extLst>
                  <a:ext uri="{FF2B5EF4-FFF2-40B4-BE49-F238E27FC236}">
                    <a16:creationId xmlns:a16="http://schemas.microsoft.com/office/drawing/2014/main" id="{C150DF30-07ED-4D04-BC40-78B7A4F6615F}"/>
                  </a:ext>
                </a:extLst>
              </p:cNvPr>
              <p:cNvSpPr/>
              <p:nvPr/>
            </p:nvSpPr>
            <p:spPr>
              <a:xfrm>
                <a:off x="1965157" y="4479564"/>
                <a:ext cx="1804738" cy="1804738"/>
              </a:xfrm>
              <a:prstGeom prst="rect">
                <a:avLst/>
              </a:prstGeom>
              <a:gradFill flip="none" rotWithShape="1"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355600" dist="127000" dir="2700000" algn="tl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</a:pPr>
                <a:endParaRPr lang="en-IN" sz="1350" kern="1200">
                  <a:solidFill>
                    <a:prstClr val="white"/>
                  </a:solidFill>
                  <a:latin typeface="Comic Sans MS"/>
                  <a:cs typeface="Arial"/>
                </a:endParaRPr>
              </a:p>
            </p:txBody>
          </p:sp>
          <p:sp>
            <p:nvSpPr>
              <p:cNvPr id="32" name="Oval 53">
                <a:extLst>
                  <a:ext uri="{FF2B5EF4-FFF2-40B4-BE49-F238E27FC236}">
                    <a16:creationId xmlns:a16="http://schemas.microsoft.com/office/drawing/2014/main" id="{6F1C78FE-59C1-4B2A-BDE4-948A83BDA1CD}"/>
                  </a:ext>
                </a:extLst>
              </p:cNvPr>
              <p:cNvSpPr/>
              <p:nvPr/>
            </p:nvSpPr>
            <p:spPr>
              <a:xfrm>
                <a:off x="2099514" y="4520549"/>
                <a:ext cx="1515559" cy="1729848"/>
              </a:xfrm>
              <a:prstGeom prst="rect">
                <a:avLst/>
              </a:prstGeom>
              <a:gradFill flip="none" rotWithShape="1">
                <a:gsLst>
                  <a:gs pos="38000">
                    <a:srgbClr val="02BEAF"/>
                  </a:gs>
                  <a:gs pos="32016">
                    <a:srgbClr val="02C0B1"/>
                  </a:gs>
                  <a:gs pos="87000">
                    <a:srgbClr val="05CEBF"/>
                  </a:gs>
                  <a:gs pos="98000">
                    <a:srgbClr val="07D5C7"/>
                  </a:gs>
                  <a:gs pos="0">
                    <a:srgbClr val="00B8A9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355600" dist="127000" dir="2700000" algn="tl" rotWithShape="0">
                  <a:schemeClr val="tx1">
                    <a:lumMod val="85000"/>
                    <a:lumOff val="1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26">
                  <a:buClrTx/>
                </a:pPr>
                <a:endParaRPr lang="en-IN" sz="1350" kern="1200">
                  <a:solidFill>
                    <a:prstClr val="white"/>
                  </a:solidFill>
                  <a:latin typeface="Comic Sans MS"/>
                  <a:cs typeface="Arial"/>
                </a:endParaRPr>
              </a:p>
            </p:txBody>
          </p:sp>
        </p:grpSp>
        <p:sp>
          <p:nvSpPr>
            <p:cNvPr id="30" name="مربع نص 29">
              <a:extLst>
                <a:ext uri="{FF2B5EF4-FFF2-40B4-BE49-F238E27FC236}">
                  <a16:creationId xmlns:a16="http://schemas.microsoft.com/office/drawing/2014/main" id="{31D6F431-1D9B-405E-A5EB-6A6931DC8080}"/>
                </a:ext>
              </a:extLst>
            </p:cNvPr>
            <p:cNvSpPr txBox="1"/>
            <p:nvPr/>
          </p:nvSpPr>
          <p:spPr>
            <a:xfrm>
              <a:off x="6345117" y="2019782"/>
              <a:ext cx="182458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126">
                <a:buClrTx/>
              </a:pPr>
              <a:r>
                <a:rPr lang="en-US" sz="1799" kern="1200" dirty="0">
                  <a:latin typeface="Comic Sans MS"/>
                  <a:ea typeface="+mn-ea"/>
                </a:rPr>
                <a:t>False</a:t>
              </a:r>
              <a:endParaRPr lang="en-US" sz="2099" kern="1200" dirty="0">
                <a:latin typeface="Comic Sans MS"/>
                <a:ea typeface="+mn-ea"/>
              </a:endParaRPr>
            </a:p>
          </p:txBody>
        </p:sp>
      </p:grp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E97C41D-F51B-4AC9-94AB-6B5C5F4B8232}"/>
              </a:ext>
            </a:extLst>
          </p:cNvPr>
          <p:cNvSpPr txBox="1"/>
          <p:nvPr/>
        </p:nvSpPr>
        <p:spPr>
          <a:xfrm>
            <a:off x="672205" y="1496100"/>
            <a:ext cx="4647703" cy="7076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914126">
              <a:buClrTx/>
            </a:pPr>
            <a:r>
              <a:rPr lang="en-US" sz="1999" kern="1200" dirty="0">
                <a:latin typeface="HelveticaNeue"/>
                <a:ea typeface="+mn-ea"/>
              </a:rPr>
              <a:t>We can reduce waste by eating packaged food.</a:t>
            </a:r>
            <a:endParaRPr lang="ar-SA" sz="1999" kern="1200" dirty="0">
              <a:latin typeface="HelveticaNeue"/>
              <a:ea typeface="+mn-ea"/>
            </a:endParaRPr>
          </a:p>
        </p:txBody>
      </p:sp>
      <p:pic>
        <p:nvPicPr>
          <p:cNvPr id="19" name="Google Shape;142;p28">
            <a:extLst>
              <a:ext uri="{FF2B5EF4-FFF2-40B4-BE49-F238E27FC236}">
                <a16:creationId xmlns:a16="http://schemas.microsoft.com/office/drawing/2014/main" id="{2E3040DB-9AE3-4B33-A723-B3113DCD95F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5443" b="19640"/>
          <a:stretch/>
        </p:blipFill>
        <p:spPr>
          <a:xfrm flipH="1">
            <a:off x="-1" y="2691439"/>
            <a:ext cx="9144000" cy="245206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68;p30">
            <a:extLst>
              <a:ext uri="{FF2B5EF4-FFF2-40B4-BE49-F238E27FC236}">
                <a16:creationId xmlns:a16="http://schemas.microsoft.com/office/drawing/2014/main" id="{39D43A13-B20A-4561-A7B2-EBD11534E36A}"/>
              </a:ext>
            </a:extLst>
          </p:cNvPr>
          <p:cNvSpPr/>
          <p:nvPr/>
        </p:nvSpPr>
        <p:spPr>
          <a:xfrm>
            <a:off x="0" y="2691438"/>
            <a:ext cx="9143999" cy="2452061"/>
          </a:xfrm>
          <a:prstGeom prst="rect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2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8"/>
          <p:cNvSpPr txBox="1">
            <a:spLocks noGrp="1"/>
          </p:cNvSpPr>
          <p:nvPr>
            <p:ph type="subTitle" idx="6"/>
          </p:nvPr>
        </p:nvSpPr>
        <p:spPr>
          <a:xfrm>
            <a:off x="1375771" y="1743533"/>
            <a:ext cx="1953604" cy="858310"/>
          </a:xfrm>
          <a:prstGeom prst="rect">
            <a:avLst/>
          </a:prstGeom>
          <a:solidFill>
            <a:srgbClr val="A2A586"/>
          </a:solidFill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56" name="Google Shape;756;p48"/>
          <p:cNvPicPr preferRelativeResize="0"/>
          <p:nvPr/>
        </p:nvPicPr>
        <p:blipFill rotWithShape="1">
          <a:blip r:embed="rId3">
            <a:alphaModFix/>
          </a:blip>
          <a:srcRect t="14586" r="64198" b="19796"/>
          <a:stretch/>
        </p:blipFill>
        <p:spPr>
          <a:xfrm>
            <a:off x="1375775" y="3009013"/>
            <a:ext cx="1953604" cy="1822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8"/>
          <p:cNvPicPr preferRelativeResize="0"/>
          <p:nvPr/>
        </p:nvPicPr>
        <p:blipFill rotWithShape="1">
          <a:blip r:embed="rId3">
            <a:alphaModFix/>
          </a:blip>
          <a:srcRect l="30721" t="14586" r="33477" b="19796"/>
          <a:stretch/>
        </p:blipFill>
        <p:spPr>
          <a:xfrm>
            <a:off x="3595200" y="889050"/>
            <a:ext cx="1953604" cy="238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8"/>
          <p:cNvPicPr preferRelativeResize="0"/>
          <p:nvPr/>
        </p:nvPicPr>
        <p:blipFill rotWithShape="1">
          <a:blip r:embed="rId3">
            <a:alphaModFix/>
          </a:blip>
          <a:srcRect l="60736" t="14586" r="3461" b="19796"/>
          <a:stretch/>
        </p:blipFill>
        <p:spPr>
          <a:xfrm>
            <a:off x="5814625" y="2444225"/>
            <a:ext cx="2169472" cy="2387099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48"/>
          <p:cNvSpPr/>
          <p:nvPr/>
        </p:nvSpPr>
        <p:spPr>
          <a:xfrm>
            <a:off x="3595200" y="889050"/>
            <a:ext cx="1953600" cy="2387100"/>
          </a:xfrm>
          <a:prstGeom prst="rect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48"/>
          <p:cNvSpPr/>
          <p:nvPr/>
        </p:nvSpPr>
        <p:spPr>
          <a:xfrm>
            <a:off x="1400230" y="3052982"/>
            <a:ext cx="1953600" cy="1822311"/>
          </a:xfrm>
          <a:prstGeom prst="rect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48"/>
          <p:cNvSpPr/>
          <p:nvPr/>
        </p:nvSpPr>
        <p:spPr>
          <a:xfrm>
            <a:off x="5789127" y="2453747"/>
            <a:ext cx="2169472" cy="2387100"/>
          </a:xfrm>
          <a:prstGeom prst="rect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07483E6-47B4-4A13-8C35-46B3925A73D5}"/>
              </a:ext>
            </a:extLst>
          </p:cNvPr>
          <p:cNvSpPr txBox="1"/>
          <p:nvPr/>
        </p:nvSpPr>
        <p:spPr>
          <a:xfrm>
            <a:off x="1159903" y="1002602"/>
            <a:ext cx="2452922" cy="1569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126" rtl="1">
              <a:buClrTx/>
            </a:pPr>
            <a:r>
              <a:rPr lang="ar-SA" sz="2399" kern="1200" dirty="0">
                <a:solidFill>
                  <a:schemeClr val="bg1"/>
                </a:solidFill>
                <a:latin typeface="Noto Naskh Arabic UI"/>
                <a:ea typeface="+mn-ea"/>
              </a:rPr>
              <a:t>((كُلُوا وَاشْرَبُوا مِنْ رِزْقِ اللَّهِ </a:t>
            </a:r>
            <a:r>
              <a:rPr lang="ar-SA" sz="2399" b="1" kern="1200" dirty="0">
                <a:solidFill>
                  <a:schemeClr val="bg1"/>
                </a:solidFill>
                <a:latin typeface="Noto Naskh Arabic UI"/>
                <a:ea typeface="+mn-ea"/>
              </a:rPr>
              <a:t>وَلا تَعْثَوْا</a:t>
            </a:r>
            <a:r>
              <a:rPr lang="ar-SA" sz="2399" kern="1200" dirty="0">
                <a:solidFill>
                  <a:schemeClr val="bg1"/>
                </a:solidFill>
                <a:latin typeface="Noto Naskh Arabic UI"/>
                <a:ea typeface="+mn-ea"/>
              </a:rPr>
              <a:t> فِي </a:t>
            </a:r>
            <a:r>
              <a:rPr lang="ar-SA" sz="2399" b="1" kern="1200" dirty="0">
                <a:solidFill>
                  <a:schemeClr val="bg1"/>
                </a:solidFill>
                <a:latin typeface="Noto Naskh Arabic UI"/>
                <a:ea typeface="+mn-ea"/>
              </a:rPr>
              <a:t>الأرْضِ مُفْسِدِينَ</a:t>
            </a:r>
            <a:r>
              <a:rPr lang="ar-SA" sz="2399" kern="1200" dirty="0">
                <a:solidFill>
                  <a:schemeClr val="bg1"/>
                </a:solidFill>
                <a:latin typeface="Noto Naskh Arabic UI"/>
                <a:ea typeface="+mn-ea"/>
              </a:rPr>
              <a:t>))</a:t>
            </a:r>
            <a:endParaRPr lang="ar-SA" sz="2399" kern="1200" dirty="0">
              <a:solidFill>
                <a:schemeClr val="bg1"/>
              </a:solidFill>
              <a:latin typeface="Comic Sans MS"/>
              <a:ea typeface="+mn-ea"/>
            </a:endParaRPr>
          </a:p>
        </p:txBody>
      </p:sp>
      <p:pic>
        <p:nvPicPr>
          <p:cNvPr id="20" name="Picture 2" descr="لافتة ملصق Keep Clean: Amazon.ae">
            <a:extLst>
              <a:ext uri="{FF2B5EF4-FFF2-40B4-BE49-F238E27FC236}">
                <a16:creationId xmlns:a16="http://schemas.microsoft.com/office/drawing/2014/main" id="{1752C975-66DF-412C-AE8B-56FB99B06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671" y="803000"/>
            <a:ext cx="2294807" cy="16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9FFFCB5-999A-47B9-8951-F1519B667181}"/>
              </a:ext>
            </a:extLst>
          </p:cNvPr>
          <p:cNvSpPr txBox="1"/>
          <p:nvPr/>
        </p:nvSpPr>
        <p:spPr>
          <a:xfrm>
            <a:off x="3379328" y="3647297"/>
            <a:ext cx="2169472" cy="83074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126">
              <a:buClrTx/>
            </a:pPr>
            <a:r>
              <a:rPr lang="en-US" sz="2399" kern="1200" dirty="0">
                <a:latin typeface="Comic Sans MS"/>
                <a:ea typeface="+mn-ea"/>
              </a:rPr>
              <a:t>Go</a:t>
            </a:r>
            <a:r>
              <a:rPr lang="en-US" sz="2399" kern="1200" dirty="0">
                <a:solidFill>
                  <a:srgbClr val="00B050"/>
                </a:solidFill>
                <a:latin typeface="Comic Sans MS"/>
                <a:ea typeface="+mn-ea"/>
              </a:rPr>
              <a:t> Green</a:t>
            </a:r>
            <a:r>
              <a:rPr lang="en-US" sz="2399" kern="1200" dirty="0">
                <a:latin typeface="Comic Sans MS"/>
                <a:ea typeface="+mn-ea"/>
              </a:rPr>
              <a:t>,</a:t>
            </a:r>
            <a:r>
              <a:rPr lang="en-US" sz="2399" kern="1200" dirty="0">
                <a:solidFill>
                  <a:srgbClr val="00B050"/>
                </a:solidFill>
                <a:latin typeface="Comic Sans MS"/>
                <a:ea typeface="+mn-ea"/>
              </a:rPr>
              <a:t> </a:t>
            </a:r>
          </a:p>
          <a:p>
            <a:pPr algn="ctr" defTabSz="914126">
              <a:buClrTx/>
            </a:pPr>
            <a:r>
              <a:rPr lang="en-US" sz="2399" kern="1200" dirty="0">
                <a:latin typeface="Comic Sans MS"/>
                <a:ea typeface="+mn-ea"/>
              </a:rPr>
              <a:t>Keep</a:t>
            </a:r>
            <a:r>
              <a:rPr lang="en-US" sz="2399" kern="1200" dirty="0">
                <a:solidFill>
                  <a:srgbClr val="00B050"/>
                </a:solidFill>
                <a:latin typeface="Comic Sans MS"/>
                <a:ea typeface="+mn-ea"/>
              </a:rPr>
              <a:t> </a:t>
            </a:r>
            <a:r>
              <a:rPr lang="en-US" sz="2399" kern="1200" dirty="0">
                <a:latin typeface="Comic Sans MS"/>
                <a:ea typeface="+mn-ea"/>
              </a:rPr>
              <a:t>Clean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ECF08CE0-4736-468B-9326-DF44FA1827AC}"/>
              </a:ext>
            </a:extLst>
          </p:cNvPr>
          <p:cNvSpPr txBox="1"/>
          <p:nvPr/>
        </p:nvSpPr>
        <p:spPr>
          <a:xfrm>
            <a:off x="2155072" y="322447"/>
            <a:ext cx="4617983" cy="4615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126">
              <a:buClrTx/>
            </a:pPr>
            <a:r>
              <a:rPr lang="en-US" sz="2399" kern="1200" dirty="0">
                <a:latin typeface="Comic Sans MS"/>
                <a:ea typeface="+mn-ea"/>
              </a:rPr>
              <a:t>Keep Your Environment Clean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54"/>
          <p:cNvSpPr txBox="1">
            <a:spLocks noGrp="1"/>
          </p:cNvSpPr>
          <p:nvPr>
            <p:ph type="title"/>
          </p:nvPr>
        </p:nvSpPr>
        <p:spPr>
          <a:xfrm>
            <a:off x="3098100" y="875500"/>
            <a:ext cx="2947800" cy="76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D4F40"/>
                </a:solidFill>
              </a:rPr>
              <a:t>The End </a:t>
            </a:r>
            <a:endParaRPr dirty="0">
              <a:solidFill>
                <a:srgbClr val="4D4F4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/>
          <p:nvPr/>
        </p:nvSpPr>
        <p:spPr>
          <a:xfrm>
            <a:off x="-125" y="-4025"/>
            <a:ext cx="9144000" cy="5143500"/>
          </a:xfrm>
          <a:prstGeom prst="rect">
            <a:avLst/>
          </a:prstGeom>
          <a:solidFill>
            <a:srgbClr val="FFFFFF">
              <a:alpha val="1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5"/>
          <p:cNvSpPr txBox="1">
            <a:spLocks noGrp="1"/>
          </p:cNvSpPr>
          <p:nvPr>
            <p:ph type="title"/>
          </p:nvPr>
        </p:nvSpPr>
        <p:spPr>
          <a:xfrm>
            <a:off x="5865825" y="1528150"/>
            <a:ext cx="2717100" cy="90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Going green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/>
          <p:nvPr/>
        </p:nvSpPr>
        <p:spPr>
          <a:xfrm>
            <a:off x="0" y="-96819"/>
            <a:ext cx="9144000" cy="5143500"/>
          </a:xfrm>
          <a:prstGeom prst="rect">
            <a:avLst/>
          </a:prstGeom>
          <a:solidFill>
            <a:srgbClr val="FFFFFF">
              <a:alpha val="1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6"/>
          <p:cNvSpPr/>
          <p:nvPr/>
        </p:nvSpPr>
        <p:spPr>
          <a:xfrm>
            <a:off x="272262" y="3444950"/>
            <a:ext cx="3249207" cy="1238736"/>
          </a:xfrm>
          <a:prstGeom prst="rect">
            <a:avLst/>
          </a:prstGeom>
          <a:solidFill>
            <a:srgbClr val="A2A586">
              <a:alpha val="73080"/>
            </a:srgbClr>
          </a:soli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What is the meaning of going green </a:t>
            </a:r>
            <a:endParaRPr sz="18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39F5624-D7BA-40FA-B681-EE96F0DA5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" y="0"/>
            <a:ext cx="4566658" cy="51435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09EE338-EFA2-4BB4-9E51-762D2EB3B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511" y="-14036"/>
            <a:ext cx="4425577" cy="4961316"/>
          </a:xfrm>
          <a:prstGeom prst="rect">
            <a:avLst/>
          </a:prstGeom>
        </p:spPr>
      </p:pic>
      <p:sp>
        <p:nvSpPr>
          <p:cNvPr id="11" name="شكل حر: شكل 10">
            <a:extLst>
              <a:ext uri="{FF2B5EF4-FFF2-40B4-BE49-F238E27FC236}">
                <a16:creationId xmlns:a16="http://schemas.microsoft.com/office/drawing/2014/main" id="{1F4B7328-6610-4381-9F4B-19EAC27BD4E7}"/>
              </a:ext>
            </a:extLst>
          </p:cNvPr>
          <p:cNvSpPr/>
          <p:nvPr/>
        </p:nvSpPr>
        <p:spPr>
          <a:xfrm>
            <a:off x="4751964" y="1549913"/>
            <a:ext cx="4128676" cy="3397367"/>
          </a:xfrm>
          <a:custGeom>
            <a:avLst/>
            <a:gdLst>
              <a:gd name="connsiteX0" fmla="*/ 0 w 4129950"/>
              <a:gd name="connsiteY0" fmla="*/ 0 h 3398416"/>
              <a:gd name="connsiteX1" fmla="*/ 2484276 w 4129950"/>
              <a:gd name="connsiteY1" fmla="*/ 0 h 3398416"/>
              <a:gd name="connsiteX2" fmla="*/ 2484276 w 4129950"/>
              <a:gd name="connsiteY2" fmla="*/ 1488715 h 3398416"/>
              <a:gd name="connsiteX3" fmla="*/ 4129950 w 4129950"/>
              <a:gd name="connsiteY3" fmla="*/ 1488715 h 3398416"/>
              <a:gd name="connsiteX4" fmla="*/ 4129950 w 4129950"/>
              <a:gd name="connsiteY4" fmla="*/ 3398416 h 3398416"/>
              <a:gd name="connsiteX5" fmla="*/ 2484276 w 4129950"/>
              <a:gd name="connsiteY5" fmla="*/ 3398416 h 3398416"/>
              <a:gd name="connsiteX6" fmla="*/ 1645674 w 4129950"/>
              <a:gd name="connsiteY6" fmla="*/ 3398416 h 3398416"/>
              <a:gd name="connsiteX7" fmla="*/ 0 w 4129950"/>
              <a:gd name="connsiteY7" fmla="*/ 3398416 h 339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9950" h="3398416">
                <a:moveTo>
                  <a:pt x="0" y="0"/>
                </a:moveTo>
                <a:lnTo>
                  <a:pt x="2484276" y="0"/>
                </a:lnTo>
                <a:lnTo>
                  <a:pt x="2484276" y="1488715"/>
                </a:lnTo>
                <a:lnTo>
                  <a:pt x="4129950" y="1488715"/>
                </a:lnTo>
                <a:lnTo>
                  <a:pt x="4129950" y="3398416"/>
                </a:lnTo>
                <a:lnTo>
                  <a:pt x="2484276" y="3398416"/>
                </a:lnTo>
                <a:lnTo>
                  <a:pt x="1645674" y="3398416"/>
                </a:lnTo>
                <a:lnTo>
                  <a:pt x="0" y="3398416"/>
                </a:lnTo>
                <a:close/>
              </a:path>
            </a:pathLst>
          </a:cu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 defTabSz="914126">
              <a:buClrTx/>
            </a:pPr>
            <a:endParaRPr lang="ar-SA" sz="1799" kern="1200">
              <a:solidFill>
                <a:prstClr val="white"/>
              </a:solidFill>
              <a:latin typeface="Comic Sans MS"/>
              <a:cs typeface="Arial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FBEF20D0-F04B-4D2E-ABCC-95E8A4A6D5F3}"/>
              </a:ext>
            </a:extLst>
          </p:cNvPr>
          <p:cNvSpPr/>
          <p:nvPr/>
        </p:nvSpPr>
        <p:spPr>
          <a:xfrm>
            <a:off x="4248064" y="1894614"/>
            <a:ext cx="2231559" cy="40849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12" tIns="45706" rIns="91412" bIns="45706">
            <a:spAutoFit/>
          </a:bodyPr>
          <a:lstStyle/>
          <a:p>
            <a:pPr algn="ctr" defTabSz="914126">
              <a:buClrTx/>
            </a:pPr>
            <a:r>
              <a:rPr lang="en-US" sz="1799" kern="1200" dirty="0">
                <a:ln w="0"/>
                <a:latin typeface="Arial Rounded MT Bold" panose="020F0704030504030204" pitchFamily="34" charset="0"/>
                <a:ea typeface="+mn-ea"/>
              </a:rPr>
              <a:t>.. the title</a:t>
            </a:r>
            <a:r>
              <a:rPr lang="en-US" sz="1799" kern="1200" dirty="0">
                <a:ln w="0"/>
                <a:solidFill>
                  <a:prstClr val="white"/>
                </a:solidFill>
                <a:latin typeface="Arial Rounded MT Bold" panose="020F0704030504030204" pitchFamily="34" charset="0"/>
                <a:ea typeface="+mn-ea"/>
              </a:rPr>
              <a:t>?</a:t>
            </a:r>
            <a:endParaRPr lang="en-US" sz="2799" kern="1200" dirty="0">
              <a:ln w="0"/>
              <a:solidFill>
                <a:prstClr val="white"/>
              </a:solidFill>
              <a:latin typeface="Arial Rounded MT Bold" panose="020F0704030504030204" pitchFamily="34" charset="0"/>
              <a:ea typeface="+mn-ea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7F94CFF-677C-402F-8E3F-2DD76BB60960}"/>
              </a:ext>
            </a:extLst>
          </p:cNvPr>
          <p:cNvSpPr/>
          <p:nvPr/>
        </p:nvSpPr>
        <p:spPr>
          <a:xfrm>
            <a:off x="4248064" y="3097906"/>
            <a:ext cx="2231559" cy="37445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12" tIns="45706" rIns="91412" bIns="45706">
            <a:spAutoFit/>
          </a:bodyPr>
          <a:lstStyle/>
          <a:p>
            <a:pPr algn="ctr" defTabSz="914126">
              <a:buClrTx/>
            </a:pPr>
            <a:r>
              <a:rPr lang="en-US" sz="1600" kern="1200" dirty="0">
                <a:ln w="0"/>
                <a:latin typeface="Arial Rounded MT Bold" panose="020F0704030504030204" pitchFamily="34" charset="0"/>
                <a:ea typeface="+mn-ea"/>
              </a:rPr>
              <a:t> Picture shows …</a:t>
            </a:r>
            <a:r>
              <a:rPr lang="en-US" sz="1600" kern="1200" dirty="0">
                <a:ln w="0"/>
                <a:solidFill>
                  <a:prstClr val="white"/>
                </a:solidFill>
                <a:latin typeface="Arial Rounded MT Bold" panose="020F0704030504030204" pitchFamily="34" charset="0"/>
                <a:ea typeface="+mn-ea"/>
              </a:rPr>
              <a:t>?</a:t>
            </a:r>
            <a:endParaRPr lang="en-US" sz="2399" kern="1200" dirty="0">
              <a:ln w="0"/>
              <a:solidFill>
                <a:prstClr val="white"/>
              </a:solidFill>
              <a:latin typeface="Arial Rounded MT Bold" panose="020F0704030504030204" pitchFamily="34" charset="0"/>
              <a:ea typeface="+mn-ea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A12A332C-DE35-4F83-AEE5-461ADDFA9852}"/>
              </a:ext>
            </a:extLst>
          </p:cNvPr>
          <p:cNvSpPr/>
          <p:nvPr/>
        </p:nvSpPr>
        <p:spPr>
          <a:xfrm>
            <a:off x="4248064" y="3662811"/>
            <a:ext cx="2231559" cy="40849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12" tIns="45706" rIns="91412" bIns="45706">
            <a:spAutoFit/>
          </a:bodyPr>
          <a:lstStyle/>
          <a:p>
            <a:pPr algn="ctr" defTabSz="914126">
              <a:buClrTx/>
            </a:pPr>
            <a:r>
              <a:rPr lang="en-US" sz="1600" kern="1200" dirty="0">
                <a:ln w="0"/>
                <a:latin typeface="Arial Rounded MT Bold" panose="020F0704030504030204" pitchFamily="34" charset="0"/>
                <a:ea typeface="+mn-ea"/>
              </a:rPr>
              <a:t>.. </a:t>
            </a:r>
            <a:r>
              <a:rPr lang="en-US" sz="1600" kern="1200" dirty="0">
                <a:ln w="0"/>
                <a:solidFill>
                  <a:srgbClr val="FFFFFC"/>
                </a:solidFill>
                <a:latin typeface="Arial Rounded MT Bold" panose="020F0704030504030204" pitchFamily="34" charset="0"/>
                <a:ea typeface="+mn-ea"/>
              </a:rPr>
              <a:t>#</a:t>
            </a:r>
            <a:r>
              <a:rPr lang="en-US" sz="1600" kern="1200" dirty="0">
                <a:ln w="0"/>
                <a:latin typeface="Arial Rounded MT Bold" panose="020F0704030504030204" pitchFamily="34" charset="0"/>
                <a:ea typeface="+mn-ea"/>
              </a:rPr>
              <a:t> of </a:t>
            </a:r>
            <a:r>
              <a:rPr lang="en-US" sz="1799" kern="1200" dirty="0">
                <a:ln w="0"/>
                <a:latin typeface="Arial Rounded MT Bold" panose="020F0704030504030204" pitchFamily="34" charset="0"/>
                <a:ea typeface="+mn-ea"/>
              </a:rPr>
              <a:t>paragraphs</a:t>
            </a:r>
            <a:r>
              <a:rPr lang="en-US" sz="1600" kern="1200" dirty="0">
                <a:ln w="0"/>
                <a:solidFill>
                  <a:prstClr val="white"/>
                </a:solidFill>
                <a:latin typeface="Arial Rounded MT Bold" panose="020F0704030504030204" pitchFamily="34" charset="0"/>
                <a:ea typeface="+mn-ea"/>
              </a:rPr>
              <a:t>?</a:t>
            </a:r>
            <a:endParaRPr lang="en-US" sz="2399" kern="1200" dirty="0">
              <a:ln w="0"/>
              <a:solidFill>
                <a:prstClr val="white"/>
              </a:solidFill>
              <a:latin typeface="Arial Rounded MT Bold" panose="020F0704030504030204" pitchFamily="34" charset="0"/>
              <a:ea typeface="+mn-ea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30785F26-C2D7-4C8E-9DCA-44A09E9582B2}"/>
              </a:ext>
            </a:extLst>
          </p:cNvPr>
          <p:cNvSpPr/>
          <p:nvPr/>
        </p:nvSpPr>
        <p:spPr>
          <a:xfrm>
            <a:off x="4248064" y="2520372"/>
            <a:ext cx="2231559" cy="40849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12" tIns="45706" rIns="91412" bIns="45706">
            <a:spAutoFit/>
          </a:bodyPr>
          <a:lstStyle/>
          <a:p>
            <a:pPr algn="ctr" defTabSz="914126">
              <a:buClrTx/>
            </a:pPr>
            <a:r>
              <a:rPr lang="en-US" sz="1799" kern="1200" dirty="0">
                <a:ln w="0"/>
                <a:latin typeface="Arial Rounded MT Bold" panose="020F0704030504030204" pitchFamily="34" charset="0"/>
                <a:ea typeface="+mn-ea"/>
              </a:rPr>
              <a:t>.. the title mean</a:t>
            </a:r>
            <a:r>
              <a:rPr lang="en-US" sz="1799" kern="1200" dirty="0">
                <a:ln w="0"/>
                <a:solidFill>
                  <a:prstClr val="white"/>
                </a:solidFill>
                <a:latin typeface="Arial Rounded MT Bold" panose="020F0704030504030204" pitchFamily="34" charset="0"/>
                <a:ea typeface="+mn-ea"/>
              </a:rPr>
              <a:t>?</a:t>
            </a:r>
            <a:endParaRPr lang="en-US" sz="2799" kern="1200" dirty="0">
              <a:ln w="0"/>
              <a:solidFill>
                <a:prstClr val="white"/>
              </a:solidFill>
              <a:latin typeface="Arial Rounded MT Bold" panose="020F0704030504030204" pitchFamily="34" charset="0"/>
              <a:ea typeface="+mn-ea"/>
            </a:endParaRP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0E53117A-F3EC-4DB2-BB59-266D140C0BBE}"/>
              </a:ext>
            </a:extLst>
          </p:cNvPr>
          <p:cNvSpPr/>
          <p:nvPr/>
        </p:nvSpPr>
        <p:spPr>
          <a:xfrm>
            <a:off x="343217" y="1554614"/>
            <a:ext cx="344133" cy="378546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26">
              <a:buClrTx/>
            </a:pPr>
            <a:r>
              <a:rPr lang="en-US" sz="1999" kern="1200" dirty="0">
                <a:solidFill>
                  <a:prstClr val="white"/>
                </a:solidFill>
                <a:latin typeface="Comic Sans MS"/>
                <a:cs typeface="Arial"/>
              </a:rPr>
              <a:t>1</a:t>
            </a:r>
            <a:endParaRPr lang="ar-SA" sz="1999" kern="1200" dirty="0">
              <a:solidFill>
                <a:prstClr val="white"/>
              </a:solidFill>
              <a:latin typeface="Comic Sans MS"/>
              <a:cs typeface="Arial"/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5C73540E-1505-465A-ACBB-A3795246E48A}"/>
              </a:ext>
            </a:extLst>
          </p:cNvPr>
          <p:cNvSpPr/>
          <p:nvPr/>
        </p:nvSpPr>
        <p:spPr>
          <a:xfrm>
            <a:off x="1954637" y="1933160"/>
            <a:ext cx="344133" cy="378546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26">
              <a:buClrTx/>
            </a:pPr>
            <a:r>
              <a:rPr lang="en-US" sz="1999" kern="1200" dirty="0">
                <a:solidFill>
                  <a:prstClr val="white"/>
                </a:solidFill>
                <a:latin typeface="Comic Sans MS"/>
                <a:cs typeface="Arial"/>
              </a:rPr>
              <a:t>2</a:t>
            </a:r>
            <a:endParaRPr lang="ar-SA" sz="1999" kern="1200" dirty="0">
              <a:solidFill>
                <a:prstClr val="white"/>
              </a:solidFill>
              <a:latin typeface="Comic Sans MS"/>
              <a:cs typeface="Arial"/>
            </a:endParaRP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4E7F9A8-B924-4BA5-BCA9-8FDD3980E7E2}"/>
              </a:ext>
            </a:extLst>
          </p:cNvPr>
          <p:cNvSpPr/>
          <p:nvPr/>
        </p:nvSpPr>
        <p:spPr>
          <a:xfrm>
            <a:off x="1954637" y="2642523"/>
            <a:ext cx="344133" cy="378546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26">
              <a:buClrTx/>
            </a:pPr>
            <a:r>
              <a:rPr lang="en-US" sz="1999" kern="1200" dirty="0">
                <a:solidFill>
                  <a:prstClr val="white"/>
                </a:solidFill>
                <a:latin typeface="Comic Sans MS"/>
                <a:cs typeface="Arial"/>
              </a:rPr>
              <a:t>3</a:t>
            </a:r>
            <a:endParaRPr lang="ar-SA" sz="1999" kern="1200" dirty="0">
              <a:solidFill>
                <a:prstClr val="white"/>
              </a:solidFill>
              <a:latin typeface="Comic Sans MS"/>
              <a:cs typeface="Arial"/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57F67F37-1CB7-4AC7-85BA-6584B60B0CC4}"/>
              </a:ext>
            </a:extLst>
          </p:cNvPr>
          <p:cNvSpPr/>
          <p:nvPr/>
        </p:nvSpPr>
        <p:spPr>
          <a:xfrm>
            <a:off x="343216" y="3248597"/>
            <a:ext cx="344133" cy="378546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26">
              <a:buClrTx/>
            </a:pPr>
            <a:r>
              <a:rPr lang="en-US" sz="1999" kern="1200" dirty="0">
                <a:solidFill>
                  <a:prstClr val="white"/>
                </a:solidFill>
                <a:latin typeface="Comic Sans MS"/>
                <a:cs typeface="Arial"/>
              </a:rPr>
              <a:t>4</a:t>
            </a:r>
            <a:endParaRPr lang="ar-SA" sz="1999" kern="1200" dirty="0">
              <a:solidFill>
                <a:prstClr val="white"/>
              </a:solidFill>
              <a:latin typeface="Comic Sans MS"/>
              <a:cs typeface="Arial"/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21D86046-8615-46DF-B06D-6BE1AA35B0A3}"/>
              </a:ext>
            </a:extLst>
          </p:cNvPr>
          <p:cNvSpPr/>
          <p:nvPr/>
        </p:nvSpPr>
        <p:spPr>
          <a:xfrm>
            <a:off x="343216" y="3867059"/>
            <a:ext cx="344133" cy="378546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26">
              <a:buClrTx/>
            </a:pPr>
            <a:r>
              <a:rPr lang="en-US" sz="1999" kern="1200" dirty="0">
                <a:solidFill>
                  <a:prstClr val="white"/>
                </a:solidFill>
                <a:latin typeface="Comic Sans MS"/>
                <a:cs typeface="Arial"/>
              </a:rPr>
              <a:t>5</a:t>
            </a:r>
            <a:endParaRPr lang="ar-SA" sz="1999" kern="1200" dirty="0">
              <a:solidFill>
                <a:prstClr val="white"/>
              </a:solidFill>
              <a:latin typeface="Comic Sans MS"/>
              <a:cs typeface="Arial"/>
            </a:endParaRP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0E1F7796-2FD0-4F9E-9D27-DA923C9356C2}"/>
              </a:ext>
            </a:extLst>
          </p:cNvPr>
          <p:cNvSpPr/>
          <p:nvPr/>
        </p:nvSpPr>
        <p:spPr>
          <a:xfrm>
            <a:off x="343216" y="4407388"/>
            <a:ext cx="344133" cy="378546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26">
              <a:buClrTx/>
            </a:pPr>
            <a:r>
              <a:rPr lang="en-US" sz="1999" kern="1200" dirty="0">
                <a:solidFill>
                  <a:prstClr val="white"/>
                </a:solidFill>
                <a:latin typeface="Comic Sans MS"/>
                <a:cs typeface="Arial"/>
              </a:rPr>
              <a:t>6</a:t>
            </a:r>
            <a:endParaRPr lang="ar-SA" sz="1999" kern="1200" dirty="0">
              <a:solidFill>
                <a:prstClr val="white"/>
              </a:solidFill>
              <a:latin typeface="Comic Sans MS"/>
              <a:cs typeface="Arial"/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1DB9BA18-9A59-4CDB-80FD-9D133DF545DD}"/>
              </a:ext>
            </a:extLst>
          </p:cNvPr>
          <p:cNvSpPr/>
          <p:nvPr/>
        </p:nvSpPr>
        <p:spPr>
          <a:xfrm>
            <a:off x="5723773" y="633148"/>
            <a:ext cx="344133" cy="378546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26">
              <a:buClrTx/>
            </a:pPr>
            <a:r>
              <a:rPr lang="en-US" sz="1999" kern="1200" dirty="0">
                <a:solidFill>
                  <a:prstClr val="white"/>
                </a:solidFill>
                <a:latin typeface="Comic Sans MS"/>
                <a:cs typeface="Arial"/>
              </a:rPr>
              <a:t>7</a:t>
            </a:r>
            <a:endParaRPr lang="ar-SA" sz="1999" kern="1200" dirty="0">
              <a:solidFill>
                <a:prstClr val="white"/>
              </a:solidFill>
              <a:latin typeface="Comic Sans MS"/>
              <a:cs typeface="Arial"/>
            </a:endParaRPr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7C449276-CF56-4079-97A9-1FA4FB82D6C3}"/>
              </a:ext>
            </a:extLst>
          </p:cNvPr>
          <p:cNvSpPr/>
          <p:nvPr/>
        </p:nvSpPr>
        <p:spPr>
          <a:xfrm>
            <a:off x="5723773" y="1017635"/>
            <a:ext cx="344133" cy="378546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914126">
              <a:buClrTx/>
            </a:pPr>
            <a:r>
              <a:rPr lang="en-US" sz="1999" kern="1200" dirty="0">
                <a:solidFill>
                  <a:prstClr val="white"/>
                </a:solidFill>
                <a:latin typeface="Comic Sans MS"/>
                <a:cs typeface="Arial"/>
              </a:rPr>
              <a:t>8</a:t>
            </a:r>
            <a:endParaRPr lang="ar-SA" sz="1999" kern="1200" dirty="0">
              <a:solidFill>
                <a:prstClr val="white"/>
              </a:solidFill>
              <a:latin typeface="Comic Sans MS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3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A586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G Bk 3 F-SA_'17_2-18">
            <a:hlinkClick r:id="" action="ppaction://media"/>
            <a:extLst>
              <a:ext uri="{FF2B5EF4-FFF2-40B4-BE49-F238E27FC236}">
                <a16:creationId xmlns:a16="http://schemas.microsoft.com/office/drawing/2014/main" id="{137A7078-10DC-41B5-9735-3F48EA226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3645" y="1962149"/>
            <a:ext cx="609600" cy="609600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60D8C0FB-EBE2-4DE0-ADE2-4DA07174E817}"/>
              </a:ext>
            </a:extLst>
          </p:cNvPr>
          <p:cNvSpPr/>
          <p:nvPr/>
        </p:nvSpPr>
        <p:spPr>
          <a:xfrm>
            <a:off x="1148603" y="1061941"/>
            <a:ext cx="3028110" cy="408623"/>
          </a:xfrm>
          <a:prstGeom prst="roundRect">
            <a:avLst/>
          </a:prstGeom>
          <a:solidFill>
            <a:srgbClr val="1D6456"/>
          </a:solidFill>
          <a:ln>
            <a:solidFill>
              <a:srgbClr val="DDDDDD">
                <a:lumMod val="50000"/>
              </a:srgb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</a:rPr>
              <a:t>Read along as you listen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A48FDED-FD76-4931-9E54-0760683F17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61"/>
          <a:stretch/>
        </p:blipFill>
        <p:spPr>
          <a:xfrm>
            <a:off x="257891" y="3063334"/>
            <a:ext cx="4228107" cy="18429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050FDD9-9495-487D-BA19-D2FC43239F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5284" y="0"/>
            <a:ext cx="4348716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731;p64"/>
          <p:cNvGrpSpPr/>
          <p:nvPr/>
        </p:nvGrpSpPr>
        <p:grpSpPr>
          <a:xfrm>
            <a:off x="236398" y="-655211"/>
            <a:ext cx="4216997" cy="3485476"/>
            <a:chOff x="2253298" y="2533889"/>
            <a:chExt cx="948701" cy="829806"/>
          </a:xfrm>
        </p:grpSpPr>
        <p:sp>
          <p:nvSpPr>
            <p:cNvPr id="3" name="Google Shape;4732;p64"/>
            <p:cNvSpPr/>
            <p:nvPr/>
          </p:nvSpPr>
          <p:spPr>
            <a:xfrm>
              <a:off x="2430929" y="2799334"/>
              <a:ext cx="606303" cy="193359"/>
            </a:xfrm>
            <a:custGeom>
              <a:avLst/>
              <a:gdLst/>
              <a:ahLst/>
              <a:cxnLst/>
              <a:rect l="l" t="t" r="r" b="b"/>
              <a:pathLst>
                <a:path w="116549" h="36397" extrusionOk="0">
                  <a:moveTo>
                    <a:pt x="18199" y="1"/>
                  </a:moveTo>
                  <a:cubicBezTo>
                    <a:pt x="8148" y="1"/>
                    <a:pt x="1" y="8148"/>
                    <a:pt x="1" y="18198"/>
                  </a:cubicBezTo>
                  <a:cubicBezTo>
                    <a:pt x="1" y="28249"/>
                    <a:pt x="8148" y="36396"/>
                    <a:pt x="18199" y="36396"/>
                  </a:cubicBezTo>
                  <a:lnTo>
                    <a:pt x="98350" y="36396"/>
                  </a:lnTo>
                  <a:cubicBezTo>
                    <a:pt x="108401" y="36396"/>
                    <a:pt x="116548" y="28249"/>
                    <a:pt x="116548" y="18198"/>
                  </a:cubicBezTo>
                  <a:cubicBezTo>
                    <a:pt x="116548" y="8148"/>
                    <a:pt x="108401" y="1"/>
                    <a:pt x="98350" y="1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/>
                <a:t>           Public utilities</a:t>
              </a:r>
              <a:endParaRPr sz="1600" b="1" dirty="0"/>
            </a:p>
          </p:txBody>
        </p:sp>
        <p:sp>
          <p:nvSpPr>
            <p:cNvPr id="4" name="Google Shape;4733;p64"/>
            <p:cNvSpPr/>
            <p:nvPr/>
          </p:nvSpPr>
          <p:spPr>
            <a:xfrm>
              <a:off x="2373234" y="2761962"/>
              <a:ext cx="248482" cy="268106"/>
            </a:xfrm>
            <a:custGeom>
              <a:avLst/>
              <a:gdLst/>
              <a:ahLst/>
              <a:cxnLst/>
              <a:rect l="l" t="t" r="r" b="b"/>
              <a:pathLst>
                <a:path w="46773" h="50467" extrusionOk="0">
                  <a:moveTo>
                    <a:pt x="25232" y="1"/>
                  </a:moveTo>
                  <a:cubicBezTo>
                    <a:pt x="11319" y="1"/>
                    <a:pt x="0" y="11322"/>
                    <a:pt x="0" y="25233"/>
                  </a:cubicBezTo>
                  <a:cubicBezTo>
                    <a:pt x="0" y="39146"/>
                    <a:pt x="11319" y="50466"/>
                    <a:pt x="25232" y="50466"/>
                  </a:cubicBezTo>
                  <a:lnTo>
                    <a:pt x="46773" y="50466"/>
                  </a:lnTo>
                  <a:lnTo>
                    <a:pt x="46773" y="49007"/>
                  </a:lnTo>
                  <a:lnTo>
                    <a:pt x="25232" y="49007"/>
                  </a:lnTo>
                  <a:cubicBezTo>
                    <a:pt x="12124" y="49007"/>
                    <a:pt x="1456" y="38344"/>
                    <a:pt x="1456" y="25233"/>
                  </a:cubicBezTo>
                  <a:cubicBezTo>
                    <a:pt x="1456" y="12123"/>
                    <a:pt x="12124" y="1457"/>
                    <a:pt x="25232" y="1457"/>
                  </a:cubicBezTo>
                  <a:lnTo>
                    <a:pt x="46773" y="1457"/>
                  </a:lnTo>
                  <a:lnTo>
                    <a:pt x="46773" y="1"/>
                  </a:lnTo>
                  <a:close/>
                </a:path>
              </a:pathLst>
            </a:custGeom>
            <a:solidFill>
              <a:srgbClr val="969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4734;p64"/>
            <p:cNvSpPr/>
            <p:nvPr/>
          </p:nvSpPr>
          <p:spPr>
            <a:xfrm>
              <a:off x="2726356" y="3024889"/>
              <a:ext cx="2582" cy="99328"/>
            </a:xfrm>
            <a:custGeom>
              <a:avLst/>
              <a:gdLst/>
              <a:ahLst/>
              <a:cxnLst/>
              <a:rect l="l" t="t" r="r" b="b"/>
              <a:pathLst>
                <a:path w="486" h="18697" extrusionOk="0">
                  <a:moveTo>
                    <a:pt x="243" y="1"/>
                  </a:moveTo>
                  <a:cubicBezTo>
                    <a:pt x="108" y="1"/>
                    <a:pt x="1" y="109"/>
                    <a:pt x="1" y="243"/>
                  </a:cubicBezTo>
                  <a:lnTo>
                    <a:pt x="1" y="18455"/>
                  </a:lnTo>
                  <a:cubicBezTo>
                    <a:pt x="1" y="18588"/>
                    <a:pt x="108" y="18697"/>
                    <a:pt x="243" y="18697"/>
                  </a:cubicBezTo>
                  <a:cubicBezTo>
                    <a:pt x="377" y="18697"/>
                    <a:pt x="485" y="18588"/>
                    <a:pt x="485" y="18455"/>
                  </a:cubicBezTo>
                  <a:lnTo>
                    <a:pt x="485" y="243"/>
                  </a:lnTo>
                  <a:cubicBezTo>
                    <a:pt x="485" y="109"/>
                    <a:pt x="377" y="1"/>
                    <a:pt x="243" y="1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735;p64"/>
            <p:cNvSpPr/>
            <p:nvPr/>
          </p:nvSpPr>
          <p:spPr>
            <a:xfrm>
              <a:off x="2785174" y="3024884"/>
              <a:ext cx="287220" cy="99333"/>
            </a:xfrm>
            <a:custGeom>
              <a:avLst/>
              <a:gdLst/>
              <a:ahLst/>
              <a:cxnLst/>
              <a:rect l="l" t="t" r="r" b="b"/>
              <a:pathLst>
                <a:path w="54065" h="18698" extrusionOk="0">
                  <a:moveTo>
                    <a:pt x="242" y="0"/>
                  </a:moveTo>
                  <a:cubicBezTo>
                    <a:pt x="109" y="0"/>
                    <a:pt x="0" y="109"/>
                    <a:pt x="0" y="242"/>
                  </a:cubicBezTo>
                  <a:lnTo>
                    <a:pt x="0" y="5286"/>
                  </a:lnTo>
                  <a:cubicBezTo>
                    <a:pt x="0" y="8843"/>
                    <a:pt x="2895" y="11736"/>
                    <a:pt x="6451" y="11736"/>
                  </a:cubicBezTo>
                  <a:lnTo>
                    <a:pt x="46862" y="11736"/>
                  </a:lnTo>
                  <a:cubicBezTo>
                    <a:pt x="50567" y="11736"/>
                    <a:pt x="53580" y="14751"/>
                    <a:pt x="53580" y="18456"/>
                  </a:cubicBezTo>
                  <a:cubicBezTo>
                    <a:pt x="53580" y="18589"/>
                    <a:pt x="53689" y="18698"/>
                    <a:pt x="53822" y="18698"/>
                  </a:cubicBezTo>
                  <a:cubicBezTo>
                    <a:pt x="53957" y="18698"/>
                    <a:pt x="54064" y="18589"/>
                    <a:pt x="54063" y="18456"/>
                  </a:cubicBezTo>
                  <a:cubicBezTo>
                    <a:pt x="54063" y="14484"/>
                    <a:pt x="50831" y="11250"/>
                    <a:pt x="46858" y="11250"/>
                  </a:cubicBezTo>
                  <a:lnTo>
                    <a:pt x="6449" y="11250"/>
                  </a:lnTo>
                  <a:cubicBezTo>
                    <a:pt x="3160" y="11250"/>
                    <a:pt x="484" y="8576"/>
                    <a:pt x="484" y="5286"/>
                  </a:cubicBezTo>
                  <a:lnTo>
                    <a:pt x="484" y="242"/>
                  </a:lnTo>
                  <a:cubicBezTo>
                    <a:pt x="484" y="109"/>
                    <a:pt x="376" y="0"/>
                    <a:pt x="242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736;p64"/>
            <p:cNvSpPr/>
            <p:nvPr/>
          </p:nvSpPr>
          <p:spPr>
            <a:xfrm>
              <a:off x="2382903" y="3024884"/>
              <a:ext cx="287215" cy="99333"/>
            </a:xfrm>
            <a:custGeom>
              <a:avLst/>
              <a:gdLst/>
              <a:ahLst/>
              <a:cxnLst/>
              <a:rect l="l" t="t" r="r" b="b"/>
              <a:pathLst>
                <a:path w="54064" h="18698" extrusionOk="0">
                  <a:moveTo>
                    <a:pt x="53821" y="0"/>
                  </a:moveTo>
                  <a:cubicBezTo>
                    <a:pt x="53686" y="0"/>
                    <a:pt x="53579" y="109"/>
                    <a:pt x="53579" y="242"/>
                  </a:cubicBezTo>
                  <a:lnTo>
                    <a:pt x="53579" y="5286"/>
                  </a:lnTo>
                  <a:cubicBezTo>
                    <a:pt x="53579" y="8576"/>
                    <a:pt x="50903" y="11250"/>
                    <a:pt x="47614" y="11250"/>
                  </a:cubicBezTo>
                  <a:lnTo>
                    <a:pt x="7205" y="11250"/>
                  </a:lnTo>
                  <a:cubicBezTo>
                    <a:pt x="3232" y="11250"/>
                    <a:pt x="0" y="14484"/>
                    <a:pt x="0" y="18456"/>
                  </a:cubicBezTo>
                  <a:cubicBezTo>
                    <a:pt x="0" y="18589"/>
                    <a:pt x="109" y="18698"/>
                    <a:pt x="242" y="18698"/>
                  </a:cubicBezTo>
                  <a:cubicBezTo>
                    <a:pt x="376" y="18698"/>
                    <a:pt x="485" y="18589"/>
                    <a:pt x="485" y="18456"/>
                  </a:cubicBezTo>
                  <a:cubicBezTo>
                    <a:pt x="485" y="14751"/>
                    <a:pt x="3499" y="11736"/>
                    <a:pt x="7202" y="11736"/>
                  </a:cubicBezTo>
                  <a:lnTo>
                    <a:pt x="47612" y="11736"/>
                  </a:lnTo>
                  <a:cubicBezTo>
                    <a:pt x="51169" y="11736"/>
                    <a:pt x="54063" y="8843"/>
                    <a:pt x="54063" y="5286"/>
                  </a:cubicBezTo>
                  <a:lnTo>
                    <a:pt x="54063" y="242"/>
                  </a:lnTo>
                  <a:cubicBezTo>
                    <a:pt x="54063" y="109"/>
                    <a:pt x="53955" y="0"/>
                    <a:pt x="53821" y="0"/>
                  </a:cubicBezTo>
                  <a:close/>
                </a:path>
              </a:pathLst>
            </a:custGeom>
            <a:solidFill>
              <a:srgbClr val="9FA0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737;p64"/>
            <p:cNvSpPr/>
            <p:nvPr/>
          </p:nvSpPr>
          <p:spPr>
            <a:xfrm>
              <a:off x="2596756" y="3151259"/>
              <a:ext cx="261784" cy="212436"/>
            </a:xfrm>
            <a:custGeom>
              <a:avLst/>
              <a:gdLst/>
              <a:ahLst/>
              <a:cxnLst/>
              <a:rect l="l" t="t" r="r" b="b"/>
              <a:pathLst>
                <a:path w="49277" h="39988" extrusionOk="0">
                  <a:moveTo>
                    <a:pt x="7996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6" y="39988"/>
                  </a:cubicBezTo>
                  <a:lnTo>
                    <a:pt x="41280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79"/>
                    <a:pt x="45697" y="0"/>
                    <a:pt x="4128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4738;p64"/>
            <p:cNvSpPr/>
            <p:nvPr/>
          </p:nvSpPr>
          <p:spPr>
            <a:xfrm>
              <a:off x="2940204" y="3151259"/>
              <a:ext cx="261795" cy="212436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/>
                <a:t> </a:t>
              </a:r>
              <a:endParaRPr dirty="0"/>
            </a:p>
          </p:txBody>
        </p:sp>
        <p:sp>
          <p:nvSpPr>
            <p:cNvPr id="10" name="Google Shape;4739;p64"/>
            <p:cNvSpPr/>
            <p:nvPr/>
          </p:nvSpPr>
          <p:spPr>
            <a:xfrm>
              <a:off x="2253298" y="3151259"/>
              <a:ext cx="261795" cy="212436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4740;p64"/>
            <p:cNvSpPr/>
            <p:nvPr/>
          </p:nvSpPr>
          <p:spPr>
            <a:xfrm>
              <a:off x="2718685" y="3113966"/>
              <a:ext cx="17919" cy="17924"/>
            </a:xfrm>
            <a:custGeom>
              <a:avLst/>
              <a:gdLst/>
              <a:ahLst/>
              <a:cxnLst/>
              <a:rect l="l" t="t" r="r" b="b"/>
              <a:pathLst>
                <a:path w="3373" h="3374" extrusionOk="0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9"/>
                    <a:pt x="3372" y="1687"/>
                  </a:cubicBezTo>
                  <a:cubicBezTo>
                    <a:pt x="3372" y="755"/>
                    <a:pt x="2618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741;p64"/>
            <p:cNvSpPr/>
            <p:nvPr/>
          </p:nvSpPr>
          <p:spPr>
            <a:xfrm>
              <a:off x="3062128" y="3113966"/>
              <a:ext cx="17924" cy="17924"/>
            </a:xfrm>
            <a:custGeom>
              <a:avLst/>
              <a:gdLst/>
              <a:ahLst/>
              <a:cxnLst/>
              <a:rect l="l" t="t" r="r" b="b"/>
              <a:pathLst>
                <a:path w="3374" h="3374" extrusionOk="0">
                  <a:moveTo>
                    <a:pt x="1687" y="0"/>
                  </a:moveTo>
                  <a:cubicBezTo>
                    <a:pt x="755" y="0"/>
                    <a:pt x="0" y="755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3"/>
                    <a:pt x="3373" y="2619"/>
                    <a:pt x="3373" y="1687"/>
                  </a:cubicBezTo>
                  <a:cubicBezTo>
                    <a:pt x="3373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42;p64"/>
            <p:cNvSpPr/>
            <p:nvPr/>
          </p:nvSpPr>
          <p:spPr>
            <a:xfrm>
              <a:off x="2375226" y="3113966"/>
              <a:ext cx="17924" cy="17924"/>
            </a:xfrm>
            <a:custGeom>
              <a:avLst/>
              <a:gdLst/>
              <a:ahLst/>
              <a:cxnLst/>
              <a:rect l="l" t="t" r="r" b="b"/>
              <a:pathLst>
                <a:path w="3374" h="3374" extrusionOk="0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3"/>
                    <a:pt x="3374" y="2619"/>
                    <a:pt x="3374" y="1687"/>
                  </a:cubicBezTo>
                  <a:cubicBezTo>
                    <a:pt x="3374" y="755"/>
                    <a:pt x="2619" y="0"/>
                    <a:pt x="1687" y="0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43;p64"/>
            <p:cNvSpPr/>
            <p:nvPr/>
          </p:nvSpPr>
          <p:spPr>
            <a:xfrm>
              <a:off x="2718685" y="3017224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8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44;p64"/>
            <p:cNvSpPr/>
            <p:nvPr/>
          </p:nvSpPr>
          <p:spPr>
            <a:xfrm>
              <a:off x="2777509" y="3017224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8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45;p64"/>
            <p:cNvSpPr/>
            <p:nvPr/>
          </p:nvSpPr>
          <p:spPr>
            <a:xfrm>
              <a:off x="2659856" y="3017224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8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55;p64"/>
            <p:cNvSpPr/>
            <p:nvPr/>
          </p:nvSpPr>
          <p:spPr>
            <a:xfrm>
              <a:off x="2718685" y="2756878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6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56;p64"/>
            <p:cNvSpPr/>
            <p:nvPr/>
          </p:nvSpPr>
          <p:spPr>
            <a:xfrm>
              <a:off x="2777509" y="2756878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6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57;p64"/>
            <p:cNvSpPr/>
            <p:nvPr/>
          </p:nvSpPr>
          <p:spPr>
            <a:xfrm>
              <a:off x="2659856" y="2756878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6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solidFill>
              <a:srgbClr val="435D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58;p64"/>
            <p:cNvSpPr/>
            <p:nvPr/>
          </p:nvSpPr>
          <p:spPr>
            <a:xfrm>
              <a:off x="2301024" y="2533889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1" y="1"/>
                  </a:moveTo>
                  <a:cubicBezTo>
                    <a:pt x="55" y="1"/>
                    <a:pt x="0" y="55"/>
                    <a:pt x="0" y="121"/>
                  </a:cubicBezTo>
                  <a:cubicBezTo>
                    <a:pt x="0" y="187"/>
                    <a:pt x="55" y="243"/>
                    <a:pt x="121" y="243"/>
                  </a:cubicBezTo>
                  <a:lnTo>
                    <a:pt x="30703" y="243"/>
                  </a:lnTo>
                  <a:cubicBezTo>
                    <a:pt x="30769" y="243"/>
                    <a:pt x="30823" y="187"/>
                    <a:pt x="30823" y="121"/>
                  </a:cubicBezTo>
                  <a:cubicBezTo>
                    <a:pt x="30823" y="55"/>
                    <a:pt x="30767" y="1"/>
                    <a:pt x="30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759;p64"/>
            <p:cNvSpPr/>
            <p:nvPr/>
          </p:nvSpPr>
          <p:spPr>
            <a:xfrm>
              <a:off x="2644918" y="2533889"/>
              <a:ext cx="163747" cy="1291"/>
            </a:xfrm>
            <a:custGeom>
              <a:avLst/>
              <a:gdLst/>
              <a:ahLst/>
              <a:cxnLst/>
              <a:rect l="l" t="t" r="r" b="b"/>
              <a:pathLst>
                <a:path w="30823" h="243" extrusionOk="0">
                  <a:moveTo>
                    <a:pt x="121" y="1"/>
                  </a:moveTo>
                  <a:cubicBezTo>
                    <a:pt x="55" y="1"/>
                    <a:pt x="0" y="55"/>
                    <a:pt x="0" y="121"/>
                  </a:cubicBezTo>
                  <a:cubicBezTo>
                    <a:pt x="0" y="187"/>
                    <a:pt x="55" y="243"/>
                    <a:pt x="121" y="243"/>
                  </a:cubicBezTo>
                  <a:lnTo>
                    <a:pt x="30701" y="243"/>
                  </a:lnTo>
                  <a:cubicBezTo>
                    <a:pt x="30769" y="243"/>
                    <a:pt x="30823" y="187"/>
                    <a:pt x="30823" y="121"/>
                  </a:cubicBezTo>
                  <a:cubicBezTo>
                    <a:pt x="30823" y="55"/>
                    <a:pt x="30767" y="1"/>
                    <a:pt x="30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760;p64"/>
            <p:cNvSpPr/>
            <p:nvPr/>
          </p:nvSpPr>
          <p:spPr>
            <a:xfrm>
              <a:off x="2990071" y="2533889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3" y="1"/>
                  </a:moveTo>
                  <a:cubicBezTo>
                    <a:pt x="57" y="1"/>
                    <a:pt x="1" y="55"/>
                    <a:pt x="1" y="121"/>
                  </a:cubicBezTo>
                  <a:cubicBezTo>
                    <a:pt x="1" y="187"/>
                    <a:pt x="57" y="243"/>
                    <a:pt x="123" y="243"/>
                  </a:cubicBezTo>
                  <a:lnTo>
                    <a:pt x="30703" y="243"/>
                  </a:lnTo>
                  <a:cubicBezTo>
                    <a:pt x="30769" y="243"/>
                    <a:pt x="30824" y="187"/>
                    <a:pt x="30824" y="121"/>
                  </a:cubicBezTo>
                  <a:cubicBezTo>
                    <a:pt x="30824" y="55"/>
                    <a:pt x="30769" y="1"/>
                    <a:pt x="30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761;p64"/>
            <p:cNvSpPr/>
            <p:nvPr/>
          </p:nvSpPr>
          <p:spPr>
            <a:xfrm>
              <a:off x="2644918" y="3256825"/>
              <a:ext cx="163758" cy="1291"/>
            </a:xfrm>
            <a:custGeom>
              <a:avLst/>
              <a:gdLst/>
              <a:ahLst/>
              <a:cxnLst/>
              <a:rect l="l" t="t" r="r" b="b"/>
              <a:pathLst>
                <a:path w="30825" h="243" extrusionOk="0">
                  <a:moveTo>
                    <a:pt x="121" y="0"/>
                  </a:moveTo>
                  <a:cubicBezTo>
                    <a:pt x="55" y="0"/>
                    <a:pt x="0" y="55"/>
                    <a:pt x="0" y="122"/>
                  </a:cubicBezTo>
                  <a:cubicBezTo>
                    <a:pt x="0" y="188"/>
                    <a:pt x="55" y="242"/>
                    <a:pt x="121" y="242"/>
                  </a:cubicBezTo>
                  <a:lnTo>
                    <a:pt x="30701" y="242"/>
                  </a:lnTo>
                  <a:cubicBezTo>
                    <a:pt x="30769" y="242"/>
                    <a:pt x="30824" y="190"/>
                    <a:pt x="30823" y="122"/>
                  </a:cubicBezTo>
                  <a:cubicBezTo>
                    <a:pt x="30823" y="56"/>
                    <a:pt x="30767" y="0"/>
                    <a:pt x="30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762;p64"/>
            <p:cNvSpPr/>
            <p:nvPr/>
          </p:nvSpPr>
          <p:spPr>
            <a:xfrm>
              <a:off x="2301427" y="3256825"/>
              <a:ext cx="163758" cy="1291"/>
            </a:xfrm>
            <a:custGeom>
              <a:avLst/>
              <a:gdLst/>
              <a:ahLst/>
              <a:cxnLst/>
              <a:rect l="l" t="t" r="r" b="b"/>
              <a:pathLst>
                <a:path w="30825" h="243" extrusionOk="0">
                  <a:moveTo>
                    <a:pt x="123" y="0"/>
                  </a:moveTo>
                  <a:cubicBezTo>
                    <a:pt x="57" y="0"/>
                    <a:pt x="1" y="55"/>
                    <a:pt x="1" y="122"/>
                  </a:cubicBezTo>
                  <a:cubicBezTo>
                    <a:pt x="1" y="188"/>
                    <a:pt x="57" y="242"/>
                    <a:pt x="123" y="242"/>
                  </a:cubicBezTo>
                  <a:lnTo>
                    <a:pt x="30702" y="242"/>
                  </a:lnTo>
                  <a:cubicBezTo>
                    <a:pt x="30771" y="242"/>
                    <a:pt x="30825" y="190"/>
                    <a:pt x="30823" y="122"/>
                  </a:cubicBezTo>
                  <a:cubicBezTo>
                    <a:pt x="30823" y="56"/>
                    <a:pt x="30769" y="0"/>
                    <a:pt x="30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763;p64"/>
            <p:cNvSpPr/>
            <p:nvPr/>
          </p:nvSpPr>
          <p:spPr>
            <a:xfrm>
              <a:off x="2990102" y="3256847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3" y="1"/>
                  </a:moveTo>
                  <a:cubicBezTo>
                    <a:pt x="57" y="1"/>
                    <a:pt x="1" y="55"/>
                    <a:pt x="1" y="121"/>
                  </a:cubicBezTo>
                  <a:cubicBezTo>
                    <a:pt x="1" y="187"/>
                    <a:pt x="57" y="243"/>
                    <a:pt x="123" y="243"/>
                  </a:cubicBezTo>
                  <a:lnTo>
                    <a:pt x="30703" y="243"/>
                  </a:lnTo>
                  <a:cubicBezTo>
                    <a:pt x="30769" y="243"/>
                    <a:pt x="30824" y="187"/>
                    <a:pt x="30824" y="121"/>
                  </a:cubicBezTo>
                  <a:cubicBezTo>
                    <a:pt x="30824" y="55"/>
                    <a:pt x="30769" y="1"/>
                    <a:pt x="307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764;p64"/>
            <p:cNvSpPr/>
            <p:nvPr/>
          </p:nvSpPr>
          <p:spPr>
            <a:xfrm>
              <a:off x="2833559" y="2761962"/>
              <a:ext cx="248503" cy="268106"/>
            </a:xfrm>
            <a:custGeom>
              <a:avLst/>
              <a:gdLst/>
              <a:ahLst/>
              <a:cxnLst/>
              <a:rect l="l" t="t" r="r" b="b"/>
              <a:pathLst>
                <a:path w="46777" h="50467" extrusionOk="0">
                  <a:moveTo>
                    <a:pt x="1" y="1"/>
                  </a:moveTo>
                  <a:lnTo>
                    <a:pt x="1" y="1458"/>
                  </a:lnTo>
                  <a:lnTo>
                    <a:pt x="21544" y="1458"/>
                  </a:lnTo>
                  <a:cubicBezTo>
                    <a:pt x="34653" y="1458"/>
                    <a:pt x="45320" y="12123"/>
                    <a:pt x="45320" y="25233"/>
                  </a:cubicBezTo>
                  <a:cubicBezTo>
                    <a:pt x="45320" y="38344"/>
                    <a:pt x="34653" y="49009"/>
                    <a:pt x="21544" y="49009"/>
                  </a:cubicBezTo>
                  <a:lnTo>
                    <a:pt x="1" y="49009"/>
                  </a:lnTo>
                  <a:lnTo>
                    <a:pt x="1" y="50466"/>
                  </a:lnTo>
                  <a:lnTo>
                    <a:pt x="21544" y="50466"/>
                  </a:lnTo>
                  <a:cubicBezTo>
                    <a:pt x="35457" y="50466"/>
                    <a:pt x="46776" y="39146"/>
                    <a:pt x="46776" y="25233"/>
                  </a:cubicBezTo>
                  <a:cubicBezTo>
                    <a:pt x="46776" y="11322"/>
                    <a:pt x="35457" y="1"/>
                    <a:pt x="21544" y="1"/>
                  </a:cubicBezTo>
                  <a:close/>
                </a:path>
              </a:pathLst>
            </a:custGeom>
            <a:solidFill>
              <a:srgbClr val="969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مربع نص 36"/>
          <p:cNvSpPr txBox="1"/>
          <p:nvPr/>
        </p:nvSpPr>
        <p:spPr>
          <a:xfrm>
            <a:off x="205131" y="2176774"/>
            <a:ext cx="121470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electricity</a:t>
            </a:r>
            <a:endParaRPr lang="ar-SA" sz="1600" b="1" dirty="0">
              <a:solidFill>
                <a:srgbClr val="FF0000"/>
              </a:solidFill>
            </a:endParaRPr>
          </a:p>
        </p:txBody>
      </p:sp>
      <p:sp>
        <p:nvSpPr>
          <p:cNvPr id="38" name="مربع نص 37"/>
          <p:cNvSpPr txBox="1"/>
          <p:nvPr/>
        </p:nvSpPr>
        <p:spPr>
          <a:xfrm>
            <a:off x="1686598" y="2151851"/>
            <a:ext cx="130510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Natural gas</a:t>
            </a:r>
            <a:endParaRPr lang="ar-SA" sz="1600" b="1" dirty="0">
              <a:solidFill>
                <a:srgbClr val="00B0F0"/>
              </a:solidFill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3307914" y="2176774"/>
            <a:ext cx="11170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</a:rPr>
              <a:t>water</a:t>
            </a:r>
            <a:endParaRPr lang="ar-SA" sz="1600" b="1" dirty="0">
              <a:solidFill>
                <a:srgbClr val="92D050"/>
              </a:solidFill>
            </a:endParaRPr>
          </a:p>
        </p:txBody>
      </p:sp>
      <p:grpSp>
        <p:nvGrpSpPr>
          <p:cNvPr id="40" name="Google Shape;1555;p60"/>
          <p:cNvGrpSpPr/>
          <p:nvPr/>
        </p:nvGrpSpPr>
        <p:grpSpPr>
          <a:xfrm>
            <a:off x="253747" y="3457431"/>
            <a:ext cx="5475913" cy="999128"/>
            <a:chOff x="4260510" y="2242993"/>
            <a:chExt cx="764458" cy="260125"/>
          </a:xfrm>
        </p:grpSpPr>
        <p:grpSp>
          <p:nvGrpSpPr>
            <p:cNvPr id="41" name="Google Shape;1556;p60"/>
            <p:cNvGrpSpPr/>
            <p:nvPr/>
          </p:nvGrpSpPr>
          <p:grpSpPr>
            <a:xfrm>
              <a:off x="4260510" y="2286954"/>
              <a:ext cx="764458" cy="177938"/>
              <a:chOff x="4260510" y="2286954"/>
              <a:chExt cx="764458" cy="177938"/>
            </a:xfrm>
          </p:grpSpPr>
          <p:sp>
            <p:nvSpPr>
              <p:cNvPr id="45" name="Google Shape;1557;p60"/>
              <p:cNvSpPr/>
              <p:nvPr/>
            </p:nvSpPr>
            <p:spPr>
              <a:xfrm>
                <a:off x="4643001" y="2286954"/>
                <a:ext cx="381967" cy="172421"/>
              </a:xfrm>
              <a:custGeom>
                <a:avLst/>
                <a:gdLst/>
                <a:ahLst/>
                <a:cxnLst/>
                <a:rect l="l" t="t" r="r" b="b"/>
                <a:pathLst>
                  <a:path w="8976" h="6291" extrusionOk="0">
                    <a:moveTo>
                      <a:pt x="1" y="1"/>
                    </a:moveTo>
                    <a:cubicBezTo>
                      <a:pt x="1585" y="1791"/>
                      <a:pt x="1585" y="4500"/>
                      <a:pt x="1" y="6290"/>
                    </a:cubicBezTo>
                    <a:lnTo>
                      <a:pt x="7117" y="6290"/>
                    </a:lnTo>
                    <a:lnTo>
                      <a:pt x="8976" y="3306"/>
                    </a:lnTo>
                    <a:lnTo>
                      <a:pt x="7117" y="1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46" name="Google Shape;1558;p60"/>
              <p:cNvSpPr/>
              <p:nvPr/>
            </p:nvSpPr>
            <p:spPr>
              <a:xfrm>
                <a:off x="4260510" y="2286954"/>
                <a:ext cx="187495" cy="172421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6291" extrusionOk="0">
                    <a:moveTo>
                      <a:pt x="0" y="1"/>
                    </a:moveTo>
                    <a:lnTo>
                      <a:pt x="1619" y="3214"/>
                    </a:lnTo>
                    <a:lnTo>
                      <a:pt x="0" y="6290"/>
                    </a:lnTo>
                    <a:lnTo>
                      <a:pt x="6841" y="6290"/>
                    </a:lnTo>
                    <a:cubicBezTo>
                      <a:pt x="5245" y="4500"/>
                      <a:pt x="5245" y="1791"/>
                      <a:pt x="6841" y="1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559;p60"/>
              <p:cNvSpPr/>
              <p:nvPr/>
            </p:nvSpPr>
            <p:spPr>
              <a:xfrm>
                <a:off x="4382687" y="2294042"/>
                <a:ext cx="350625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14025" h="6834" extrusionOk="0">
                    <a:moveTo>
                      <a:pt x="2857" y="0"/>
                    </a:moveTo>
                    <a:lnTo>
                      <a:pt x="0" y="2786"/>
                    </a:lnTo>
                    <a:lnTo>
                      <a:pt x="1476" y="5953"/>
                    </a:lnTo>
                    <a:lnTo>
                      <a:pt x="2857" y="6834"/>
                    </a:lnTo>
                    <a:lnTo>
                      <a:pt x="10739" y="6834"/>
                    </a:lnTo>
                    <a:lnTo>
                      <a:pt x="14025" y="3167"/>
                    </a:lnTo>
                    <a:lnTo>
                      <a:pt x="10930" y="0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</p:sp>
        </p:grpSp>
        <p:sp>
          <p:nvSpPr>
            <p:cNvPr id="42" name="Google Shape;1560;p60"/>
            <p:cNvSpPr/>
            <p:nvPr/>
          </p:nvSpPr>
          <p:spPr>
            <a:xfrm>
              <a:off x="4415277" y="2242993"/>
              <a:ext cx="273691" cy="260125"/>
            </a:xfrm>
            <a:custGeom>
              <a:avLst/>
              <a:gdLst/>
              <a:ahLst/>
              <a:cxnLst/>
              <a:rect l="l" t="t" r="r" b="b"/>
              <a:pathLst>
                <a:path w="9986" h="9491" extrusionOk="0">
                  <a:moveTo>
                    <a:pt x="4752" y="732"/>
                  </a:moveTo>
                  <a:cubicBezTo>
                    <a:pt x="6370" y="732"/>
                    <a:pt x="7839" y="1708"/>
                    <a:pt x="8459" y="3211"/>
                  </a:cubicBezTo>
                  <a:cubicBezTo>
                    <a:pt x="9079" y="4715"/>
                    <a:pt x="8734" y="6436"/>
                    <a:pt x="7587" y="7584"/>
                  </a:cubicBezTo>
                  <a:cubicBezTo>
                    <a:pt x="6821" y="8358"/>
                    <a:pt x="5799" y="8768"/>
                    <a:pt x="4757" y="8768"/>
                  </a:cubicBezTo>
                  <a:cubicBezTo>
                    <a:pt x="4238" y="8768"/>
                    <a:pt x="3714" y="8666"/>
                    <a:pt x="3214" y="8456"/>
                  </a:cubicBezTo>
                  <a:cubicBezTo>
                    <a:pt x="1710" y="7837"/>
                    <a:pt x="735" y="6379"/>
                    <a:pt x="735" y="4749"/>
                  </a:cubicBezTo>
                  <a:cubicBezTo>
                    <a:pt x="735" y="2534"/>
                    <a:pt x="2537" y="732"/>
                    <a:pt x="4752" y="732"/>
                  </a:cubicBezTo>
                  <a:close/>
                  <a:moveTo>
                    <a:pt x="4745" y="0"/>
                  </a:moveTo>
                  <a:cubicBezTo>
                    <a:pt x="4463" y="0"/>
                    <a:pt x="4177" y="25"/>
                    <a:pt x="3891" y="78"/>
                  </a:cubicBezTo>
                  <a:cubicBezTo>
                    <a:pt x="1641" y="491"/>
                    <a:pt x="0" y="2454"/>
                    <a:pt x="0" y="4749"/>
                  </a:cubicBezTo>
                  <a:cubicBezTo>
                    <a:pt x="0" y="5908"/>
                    <a:pt x="425" y="7022"/>
                    <a:pt x="1194" y="7894"/>
                  </a:cubicBezTo>
                  <a:cubicBezTo>
                    <a:pt x="2119" y="8938"/>
                    <a:pt x="3425" y="9490"/>
                    <a:pt x="4745" y="9490"/>
                  </a:cubicBezTo>
                  <a:cubicBezTo>
                    <a:pt x="5588" y="9490"/>
                    <a:pt x="6437" y="9266"/>
                    <a:pt x="7196" y="8801"/>
                  </a:cubicBezTo>
                  <a:cubicBezTo>
                    <a:pt x="9159" y="7619"/>
                    <a:pt x="9985" y="5208"/>
                    <a:pt x="9182" y="3062"/>
                  </a:cubicBezTo>
                  <a:cubicBezTo>
                    <a:pt x="8471" y="1199"/>
                    <a:pt x="6684" y="0"/>
                    <a:pt x="47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61;p60"/>
            <p:cNvSpPr/>
            <p:nvPr/>
          </p:nvSpPr>
          <p:spPr>
            <a:xfrm>
              <a:off x="4435394" y="2263055"/>
              <a:ext cx="229044" cy="220274"/>
            </a:xfrm>
            <a:custGeom>
              <a:avLst/>
              <a:gdLst/>
              <a:ahLst/>
              <a:cxnLst/>
              <a:rect l="l" t="t" r="r" b="b"/>
              <a:pathLst>
                <a:path w="8357" h="8037" extrusionOk="0">
                  <a:moveTo>
                    <a:pt x="4035" y="1823"/>
                  </a:moveTo>
                  <a:cubicBezTo>
                    <a:pt x="4574" y="1823"/>
                    <a:pt x="5122" y="2023"/>
                    <a:pt x="5567" y="2468"/>
                  </a:cubicBezTo>
                  <a:cubicBezTo>
                    <a:pt x="6944" y="3845"/>
                    <a:pt x="5969" y="6209"/>
                    <a:pt x="4018" y="6209"/>
                  </a:cubicBezTo>
                  <a:cubicBezTo>
                    <a:pt x="2813" y="6209"/>
                    <a:pt x="1826" y="5222"/>
                    <a:pt x="1826" y="4017"/>
                  </a:cubicBezTo>
                  <a:cubicBezTo>
                    <a:pt x="1826" y="2697"/>
                    <a:pt x="2908" y="1823"/>
                    <a:pt x="4035" y="1823"/>
                  </a:cubicBezTo>
                  <a:close/>
                  <a:moveTo>
                    <a:pt x="4018" y="0"/>
                  </a:moveTo>
                  <a:cubicBezTo>
                    <a:pt x="1803" y="0"/>
                    <a:pt x="1" y="1802"/>
                    <a:pt x="1" y="4017"/>
                  </a:cubicBezTo>
                  <a:cubicBezTo>
                    <a:pt x="1" y="5647"/>
                    <a:pt x="976" y="7105"/>
                    <a:pt x="2480" y="7724"/>
                  </a:cubicBezTo>
                  <a:cubicBezTo>
                    <a:pt x="2980" y="7934"/>
                    <a:pt x="3505" y="8036"/>
                    <a:pt x="4026" y="8036"/>
                  </a:cubicBezTo>
                  <a:cubicBezTo>
                    <a:pt x="5072" y="8036"/>
                    <a:pt x="6098" y="7626"/>
                    <a:pt x="6864" y="6852"/>
                  </a:cubicBezTo>
                  <a:cubicBezTo>
                    <a:pt x="8012" y="5704"/>
                    <a:pt x="8356" y="3983"/>
                    <a:pt x="7725" y="2479"/>
                  </a:cubicBezTo>
                  <a:cubicBezTo>
                    <a:pt x="7105" y="976"/>
                    <a:pt x="5648" y="0"/>
                    <a:pt x="4018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562;p60"/>
            <p:cNvSpPr/>
            <p:nvPr/>
          </p:nvSpPr>
          <p:spPr>
            <a:xfrm>
              <a:off x="4480999" y="2312908"/>
              <a:ext cx="129007" cy="120182"/>
            </a:xfrm>
            <a:custGeom>
              <a:avLst/>
              <a:gdLst/>
              <a:ahLst/>
              <a:cxnLst/>
              <a:rect l="l" t="t" r="r" b="b"/>
              <a:pathLst>
                <a:path w="4707" h="4385" extrusionOk="0">
                  <a:moveTo>
                    <a:pt x="2352" y="0"/>
                  </a:moveTo>
                  <a:cubicBezTo>
                    <a:pt x="2235" y="0"/>
                    <a:pt x="2117" y="10"/>
                    <a:pt x="1998" y="29"/>
                  </a:cubicBezTo>
                  <a:cubicBezTo>
                    <a:pt x="804" y="224"/>
                    <a:pt x="1" y="1349"/>
                    <a:pt x="196" y="2543"/>
                  </a:cubicBezTo>
                  <a:cubicBezTo>
                    <a:pt x="361" y="3617"/>
                    <a:pt x="1290" y="4385"/>
                    <a:pt x="2344" y="4385"/>
                  </a:cubicBezTo>
                  <a:cubicBezTo>
                    <a:pt x="2461" y="4385"/>
                    <a:pt x="2579" y="4375"/>
                    <a:pt x="2698" y="4356"/>
                  </a:cubicBezTo>
                  <a:cubicBezTo>
                    <a:pt x="3892" y="4161"/>
                    <a:pt x="4707" y="3036"/>
                    <a:pt x="4512" y="1842"/>
                  </a:cubicBezTo>
                  <a:cubicBezTo>
                    <a:pt x="4336" y="768"/>
                    <a:pt x="3407" y="0"/>
                    <a:pt x="2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مربع نص 47"/>
          <p:cNvSpPr txBox="1"/>
          <p:nvPr/>
        </p:nvSpPr>
        <p:spPr>
          <a:xfrm>
            <a:off x="445651" y="3647473"/>
            <a:ext cx="110290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/>
              <a:t>The bold decision </a:t>
            </a:r>
            <a:endParaRPr lang="ar-SA" b="1" dirty="0"/>
          </a:p>
        </p:txBody>
      </p:sp>
      <p:sp>
        <p:nvSpPr>
          <p:cNvPr id="49" name="مربع نص 48"/>
          <p:cNvSpPr txBox="1"/>
          <p:nvPr/>
        </p:nvSpPr>
        <p:spPr>
          <a:xfrm>
            <a:off x="2002652" y="3581249"/>
            <a:ext cx="5702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is</a:t>
            </a:r>
            <a:endParaRPr lang="ar-SA" sz="3200" b="1" dirty="0"/>
          </a:p>
        </p:txBody>
      </p:sp>
      <p:sp>
        <p:nvSpPr>
          <p:cNvPr id="50" name="مربع نص 49"/>
          <p:cNvSpPr txBox="1"/>
          <p:nvPr/>
        </p:nvSpPr>
        <p:spPr>
          <a:xfrm>
            <a:off x="3552990" y="3791309"/>
            <a:ext cx="210559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/>
              <a:t>To live off the grid</a:t>
            </a:r>
            <a:endParaRPr lang="ar-SA" sz="1600" b="1" dirty="0"/>
          </a:p>
        </p:txBody>
      </p:sp>
      <p:grpSp>
        <p:nvGrpSpPr>
          <p:cNvPr id="51" name="Google Shape;1622;p60"/>
          <p:cNvGrpSpPr/>
          <p:nvPr/>
        </p:nvGrpSpPr>
        <p:grpSpPr>
          <a:xfrm>
            <a:off x="4825249" y="575447"/>
            <a:ext cx="4323209" cy="2652826"/>
            <a:chOff x="2214933" y="2995700"/>
            <a:chExt cx="616761" cy="448625"/>
          </a:xfrm>
        </p:grpSpPr>
        <p:sp>
          <p:nvSpPr>
            <p:cNvPr id="67" name="Google Shape;1624;p60"/>
            <p:cNvSpPr/>
            <p:nvPr/>
          </p:nvSpPr>
          <p:spPr>
            <a:xfrm flipH="1">
              <a:off x="2343958" y="3288975"/>
              <a:ext cx="319648" cy="154175"/>
            </a:xfrm>
            <a:custGeom>
              <a:avLst/>
              <a:gdLst/>
              <a:ahLst/>
              <a:cxnLst/>
              <a:rect l="l" t="t" r="r" b="b"/>
              <a:pathLst>
                <a:path w="9045" h="6167" extrusionOk="0">
                  <a:moveTo>
                    <a:pt x="7076" y="0"/>
                  </a:moveTo>
                  <a:lnTo>
                    <a:pt x="7076" y="1298"/>
                  </a:lnTo>
                  <a:lnTo>
                    <a:pt x="0" y="1298"/>
                  </a:lnTo>
                  <a:lnTo>
                    <a:pt x="0" y="4861"/>
                  </a:lnTo>
                  <a:lnTo>
                    <a:pt x="7076" y="4861"/>
                  </a:lnTo>
                  <a:lnTo>
                    <a:pt x="7076" y="6167"/>
                  </a:lnTo>
                  <a:lnTo>
                    <a:pt x="9045" y="3080"/>
                  </a:lnTo>
                  <a:lnTo>
                    <a:pt x="7076" y="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" name="Google Shape;1626;p60"/>
            <p:cNvGrpSpPr/>
            <p:nvPr/>
          </p:nvGrpSpPr>
          <p:grpSpPr>
            <a:xfrm>
              <a:off x="2214933" y="2995700"/>
              <a:ext cx="616761" cy="448625"/>
              <a:chOff x="4426196" y="2905100"/>
              <a:chExt cx="616761" cy="448625"/>
            </a:xfrm>
          </p:grpSpPr>
          <p:sp>
            <p:nvSpPr>
              <p:cNvPr id="65" name="Google Shape;1628;p60"/>
              <p:cNvSpPr/>
              <p:nvPr/>
            </p:nvSpPr>
            <p:spPr>
              <a:xfrm>
                <a:off x="4825475" y="3136075"/>
                <a:ext cx="18700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7480" h="8706" extrusionOk="0">
                    <a:moveTo>
                      <a:pt x="3917" y="0"/>
                    </a:moveTo>
                    <a:cubicBezTo>
                      <a:pt x="3917" y="1630"/>
                      <a:pt x="3008" y="3123"/>
                      <a:pt x="1566" y="3880"/>
                    </a:cubicBezTo>
                    <a:lnTo>
                      <a:pt x="1321" y="2662"/>
                    </a:lnTo>
                    <a:lnTo>
                      <a:pt x="1" y="6073"/>
                    </a:lnTo>
                    <a:lnTo>
                      <a:pt x="2532" y="8706"/>
                    </a:lnTo>
                    <a:lnTo>
                      <a:pt x="2532" y="8706"/>
                    </a:lnTo>
                    <a:lnTo>
                      <a:pt x="2287" y="7451"/>
                    </a:lnTo>
                    <a:cubicBezTo>
                      <a:pt x="5403" y="6304"/>
                      <a:pt x="7473" y="3325"/>
                      <a:pt x="748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631;p60"/>
              <p:cNvSpPr/>
              <p:nvPr/>
            </p:nvSpPr>
            <p:spPr>
              <a:xfrm>
                <a:off x="4880657" y="2931953"/>
                <a:ext cx="162300" cy="235875"/>
              </a:xfrm>
              <a:custGeom>
                <a:avLst/>
                <a:gdLst/>
                <a:ahLst/>
                <a:cxnLst/>
                <a:rect l="l" t="t" r="r" b="b"/>
                <a:pathLst>
                  <a:path w="6492" h="9435" extrusionOk="0">
                    <a:moveTo>
                      <a:pt x="1" y="1"/>
                    </a:moveTo>
                    <a:lnTo>
                      <a:pt x="1" y="4040"/>
                    </a:lnTo>
                    <a:cubicBezTo>
                      <a:pt x="1039" y="4869"/>
                      <a:pt x="1652" y="6131"/>
                      <a:pt x="1645" y="7465"/>
                    </a:cubicBezTo>
                    <a:lnTo>
                      <a:pt x="325" y="7465"/>
                    </a:lnTo>
                    <a:lnTo>
                      <a:pt x="3412" y="9434"/>
                    </a:lnTo>
                    <a:lnTo>
                      <a:pt x="6492" y="7465"/>
                    </a:lnTo>
                    <a:lnTo>
                      <a:pt x="5208" y="7458"/>
                    </a:lnTo>
                    <a:cubicBezTo>
                      <a:pt x="5201" y="4126"/>
                      <a:pt x="3124" y="1155"/>
                      <a:pt x="1" y="1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7" name="Google Shape;1636;p60"/>
              <p:cNvGrpSpPr/>
              <p:nvPr/>
            </p:nvGrpSpPr>
            <p:grpSpPr>
              <a:xfrm>
                <a:off x="4584519" y="2907035"/>
                <a:ext cx="341055" cy="154175"/>
                <a:chOff x="4528325" y="2907035"/>
                <a:chExt cx="341055" cy="154175"/>
              </a:xfrm>
            </p:grpSpPr>
            <p:sp>
              <p:nvSpPr>
                <p:cNvPr id="59" name="Google Shape;1637;p60"/>
                <p:cNvSpPr/>
                <p:nvPr/>
              </p:nvSpPr>
              <p:spPr>
                <a:xfrm>
                  <a:off x="4541845" y="2907035"/>
                  <a:ext cx="327535" cy="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45" h="6167" extrusionOk="0">
                      <a:moveTo>
                        <a:pt x="7076" y="0"/>
                      </a:moveTo>
                      <a:lnTo>
                        <a:pt x="7076" y="1298"/>
                      </a:lnTo>
                      <a:lnTo>
                        <a:pt x="0" y="1298"/>
                      </a:lnTo>
                      <a:lnTo>
                        <a:pt x="0" y="4861"/>
                      </a:lnTo>
                      <a:lnTo>
                        <a:pt x="7076" y="4861"/>
                      </a:lnTo>
                      <a:lnTo>
                        <a:pt x="7076" y="6167"/>
                      </a:lnTo>
                      <a:lnTo>
                        <a:pt x="9045" y="3080"/>
                      </a:lnTo>
                      <a:lnTo>
                        <a:pt x="7076" y="0"/>
                      </a:ln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1638;p60"/>
                <p:cNvSpPr/>
                <p:nvPr/>
              </p:nvSpPr>
              <p:spPr>
                <a:xfrm>
                  <a:off x="4528325" y="2937638"/>
                  <a:ext cx="69625" cy="8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3564" extrusionOk="0">
                      <a:moveTo>
                        <a:pt x="1" y="0"/>
                      </a:moveTo>
                      <a:lnTo>
                        <a:pt x="1" y="3563"/>
                      </a:lnTo>
                      <a:lnTo>
                        <a:pt x="1176" y="3563"/>
                      </a:lnTo>
                      <a:lnTo>
                        <a:pt x="2785" y="1782"/>
                      </a:lnTo>
                      <a:lnTo>
                        <a:pt x="1176" y="0"/>
                      </a:lnTo>
                      <a:close/>
                    </a:path>
                  </a:pathLst>
                </a:custGeom>
                <a:solidFill>
                  <a:srgbClr val="A5B7C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8" name="Google Shape;1639;p60"/>
              <p:cNvSpPr/>
              <p:nvPr/>
            </p:nvSpPr>
            <p:spPr>
              <a:xfrm>
                <a:off x="4426196" y="2905100"/>
                <a:ext cx="226125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9045" h="6167" extrusionOk="0">
                    <a:moveTo>
                      <a:pt x="7069" y="0"/>
                    </a:moveTo>
                    <a:lnTo>
                      <a:pt x="7069" y="1306"/>
                    </a:lnTo>
                    <a:lnTo>
                      <a:pt x="1118" y="1306"/>
                    </a:lnTo>
                    <a:cubicBezTo>
                      <a:pt x="498" y="1306"/>
                      <a:pt x="1" y="1810"/>
                      <a:pt x="1" y="2431"/>
                    </a:cubicBezTo>
                    <a:lnTo>
                      <a:pt x="1" y="3743"/>
                    </a:lnTo>
                    <a:cubicBezTo>
                      <a:pt x="1" y="4364"/>
                      <a:pt x="498" y="4868"/>
                      <a:pt x="1118" y="4868"/>
                    </a:cubicBezTo>
                    <a:lnTo>
                      <a:pt x="7069" y="4868"/>
                    </a:lnTo>
                    <a:lnTo>
                      <a:pt x="7069" y="6167"/>
                    </a:lnTo>
                    <a:lnTo>
                      <a:pt x="9045" y="3087"/>
                    </a:lnTo>
                    <a:lnTo>
                      <a:pt x="7069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9" name="مربع نص 68"/>
          <p:cNvSpPr txBox="1"/>
          <p:nvPr/>
        </p:nvSpPr>
        <p:spPr>
          <a:xfrm>
            <a:off x="5802046" y="1679525"/>
            <a:ext cx="220876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What is the grid ??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70" name="مربع نص 69"/>
          <p:cNvSpPr txBox="1"/>
          <p:nvPr/>
        </p:nvSpPr>
        <p:spPr>
          <a:xfrm>
            <a:off x="4871009" y="767852"/>
            <a:ext cx="146006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1.Short for the power grid 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71" name="مربع نص 70"/>
          <p:cNvSpPr txBox="1"/>
          <p:nvPr/>
        </p:nvSpPr>
        <p:spPr>
          <a:xfrm>
            <a:off x="6423841" y="855498"/>
            <a:ext cx="14513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Linked system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72" name="مربع نص 71"/>
          <p:cNvSpPr txBox="1"/>
          <p:nvPr/>
        </p:nvSpPr>
        <p:spPr>
          <a:xfrm rot="4200140">
            <a:off x="8087396" y="1347574"/>
            <a:ext cx="809403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that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73" name="مربع نص 72"/>
          <p:cNvSpPr txBox="1"/>
          <p:nvPr/>
        </p:nvSpPr>
        <p:spPr>
          <a:xfrm rot="19190357">
            <a:off x="7794478" y="2185293"/>
            <a:ext cx="115672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Supplies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electricity</a:t>
            </a:r>
            <a:endParaRPr lang="ar-SA" b="1" dirty="0">
              <a:solidFill>
                <a:schemeClr val="bg1"/>
              </a:solidFill>
            </a:endParaRPr>
          </a:p>
        </p:txBody>
      </p:sp>
      <p:sp>
        <p:nvSpPr>
          <p:cNvPr id="74" name="مربع نص 73"/>
          <p:cNvSpPr txBox="1"/>
          <p:nvPr/>
        </p:nvSpPr>
        <p:spPr>
          <a:xfrm>
            <a:off x="6020284" y="2611599"/>
            <a:ext cx="160372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To most homes</a:t>
            </a:r>
            <a:endParaRPr lang="ar-SA" b="1" dirty="0">
              <a:solidFill>
                <a:schemeClr val="tx1"/>
              </a:solidFill>
            </a:endParaRPr>
          </a:p>
        </p:txBody>
      </p:sp>
      <p:pic>
        <p:nvPicPr>
          <p:cNvPr id="62" name="صورة 61">
            <a:extLst>
              <a:ext uri="{FF2B5EF4-FFF2-40B4-BE49-F238E27FC236}">
                <a16:creationId xmlns:a16="http://schemas.microsoft.com/office/drawing/2014/main" id="{F5760D4A-5C86-4493-BD10-47D6E9BE6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61"/>
          <a:stretch/>
        </p:blipFill>
        <p:spPr>
          <a:xfrm>
            <a:off x="6317751" y="3183361"/>
            <a:ext cx="2617042" cy="176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7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8" grpId="0"/>
      <p:bldP spid="49" grpId="0"/>
      <p:bldP spid="50" grpId="0"/>
      <p:bldP spid="69" grpId="0" animBg="1"/>
      <p:bldP spid="70" grpId="0"/>
      <p:bldP spid="71" grpId="0" animBg="1"/>
      <p:bldP spid="72" grpId="0"/>
      <p:bldP spid="73" grpId="0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536;p66"/>
          <p:cNvGrpSpPr/>
          <p:nvPr/>
        </p:nvGrpSpPr>
        <p:grpSpPr>
          <a:xfrm rot="371651" flipH="1">
            <a:off x="624964" y="750061"/>
            <a:ext cx="1416003" cy="1161022"/>
            <a:chOff x="-32243500" y="2299850"/>
            <a:chExt cx="300900" cy="290275"/>
          </a:xfrm>
        </p:grpSpPr>
        <p:sp>
          <p:nvSpPr>
            <p:cNvPr id="3" name="Google Shape;6537;p66"/>
            <p:cNvSpPr/>
            <p:nvPr/>
          </p:nvSpPr>
          <p:spPr>
            <a:xfrm>
              <a:off x="-32243500" y="2299850"/>
              <a:ext cx="300900" cy="290275"/>
            </a:xfrm>
            <a:custGeom>
              <a:avLst/>
              <a:gdLst/>
              <a:ahLst/>
              <a:cxnLst/>
              <a:rect l="l" t="t" r="r" b="b"/>
              <a:pathLst>
                <a:path w="12036" h="11611" extrusionOk="0">
                  <a:moveTo>
                    <a:pt x="7955" y="654"/>
                  </a:moveTo>
                  <a:cubicBezTo>
                    <a:pt x="8743" y="654"/>
                    <a:pt x="9531" y="946"/>
                    <a:pt x="10114" y="1529"/>
                  </a:cubicBezTo>
                  <a:cubicBezTo>
                    <a:pt x="11311" y="2726"/>
                    <a:pt x="11311" y="4679"/>
                    <a:pt x="10114" y="5876"/>
                  </a:cubicBezTo>
                  <a:cubicBezTo>
                    <a:pt x="9540" y="6450"/>
                    <a:pt x="8752" y="6766"/>
                    <a:pt x="7951" y="6766"/>
                  </a:cubicBezTo>
                  <a:cubicBezTo>
                    <a:pt x="7565" y="6766"/>
                    <a:pt x="7175" y="6692"/>
                    <a:pt x="6806" y="6538"/>
                  </a:cubicBezTo>
                  <a:cubicBezTo>
                    <a:pt x="6759" y="6526"/>
                    <a:pt x="6709" y="6519"/>
                    <a:pt x="6661" y="6519"/>
                  </a:cubicBezTo>
                  <a:cubicBezTo>
                    <a:pt x="6577" y="6519"/>
                    <a:pt x="6499" y="6541"/>
                    <a:pt x="6459" y="6601"/>
                  </a:cubicBezTo>
                  <a:lnTo>
                    <a:pt x="5545" y="7514"/>
                  </a:lnTo>
                  <a:lnTo>
                    <a:pt x="4726" y="7514"/>
                  </a:lnTo>
                  <a:cubicBezTo>
                    <a:pt x="4537" y="7514"/>
                    <a:pt x="4380" y="7672"/>
                    <a:pt x="4380" y="7861"/>
                  </a:cubicBezTo>
                  <a:lnTo>
                    <a:pt x="4380" y="8460"/>
                  </a:lnTo>
                  <a:lnTo>
                    <a:pt x="3907" y="8428"/>
                  </a:lnTo>
                  <a:cubicBezTo>
                    <a:pt x="3813" y="8428"/>
                    <a:pt x="3687" y="8428"/>
                    <a:pt x="3655" y="8491"/>
                  </a:cubicBezTo>
                  <a:cubicBezTo>
                    <a:pt x="3592" y="8554"/>
                    <a:pt x="3529" y="8649"/>
                    <a:pt x="3529" y="8743"/>
                  </a:cubicBezTo>
                  <a:lnTo>
                    <a:pt x="3466" y="9531"/>
                  </a:lnTo>
                  <a:lnTo>
                    <a:pt x="2678" y="9594"/>
                  </a:lnTo>
                  <a:cubicBezTo>
                    <a:pt x="2584" y="9594"/>
                    <a:pt x="2521" y="9657"/>
                    <a:pt x="2426" y="9720"/>
                  </a:cubicBezTo>
                  <a:cubicBezTo>
                    <a:pt x="2395" y="9814"/>
                    <a:pt x="2363" y="9877"/>
                    <a:pt x="2363" y="9972"/>
                  </a:cubicBezTo>
                  <a:lnTo>
                    <a:pt x="2426" y="10665"/>
                  </a:lnTo>
                  <a:lnTo>
                    <a:pt x="2174" y="10949"/>
                  </a:lnTo>
                  <a:lnTo>
                    <a:pt x="694" y="10949"/>
                  </a:lnTo>
                  <a:lnTo>
                    <a:pt x="694" y="9499"/>
                  </a:lnTo>
                  <a:lnTo>
                    <a:pt x="757" y="9499"/>
                  </a:lnTo>
                  <a:lnTo>
                    <a:pt x="5041" y="5215"/>
                  </a:lnTo>
                  <a:cubicBezTo>
                    <a:pt x="5104" y="5120"/>
                    <a:pt x="5167" y="4963"/>
                    <a:pt x="5104" y="4837"/>
                  </a:cubicBezTo>
                  <a:cubicBezTo>
                    <a:pt x="4695" y="3702"/>
                    <a:pt x="4947" y="2411"/>
                    <a:pt x="5797" y="1529"/>
                  </a:cubicBezTo>
                  <a:cubicBezTo>
                    <a:pt x="6380" y="946"/>
                    <a:pt x="7168" y="654"/>
                    <a:pt x="7955" y="654"/>
                  </a:cubicBezTo>
                  <a:close/>
                  <a:moveTo>
                    <a:pt x="7936" y="1"/>
                  </a:moveTo>
                  <a:cubicBezTo>
                    <a:pt x="6971" y="1"/>
                    <a:pt x="6002" y="363"/>
                    <a:pt x="5262" y="1088"/>
                  </a:cubicBezTo>
                  <a:cubicBezTo>
                    <a:pt x="4285" y="2096"/>
                    <a:pt x="3939" y="3576"/>
                    <a:pt x="4380" y="4931"/>
                  </a:cubicBezTo>
                  <a:lnTo>
                    <a:pt x="126" y="9184"/>
                  </a:lnTo>
                  <a:cubicBezTo>
                    <a:pt x="32" y="9247"/>
                    <a:pt x="0" y="9342"/>
                    <a:pt x="0" y="9405"/>
                  </a:cubicBezTo>
                  <a:lnTo>
                    <a:pt x="0" y="11358"/>
                  </a:lnTo>
                  <a:cubicBezTo>
                    <a:pt x="32" y="11453"/>
                    <a:pt x="189" y="11610"/>
                    <a:pt x="379" y="11610"/>
                  </a:cubicBezTo>
                  <a:lnTo>
                    <a:pt x="2332" y="11610"/>
                  </a:lnTo>
                  <a:cubicBezTo>
                    <a:pt x="2395" y="11610"/>
                    <a:pt x="2521" y="11579"/>
                    <a:pt x="2552" y="11516"/>
                  </a:cubicBezTo>
                  <a:lnTo>
                    <a:pt x="3025" y="11043"/>
                  </a:lnTo>
                  <a:cubicBezTo>
                    <a:pt x="3119" y="10949"/>
                    <a:pt x="3151" y="10823"/>
                    <a:pt x="3119" y="10759"/>
                  </a:cubicBezTo>
                  <a:lnTo>
                    <a:pt x="3025" y="10255"/>
                  </a:lnTo>
                  <a:lnTo>
                    <a:pt x="3750" y="10161"/>
                  </a:lnTo>
                  <a:cubicBezTo>
                    <a:pt x="3907" y="10161"/>
                    <a:pt x="4002" y="10003"/>
                    <a:pt x="4065" y="9846"/>
                  </a:cubicBezTo>
                  <a:lnTo>
                    <a:pt x="4128" y="9153"/>
                  </a:lnTo>
                  <a:lnTo>
                    <a:pt x="4663" y="9216"/>
                  </a:lnTo>
                  <a:cubicBezTo>
                    <a:pt x="4726" y="9216"/>
                    <a:pt x="4852" y="9216"/>
                    <a:pt x="4915" y="9153"/>
                  </a:cubicBezTo>
                  <a:cubicBezTo>
                    <a:pt x="5010" y="9058"/>
                    <a:pt x="5041" y="8995"/>
                    <a:pt x="5041" y="8901"/>
                  </a:cubicBezTo>
                  <a:lnTo>
                    <a:pt x="5041" y="8271"/>
                  </a:lnTo>
                  <a:lnTo>
                    <a:pt x="5671" y="8271"/>
                  </a:lnTo>
                  <a:cubicBezTo>
                    <a:pt x="5734" y="8271"/>
                    <a:pt x="5829" y="8239"/>
                    <a:pt x="5892" y="8145"/>
                  </a:cubicBezTo>
                  <a:lnTo>
                    <a:pt x="6774" y="7325"/>
                  </a:lnTo>
                  <a:cubicBezTo>
                    <a:pt x="7153" y="7452"/>
                    <a:pt x="7548" y="7514"/>
                    <a:pt x="7941" y="7514"/>
                  </a:cubicBezTo>
                  <a:cubicBezTo>
                    <a:pt x="8920" y="7514"/>
                    <a:pt x="9889" y="7131"/>
                    <a:pt x="10586" y="6412"/>
                  </a:cubicBezTo>
                  <a:cubicBezTo>
                    <a:pt x="12035" y="4963"/>
                    <a:pt x="12035" y="2568"/>
                    <a:pt x="10586" y="1088"/>
                  </a:cubicBezTo>
                  <a:cubicBezTo>
                    <a:pt x="9862" y="363"/>
                    <a:pt x="8901" y="1"/>
                    <a:pt x="793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6538;p66"/>
            <p:cNvSpPr/>
            <p:nvPr/>
          </p:nvSpPr>
          <p:spPr>
            <a:xfrm>
              <a:off x="-32048175" y="2342775"/>
              <a:ext cx="55950" cy="51025"/>
            </a:xfrm>
            <a:custGeom>
              <a:avLst/>
              <a:gdLst/>
              <a:ahLst/>
              <a:cxnLst/>
              <a:rect l="l" t="t" r="r" b="b"/>
              <a:pathLst>
                <a:path w="2238" h="2041" extrusionOk="0">
                  <a:moveTo>
                    <a:pt x="1119" y="662"/>
                  </a:moveTo>
                  <a:cubicBezTo>
                    <a:pt x="1206" y="662"/>
                    <a:pt x="1292" y="694"/>
                    <a:pt x="1355" y="757"/>
                  </a:cubicBezTo>
                  <a:cubicBezTo>
                    <a:pt x="1481" y="883"/>
                    <a:pt x="1481" y="1135"/>
                    <a:pt x="1355" y="1229"/>
                  </a:cubicBezTo>
                  <a:cubicBezTo>
                    <a:pt x="1292" y="1292"/>
                    <a:pt x="1206" y="1324"/>
                    <a:pt x="1119" y="1324"/>
                  </a:cubicBezTo>
                  <a:cubicBezTo>
                    <a:pt x="1032" y="1324"/>
                    <a:pt x="946" y="1292"/>
                    <a:pt x="883" y="1229"/>
                  </a:cubicBezTo>
                  <a:cubicBezTo>
                    <a:pt x="725" y="1135"/>
                    <a:pt x="725" y="914"/>
                    <a:pt x="883" y="757"/>
                  </a:cubicBezTo>
                  <a:cubicBezTo>
                    <a:pt x="946" y="694"/>
                    <a:pt x="1032" y="662"/>
                    <a:pt x="1119" y="662"/>
                  </a:cubicBezTo>
                  <a:close/>
                  <a:moveTo>
                    <a:pt x="1115" y="1"/>
                  </a:moveTo>
                  <a:cubicBezTo>
                    <a:pt x="851" y="1"/>
                    <a:pt x="584" y="95"/>
                    <a:pt x="379" y="284"/>
                  </a:cubicBezTo>
                  <a:cubicBezTo>
                    <a:pt x="1" y="694"/>
                    <a:pt x="1" y="1355"/>
                    <a:pt x="379" y="1733"/>
                  </a:cubicBezTo>
                  <a:cubicBezTo>
                    <a:pt x="599" y="1938"/>
                    <a:pt x="867" y="2041"/>
                    <a:pt x="1127" y="2041"/>
                  </a:cubicBezTo>
                  <a:cubicBezTo>
                    <a:pt x="1387" y="2041"/>
                    <a:pt x="1639" y="1938"/>
                    <a:pt x="1828" y="1733"/>
                  </a:cubicBezTo>
                  <a:cubicBezTo>
                    <a:pt x="2238" y="1355"/>
                    <a:pt x="2238" y="694"/>
                    <a:pt x="1828" y="284"/>
                  </a:cubicBezTo>
                  <a:cubicBezTo>
                    <a:pt x="1639" y="95"/>
                    <a:pt x="1379" y="1"/>
                    <a:pt x="111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مربع نص 4"/>
          <p:cNvSpPr txBox="1"/>
          <p:nvPr/>
        </p:nvSpPr>
        <p:spPr>
          <a:xfrm>
            <a:off x="1167133" y="1022795"/>
            <a:ext cx="3157441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dirty="0"/>
              <a:t>The key to getting off the grid is ….. </a:t>
            </a:r>
            <a:endParaRPr lang="ar-SA" dirty="0"/>
          </a:p>
        </p:txBody>
      </p:sp>
      <p:grpSp>
        <p:nvGrpSpPr>
          <p:cNvPr id="8" name="Google Shape;9059;p71"/>
          <p:cNvGrpSpPr/>
          <p:nvPr/>
        </p:nvGrpSpPr>
        <p:grpSpPr>
          <a:xfrm>
            <a:off x="3484140" y="1570616"/>
            <a:ext cx="1883663" cy="2021875"/>
            <a:chOff x="2070125" y="3289500"/>
            <a:chExt cx="211900" cy="223800"/>
          </a:xfrm>
        </p:grpSpPr>
        <p:sp>
          <p:nvSpPr>
            <p:cNvPr id="10" name="Google Shape;9061;p71"/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062;p71"/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6004;p64"/>
          <p:cNvGrpSpPr/>
          <p:nvPr/>
        </p:nvGrpSpPr>
        <p:grpSpPr>
          <a:xfrm>
            <a:off x="3441973" y="1689303"/>
            <a:ext cx="646118" cy="589568"/>
            <a:chOff x="-49764975" y="3551225"/>
            <a:chExt cx="299300" cy="300650"/>
          </a:xfrm>
        </p:grpSpPr>
        <p:sp>
          <p:nvSpPr>
            <p:cNvPr id="16" name="Google Shape;6005;p64"/>
            <p:cNvSpPr/>
            <p:nvPr/>
          </p:nvSpPr>
          <p:spPr>
            <a:xfrm>
              <a:off x="-4976497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386" y="158"/>
                    <a:pt x="1197" y="0"/>
                    <a:pt x="104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006;p64"/>
            <p:cNvSpPr/>
            <p:nvPr/>
          </p:nvSpPr>
          <p:spPr>
            <a:xfrm>
              <a:off x="-49763400" y="3598250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299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7"/>
                    <a:pt x="870" y="1197"/>
                  </a:cubicBezTo>
                  <a:cubicBezTo>
                    <a:pt x="961" y="1197"/>
                    <a:pt x="1056" y="1166"/>
                    <a:pt x="1134" y="1103"/>
                  </a:cubicBezTo>
                  <a:cubicBezTo>
                    <a:pt x="1260" y="1008"/>
                    <a:pt x="1260" y="756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007;p64"/>
            <p:cNvSpPr/>
            <p:nvPr/>
          </p:nvSpPr>
          <p:spPr>
            <a:xfrm>
              <a:off x="-49763400" y="3703975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882" y="1"/>
                  </a:moveTo>
                  <a:cubicBezTo>
                    <a:pt x="796" y="1"/>
                    <a:pt x="709" y="40"/>
                    <a:pt x="630" y="119"/>
                  </a:cubicBezTo>
                  <a:lnTo>
                    <a:pt x="126" y="623"/>
                  </a:lnTo>
                  <a:cubicBezTo>
                    <a:pt x="0" y="749"/>
                    <a:pt x="0" y="970"/>
                    <a:pt x="126" y="1127"/>
                  </a:cubicBezTo>
                  <a:cubicBezTo>
                    <a:pt x="189" y="1190"/>
                    <a:pt x="276" y="1222"/>
                    <a:pt x="366" y="1222"/>
                  </a:cubicBezTo>
                  <a:cubicBezTo>
                    <a:pt x="457" y="1222"/>
                    <a:pt x="551" y="1190"/>
                    <a:pt x="630" y="1127"/>
                  </a:cubicBezTo>
                  <a:lnTo>
                    <a:pt x="1134" y="623"/>
                  </a:lnTo>
                  <a:cubicBezTo>
                    <a:pt x="1260" y="497"/>
                    <a:pt x="1260" y="276"/>
                    <a:pt x="1134" y="119"/>
                  </a:cubicBezTo>
                  <a:cubicBezTo>
                    <a:pt x="1056" y="40"/>
                    <a:pt x="969" y="1"/>
                    <a:pt x="88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008;p64"/>
            <p:cNvSpPr/>
            <p:nvPr/>
          </p:nvSpPr>
          <p:spPr>
            <a:xfrm>
              <a:off x="-4950112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009;p64"/>
            <p:cNvSpPr/>
            <p:nvPr/>
          </p:nvSpPr>
          <p:spPr>
            <a:xfrm>
              <a:off x="-49499550" y="3598250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906" y="0"/>
                  </a:moveTo>
                  <a:cubicBezTo>
                    <a:pt x="812" y="0"/>
                    <a:pt x="709" y="32"/>
                    <a:pt x="630" y="95"/>
                  </a:cubicBezTo>
                  <a:lnTo>
                    <a:pt x="126" y="599"/>
                  </a:lnTo>
                  <a:cubicBezTo>
                    <a:pt x="0" y="725"/>
                    <a:pt x="0" y="945"/>
                    <a:pt x="126" y="1103"/>
                  </a:cubicBezTo>
                  <a:cubicBezTo>
                    <a:pt x="205" y="1182"/>
                    <a:pt x="292" y="1221"/>
                    <a:pt x="378" y="1221"/>
                  </a:cubicBezTo>
                  <a:cubicBezTo>
                    <a:pt x="465" y="1221"/>
                    <a:pt x="552" y="1182"/>
                    <a:pt x="630" y="1103"/>
                  </a:cubicBezTo>
                  <a:lnTo>
                    <a:pt x="1134" y="599"/>
                  </a:lnTo>
                  <a:cubicBezTo>
                    <a:pt x="1260" y="473"/>
                    <a:pt x="1260" y="252"/>
                    <a:pt x="1134" y="95"/>
                  </a:cubicBezTo>
                  <a:cubicBezTo>
                    <a:pt x="1087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010;p64"/>
            <p:cNvSpPr/>
            <p:nvPr/>
          </p:nvSpPr>
          <p:spPr>
            <a:xfrm>
              <a:off x="-49499550" y="3704575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300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8"/>
                    <a:pt x="871" y="1198"/>
                  </a:cubicBezTo>
                  <a:cubicBezTo>
                    <a:pt x="961" y="1198"/>
                    <a:pt x="1056" y="1166"/>
                    <a:pt x="1134" y="1103"/>
                  </a:cubicBezTo>
                  <a:cubicBezTo>
                    <a:pt x="1260" y="1009"/>
                    <a:pt x="1260" y="757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011;p64"/>
            <p:cNvSpPr/>
            <p:nvPr/>
          </p:nvSpPr>
          <p:spPr>
            <a:xfrm>
              <a:off x="-49725600" y="3551225"/>
              <a:ext cx="215050" cy="210875"/>
            </a:xfrm>
            <a:custGeom>
              <a:avLst/>
              <a:gdLst/>
              <a:ahLst/>
              <a:cxnLst/>
              <a:rect l="l" t="t" r="r" b="b"/>
              <a:pathLst>
                <a:path w="8602" h="8435" extrusionOk="0">
                  <a:moveTo>
                    <a:pt x="4354" y="0"/>
                  </a:moveTo>
                  <a:cubicBezTo>
                    <a:pt x="4070" y="0"/>
                    <a:pt x="3783" y="28"/>
                    <a:pt x="3497" y="86"/>
                  </a:cubicBezTo>
                  <a:cubicBezTo>
                    <a:pt x="1922" y="401"/>
                    <a:pt x="630" y="1724"/>
                    <a:pt x="252" y="3299"/>
                  </a:cubicBezTo>
                  <a:cubicBezTo>
                    <a:pt x="0" y="4654"/>
                    <a:pt x="347" y="6040"/>
                    <a:pt x="1261" y="7017"/>
                  </a:cubicBezTo>
                  <a:cubicBezTo>
                    <a:pt x="1607" y="7395"/>
                    <a:pt x="1828" y="7930"/>
                    <a:pt x="1922" y="8434"/>
                  </a:cubicBezTo>
                  <a:lnTo>
                    <a:pt x="3025" y="8434"/>
                  </a:lnTo>
                  <a:lnTo>
                    <a:pt x="3025" y="5284"/>
                  </a:lnTo>
                  <a:cubicBezTo>
                    <a:pt x="3025" y="5158"/>
                    <a:pt x="4064" y="3141"/>
                    <a:pt x="4127" y="3047"/>
                  </a:cubicBezTo>
                  <a:cubicBezTo>
                    <a:pt x="4190" y="2921"/>
                    <a:pt x="4317" y="2858"/>
                    <a:pt x="4443" y="2858"/>
                  </a:cubicBezTo>
                  <a:cubicBezTo>
                    <a:pt x="4569" y="2858"/>
                    <a:pt x="4695" y="2921"/>
                    <a:pt x="4758" y="3047"/>
                  </a:cubicBezTo>
                  <a:cubicBezTo>
                    <a:pt x="4852" y="3141"/>
                    <a:pt x="5860" y="5158"/>
                    <a:pt x="5860" y="5284"/>
                  </a:cubicBezTo>
                  <a:lnTo>
                    <a:pt x="5860" y="8434"/>
                  </a:lnTo>
                  <a:lnTo>
                    <a:pt x="6963" y="8434"/>
                  </a:lnTo>
                  <a:cubicBezTo>
                    <a:pt x="7057" y="7930"/>
                    <a:pt x="7278" y="7395"/>
                    <a:pt x="7625" y="6985"/>
                  </a:cubicBezTo>
                  <a:cubicBezTo>
                    <a:pt x="8255" y="6260"/>
                    <a:pt x="8601" y="5284"/>
                    <a:pt x="8601" y="4244"/>
                  </a:cubicBezTo>
                  <a:cubicBezTo>
                    <a:pt x="8601" y="2984"/>
                    <a:pt x="8066" y="1787"/>
                    <a:pt x="7026" y="936"/>
                  </a:cubicBezTo>
                  <a:cubicBezTo>
                    <a:pt x="6270" y="327"/>
                    <a:pt x="5327" y="0"/>
                    <a:pt x="435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012;p64"/>
            <p:cNvSpPr/>
            <p:nvPr/>
          </p:nvSpPr>
          <p:spPr>
            <a:xfrm>
              <a:off x="-49633450" y="3697475"/>
              <a:ext cx="35475" cy="65400"/>
            </a:xfrm>
            <a:custGeom>
              <a:avLst/>
              <a:gdLst/>
              <a:ahLst/>
              <a:cxnLst/>
              <a:rect l="l" t="t" r="r" b="b"/>
              <a:pathLst>
                <a:path w="141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418" y="2616"/>
                  </a:lnTo>
                  <a:lnTo>
                    <a:pt x="1418" y="1"/>
                  </a:lnTo>
                  <a:cubicBezTo>
                    <a:pt x="1198" y="95"/>
                    <a:pt x="946" y="127"/>
                    <a:pt x="725" y="127"/>
                  </a:cubicBezTo>
                  <a:cubicBezTo>
                    <a:pt x="473" y="127"/>
                    <a:pt x="252" y="95"/>
                    <a:pt x="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013;p64"/>
            <p:cNvSpPr/>
            <p:nvPr/>
          </p:nvSpPr>
          <p:spPr>
            <a:xfrm>
              <a:off x="-49676775" y="3780975"/>
              <a:ext cx="123675" cy="34675"/>
            </a:xfrm>
            <a:custGeom>
              <a:avLst/>
              <a:gdLst/>
              <a:ahLst/>
              <a:cxnLst/>
              <a:rect l="l" t="t" r="r" b="b"/>
              <a:pathLst>
                <a:path w="4947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6"/>
                    <a:pt x="473" y="1387"/>
                    <a:pt x="1072" y="1387"/>
                  </a:cubicBezTo>
                  <a:lnTo>
                    <a:pt x="3876" y="1387"/>
                  </a:lnTo>
                  <a:cubicBezTo>
                    <a:pt x="4474" y="1387"/>
                    <a:pt x="4947" y="946"/>
                    <a:pt x="4947" y="347"/>
                  </a:cubicBezTo>
                  <a:lnTo>
                    <a:pt x="4947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014;p64"/>
            <p:cNvSpPr/>
            <p:nvPr/>
          </p:nvSpPr>
          <p:spPr>
            <a:xfrm>
              <a:off x="-49630300" y="3651800"/>
              <a:ext cx="29150" cy="31325"/>
            </a:xfrm>
            <a:custGeom>
              <a:avLst/>
              <a:gdLst/>
              <a:ahLst/>
              <a:cxnLst/>
              <a:rect l="l" t="t" r="r" b="b"/>
              <a:pathLst>
                <a:path w="1166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189" y="1214"/>
                    <a:pt x="386" y="1253"/>
                    <a:pt x="583" y="1253"/>
                  </a:cubicBezTo>
                  <a:cubicBezTo>
                    <a:pt x="780" y="1253"/>
                    <a:pt x="977" y="1214"/>
                    <a:pt x="1166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015;p64"/>
            <p:cNvSpPr/>
            <p:nvPr/>
          </p:nvSpPr>
          <p:spPr>
            <a:xfrm>
              <a:off x="-49657875" y="3833750"/>
              <a:ext cx="85100" cy="18125"/>
            </a:xfrm>
            <a:custGeom>
              <a:avLst/>
              <a:gdLst/>
              <a:ahLst/>
              <a:cxnLst/>
              <a:rect l="l" t="t" r="r" b="b"/>
              <a:pathLst>
                <a:path w="3404" h="725" extrusionOk="0">
                  <a:moveTo>
                    <a:pt x="1" y="0"/>
                  </a:moveTo>
                  <a:cubicBezTo>
                    <a:pt x="158" y="410"/>
                    <a:pt x="536" y="725"/>
                    <a:pt x="977" y="725"/>
                  </a:cubicBezTo>
                  <a:lnTo>
                    <a:pt x="2395" y="725"/>
                  </a:lnTo>
                  <a:cubicBezTo>
                    <a:pt x="2868" y="725"/>
                    <a:pt x="3246" y="410"/>
                    <a:pt x="3403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7484;p68"/>
          <p:cNvGrpSpPr/>
          <p:nvPr/>
        </p:nvGrpSpPr>
        <p:grpSpPr>
          <a:xfrm>
            <a:off x="5225435" y="2262269"/>
            <a:ext cx="519149" cy="470627"/>
            <a:chOff x="-21322300" y="4077125"/>
            <a:chExt cx="307200" cy="285925"/>
          </a:xfrm>
        </p:grpSpPr>
        <p:sp>
          <p:nvSpPr>
            <p:cNvPr id="28" name="Google Shape;7485;p68"/>
            <p:cNvSpPr/>
            <p:nvPr/>
          </p:nvSpPr>
          <p:spPr>
            <a:xfrm>
              <a:off x="-21177375" y="407712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64"/>
                  </a:lnTo>
                  <a:cubicBezTo>
                    <a:pt x="0" y="1953"/>
                    <a:pt x="158" y="2111"/>
                    <a:pt x="347" y="2111"/>
                  </a:cubicBezTo>
                  <a:cubicBezTo>
                    <a:pt x="536" y="2111"/>
                    <a:pt x="693" y="1953"/>
                    <a:pt x="693" y="1764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486;p68"/>
            <p:cNvSpPr/>
            <p:nvPr/>
          </p:nvSpPr>
          <p:spPr>
            <a:xfrm>
              <a:off x="-21279775" y="4117475"/>
              <a:ext cx="46500" cy="44525"/>
            </a:xfrm>
            <a:custGeom>
              <a:avLst/>
              <a:gdLst/>
              <a:ahLst/>
              <a:cxnLst/>
              <a:rect l="l" t="t" r="r" b="b"/>
              <a:pathLst>
                <a:path w="1860" h="1781" extrusionOk="0">
                  <a:moveTo>
                    <a:pt x="410" y="1"/>
                  </a:moveTo>
                  <a:cubicBezTo>
                    <a:pt x="323" y="1"/>
                    <a:pt x="237" y="40"/>
                    <a:pt x="158" y="119"/>
                  </a:cubicBezTo>
                  <a:cubicBezTo>
                    <a:pt x="0" y="276"/>
                    <a:pt x="0" y="466"/>
                    <a:pt x="158" y="623"/>
                  </a:cubicBezTo>
                  <a:lnTo>
                    <a:pt x="1166" y="1663"/>
                  </a:lnTo>
                  <a:cubicBezTo>
                    <a:pt x="1261" y="1741"/>
                    <a:pt x="1355" y="1781"/>
                    <a:pt x="1446" y="1781"/>
                  </a:cubicBezTo>
                  <a:cubicBezTo>
                    <a:pt x="1536" y="1781"/>
                    <a:pt x="1623" y="1741"/>
                    <a:pt x="1702" y="1663"/>
                  </a:cubicBezTo>
                  <a:cubicBezTo>
                    <a:pt x="1859" y="1505"/>
                    <a:pt x="1859" y="1285"/>
                    <a:pt x="1702" y="1127"/>
                  </a:cubicBezTo>
                  <a:lnTo>
                    <a:pt x="662" y="119"/>
                  </a:lnTo>
                  <a:cubicBezTo>
                    <a:pt x="583" y="40"/>
                    <a:pt x="497" y="1"/>
                    <a:pt x="41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487;p68"/>
            <p:cNvSpPr/>
            <p:nvPr/>
          </p:nvSpPr>
          <p:spPr>
            <a:xfrm>
              <a:off x="-21103350" y="4117475"/>
              <a:ext cx="45700" cy="44525"/>
            </a:xfrm>
            <a:custGeom>
              <a:avLst/>
              <a:gdLst/>
              <a:ahLst/>
              <a:cxnLst/>
              <a:rect l="l" t="t" r="r" b="b"/>
              <a:pathLst>
                <a:path w="1828" h="1781" extrusionOk="0">
                  <a:moveTo>
                    <a:pt x="1418" y="1"/>
                  </a:moveTo>
                  <a:cubicBezTo>
                    <a:pt x="1332" y="1"/>
                    <a:pt x="1245" y="40"/>
                    <a:pt x="1166" y="119"/>
                  </a:cubicBezTo>
                  <a:lnTo>
                    <a:pt x="158" y="1127"/>
                  </a:lnTo>
                  <a:cubicBezTo>
                    <a:pt x="1" y="1285"/>
                    <a:pt x="1" y="1474"/>
                    <a:pt x="158" y="1663"/>
                  </a:cubicBezTo>
                  <a:cubicBezTo>
                    <a:pt x="237" y="1741"/>
                    <a:pt x="331" y="1781"/>
                    <a:pt x="422" y="1781"/>
                  </a:cubicBezTo>
                  <a:cubicBezTo>
                    <a:pt x="513" y="1781"/>
                    <a:pt x="599" y="1741"/>
                    <a:pt x="662" y="1663"/>
                  </a:cubicBezTo>
                  <a:lnTo>
                    <a:pt x="1670" y="623"/>
                  </a:lnTo>
                  <a:cubicBezTo>
                    <a:pt x="1828" y="466"/>
                    <a:pt x="1828" y="276"/>
                    <a:pt x="1670" y="119"/>
                  </a:cubicBezTo>
                  <a:cubicBezTo>
                    <a:pt x="1592" y="40"/>
                    <a:pt x="1505" y="1"/>
                    <a:pt x="141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488;p68"/>
            <p:cNvSpPr/>
            <p:nvPr/>
          </p:nvSpPr>
          <p:spPr>
            <a:xfrm>
              <a:off x="-21137225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670" y="1"/>
                  </a:moveTo>
                  <a:cubicBezTo>
                    <a:pt x="536" y="1"/>
                    <a:pt x="417" y="89"/>
                    <a:pt x="347" y="227"/>
                  </a:cubicBezTo>
                  <a:lnTo>
                    <a:pt x="95" y="888"/>
                  </a:lnTo>
                  <a:cubicBezTo>
                    <a:pt x="1" y="1109"/>
                    <a:pt x="127" y="1298"/>
                    <a:pt x="284" y="1361"/>
                  </a:cubicBezTo>
                  <a:cubicBezTo>
                    <a:pt x="335" y="1386"/>
                    <a:pt x="386" y="1398"/>
                    <a:pt x="435" y="1398"/>
                  </a:cubicBezTo>
                  <a:cubicBezTo>
                    <a:pt x="568" y="1398"/>
                    <a:pt x="688" y="1310"/>
                    <a:pt x="757" y="1172"/>
                  </a:cubicBezTo>
                  <a:lnTo>
                    <a:pt x="1041" y="510"/>
                  </a:lnTo>
                  <a:cubicBezTo>
                    <a:pt x="1104" y="321"/>
                    <a:pt x="1041" y="101"/>
                    <a:pt x="820" y="38"/>
                  </a:cubicBezTo>
                  <a:cubicBezTo>
                    <a:pt x="769" y="13"/>
                    <a:pt x="719" y="1"/>
                    <a:pt x="67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489;p68"/>
            <p:cNvSpPr/>
            <p:nvPr/>
          </p:nvSpPr>
          <p:spPr>
            <a:xfrm>
              <a:off x="-21227800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434" y="1"/>
                  </a:moveTo>
                  <a:cubicBezTo>
                    <a:pt x="386" y="1"/>
                    <a:pt x="335" y="13"/>
                    <a:pt x="284" y="38"/>
                  </a:cubicBezTo>
                  <a:cubicBezTo>
                    <a:pt x="95" y="101"/>
                    <a:pt x="1" y="321"/>
                    <a:pt x="95" y="510"/>
                  </a:cubicBezTo>
                  <a:lnTo>
                    <a:pt x="347" y="1172"/>
                  </a:lnTo>
                  <a:cubicBezTo>
                    <a:pt x="417" y="1310"/>
                    <a:pt x="536" y="1398"/>
                    <a:pt x="670" y="1398"/>
                  </a:cubicBezTo>
                  <a:cubicBezTo>
                    <a:pt x="719" y="1398"/>
                    <a:pt x="769" y="1386"/>
                    <a:pt x="820" y="1361"/>
                  </a:cubicBezTo>
                  <a:cubicBezTo>
                    <a:pt x="1040" y="1298"/>
                    <a:pt x="1103" y="1109"/>
                    <a:pt x="1040" y="888"/>
                  </a:cubicBezTo>
                  <a:lnTo>
                    <a:pt x="757" y="227"/>
                  </a:lnTo>
                  <a:cubicBezTo>
                    <a:pt x="688" y="89"/>
                    <a:pt x="568" y="1"/>
                    <a:pt x="4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490;p68"/>
            <p:cNvSpPr/>
            <p:nvPr/>
          </p:nvSpPr>
          <p:spPr>
            <a:xfrm>
              <a:off x="-21319950" y="4219675"/>
              <a:ext cx="53600" cy="18150"/>
            </a:xfrm>
            <a:custGeom>
              <a:avLst/>
              <a:gdLst/>
              <a:ahLst/>
              <a:cxnLst/>
              <a:rect l="l" t="t" r="r" b="b"/>
              <a:pathLst>
                <a:path w="214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8"/>
                    <a:pt x="2143" y="347"/>
                  </a:cubicBezTo>
                  <a:cubicBezTo>
                    <a:pt x="2143" y="158"/>
                    <a:pt x="1986" y="1"/>
                    <a:pt x="179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491;p68"/>
            <p:cNvSpPr/>
            <p:nvPr/>
          </p:nvSpPr>
          <p:spPr>
            <a:xfrm>
              <a:off x="-21070275" y="4219675"/>
              <a:ext cx="54375" cy="18150"/>
            </a:xfrm>
            <a:custGeom>
              <a:avLst/>
              <a:gdLst/>
              <a:ahLst/>
              <a:cxnLst/>
              <a:rect l="l" t="t" r="r" b="b"/>
              <a:pathLst>
                <a:path w="217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828" y="725"/>
                  </a:lnTo>
                  <a:cubicBezTo>
                    <a:pt x="2017" y="725"/>
                    <a:pt x="2175" y="568"/>
                    <a:pt x="2175" y="347"/>
                  </a:cubicBezTo>
                  <a:cubicBezTo>
                    <a:pt x="2175" y="158"/>
                    <a:pt x="2017" y="1"/>
                    <a:pt x="182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492;p68"/>
            <p:cNvSpPr/>
            <p:nvPr/>
          </p:nvSpPr>
          <p:spPr>
            <a:xfrm>
              <a:off x="-21078925" y="4171825"/>
              <a:ext cx="37025" cy="25175"/>
            </a:xfrm>
            <a:custGeom>
              <a:avLst/>
              <a:gdLst/>
              <a:ahLst/>
              <a:cxnLst/>
              <a:rect l="l" t="t" r="r" b="b"/>
              <a:pathLst>
                <a:path w="1481" h="1007" extrusionOk="0">
                  <a:moveTo>
                    <a:pt x="1086" y="1"/>
                  </a:moveTo>
                  <a:cubicBezTo>
                    <a:pt x="1040" y="1"/>
                    <a:pt x="993" y="9"/>
                    <a:pt x="945" y="24"/>
                  </a:cubicBezTo>
                  <a:lnTo>
                    <a:pt x="284" y="308"/>
                  </a:lnTo>
                  <a:cubicBezTo>
                    <a:pt x="63" y="371"/>
                    <a:pt x="0" y="623"/>
                    <a:pt x="63" y="780"/>
                  </a:cubicBezTo>
                  <a:cubicBezTo>
                    <a:pt x="132" y="919"/>
                    <a:pt x="252" y="1006"/>
                    <a:pt x="386" y="1006"/>
                  </a:cubicBezTo>
                  <a:cubicBezTo>
                    <a:pt x="435" y="1006"/>
                    <a:pt x="485" y="995"/>
                    <a:pt x="536" y="969"/>
                  </a:cubicBezTo>
                  <a:lnTo>
                    <a:pt x="1229" y="686"/>
                  </a:lnTo>
                  <a:cubicBezTo>
                    <a:pt x="1418" y="623"/>
                    <a:pt x="1481" y="434"/>
                    <a:pt x="1418" y="213"/>
                  </a:cubicBezTo>
                  <a:cubicBezTo>
                    <a:pt x="1347" y="72"/>
                    <a:pt x="1223" y="1"/>
                    <a:pt x="108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493;p68"/>
            <p:cNvSpPr/>
            <p:nvPr/>
          </p:nvSpPr>
          <p:spPr>
            <a:xfrm>
              <a:off x="-21294750" y="4172625"/>
              <a:ext cx="37850" cy="25150"/>
            </a:xfrm>
            <a:custGeom>
              <a:avLst/>
              <a:gdLst/>
              <a:ahLst/>
              <a:cxnLst/>
              <a:rect l="l" t="t" r="r" b="b"/>
              <a:pathLst>
                <a:path w="1514" h="1006" extrusionOk="0">
                  <a:moveTo>
                    <a:pt x="414" y="1"/>
                  </a:moveTo>
                  <a:cubicBezTo>
                    <a:pt x="263" y="1"/>
                    <a:pt x="143" y="77"/>
                    <a:pt x="95" y="244"/>
                  </a:cubicBezTo>
                  <a:cubicBezTo>
                    <a:pt x="1" y="402"/>
                    <a:pt x="127" y="622"/>
                    <a:pt x="284" y="717"/>
                  </a:cubicBezTo>
                  <a:lnTo>
                    <a:pt x="946" y="969"/>
                  </a:lnTo>
                  <a:cubicBezTo>
                    <a:pt x="997" y="994"/>
                    <a:pt x="1050" y="1006"/>
                    <a:pt x="1101" y="1006"/>
                  </a:cubicBezTo>
                  <a:cubicBezTo>
                    <a:pt x="1242" y="1006"/>
                    <a:pt x="1372" y="918"/>
                    <a:pt x="1419" y="780"/>
                  </a:cubicBezTo>
                  <a:cubicBezTo>
                    <a:pt x="1513" y="591"/>
                    <a:pt x="1419" y="402"/>
                    <a:pt x="1230" y="307"/>
                  </a:cubicBezTo>
                  <a:lnTo>
                    <a:pt x="568" y="24"/>
                  </a:lnTo>
                  <a:cubicBezTo>
                    <a:pt x="514" y="8"/>
                    <a:pt x="463" y="1"/>
                    <a:pt x="41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494;p68"/>
            <p:cNvSpPr/>
            <p:nvPr/>
          </p:nvSpPr>
          <p:spPr>
            <a:xfrm>
              <a:off x="-21321525" y="4328375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630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103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103"/>
                    <a:pt x="11563" y="1166"/>
                    <a:pt x="11721" y="1260"/>
                  </a:cubicBezTo>
                  <a:cubicBezTo>
                    <a:pt x="11766" y="1276"/>
                    <a:pt x="11812" y="1284"/>
                    <a:pt x="11857" y="1284"/>
                  </a:cubicBezTo>
                  <a:cubicBezTo>
                    <a:pt x="11996" y="1284"/>
                    <a:pt x="12122" y="1207"/>
                    <a:pt x="12193" y="1040"/>
                  </a:cubicBezTo>
                  <a:cubicBezTo>
                    <a:pt x="12256" y="819"/>
                    <a:pt x="12193" y="567"/>
                    <a:pt x="11973" y="536"/>
                  </a:cubicBezTo>
                  <a:cubicBezTo>
                    <a:pt x="11878" y="504"/>
                    <a:pt x="11784" y="473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2"/>
                    <a:pt x="8546" y="638"/>
                    <a:pt x="8239" y="638"/>
                  </a:cubicBezTo>
                  <a:cubicBezTo>
                    <a:pt x="7932" y="638"/>
                    <a:pt x="7625" y="552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2"/>
                    <a:pt x="4293" y="638"/>
                    <a:pt x="3986" y="638"/>
                  </a:cubicBezTo>
                  <a:cubicBezTo>
                    <a:pt x="3679" y="638"/>
                    <a:pt x="3372" y="552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495;p68"/>
            <p:cNvSpPr/>
            <p:nvPr/>
          </p:nvSpPr>
          <p:spPr>
            <a:xfrm>
              <a:off x="-21321525" y="4292150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599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071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071"/>
                    <a:pt x="11563" y="1166"/>
                    <a:pt x="11721" y="1229"/>
                  </a:cubicBezTo>
                  <a:cubicBezTo>
                    <a:pt x="11771" y="1254"/>
                    <a:pt x="11822" y="1266"/>
                    <a:pt x="11871" y="1266"/>
                  </a:cubicBezTo>
                  <a:cubicBezTo>
                    <a:pt x="12004" y="1266"/>
                    <a:pt x="12124" y="1178"/>
                    <a:pt x="12193" y="1040"/>
                  </a:cubicBezTo>
                  <a:cubicBezTo>
                    <a:pt x="12256" y="819"/>
                    <a:pt x="12193" y="599"/>
                    <a:pt x="11973" y="536"/>
                  </a:cubicBezTo>
                  <a:cubicBezTo>
                    <a:pt x="11878" y="504"/>
                    <a:pt x="11784" y="441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1"/>
                    <a:pt x="8546" y="638"/>
                    <a:pt x="8239" y="638"/>
                  </a:cubicBezTo>
                  <a:cubicBezTo>
                    <a:pt x="7932" y="638"/>
                    <a:pt x="7625" y="551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1"/>
                    <a:pt x="4293" y="638"/>
                    <a:pt x="3986" y="638"/>
                  </a:cubicBezTo>
                  <a:cubicBezTo>
                    <a:pt x="3679" y="638"/>
                    <a:pt x="3372" y="551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496;p68"/>
            <p:cNvSpPr/>
            <p:nvPr/>
          </p:nvSpPr>
          <p:spPr>
            <a:xfrm>
              <a:off x="-21322300" y="4148000"/>
              <a:ext cx="307200" cy="143375"/>
            </a:xfrm>
            <a:custGeom>
              <a:avLst/>
              <a:gdLst/>
              <a:ahLst/>
              <a:cxnLst/>
              <a:rect l="l" t="t" r="r" b="b"/>
              <a:pathLst>
                <a:path w="12288" h="5735" extrusionOk="0">
                  <a:moveTo>
                    <a:pt x="6175" y="1"/>
                  </a:moveTo>
                  <a:cubicBezTo>
                    <a:pt x="4411" y="1"/>
                    <a:pt x="2962" y="1450"/>
                    <a:pt x="2962" y="3214"/>
                  </a:cubicBezTo>
                  <a:cubicBezTo>
                    <a:pt x="2962" y="3813"/>
                    <a:pt x="3151" y="4380"/>
                    <a:pt x="3434" y="4884"/>
                  </a:cubicBezTo>
                  <a:cubicBezTo>
                    <a:pt x="3308" y="4852"/>
                    <a:pt x="3245" y="4789"/>
                    <a:pt x="3119" y="4726"/>
                  </a:cubicBezTo>
                  <a:cubicBezTo>
                    <a:pt x="2725" y="4474"/>
                    <a:pt x="2284" y="4348"/>
                    <a:pt x="1843" y="4348"/>
                  </a:cubicBezTo>
                  <a:cubicBezTo>
                    <a:pt x="1402" y="4348"/>
                    <a:pt x="961" y="4474"/>
                    <a:pt x="567" y="4726"/>
                  </a:cubicBezTo>
                  <a:cubicBezTo>
                    <a:pt x="473" y="4758"/>
                    <a:pt x="347" y="4852"/>
                    <a:pt x="284" y="4884"/>
                  </a:cubicBezTo>
                  <a:cubicBezTo>
                    <a:pt x="95" y="4947"/>
                    <a:pt x="0" y="5167"/>
                    <a:pt x="95" y="5356"/>
                  </a:cubicBezTo>
                  <a:cubicBezTo>
                    <a:pt x="141" y="5495"/>
                    <a:pt x="255" y="5583"/>
                    <a:pt x="399" y="5583"/>
                  </a:cubicBezTo>
                  <a:cubicBezTo>
                    <a:pt x="451" y="5583"/>
                    <a:pt x="508" y="5571"/>
                    <a:pt x="567" y="5545"/>
                  </a:cubicBezTo>
                  <a:cubicBezTo>
                    <a:pt x="725" y="5514"/>
                    <a:pt x="882" y="5419"/>
                    <a:pt x="977" y="5356"/>
                  </a:cubicBezTo>
                  <a:cubicBezTo>
                    <a:pt x="1245" y="5183"/>
                    <a:pt x="1552" y="5097"/>
                    <a:pt x="1855" y="5097"/>
                  </a:cubicBezTo>
                  <a:cubicBezTo>
                    <a:pt x="2158" y="5097"/>
                    <a:pt x="2458" y="5183"/>
                    <a:pt x="2710" y="5356"/>
                  </a:cubicBezTo>
                  <a:cubicBezTo>
                    <a:pt x="3103" y="5608"/>
                    <a:pt x="3552" y="5735"/>
                    <a:pt x="3993" y="5735"/>
                  </a:cubicBezTo>
                  <a:cubicBezTo>
                    <a:pt x="4435" y="5735"/>
                    <a:pt x="4868" y="5608"/>
                    <a:pt x="5230" y="5356"/>
                  </a:cubicBezTo>
                  <a:cubicBezTo>
                    <a:pt x="5498" y="5183"/>
                    <a:pt x="5805" y="5097"/>
                    <a:pt x="6108" y="5097"/>
                  </a:cubicBezTo>
                  <a:cubicBezTo>
                    <a:pt x="6411" y="5097"/>
                    <a:pt x="6711" y="5183"/>
                    <a:pt x="6963" y="5356"/>
                  </a:cubicBezTo>
                  <a:cubicBezTo>
                    <a:pt x="7341" y="5608"/>
                    <a:pt x="7790" y="5735"/>
                    <a:pt x="8235" y="5735"/>
                  </a:cubicBezTo>
                  <a:cubicBezTo>
                    <a:pt x="8680" y="5735"/>
                    <a:pt x="9121" y="5608"/>
                    <a:pt x="9483" y="5356"/>
                  </a:cubicBezTo>
                  <a:cubicBezTo>
                    <a:pt x="9751" y="5183"/>
                    <a:pt x="10058" y="5097"/>
                    <a:pt x="10369" y="5097"/>
                  </a:cubicBezTo>
                  <a:cubicBezTo>
                    <a:pt x="10680" y="5097"/>
                    <a:pt x="10995" y="5183"/>
                    <a:pt x="11279" y="5356"/>
                  </a:cubicBezTo>
                  <a:cubicBezTo>
                    <a:pt x="11437" y="5419"/>
                    <a:pt x="11531" y="5514"/>
                    <a:pt x="11689" y="5577"/>
                  </a:cubicBezTo>
                  <a:cubicBezTo>
                    <a:pt x="11748" y="5602"/>
                    <a:pt x="11804" y="5614"/>
                    <a:pt x="11857" y="5614"/>
                  </a:cubicBezTo>
                  <a:cubicBezTo>
                    <a:pt x="12001" y="5614"/>
                    <a:pt x="12115" y="5526"/>
                    <a:pt x="12161" y="5388"/>
                  </a:cubicBezTo>
                  <a:cubicBezTo>
                    <a:pt x="12287" y="5167"/>
                    <a:pt x="12224" y="4947"/>
                    <a:pt x="12004" y="4884"/>
                  </a:cubicBezTo>
                  <a:cubicBezTo>
                    <a:pt x="11909" y="4852"/>
                    <a:pt x="11815" y="4789"/>
                    <a:pt x="11689" y="4726"/>
                  </a:cubicBezTo>
                  <a:cubicBezTo>
                    <a:pt x="11295" y="4474"/>
                    <a:pt x="10854" y="4348"/>
                    <a:pt x="10413" y="4348"/>
                  </a:cubicBezTo>
                  <a:cubicBezTo>
                    <a:pt x="9972" y="4348"/>
                    <a:pt x="9530" y="4474"/>
                    <a:pt x="9137" y="4726"/>
                  </a:cubicBezTo>
                  <a:lnTo>
                    <a:pt x="8916" y="4852"/>
                  </a:lnTo>
                  <a:cubicBezTo>
                    <a:pt x="9168" y="4380"/>
                    <a:pt x="9389" y="3781"/>
                    <a:pt x="9389" y="3214"/>
                  </a:cubicBezTo>
                  <a:cubicBezTo>
                    <a:pt x="9389" y="1450"/>
                    <a:pt x="7971" y="1"/>
                    <a:pt x="617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609;p61"/>
          <p:cNvGrpSpPr/>
          <p:nvPr/>
        </p:nvGrpSpPr>
        <p:grpSpPr>
          <a:xfrm>
            <a:off x="4829792" y="3335944"/>
            <a:ext cx="395643" cy="336042"/>
            <a:chOff x="2100300" y="3804850"/>
            <a:chExt cx="444475" cy="483125"/>
          </a:xfrm>
        </p:grpSpPr>
        <p:sp>
          <p:nvSpPr>
            <p:cNvPr id="41" name="Google Shape;4610;p61"/>
            <p:cNvSpPr/>
            <p:nvPr/>
          </p:nvSpPr>
          <p:spPr>
            <a:xfrm>
              <a:off x="2100300" y="3804850"/>
              <a:ext cx="444475" cy="483125"/>
            </a:xfrm>
            <a:custGeom>
              <a:avLst/>
              <a:gdLst/>
              <a:ahLst/>
              <a:cxnLst/>
              <a:rect l="l" t="t" r="r" b="b"/>
              <a:pathLst>
                <a:path w="17779" h="19325" extrusionOk="0">
                  <a:moveTo>
                    <a:pt x="2123" y="4001"/>
                  </a:moveTo>
                  <a:cubicBezTo>
                    <a:pt x="2627" y="4001"/>
                    <a:pt x="2881" y="4611"/>
                    <a:pt x="2524" y="4967"/>
                  </a:cubicBezTo>
                  <a:cubicBezTo>
                    <a:pt x="2408" y="5083"/>
                    <a:pt x="2265" y="5134"/>
                    <a:pt x="2126" y="5134"/>
                  </a:cubicBezTo>
                  <a:cubicBezTo>
                    <a:pt x="1835" y="5134"/>
                    <a:pt x="1558" y="4909"/>
                    <a:pt x="1558" y="4569"/>
                  </a:cubicBezTo>
                  <a:cubicBezTo>
                    <a:pt x="1558" y="4255"/>
                    <a:pt x="1809" y="4001"/>
                    <a:pt x="2123" y="4001"/>
                  </a:cubicBezTo>
                  <a:close/>
                  <a:moveTo>
                    <a:pt x="15710" y="4001"/>
                  </a:moveTo>
                  <a:cubicBezTo>
                    <a:pt x="16215" y="4001"/>
                    <a:pt x="16468" y="4611"/>
                    <a:pt x="16112" y="4967"/>
                  </a:cubicBezTo>
                  <a:cubicBezTo>
                    <a:pt x="15995" y="5083"/>
                    <a:pt x="15853" y="5134"/>
                    <a:pt x="15714" y="5134"/>
                  </a:cubicBezTo>
                  <a:cubicBezTo>
                    <a:pt x="15423" y="5134"/>
                    <a:pt x="15146" y="4909"/>
                    <a:pt x="15146" y="4569"/>
                  </a:cubicBezTo>
                  <a:cubicBezTo>
                    <a:pt x="15146" y="4255"/>
                    <a:pt x="15396" y="4001"/>
                    <a:pt x="15710" y="4001"/>
                  </a:cubicBezTo>
                  <a:close/>
                  <a:moveTo>
                    <a:pt x="8917" y="1132"/>
                  </a:moveTo>
                  <a:cubicBezTo>
                    <a:pt x="9551" y="1132"/>
                    <a:pt x="10251" y="1993"/>
                    <a:pt x="10789" y="3436"/>
                  </a:cubicBezTo>
                  <a:cubicBezTo>
                    <a:pt x="10894" y="3723"/>
                    <a:pt x="10994" y="4028"/>
                    <a:pt x="11084" y="4345"/>
                  </a:cubicBezTo>
                  <a:cubicBezTo>
                    <a:pt x="10345" y="4590"/>
                    <a:pt x="9623" y="4877"/>
                    <a:pt x="8917" y="5203"/>
                  </a:cubicBezTo>
                  <a:cubicBezTo>
                    <a:pt x="8210" y="4877"/>
                    <a:pt x="7488" y="4590"/>
                    <a:pt x="6749" y="4345"/>
                  </a:cubicBezTo>
                  <a:cubicBezTo>
                    <a:pt x="6842" y="4028"/>
                    <a:pt x="6939" y="3723"/>
                    <a:pt x="7044" y="3436"/>
                  </a:cubicBezTo>
                  <a:cubicBezTo>
                    <a:pt x="7582" y="1993"/>
                    <a:pt x="8282" y="1132"/>
                    <a:pt x="8917" y="1132"/>
                  </a:cubicBezTo>
                  <a:close/>
                  <a:moveTo>
                    <a:pt x="6483" y="5453"/>
                  </a:moveTo>
                  <a:cubicBezTo>
                    <a:pt x="6845" y="5577"/>
                    <a:pt x="7217" y="5713"/>
                    <a:pt x="7591" y="5867"/>
                  </a:cubicBezTo>
                  <a:cubicBezTo>
                    <a:pt x="7371" y="5985"/>
                    <a:pt x="7153" y="6105"/>
                    <a:pt x="6936" y="6229"/>
                  </a:cubicBezTo>
                  <a:cubicBezTo>
                    <a:pt x="6715" y="6356"/>
                    <a:pt x="6501" y="6486"/>
                    <a:pt x="6287" y="6619"/>
                  </a:cubicBezTo>
                  <a:cubicBezTo>
                    <a:pt x="6341" y="6217"/>
                    <a:pt x="6407" y="5831"/>
                    <a:pt x="6483" y="5453"/>
                  </a:cubicBezTo>
                  <a:close/>
                  <a:moveTo>
                    <a:pt x="11350" y="5453"/>
                  </a:moveTo>
                  <a:cubicBezTo>
                    <a:pt x="11426" y="5831"/>
                    <a:pt x="11492" y="6217"/>
                    <a:pt x="11546" y="6619"/>
                  </a:cubicBezTo>
                  <a:cubicBezTo>
                    <a:pt x="11335" y="6486"/>
                    <a:pt x="11118" y="6356"/>
                    <a:pt x="10897" y="6229"/>
                  </a:cubicBezTo>
                  <a:cubicBezTo>
                    <a:pt x="10677" y="6102"/>
                    <a:pt x="10459" y="5982"/>
                    <a:pt x="10242" y="5867"/>
                  </a:cubicBezTo>
                  <a:cubicBezTo>
                    <a:pt x="10619" y="5716"/>
                    <a:pt x="10988" y="5574"/>
                    <a:pt x="11350" y="5453"/>
                  </a:cubicBezTo>
                  <a:close/>
                  <a:moveTo>
                    <a:pt x="3799" y="4852"/>
                  </a:moveTo>
                  <a:cubicBezTo>
                    <a:pt x="4336" y="4904"/>
                    <a:pt x="4870" y="4997"/>
                    <a:pt x="5396" y="5133"/>
                  </a:cubicBezTo>
                  <a:cubicBezTo>
                    <a:pt x="5239" y="5894"/>
                    <a:pt x="5124" y="6661"/>
                    <a:pt x="5055" y="7434"/>
                  </a:cubicBezTo>
                  <a:cubicBezTo>
                    <a:pt x="4421" y="7881"/>
                    <a:pt x="3811" y="8361"/>
                    <a:pt x="3231" y="8877"/>
                  </a:cubicBezTo>
                  <a:cubicBezTo>
                    <a:pt x="3004" y="8645"/>
                    <a:pt x="2796" y="8412"/>
                    <a:pt x="2606" y="8180"/>
                  </a:cubicBezTo>
                  <a:cubicBezTo>
                    <a:pt x="1969" y="7404"/>
                    <a:pt x="1579" y="6691"/>
                    <a:pt x="1483" y="6139"/>
                  </a:cubicBezTo>
                  <a:lnTo>
                    <a:pt x="1483" y="6139"/>
                  </a:lnTo>
                  <a:cubicBezTo>
                    <a:pt x="1695" y="6225"/>
                    <a:pt x="1912" y="6266"/>
                    <a:pt x="2125" y="6266"/>
                  </a:cubicBezTo>
                  <a:cubicBezTo>
                    <a:pt x="2922" y="6266"/>
                    <a:pt x="3656" y="5698"/>
                    <a:pt x="3799" y="4852"/>
                  </a:cubicBezTo>
                  <a:close/>
                  <a:moveTo>
                    <a:pt x="14037" y="4852"/>
                  </a:moveTo>
                  <a:cubicBezTo>
                    <a:pt x="14180" y="5698"/>
                    <a:pt x="14914" y="6266"/>
                    <a:pt x="15711" y="6266"/>
                  </a:cubicBezTo>
                  <a:cubicBezTo>
                    <a:pt x="15924" y="6266"/>
                    <a:pt x="16141" y="6225"/>
                    <a:pt x="16353" y="6139"/>
                  </a:cubicBezTo>
                  <a:lnTo>
                    <a:pt x="16353" y="6139"/>
                  </a:lnTo>
                  <a:cubicBezTo>
                    <a:pt x="16254" y="6691"/>
                    <a:pt x="15867" y="7404"/>
                    <a:pt x="15227" y="8180"/>
                  </a:cubicBezTo>
                  <a:cubicBezTo>
                    <a:pt x="15037" y="8412"/>
                    <a:pt x="14829" y="8645"/>
                    <a:pt x="14602" y="8877"/>
                  </a:cubicBezTo>
                  <a:cubicBezTo>
                    <a:pt x="14022" y="8361"/>
                    <a:pt x="13412" y="7881"/>
                    <a:pt x="12778" y="7434"/>
                  </a:cubicBezTo>
                  <a:cubicBezTo>
                    <a:pt x="12709" y="6661"/>
                    <a:pt x="12594" y="5894"/>
                    <a:pt x="12440" y="5133"/>
                  </a:cubicBezTo>
                  <a:cubicBezTo>
                    <a:pt x="12963" y="4997"/>
                    <a:pt x="13497" y="4904"/>
                    <a:pt x="14037" y="4852"/>
                  </a:cubicBezTo>
                  <a:close/>
                  <a:moveTo>
                    <a:pt x="4964" y="8908"/>
                  </a:moveTo>
                  <a:lnTo>
                    <a:pt x="4964" y="8908"/>
                  </a:lnTo>
                  <a:cubicBezTo>
                    <a:pt x="4958" y="9158"/>
                    <a:pt x="4955" y="9409"/>
                    <a:pt x="4955" y="9662"/>
                  </a:cubicBezTo>
                  <a:cubicBezTo>
                    <a:pt x="4952" y="9916"/>
                    <a:pt x="4958" y="10167"/>
                    <a:pt x="4964" y="10417"/>
                  </a:cubicBezTo>
                  <a:cubicBezTo>
                    <a:pt x="4644" y="10170"/>
                    <a:pt x="4339" y="9916"/>
                    <a:pt x="4052" y="9662"/>
                  </a:cubicBezTo>
                  <a:cubicBezTo>
                    <a:pt x="4339" y="9409"/>
                    <a:pt x="4644" y="9155"/>
                    <a:pt x="4964" y="8908"/>
                  </a:cubicBezTo>
                  <a:close/>
                  <a:moveTo>
                    <a:pt x="12869" y="8908"/>
                  </a:moveTo>
                  <a:lnTo>
                    <a:pt x="12869" y="8908"/>
                  </a:lnTo>
                  <a:cubicBezTo>
                    <a:pt x="13189" y="9155"/>
                    <a:pt x="13491" y="9409"/>
                    <a:pt x="13781" y="9662"/>
                  </a:cubicBezTo>
                  <a:cubicBezTo>
                    <a:pt x="13494" y="9916"/>
                    <a:pt x="13189" y="10170"/>
                    <a:pt x="12869" y="10417"/>
                  </a:cubicBezTo>
                  <a:cubicBezTo>
                    <a:pt x="12875" y="10167"/>
                    <a:pt x="12878" y="9916"/>
                    <a:pt x="12881" y="9662"/>
                  </a:cubicBezTo>
                  <a:cubicBezTo>
                    <a:pt x="12881" y="9409"/>
                    <a:pt x="12875" y="9158"/>
                    <a:pt x="12869" y="8908"/>
                  </a:cubicBezTo>
                  <a:close/>
                  <a:moveTo>
                    <a:pt x="8917" y="6459"/>
                  </a:moveTo>
                  <a:cubicBezTo>
                    <a:pt x="9391" y="6688"/>
                    <a:pt x="9865" y="6942"/>
                    <a:pt x="10333" y="7211"/>
                  </a:cubicBezTo>
                  <a:cubicBezTo>
                    <a:pt x="10801" y="7482"/>
                    <a:pt x="11260" y="7766"/>
                    <a:pt x="11694" y="8059"/>
                  </a:cubicBezTo>
                  <a:cubicBezTo>
                    <a:pt x="11728" y="8581"/>
                    <a:pt x="11749" y="9119"/>
                    <a:pt x="11749" y="9662"/>
                  </a:cubicBezTo>
                  <a:cubicBezTo>
                    <a:pt x="11749" y="10206"/>
                    <a:pt x="11728" y="10743"/>
                    <a:pt x="11694" y="11266"/>
                  </a:cubicBezTo>
                  <a:cubicBezTo>
                    <a:pt x="11260" y="11559"/>
                    <a:pt x="10804" y="11839"/>
                    <a:pt x="10333" y="12114"/>
                  </a:cubicBezTo>
                  <a:cubicBezTo>
                    <a:pt x="9862" y="12386"/>
                    <a:pt x="9388" y="12637"/>
                    <a:pt x="8920" y="12869"/>
                  </a:cubicBezTo>
                  <a:cubicBezTo>
                    <a:pt x="8445" y="12640"/>
                    <a:pt x="7971" y="12386"/>
                    <a:pt x="7500" y="12114"/>
                  </a:cubicBezTo>
                  <a:cubicBezTo>
                    <a:pt x="7032" y="11842"/>
                    <a:pt x="6576" y="11559"/>
                    <a:pt x="6139" y="11266"/>
                  </a:cubicBezTo>
                  <a:cubicBezTo>
                    <a:pt x="6105" y="10743"/>
                    <a:pt x="6087" y="10206"/>
                    <a:pt x="6087" y="9662"/>
                  </a:cubicBezTo>
                  <a:cubicBezTo>
                    <a:pt x="6087" y="9119"/>
                    <a:pt x="6105" y="8581"/>
                    <a:pt x="6139" y="8059"/>
                  </a:cubicBezTo>
                  <a:cubicBezTo>
                    <a:pt x="6576" y="7766"/>
                    <a:pt x="7029" y="7485"/>
                    <a:pt x="7500" y="7211"/>
                  </a:cubicBezTo>
                  <a:cubicBezTo>
                    <a:pt x="7971" y="6942"/>
                    <a:pt x="8445" y="6688"/>
                    <a:pt x="8917" y="6459"/>
                  </a:cubicBezTo>
                  <a:close/>
                  <a:moveTo>
                    <a:pt x="11546" y="12706"/>
                  </a:moveTo>
                  <a:lnTo>
                    <a:pt x="11546" y="12706"/>
                  </a:lnTo>
                  <a:cubicBezTo>
                    <a:pt x="11492" y="13108"/>
                    <a:pt x="11426" y="13497"/>
                    <a:pt x="11350" y="13872"/>
                  </a:cubicBezTo>
                  <a:cubicBezTo>
                    <a:pt x="10988" y="13751"/>
                    <a:pt x="10619" y="13612"/>
                    <a:pt x="10242" y="13461"/>
                  </a:cubicBezTo>
                  <a:cubicBezTo>
                    <a:pt x="10462" y="13343"/>
                    <a:pt x="10680" y="13219"/>
                    <a:pt x="10897" y="13096"/>
                  </a:cubicBezTo>
                  <a:cubicBezTo>
                    <a:pt x="11115" y="12969"/>
                    <a:pt x="11332" y="12839"/>
                    <a:pt x="11546" y="12706"/>
                  </a:cubicBezTo>
                  <a:close/>
                  <a:moveTo>
                    <a:pt x="6287" y="12706"/>
                  </a:moveTo>
                  <a:cubicBezTo>
                    <a:pt x="6498" y="12836"/>
                    <a:pt x="6715" y="12966"/>
                    <a:pt x="6936" y="13092"/>
                  </a:cubicBezTo>
                  <a:cubicBezTo>
                    <a:pt x="7153" y="13219"/>
                    <a:pt x="7374" y="13343"/>
                    <a:pt x="7597" y="13461"/>
                  </a:cubicBezTo>
                  <a:lnTo>
                    <a:pt x="7594" y="13461"/>
                  </a:lnTo>
                  <a:cubicBezTo>
                    <a:pt x="7217" y="13615"/>
                    <a:pt x="6848" y="13754"/>
                    <a:pt x="6483" y="13875"/>
                  </a:cubicBezTo>
                  <a:cubicBezTo>
                    <a:pt x="6407" y="13497"/>
                    <a:pt x="6341" y="13108"/>
                    <a:pt x="6287" y="12706"/>
                  </a:cubicBezTo>
                  <a:close/>
                  <a:moveTo>
                    <a:pt x="14602" y="10447"/>
                  </a:moveTo>
                  <a:cubicBezTo>
                    <a:pt x="14829" y="10680"/>
                    <a:pt x="15037" y="10912"/>
                    <a:pt x="15227" y="11145"/>
                  </a:cubicBezTo>
                  <a:cubicBezTo>
                    <a:pt x="15867" y="11921"/>
                    <a:pt x="16254" y="12634"/>
                    <a:pt x="16353" y="13186"/>
                  </a:cubicBezTo>
                  <a:cubicBezTo>
                    <a:pt x="16141" y="13099"/>
                    <a:pt x="15923" y="13059"/>
                    <a:pt x="15710" y="13059"/>
                  </a:cubicBezTo>
                  <a:cubicBezTo>
                    <a:pt x="14912" y="13059"/>
                    <a:pt x="14180" y="13627"/>
                    <a:pt x="14034" y="14472"/>
                  </a:cubicBezTo>
                  <a:cubicBezTo>
                    <a:pt x="13497" y="14421"/>
                    <a:pt x="12963" y="14327"/>
                    <a:pt x="12440" y="14192"/>
                  </a:cubicBezTo>
                  <a:cubicBezTo>
                    <a:pt x="12594" y="13431"/>
                    <a:pt x="12709" y="12664"/>
                    <a:pt x="12778" y="11891"/>
                  </a:cubicBezTo>
                  <a:cubicBezTo>
                    <a:pt x="13412" y="11444"/>
                    <a:pt x="14022" y="10964"/>
                    <a:pt x="14602" y="10447"/>
                  </a:cubicBezTo>
                  <a:close/>
                  <a:moveTo>
                    <a:pt x="3231" y="10447"/>
                  </a:moveTo>
                  <a:cubicBezTo>
                    <a:pt x="3811" y="10964"/>
                    <a:pt x="4421" y="11444"/>
                    <a:pt x="5055" y="11891"/>
                  </a:cubicBezTo>
                  <a:cubicBezTo>
                    <a:pt x="5124" y="12664"/>
                    <a:pt x="5239" y="13434"/>
                    <a:pt x="5393" y="14195"/>
                  </a:cubicBezTo>
                  <a:cubicBezTo>
                    <a:pt x="5079" y="14273"/>
                    <a:pt x="4774" y="14336"/>
                    <a:pt x="4478" y="14388"/>
                  </a:cubicBezTo>
                  <a:cubicBezTo>
                    <a:pt x="4028" y="14462"/>
                    <a:pt x="3616" y="14499"/>
                    <a:pt x="3250" y="14499"/>
                  </a:cubicBezTo>
                  <a:cubicBezTo>
                    <a:pt x="2389" y="14499"/>
                    <a:pt x="1786" y="14296"/>
                    <a:pt x="1561" y="13908"/>
                  </a:cubicBezTo>
                  <a:cubicBezTo>
                    <a:pt x="1244" y="13358"/>
                    <a:pt x="1634" y="12326"/>
                    <a:pt x="2606" y="11145"/>
                  </a:cubicBezTo>
                  <a:cubicBezTo>
                    <a:pt x="2796" y="10912"/>
                    <a:pt x="3007" y="10680"/>
                    <a:pt x="3231" y="10447"/>
                  </a:cubicBezTo>
                  <a:close/>
                  <a:moveTo>
                    <a:pt x="15707" y="14191"/>
                  </a:moveTo>
                  <a:cubicBezTo>
                    <a:pt x="15999" y="14191"/>
                    <a:pt x="16278" y="14416"/>
                    <a:pt x="16278" y="14759"/>
                  </a:cubicBezTo>
                  <a:cubicBezTo>
                    <a:pt x="16278" y="15070"/>
                    <a:pt x="16024" y="15324"/>
                    <a:pt x="15710" y="15324"/>
                  </a:cubicBezTo>
                  <a:cubicBezTo>
                    <a:pt x="15206" y="15324"/>
                    <a:pt x="14952" y="14714"/>
                    <a:pt x="15309" y="14358"/>
                  </a:cubicBezTo>
                  <a:cubicBezTo>
                    <a:pt x="15425" y="14242"/>
                    <a:pt x="15568" y="14191"/>
                    <a:pt x="15707" y="14191"/>
                  </a:cubicBezTo>
                  <a:close/>
                  <a:moveTo>
                    <a:pt x="8917" y="14122"/>
                  </a:moveTo>
                  <a:cubicBezTo>
                    <a:pt x="9623" y="14448"/>
                    <a:pt x="10348" y="14735"/>
                    <a:pt x="11084" y="14980"/>
                  </a:cubicBezTo>
                  <a:cubicBezTo>
                    <a:pt x="10994" y="15297"/>
                    <a:pt x="10894" y="15602"/>
                    <a:pt x="10789" y="15892"/>
                  </a:cubicBezTo>
                  <a:cubicBezTo>
                    <a:pt x="10251" y="17332"/>
                    <a:pt x="9551" y="18192"/>
                    <a:pt x="8917" y="18192"/>
                  </a:cubicBezTo>
                  <a:cubicBezTo>
                    <a:pt x="8282" y="18192"/>
                    <a:pt x="7582" y="17332"/>
                    <a:pt x="7044" y="15892"/>
                  </a:cubicBezTo>
                  <a:cubicBezTo>
                    <a:pt x="6939" y="15602"/>
                    <a:pt x="6839" y="15300"/>
                    <a:pt x="6749" y="14980"/>
                  </a:cubicBezTo>
                  <a:cubicBezTo>
                    <a:pt x="7488" y="14735"/>
                    <a:pt x="8213" y="14448"/>
                    <a:pt x="8917" y="14122"/>
                  </a:cubicBezTo>
                  <a:close/>
                  <a:moveTo>
                    <a:pt x="8917" y="0"/>
                  </a:moveTo>
                  <a:cubicBezTo>
                    <a:pt x="7757" y="0"/>
                    <a:pt x="6715" y="1081"/>
                    <a:pt x="5985" y="3041"/>
                  </a:cubicBezTo>
                  <a:cubicBezTo>
                    <a:pt x="5867" y="3355"/>
                    <a:pt x="5758" y="3687"/>
                    <a:pt x="5662" y="4031"/>
                  </a:cubicBezTo>
                  <a:cubicBezTo>
                    <a:pt x="4919" y="3844"/>
                    <a:pt x="4215" y="3732"/>
                    <a:pt x="3587" y="3702"/>
                  </a:cubicBezTo>
                  <a:cubicBezTo>
                    <a:pt x="3271" y="3173"/>
                    <a:pt x="2709" y="2871"/>
                    <a:pt x="2126" y="2871"/>
                  </a:cubicBezTo>
                  <a:cubicBezTo>
                    <a:pt x="1901" y="2871"/>
                    <a:pt x="1673" y="2916"/>
                    <a:pt x="1455" y="3011"/>
                  </a:cubicBezTo>
                  <a:cubicBezTo>
                    <a:pt x="670" y="3346"/>
                    <a:pt x="260" y="4212"/>
                    <a:pt x="492" y="5034"/>
                  </a:cubicBezTo>
                  <a:cubicBezTo>
                    <a:pt x="54" y="6024"/>
                    <a:pt x="489" y="7389"/>
                    <a:pt x="1733" y="8898"/>
                  </a:cubicBezTo>
                  <a:cubicBezTo>
                    <a:pt x="1942" y="9152"/>
                    <a:pt x="2171" y="9409"/>
                    <a:pt x="2416" y="9662"/>
                  </a:cubicBezTo>
                  <a:cubicBezTo>
                    <a:pt x="2171" y="9916"/>
                    <a:pt x="1942" y="10170"/>
                    <a:pt x="1733" y="10426"/>
                  </a:cubicBezTo>
                  <a:cubicBezTo>
                    <a:pt x="411" y="12033"/>
                    <a:pt x="0" y="13470"/>
                    <a:pt x="583" y="14475"/>
                  </a:cubicBezTo>
                  <a:cubicBezTo>
                    <a:pt x="1021" y="15233"/>
                    <a:pt x="1954" y="15629"/>
                    <a:pt x="3270" y="15629"/>
                  </a:cubicBezTo>
                  <a:cubicBezTo>
                    <a:pt x="3738" y="15626"/>
                    <a:pt x="4203" y="15584"/>
                    <a:pt x="4662" y="15505"/>
                  </a:cubicBezTo>
                  <a:cubicBezTo>
                    <a:pt x="4985" y="15451"/>
                    <a:pt x="5320" y="15378"/>
                    <a:pt x="5662" y="15294"/>
                  </a:cubicBezTo>
                  <a:cubicBezTo>
                    <a:pt x="5761" y="15641"/>
                    <a:pt x="5867" y="15970"/>
                    <a:pt x="5985" y="16284"/>
                  </a:cubicBezTo>
                  <a:cubicBezTo>
                    <a:pt x="6715" y="18244"/>
                    <a:pt x="7757" y="19325"/>
                    <a:pt x="8917" y="19325"/>
                  </a:cubicBezTo>
                  <a:cubicBezTo>
                    <a:pt x="10076" y="19325"/>
                    <a:pt x="11118" y="18244"/>
                    <a:pt x="11848" y="16284"/>
                  </a:cubicBezTo>
                  <a:cubicBezTo>
                    <a:pt x="11966" y="15970"/>
                    <a:pt x="12075" y="15638"/>
                    <a:pt x="12171" y="15294"/>
                  </a:cubicBezTo>
                  <a:cubicBezTo>
                    <a:pt x="12917" y="15481"/>
                    <a:pt x="13618" y="15593"/>
                    <a:pt x="14246" y="15623"/>
                  </a:cubicBezTo>
                  <a:cubicBezTo>
                    <a:pt x="14562" y="16152"/>
                    <a:pt x="15123" y="16453"/>
                    <a:pt x="15705" y="16453"/>
                  </a:cubicBezTo>
                  <a:cubicBezTo>
                    <a:pt x="15930" y="16453"/>
                    <a:pt x="16159" y="16408"/>
                    <a:pt x="16378" y="16314"/>
                  </a:cubicBezTo>
                  <a:cubicBezTo>
                    <a:pt x="17163" y="15979"/>
                    <a:pt x="17573" y="15112"/>
                    <a:pt x="17341" y="14291"/>
                  </a:cubicBezTo>
                  <a:cubicBezTo>
                    <a:pt x="17779" y="13301"/>
                    <a:pt x="17344" y="11936"/>
                    <a:pt x="16100" y="10426"/>
                  </a:cubicBezTo>
                  <a:cubicBezTo>
                    <a:pt x="15891" y="10170"/>
                    <a:pt x="15662" y="9916"/>
                    <a:pt x="15417" y="9662"/>
                  </a:cubicBezTo>
                  <a:cubicBezTo>
                    <a:pt x="15662" y="9409"/>
                    <a:pt x="15891" y="9152"/>
                    <a:pt x="16100" y="8898"/>
                  </a:cubicBezTo>
                  <a:cubicBezTo>
                    <a:pt x="17347" y="7389"/>
                    <a:pt x="17779" y="6024"/>
                    <a:pt x="17341" y="5034"/>
                  </a:cubicBezTo>
                  <a:cubicBezTo>
                    <a:pt x="17573" y="4212"/>
                    <a:pt x="17163" y="3346"/>
                    <a:pt x="16378" y="3011"/>
                  </a:cubicBezTo>
                  <a:cubicBezTo>
                    <a:pt x="16159" y="2916"/>
                    <a:pt x="15930" y="2871"/>
                    <a:pt x="15705" y="2871"/>
                  </a:cubicBezTo>
                  <a:cubicBezTo>
                    <a:pt x="15123" y="2871"/>
                    <a:pt x="14562" y="3173"/>
                    <a:pt x="14246" y="3702"/>
                  </a:cubicBezTo>
                  <a:cubicBezTo>
                    <a:pt x="13615" y="3732"/>
                    <a:pt x="12914" y="3844"/>
                    <a:pt x="12171" y="4031"/>
                  </a:cubicBezTo>
                  <a:cubicBezTo>
                    <a:pt x="12075" y="3684"/>
                    <a:pt x="11966" y="3355"/>
                    <a:pt x="11848" y="3041"/>
                  </a:cubicBezTo>
                  <a:cubicBezTo>
                    <a:pt x="11118" y="1081"/>
                    <a:pt x="10076" y="0"/>
                    <a:pt x="891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42" name="Google Shape;4611;p61"/>
            <p:cNvSpPr/>
            <p:nvPr/>
          </p:nvSpPr>
          <p:spPr>
            <a:xfrm>
              <a:off x="2280775" y="4003900"/>
              <a:ext cx="88275" cy="85025"/>
            </a:xfrm>
            <a:custGeom>
              <a:avLst/>
              <a:gdLst/>
              <a:ahLst/>
              <a:cxnLst/>
              <a:rect l="l" t="t" r="r" b="b"/>
              <a:pathLst>
                <a:path w="3531" h="3401" extrusionOk="0">
                  <a:moveTo>
                    <a:pt x="1698" y="1136"/>
                  </a:moveTo>
                  <a:cubicBezTo>
                    <a:pt x="2202" y="1136"/>
                    <a:pt x="2455" y="1743"/>
                    <a:pt x="2099" y="2102"/>
                  </a:cubicBezTo>
                  <a:cubicBezTo>
                    <a:pt x="1983" y="2217"/>
                    <a:pt x="1841" y="2268"/>
                    <a:pt x="1703" y="2268"/>
                  </a:cubicBezTo>
                  <a:cubicBezTo>
                    <a:pt x="1411" y="2268"/>
                    <a:pt x="1133" y="2042"/>
                    <a:pt x="1133" y="1700"/>
                  </a:cubicBezTo>
                  <a:cubicBezTo>
                    <a:pt x="1133" y="1386"/>
                    <a:pt x="1383" y="1136"/>
                    <a:pt x="1698" y="1136"/>
                  </a:cubicBezTo>
                  <a:close/>
                  <a:moveTo>
                    <a:pt x="1698" y="1"/>
                  </a:moveTo>
                  <a:cubicBezTo>
                    <a:pt x="1479" y="1"/>
                    <a:pt x="1258" y="43"/>
                    <a:pt x="1048" y="130"/>
                  </a:cubicBezTo>
                  <a:cubicBezTo>
                    <a:pt x="414" y="393"/>
                    <a:pt x="1" y="1012"/>
                    <a:pt x="1" y="1700"/>
                  </a:cubicBezTo>
                  <a:cubicBezTo>
                    <a:pt x="1" y="2639"/>
                    <a:pt x="758" y="3397"/>
                    <a:pt x="1698" y="3400"/>
                  </a:cubicBezTo>
                  <a:cubicBezTo>
                    <a:pt x="2386" y="3400"/>
                    <a:pt x="3005" y="2984"/>
                    <a:pt x="3268" y="2350"/>
                  </a:cubicBezTo>
                  <a:cubicBezTo>
                    <a:pt x="3530" y="1715"/>
                    <a:pt x="3385" y="985"/>
                    <a:pt x="2899" y="499"/>
                  </a:cubicBezTo>
                  <a:cubicBezTo>
                    <a:pt x="2574" y="173"/>
                    <a:pt x="2140" y="1"/>
                    <a:pt x="169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43" name="سهم إلى اليمين 42"/>
          <p:cNvSpPr/>
          <p:nvPr/>
        </p:nvSpPr>
        <p:spPr>
          <a:xfrm>
            <a:off x="1332965" y="2068569"/>
            <a:ext cx="1216117" cy="935915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Replacing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44" name="مربع نص 43"/>
          <p:cNvSpPr txBox="1"/>
          <p:nvPr/>
        </p:nvSpPr>
        <p:spPr>
          <a:xfrm>
            <a:off x="2848202" y="2322581"/>
            <a:ext cx="118564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/>
              <a:t>electricity</a:t>
            </a:r>
            <a:endParaRPr lang="ar-SA" sz="1600" b="1" dirty="0"/>
          </a:p>
        </p:txBody>
      </p:sp>
      <p:sp>
        <p:nvSpPr>
          <p:cNvPr id="45" name="مربع نص 44"/>
          <p:cNvSpPr txBox="1"/>
          <p:nvPr/>
        </p:nvSpPr>
        <p:spPr>
          <a:xfrm>
            <a:off x="4949936" y="2782298"/>
            <a:ext cx="143614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/>
              <a:t>Solar and wind power</a:t>
            </a:r>
            <a:endParaRPr lang="ar-SA" sz="1600" b="1" dirty="0"/>
          </a:p>
        </p:txBody>
      </p:sp>
      <p:sp>
        <p:nvSpPr>
          <p:cNvPr id="46" name="شكل بيضاوي 45"/>
          <p:cNvSpPr/>
          <p:nvPr/>
        </p:nvSpPr>
        <p:spPr>
          <a:xfrm>
            <a:off x="4081316" y="2291206"/>
            <a:ext cx="806343" cy="646639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with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2E6383D3-0B19-47EC-A266-003F9977A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2583"/>
            <a:ext cx="6198781" cy="1221191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2E6921BB-CE3A-4B15-9423-659FE85083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61"/>
          <a:stretch/>
        </p:blipFill>
        <p:spPr>
          <a:xfrm>
            <a:off x="6435813" y="245437"/>
            <a:ext cx="2579896" cy="466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9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uy Green Power | ddoe">
            <a:extLst>
              <a:ext uri="{FF2B5EF4-FFF2-40B4-BE49-F238E27FC236}">
                <a16:creationId xmlns:a16="http://schemas.microsoft.com/office/drawing/2014/main" id="{319171F5-C201-4E9B-B5C6-8DC96072F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" y="2180715"/>
            <a:ext cx="2456121" cy="18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5316" y="1056669"/>
            <a:ext cx="2636874" cy="64633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1800" b="1" dirty="0"/>
              <a:t>How does wind  energy work  </a:t>
            </a:r>
            <a:endParaRPr lang="ar-SA" sz="1800" b="1" dirty="0"/>
          </a:p>
        </p:txBody>
      </p:sp>
      <p:sp>
        <p:nvSpPr>
          <p:cNvPr id="7" name="مربع نص 6"/>
          <p:cNvSpPr txBox="1"/>
          <p:nvPr/>
        </p:nvSpPr>
        <p:spPr>
          <a:xfrm>
            <a:off x="4015850" y="65187"/>
            <a:ext cx="5128150" cy="507831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r>
              <a:rPr lang="en-US" sz="1800" b="1" dirty="0"/>
              <a:t>wind  energy  is collected by turbines 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“ windmills”. When the wind blows, the blades move,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 producing energy which turned  into electricity by a generator</a:t>
            </a:r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endParaRPr lang="en-US" sz="1800" b="1" dirty="0"/>
          </a:p>
          <a:p>
            <a:r>
              <a:rPr lang="en-US" sz="1800" b="1" dirty="0"/>
              <a:t>   </a:t>
            </a:r>
            <a:endParaRPr lang="ar-SA" sz="1800" b="1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19" y="1757362"/>
            <a:ext cx="2931012" cy="127200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871" y="3466841"/>
            <a:ext cx="2073436" cy="1727863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40" y="471955"/>
            <a:ext cx="4196491" cy="90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97560"/>
      </p:ext>
    </p:extLst>
  </p:cSld>
  <p:clrMapOvr>
    <a:masterClrMapping/>
  </p:clrMapOvr>
</p:sld>
</file>

<file path=ppt/theme/theme1.xml><?xml version="1.0" encoding="utf-8"?>
<a:theme xmlns:a="http://schemas.openxmlformats.org/drawingml/2006/main" name="CSR Report by SlidesGo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F1448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531</Words>
  <Application>Microsoft Office PowerPoint</Application>
  <PresentationFormat>عرض على الشاشة (16:9)</PresentationFormat>
  <Paragraphs>132</Paragraphs>
  <Slides>22</Slides>
  <Notes>14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2" baseType="lpstr">
      <vt:lpstr>HelveticaNeue</vt:lpstr>
      <vt:lpstr>Arial</vt:lpstr>
      <vt:lpstr>Noto Naskh Arabic UI</vt:lpstr>
      <vt:lpstr>Chau Philomene One</vt:lpstr>
      <vt:lpstr>Arial Rounded MT Bold</vt:lpstr>
      <vt:lpstr>Comic Sans MS</vt:lpstr>
      <vt:lpstr>Calibri</vt:lpstr>
      <vt:lpstr>Rokkitt Regular</vt:lpstr>
      <vt:lpstr>Proxima Nova Light</vt:lpstr>
      <vt:lpstr>CSR Report by SlidesGo</vt:lpstr>
      <vt:lpstr>Going  Green !</vt:lpstr>
      <vt:lpstr>Lesson objectives</vt:lpstr>
      <vt:lpstr>Going green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water</vt:lpstr>
      <vt:lpstr>Living off the Grid </vt:lpstr>
      <vt:lpstr>How could they  reduce the waste?</vt:lpstr>
      <vt:lpstr>عرض تقديمي في PowerPoint</vt:lpstr>
      <vt:lpstr>عرض تقديمي في PowerPoint</vt:lpstr>
      <vt:lpstr>After Reading Answer the questions. 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The End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 Green !</dc:title>
  <cp:lastModifiedBy>عائشة الشهري</cp:lastModifiedBy>
  <cp:revision>29</cp:revision>
  <dcterms:modified xsi:type="dcterms:W3CDTF">2022-12-24T20:55:10Z</dcterms:modified>
</cp:coreProperties>
</file>