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16CEB-1454-4004-A42C-AB8BBFE3CBA9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04A54-3128-4D21-A889-3BF8E9D89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4A54-3128-4D21-A889-3BF8E9D8924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C7A2-ADEE-4D7F-8042-50996A41CF68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4924-15C6-487C-B0D7-F74AB6528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C7A2-ADEE-4D7F-8042-50996A41CF68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4924-15C6-487C-B0D7-F74AB6528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C7A2-ADEE-4D7F-8042-50996A41CF68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4924-15C6-487C-B0D7-F74AB6528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C7A2-ADEE-4D7F-8042-50996A41CF68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4924-15C6-487C-B0D7-F74AB6528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C7A2-ADEE-4D7F-8042-50996A41CF68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4924-15C6-487C-B0D7-F74AB6528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C7A2-ADEE-4D7F-8042-50996A41CF68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4924-15C6-487C-B0D7-F74AB6528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C7A2-ADEE-4D7F-8042-50996A41CF68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4924-15C6-487C-B0D7-F74AB6528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C7A2-ADEE-4D7F-8042-50996A41CF68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4924-15C6-487C-B0D7-F74AB6528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C7A2-ADEE-4D7F-8042-50996A41CF68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4924-15C6-487C-B0D7-F74AB6528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C7A2-ADEE-4D7F-8042-50996A41CF68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4924-15C6-487C-B0D7-F74AB6528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C7A2-ADEE-4D7F-8042-50996A41CF68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4924-15C6-487C-B0D7-F74AB6528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CC7A2-ADEE-4D7F-8042-50996A41CF68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B4924-15C6-487C-B0D7-F74AB6528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&#1575;&#1604;&#1593;&#1580;&#1604;%20&#1575;&#1604;&#1584;&#1603;&#1610;...%20&#1575;&#1582;&#1578;&#1585;&#1575;&#1593;%20&#1604;&#1578;&#1602;&#1604;&#1610;&#1604;%20&#1581;&#1608;&#1575;&#1583;&#1579;%20&#1575;&#1604;&#1583;&#1585;&#1575;&#1580;&#1575;&#1578;%20&#1575;&#1604;&#1607;&#1608;&#1575;&#1574;&#1610;&#1577;%20-%20hi-tech.mp4" TargetMode="External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4574" y="2667000"/>
            <a:ext cx="5686425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ربع نص 2"/>
          <p:cNvSpPr txBox="1"/>
          <p:nvPr/>
        </p:nvSpPr>
        <p:spPr>
          <a:xfrm>
            <a:off x="762000" y="4495800"/>
            <a:ext cx="3838604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3200" dirty="0" smtClean="0"/>
              <a:t>إعداد المعلمة: هند العديني</a:t>
            </a:r>
            <a:endParaRPr lang="en-US" sz="3200" dirty="0"/>
          </a:p>
        </p:txBody>
      </p:sp>
      <p:pic>
        <p:nvPicPr>
          <p:cNvPr id="4" name="صورة 3" descr="اللهم-عل-منا-ما-ينفعنا-و-انفعنا-بما-عل-متنا-و-ز-د-نا-علما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04800"/>
            <a:ext cx="5286412" cy="1357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2743200"/>
            <a:ext cx="631507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2"/>
          <p:cNvGrpSpPr/>
          <p:nvPr/>
        </p:nvGrpSpPr>
        <p:grpSpPr>
          <a:xfrm>
            <a:off x="3657600" y="228600"/>
            <a:ext cx="2133600" cy="2362200"/>
            <a:chOff x="-71470" y="0"/>
            <a:chExt cx="3214678" cy="3786214"/>
          </a:xfrm>
        </p:grpSpPr>
        <p:pic>
          <p:nvPicPr>
            <p:cNvPr id="4" name="Picture 2" descr="image-4907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71470" y="0"/>
              <a:ext cx="3214678" cy="3786214"/>
            </a:xfrm>
            <a:prstGeom prst="rect">
              <a:avLst/>
            </a:prstGeom>
            <a:noFill/>
          </p:spPr>
        </p:pic>
        <p:sp>
          <p:nvSpPr>
            <p:cNvPr id="5" name="مستطيل 4"/>
            <p:cNvSpPr/>
            <p:nvPr/>
          </p:nvSpPr>
          <p:spPr>
            <a:xfrm>
              <a:off x="214282" y="390362"/>
              <a:ext cx="2576345" cy="1923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A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استراتيجية</a:t>
              </a:r>
              <a:r>
                <a:rPr lang="ar-SA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endParaRPr lang="en-U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r>
                <a:rPr lang="ar-SA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ورقة الدقيقة الواحدة</a:t>
              </a:r>
              <a:endParaRPr lang="en-US" sz="2400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6" name="صورة 5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8596" y="1639880"/>
              <a:ext cx="2071702" cy="1503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صورة 6" descr="ساعة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62351" cy="1549523"/>
          </a:xfrm>
          <a:prstGeom prst="rect">
            <a:avLst/>
          </a:prstGeom>
        </p:spPr>
      </p:pic>
      <p:sp>
        <p:nvSpPr>
          <p:cNvPr id="8" name="شكل بيضاوي 7"/>
          <p:cNvSpPr/>
          <p:nvPr/>
        </p:nvSpPr>
        <p:spPr>
          <a:xfrm>
            <a:off x="200232" y="71414"/>
            <a:ext cx="1442558" cy="142164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مربع نص 8"/>
          <p:cNvSpPr txBox="1"/>
          <p:nvPr/>
        </p:nvSpPr>
        <p:spPr>
          <a:xfrm>
            <a:off x="285720" y="282340"/>
            <a:ext cx="85877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الزمن </a:t>
            </a:r>
          </a:p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دقيقة واحدة</a:t>
            </a:r>
            <a:endParaRPr lang="ar-SA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6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"/>
            <a:ext cx="867232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3276600"/>
            <a:ext cx="4735652" cy="199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4343400" y="3276600"/>
            <a:ext cx="3505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4572000" y="3810000"/>
            <a:ext cx="3505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4191000" y="4343400"/>
            <a:ext cx="3505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/>
          <p:cNvSpPr/>
          <p:nvPr/>
        </p:nvSpPr>
        <p:spPr>
          <a:xfrm>
            <a:off x="3200400" y="4800600"/>
            <a:ext cx="5181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893746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4953000" y="1828800"/>
            <a:ext cx="3505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/>
          <p:cNvSpPr/>
          <p:nvPr/>
        </p:nvSpPr>
        <p:spPr>
          <a:xfrm>
            <a:off x="4876800" y="2286000"/>
            <a:ext cx="3505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4419600" y="2743200"/>
            <a:ext cx="3810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4724400" y="3200400"/>
            <a:ext cx="3505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/>
          <p:cNvSpPr/>
          <p:nvPr/>
        </p:nvSpPr>
        <p:spPr>
          <a:xfrm>
            <a:off x="1981200" y="3657600"/>
            <a:ext cx="5867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مستطيل 7"/>
          <p:cNvSpPr/>
          <p:nvPr/>
        </p:nvSpPr>
        <p:spPr>
          <a:xfrm>
            <a:off x="1066800" y="4114800"/>
            <a:ext cx="7772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209800"/>
            <a:ext cx="80010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رة 2" descr="ساعة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" y="-23"/>
            <a:ext cx="1714512" cy="1428759"/>
          </a:xfrm>
          <a:prstGeom prst="rect">
            <a:avLst/>
          </a:prstGeom>
        </p:spPr>
      </p:pic>
      <p:sp>
        <p:nvSpPr>
          <p:cNvPr id="4" name="شكل بيضاوي 3"/>
          <p:cNvSpPr/>
          <p:nvPr/>
        </p:nvSpPr>
        <p:spPr>
          <a:xfrm>
            <a:off x="179512" y="44624"/>
            <a:ext cx="1357322" cy="135732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ربع نص 4"/>
          <p:cNvSpPr txBox="1"/>
          <p:nvPr/>
        </p:nvSpPr>
        <p:spPr>
          <a:xfrm>
            <a:off x="214282" y="71414"/>
            <a:ext cx="12144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الزمن </a:t>
            </a:r>
          </a:p>
          <a:p>
            <a:pPr algn="l"/>
            <a:r>
              <a:rPr lang="ar-SA" b="1" dirty="0" smtClean="0">
                <a:solidFill>
                  <a:srgbClr val="C00000"/>
                </a:solidFill>
              </a:rPr>
              <a:t>  دقائق</a:t>
            </a:r>
            <a:r>
              <a:rPr lang="en-US" b="1" dirty="0" smtClean="0">
                <a:solidFill>
                  <a:srgbClr val="C00000"/>
                </a:solidFill>
              </a:rPr>
              <a:t>7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0"/>
            <a:ext cx="2857488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4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1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0000"/>
                            </p:stCondLst>
                            <p:childTnLst>
                              <p:par>
                                <p:cTn id="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470" y="1447800"/>
            <a:ext cx="723237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442" y="3886200"/>
            <a:ext cx="8446558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2396" y="357166"/>
            <a:ext cx="1290643" cy="53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صورة 4" descr="ساعة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2" y="-23"/>
            <a:ext cx="1714512" cy="1428759"/>
          </a:xfrm>
          <a:prstGeom prst="rect">
            <a:avLst/>
          </a:prstGeom>
        </p:spPr>
      </p:pic>
      <p:sp>
        <p:nvSpPr>
          <p:cNvPr id="6" name="شكل بيضاوي 5"/>
          <p:cNvSpPr/>
          <p:nvPr/>
        </p:nvSpPr>
        <p:spPr>
          <a:xfrm>
            <a:off x="179512" y="44624"/>
            <a:ext cx="1357322" cy="135732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ربع نص 6"/>
          <p:cNvSpPr txBox="1"/>
          <p:nvPr/>
        </p:nvSpPr>
        <p:spPr>
          <a:xfrm>
            <a:off x="214282" y="71414"/>
            <a:ext cx="12144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الزمن </a:t>
            </a:r>
          </a:p>
          <a:p>
            <a:pPr algn="l"/>
            <a:r>
              <a:rPr lang="en-US" b="1" dirty="0" smtClean="0">
                <a:solidFill>
                  <a:srgbClr val="C00000"/>
                </a:solidFill>
              </a:rPr>
              <a:t>10 </a:t>
            </a:r>
            <a:r>
              <a:rPr lang="ar-SA" b="1" dirty="0" smtClean="0">
                <a:solidFill>
                  <a:srgbClr val="C00000"/>
                </a:solidFill>
              </a:rPr>
              <a:t> دقائق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3733056" y="76200"/>
            <a:ext cx="1296144" cy="52772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 smtClean="0"/>
              <a:t>فردي</a:t>
            </a:r>
            <a:endParaRPr lang="ar-SA" sz="3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5029200"/>
            <a:ext cx="8305800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3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4038600" y="381000"/>
            <a:ext cx="1118592" cy="5760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فردي</a:t>
            </a:r>
            <a:endParaRPr lang="ar-SA" sz="2400" b="1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7162800" y="304800"/>
            <a:ext cx="1423392" cy="5760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التقويم</a:t>
            </a:r>
            <a:endParaRPr lang="ar-SA" sz="24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241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2214578" cy="164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ربع نص 5"/>
          <p:cNvSpPr txBox="1"/>
          <p:nvPr/>
        </p:nvSpPr>
        <p:spPr>
          <a:xfrm>
            <a:off x="3657600" y="990600"/>
            <a:ext cx="1928826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2400" b="1" dirty="0" err="1" smtClean="0">
                <a:solidFill>
                  <a:schemeClr val="bg1"/>
                </a:solidFill>
              </a:rPr>
              <a:t>استراتيجية</a:t>
            </a:r>
            <a:r>
              <a:rPr lang="ar-SA" sz="2400" b="1" dirty="0" smtClean="0">
                <a:solidFill>
                  <a:schemeClr val="bg1"/>
                </a:solidFill>
              </a:rPr>
              <a:t> الأركان الأربعة   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609600"/>
            <a:ext cx="1933575" cy="11430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3505201"/>
            <a:ext cx="2189093" cy="157183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2362200"/>
            <a:ext cx="1828800" cy="34480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5" name="وسيلة شرح على شكل سحابة 4"/>
          <p:cNvSpPr/>
          <p:nvPr/>
        </p:nvSpPr>
        <p:spPr>
          <a:xfrm>
            <a:off x="1905000" y="381000"/>
            <a:ext cx="4357718" cy="1255590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كيف يتم تحديد مجال دالة الجذر </a:t>
            </a:r>
            <a:r>
              <a:rPr lang="ar-SA" sz="240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التربيعي</a:t>
            </a:r>
            <a:r>
              <a:rPr lang="ar-SA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؟</a:t>
            </a:r>
            <a:endParaRPr lang="en-US" sz="24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وسيلة شرح على شكل سحابة 5"/>
          <p:cNvSpPr/>
          <p:nvPr/>
        </p:nvSpPr>
        <p:spPr>
          <a:xfrm>
            <a:off x="2019280" y="1640010"/>
            <a:ext cx="4357718" cy="1255590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كيف تتم عملية تبسيط الجذور </a:t>
            </a:r>
            <a:r>
              <a:rPr lang="ar-SA" sz="240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التربيعية</a:t>
            </a:r>
            <a:r>
              <a:rPr lang="ar-SA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؟</a:t>
            </a:r>
            <a:endParaRPr lang="en-US" sz="24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609600"/>
            <a:ext cx="606266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85800"/>
            <a:ext cx="25336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كائن 3"/>
          <p:cNvGraphicFramePr>
            <a:graphicFrameLocks noChangeAspect="1"/>
          </p:cNvGraphicFramePr>
          <p:nvPr/>
        </p:nvGraphicFramePr>
        <p:xfrm>
          <a:off x="2092325" y="3086100"/>
          <a:ext cx="4957763" cy="685800"/>
        </p:xfrm>
        <a:graphic>
          <a:graphicData uri="http://schemas.openxmlformats.org/presentationml/2006/ole">
            <p:oleObj spid="_x0000_s3076" name="Packager Shell Object" r:id="rId5" imgW="4957920" imgH="685440" progId="Package">
              <p:embed/>
            </p:oleObj>
          </a:graphicData>
        </a:graphic>
      </p:graphicFrame>
      <p:graphicFrame>
        <p:nvGraphicFramePr>
          <p:cNvPr id="5" name="كائن 4">
            <a:hlinkClick r:id="rId6" action="ppaction://hlinkfile"/>
          </p:cNvPr>
          <p:cNvGraphicFramePr>
            <a:graphicFrameLocks noChangeAspect="1"/>
          </p:cNvGraphicFramePr>
          <p:nvPr/>
        </p:nvGraphicFramePr>
        <p:xfrm>
          <a:off x="2092325" y="3086100"/>
          <a:ext cx="4957763" cy="685800"/>
        </p:xfrm>
        <a:graphic>
          <a:graphicData uri="http://schemas.openxmlformats.org/presentationml/2006/ole">
            <p:oleObj spid="_x0000_s3077" name="Packager Shell Object" r:id="rId7" imgW="4957920" imgH="685440" progId="Package">
              <p:embed/>
            </p:oleObj>
          </a:graphicData>
        </a:graphic>
      </p:graphicFrame>
      <p:sp>
        <p:nvSpPr>
          <p:cNvPr id="6" name="وسيلة شرح على شكل سحابة 5"/>
          <p:cNvSpPr/>
          <p:nvPr/>
        </p:nvSpPr>
        <p:spPr>
          <a:xfrm>
            <a:off x="5410200" y="3810000"/>
            <a:ext cx="3443318" cy="1255590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ما المتغير المستقل في المعادلة ؟</a:t>
            </a:r>
            <a:endParaRPr lang="en-US" sz="24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وسيلة شرح على شكل سحابة 6"/>
          <p:cNvSpPr/>
          <p:nvPr/>
        </p:nvSpPr>
        <p:spPr>
          <a:xfrm>
            <a:off x="1447800" y="3886200"/>
            <a:ext cx="3824318" cy="1255590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ما المتغير التابع في المعادلة ؟</a:t>
            </a:r>
            <a:endParaRPr lang="en-US" sz="24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وسيلة شرح على شكل سحابة 7"/>
          <p:cNvSpPr/>
          <p:nvPr/>
        </p:nvSpPr>
        <p:spPr>
          <a:xfrm>
            <a:off x="2590800" y="5257800"/>
            <a:ext cx="5576918" cy="1255590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هل تعتقدين أن عدد الحوادث سوف يزيد أو ينقص بازدياد عدد الدراجات؟</a:t>
            </a:r>
            <a:endParaRPr lang="en-US" sz="24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8462962" cy="631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304800" y="3962400"/>
            <a:ext cx="8382000" cy="266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610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438400"/>
            <a:ext cx="8458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-228600"/>
            <a:ext cx="8462963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581400"/>
            <a:ext cx="52578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8610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4876800" y="2362200"/>
            <a:ext cx="3505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/>
          <p:cNvSpPr/>
          <p:nvPr/>
        </p:nvSpPr>
        <p:spPr>
          <a:xfrm>
            <a:off x="5029200" y="2971800"/>
            <a:ext cx="3505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5029200" y="3429000"/>
            <a:ext cx="3505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381000" y="2362200"/>
            <a:ext cx="3505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/>
          <p:cNvSpPr/>
          <p:nvPr/>
        </p:nvSpPr>
        <p:spPr>
          <a:xfrm>
            <a:off x="533400" y="2895600"/>
            <a:ext cx="3505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مستطيل 7"/>
          <p:cNvSpPr/>
          <p:nvPr/>
        </p:nvSpPr>
        <p:spPr>
          <a:xfrm>
            <a:off x="381000" y="3429000"/>
            <a:ext cx="3505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مستطيل 8"/>
          <p:cNvSpPr/>
          <p:nvPr/>
        </p:nvSpPr>
        <p:spPr>
          <a:xfrm>
            <a:off x="5105400" y="4724400"/>
            <a:ext cx="3505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ستطيل 9"/>
          <p:cNvSpPr/>
          <p:nvPr/>
        </p:nvSpPr>
        <p:spPr>
          <a:xfrm>
            <a:off x="4953000" y="5181600"/>
            <a:ext cx="3505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مستطيل 10"/>
          <p:cNvSpPr/>
          <p:nvPr/>
        </p:nvSpPr>
        <p:spPr>
          <a:xfrm>
            <a:off x="4648200" y="5638800"/>
            <a:ext cx="3505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ستطيل 11"/>
          <p:cNvSpPr/>
          <p:nvPr/>
        </p:nvSpPr>
        <p:spPr>
          <a:xfrm>
            <a:off x="762000" y="4800600"/>
            <a:ext cx="3505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838200" y="5715000"/>
            <a:ext cx="3505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2743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5013" y="2667001"/>
            <a:ext cx="5843587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2"/>
          <p:cNvGrpSpPr/>
          <p:nvPr/>
        </p:nvGrpSpPr>
        <p:grpSpPr>
          <a:xfrm>
            <a:off x="3657600" y="228600"/>
            <a:ext cx="2133600" cy="2362200"/>
            <a:chOff x="-71470" y="0"/>
            <a:chExt cx="3214678" cy="3786214"/>
          </a:xfrm>
        </p:grpSpPr>
        <p:pic>
          <p:nvPicPr>
            <p:cNvPr id="4" name="Picture 2" descr="image-4907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71470" y="0"/>
              <a:ext cx="3214678" cy="3786214"/>
            </a:xfrm>
            <a:prstGeom prst="rect">
              <a:avLst/>
            </a:prstGeom>
            <a:noFill/>
          </p:spPr>
        </p:pic>
        <p:sp>
          <p:nvSpPr>
            <p:cNvPr id="5" name="مستطيل 4"/>
            <p:cNvSpPr/>
            <p:nvPr/>
          </p:nvSpPr>
          <p:spPr>
            <a:xfrm>
              <a:off x="214282" y="390362"/>
              <a:ext cx="2576345" cy="1923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A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استراتيجية</a:t>
              </a:r>
              <a:r>
                <a:rPr lang="ar-SA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endParaRPr lang="en-U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r>
                <a:rPr lang="ar-SA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ورقة الدقيقة الواحدة</a:t>
              </a:r>
              <a:endParaRPr lang="en-US" sz="2400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6" name="صورة 5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8596" y="1639880"/>
              <a:ext cx="2071702" cy="1503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صورة 6" descr="ساعة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62351" cy="1549523"/>
          </a:xfrm>
          <a:prstGeom prst="rect">
            <a:avLst/>
          </a:prstGeom>
        </p:spPr>
      </p:pic>
      <p:sp>
        <p:nvSpPr>
          <p:cNvPr id="8" name="شكل بيضاوي 7"/>
          <p:cNvSpPr/>
          <p:nvPr/>
        </p:nvSpPr>
        <p:spPr>
          <a:xfrm>
            <a:off x="200232" y="71414"/>
            <a:ext cx="1442558" cy="142164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مربع نص 8"/>
          <p:cNvSpPr txBox="1"/>
          <p:nvPr/>
        </p:nvSpPr>
        <p:spPr>
          <a:xfrm>
            <a:off x="285720" y="282340"/>
            <a:ext cx="85877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الزمن </a:t>
            </a:r>
          </a:p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دقيقة واحدة</a:t>
            </a:r>
            <a:endParaRPr lang="ar-SA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6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14400"/>
            <a:ext cx="827164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4953000" y="3810000"/>
            <a:ext cx="3505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/>
          <p:cNvSpPr/>
          <p:nvPr/>
        </p:nvSpPr>
        <p:spPr>
          <a:xfrm>
            <a:off x="4800600" y="4572000"/>
            <a:ext cx="3505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838200" y="3886200"/>
            <a:ext cx="3505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685800" y="4495800"/>
            <a:ext cx="35052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6700"/>
            <a:ext cx="20383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73</Words>
  <Application>Microsoft Office PowerPoint</Application>
  <PresentationFormat>عرض على الشاشة (3:4)‏</PresentationFormat>
  <Paragraphs>23</Paragraphs>
  <Slides>15</Slides>
  <Notes>1</Notes>
  <HiddenSlides>0</HiddenSlides>
  <MMClips>0</MMClips>
  <ScaleCrop>false</ScaleCrop>
  <HeadingPairs>
    <vt:vector size="6" baseType="variant"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17" baseType="lpstr">
      <vt:lpstr>سمة Office</vt:lpstr>
      <vt:lpstr>Packager Shell Object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TOSHIBA</dc:creator>
  <cp:lastModifiedBy>Emachines</cp:lastModifiedBy>
  <cp:revision>39</cp:revision>
  <dcterms:created xsi:type="dcterms:W3CDTF">2015-12-13T16:39:05Z</dcterms:created>
  <dcterms:modified xsi:type="dcterms:W3CDTF">2015-12-14T21:02:51Z</dcterms:modified>
</cp:coreProperties>
</file>