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0"/>
  </p:notesMasterIdLst>
  <p:sldIdLst>
    <p:sldId id="1326" r:id="rId2"/>
    <p:sldId id="582" r:id="rId3"/>
    <p:sldId id="756" r:id="rId4"/>
    <p:sldId id="786" r:id="rId5"/>
    <p:sldId id="1311" r:id="rId6"/>
    <p:sldId id="1327" r:id="rId7"/>
    <p:sldId id="843" r:id="rId8"/>
    <p:sldId id="1286" r:id="rId9"/>
    <p:sldId id="1321" r:id="rId10"/>
    <p:sldId id="1288" r:id="rId11"/>
    <p:sldId id="1310" r:id="rId12"/>
    <p:sldId id="1312" r:id="rId13"/>
    <p:sldId id="1289" r:id="rId14"/>
    <p:sldId id="1313" r:id="rId15"/>
    <p:sldId id="1315" r:id="rId16"/>
    <p:sldId id="1290" r:id="rId17"/>
    <p:sldId id="1318" r:id="rId18"/>
    <p:sldId id="1328" r:id="rId19"/>
    <p:sldId id="1319" r:id="rId20"/>
    <p:sldId id="1320" r:id="rId21"/>
    <p:sldId id="1322" r:id="rId22"/>
    <p:sldId id="1323" r:id="rId23"/>
    <p:sldId id="1324" r:id="rId24"/>
    <p:sldId id="1304" r:id="rId25"/>
    <p:sldId id="1302" r:id="rId26"/>
    <p:sldId id="1325" r:id="rId27"/>
    <p:sldId id="806" r:id="rId28"/>
    <p:sldId id="1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يوسف اليزيدي" initials="يوسف" lastIdx="1" clrIdx="0">
    <p:extLst>
      <p:ext uri="{19B8F6BF-5375-455C-9EA6-DF929625EA0E}">
        <p15:presenceInfo xmlns:p15="http://schemas.microsoft.com/office/powerpoint/2012/main" userId="S::t622941@mkhb.moe.gov.sa::b327cda9-2c30-43b3-8ef7-a35bc7fad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CCCC00"/>
    <a:srgbClr val="CC0066"/>
    <a:srgbClr val="9900FF"/>
    <a:srgbClr val="FF33CC"/>
    <a:srgbClr val="F6F6F6"/>
    <a:srgbClr val="FBFCF7"/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 Rounded MT Bold"/>
          <a:ea typeface="Arial Rounded MT Bold"/>
          <a:cs typeface="Arial Rounded MT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1339" autoAdjust="0"/>
  </p:normalViewPr>
  <p:slideViewPr>
    <p:cSldViewPr snapToGrid="0">
      <p:cViewPr varScale="1">
        <p:scale>
          <a:sx n="73" d="100"/>
          <a:sy n="73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82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latinLnBrk="0">
      <a:defRPr sz="1200">
        <a:latin typeface="+mn-lt"/>
        <a:ea typeface="+mn-ea"/>
        <a:cs typeface="+mn-cs"/>
        <a:sym typeface="Calibri"/>
      </a:defRPr>
    </a:lvl1pPr>
    <a:lvl2pPr indent="228600" algn="r" latinLnBrk="0">
      <a:defRPr sz="1200">
        <a:latin typeface="+mn-lt"/>
        <a:ea typeface="+mn-ea"/>
        <a:cs typeface="+mn-cs"/>
        <a:sym typeface="Calibri"/>
      </a:defRPr>
    </a:lvl2pPr>
    <a:lvl3pPr indent="457200" algn="r" latinLnBrk="0">
      <a:defRPr sz="1200">
        <a:latin typeface="+mn-lt"/>
        <a:ea typeface="+mn-ea"/>
        <a:cs typeface="+mn-cs"/>
        <a:sym typeface="Calibri"/>
      </a:defRPr>
    </a:lvl3pPr>
    <a:lvl4pPr indent="685800" algn="r" latinLnBrk="0">
      <a:defRPr sz="1200">
        <a:latin typeface="+mn-lt"/>
        <a:ea typeface="+mn-ea"/>
        <a:cs typeface="+mn-cs"/>
        <a:sym typeface="Calibri"/>
      </a:defRPr>
    </a:lvl4pPr>
    <a:lvl5pPr indent="914400" algn="r" latinLnBrk="0">
      <a:defRPr sz="1200">
        <a:latin typeface="+mn-lt"/>
        <a:ea typeface="+mn-ea"/>
        <a:cs typeface="+mn-cs"/>
        <a:sym typeface="Calibri"/>
      </a:defRPr>
    </a:lvl5pPr>
    <a:lvl6pPr indent="1143000" algn="r" latinLnBrk="0">
      <a:defRPr sz="1200">
        <a:latin typeface="+mn-lt"/>
        <a:ea typeface="+mn-ea"/>
        <a:cs typeface="+mn-cs"/>
        <a:sym typeface="Calibri"/>
      </a:defRPr>
    </a:lvl6pPr>
    <a:lvl7pPr indent="1371600" algn="r" latinLnBrk="0">
      <a:defRPr sz="1200">
        <a:latin typeface="+mn-lt"/>
        <a:ea typeface="+mn-ea"/>
        <a:cs typeface="+mn-cs"/>
        <a:sym typeface="Calibri"/>
      </a:defRPr>
    </a:lvl7pPr>
    <a:lvl8pPr indent="1600200" algn="r" latinLnBrk="0">
      <a:defRPr sz="1200">
        <a:latin typeface="+mn-lt"/>
        <a:ea typeface="+mn-ea"/>
        <a:cs typeface="+mn-cs"/>
        <a:sym typeface="Calibri"/>
      </a:defRPr>
    </a:lvl8pPr>
    <a:lvl9pPr indent="1828800" algn="r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9C3D-79EE-475C-A033-57F9FFE37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E6AB6-7BC2-4893-9C10-5792E3C3F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4EB84-82FA-4AEB-B6ED-FFDBE185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C5AF5-0DC4-405F-BF22-3FF3D72F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3159-0C76-435F-840D-7024F109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3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29A7-582E-49F0-9673-BDA133437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11966-5DA1-4390-AFA3-09B48B48E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5FD94-BDC0-45EE-83CA-EE5BF172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1664A-9EA9-499A-84A0-7D4E784F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C71C-AA74-45D2-9171-0001879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D4BCE-CD1A-4FA9-ACA6-0BAA65D02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1F590-D9DF-4F3D-A5B9-646477DA2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FCB18-645F-43E0-B3B8-6EC1C24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3B17-9EF3-4318-A6B8-E1F1D553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980E8-81AD-4137-B7FE-B9C21409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5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6624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9B82-7FD8-498D-B851-9D83A719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88E6C-A9A5-4222-867B-9D6A0A8D5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F06F0-9856-40A9-A1E7-5C4B7CF9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19DE5-942B-42F6-A66E-76779622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84BE7-7E7F-41C0-9007-03DCBB32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5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D36A-1004-481C-B807-F00F9C48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0BA6A-50DA-4DDB-9C05-BE83777D9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B0396-D4E6-4C8D-8F67-4A01906F3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A6BF-17D6-4EC0-AA50-7AB705F8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7AEDF-C4B5-49D7-9785-FF3A344C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9957-7B75-434D-B6AE-C28362BB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B5D3F-8C58-4BC1-A0CC-B3B0784A4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E458D-2FA7-47DB-9AAE-F86B3C11A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9F9A7-96D7-4F00-8C0E-3C71B94E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C3CAE-C4A7-4354-8791-7DC01A15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5AEE7-061A-49D2-A129-5BE1E8E2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5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03F0-E84D-41A7-9085-9F1BFAB7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91E3-6CD8-4CB1-9831-49C6A66F0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BFA59-321A-405D-98D6-678840FC6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11545-5411-4842-9D37-26AB6A88D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2B7D8-78B5-4F4D-8BB5-33F4F69D4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383A1-7B79-447B-8FCF-FC2A6BF2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C8227-0631-45ED-AA11-0CE4FD3A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C61AC-3DC6-48DA-80CF-C7AE699F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DF7D-354E-4FD8-8FCF-6EAF2CE5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92668-8B62-4837-8089-04222400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2F7B1-3D21-4F3B-AB83-3177B3987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655F-8D10-4443-ADAC-F6A26B3E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EE9D8-2F43-4410-B3D9-629255D3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3EA5-E009-452F-A184-EBFAD8D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4F5A-09A4-4CC1-863E-45DFFF74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5F25E-19F4-4CE1-AD63-062445F0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63C5-C653-4BCF-9057-C1E4CFC04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58408-DF18-484A-AB36-C1C74AC9F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C5F0B-0BBC-43B4-A921-567C9D9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069D3-6917-4FE1-AB58-97DA3937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64A6B-A285-422B-8CC0-1217532F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A51C-5CC1-459E-8F85-8B13D889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2833A-F743-429B-97DA-0A56D1908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966C9-9EC5-49C8-8C8A-239968566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C461A-9345-4A6F-8DAE-F2B178C8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4925C-4CEB-49F0-BBEF-1C03FBF9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B635-5D7D-473B-95B2-7B0268B4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C70C2-E807-49C0-BC6F-9B8D2FA9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4BBE-99A6-4F48-B58C-9B33D7CB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B8EE3-EFFC-4788-943E-0F241B419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E4987-B5B5-4C77-9F84-227837242BD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4ECE-15A1-4175-A587-1AE6C51D9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E75DE-0C0A-409E-AA57-9E54E4808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ngimg.com/download/6655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6/08/here-is-why-you-need-to-formulate-driving-strategies-for-your-company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AE19C6-64BC-4E66-A1DC-F85E05ED9B4D}"/>
              </a:ext>
            </a:extLst>
          </p:cNvPr>
          <p:cNvGrpSpPr/>
          <p:nvPr/>
        </p:nvGrpSpPr>
        <p:grpSpPr>
          <a:xfrm>
            <a:off x="0" y="0"/>
            <a:ext cx="12192000" cy="7125286"/>
            <a:chOff x="6348632" y="354638"/>
            <a:chExt cx="6397887" cy="4684920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71E306F-3A75-4C78-94E6-AC1C8823250B}"/>
                </a:ext>
              </a:extLst>
            </p:cNvPr>
            <p:cNvSpPr/>
            <p:nvPr/>
          </p:nvSpPr>
          <p:spPr>
            <a:xfrm>
              <a:off x="6348632" y="354639"/>
              <a:ext cx="6397886" cy="450917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Mega Goal 2.2  </a:t>
              </a:r>
            </a:p>
            <a:p>
              <a:pPr algn="ctr"/>
              <a:endParaRPr lang="en-US" sz="1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5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U: </a:t>
              </a:r>
              <a:r>
                <a:rPr lang="en-US" sz="54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</a:t>
              </a:r>
            </a:p>
            <a:p>
              <a:pPr algn="ctr"/>
              <a:endParaRPr lang="en-US" sz="2800" b="1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6600" b="1" u="sng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Working 9 to 5</a:t>
              </a:r>
            </a:p>
            <a:p>
              <a:pPr algn="ctr"/>
              <a:r>
                <a:rPr lang="en-US" sz="5400" b="1" u="sng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Reading</a:t>
              </a:r>
              <a:endParaRPr lang="en-US" sz="5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6600" b="1" u="sng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</a:p>
            <a:p>
              <a:pPr algn="ctr"/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6000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By: </a:t>
              </a:r>
              <a:r>
                <a:rPr lang="en-US" sz="6000" i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Yousef </a:t>
              </a:r>
              <a:r>
                <a:rPr lang="en-US" sz="6000" i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Hilal</a:t>
              </a:r>
              <a:r>
                <a:rPr lang="en-US" sz="6000" i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i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Alyazedi</a:t>
              </a:r>
              <a:endParaRPr lang="ar-SA" sz="6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58C5006B-0142-4F91-B0E7-E2D4ED6AA534}"/>
                </a:ext>
              </a:extLst>
            </p:cNvPr>
            <p:cNvSpPr/>
            <p:nvPr/>
          </p:nvSpPr>
          <p:spPr>
            <a:xfrm>
              <a:off x="6348632" y="354638"/>
              <a:ext cx="6397887" cy="46849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799"/>
            </a:p>
          </p:txBody>
        </p:sp>
      </p:grpSp>
    </p:spTree>
    <p:extLst>
      <p:ext uri="{BB962C8B-B14F-4D97-AF65-F5344CB8AC3E}">
        <p14:creationId xmlns:p14="http://schemas.microsoft.com/office/powerpoint/2010/main" val="6396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6">
            <a:extLst>
              <a:ext uri="{FF2B5EF4-FFF2-40B4-BE49-F238E27FC236}">
                <a16:creationId xmlns:a16="http://schemas.microsoft.com/office/drawing/2014/main" id="{8C02457B-8CBC-4C5E-A090-01014245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5" y="151497"/>
            <a:ext cx="5298273" cy="6151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E90078-7BC7-49D7-B172-B28D26BA1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73" y="164749"/>
            <a:ext cx="6414052" cy="34775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0C86E3-BB41-4C07-A72D-C4C76EC136DF}"/>
              </a:ext>
            </a:extLst>
          </p:cNvPr>
          <p:cNvSpPr txBox="1"/>
          <p:nvPr/>
        </p:nvSpPr>
        <p:spPr>
          <a:xfrm>
            <a:off x="5751441" y="3914816"/>
            <a:ext cx="447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title ?</a:t>
            </a:r>
          </a:p>
        </p:txBody>
      </p:sp>
      <p:sp>
        <p:nvSpPr>
          <p:cNvPr id="24" name="شكل بيضاوي 25">
            <a:extLst>
              <a:ext uri="{FF2B5EF4-FFF2-40B4-BE49-F238E27FC236}">
                <a16:creationId xmlns:a16="http://schemas.microsoft.com/office/drawing/2014/main" id="{A43CE7A6-7BCE-4AC7-B7E4-36A9E263055A}"/>
              </a:ext>
            </a:extLst>
          </p:cNvPr>
          <p:cNvSpPr/>
          <p:nvPr/>
        </p:nvSpPr>
        <p:spPr>
          <a:xfrm>
            <a:off x="188128" y="1961322"/>
            <a:ext cx="355212" cy="344488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1</a:t>
            </a:r>
            <a:endParaRPr lang="ar-SA" sz="2400" dirty="0"/>
          </a:p>
        </p:txBody>
      </p:sp>
      <p:sp>
        <p:nvSpPr>
          <p:cNvPr id="25" name="شكل بيضاوي 25">
            <a:extLst>
              <a:ext uri="{FF2B5EF4-FFF2-40B4-BE49-F238E27FC236}">
                <a16:creationId xmlns:a16="http://schemas.microsoft.com/office/drawing/2014/main" id="{8F22FFBA-3063-4694-B124-45C4233EBD7E}"/>
              </a:ext>
            </a:extLst>
          </p:cNvPr>
          <p:cNvSpPr/>
          <p:nvPr/>
        </p:nvSpPr>
        <p:spPr>
          <a:xfrm>
            <a:off x="214632" y="2800139"/>
            <a:ext cx="355212" cy="327391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2</a:t>
            </a:r>
            <a:endParaRPr lang="ar-SA" sz="2400" dirty="0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4F2929A8-876F-40EF-BA6A-66F0E766CC74}"/>
              </a:ext>
            </a:extLst>
          </p:cNvPr>
          <p:cNvSpPr/>
          <p:nvPr/>
        </p:nvSpPr>
        <p:spPr>
          <a:xfrm>
            <a:off x="1323809" y="3642333"/>
            <a:ext cx="323948" cy="402269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3</a:t>
            </a:r>
            <a:endParaRPr lang="ar-SA" sz="2400" dirty="0"/>
          </a:p>
        </p:txBody>
      </p:sp>
      <p:sp>
        <p:nvSpPr>
          <p:cNvPr id="27" name="شكل بيضاوي 25">
            <a:extLst>
              <a:ext uri="{FF2B5EF4-FFF2-40B4-BE49-F238E27FC236}">
                <a16:creationId xmlns:a16="http://schemas.microsoft.com/office/drawing/2014/main" id="{3A49323C-F3FD-49AF-92EE-E2DA76B60CCD}"/>
              </a:ext>
            </a:extLst>
          </p:cNvPr>
          <p:cNvSpPr/>
          <p:nvPr/>
        </p:nvSpPr>
        <p:spPr>
          <a:xfrm>
            <a:off x="4898353" y="4833770"/>
            <a:ext cx="323003" cy="312263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4</a:t>
            </a:r>
            <a:endParaRPr lang="ar-SA" sz="2400" dirty="0"/>
          </a:p>
        </p:txBody>
      </p:sp>
      <p:sp>
        <p:nvSpPr>
          <p:cNvPr id="28" name="شكل بيضاوي 25">
            <a:extLst>
              <a:ext uri="{FF2B5EF4-FFF2-40B4-BE49-F238E27FC236}">
                <a16:creationId xmlns:a16="http://schemas.microsoft.com/office/drawing/2014/main" id="{A6794487-4327-476B-A2CE-301F02106DDD}"/>
              </a:ext>
            </a:extLst>
          </p:cNvPr>
          <p:cNvSpPr/>
          <p:nvPr/>
        </p:nvSpPr>
        <p:spPr>
          <a:xfrm>
            <a:off x="5590170" y="834886"/>
            <a:ext cx="322542" cy="318889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5</a:t>
            </a:r>
            <a:endParaRPr lang="ar-SA" sz="2400" dirty="0"/>
          </a:p>
        </p:txBody>
      </p:sp>
      <p:sp>
        <p:nvSpPr>
          <p:cNvPr id="29" name="شكل بيضاوي 25">
            <a:extLst>
              <a:ext uri="{FF2B5EF4-FFF2-40B4-BE49-F238E27FC236}">
                <a16:creationId xmlns:a16="http://schemas.microsoft.com/office/drawing/2014/main" id="{1EA4552C-CC34-4325-B411-5791D01C6EEE}"/>
              </a:ext>
            </a:extLst>
          </p:cNvPr>
          <p:cNvSpPr/>
          <p:nvPr/>
        </p:nvSpPr>
        <p:spPr>
          <a:xfrm>
            <a:off x="5541650" y="1929191"/>
            <a:ext cx="344558" cy="312575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6</a:t>
            </a:r>
            <a:endParaRPr lang="ar-SA" sz="2400" dirty="0"/>
          </a:p>
        </p:txBody>
      </p:sp>
      <p:sp>
        <p:nvSpPr>
          <p:cNvPr id="30" name="شكل بيضاوي 25">
            <a:extLst>
              <a:ext uri="{FF2B5EF4-FFF2-40B4-BE49-F238E27FC236}">
                <a16:creationId xmlns:a16="http://schemas.microsoft.com/office/drawing/2014/main" id="{F607842B-CDB2-4C15-9FD7-3AF108D39CD8}"/>
              </a:ext>
            </a:extLst>
          </p:cNvPr>
          <p:cNvSpPr/>
          <p:nvPr/>
        </p:nvSpPr>
        <p:spPr>
          <a:xfrm>
            <a:off x="7646501" y="3272712"/>
            <a:ext cx="344558" cy="312576"/>
          </a:xfrm>
          <a:prstGeom prst="ellipse">
            <a:avLst/>
          </a:prstGeom>
          <a:solidFill>
            <a:srgbClr val="0000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7</a:t>
            </a:r>
            <a:endParaRPr lang="ar-SA" sz="2400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ED0F3D2-CDF5-43AF-BF28-26479483D5BD}"/>
              </a:ext>
            </a:extLst>
          </p:cNvPr>
          <p:cNvSpPr/>
          <p:nvPr/>
        </p:nvSpPr>
        <p:spPr>
          <a:xfrm>
            <a:off x="543340" y="1258957"/>
            <a:ext cx="2531164" cy="656982"/>
          </a:xfrm>
          <a:prstGeom prst="wedgeRoundRectCallou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66382E-F1E1-4A05-9837-DF2B75068790}"/>
              </a:ext>
            </a:extLst>
          </p:cNvPr>
          <p:cNvSpPr txBox="1"/>
          <p:nvPr/>
        </p:nvSpPr>
        <p:spPr>
          <a:xfrm>
            <a:off x="5886208" y="4602938"/>
            <a:ext cx="447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paragraphs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0286B-AF9C-4427-B1F6-3E3569AA00AD}"/>
              </a:ext>
            </a:extLst>
          </p:cNvPr>
          <p:cNvSpPr txBox="1"/>
          <p:nvPr/>
        </p:nvSpPr>
        <p:spPr>
          <a:xfrm>
            <a:off x="5751441" y="5291061"/>
            <a:ext cx="540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the pictures refer to ?</a:t>
            </a:r>
          </a:p>
        </p:txBody>
      </p:sp>
    </p:spTree>
    <p:extLst>
      <p:ext uri="{BB962C8B-B14F-4D97-AF65-F5344CB8AC3E}">
        <p14:creationId xmlns:p14="http://schemas.microsoft.com/office/powerpoint/2010/main" val="14090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6D8D6B6-DAAB-4E68-94AD-2AD1CB7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84" y="736633"/>
            <a:ext cx="5904762" cy="16476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مربع نص 6">
            <a:extLst>
              <a:ext uri="{FF2B5EF4-FFF2-40B4-BE49-F238E27FC236}">
                <a16:creationId xmlns:a16="http://schemas.microsoft.com/office/drawing/2014/main" id="{B5C0A5F4-21AE-41C5-BDEC-E27F10F981DC}"/>
              </a:ext>
            </a:extLst>
          </p:cNvPr>
          <p:cNvSpPr txBox="1"/>
          <p:nvPr/>
        </p:nvSpPr>
        <p:spPr>
          <a:xfrm>
            <a:off x="689113" y="3013501"/>
            <a:ext cx="1074751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people sometimes ask a question in this way when they are </a:t>
            </a:r>
            <a:r>
              <a:rPr lang="en-US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surprised by something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they’ve heard.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2E3EA4-079A-49D3-AD75-F11D7F0580A3}"/>
              </a:ext>
            </a:extLst>
          </p:cNvPr>
          <p:cNvSpPr txBox="1"/>
          <p:nvPr/>
        </p:nvSpPr>
        <p:spPr>
          <a:xfrm>
            <a:off x="1020417" y="4113599"/>
            <a:ext cx="3485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 did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5C7A6F-5832-403B-BFC2-41F58562EDE0}"/>
              </a:ext>
            </a:extLst>
          </p:cNvPr>
          <p:cNvSpPr txBox="1"/>
          <p:nvPr/>
        </p:nvSpPr>
        <p:spPr>
          <a:xfrm>
            <a:off x="4949686" y="4113598"/>
            <a:ext cx="3485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They went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316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6">
            <a:extLst>
              <a:ext uri="{FF2B5EF4-FFF2-40B4-BE49-F238E27FC236}">
                <a16:creationId xmlns:a16="http://schemas.microsoft.com/office/drawing/2014/main" id="{8C02457B-8CBC-4C5E-A090-01014245F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75" y="151497"/>
            <a:ext cx="5298273" cy="6151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E90078-7BC7-49D7-B172-B28D26BA1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73" y="164749"/>
            <a:ext cx="6414052" cy="34775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ading">
            <a:hlinkClick r:id="" action="ppaction://media"/>
            <a:extLst>
              <a:ext uri="{FF2B5EF4-FFF2-40B4-BE49-F238E27FC236}">
                <a16:creationId xmlns:a16="http://schemas.microsoft.com/office/drawing/2014/main" id="{C29CD248-AB6F-4BAE-8262-A5D8192F4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8400" y="3879575"/>
            <a:ext cx="1076739" cy="1076739"/>
          </a:xfrm>
          <a:prstGeom prst="rect">
            <a:avLst/>
          </a:prstGeom>
        </p:spPr>
      </p:pic>
      <p:pic>
        <p:nvPicPr>
          <p:cNvPr id="16" name="صورة 13">
            <a:extLst>
              <a:ext uri="{FF2B5EF4-FFF2-40B4-BE49-F238E27FC236}">
                <a16:creationId xmlns:a16="http://schemas.microsoft.com/office/drawing/2014/main" id="{0D7F3EB0-3424-4BA8-825A-2CAC394DB2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05" y="3786812"/>
            <a:ext cx="1429877" cy="1416515"/>
          </a:xfrm>
          <a:prstGeom prst="rect">
            <a:avLst/>
          </a:prstGeom>
          <a:ln w="28575">
            <a:noFill/>
          </a:ln>
        </p:spPr>
      </p:pic>
      <p:sp>
        <p:nvSpPr>
          <p:cNvPr id="17" name="مربع نص 31">
            <a:extLst>
              <a:ext uri="{FF2B5EF4-FFF2-40B4-BE49-F238E27FC236}">
                <a16:creationId xmlns:a16="http://schemas.microsoft.com/office/drawing/2014/main" id="{BF289ED7-E9F8-44D4-B357-18BB19CA237C}"/>
              </a:ext>
            </a:extLst>
          </p:cNvPr>
          <p:cNvSpPr txBox="1"/>
          <p:nvPr/>
        </p:nvSpPr>
        <p:spPr>
          <a:xfrm>
            <a:off x="7377759" y="3751381"/>
            <a:ext cx="1222767" cy="107939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Read</a:t>
            </a:r>
          </a:p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rgbClr val="0070C0"/>
                </a:solidFill>
              </a:rPr>
              <a:t>along as you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 Listen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1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2C7C1B3-BD6F-46DD-9CF8-7B0BC5B19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9" y="465389"/>
            <a:ext cx="6580952" cy="1819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B438D-9373-4DE6-A3E5-AD4DA4F2D728}"/>
              </a:ext>
            </a:extLst>
          </p:cNvPr>
          <p:cNvSpPr txBox="1"/>
          <p:nvPr/>
        </p:nvSpPr>
        <p:spPr>
          <a:xfrm>
            <a:off x="1020415" y="2748625"/>
            <a:ext cx="743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jobs does the paragraph mention ?</a:t>
            </a:r>
          </a:p>
        </p:txBody>
      </p:sp>
      <p:pic>
        <p:nvPicPr>
          <p:cNvPr id="11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56611BE3-B01C-4A02-9C8E-105DF28E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592.687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98641" y="465389"/>
            <a:ext cx="965846" cy="965846"/>
          </a:xfrm>
          <a:prstGeom prst="rect">
            <a:avLst/>
          </a:prstGeom>
        </p:spPr>
      </p:pic>
      <p:cxnSp>
        <p:nvCxnSpPr>
          <p:cNvPr id="12" name="رابط مستقيم 3">
            <a:extLst>
              <a:ext uri="{FF2B5EF4-FFF2-40B4-BE49-F238E27FC236}">
                <a16:creationId xmlns:a16="http://schemas.microsoft.com/office/drawing/2014/main" id="{778E87C7-1C78-4DA4-8A8E-F3D5B0899973}"/>
              </a:ext>
            </a:extLst>
          </p:cNvPr>
          <p:cNvCxnSpPr>
            <a:cxnSpLocks/>
          </p:cNvCxnSpPr>
          <p:nvPr/>
        </p:nvCxnSpPr>
        <p:spPr>
          <a:xfrm>
            <a:off x="2402835" y="974608"/>
            <a:ext cx="83069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3">
            <a:extLst>
              <a:ext uri="{FF2B5EF4-FFF2-40B4-BE49-F238E27FC236}">
                <a16:creationId xmlns:a16="http://schemas.microsoft.com/office/drawing/2014/main" id="{CFC8DDAD-FBFE-466B-821D-F72C0D124168}"/>
              </a:ext>
            </a:extLst>
          </p:cNvPr>
          <p:cNvCxnSpPr>
            <a:cxnSpLocks/>
          </p:cNvCxnSpPr>
          <p:nvPr/>
        </p:nvCxnSpPr>
        <p:spPr>
          <a:xfrm>
            <a:off x="3522644" y="974608"/>
            <a:ext cx="98309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3">
            <a:extLst>
              <a:ext uri="{FF2B5EF4-FFF2-40B4-BE49-F238E27FC236}">
                <a16:creationId xmlns:a16="http://schemas.microsoft.com/office/drawing/2014/main" id="{2B238E99-42E0-4ACD-A122-6B5F6CD4B9A8}"/>
              </a:ext>
            </a:extLst>
          </p:cNvPr>
          <p:cNvCxnSpPr>
            <a:cxnSpLocks/>
          </p:cNvCxnSpPr>
          <p:nvPr/>
        </p:nvCxnSpPr>
        <p:spPr>
          <a:xfrm>
            <a:off x="2539549" y="1246278"/>
            <a:ext cx="18734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3">
            <a:extLst>
              <a:ext uri="{FF2B5EF4-FFF2-40B4-BE49-F238E27FC236}">
                <a16:creationId xmlns:a16="http://schemas.microsoft.com/office/drawing/2014/main" id="{4EA2CECA-A166-4CE3-A2BD-F5A5245D4A80}"/>
              </a:ext>
            </a:extLst>
          </p:cNvPr>
          <p:cNvCxnSpPr>
            <a:cxnSpLocks/>
          </p:cNvCxnSpPr>
          <p:nvPr/>
        </p:nvCxnSpPr>
        <p:spPr>
          <a:xfrm>
            <a:off x="4693027" y="1213721"/>
            <a:ext cx="166801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A6DCAA-AEC5-476C-8F39-74C5EA268465}"/>
              </a:ext>
            </a:extLst>
          </p:cNvPr>
          <p:cNvSpPr txBox="1"/>
          <p:nvPr/>
        </p:nvSpPr>
        <p:spPr>
          <a:xfrm>
            <a:off x="975791" y="3370994"/>
            <a:ext cx="436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Who is a snow researcher ?</a:t>
            </a:r>
          </a:p>
        </p:txBody>
      </p:sp>
      <p:cxnSp>
        <p:nvCxnSpPr>
          <p:cNvPr id="21" name="رابط مستقيم 3">
            <a:extLst>
              <a:ext uri="{FF2B5EF4-FFF2-40B4-BE49-F238E27FC236}">
                <a16:creationId xmlns:a16="http://schemas.microsoft.com/office/drawing/2014/main" id="{6BB30575-F6B2-4126-B85E-8AFE1A4D6B68}"/>
              </a:ext>
            </a:extLst>
          </p:cNvPr>
          <p:cNvCxnSpPr>
            <a:cxnSpLocks/>
          </p:cNvCxnSpPr>
          <p:nvPr/>
        </p:nvCxnSpPr>
        <p:spPr>
          <a:xfrm>
            <a:off x="734819" y="1472138"/>
            <a:ext cx="5944277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3">
            <a:extLst>
              <a:ext uri="{FF2B5EF4-FFF2-40B4-BE49-F238E27FC236}">
                <a16:creationId xmlns:a16="http://schemas.microsoft.com/office/drawing/2014/main" id="{65DB0D9A-9095-42F2-9169-982B37F0E110}"/>
              </a:ext>
            </a:extLst>
          </p:cNvPr>
          <p:cNvCxnSpPr>
            <a:cxnSpLocks/>
          </p:cNvCxnSpPr>
          <p:nvPr/>
        </p:nvCxnSpPr>
        <p:spPr>
          <a:xfrm>
            <a:off x="734818" y="1730556"/>
            <a:ext cx="2787826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7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6">
            <a:extLst>
              <a:ext uri="{FF2B5EF4-FFF2-40B4-BE49-F238E27FC236}">
                <a16:creationId xmlns:a16="http://schemas.microsoft.com/office/drawing/2014/main" id="{8C02457B-8CBC-4C5E-A090-01014245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5" y="153546"/>
            <a:ext cx="5311525" cy="6151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E90078-7BC7-49D7-B172-B28D26BA1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73" y="164749"/>
            <a:ext cx="6414052" cy="34775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BC7CD-8569-4231-BE5E-1D91F3EDDA8D}"/>
              </a:ext>
            </a:extLst>
          </p:cNvPr>
          <p:cNvSpPr txBox="1"/>
          <p:nvPr/>
        </p:nvSpPr>
        <p:spPr>
          <a:xfrm>
            <a:off x="0" y="0"/>
            <a:ext cx="2391508" cy="39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A4928A27-0483-434C-A6EB-01A3AF248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69" y="4028797"/>
            <a:ext cx="6144995" cy="75933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92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Person’s name in each section ?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5" name="شكل بيضاوي 13">
            <a:extLst>
              <a:ext uri="{FF2B5EF4-FFF2-40B4-BE49-F238E27FC236}">
                <a16:creationId xmlns:a16="http://schemas.microsoft.com/office/drawing/2014/main" id="{B2438F0C-F9D0-4D7C-9A1D-BEEF497A07AA}"/>
              </a:ext>
            </a:extLst>
          </p:cNvPr>
          <p:cNvSpPr/>
          <p:nvPr/>
        </p:nvSpPr>
        <p:spPr>
          <a:xfrm>
            <a:off x="245215" y="2728268"/>
            <a:ext cx="289359" cy="3938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1</a:t>
            </a:r>
            <a:endParaRPr lang="ar-SA" sz="2400" b="1" dirty="0"/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71008B00-BDE8-43FA-8220-EF0B13708FB5}"/>
              </a:ext>
            </a:extLst>
          </p:cNvPr>
          <p:cNvSpPr txBox="1"/>
          <p:nvPr/>
        </p:nvSpPr>
        <p:spPr>
          <a:xfrm>
            <a:off x="930774" y="2846259"/>
            <a:ext cx="3278516" cy="584774"/>
          </a:xfrm>
          <a:prstGeom prst="rect">
            <a:avLst/>
          </a:prstGeom>
          <a:pattFill prst="pct9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Lily Martinez</a:t>
            </a:r>
          </a:p>
        </p:txBody>
      </p:sp>
      <p:sp>
        <p:nvSpPr>
          <p:cNvPr id="20" name="شكل بيضاوي 13">
            <a:extLst>
              <a:ext uri="{FF2B5EF4-FFF2-40B4-BE49-F238E27FC236}">
                <a16:creationId xmlns:a16="http://schemas.microsoft.com/office/drawing/2014/main" id="{2D57898A-631E-4518-BC4D-2FB41990C95A}"/>
              </a:ext>
            </a:extLst>
          </p:cNvPr>
          <p:cNvSpPr/>
          <p:nvPr/>
        </p:nvSpPr>
        <p:spPr>
          <a:xfrm>
            <a:off x="1354218" y="3642333"/>
            <a:ext cx="289359" cy="3938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2</a:t>
            </a:r>
            <a:endParaRPr lang="ar-SA" sz="2400" b="1" dirty="0"/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FC5194F0-4877-4B04-9EA7-EB77B6D0E13C}"/>
              </a:ext>
            </a:extLst>
          </p:cNvPr>
          <p:cNvSpPr txBox="1"/>
          <p:nvPr/>
        </p:nvSpPr>
        <p:spPr>
          <a:xfrm>
            <a:off x="1865846" y="4036228"/>
            <a:ext cx="3151164" cy="584775"/>
          </a:xfrm>
          <a:prstGeom prst="rect">
            <a:avLst/>
          </a:prstGeom>
          <a:pattFill prst="pct9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Carol Militescu</a:t>
            </a:r>
          </a:p>
        </p:txBody>
      </p:sp>
      <p:sp>
        <p:nvSpPr>
          <p:cNvPr id="23" name="شكل بيضاوي 13">
            <a:extLst>
              <a:ext uri="{FF2B5EF4-FFF2-40B4-BE49-F238E27FC236}">
                <a16:creationId xmlns:a16="http://schemas.microsoft.com/office/drawing/2014/main" id="{64FEA0E1-38FF-42A9-9115-7A8BBDD798A2}"/>
              </a:ext>
            </a:extLst>
          </p:cNvPr>
          <p:cNvSpPr/>
          <p:nvPr/>
        </p:nvSpPr>
        <p:spPr>
          <a:xfrm>
            <a:off x="5563989" y="854585"/>
            <a:ext cx="289359" cy="3938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3</a:t>
            </a:r>
            <a:endParaRPr lang="ar-SA" sz="2400" b="1" dirty="0"/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id="{EB2F5591-EC97-462B-A704-D5DD4867A90F}"/>
              </a:ext>
            </a:extLst>
          </p:cNvPr>
          <p:cNvSpPr txBox="1"/>
          <p:nvPr/>
        </p:nvSpPr>
        <p:spPr>
          <a:xfrm>
            <a:off x="6121540" y="2003564"/>
            <a:ext cx="3287503" cy="584775"/>
          </a:xfrm>
          <a:prstGeom prst="rect">
            <a:avLst/>
          </a:prstGeom>
          <a:pattFill prst="pct9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Mike Hayward</a:t>
            </a:r>
          </a:p>
        </p:txBody>
      </p:sp>
    </p:spTree>
    <p:extLst>
      <p:ext uri="{BB962C8B-B14F-4D97-AF65-F5344CB8AC3E}">
        <p14:creationId xmlns:p14="http://schemas.microsoft.com/office/powerpoint/2010/main" val="29364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6">
            <a:extLst>
              <a:ext uri="{FF2B5EF4-FFF2-40B4-BE49-F238E27FC236}">
                <a16:creationId xmlns:a16="http://schemas.microsoft.com/office/drawing/2014/main" id="{8C02457B-8CBC-4C5E-A090-01014245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5" y="140294"/>
            <a:ext cx="5311525" cy="6151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E90078-7BC7-49D7-B172-B28D26BA1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73" y="164749"/>
            <a:ext cx="6414052" cy="34775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BC7CD-8569-4231-BE5E-1D91F3EDDA8D}"/>
              </a:ext>
            </a:extLst>
          </p:cNvPr>
          <p:cNvSpPr txBox="1"/>
          <p:nvPr/>
        </p:nvSpPr>
        <p:spPr>
          <a:xfrm>
            <a:off x="0" y="0"/>
            <a:ext cx="2391508" cy="39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161">
            <a:extLst>
              <a:ext uri="{FF2B5EF4-FFF2-40B4-BE49-F238E27FC236}">
                <a16:creationId xmlns:a16="http://schemas.microsoft.com/office/drawing/2014/main" id="{FFD8C8F1-D490-42FB-AF8B-734C397FA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63" y="999394"/>
            <a:ext cx="3695690" cy="1064663"/>
          </a:xfrm>
          <a:prstGeom prst="cloudCallout">
            <a:avLst>
              <a:gd name="adj1" fmla="val 29328"/>
              <a:gd name="adj2" fmla="val 43078"/>
            </a:avLst>
          </a:prstGeom>
          <a:solidFill>
            <a:srgbClr val="CCCC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30" name="مجموعة 68">
            <a:extLst>
              <a:ext uri="{FF2B5EF4-FFF2-40B4-BE49-F238E27FC236}">
                <a16:creationId xmlns:a16="http://schemas.microsoft.com/office/drawing/2014/main" id="{141B4852-744B-4673-8691-3AF64C3C3152}"/>
              </a:ext>
            </a:extLst>
          </p:cNvPr>
          <p:cNvGrpSpPr/>
          <p:nvPr/>
        </p:nvGrpSpPr>
        <p:grpSpPr>
          <a:xfrm>
            <a:off x="8810099" y="3774854"/>
            <a:ext cx="3155483" cy="1128449"/>
            <a:chOff x="896542" y="1328334"/>
            <a:chExt cx="3513727" cy="1214286"/>
          </a:xfrm>
        </p:grpSpPr>
        <p:pic>
          <p:nvPicPr>
            <p:cNvPr id="31" name="صورة 69">
              <a:extLst>
                <a:ext uri="{FF2B5EF4-FFF2-40B4-BE49-F238E27FC236}">
                  <a16:creationId xmlns:a16="http://schemas.microsoft.com/office/drawing/2014/main" id="{3F85C59F-7AC3-48F5-965D-828A348B6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86207">
              <a:off x="896542" y="1328334"/>
              <a:ext cx="3513727" cy="1214286"/>
            </a:xfrm>
            <a:prstGeom prst="rect">
              <a:avLst/>
            </a:prstGeom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68AA5551-58C6-4888-8F55-7B860A14004E}"/>
                </a:ext>
              </a:extLst>
            </p:cNvPr>
            <p:cNvSpPr txBox="1"/>
            <p:nvPr/>
          </p:nvSpPr>
          <p:spPr>
            <a:xfrm>
              <a:off x="1177996" y="1683066"/>
              <a:ext cx="2950817" cy="34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Jigsaw Reading</a:t>
              </a:r>
              <a:endParaRPr lang="zh-CN" alt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BB5F768-1427-4DD9-82C3-07243137918B}"/>
              </a:ext>
            </a:extLst>
          </p:cNvPr>
          <p:cNvSpPr txBox="1"/>
          <p:nvPr/>
        </p:nvSpPr>
        <p:spPr>
          <a:xfrm>
            <a:off x="6096000" y="4119763"/>
            <a:ext cx="436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each person do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0BC70C-2900-44DA-B106-DB7BD6CA0A11}"/>
              </a:ext>
            </a:extLst>
          </p:cNvPr>
          <p:cNvSpPr txBox="1"/>
          <p:nvPr/>
        </p:nvSpPr>
        <p:spPr>
          <a:xfrm>
            <a:off x="6096000" y="4680195"/>
            <a:ext cx="492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each person’s entail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58C71-F1FE-43C0-AAD1-C5546D91C726}"/>
              </a:ext>
            </a:extLst>
          </p:cNvPr>
          <p:cNvSpPr txBox="1"/>
          <p:nvPr/>
        </p:nvSpPr>
        <p:spPr>
          <a:xfrm>
            <a:off x="5717472" y="5240627"/>
            <a:ext cx="629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each person say about the job?</a:t>
            </a:r>
          </a:p>
        </p:txBody>
      </p:sp>
    </p:spTree>
    <p:extLst>
      <p:ext uri="{BB962C8B-B14F-4D97-AF65-F5344CB8AC3E}">
        <p14:creationId xmlns:p14="http://schemas.microsoft.com/office/powerpoint/2010/main" val="11979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95400AF-5536-4758-A154-FD904FD08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8" y="477202"/>
            <a:ext cx="8800000" cy="198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629C21-BA2D-4FAE-9785-B65E77C2660F}"/>
              </a:ext>
            </a:extLst>
          </p:cNvPr>
          <p:cNvSpPr txBox="1"/>
          <p:nvPr/>
        </p:nvSpPr>
        <p:spPr>
          <a:xfrm>
            <a:off x="498713" y="3072841"/>
            <a:ext cx="431182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Martinez do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F0D0AB-B410-49BB-8C7B-B43EAF5BE39D}"/>
              </a:ext>
            </a:extLst>
          </p:cNvPr>
          <p:cNvCxnSpPr/>
          <p:nvPr/>
        </p:nvCxnSpPr>
        <p:spPr>
          <a:xfrm>
            <a:off x="3776870" y="1232452"/>
            <a:ext cx="1868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E5DADC-86C4-4B19-BB9A-7D3BDCA365AC}"/>
              </a:ext>
            </a:extLst>
          </p:cNvPr>
          <p:cNvSpPr txBox="1"/>
          <p:nvPr/>
        </p:nvSpPr>
        <p:spPr>
          <a:xfrm>
            <a:off x="463548" y="3905108"/>
            <a:ext cx="431182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her job entail 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787939-662E-4953-8F0B-C5D3802E3792}"/>
              </a:ext>
            </a:extLst>
          </p:cNvPr>
          <p:cNvCxnSpPr>
            <a:cxnSpLocks/>
          </p:cNvCxnSpPr>
          <p:nvPr/>
        </p:nvCxnSpPr>
        <p:spPr>
          <a:xfrm>
            <a:off x="894522" y="1716156"/>
            <a:ext cx="652669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BAFF45-D1B9-456A-8ED9-ADA8922A0216}"/>
              </a:ext>
            </a:extLst>
          </p:cNvPr>
          <p:cNvCxnSpPr>
            <a:cxnSpLocks/>
          </p:cNvCxnSpPr>
          <p:nvPr/>
        </p:nvCxnSpPr>
        <p:spPr>
          <a:xfrm>
            <a:off x="871330" y="1948069"/>
            <a:ext cx="390404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A62E2A-E9C6-4D62-9653-CBA3415346D1}"/>
              </a:ext>
            </a:extLst>
          </p:cNvPr>
          <p:cNvSpPr txBox="1"/>
          <p:nvPr/>
        </p:nvSpPr>
        <p:spPr>
          <a:xfrm>
            <a:off x="463548" y="4737375"/>
            <a:ext cx="645408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she say about her job 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9D2768-DEC6-4755-A324-FEB99B780012}"/>
              </a:ext>
            </a:extLst>
          </p:cNvPr>
          <p:cNvCxnSpPr>
            <a:cxnSpLocks/>
          </p:cNvCxnSpPr>
          <p:nvPr/>
        </p:nvCxnSpPr>
        <p:spPr>
          <a:xfrm>
            <a:off x="4114800" y="1000540"/>
            <a:ext cx="4724400" cy="0"/>
          </a:xfrm>
          <a:prstGeom prst="line">
            <a:avLst/>
          </a:prstGeom>
          <a:ln w="3810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94317877-B593-4B89-A61D-C15F3CC14E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70992.687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79897" y="622852"/>
            <a:ext cx="1093304" cy="10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DDCD5-71E2-49A0-96C1-D9BF1A48F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30" y="92374"/>
            <a:ext cx="7295238" cy="37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10">
            <a:extLst>
              <a:ext uri="{FF2B5EF4-FFF2-40B4-BE49-F238E27FC236}">
                <a16:creationId xmlns:a16="http://schemas.microsoft.com/office/drawing/2014/main" id="{0234381C-6F7E-4032-B802-DEE2F3963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723990"/>
            <a:ext cx="3485321" cy="2172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ECDA34-59C5-44D5-B798-DE6C265D31FF}"/>
              </a:ext>
            </a:extLst>
          </p:cNvPr>
          <p:cNvSpPr txBox="1"/>
          <p:nvPr/>
        </p:nvSpPr>
        <p:spPr>
          <a:xfrm>
            <a:off x="4032852" y="4066432"/>
            <a:ext cx="4793095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Carol Militescu do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1FE092-33F1-4891-83C7-F50A1BDBF30E}"/>
              </a:ext>
            </a:extLst>
          </p:cNvPr>
          <p:cNvCxnSpPr>
            <a:cxnSpLocks/>
          </p:cNvCxnSpPr>
          <p:nvPr/>
        </p:nvCxnSpPr>
        <p:spPr>
          <a:xfrm>
            <a:off x="4032853" y="2604052"/>
            <a:ext cx="13740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352EBD-BF8E-48EA-BBD3-259EAB5FE8D3}"/>
              </a:ext>
            </a:extLst>
          </p:cNvPr>
          <p:cNvSpPr txBox="1"/>
          <p:nvPr/>
        </p:nvSpPr>
        <p:spPr>
          <a:xfrm>
            <a:off x="4032853" y="4784141"/>
            <a:ext cx="431182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his job entail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12E395-15A2-4500-8CD9-AD5700F41166}"/>
              </a:ext>
            </a:extLst>
          </p:cNvPr>
          <p:cNvCxnSpPr>
            <a:cxnSpLocks/>
          </p:cNvCxnSpPr>
          <p:nvPr/>
        </p:nvCxnSpPr>
        <p:spPr>
          <a:xfrm>
            <a:off x="3063347" y="1073426"/>
            <a:ext cx="45168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9BDEC4-837F-49FF-AE38-133E0896A4F7}"/>
              </a:ext>
            </a:extLst>
          </p:cNvPr>
          <p:cNvSpPr txBox="1"/>
          <p:nvPr/>
        </p:nvSpPr>
        <p:spPr>
          <a:xfrm>
            <a:off x="4032853" y="5418471"/>
            <a:ext cx="645408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he say about his job 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C477BA-60B0-4D14-8DE4-EC8BE9A1DBA6}"/>
              </a:ext>
            </a:extLst>
          </p:cNvPr>
          <p:cNvCxnSpPr>
            <a:cxnSpLocks/>
          </p:cNvCxnSpPr>
          <p:nvPr/>
        </p:nvCxnSpPr>
        <p:spPr>
          <a:xfrm>
            <a:off x="4408442" y="3319669"/>
            <a:ext cx="334408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33EEA2-3AEF-4E2A-8AD6-A598A47F349E}"/>
              </a:ext>
            </a:extLst>
          </p:cNvPr>
          <p:cNvCxnSpPr>
            <a:cxnSpLocks/>
          </p:cNvCxnSpPr>
          <p:nvPr/>
        </p:nvCxnSpPr>
        <p:spPr>
          <a:xfrm>
            <a:off x="3047830" y="3578086"/>
            <a:ext cx="255784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AEBA4584-D762-4CAF-93E1-B6B4E53AF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900" end="95398.6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87476" y="286515"/>
            <a:ext cx="1091711" cy="10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359763" y="33677"/>
            <a:ext cx="83816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 smtClean="0">
                <a:solidFill>
                  <a:srgbClr val="FF0000"/>
                </a:solidFill>
              </a:rPr>
              <a:t>9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167" y="3013118"/>
            <a:ext cx="2560319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227909" y="959731"/>
            <a:ext cx="6897187" cy="49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FB1A927-09C8-4456-AC77-9E4CA7D1E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109172"/>
            <a:ext cx="9305923" cy="382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963DF-132F-4C0D-981B-041C7B436964}"/>
              </a:ext>
            </a:extLst>
          </p:cNvPr>
          <p:cNvSpPr txBox="1"/>
          <p:nvPr/>
        </p:nvSpPr>
        <p:spPr>
          <a:xfrm>
            <a:off x="454765" y="4092936"/>
            <a:ext cx="464732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Mike Hayward do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5E9BC1-185E-49A8-A8DF-67F37DB81FE1}"/>
              </a:ext>
            </a:extLst>
          </p:cNvPr>
          <p:cNvCxnSpPr>
            <a:cxnSpLocks/>
          </p:cNvCxnSpPr>
          <p:nvPr/>
        </p:nvCxnSpPr>
        <p:spPr>
          <a:xfrm>
            <a:off x="1719469" y="3021495"/>
            <a:ext cx="177910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7F0654-DFB1-41F2-973C-61B588399E1E}"/>
              </a:ext>
            </a:extLst>
          </p:cNvPr>
          <p:cNvSpPr txBox="1"/>
          <p:nvPr/>
        </p:nvSpPr>
        <p:spPr>
          <a:xfrm>
            <a:off x="454766" y="4716448"/>
            <a:ext cx="431182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his job entail 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F0A79B-0F22-45D2-BCB7-60A720F2033E}"/>
              </a:ext>
            </a:extLst>
          </p:cNvPr>
          <p:cNvCxnSpPr>
            <a:cxnSpLocks/>
          </p:cNvCxnSpPr>
          <p:nvPr/>
        </p:nvCxnSpPr>
        <p:spPr>
          <a:xfrm>
            <a:off x="4878248" y="1610138"/>
            <a:ext cx="149604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D530E9-4318-48F5-8B5C-3FCBD7D698F3}"/>
              </a:ext>
            </a:extLst>
          </p:cNvPr>
          <p:cNvCxnSpPr>
            <a:cxnSpLocks/>
          </p:cNvCxnSpPr>
          <p:nvPr/>
        </p:nvCxnSpPr>
        <p:spPr>
          <a:xfrm>
            <a:off x="591170" y="1802295"/>
            <a:ext cx="1436413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E19F6E-8FD4-462D-B4E1-5015BDDC9932}"/>
              </a:ext>
            </a:extLst>
          </p:cNvPr>
          <p:cNvSpPr txBox="1"/>
          <p:nvPr/>
        </p:nvSpPr>
        <p:spPr>
          <a:xfrm>
            <a:off x="454766" y="5339960"/>
            <a:ext cx="645408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he say about their job 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423F50-0F63-4223-BA15-960CA3371E92}"/>
              </a:ext>
            </a:extLst>
          </p:cNvPr>
          <p:cNvCxnSpPr>
            <a:cxnSpLocks/>
          </p:cNvCxnSpPr>
          <p:nvPr/>
        </p:nvCxnSpPr>
        <p:spPr>
          <a:xfrm>
            <a:off x="6192077" y="3475382"/>
            <a:ext cx="246159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4AE6F9-D683-4A7A-A9FF-22A0A09DEFB2}"/>
              </a:ext>
            </a:extLst>
          </p:cNvPr>
          <p:cNvCxnSpPr>
            <a:cxnSpLocks/>
          </p:cNvCxnSpPr>
          <p:nvPr/>
        </p:nvCxnSpPr>
        <p:spPr>
          <a:xfrm>
            <a:off x="577918" y="3694043"/>
            <a:ext cx="31038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5977312E-F761-4D9B-95EB-EDE1CB5910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00" end="22192.687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53913" y="319583"/>
            <a:ext cx="1111652" cy="11116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232F59-6B2C-4572-B342-9CF5B6F5BFE5}"/>
              </a:ext>
            </a:extLst>
          </p:cNvPr>
          <p:cNvCxnSpPr>
            <a:cxnSpLocks/>
          </p:cNvCxnSpPr>
          <p:nvPr/>
        </p:nvCxnSpPr>
        <p:spPr>
          <a:xfrm>
            <a:off x="5526878" y="2272747"/>
            <a:ext cx="1436413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12A67F-C66F-416A-9DDA-F4897A394B9C}"/>
              </a:ext>
            </a:extLst>
          </p:cNvPr>
          <p:cNvCxnSpPr>
            <a:cxnSpLocks/>
          </p:cNvCxnSpPr>
          <p:nvPr/>
        </p:nvCxnSpPr>
        <p:spPr>
          <a:xfrm>
            <a:off x="577918" y="2491408"/>
            <a:ext cx="6385373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E473D6-DCCD-4D71-A198-0EA0301838DC}"/>
              </a:ext>
            </a:extLst>
          </p:cNvPr>
          <p:cNvCxnSpPr>
            <a:cxnSpLocks/>
          </p:cNvCxnSpPr>
          <p:nvPr/>
        </p:nvCxnSpPr>
        <p:spPr>
          <a:xfrm>
            <a:off x="591170" y="2723321"/>
            <a:ext cx="4510917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5c3219f9-af84-4ac8-81c8-d636b60a52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7344-AB67-4829-B16F-CA572156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89" r="772" b="2609"/>
          <a:stretch/>
        </p:blipFill>
        <p:spPr>
          <a:xfrm>
            <a:off x="6864628" y="300423"/>
            <a:ext cx="4929807" cy="5986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B96FF2BB-144E-4A76-87C9-DFABE66109D5}"/>
              </a:ext>
            </a:extLst>
          </p:cNvPr>
          <p:cNvSpPr/>
          <p:nvPr/>
        </p:nvSpPr>
        <p:spPr>
          <a:xfrm>
            <a:off x="1" y="2173357"/>
            <a:ext cx="7116416" cy="1563756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Online 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32462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E122DD-52C1-4EA0-9420-213F8F5DB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880524"/>
            <a:ext cx="11113297" cy="158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FC144EF2-7BB8-46DB-A7F7-3F2C5873B5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585" end="0.687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8169" y="2583522"/>
            <a:ext cx="1072495" cy="10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4C8C19F-0EB3-41B0-8E94-8701DF41999F}"/>
              </a:ext>
            </a:extLst>
          </p:cNvPr>
          <p:cNvSpPr/>
          <p:nvPr/>
        </p:nvSpPr>
        <p:spPr>
          <a:xfrm>
            <a:off x="159024" y="145774"/>
            <a:ext cx="6467062" cy="1060174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Additional Vocabulary Practice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7DAB4A5-5BCB-42FE-9993-6841E1E7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3" y="3061376"/>
            <a:ext cx="10125132" cy="2279250"/>
          </a:xfrm>
          <a:custGeom>
            <a:avLst/>
            <a:gdLst>
              <a:gd name="connsiteX0" fmla="*/ 0 w 10125132"/>
              <a:gd name="connsiteY0" fmla="*/ 0 h 2279250"/>
              <a:gd name="connsiteX1" fmla="*/ 371255 w 10125132"/>
              <a:gd name="connsiteY1" fmla="*/ 0 h 2279250"/>
              <a:gd name="connsiteX2" fmla="*/ 1046264 w 10125132"/>
              <a:gd name="connsiteY2" fmla="*/ 0 h 2279250"/>
              <a:gd name="connsiteX3" fmla="*/ 1417518 w 10125132"/>
              <a:gd name="connsiteY3" fmla="*/ 0 h 2279250"/>
              <a:gd name="connsiteX4" fmla="*/ 1991276 w 10125132"/>
              <a:gd name="connsiteY4" fmla="*/ 0 h 2279250"/>
              <a:gd name="connsiteX5" fmla="*/ 2666285 w 10125132"/>
              <a:gd name="connsiteY5" fmla="*/ 0 h 2279250"/>
              <a:gd name="connsiteX6" fmla="*/ 3037540 w 10125132"/>
              <a:gd name="connsiteY6" fmla="*/ 0 h 2279250"/>
              <a:gd name="connsiteX7" fmla="*/ 3813800 w 10125132"/>
              <a:gd name="connsiteY7" fmla="*/ 0 h 2279250"/>
              <a:gd name="connsiteX8" fmla="*/ 4387557 w 10125132"/>
              <a:gd name="connsiteY8" fmla="*/ 0 h 2279250"/>
              <a:gd name="connsiteX9" fmla="*/ 5265069 w 10125132"/>
              <a:gd name="connsiteY9" fmla="*/ 0 h 2279250"/>
              <a:gd name="connsiteX10" fmla="*/ 5838826 w 10125132"/>
              <a:gd name="connsiteY10" fmla="*/ 0 h 2279250"/>
              <a:gd name="connsiteX11" fmla="*/ 6311332 w 10125132"/>
              <a:gd name="connsiteY11" fmla="*/ 0 h 2279250"/>
              <a:gd name="connsiteX12" fmla="*/ 7188844 w 10125132"/>
              <a:gd name="connsiteY12" fmla="*/ 0 h 2279250"/>
              <a:gd name="connsiteX13" fmla="*/ 7762601 w 10125132"/>
              <a:gd name="connsiteY13" fmla="*/ 0 h 2279250"/>
              <a:gd name="connsiteX14" fmla="*/ 8336359 w 10125132"/>
              <a:gd name="connsiteY14" fmla="*/ 0 h 2279250"/>
              <a:gd name="connsiteX15" fmla="*/ 9112619 w 10125132"/>
              <a:gd name="connsiteY15" fmla="*/ 0 h 2279250"/>
              <a:gd name="connsiteX16" fmla="*/ 10125132 w 10125132"/>
              <a:gd name="connsiteY16" fmla="*/ 0 h 2279250"/>
              <a:gd name="connsiteX17" fmla="*/ 10125132 w 10125132"/>
              <a:gd name="connsiteY17" fmla="*/ 592605 h 2279250"/>
              <a:gd name="connsiteX18" fmla="*/ 10125132 w 10125132"/>
              <a:gd name="connsiteY18" fmla="*/ 1208003 h 2279250"/>
              <a:gd name="connsiteX19" fmla="*/ 10125132 w 10125132"/>
              <a:gd name="connsiteY19" fmla="*/ 1732230 h 2279250"/>
              <a:gd name="connsiteX20" fmla="*/ 10125132 w 10125132"/>
              <a:gd name="connsiteY20" fmla="*/ 2279250 h 2279250"/>
              <a:gd name="connsiteX21" fmla="*/ 9247621 w 10125132"/>
              <a:gd name="connsiteY21" fmla="*/ 2279250 h 2279250"/>
              <a:gd name="connsiteX22" fmla="*/ 8775114 w 10125132"/>
              <a:gd name="connsiteY22" fmla="*/ 2279250 h 2279250"/>
              <a:gd name="connsiteX23" fmla="*/ 7897603 w 10125132"/>
              <a:gd name="connsiteY23" fmla="*/ 2279250 h 2279250"/>
              <a:gd name="connsiteX24" fmla="*/ 7222594 w 10125132"/>
              <a:gd name="connsiteY24" fmla="*/ 2279250 h 2279250"/>
              <a:gd name="connsiteX25" fmla="*/ 6851339 w 10125132"/>
              <a:gd name="connsiteY25" fmla="*/ 2279250 h 2279250"/>
              <a:gd name="connsiteX26" fmla="*/ 6075079 w 10125132"/>
              <a:gd name="connsiteY26" fmla="*/ 2279250 h 2279250"/>
              <a:gd name="connsiteX27" fmla="*/ 5298819 w 10125132"/>
              <a:gd name="connsiteY27" fmla="*/ 2279250 h 2279250"/>
              <a:gd name="connsiteX28" fmla="*/ 4927564 w 10125132"/>
              <a:gd name="connsiteY28" fmla="*/ 2279250 h 2279250"/>
              <a:gd name="connsiteX29" fmla="*/ 4151304 w 10125132"/>
              <a:gd name="connsiteY29" fmla="*/ 2279250 h 2279250"/>
              <a:gd name="connsiteX30" fmla="*/ 3375044 w 10125132"/>
              <a:gd name="connsiteY30" fmla="*/ 2279250 h 2279250"/>
              <a:gd name="connsiteX31" fmla="*/ 2598784 w 10125132"/>
              <a:gd name="connsiteY31" fmla="*/ 2279250 h 2279250"/>
              <a:gd name="connsiteX32" fmla="*/ 1721272 w 10125132"/>
              <a:gd name="connsiteY32" fmla="*/ 2279250 h 2279250"/>
              <a:gd name="connsiteX33" fmla="*/ 1147515 w 10125132"/>
              <a:gd name="connsiteY33" fmla="*/ 2279250 h 2279250"/>
              <a:gd name="connsiteX34" fmla="*/ 0 w 10125132"/>
              <a:gd name="connsiteY34" fmla="*/ 2279250 h 2279250"/>
              <a:gd name="connsiteX35" fmla="*/ 0 w 10125132"/>
              <a:gd name="connsiteY35" fmla="*/ 1732230 h 2279250"/>
              <a:gd name="connsiteX36" fmla="*/ 0 w 10125132"/>
              <a:gd name="connsiteY36" fmla="*/ 1230795 h 2279250"/>
              <a:gd name="connsiteX37" fmla="*/ 0 w 10125132"/>
              <a:gd name="connsiteY37" fmla="*/ 660983 h 2279250"/>
              <a:gd name="connsiteX38" fmla="*/ 0 w 10125132"/>
              <a:gd name="connsiteY38" fmla="*/ 0 h 227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125132" h="2279250" fill="none" extrusionOk="0">
                <a:moveTo>
                  <a:pt x="0" y="0"/>
                </a:moveTo>
                <a:cubicBezTo>
                  <a:pt x="181310" y="-12983"/>
                  <a:pt x="296780" y="-6141"/>
                  <a:pt x="371255" y="0"/>
                </a:cubicBezTo>
                <a:cubicBezTo>
                  <a:pt x="445731" y="6141"/>
                  <a:pt x="828869" y="-12658"/>
                  <a:pt x="1046264" y="0"/>
                </a:cubicBezTo>
                <a:cubicBezTo>
                  <a:pt x="1263659" y="12658"/>
                  <a:pt x="1331519" y="8658"/>
                  <a:pt x="1417518" y="0"/>
                </a:cubicBezTo>
                <a:cubicBezTo>
                  <a:pt x="1503517" y="-8658"/>
                  <a:pt x="1864760" y="25928"/>
                  <a:pt x="1991276" y="0"/>
                </a:cubicBezTo>
                <a:cubicBezTo>
                  <a:pt x="2117792" y="-25928"/>
                  <a:pt x="2378847" y="11857"/>
                  <a:pt x="2666285" y="0"/>
                </a:cubicBezTo>
                <a:cubicBezTo>
                  <a:pt x="2953723" y="-11857"/>
                  <a:pt x="2853122" y="16663"/>
                  <a:pt x="3037540" y="0"/>
                </a:cubicBezTo>
                <a:cubicBezTo>
                  <a:pt x="3221958" y="-16663"/>
                  <a:pt x="3561770" y="19588"/>
                  <a:pt x="3813800" y="0"/>
                </a:cubicBezTo>
                <a:cubicBezTo>
                  <a:pt x="4065830" y="-19588"/>
                  <a:pt x="4258884" y="-22743"/>
                  <a:pt x="4387557" y="0"/>
                </a:cubicBezTo>
                <a:cubicBezTo>
                  <a:pt x="4516230" y="22743"/>
                  <a:pt x="4874494" y="-22525"/>
                  <a:pt x="5265069" y="0"/>
                </a:cubicBezTo>
                <a:cubicBezTo>
                  <a:pt x="5655644" y="22525"/>
                  <a:pt x="5616371" y="9209"/>
                  <a:pt x="5838826" y="0"/>
                </a:cubicBezTo>
                <a:cubicBezTo>
                  <a:pt x="6061281" y="-9209"/>
                  <a:pt x="6124998" y="12301"/>
                  <a:pt x="6311332" y="0"/>
                </a:cubicBezTo>
                <a:cubicBezTo>
                  <a:pt x="6497666" y="-12301"/>
                  <a:pt x="6893821" y="9157"/>
                  <a:pt x="7188844" y="0"/>
                </a:cubicBezTo>
                <a:cubicBezTo>
                  <a:pt x="7483867" y="-9157"/>
                  <a:pt x="7477160" y="18243"/>
                  <a:pt x="7762601" y="0"/>
                </a:cubicBezTo>
                <a:cubicBezTo>
                  <a:pt x="8048042" y="-18243"/>
                  <a:pt x="8150192" y="10441"/>
                  <a:pt x="8336359" y="0"/>
                </a:cubicBezTo>
                <a:cubicBezTo>
                  <a:pt x="8522526" y="-10441"/>
                  <a:pt x="8785302" y="-1654"/>
                  <a:pt x="9112619" y="0"/>
                </a:cubicBezTo>
                <a:cubicBezTo>
                  <a:pt x="9439936" y="1654"/>
                  <a:pt x="9635605" y="-42989"/>
                  <a:pt x="10125132" y="0"/>
                </a:cubicBezTo>
                <a:cubicBezTo>
                  <a:pt x="10149183" y="126329"/>
                  <a:pt x="10132664" y="467645"/>
                  <a:pt x="10125132" y="592605"/>
                </a:cubicBezTo>
                <a:cubicBezTo>
                  <a:pt x="10117600" y="717565"/>
                  <a:pt x="10106006" y="923125"/>
                  <a:pt x="10125132" y="1208003"/>
                </a:cubicBezTo>
                <a:cubicBezTo>
                  <a:pt x="10144258" y="1492881"/>
                  <a:pt x="10143905" y="1567618"/>
                  <a:pt x="10125132" y="1732230"/>
                </a:cubicBezTo>
                <a:cubicBezTo>
                  <a:pt x="10106359" y="1896842"/>
                  <a:pt x="10130172" y="2150868"/>
                  <a:pt x="10125132" y="2279250"/>
                </a:cubicBezTo>
                <a:cubicBezTo>
                  <a:pt x="9843955" y="2272767"/>
                  <a:pt x="9554041" y="2310642"/>
                  <a:pt x="9247621" y="2279250"/>
                </a:cubicBezTo>
                <a:cubicBezTo>
                  <a:pt x="8941201" y="2247858"/>
                  <a:pt x="8966602" y="2265187"/>
                  <a:pt x="8775114" y="2279250"/>
                </a:cubicBezTo>
                <a:cubicBezTo>
                  <a:pt x="8583626" y="2293313"/>
                  <a:pt x="8134352" y="2302782"/>
                  <a:pt x="7897603" y="2279250"/>
                </a:cubicBezTo>
                <a:cubicBezTo>
                  <a:pt x="7660854" y="2255718"/>
                  <a:pt x="7368373" y="2311105"/>
                  <a:pt x="7222594" y="2279250"/>
                </a:cubicBezTo>
                <a:cubicBezTo>
                  <a:pt x="7076815" y="2247395"/>
                  <a:pt x="7024361" y="2263342"/>
                  <a:pt x="6851339" y="2279250"/>
                </a:cubicBezTo>
                <a:cubicBezTo>
                  <a:pt x="6678317" y="2295158"/>
                  <a:pt x="6278101" y="2244931"/>
                  <a:pt x="6075079" y="2279250"/>
                </a:cubicBezTo>
                <a:cubicBezTo>
                  <a:pt x="5872057" y="2313569"/>
                  <a:pt x="5647541" y="2263354"/>
                  <a:pt x="5298819" y="2279250"/>
                </a:cubicBezTo>
                <a:cubicBezTo>
                  <a:pt x="4950097" y="2295146"/>
                  <a:pt x="5027546" y="2266091"/>
                  <a:pt x="4927564" y="2279250"/>
                </a:cubicBezTo>
                <a:cubicBezTo>
                  <a:pt x="4827582" y="2292409"/>
                  <a:pt x="4318652" y="2245931"/>
                  <a:pt x="4151304" y="2279250"/>
                </a:cubicBezTo>
                <a:cubicBezTo>
                  <a:pt x="3983956" y="2312569"/>
                  <a:pt x="3619741" y="2250197"/>
                  <a:pt x="3375044" y="2279250"/>
                </a:cubicBezTo>
                <a:cubicBezTo>
                  <a:pt x="3130347" y="2308303"/>
                  <a:pt x="2877592" y="2290808"/>
                  <a:pt x="2598784" y="2279250"/>
                </a:cubicBezTo>
                <a:cubicBezTo>
                  <a:pt x="2319976" y="2267692"/>
                  <a:pt x="2113018" y="2305807"/>
                  <a:pt x="1721272" y="2279250"/>
                </a:cubicBezTo>
                <a:cubicBezTo>
                  <a:pt x="1329526" y="2252693"/>
                  <a:pt x="1265778" y="2297146"/>
                  <a:pt x="1147515" y="2279250"/>
                </a:cubicBezTo>
                <a:cubicBezTo>
                  <a:pt x="1029252" y="2261354"/>
                  <a:pt x="296461" y="2254894"/>
                  <a:pt x="0" y="2279250"/>
                </a:cubicBezTo>
                <a:cubicBezTo>
                  <a:pt x="1254" y="2162200"/>
                  <a:pt x="19220" y="1984233"/>
                  <a:pt x="0" y="1732230"/>
                </a:cubicBezTo>
                <a:cubicBezTo>
                  <a:pt x="-19220" y="1480227"/>
                  <a:pt x="2217" y="1404704"/>
                  <a:pt x="0" y="1230795"/>
                </a:cubicBezTo>
                <a:cubicBezTo>
                  <a:pt x="-2217" y="1056887"/>
                  <a:pt x="-15376" y="838173"/>
                  <a:pt x="0" y="660983"/>
                </a:cubicBezTo>
                <a:cubicBezTo>
                  <a:pt x="15376" y="483793"/>
                  <a:pt x="-28504" y="227224"/>
                  <a:pt x="0" y="0"/>
                </a:cubicBezTo>
                <a:close/>
              </a:path>
              <a:path w="10125132" h="2279250" stroke="0" extrusionOk="0">
                <a:moveTo>
                  <a:pt x="0" y="0"/>
                </a:moveTo>
                <a:cubicBezTo>
                  <a:pt x="125049" y="14796"/>
                  <a:pt x="241852" y="11757"/>
                  <a:pt x="371255" y="0"/>
                </a:cubicBezTo>
                <a:cubicBezTo>
                  <a:pt x="500659" y="-11757"/>
                  <a:pt x="1027384" y="24904"/>
                  <a:pt x="1248766" y="0"/>
                </a:cubicBezTo>
                <a:cubicBezTo>
                  <a:pt x="1470148" y="-24904"/>
                  <a:pt x="1796582" y="-26163"/>
                  <a:pt x="2126278" y="0"/>
                </a:cubicBezTo>
                <a:cubicBezTo>
                  <a:pt x="2455974" y="26163"/>
                  <a:pt x="2656915" y="-16521"/>
                  <a:pt x="2902538" y="0"/>
                </a:cubicBezTo>
                <a:cubicBezTo>
                  <a:pt x="3148161" y="16521"/>
                  <a:pt x="3433019" y="-29126"/>
                  <a:pt x="3577547" y="0"/>
                </a:cubicBezTo>
                <a:cubicBezTo>
                  <a:pt x="3722075" y="29126"/>
                  <a:pt x="4024915" y="17419"/>
                  <a:pt x="4151304" y="0"/>
                </a:cubicBezTo>
                <a:cubicBezTo>
                  <a:pt x="4277693" y="-17419"/>
                  <a:pt x="4413055" y="-10468"/>
                  <a:pt x="4522559" y="0"/>
                </a:cubicBezTo>
                <a:cubicBezTo>
                  <a:pt x="4632064" y="10468"/>
                  <a:pt x="4866079" y="-20235"/>
                  <a:pt x="4995065" y="0"/>
                </a:cubicBezTo>
                <a:cubicBezTo>
                  <a:pt x="5124051" y="20235"/>
                  <a:pt x="5402166" y="-17954"/>
                  <a:pt x="5568823" y="0"/>
                </a:cubicBezTo>
                <a:cubicBezTo>
                  <a:pt x="5735480" y="17954"/>
                  <a:pt x="5937702" y="-6505"/>
                  <a:pt x="6041329" y="0"/>
                </a:cubicBezTo>
                <a:cubicBezTo>
                  <a:pt x="6144956" y="6505"/>
                  <a:pt x="6394907" y="-8911"/>
                  <a:pt x="6513835" y="0"/>
                </a:cubicBezTo>
                <a:cubicBezTo>
                  <a:pt x="6632763" y="8911"/>
                  <a:pt x="6888700" y="4302"/>
                  <a:pt x="7087592" y="0"/>
                </a:cubicBezTo>
                <a:cubicBezTo>
                  <a:pt x="7286484" y="-4302"/>
                  <a:pt x="7729394" y="6224"/>
                  <a:pt x="7965104" y="0"/>
                </a:cubicBezTo>
                <a:cubicBezTo>
                  <a:pt x="8200814" y="-6224"/>
                  <a:pt x="8307903" y="11749"/>
                  <a:pt x="8437610" y="0"/>
                </a:cubicBezTo>
                <a:cubicBezTo>
                  <a:pt x="8567317" y="-11749"/>
                  <a:pt x="8648763" y="-1073"/>
                  <a:pt x="8808865" y="0"/>
                </a:cubicBezTo>
                <a:cubicBezTo>
                  <a:pt x="8968967" y="1073"/>
                  <a:pt x="9165359" y="-17008"/>
                  <a:pt x="9281371" y="0"/>
                </a:cubicBezTo>
                <a:cubicBezTo>
                  <a:pt x="9397383" y="17008"/>
                  <a:pt x="9839965" y="16065"/>
                  <a:pt x="10125132" y="0"/>
                </a:cubicBezTo>
                <a:cubicBezTo>
                  <a:pt x="10124638" y="201638"/>
                  <a:pt x="10149685" y="301114"/>
                  <a:pt x="10125132" y="501435"/>
                </a:cubicBezTo>
                <a:cubicBezTo>
                  <a:pt x="10100579" y="701757"/>
                  <a:pt x="10121557" y="812313"/>
                  <a:pt x="10125132" y="1002870"/>
                </a:cubicBezTo>
                <a:cubicBezTo>
                  <a:pt x="10128707" y="1193428"/>
                  <a:pt x="10104315" y="1469003"/>
                  <a:pt x="10125132" y="1618268"/>
                </a:cubicBezTo>
                <a:cubicBezTo>
                  <a:pt x="10145949" y="1767533"/>
                  <a:pt x="10133336" y="2143130"/>
                  <a:pt x="10125132" y="2279250"/>
                </a:cubicBezTo>
                <a:cubicBezTo>
                  <a:pt x="10040604" y="2285477"/>
                  <a:pt x="9841392" y="2286007"/>
                  <a:pt x="9753877" y="2279250"/>
                </a:cubicBezTo>
                <a:cubicBezTo>
                  <a:pt x="9666363" y="2272493"/>
                  <a:pt x="9520897" y="2292444"/>
                  <a:pt x="9382622" y="2279250"/>
                </a:cubicBezTo>
                <a:cubicBezTo>
                  <a:pt x="9244348" y="2266056"/>
                  <a:pt x="8691600" y="2287886"/>
                  <a:pt x="8505111" y="2279250"/>
                </a:cubicBezTo>
                <a:cubicBezTo>
                  <a:pt x="8318622" y="2270614"/>
                  <a:pt x="8237288" y="2295257"/>
                  <a:pt x="8032605" y="2279250"/>
                </a:cubicBezTo>
                <a:cubicBezTo>
                  <a:pt x="7827922" y="2263243"/>
                  <a:pt x="7636946" y="2304666"/>
                  <a:pt x="7357596" y="2279250"/>
                </a:cubicBezTo>
                <a:cubicBezTo>
                  <a:pt x="7078246" y="2253834"/>
                  <a:pt x="6845659" y="2245892"/>
                  <a:pt x="6581336" y="2279250"/>
                </a:cubicBezTo>
                <a:cubicBezTo>
                  <a:pt x="6317013" y="2312608"/>
                  <a:pt x="6149500" y="2252819"/>
                  <a:pt x="6007578" y="2279250"/>
                </a:cubicBezTo>
                <a:cubicBezTo>
                  <a:pt x="5865656" y="2305681"/>
                  <a:pt x="5384701" y="2265211"/>
                  <a:pt x="5130067" y="2279250"/>
                </a:cubicBezTo>
                <a:cubicBezTo>
                  <a:pt x="4875433" y="2293289"/>
                  <a:pt x="4758593" y="2272561"/>
                  <a:pt x="4657561" y="2279250"/>
                </a:cubicBezTo>
                <a:cubicBezTo>
                  <a:pt x="4556529" y="2285939"/>
                  <a:pt x="4050416" y="2282639"/>
                  <a:pt x="3780049" y="2279250"/>
                </a:cubicBezTo>
                <a:cubicBezTo>
                  <a:pt x="3509682" y="2275861"/>
                  <a:pt x="3359848" y="2294373"/>
                  <a:pt x="3206292" y="2279250"/>
                </a:cubicBezTo>
                <a:cubicBezTo>
                  <a:pt x="3052736" y="2264127"/>
                  <a:pt x="2800094" y="2273492"/>
                  <a:pt x="2430032" y="2279250"/>
                </a:cubicBezTo>
                <a:cubicBezTo>
                  <a:pt x="2059970" y="2285008"/>
                  <a:pt x="1944860" y="2297839"/>
                  <a:pt x="1755023" y="2279250"/>
                </a:cubicBezTo>
                <a:cubicBezTo>
                  <a:pt x="1565186" y="2260661"/>
                  <a:pt x="1298176" y="2265980"/>
                  <a:pt x="877511" y="2279250"/>
                </a:cubicBezTo>
                <a:cubicBezTo>
                  <a:pt x="456846" y="2292520"/>
                  <a:pt x="410033" y="2295625"/>
                  <a:pt x="0" y="2279250"/>
                </a:cubicBezTo>
                <a:cubicBezTo>
                  <a:pt x="11460" y="1975951"/>
                  <a:pt x="-14078" y="1876927"/>
                  <a:pt x="0" y="1663853"/>
                </a:cubicBezTo>
                <a:cubicBezTo>
                  <a:pt x="14078" y="1450779"/>
                  <a:pt x="-4402" y="1314071"/>
                  <a:pt x="0" y="1094040"/>
                </a:cubicBezTo>
                <a:cubicBezTo>
                  <a:pt x="4402" y="874009"/>
                  <a:pt x="-79" y="840690"/>
                  <a:pt x="0" y="592605"/>
                </a:cubicBezTo>
                <a:cubicBezTo>
                  <a:pt x="79" y="344521"/>
                  <a:pt x="28912" y="174975"/>
                  <a:pt x="0" y="0"/>
                </a:cubicBezTo>
                <a:close/>
              </a:path>
            </a:pathLst>
          </a:custGeom>
          <a:ln>
            <a:solidFill>
              <a:srgbClr val="CCCC00"/>
            </a:solidFill>
            <a:extLst>
              <a:ext uri="{C807C97D-BFC1-408E-A445-0C87EB9F89A2}">
                <ask:lineSketchStyleProps xmlns:ask="http://schemas.microsoft.com/office/drawing/2018/sketchyshapes" xmlns="" sd="35454763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2" name="Rectangle 161">
            <a:extLst>
              <a:ext uri="{FF2B5EF4-FFF2-40B4-BE49-F238E27FC236}">
                <a16:creationId xmlns:a16="http://schemas.microsoft.com/office/drawing/2014/main" id="{34AA11E4-C87C-4949-A5E5-B28C7776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905" y="361138"/>
            <a:ext cx="3737112" cy="8448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4 nouns relate to the work a fashion </a:t>
            </a:r>
            <a:r>
              <a:rPr lang="en-US" sz="1800" i="0" u="sng" strike="noStrike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designer does</a:t>
            </a:r>
            <a:r>
              <a:rPr lang="en-US" sz="1800" b="0" i="0" u="none" strike="noStrike" baseline="0" dirty="0">
                <a:latin typeface="Comic Sans MS" panose="030F0702030302020204" pitchFamily="66" charset="0"/>
              </a:rPr>
              <a:t>. 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0AAFF5AB-380A-47B8-8EB7-A6697E86C233}"/>
              </a:ext>
            </a:extLst>
          </p:cNvPr>
          <p:cNvSpPr/>
          <p:nvPr/>
        </p:nvSpPr>
        <p:spPr>
          <a:xfrm>
            <a:off x="2625253" y="3957585"/>
            <a:ext cx="621529" cy="230102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127663B8-E8EE-4992-B0FC-0B12AE89DC10}"/>
              </a:ext>
            </a:extLst>
          </p:cNvPr>
          <p:cNvSpPr/>
          <p:nvPr/>
        </p:nvSpPr>
        <p:spPr>
          <a:xfrm>
            <a:off x="2585496" y="4247322"/>
            <a:ext cx="1323895" cy="230102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608CF038-F163-40FD-8CBC-F96CD813C0C9}"/>
              </a:ext>
            </a:extLst>
          </p:cNvPr>
          <p:cNvSpPr/>
          <p:nvPr/>
        </p:nvSpPr>
        <p:spPr>
          <a:xfrm>
            <a:off x="4785357" y="4245573"/>
            <a:ext cx="740799" cy="230102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B9D50B38-A72C-4A59-BA26-D20D6CA1B746}"/>
              </a:ext>
            </a:extLst>
          </p:cNvPr>
          <p:cNvSpPr/>
          <p:nvPr/>
        </p:nvSpPr>
        <p:spPr>
          <a:xfrm>
            <a:off x="6162260" y="4245573"/>
            <a:ext cx="1550505" cy="230102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Rectangle 161">
            <a:extLst>
              <a:ext uri="{FF2B5EF4-FFF2-40B4-BE49-F238E27FC236}">
                <a16:creationId xmlns:a16="http://schemas.microsoft.com/office/drawing/2014/main" id="{F666019E-9A5C-4EFF-B9E6-0E51C79BF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905" y="1517374"/>
            <a:ext cx="3737112" cy="8448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an expression that means </a:t>
            </a:r>
            <a:r>
              <a:rPr lang="en-US" sz="1800" i="0" u="sng" strike="noStrike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unique</a:t>
            </a:r>
            <a:r>
              <a:rPr lang="en-US" sz="1800" b="0" i="0" u="none" strike="noStrike" baseline="0" dirty="0">
                <a:latin typeface="Comic Sans MS" panose="030F0702030302020204" pitchFamily="66" charset="0"/>
              </a:rPr>
              <a:t>. 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BBF451D4-2F5F-48EB-881B-70FA06C076E1}"/>
              </a:ext>
            </a:extLst>
          </p:cNvPr>
          <p:cNvSpPr/>
          <p:nvPr/>
        </p:nvSpPr>
        <p:spPr>
          <a:xfrm>
            <a:off x="1219007" y="3945650"/>
            <a:ext cx="1313481" cy="230102"/>
          </a:xfrm>
          <a:prstGeom prst="roundRect">
            <a:avLst/>
          </a:prstGeom>
          <a:solidFill>
            <a:srgbClr val="9900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714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4C8C19F-0EB3-41B0-8E94-8701DF41999F}"/>
              </a:ext>
            </a:extLst>
          </p:cNvPr>
          <p:cNvSpPr/>
          <p:nvPr/>
        </p:nvSpPr>
        <p:spPr>
          <a:xfrm>
            <a:off x="159024" y="145774"/>
            <a:ext cx="6467062" cy="1060174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Additional Vocabulary Practice</a:t>
            </a: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34AA11E4-C87C-4949-A5E5-B28C7776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905" y="361138"/>
            <a:ext cx="3737112" cy="8448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4 adjectives to describe </a:t>
            </a:r>
            <a:r>
              <a:rPr lang="en-US" sz="1800" i="0" u="sng" strike="noStrike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flavor</a:t>
            </a:r>
            <a:r>
              <a:rPr lang="en-US" sz="1800" b="0" i="0" u="none" strike="noStrike" baseline="0" dirty="0">
                <a:latin typeface="Comic Sans MS" panose="030F0702030302020204" pitchFamily="66" charset="0"/>
              </a:rPr>
              <a:t>. 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7" name="Rectangle 161">
            <a:extLst>
              <a:ext uri="{FF2B5EF4-FFF2-40B4-BE49-F238E27FC236}">
                <a16:creationId xmlns:a16="http://schemas.microsoft.com/office/drawing/2014/main" id="{F666019E-9A5C-4EFF-B9E6-0E51C79BF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905" y="1361661"/>
            <a:ext cx="3737112" cy="8448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an expression that means to </a:t>
            </a:r>
            <a:r>
              <a:rPr lang="en-US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come up with unusual ideas</a:t>
            </a:r>
            <a:endParaRPr lang="zh-CN" altLang="en-US" sz="1100" u="sng" dirty="0">
              <a:solidFill>
                <a:srgbClr val="FF00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068403-BB2B-4451-B23E-AC568A658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77" y="2362184"/>
            <a:ext cx="7295238" cy="3704762"/>
          </a:xfrm>
          <a:custGeom>
            <a:avLst/>
            <a:gdLst>
              <a:gd name="connsiteX0" fmla="*/ 0 w 7295238"/>
              <a:gd name="connsiteY0" fmla="*/ 0 h 3704762"/>
              <a:gd name="connsiteX1" fmla="*/ 444346 w 7295238"/>
              <a:gd name="connsiteY1" fmla="*/ 0 h 3704762"/>
              <a:gd name="connsiteX2" fmla="*/ 961645 w 7295238"/>
              <a:gd name="connsiteY2" fmla="*/ 0 h 3704762"/>
              <a:gd name="connsiteX3" fmla="*/ 1478944 w 7295238"/>
              <a:gd name="connsiteY3" fmla="*/ 0 h 3704762"/>
              <a:gd name="connsiteX4" fmla="*/ 2215100 w 7295238"/>
              <a:gd name="connsiteY4" fmla="*/ 0 h 3704762"/>
              <a:gd name="connsiteX5" fmla="*/ 2878303 w 7295238"/>
              <a:gd name="connsiteY5" fmla="*/ 0 h 3704762"/>
              <a:gd name="connsiteX6" fmla="*/ 3541506 w 7295238"/>
              <a:gd name="connsiteY6" fmla="*/ 0 h 3704762"/>
              <a:gd name="connsiteX7" fmla="*/ 4131758 w 7295238"/>
              <a:gd name="connsiteY7" fmla="*/ 0 h 3704762"/>
              <a:gd name="connsiteX8" fmla="*/ 4722009 w 7295238"/>
              <a:gd name="connsiteY8" fmla="*/ 0 h 3704762"/>
              <a:gd name="connsiteX9" fmla="*/ 5166355 w 7295238"/>
              <a:gd name="connsiteY9" fmla="*/ 0 h 3704762"/>
              <a:gd name="connsiteX10" fmla="*/ 5902511 w 7295238"/>
              <a:gd name="connsiteY10" fmla="*/ 0 h 3704762"/>
              <a:gd name="connsiteX11" fmla="*/ 6419809 w 7295238"/>
              <a:gd name="connsiteY11" fmla="*/ 0 h 3704762"/>
              <a:gd name="connsiteX12" fmla="*/ 7295238 w 7295238"/>
              <a:gd name="connsiteY12" fmla="*/ 0 h 3704762"/>
              <a:gd name="connsiteX13" fmla="*/ 7295238 w 7295238"/>
              <a:gd name="connsiteY13" fmla="*/ 691556 h 3704762"/>
              <a:gd name="connsiteX14" fmla="*/ 7295238 w 7295238"/>
              <a:gd name="connsiteY14" fmla="*/ 1234921 h 3704762"/>
              <a:gd name="connsiteX15" fmla="*/ 7295238 w 7295238"/>
              <a:gd name="connsiteY15" fmla="*/ 1815333 h 3704762"/>
              <a:gd name="connsiteX16" fmla="*/ 7295238 w 7295238"/>
              <a:gd name="connsiteY16" fmla="*/ 2358698 h 3704762"/>
              <a:gd name="connsiteX17" fmla="*/ 7295238 w 7295238"/>
              <a:gd name="connsiteY17" fmla="*/ 3050254 h 3704762"/>
              <a:gd name="connsiteX18" fmla="*/ 7295238 w 7295238"/>
              <a:gd name="connsiteY18" fmla="*/ 3704762 h 3704762"/>
              <a:gd name="connsiteX19" fmla="*/ 6850892 w 7295238"/>
              <a:gd name="connsiteY19" fmla="*/ 3704762 h 3704762"/>
              <a:gd name="connsiteX20" fmla="*/ 6406545 w 7295238"/>
              <a:gd name="connsiteY20" fmla="*/ 3704762 h 3704762"/>
              <a:gd name="connsiteX21" fmla="*/ 5962199 w 7295238"/>
              <a:gd name="connsiteY21" fmla="*/ 3704762 h 3704762"/>
              <a:gd name="connsiteX22" fmla="*/ 5153091 w 7295238"/>
              <a:gd name="connsiteY22" fmla="*/ 3704762 h 3704762"/>
              <a:gd name="connsiteX23" fmla="*/ 4489887 w 7295238"/>
              <a:gd name="connsiteY23" fmla="*/ 3704762 h 3704762"/>
              <a:gd name="connsiteX24" fmla="*/ 3753732 w 7295238"/>
              <a:gd name="connsiteY24" fmla="*/ 3704762 h 3704762"/>
              <a:gd name="connsiteX25" fmla="*/ 3236433 w 7295238"/>
              <a:gd name="connsiteY25" fmla="*/ 3704762 h 3704762"/>
              <a:gd name="connsiteX26" fmla="*/ 2500277 w 7295238"/>
              <a:gd name="connsiteY26" fmla="*/ 3704762 h 3704762"/>
              <a:gd name="connsiteX27" fmla="*/ 1691169 w 7295238"/>
              <a:gd name="connsiteY27" fmla="*/ 3704762 h 3704762"/>
              <a:gd name="connsiteX28" fmla="*/ 1100918 w 7295238"/>
              <a:gd name="connsiteY28" fmla="*/ 3704762 h 3704762"/>
              <a:gd name="connsiteX29" fmla="*/ 0 w 7295238"/>
              <a:gd name="connsiteY29" fmla="*/ 3704762 h 3704762"/>
              <a:gd name="connsiteX30" fmla="*/ 0 w 7295238"/>
              <a:gd name="connsiteY30" fmla="*/ 3050254 h 3704762"/>
              <a:gd name="connsiteX31" fmla="*/ 0 w 7295238"/>
              <a:gd name="connsiteY31" fmla="*/ 2469841 h 3704762"/>
              <a:gd name="connsiteX32" fmla="*/ 0 w 7295238"/>
              <a:gd name="connsiteY32" fmla="*/ 1963524 h 3704762"/>
              <a:gd name="connsiteX33" fmla="*/ 0 w 7295238"/>
              <a:gd name="connsiteY33" fmla="*/ 1346064 h 3704762"/>
              <a:gd name="connsiteX34" fmla="*/ 0 w 7295238"/>
              <a:gd name="connsiteY34" fmla="*/ 839746 h 3704762"/>
              <a:gd name="connsiteX35" fmla="*/ 0 w 7295238"/>
              <a:gd name="connsiteY35" fmla="*/ 0 h 370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95238" h="3704762" fill="none" extrusionOk="0">
                <a:moveTo>
                  <a:pt x="0" y="0"/>
                </a:moveTo>
                <a:cubicBezTo>
                  <a:pt x="179389" y="-10917"/>
                  <a:pt x="281739" y="10056"/>
                  <a:pt x="444346" y="0"/>
                </a:cubicBezTo>
                <a:cubicBezTo>
                  <a:pt x="606953" y="-10056"/>
                  <a:pt x="786622" y="8037"/>
                  <a:pt x="961645" y="0"/>
                </a:cubicBezTo>
                <a:cubicBezTo>
                  <a:pt x="1136668" y="-8037"/>
                  <a:pt x="1244219" y="-19597"/>
                  <a:pt x="1478944" y="0"/>
                </a:cubicBezTo>
                <a:cubicBezTo>
                  <a:pt x="1713669" y="19597"/>
                  <a:pt x="1950998" y="-28216"/>
                  <a:pt x="2215100" y="0"/>
                </a:cubicBezTo>
                <a:cubicBezTo>
                  <a:pt x="2479202" y="28216"/>
                  <a:pt x="2579344" y="-24422"/>
                  <a:pt x="2878303" y="0"/>
                </a:cubicBezTo>
                <a:cubicBezTo>
                  <a:pt x="3177262" y="24422"/>
                  <a:pt x="3397471" y="-16603"/>
                  <a:pt x="3541506" y="0"/>
                </a:cubicBezTo>
                <a:cubicBezTo>
                  <a:pt x="3685541" y="16603"/>
                  <a:pt x="3982879" y="-13234"/>
                  <a:pt x="4131758" y="0"/>
                </a:cubicBezTo>
                <a:cubicBezTo>
                  <a:pt x="4280637" y="13234"/>
                  <a:pt x="4513751" y="-2901"/>
                  <a:pt x="4722009" y="0"/>
                </a:cubicBezTo>
                <a:cubicBezTo>
                  <a:pt x="4930267" y="2901"/>
                  <a:pt x="5035186" y="3548"/>
                  <a:pt x="5166355" y="0"/>
                </a:cubicBezTo>
                <a:cubicBezTo>
                  <a:pt x="5297524" y="-3548"/>
                  <a:pt x="5649544" y="-25216"/>
                  <a:pt x="5902511" y="0"/>
                </a:cubicBezTo>
                <a:cubicBezTo>
                  <a:pt x="6155478" y="25216"/>
                  <a:pt x="6176681" y="-16414"/>
                  <a:pt x="6419809" y="0"/>
                </a:cubicBezTo>
                <a:cubicBezTo>
                  <a:pt x="6662937" y="16414"/>
                  <a:pt x="6914526" y="998"/>
                  <a:pt x="7295238" y="0"/>
                </a:cubicBezTo>
                <a:cubicBezTo>
                  <a:pt x="7297738" y="303135"/>
                  <a:pt x="7324752" y="534726"/>
                  <a:pt x="7295238" y="691556"/>
                </a:cubicBezTo>
                <a:cubicBezTo>
                  <a:pt x="7265724" y="848386"/>
                  <a:pt x="7299373" y="967677"/>
                  <a:pt x="7295238" y="1234921"/>
                </a:cubicBezTo>
                <a:cubicBezTo>
                  <a:pt x="7291103" y="1502165"/>
                  <a:pt x="7275337" y="1594485"/>
                  <a:pt x="7295238" y="1815333"/>
                </a:cubicBezTo>
                <a:cubicBezTo>
                  <a:pt x="7315139" y="2036181"/>
                  <a:pt x="7282235" y="2147287"/>
                  <a:pt x="7295238" y="2358698"/>
                </a:cubicBezTo>
                <a:cubicBezTo>
                  <a:pt x="7308241" y="2570110"/>
                  <a:pt x="7284353" y="2719766"/>
                  <a:pt x="7295238" y="3050254"/>
                </a:cubicBezTo>
                <a:cubicBezTo>
                  <a:pt x="7306123" y="3380742"/>
                  <a:pt x="7293872" y="3537302"/>
                  <a:pt x="7295238" y="3704762"/>
                </a:cubicBezTo>
                <a:cubicBezTo>
                  <a:pt x="7090981" y="3719756"/>
                  <a:pt x="7046054" y="3722147"/>
                  <a:pt x="6850892" y="3704762"/>
                </a:cubicBezTo>
                <a:cubicBezTo>
                  <a:pt x="6655730" y="3687377"/>
                  <a:pt x="6602534" y="3708421"/>
                  <a:pt x="6406545" y="3704762"/>
                </a:cubicBezTo>
                <a:cubicBezTo>
                  <a:pt x="6210556" y="3701103"/>
                  <a:pt x="6065279" y="3683035"/>
                  <a:pt x="5962199" y="3704762"/>
                </a:cubicBezTo>
                <a:cubicBezTo>
                  <a:pt x="5859119" y="3726489"/>
                  <a:pt x="5520439" y="3709955"/>
                  <a:pt x="5153091" y="3704762"/>
                </a:cubicBezTo>
                <a:cubicBezTo>
                  <a:pt x="4785743" y="3699569"/>
                  <a:pt x="4773135" y="3716202"/>
                  <a:pt x="4489887" y="3704762"/>
                </a:cubicBezTo>
                <a:cubicBezTo>
                  <a:pt x="4206639" y="3693322"/>
                  <a:pt x="3905515" y="3679779"/>
                  <a:pt x="3753732" y="3704762"/>
                </a:cubicBezTo>
                <a:cubicBezTo>
                  <a:pt x="3601950" y="3729745"/>
                  <a:pt x="3445011" y="3727717"/>
                  <a:pt x="3236433" y="3704762"/>
                </a:cubicBezTo>
                <a:cubicBezTo>
                  <a:pt x="3027855" y="3681807"/>
                  <a:pt x="2771897" y="3668186"/>
                  <a:pt x="2500277" y="3704762"/>
                </a:cubicBezTo>
                <a:cubicBezTo>
                  <a:pt x="2228657" y="3741338"/>
                  <a:pt x="1933213" y="3686951"/>
                  <a:pt x="1691169" y="3704762"/>
                </a:cubicBezTo>
                <a:cubicBezTo>
                  <a:pt x="1449125" y="3722573"/>
                  <a:pt x="1309976" y="3676998"/>
                  <a:pt x="1100918" y="3704762"/>
                </a:cubicBezTo>
                <a:cubicBezTo>
                  <a:pt x="891860" y="3732526"/>
                  <a:pt x="332450" y="3685550"/>
                  <a:pt x="0" y="3704762"/>
                </a:cubicBezTo>
                <a:cubicBezTo>
                  <a:pt x="17550" y="3391203"/>
                  <a:pt x="12152" y="3201678"/>
                  <a:pt x="0" y="3050254"/>
                </a:cubicBezTo>
                <a:cubicBezTo>
                  <a:pt x="-12152" y="2898830"/>
                  <a:pt x="20087" y="2606999"/>
                  <a:pt x="0" y="2469841"/>
                </a:cubicBezTo>
                <a:cubicBezTo>
                  <a:pt x="-20087" y="2332683"/>
                  <a:pt x="6348" y="2119674"/>
                  <a:pt x="0" y="1963524"/>
                </a:cubicBezTo>
                <a:cubicBezTo>
                  <a:pt x="-6348" y="1807374"/>
                  <a:pt x="25486" y="1514543"/>
                  <a:pt x="0" y="1346064"/>
                </a:cubicBezTo>
                <a:cubicBezTo>
                  <a:pt x="-25486" y="1177585"/>
                  <a:pt x="8848" y="1059231"/>
                  <a:pt x="0" y="839746"/>
                </a:cubicBezTo>
                <a:cubicBezTo>
                  <a:pt x="-8848" y="620261"/>
                  <a:pt x="-32440" y="322806"/>
                  <a:pt x="0" y="0"/>
                </a:cubicBezTo>
                <a:close/>
              </a:path>
              <a:path w="7295238" h="3704762" stroke="0" extrusionOk="0">
                <a:moveTo>
                  <a:pt x="0" y="0"/>
                </a:moveTo>
                <a:cubicBezTo>
                  <a:pt x="142272" y="-10520"/>
                  <a:pt x="388028" y="-24634"/>
                  <a:pt x="517299" y="0"/>
                </a:cubicBezTo>
                <a:cubicBezTo>
                  <a:pt x="646570" y="24634"/>
                  <a:pt x="1020712" y="-10175"/>
                  <a:pt x="1326407" y="0"/>
                </a:cubicBezTo>
                <a:cubicBezTo>
                  <a:pt x="1632102" y="10175"/>
                  <a:pt x="1785530" y="4730"/>
                  <a:pt x="1916658" y="0"/>
                </a:cubicBezTo>
                <a:cubicBezTo>
                  <a:pt x="2047786" y="-4730"/>
                  <a:pt x="2312777" y="792"/>
                  <a:pt x="2506909" y="0"/>
                </a:cubicBezTo>
                <a:cubicBezTo>
                  <a:pt x="2701041" y="-792"/>
                  <a:pt x="2993499" y="9430"/>
                  <a:pt x="3316017" y="0"/>
                </a:cubicBezTo>
                <a:cubicBezTo>
                  <a:pt x="3638535" y="-9430"/>
                  <a:pt x="3755679" y="-2351"/>
                  <a:pt x="4052173" y="0"/>
                </a:cubicBezTo>
                <a:cubicBezTo>
                  <a:pt x="4348667" y="2351"/>
                  <a:pt x="4408283" y="11843"/>
                  <a:pt x="4569472" y="0"/>
                </a:cubicBezTo>
                <a:cubicBezTo>
                  <a:pt x="4730661" y="-11843"/>
                  <a:pt x="5214642" y="19061"/>
                  <a:pt x="5378580" y="0"/>
                </a:cubicBezTo>
                <a:cubicBezTo>
                  <a:pt x="5542518" y="-19061"/>
                  <a:pt x="5661254" y="4987"/>
                  <a:pt x="5822926" y="0"/>
                </a:cubicBezTo>
                <a:cubicBezTo>
                  <a:pt x="5984598" y="-4987"/>
                  <a:pt x="6293351" y="6343"/>
                  <a:pt x="6413177" y="0"/>
                </a:cubicBezTo>
                <a:cubicBezTo>
                  <a:pt x="6533003" y="-6343"/>
                  <a:pt x="7106257" y="-36120"/>
                  <a:pt x="7295238" y="0"/>
                </a:cubicBezTo>
                <a:cubicBezTo>
                  <a:pt x="7273546" y="320982"/>
                  <a:pt x="7319962" y="488270"/>
                  <a:pt x="7295238" y="691556"/>
                </a:cubicBezTo>
                <a:cubicBezTo>
                  <a:pt x="7270514" y="894842"/>
                  <a:pt x="7290479" y="1103845"/>
                  <a:pt x="7295238" y="1271968"/>
                </a:cubicBezTo>
                <a:cubicBezTo>
                  <a:pt x="7299997" y="1440091"/>
                  <a:pt x="7315216" y="1738504"/>
                  <a:pt x="7295238" y="1926476"/>
                </a:cubicBezTo>
                <a:cubicBezTo>
                  <a:pt x="7275260" y="2114448"/>
                  <a:pt x="7264611" y="2313951"/>
                  <a:pt x="7295238" y="2580984"/>
                </a:cubicBezTo>
                <a:cubicBezTo>
                  <a:pt x="7325865" y="2848017"/>
                  <a:pt x="7337081" y="3266420"/>
                  <a:pt x="7295238" y="3704762"/>
                </a:cubicBezTo>
                <a:cubicBezTo>
                  <a:pt x="6983596" y="3711010"/>
                  <a:pt x="6670605" y="3712902"/>
                  <a:pt x="6486130" y="3704762"/>
                </a:cubicBezTo>
                <a:cubicBezTo>
                  <a:pt x="6301655" y="3696622"/>
                  <a:pt x="5841251" y="3713856"/>
                  <a:pt x="5677022" y="3704762"/>
                </a:cubicBezTo>
                <a:cubicBezTo>
                  <a:pt x="5512793" y="3695668"/>
                  <a:pt x="5284255" y="3685245"/>
                  <a:pt x="4940866" y="3704762"/>
                </a:cubicBezTo>
                <a:cubicBezTo>
                  <a:pt x="4597477" y="3724279"/>
                  <a:pt x="4412787" y="3736157"/>
                  <a:pt x="4277662" y="3704762"/>
                </a:cubicBezTo>
                <a:cubicBezTo>
                  <a:pt x="4142537" y="3673367"/>
                  <a:pt x="3834587" y="3693988"/>
                  <a:pt x="3687411" y="3704762"/>
                </a:cubicBezTo>
                <a:cubicBezTo>
                  <a:pt x="3540235" y="3715536"/>
                  <a:pt x="3416359" y="3697662"/>
                  <a:pt x="3243065" y="3704762"/>
                </a:cubicBezTo>
                <a:cubicBezTo>
                  <a:pt x="3069771" y="3711862"/>
                  <a:pt x="2910527" y="3687387"/>
                  <a:pt x="2798719" y="3704762"/>
                </a:cubicBezTo>
                <a:cubicBezTo>
                  <a:pt x="2686911" y="3722137"/>
                  <a:pt x="2306174" y="3700255"/>
                  <a:pt x="1989610" y="3704762"/>
                </a:cubicBezTo>
                <a:cubicBezTo>
                  <a:pt x="1673046" y="3709269"/>
                  <a:pt x="1611702" y="3675298"/>
                  <a:pt x="1253455" y="3704762"/>
                </a:cubicBezTo>
                <a:cubicBezTo>
                  <a:pt x="895209" y="3734226"/>
                  <a:pt x="375617" y="3707030"/>
                  <a:pt x="0" y="3704762"/>
                </a:cubicBezTo>
                <a:cubicBezTo>
                  <a:pt x="17423" y="3473308"/>
                  <a:pt x="23585" y="3331544"/>
                  <a:pt x="0" y="3087302"/>
                </a:cubicBezTo>
                <a:cubicBezTo>
                  <a:pt x="-23585" y="2843060"/>
                  <a:pt x="6641" y="2599725"/>
                  <a:pt x="0" y="2469841"/>
                </a:cubicBezTo>
                <a:cubicBezTo>
                  <a:pt x="-6641" y="2339957"/>
                  <a:pt x="3929" y="2036508"/>
                  <a:pt x="0" y="1852381"/>
                </a:cubicBezTo>
                <a:cubicBezTo>
                  <a:pt x="-3929" y="1668254"/>
                  <a:pt x="22173" y="1533383"/>
                  <a:pt x="0" y="1309016"/>
                </a:cubicBezTo>
                <a:cubicBezTo>
                  <a:pt x="-22173" y="1084650"/>
                  <a:pt x="-22959" y="999500"/>
                  <a:pt x="0" y="728603"/>
                </a:cubicBezTo>
                <a:cubicBezTo>
                  <a:pt x="22959" y="457706"/>
                  <a:pt x="26842" y="225632"/>
                  <a:pt x="0" y="0"/>
                </a:cubicBezTo>
                <a:close/>
              </a:path>
            </a:pathLst>
          </a:custGeom>
          <a:ln>
            <a:solidFill>
              <a:srgbClr val="CCCC00"/>
            </a:solidFill>
            <a:extLst>
              <a:ext uri="{C807C97D-BFC1-408E-A445-0C87EB9F89A2}">
                <ask:lineSketchStyleProps xmlns:ask="http://schemas.microsoft.com/office/drawing/2018/sketchyshapes" xmlns="" sd="8806553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1412093C-835D-4EC5-BBD5-E454BBCAA804}"/>
              </a:ext>
            </a:extLst>
          </p:cNvPr>
          <p:cNvSpPr/>
          <p:nvPr/>
        </p:nvSpPr>
        <p:spPr>
          <a:xfrm>
            <a:off x="3803373" y="3079382"/>
            <a:ext cx="622853" cy="246914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7CC935EF-7D53-494B-A6AC-76074341EF1B}"/>
              </a:ext>
            </a:extLst>
          </p:cNvPr>
          <p:cNvSpPr/>
          <p:nvPr/>
        </p:nvSpPr>
        <p:spPr>
          <a:xfrm>
            <a:off x="4817164" y="3089321"/>
            <a:ext cx="622853" cy="246914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7813895C-26C2-4080-8A27-37DF5400D61B}"/>
              </a:ext>
            </a:extLst>
          </p:cNvPr>
          <p:cNvSpPr/>
          <p:nvPr/>
        </p:nvSpPr>
        <p:spPr>
          <a:xfrm>
            <a:off x="7070035" y="3559772"/>
            <a:ext cx="1199322" cy="256853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1E1E2F69-1FD3-412F-A960-83548091CA13}"/>
              </a:ext>
            </a:extLst>
          </p:cNvPr>
          <p:cNvSpPr/>
          <p:nvPr/>
        </p:nvSpPr>
        <p:spPr>
          <a:xfrm>
            <a:off x="4426226" y="3816625"/>
            <a:ext cx="695740" cy="226869"/>
          </a:xfrm>
          <a:prstGeom prst="round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id="{FD300D0B-9186-4CB8-92F4-B1B1C336A628}"/>
              </a:ext>
            </a:extLst>
          </p:cNvPr>
          <p:cNvSpPr/>
          <p:nvPr/>
        </p:nvSpPr>
        <p:spPr>
          <a:xfrm>
            <a:off x="3922644" y="5607233"/>
            <a:ext cx="1987826" cy="246915"/>
          </a:xfrm>
          <a:prstGeom prst="roundRect">
            <a:avLst/>
          </a:prstGeom>
          <a:solidFill>
            <a:srgbClr val="0000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43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4C8C19F-0EB3-41B0-8E94-8701DF41999F}"/>
              </a:ext>
            </a:extLst>
          </p:cNvPr>
          <p:cNvSpPr/>
          <p:nvPr/>
        </p:nvSpPr>
        <p:spPr>
          <a:xfrm>
            <a:off x="145771" y="124577"/>
            <a:ext cx="6506819" cy="1060174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Additional Vocabulary Practice</a:t>
            </a: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34AA11E4-C87C-4949-A5E5-B28C7776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870" y="124577"/>
            <a:ext cx="5155095" cy="8448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a two-word verb that means </a:t>
            </a:r>
            <a:r>
              <a:rPr lang="en-US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 become less or smaller because of constant use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.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7" name="Rectangle 161">
            <a:extLst>
              <a:ext uri="{FF2B5EF4-FFF2-40B4-BE49-F238E27FC236}">
                <a16:creationId xmlns:a16="http://schemas.microsoft.com/office/drawing/2014/main" id="{F666019E-9A5C-4EFF-B9E6-0E51C79BF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870" y="1028349"/>
            <a:ext cx="5155095" cy="112180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Find 4 verbs that are used to describe </a:t>
            </a:r>
          </a:p>
          <a:p>
            <a:r>
              <a:rPr lang="en-US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 pedicurist does to an elephant’s feet and nails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2A8803D-E587-49C5-A308-4E5578CB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2276046"/>
            <a:ext cx="8759687" cy="3597579"/>
          </a:xfrm>
          <a:custGeom>
            <a:avLst/>
            <a:gdLst>
              <a:gd name="connsiteX0" fmla="*/ 0 w 8759687"/>
              <a:gd name="connsiteY0" fmla="*/ 0 h 3597579"/>
              <a:gd name="connsiteX1" fmla="*/ 849016 w 8759687"/>
              <a:gd name="connsiteY1" fmla="*/ 0 h 3597579"/>
              <a:gd name="connsiteX2" fmla="*/ 1260047 w 8759687"/>
              <a:gd name="connsiteY2" fmla="*/ 0 h 3597579"/>
              <a:gd name="connsiteX3" fmla="*/ 1846272 w 8759687"/>
              <a:gd name="connsiteY3" fmla="*/ 0 h 3597579"/>
              <a:gd name="connsiteX4" fmla="*/ 2432498 w 8759687"/>
              <a:gd name="connsiteY4" fmla="*/ 0 h 3597579"/>
              <a:gd name="connsiteX5" fmla="*/ 3281514 w 8759687"/>
              <a:gd name="connsiteY5" fmla="*/ 0 h 3597579"/>
              <a:gd name="connsiteX6" fmla="*/ 3867739 w 8759687"/>
              <a:gd name="connsiteY6" fmla="*/ 0 h 3597579"/>
              <a:gd name="connsiteX7" fmla="*/ 4541561 w 8759687"/>
              <a:gd name="connsiteY7" fmla="*/ 0 h 3597579"/>
              <a:gd name="connsiteX8" fmla="*/ 4952592 w 8759687"/>
              <a:gd name="connsiteY8" fmla="*/ 0 h 3597579"/>
              <a:gd name="connsiteX9" fmla="*/ 5538817 w 8759687"/>
              <a:gd name="connsiteY9" fmla="*/ 0 h 3597579"/>
              <a:gd name="connsiteX10" fmla="*/ 6387833 w 8759687"/>
              <a:gd name="connsiteY10" fmla="*/ 0 h 3597579"/>
              <a:gd name="connsiteX11" fmla="*/ 6798865 w 8759687"/>
              <a:gd name="connsiteY11" fmla="*/ 0 h 3597579"/>
              <a:gd name="connsiteX12" fmla="*/ 7209896 w 8759687"/>
              <a:gd name="connsiteY12" fmla="*/ 0 h 3597579"/>
              <a:gd name="connsiteX13" fmla="*/ 7883718 w 8759687"/>
              <a:gd name="connsiteY13" fmla="*/ 0 h 3597579"/>
              <a:gd name="connsiteX14" fmla="*/ 8759687 w 8759687"/>
              <a:gd name="connsiteY14" fmla="*/ 0 h 3597579"/>
              <a:gd name="connsiteX15" fmla="*/ 8759687 w 8759687"/>
              <a:gd name="connsiteY15" fmla="*/ 599597 h 3597579"/>
              <a:gd name="connsiteX16" fmla="*/ 8759687 w 8759687"/>
              <a:gd name="connsiteY16" fmla="*/ 1127241 h 3597579"/>
              <a:gd name="connsiteX17" fmla="*/ 8759687 w 8759687"/>
              <a:gd name="connsiteY17" fmla="*/ 1726838 h 3597579"/>
              <a:gd name="connsiteX18" fmla="*/ 8759687 w 8759687"/>
              <a:gd name="connsiteY18" fmla="*/ 2362410 h 3597579"/>
              <a:gd name="connsiteX19" fmla="*/ 8759687 w 8759687"/>
              <a:gd name="connsiteY19" fmla="*/ 2962007 h 3597579"/>
              <a:gd name="connsiteX20" fmla="*/ 8759687 w 8759687"/>
              <a:gd name="connsiteY20" fmla="*/ 3597579 h 3597579"/>
              <a:gd name="connsiteX21" fmla="*/ 8085865 w 8759687"/>
              <a:gd name="connsiteY21" fmla="*/ 3597579 h 3597579"/>
              <a:gd name="connsiteX22" fmla="*/ 7412043 w 8759687"/>
              <a:gd name="connsiteY22" fmla="*/ 3597579 h 3597579"/>
              <a:gd name="connsiteX23" fmla="*/ 6913415 w 8759687"/>
              <a:gd name="connsiteY23" fmla="*/ 3597579 h 3597579"/>
              <a:gd name="connsiteX24" fmla="*/ 6502383 w 8759687"/>
              <a:gd name="connsiteY24" fmla="*/ 3597579 h 3597579"/>
              <a:gd name="connsiteX25" fmla="*/ 5653367 w 8759687"/>
              <a:gd name="connsiteY25" fmla="*/ 3597579 h 3597579"/>
              <a:gd name="connsiteX26" fmla="*/ 4804351 w 8759687"/>
              <a:gd name="connsiteY26" fmla="*/ 3597579 h 3597579"/>
              <a:gd name="connsiteX27" fmla="*/ 4393320 w 8759687"/>
              <a:gd name="connsiteY27" fmla="*/ 3597579 h 3597579"/>
              <a:gd name="connsiteX28" fmla="*/ 3894692 w 8759687"/>
              <a:gd name="connsiteY28" fmla="*/ 3597579 h 3597579"/>
              <a:gd name="connsiteX29" fmla="*/ 3133273 w 8759687"/>
              <a:gd name="connsiteY29" fmla="*/ 3597579 h 3597579"/>
              <a:gd name="connsiteX30" fmla="*/ 2722241 w 8759687"/>
              <a:gd name="connsiteY30" fmla="*/ 3597579 h 3597579"/>
              <a:gd name="connsiteX31" fmla="*/ 2223613 w 8759687"/>
              <a:gd name="connsiteY31" fmla="*/ 3597579 h 3597579"/>
              <a:gd name="connsiteX32" fmla="*/ 1724985 w 8759687"/>
              <a:gd name="connsiteY32" fmla="*/ 3597579 h 3597579"/>
              <a:gd name="connsiteX33" fmla="*/ 1313953 w 8759687"/>
              <a:gd name="connsiteY33" fmla="*/ 3597579 h 3597579"/>
              <a:gd name="connsiteX34" fmla="*/ 640131 w 8759687"/>
              <a:gd name="connsiteY34" fmla="*/ 3597579 h 3597579"/>
              <a:gd name="connsiteX35" fmla="*/ 0 w 8759687"/>
              <a:gd name="connsiteY35" fmla="*/ 3597579 h 3597579"/>
              <a:gd name="connsiteX36" fmla="*/ 0 w 8759687"/>
              <a:gd name="connsiteY36" fmla="*/ 3069934 h 3597579"/>
              <a:gd name="connsiteX37" fmla="*/ 0 w 8759687"/>
              <a:gd name="connsiteY37" fmla="*/ 2434362 h 3597579"/>
              <a:gd name="connsiteX38" fmla="*/ 0 w 8759687"/>
              <a:gd name="connsiteY38" fmla="*/ 1834765 h 3597579"/>
              <a:gd name="connsiteX39" fmla="*/ 0 w 8759687"/>
              <a:gd name="connsiteY39" fmla="*/ 1271145 h 3597579"/>
              <a:gd name="connsiteX40" fmla="*/ 0 w 8759687"/>
              <a:gd name="connsiteY40" fmla="*/ 779475 h 3597579"/>
              <a:gd name="connsiteX41" fmla="*/ 0 w 8759687"/>
              <a:gd name="connsiteY41" fmla="*/ 0 h 359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59687" h="3597579" fill="none" extrusionOk="0">
                <a:moveTo>
                  <a:pt x="0" y="0"/>
                </a:moveTo>
                <a:cubicBezTo>
                  <a:pt x="197374" y="7015"/>
                  <a:pt x="451068" y="-2766"/>
                  <a:pt x="849016" y="0"/>
                </a:cubicBezTo>
                <a:cubicBezTo>
                  <a:pt x="1246964" y="2766"/>
                  <a:pt x="1158314" y="17971"/>
                  <a:pt x="1260047" y="0"/>
                </a:cubicBezTo>
                <a:cubicBezTo>
                  <a:pt x="1361780" y="-17971"/>
                  <a:pt x="1578349" y="-11401"/>
                  <a:pt x="1846272" y="0"/>
                </a:cubicBezTo>
                <a:cubicBezTo>
                  <a:pt x="2114195" y="11401"/>
                  <a:pt x="2308930" y="9076"/>
                  <a:pt x="2432498" y="0"/>
                </a:cubicBezTo>
                <a:cubicBezTo>
                  <a:pt x="2556066" y="-9076"/>
                  <a:pt x="3001971" y="-20705"/>
                  <a:pt x="3281514" y="0"/>
                </a:cubicBezTo>
                <a:cubicBezTo>
                  <a:pt x="3561057" y="20705"/>
                  <a:pt x="3588157" y="81"/>
                  <a:pt x="3867739" y="0"/>
                </a:cubicBezTo>
                <a:cubicBezTo>
                  <a:pt x="4147322" y="-81"/>
                  <a:pt x="4211217" y="6303"/>
                  <a:pt x="4541561" y="0"/>
                </a:cubicBezTo>
                <a:cubicBezTo>
                  <a:pt x="4871905" y="-6303"/>
                  <a:pt x="4768411" y="1439"/>
                  <a:pt x="4952592" y="0"/>
                </a:cubicBezTo>
                <a:cubicBezTo>
                  <a:pt x="5136773" y="-1439"/>
                  <a:pt x="5348075" y="12517"/>
                  <a:pt x="5538817" y="0"/>
                </a:cubicBezTo>
                <a:cubicBezTo>
                  <a:pt x="5729559" y="-12517"/>
                  <a:pt x="6084635" y="-41955"/>
                  <a:pt x="6387833" y="0"/>
                </a:cubicBezTo>
                <a:cubicBezTo>
                  <a:pt x="6691031" y="41955"/>
                  <a:pt x="6643355" y="8491"/>
                  <a:pt x="6798865" y="0"/>
                </a:cubicBezTo>
                <a:cubicBezTo>
                  <a:pt x="6954375" y="-8491"/>
                  <a:pt x="7101837" y="4407"/>
                  <a:pt x="7209896" y="0"/>
                </a:cubicBezTo>
                <a:cubicBezTo>
                  <a:pt x="7317955" y="-4407"/>
                  <a:pt x="7735838" y="19869"/>
                  <a:pt x="7883718" y="0"/>
                </a:cubicBezTo>
                <a:cubicBezTo>
                  <a:pt x="8031598" y="-19869"/>
                  <a:pt x="8357988" y="22054"/>
                  <a:pt x="8759687" y="0"/>
                </a:cubicBezTo>
                <a:cubicBezTo>
                  <a:pt x="8787102" y="160174"/>
                  <a:pt x="8756370" y="344068"/>
                  <a:pt x="8759687" y="599597"/>
                </a:cubicBezTo>
                <a:cubicBezTo>
                  <a:pt x="8763004" y="855126"/>
                  <a:pt x="8763865" y="874445"/>
                  <a:pt x="8759687" y="1127241"/>
                </a:cubicBezTo>
                <a:cubicBezTo>
                  <a:pt x="8755509" y="1380037"/>
                  <a:pt x="8764998" y="1567494"/>
                  <a:pt x="8759687" y="1726838"/>
                </a:cubicBezTo>
                <a:cubicBezTo>
                  <a:pt x="8754376" y="1886182"/>
                  <a:pt x="8728845" y="2057241"/>
                  <a:pt x="8759687" y="2362410"/>
                </a:cubicBezTo>
                <a:cubicBezTo>
                  <a:pt x="8790529" y="2667579"/>
                  <a:pt x="8759783" y="2690292"/>
                  <a:pt x="8759687" y="2962007"/>
                </a:cubicBezTo>
                <a:cubicBezTo>
                  <a:pt x="8759591" y="3233722"/>
                  <a:pt x="8778783" y="3430332"/>
                  <a:pt x="8759687" y="3597579"/>
                </a:cubicBezTo>
                <a:cubicBezTo>
                  <a:pt x="8425130" y="3584928"/>
                  <a:pt x="8289156" y="3601588"/>
                  <a:pt x="8085865" y="3597579"/>
                </a:cubicBezTo>
                <a:cubicBezTo>
                  <a:pt x="7882574" y="3593570"/>
                  <a:pt x="7710812" y="3576005"/>
                  <a:pt x="7412043" y="3597579"/>
                </a:cubicBezTo>
                <a:cubicBezTo>
                  <a:pt x="7113274" y="3619153"/>
                  <a:pt x="7041646" y="3613127"/>
                  <a:pt x="6913415" y="3597579"/>
                </a:cubicBezTo>
                <a:cubicBezTo>
                  <a:pt x="6785184" y="3582031"/>
                  <a:pt x="6637382" y="3608933"/>
                  <a:pt x="6502383" y="3597579"/>
                </a:cubicBezTo>
                <a:cubicBezTo>
                  <a:pt x="6367384" y="3586225"/>
                  <a:pt x="5938885" y="3566966"/>
                  <a:pt x="5653367" y="3597579"/>
                </a:cubicBezTo>
                <a:cubicBezTo>
                  <a:pt x="5367849" y="3628192"/>
                  <a:pt x="5082112" y="3594812"/>
                  <a:pt x="4804351" y="3597579"/>
                </a:cubicBezTo>
                <a:cubicBezTo>
                  <a:pt x="4526590" y="3600346"/>
                  <a:pt x="4504260" y="3590405"/>
                  <a:pt x="4393320" y="3597579"/>
                </a:cubicBezTo>
                <a:cubicBezTo>
                  <a:pt x="4282380" y="3604753"/>
                  <a:pt x="4058187" y="3594431"/>
                  <a:pt x="3894692" y="3597579"/>
                </a:cubicBezTo>
                <a:cubicBezTo>
                  <a:pt x="3731197" y="3600727"/>
                  <a:pt x="3496758" y="3630091"/>
                  <a:pt x="3133273" y="3597579"/>
                </a:cubicBezTo>
                <a:cubicBezTo>
                  <a:pt x="2769788" y="3565067"/>
                  <a:pt x="2914229" y="3588098"/>
                  <a:pt x="2722241" y="3597579"/>
                </a:cubicBezTo>
                <a:cubicBezTo>
                  <a:pt x="2530253" y="3607060"/>
                  <a:pt x="2424563" y="3620446"/>
                  <a:pt x="2223613" y="3597579"/>
                </a:cubicBezTo>
                <a:cubicBezTo>
                  <a:pt x="2022663" y="3574712"/>
                  <a:pt x="1966167" y="3608571"/>
                  <a:pt x="1724985" y="3597579"/>
                </a:cubicBezTo>
                <a:cubicBezTo>
                  <a:pt x="1483803" y="3586587"/>
                  <a:pt x="1469246" y="3585996"/>
                  <a:pt x="1313953" y="3597579"/>
                </a:cubicBezTo>
                <a:cubicBezTo>
                  <a:pt x="1158660" y="3609162"/>
                  <a:pt x="826281" y="3591006"/>
                  <a:pt x="640131" y="3597579"/>
                </a:cubicBezTo>
                <a:cubicBezTo>
                  <a:pt x="453981" y="3604152"/>
                  <a:pt x="229735" y="3580809"/>
                  <a:pt x="0" y="3597579"/>
                </a:cubicBezTo>
                <a:cubicBezTo>
                  <a:pt x="-1400" y="3444904"/>
                  <a:pt x="6489" y="3245551"/>
                  <a:pt x="0" y="3069934"/>
                </a:cubicBezTo>
                <a:cubicBezTo>
                  <a:pt x="-6489" y="2894318"/>
                  <a:pt x="7393" y="2730878"/>
                  <a:pt x="0" y="2434362"/>
                </a:cubicBezTo>
                <a:cubicBezTo>
                  <a:pt x="-7393" y="2137846"/>
                  <a:pt x="1576" y="2114132"/>
                  <a:pt x="0" y="1834765"/>
                </a:cubicBezTo>
                <a:cubicBezTo>
                  <a:pt x="-1576" y="1555398"/>
                  <a:pt x="-4227" y="1386929"/>
                  <a:pt x="0" y="1271145"/>
                </a:cubicBezTo>
                <a:cubicBezTo>
                  <a:pt x="4227" y="1155361"/>
                  <a:pt x="-16236" y="910679"/>
                  <a:pt x="0" y="779475"/>
                </a:cubicBezTo>
                <a:cubicBezTo>
                  <a:pt x="16236" y="648271"/>
                  <a:pt x="-18545" y="305231"/>
                  <a:pt x="0" y="0"/>
                </a:cubicBezTo>
                <a:close/>
              </a:path>
              <a:path w="8759687" h="3597579" stroke="0" extrusionOk="0">
                <a:moveTo>
                  <a:pt x="0" y="0"/>
                </a:moveTo>
                <a:cubicBezTo>
                  <a:pt x="407262" y="36304"/>
                  <a:pt x="574433" y="29313"/>
                  <a:pt x="849016" y="0"/>
                </a:cubicBezTo>
                <a:cubicBezTo>
                  <a:pt x="1123599" y="-29313"/>
                  <a:pt x="1319389" y="-13318"/>
                  <a:pt x="1522838" y="0"/>
                </a:cubicBezTo>
                <a:cubicBezTo>
                  <a:pt x="1726287" y="13318"/>
                  <a:pt x="1972940" y="-14795"/>
                  <a:pt x="2284257" y="0"/>
                </a:cubicBezTo>
                <a:cubicBezTo>
                  <a:pt x="2595574" y="14795"/>
                  <a:pt x="2599282" y="-7201"/>
                  <a:pt x="2695288" y="0"/>
                </a:cubicBezTo>
                <a:cubicBezTo>
                  <a:pt x="2791294" y="7201"/>
                  <a:pt x="3071571" y="21852"/>
                  <a:pt x="3281514" y="0"/>
                </a:cubicBezTo>
                <a:cubicBezTo>
                  <a:pt x="3491457" y="-21852"/>
                  <a:pt x="3824494" y="12596"/>
                  <a:pt x="4042932" y="0"/>
                </a:cubicBezTo>
                <a:cubicBezTo>
                  <a:pt x="4261370" y="-12596"/>
                  <a:pt x="4382583" y="-16396"/>
                  <a:pt x="4629158" y="0"/>
                </a:cubicBezTo>
                <a:cubicBezTo>
                  <a:pt x="4875733" y="16396"/>
                  <a:pt x="5146272" y="-2499"/>
                  <a:pt x="5302980" y="0"/>
                </a:cubicBezTo>
                <a:cubicBezTo>
                  <a:pt x="5459688" y="2499"/>
                  <a:pt x="5762973" y="12085"/>
                  <a:pt x="6064399" y="0"/>
                </a:cubicBezTo>
                <a:cubicBezTo>
                  <a:pt x="6365825" y="-12085"/>
                  <a:pt x="6325148" y="6560"/>
                  <a:pt x="6475430" y="0"/>
                </a:cubicBezTo>
                <a:cubicBezTo>
                  <a:pt x="6625712" y="-6560"/>
                  <a:pt x="6944778" y="1719"/>
                  <a:pt x="7324446" y="0"/>
                </a:cubicBezTo>
                <a:cubicBezTo>
                  <a:pt x="7704114" y="-1719"/>
                  <a:pt x="7673710" y="19467"/>
                  <a:pt x="7823074" y="0"/>
                </a:cubicBezTo>
                <a:cubicBezTo>
                  <a:pt x="7972438" y="-19467"/>
                  <a:pt x="8527057" y="-7339"/>
                  <a:pt x="8759687" y="0"/>
                </a:cubicBezTo>
                <a:cubicBezTo>
                  <a:pt x="8745082" y="265741"/>
                  <a:pt x="8756120" y="308583"/>
                  <a:pt x="8759687" y="599597"/>
                </a:cubicBezTo>
                <a:cubicBezTo>
                  <a:pt x="8763254" y="890611"/>
                  <a:pt x="8746250" y="998943"/>
                  <a:pt x="8759687" y="1127241"/>
                </a:cubicBezTo>
                <a:cubicBezTo>
                  <a:pt x="8773124" y="1255539"/>
                  <a:pt x="8737070" y="1591267"/>
                  <a:pt x="8759687" y="1762814"/>
                </a:cubicBezTo>
                <a:cubicBezTo>
                  <a:pt x="8782304" y="1934361"/>
                  <a:pt x="8773668" y="2239952"/>
                  <a:pt x="8759687" y="2398386"/>
                </a:cubicBezTo>
                <a:cubicBezTo>
                  <a:pt x="8745706" y="2556820"/>
                  <a:pt x="8737797" y="2828758"/>
                  <a:pt x="8759687" y="2962007"/>
                </a:cubicBezTo>
                <a:cubicBezTo>
                  <a:pt x="8781577" y="3095256"/>
                  <a:pt x="8783246" y="3383851"/>
                  <a:pt x="8759687" y="3597579"/>
                </a:cubicBezTo>
                <a:cubicBezTo>
                  <a:pt x="8553279" y="3602495"/>
                  <a:pt x="8248552" y="3626616"/>
                  <a:pt x="8085865" y="3597579"/>
                </a:cubicBezTo>
                <a:cubicBezTo>
                  <a:pt x="7923178" y="3568542"/>
                  <a:pt x="7634686" y="3630868"/>
                  <a:pt x="7412043" y="3597579"/>
                </a:cubicBezTo>
                <a:cubicBezTo>
                  <a:pt x="7189400" y="3564290"/>
                  <a:pt x="6893073" y="3605720"/>
                  <a:pt x="6563027" y="3597579"/>
                </a:cubicBezTo>
                <a:cubicBezTo>
                  <a:pt x="6232981" y="3589438"/>
                  <a:pt x="5978856" y="3584400"/>
                  <a:pt x="5714011" y="3597579"/>
                </a:cubicBezTo>
                <a:cubicBezTo>
                  <a:pt x="5449166" y="3610758"/>
                  <a:pt x="5353976" y="3615012"/>
                  <a:pt x="5040189" y="3597579"/>
                </a:cubicBezTo>
                <a:cubicBezTo>
                  <a:pt x="4726402" y="3580146"/>
                  <a:pt x="4825751" y="3584042"/>
                  <a:pt x="4629158" y="3597579"/>
                </a:cubicBezTo>
                <a:cubicBezTo>
                  <a:pt x="4432565" y="3611116"/>
                  <a:pt x="4317437" y="3614840"/>
                  <a:pt x="4042932" y="3597579"/>
                </a:cubicBezTo>
                <a:cubicBezTo>
                  <a:pt x="3768427" y="3580318"/>
                  <a:pt x="3655595" y="3582913"/>
                  <a:pt x="3369110" y="3597579"/>
                </a:cubicBezTo>
                <a:cubicBezTo>
                  <a:pt x="3082625" y="3612245"/>
                  <a:pt x="2831007" y="3633304"/>
                  <a:pt x="2607691" y="3597579"/>
                </a:cubicBezTo>
                <a:cubicBezTo>
                  <a:pt x="2384375" y="3561854"/>
                  <a:pt x="2087594" y="3566025"/>
                  <a:pt x="1933869" y="3597579"/>
                </a:cubicBezTo>
                <a:cubicBezTo>
                  <a:pt x="1780144" y="3629133"/>
                  <a:pt x="1566820" y="3578234"/>
                  <a:pt x="1435241" y="3597579"/>
                </a:cubicBezTo>
                <a:cubicBezTo>
                  <a:pt x="1303662" y="3616924"/>
                  <a:pt x="956003" y="3623712"/>
                  <a:pt x="761419" y="3597579"/>
                </a:cubicBezTo>
                <a:cubicBezTo>
                  <a:pt x="566835" y="3571446"/>
                  <a:pt x="284654" y="3629848"/>
                  <a:pt x="0" y="3597579"/>
                </a:cubicBezTo>
                <a:cubicBezTo>
                  <a:pt x="31717" y="3312315"/>
                  <a:pt x="-9712" y="3073586"/>
                  <a:pt x="0" y="2926031"/>
                </a:cubicBezTo>
                <a:cubicBezTo>
                  <a:pt x="9712" y="2778476"/>
                  <a:pt x="9352" y="2505326"/>
                  <a:pt x="0" y="2362410"/>
                </a:cubicBezTo>
                <a:cubicBezTo>
                  <a:pt x="-9352" y="2219494"/>
                  <a:pt x="-28010" y="2036643"/>
                  <a:pt x="0" y="1726838"/>
                </a:cubicBezTo>
                <a:cubicBezTo>
                  <a:pt x="28010" y="1417033"/>
                  <a:pt x="-14174" y="1228059"/>
                  <a:pt x="0" y="1055290"/>
                </a:cubicBezTo>
                <a:cubicBezTo>
                  <a:pt x="14174" y="882521"/>
                  <a:pt x="17020" y="465159"/>
                  <a:pt x="0" y="0"/>
                </a:cubicBezTo>
                <a:close/>
              </a:path>
            </a:pathLst>
          </a:custGeom>
          <a:ln>
            <a:solidFill>
              <a:srgbClr val="CCCC00"/>
            </a:solidFill>
            <a:extLst>
              <a:ext uri="{C807C97D-BFC1-408E-A445-0C87EB9F89A2}">
                <ask:lineSketchStyleProps xmlns:ask="http://schemas.microsoft.com/office/drawing/2018/sketchyshapes" xmlns="" sd="36238781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DAEB6E8F-B2ED-4618-9AB4-271ADE65B666}"/>
              </a:ext>
            </a:extLst>
          </p:cNvPr>
          <p:cNvSpPr/>
          <p:nvPr/>
        </p:nvSpPr>
        <p:spPr>
          <a:xfrm>
            <a:off x="3438936" y="3880929"/>
            <a:ext cx="815012" cy="213993"/>
          </a:xfrm>
          <a:prstGeom prst="roundRect">
            <a:avLst/>
          </a:prstGeom>
          <a:solidFill>
            <a:srgbClr val="0000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1126D8DC-F52C-493E-B5C5-D718305410F3}"/>
              </a:ext>
            </a:extLst>
          </p:cNvPr>
          <p:cNvSpPr/>
          <p:nvPr/>
        </p:nvSpPr>
        <p:spPr>
          <a:xfrm>
            <a:off x="2044147" y="3697356"/>
            <a:ext cx="301488" cy="174425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886928CA-7A60-41E8-AF7D-F444B1FEB0E5}"/>
              </a:ext>
            </a:extLst>
          </p:cNvPr>
          <p:cNvSpPr/>
          <p:nvPr/>
        </p:nvSpPr>
        <p:spPr>
          <a:xfrm>
            <a:off x="5628860" y="4094922"/>
            <a:ext cx="467140" cy="21399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20F6E4A2-92E2-4F4D-8266-8DFF10D05071}"/>
              </a:ext>
            </a:extLst>
          </p:cNvPr>
          <p:cNvSpPr/>
          <p:nvPr/>
        </p:nvSpPr>
        <p:spPr>
          <a:xfrm>
            <a:off x="2691846" y="4308915"/>
            <a:ext cx="634449" cy="21399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7845768F-6B72-446D-80C3-D3C4FE2F1C97}"/>
              </a:ext>
            </a:extLst>
          </p:cNvPr>
          <p:cNvSpPr/>
          <p:nvPr/>
        </p:nvSpPr>
        <p:spPr>
          <a:xfrm>
            <a:off x="2691846" y="4549412"/>
            <a:ext cx="1085024" cy="21399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22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796719-449C-4F05-91A8-C5479EB07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6" y="143302"/>
            <a:ext cx="5518724" cy="2390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01FABD-5D29-47E4-8E3D-A585FCC2EB73}"/>
              </a:ext>
            </a:extLst>
          </p:cNvPr>
          <p:cNvSpPr/>
          <p:nvPr/>
        </p:nvSpPr>
        <p:spPr>
          <a:xfrm>
            <a:off x="715617" y="1039396"/>
            <a:ext cx="225288" cy="198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ربع نص 17">
            <a:extLst>
              <a:ext uri="{FF2B5EF4-FFF2-40B4-BE49-F238E27FC236}">
                <a16:creationId xmlns:a16="http://schemas.microsoft.com/office/drawing/2014/main" id="{101F7253-DC63-4C6E-8928-499014FA0BA2}"/>
              </a:ext>
            </a:extLst>
          </p:cNvPr>
          <p:cNvSpPr txBox="1"/>
          <p:nvPr/>
        </p:nvSpPr>
        <p:spPr>
          <a:xfrm>
            <a:off x="190927" y="2382344"/>
            <a:ext cx="11810146" cy="4278094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1.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She is a fashion designer for doll clothing 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2.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She studies fashion trends, chooses fabrics, draws pictures of her designs, and watches fashion shows 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3.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A flavorist makes natural and artificial flavorings to put into food 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4.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Manufactured flavors last longer, have stronger flavor, smell better, and have fewer allergens 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5.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An elephant pedicure entails scraping the bottom of the elephant’s feet to get rid of calluses, dirt, and   rocks, and trimming, filing, and shaping the nails.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6.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Captive elephants cannot wear down their nails naturally, and rocks and dirt in their feet can cause infections .</a:t>
            </a:r>
          </a:p>
          <a:p>
            <a:endParaRPr lang="ar-SA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CB2E28-5FE6-4CC6-A760-E6450CDF52BC}"/>
              </a:ext>
            </a:extLst>
          </p:cNvPr>
          <p:cNvSpPr/>
          <p:nvPr/>
        </p:nvSpPr>
        <p:spPr>
          <a:xfrm>
            <a:off x="715617" y="1264681"/>
            <a:ext cx="225288" cy="1996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1D6C9A-F870-417C-9BF8-42A65C2F97B1}"/>
              </a:ext>
            </a:extLst>
          </p:cNvPr>
          <p:cNvSpPr/>
          <p:nvPr/>
        </p:nvSpPr>
        <p:spPr>
          <a:xfrm>
            <a:off x="708185" y="1477612"/>
            <a:ext cx="225288" cy="1996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16E85D-FF88-4096-8605-611FC012366F}"/>
              </a:ext>
            </a:extLst>
          </p:cNvPr>
          <p:cNvSpPr/>
          <p:nvPr/>
        </p:nvSpPr>
        <p:spPr>
          <a:xfrm>
            <a:off x="715617" y="1703795"/>
            <a:ext cx="225288" cy="1996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644CFB-A485-4725-BFCB-44315ADF9490}"/>
              </a:ext>
            </a:extLst>
          </p:cNvPr>
          <p:cNvSpPr/>
          <p:nvPr/>
        </p:nvSpPr>
        <p:spPr>
          <a:xfrm>
            <a:off x="708185" y="1903474"/>
            <a:ext cx="225288" cy="1996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4B7DD8-FA23-41BB-B7AB-90AF35099592}"/>
              </a:ext>
            </a:extLst>
          </p:cNvPr>
          <p:cNvSpPr/>
          <p:nvPr/>
        </p:nvSpPr>
        <p:spPr>
          <a:xfrm>
            <a:off x="715617" y="2142909"/>
            <a:ext cx="225288" cy="1996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BA3E1B7-FED0-4F60-A299-6D8E18EA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7" y="494779"/>
            <a:ext cx="9238095" cy="4914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9DF0ADF-AE75-4062-9ECA-E049C6BCB1A8}"/>
              </a:ext>
            </a:extLst>
          </p:cNvPr>
          <p:cNvSpPr/>
          <p:nvPr/>
        </p:nvSpPr>
        <p:spPr>
          <a:xfrm>
            <a:off x="1351722" y="1281106"/>
            <a:ext cx="251791" cy="194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92EAFF-6631-4254-8362-E75F85687245}"/>
              </a:ext>
            </a:extLst>
          </p:cNvPr>
          <p:cNvSpPr/>
          <p:nvPr/>
        </p:nvSpPr>
        <p:spPr>
          <a:xfrm>
            <a:off x="1364973" y="1844323"/>
            <a:ext cx="251791" cy="194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9">
            <a:extLst>
              <a:ext uri="{FF2B5EF4-FFF2-40B4-BE49-F238E27FC236}">
                <a16:creationId xmlns:a16="http://schemas.microsoft.com/office/drawing/2014/main" id="{AA405496-784F-4BC2-B49C-90A7C48E13B8}"/>
              </a:ext>
            </a:extLst>
          </p:cNvPr>
          <p:cNvSpPr/>
          <p:nvPr/>
        </p:nvSpPr>
        <p:spPr>
          <a:xfrm>
            <a:off x="3440099" y="2848841"/>
            <a:ext cx="2284059" cy="58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7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F_Najed" pitchFamily="2" charset="-78"/>
              </a:rPr>
              <a:t>People who can distinguish and compare smells </a:t>
            </a:r>
          </a:p>
          <a:p>
            <a:pPr rtl="0">
              <a:lnSpc>
                <a:spcPct val="7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F_Najed" pitchFamily="2" charset="-78"/>
              </a:rPr>
              <a:t>successfully</a:t>
            </a:r>
          </a:p>
        </p:txBody>
      </p:sp>
      <p:sp>
        <p:nvSpPr>
          <p:cNvPr id="8" name="مستطيل 69">
            <a:extLst>
              <a:ext uri="{FF2B5EF4-FFF2-40B4-BE49-F238E27FC236}">
                <a16:creationId xmlns:a16="http://schemas.microsoft.com/office/drawing/2014/main" id="{A9465FDC-BAE3-45C4-9D43-21C4F74E7128}"/>
              </a:ext>
            </a:extLst>
          </p:cNvPr>
          <p:cNvSpPr/>
          <p:nvPr/>
        </p:nvSpPr>
        <p:spPr>
          <a:xfrm>
            <a:off x="3440099" y="3429000"/>
            <a:ext cx="2244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collects golf</a:t>
            </a:r>
          </a:p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 ball  from under water</a:t>
            </a:r>
          </a:p>
        </p:txBody>
      </p:sp>
      <p:sp>
        <p:nvSpPr>
          <p:cNvPr id="9" name="مستطيل 69">
            <a:extLst>
              <a:ext uri="{FF2B5EF4-FFF2-40B4-BE49-F238E27FC236}">
                <a16:creationId xmlns:a16="http://schemas.microsoft.com/office/drawing/2014/main" id="{E01AAA7D-01F6-4DD1-9D6E-E0ADE0050C3F}"/>
              </a:ext>
            </a:extLst>
          </p:cNvPr>
          <p:cNvSpPr/>
          <p:nvPr/>
        </p:nvSpPr>
        <p:spPr>
          <a:xfrm>
            <a:off x="3466603" y="4089196"/>
            <a:ext cx="228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give people their popcorn with butter and salt</a:t>
            </a:r>
          </a:p>
        </p:txBody>
      </p:sp>
      <p:sp>
        <p:nvSpPr>
          <p:cNvPr id="10" name="مستطيل 69">
            <a:extLst>
              <a:ext uri="{FF2B5EF4-FFF2-40B4-BE49-F238E27FC236}">
                <a16:creationId xmlns:a16="http://schemas.microsoft.com/office/drawing/2014/main" id="{B562757A-23D6-4B0E-9BBF-2CFA3132C9C6}"/>
              </a:ext>
            </a:extLst>
          </p:cNvPr>
          <p:cNvSpPr/>
          <p:nvPr/>
        </p:nvSpPr>
        <p:spPr>
          <a:xfrm>
            <a:off x="3413595" y="4687459"/>
            <a:ext cx="2284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clean gum </a:t>
            </a:r>
          </a:p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00FF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 off the public places</a:t>
            </a:r>
          </a:p>
        </p:txBody>
      </p:sp>
      <p:sp>
        <p:nvSpPr>
          <p:cNvPr id="11" name="مستطيل 69">
            <a:extLst>
              <a:ext uri="{FF2B5EF4-FFF2-40B4-BE49-F238E27FC236}">
                <a16:creationId xmlns:a16="http://schemas.microsoft.com/office/drawing/2014/main" id="{B27C5D06-06B4-4484-A01B-0F90F92E9E27}"/>
              </a:ext>
            </a:extLst>
          </p:cNvPr>
          <p:cNvSpPr/>
          <p:nvPr/>
        </p:nvSpPr>
        <p:spPr>
          <a:xfrm>
            <a:off x="5597612" y="2808560"/>
            <a:ext cx="2284059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5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odors coming from people’s armpits, mouths, or feet </a:t>
            </a:r>
          </a:p>
        </p:txBody>
      </p:sp>
      <p:sp>
        <p:nvSpPr>
          <p:cNvPr id="12" name="مستطيل 69">
            <a:extLst>
              <a:ext uri="{FF2B5EF4-FFF2-40B4-BE49-F238E27FC236}">
                <a16:creationId xmlns:a16="http://schemas.microsoft.com/office/drawing/2014/main" id="{8359FA40-8C12-4C56-9EAB-14D978EE5D65}"/>
              </a:ext>
            </a:extLst>
          </p:cNvPr>
          <p:cNvSpPr/>
          <p:nvPr/>
        </p:nvSpPr>
        <p:spPr>
          <a:xfrm>
            <a:off x="5624116" y="3442777"/>
            <a:ext cx="2284059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Diving into ponds and lakes on golf courses looking for golf balls</a:t>
            </a:r>
          </a:p>
        </p:txBody>
      </p:sp>
      <p:sp>
        <p:nvSpPr>
          <p:cNvPr id="13" name="مستطيل 69">
            <a:extLst>
              <a:ext uri="{FF2B5EF4-FFF2-40B4-BE49-F238E27FC236}">
                <a16:creationId xmlns:a16="http://schemas.microsoft.com/office/drawing/2014/main" id="{B6EE9D5B-A828-4ACA-B3E5-D8A83DACA2A7}"/>
              </a:ext>
            </a:extLst>
          </p:cNvPr>
          <p:cNvSpPr/>
          <p:nvPr/>
        </p:nvSpPr>
        <p:spPr>
          <a:xfrm>
            <a:off x="5624116" y="4084519"/>
            <a:ext cx="2284059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spraying popcorn or similar similar foods with melted cheese</a:t>
            </a:r>
          </a:p>
        </p:txBody>
      </p:sp>
      <p:sp>
        <p:nvSpPr>
          <p:cNvPr id="14" name="مستطيل 69">
            <a:extLst>
              <a:ext uri="{FF2B5EF4-FFF2-40B4-BE49-F238E27FC236}">
                <a16:creationId xmlns:a16="http://schemas.microsoft.com/office/drawing/2014/main" id="{B0234537-5474-4D4D-BF1A-1299C04DC314}"/>
              </a:ext>
            </a:extLst>
          </p:cNvPr>
          <p:cNvSpPr/>
          <p:nvPr/>
        </p:nvSpPr>
        <p:spPr>
          <a:xfrm>
            <a:off x="5637367" y="4722626"/>
            <a:ext cx="2284059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removing chewing gum from sidewalks, streets, and other areas</a:t>
            </a:r>
          </a:p>
        </p:txBody>
      </p:sp>
    </p:spTree>
    <p:extLst>
      <p:ext uri="{BB962C8B-B14F-4D97-AF65-F5344CB8AC3E}">
        <p14:creationId xmlns:p14="http://schemas.microsoft.com/office/powerpoint/2010/main" val="242013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0FF5A6F-77A8-47BE-BA8A-C629B1AA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2" y="1568369"/>
            <a:ext cx="8009760" cy="313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7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5DE438-9ABE-4E2F-9C6D-B0F51F81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5" y="764704"/>
            <a:ext cx="7937489" cy="2857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1C940F0-891D-48D9-A7EC-F2927B02FAC2}"/>
              </a:ext>
            </a:extLst>
          </p:cNvPr>
          <p:cNvSpPr txBox="1"/>
          <p:nvPr/>
        </p:nvSpPr>
        <p:spPr>
          <a:xfrm>
            <a:off x="263352" y="3861048"/>
            <a:ext cx="9649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lgerian" panose="04020705040A02060702" pitchFamily="82" charset="0"/>
              </a:rPr>
              <a:t>Workbook   </a:t>
            </a:r>
            <a:r>
              <a:rPr lang="en-US" sz="6000" dirty="0">
                <a:solidFill>
                  <a:srgbClr val="006600"/>
                </a:solidFill>
                <a:latin typeface="Algerian" panose="04020705040A02060702" pitchFamily="82" charset="0"/>
              </a:rPr>
              <a:t>P.</a:t>
            </a:r>
            <a:r>
              <a:rPr lang="en-US" sz="6000" dirty="0">
                <a:latin typeface="Algerian" panose="04020705040A02060702" pitchFamily="82" charset="0"/>
              </a:rPr>
              <a:t>  </a:t>
            </a:r>
            <a:r>
              <a:rPr lang="en-US" sz="6000" dirty="0" smtClean="0">
                <a:solidFill>
                  <a:srgbClr val="006600"/>
                </a:solidFill>
                <a:latin typeface="Algerian" panose="04020705040A02060702" pitchFamily="82" charset="0"/>
              </a:rPr>
              <a:t>81</a:t>
            </a:r>
            <a:endParaRPr lang="en-US" sz="6000" dirty="0">
              <a:solidFill>
                <a:srgbClr val="0066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6000" dirty="0">
                <a:latin typeface="Algerian" panose="04020705040A02060702" pitchFamily="82" charset="0"/>
              </a:rPr>
              <a:t>Exercise </a:t>
            </a:r>
            <a:r>
              <a:rPr lang="en-US" sz="6000" dirty="0">
                <a:solidFill>
                  <a:srgbClr val="006600"/>
                </a:solidFill>
                <a:latin typeface="Algerian" panose="04020705040A02060702" pitchFamily="82" charset="0"/>
              </a:rPr>
              <a:t>I</a:t>
            </a:r>
          </a:p>
          <a:p>
            <a:endParaRPr lang="en-US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4337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70ADD3-D129-4784-BE09-66ACDD1DE3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10" y="236784"/>
            <a:ext cx="5109904" cy="6384431"/>
          </a:xfrm>
          <a:prstGeom prst="rect">
            <a:avLst/>
          </a:prstGeom>
        </p:spPr>
      </p:pic>
      <p:pic>
        <p:nvPicPr>
          <p:cNvPr id="7" name="Picture 6" descr="A picture containing text, plate, dishware, tableware&#10;&#10;Description automatically generated">
            <a:extLst>
              <a:ext uri="{FF2B5EF4-FFF2-40B4-BE49-F238E27FC236}">
                <a16:creationId xmlns:a16="http://schemas.microsoft.com/office/drawing/2014/main" id="{341FBF29-B6F0-4239-B94B-B07A74DB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046881" y="1705582"/>
            <a:ext cx="6608561" cy="27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05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irthday, cake, indoor, made&#10;&#10;Description automatically generated">
            <a:extLst>
              <a:ext uri="{FF2B5EF4-FFF2-40B4-BE49-F238E27FC236}">
                <a16:creationId xmlns:a16="http://schemas.microsoft.com/office/drawing/2014/main" id="{6B634554-2920-4479-B969-F871BAE1B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7" y="2133101"/>
            <a:ext cx="9589398" cy="43513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95769D-C185-46DC-825F-9CDCEC8F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33" y="373561"/>
            <a:ext cx="7112338" cy="155733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0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2">
            <a:extLst>
              <a:ext uri="{FF2B5EF4-FFF2-40B4-BE49-F238E27FC236}">
                <a16:creationId xmlns:a16="http://schemas.microsoft.com/office/drawing/2014/main" id="{E2BBEF29-C855-4122-9602-0FB7A367144B}"/>
              </a:ext>
            </a:extLst>
          </p:cNvPr>
          <p:cNvSpPr txBox="1">
            <a:spLocks/>
          </p:cNvSpPr>
          <p:nvPr/>
        </p:nvSpPr>
        <p:spPr>
          <a:xfrm>
            <a:off x="574735" y="382734"/>
            <a:ext cx="6378870" cy="9689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Objectives</a:t>
            </a:r>
            <a:endParaRPr lang="ar-SA" sz="66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عنصر نائب للمحتوى 3">
            <a:extLst>
              <a:ext uri="{FF2B5EF4-FFF2-40B4-BE49-F238E27FC236}">
                <a16:creationId xmlns:a16="http://schemas.microsoft.com/office/drawing/2014/main" id="{68C2BBAD-C1C0-4367-B039-20815264FBCE}"/>
              </a:ext>
            </a:extLst>
          </p:cNvPr>
          <p:cNvSpPr txBox="1">
            <a:spLocks/>
          </p:cNvSpPr>
          <p:nvPr/>
        </p:nvSpPr>
        <p:spPr>
          <a:xfrm>
            <a:off x="417364" y="1729392"/>
            <a:ext cx="11774635" cy="47458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8000"/>
                </a:solidFill>
                <a:latin typeface="Comic Sans MS" panose="030F0702030302020204" pitchFamily="66" charset="0"/>
              </a:rPr>
              <a:t>The students will be able to 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STC-Regular"/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1 –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Name some unusual jobs 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2-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 List job responsibilities 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3 –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describe some jobs.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4 –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Find the meaning of new words in the article 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5 –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Find expressions in the articles .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STC-Regular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44B782B-11B0-4690-8802-5766A6F4D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"/>
          <a:stretch/>
        </p:blipFill>
        <p:spPr>
          <a:xfrm>
            <a:off x="8009964" y="-41394"/>
            <a:ext cx="3456322" cy="2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C2C99-6910-4BC3-AB40-1BA097415A9A}"/>
              </a:ext>
            </a:extLst>
          </p:cNvPr>
          <p:cNvSpPr txBox="1"/>
          <p:nvPr/>
        </p:nvSpPr>
        <p:spPr>
          <a:xfrm>
            <a:off x="954155" y="2389358"/>
            <a:ext cx="938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What are the most unusual jobs  you’ve ever heard of ? </a:t>
            </a:r>
          </a:p>
        </p:txBody>
      </p:sp>
      <p:pic>
        <p:nvPicPr>
          <p:cNvPr id="5" name="صورة 1">
            <a:extLst>
              <a:ext uri="{FF2B5EF4-FFF2-40B4-BE49-F238E27FC236}">
                <a16:creationId xmlns:a16="http://schemas.microsoft.com/office/drawing/2014/main" id="{6913FA74-BF5E-4E1A-9936-EAC5A6305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7" y="523569"/>
            <a:ext cx="7714957" cy="128781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A9C7901B-E51C-4878-9923-8C8075A6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7" y="3429000"/>
            <a:ext cx="4611757" cy="2507974"/>
          </a:xfrm>
          <a:prstGeom prst="rect">
            <a:avLst/>
          </a:prstGeom>
        </p:spPr>
      </p:pic>
      <p:pic>
        <p:nvPicPr>
          <p:cNvPr id="7" name="Picture 6" descr="A picture containing person, reptile, snake&#10;&#10;Description automatically generated">
            <a:extLst>
              <a:ext uri="{FF2B5EF4-FFF2-40B4-BE49-F238E27FC236}">
                <a16:creationId xmlns:a16="http://schemas.microsoft.com/office/drawing/2014/main" id="{FD024836-3174-4D99-882F-3F26050B1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4611757" cy="2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0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359763" y="33677"/>
            <a:ext cx="8381669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 smtClean="0">
                <a:solidFill>
                  <a:srgbClr val="FF0000"/>
                </a:solidFill>
              </a:rPr>
              <a:t>2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167" y="3013118"/>
            <a:ext cx="2560319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227909" y="959731"/>
            <a:ext cx="6897187" cy="49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4A744E64-3456-41DF-975D-B9E541D4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37124" y="3424774"/>
            <a:ext cx="9566029" cy="215596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60E68F-0FA7-4AC4-A135-C25C190D62DB}"/>
              </a:ext>
            </a:extLst>
          </p:cNvPr>
          <p:cNvSpPr/>
          <p:nvPr/>
        </p:nvSpPr>
        <p:spPr>
          <a:xfrm>
            <a:off x="2809461" y="175434"/>
            <a:ext cx="5585317" cy="10885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Our reading strategy is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4B0C9DD-18F5-4A05-93B8-B9D9EC153BF0}"/>
              </a:ext>
            </a:extLst>
          </p:cNvPr>
          <p:cNvSpPr/>
          <p:nvPr/>
        </p:nvSpPr>
        <p:spPr>
          <a:xfrm>
            <a:off x="5747657" y="1277257"/>
            <a:ext cx="348343" cy="108857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3CBF12CA-753B-4C03-97FE-DFED71BBFA42}"/>
              </a:ext>
            </a:extLst>
          </p:cNvPr>
          <p:cNvSpPr/>
          <p:nvPr/>
        </p:nvSpPr>
        <p:spPr>
          <a:xfrm>
            <a:off x="889824" y="2425194"/>
            <a:ext cx="10064008" cy="999580"/>
          </a:xfrm>
          <a:prstGeom prst="flowChartInputOutp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Jigsaw Reading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19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6">
            <a:extLst>
              <a:ext uri="{FF2B5EF4-FFF2-40B4-BE49-F238E27FC236}">
                <a16:creationId xmlns:a16="http://schemas.microsoft.com/office/drawing/2014/main" id="{8309D017-D8B0-42FA-B0F0-F042DD32A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8" t="50000" r="41355" b="27550"/>
          <a:stretch/>
        </p:blipFill>
        <p:spPr>
          <a:xfrm>
            <a:off x="811577" y="940409"/>
            <a:ext cx="9483678" cy="2343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5842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28">
            <a:extLst>
              <a:ext uri="{FF2B5EF4-FFF2-40B4-BE49-F238E27FC236}">
                <a16:creationId xmlns:a16="http://schemas.microsoft.com/office/drawing/2014/main" id="{8130B3C6-F0F5-4FB7-986F-650D282E6ED3}"/>
              </a:ext>
            </a:extLst>
          </p:cNvPr>
          <p:cNvSpPr txBox="1"/>
          <p:nvPr/>
        </p:nvSpPr>
        <p:spPr>
          <a:xfrm>
            <a:off x="3000282" y="109111"/>
            <a:ext cx="6581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unusual jobs </a:t>
            </a:r>
            <a:endParaRPr lang="ar-SA" sz="4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sky, outdoor, air&#10;&#10;Description automatically generated">
            <a:extLst>
              <a:ext uri="{FF2B5EF4-FFF2-40B4-BE49-F238E27FC236}">
                <a16:creationId xmlns:a16="http://schemas.microsoft.com/office/drawing/2014/main" id="{2FC06061-40F8-4204-8D8C-C1048339A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" y="1421295"/>
            <a:ext cx="3513484" cy="2007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7BF85E-B242-45C0-B99E-DB71A5414E61}"/>
              </a:ext>
            </a:extLst>
          </p:cNvPr>
          <p:cNvSpPr txBox="1"/>
          <p:nvPr/>
        </p:nvSpPr>
        <p:spPr>
          <a:xfrm>
            <a:off x="886239" y="3028890"/>
            <a:ext cx="23986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Human Scarecrow</a:t>
            </a:r>
          </a:p>
        </p:txBody>
      </p:sp>
      <p:pic>
        <p:nvPicPr>
          <p:cNvPr id="9" name="Picture 8" descr="A group of people in a hallway&#10;&#10;Description automatically generated with low confidence">
            <a:extLst>
              <a:ext uri="{FF2B5EF4-FFF2-40B4-BE49-F238E27FC236}">
                <a16:creationId xmlns:a16="http://schemas.microsoft.com/office/drawing/2014/main" id="{3AEC456F-D5EC-4800-8442-63F79E79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23" y="1421295"/>
            <a:ext cx="3513484" cy="2007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E05B10-93CC-4C70-AFF0-1838AB08DBB4}"/>
              </a:ext>
            </a:extLst>
          </p:cNvPr>
          <p:cNvSpPr txBox="1"/>
          <p:nvPr/>
        </p:nvSpPr>
        <p:spPr>
          <a:xfrm>
            <a:off x="4962521" y="3028890"/>
            <a:ext cx="194723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Stand in line</a:t>
            </a:r>
          </a:p>
        </p:txBody>
      </p:sp>
      <p:pic>
        <p:nvPicPr>
          <p:cNvPr id="12" name="Picture 11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ADFEED44-5EA8-42FE-BD27-9869F3063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54" y="1398915"/>
            <a:ext cx="3202883" cy="20524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1814BF-E965-453A-89A4-A6BC1D80C461}"/>
              </a:ext>
            </a:extLst>
          </p:cNvPr>
          <p:cNvSpPr txBox="1"/>
          <p:nvPr/>
        </p:nvSpPr>
        <p:spPr>
          <a:xfrm>
            <a:off x="8804676" y="3051268"/>
            <a:ext cx="26543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Google maps trekker</a:t>
            </a:r>
          </a:p>
        </p:txBody>
      </p:sp>
      <p:pic>
        <p:nvPicPr>
          <p:cNvPr id="15" name="Picture 14" descr="A picture containing water, outdoor, sky&#10;&#10;Description automatically generated">
            <a:extLst>
              <a:ext uri="{FF2B5EF4-FFF2-40B4-BE49-F238E27FC236}">
                <a16:creationId xmlns:a16="http://schemas.microsoft.com/office/drawing/2014/main" id="{95359B6E-3993-4F98-B02F-5B158EC1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" y="3910187"/>
            <a:ext cx="3513484" cy="20077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C4C6A7-7B09-4AC1-9C3D-46C4D5FE511E}"/>
              </a:ext>
            </a:extLst>
          </p:cNvPr>
          <p:cNvSpPr txBox="1"/>
          <p:nvPr/>
        </p:nvSpPr>
        <p:spPr>
          <a:xfrm>
            <a:off x="1028117" y="5517782"/>
            <a:ext cx="194036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Golf ball diver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E8F90E-7BA1-4183-9825-69CADD6AE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23" y="3910187"/>
            <a:ext cx="3513484" cy="20077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9A9551-35B0-45C7-8266-D3324AC629A1}"/>
              </a:ext>
            </a:extLst>
          </p:cNvPr>
          <p:cNvSpPr txBox="1"/>
          <p:nvPr/>
        </p:nvSpPr>
        <p:spPr>
          <a:xfrm>
            <a:off x="5087170" y="5517782"/>
            <a:ext cx="16979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Train pusher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15A656-348B-435F-9DBD-50BC5A4A3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80" y="3910185"/>
            <a:ext cx="3199257" cy="2007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0DAEB6-67B4-4B75-81D6-78591E934F1D}"/>
              </a:ext>
            </a:extLst>
          </p:cNvPr>
          <p:cNvSpPr txBox="1"/>
          <p:nvPr/>
        </p:nvSpPr>
        <p:spPr>
          <a:xfrm>
            <a:off x="9129626" y="5517782"/>
            <a:ext cx="16979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Gum buster</a:t>
            </a:r>
          </a:p>
        </p:txBody>
      </p:sp>
    </p:spTree>
    <p:extLst>
      <p:ext uri="{BB962C8B-B14F-4D97-AF65-F5344CB8AC3E}">
        <p14:creationId xmlns:p14="http://schemas.microsoft.com/office/powerpoint/2010/main" val="2058800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Rounded MT Bold"/>
            <a:ea typeface="Arial Rounded MT Bold"/>
            <a:cs typeface="Arial Rounded MT Bold"/>
            <a:sym typeface="Arial Rounded M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Rounded MT Bold"/>
            <a:ea typeface="Arial Rounded MT Bold"/>
            <a:cs typeface="Arial Rounded MT Bold"/>
            <a:sym typeface="Arial Rounded M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15232</TotalTime>
  <Words>567</Words>
  <Application>Microsoft Office PowerPoint</Application>
  <PresentationFormat>Widescreen</PresentationFormat>
  <Paragraphs>111</Paragraphs>
  <Slides>28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AF_Najed</vt:lpstr>
      <vt:lpstr>Aharoni</vt:lpstr>
      <vt:lpstr>Algerian</vt:lpstr>
      <vt:lpstr>Arial</vt:lpstr>
      <vt:lpstr>Arial Nova Cond</vt:lpstr>
      <vt:lpstr>Calibri</vt:lpstr>
      <vt:lpstr>Calibri Light</vt:lpstr>
      <vt:lpstr>Cavolini</vt:lpstr>
      <vt:lpstr>Comic Sans MS</vt:lpstr>
      <vt:lpstr>MV Boli</vt:lpstr>
      <vt:lpstr>STC-Regular</vt:lpstr>
      <vt:lpstr>Times New Roman</vt:lpstr>
      <vt:lpstr>方正综艺简体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يوسف اليزيدي</dc:creator>
  <cp:lastModifiedBy>Maher</cp:lastModifiedBy>
  <cp:revision>408</cp:revision>
  <dcterms:created xsi:type="dcterms:W3CDTF">2020-10-31T09:44:57Z</dcterms:created>
  <dcterms:modified xsi:type="dcterms:W3CDTF">2022-11-28T10:56:03Z</dcterms:modified>
</cp:coreProperties>
</file>