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1"/>
  </p:notesMasterIdLst>
  <p:sldIdLst>
    <p:sldId id="256" r:id="rId2"/>
    <p:sldId id="258" r:id="rId3"/>
    <p:sldId id="259" r:id="rId4"/>
    <p:sldId id="257" r:id="rId5"/>
    <p:sldId id="260" r:id="rId6"/>
    <p:sldId id="277" r:id="rId7"/>
    <p:sldId id="276" r:id="rId8"/>
    <p:sldId id="264" r:id="rId9"/>
    <p:sldId id="278" r:id="rId10"/>
    <p:sldId id="267" r:id="rId11"/>
    <p:sldId id="265" r:id="rId12"/>
    <p:sldId id="279" r:id="rId13"/>
    <p:sldId id="271" r:id="rId14"/>
    <p:sldId id="275" r:id="rId15"/>
    <p:sldId id="280" r:id="rId16"/>
    <p:sldId id="269" r:id="rId17"/>
    <p:sldId id="270" r:id="rId18"/>
    <p:sldId id="274" r:id="rId19"/>
    <p:sldId id="272" r:id="rId20"/>
  </p:sldIdLst>
  <p:sldSz cx="12192000" cy="6858000"/>
  <p:notesSz cx="6858000" cy="9144000"/>
  <p:embeddedFontLst>
    <p:embeddedFont>
      <p:font typeface="Amasis MT Pro Medium" panose="02040604050005020304" pitchFamily="18" charset="0"/>
      <p:regular r:id="rId22"/>
      <p:italic r:id="rId23"/>
    </p:embeddedFont>
    <p:embeddedFont>
      <p:font typeface="Barlow Condensed" panose="00000506000000000000" pitchFamily="2" charset="0"/>
      <p:regular r:id="rId24"/>
      <p:bold r:id="rId25"/>
      <p:italic r:id="rId26"/>
      <p:boldItalic r:id="rId27"/>
    </p:embeddedFont>
    <p:embeddedFont>
      <p:font typeface="Browallia New" panose="020B0604020202020204" pitchFamily="34" charset="-34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Constantia" panose="02030602050306030303" pitchFamily="18" charset="0"/>
      <p:regular r:id="rId34"/>
      <p:bold r:id="rId35"/>
      <p:italic r:id="rId36"/>
      <p:boldItalic r:id="rId37"/>
    </p:embeddedFon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Gill Sans Nova" panose="020B0602020104020203" pitchFamily="34" charset="0"/>
      <p:regular r:id="rId42"/>
      <p:bold r:id="rId43"/>
      <p:italic r:id="rId44"/>
      <p:boldItalic r:id="rId45"/>
    </p:embeddedFont>
    <p:embeddedFont>
      <p:font typeface="Handlee" panose="02000000000000000000" pitchFamily="2" charset="0"/>
      <p:regular r:id="rId46"/>
    </p:embeddedFont>
    <p:embeddedFont>
      <p:font typeface="Patrick Hand" panose="00000500000000000000" pitchFamily="2" charset="0"/>
      <p:regular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Poppins Light" panose="00000400000000000000" pitchFamily="2" charset="0"/>
      <p:regular r:id="rId52"/>
      <p:bold r:id="rId53"/>
      <p:italic r:id="rId54"/>
      <p:boldItalic r:id="rId55"/>
    </p:embeddedFont>
    <p:embeddedFont>
      <p:font typeface="Poppins SemiBold" panose="000007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60093"/>
    <a:srgbClr val="CC0099"/>
    <a:srgbClr val="873AC0"/>
    <a:srgbClr val="D4ECBA"/>
    <a:srgbClr val="C9E7A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6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65a5c374d8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65a5c374d8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63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65a5c374d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65a5c374d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84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65a5c374d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65a5c374d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577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65a5c374d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65a5c374d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65a5c374d8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65a5c374d8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6eea5028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6eea5028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97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65a5c374d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65a5c374d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96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92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 rot="1737060">
            <a:off x="1377769" y="867664"/>
            <a:ext cx="2545376" cy="2161505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7541070">
            <a:off x="1521078" y="1173918"/>
            <a:ext cx="1007544" cy="1271681"/>
          </a:xfrm>
          <a:custGeom>
            <a:avLst/>
            <a:gdLst/>
            <a:ahLst/>
            <a:cxnLst/>
            <a:rect l="l" t="t" r="r" b="b"/>
            <a:pathLst>
              <a:path w="683398" h="862557" extrusionOk="0">
                <a:moveTo>
                  <a:pt x="4319" y="862557"/>
                </a:moveTo>
                <a:lnTo>
                  <a:pt x="0" y="710665"/>
                </a:lnTo>
                <a:lnTo>
                  <a:pt x="4815" y="145988"/>
                </a:lnTo>
                <a:cubicBezTo>
                  <a:pt x="4815" y="101688"/>
                  <a:pt x="40728" y="65775"/>
                  <a:pt x="85028" y="65775"/>
                </a:cubicBezTo>
                <a:cubicBezTo>
                  <a:pt x="129328" y="65775"/>
                  <a:pt x="165241" y="101688"/>
                  <a:pt x="165241" y="145988"/>
                </a:cubicBezTo>
                <a:lnTo>
                  <a:pt x="165241" y="711367"/>
                </a:lnTo>
                <a:lnTo>
                  <a:pt x="176945" y="711416"/>
                </a:lnTo>
                <a:lnTo>
                  <a:pt x="176945" y="77566"/>
                </a:lnTo>
                <a:cubicBezTo>
                  <a:pt x="176945" y="34727"/>
                  <a:pt x="211672" y="0"/>
                  <a:pt x="254511" y="0"/>
                </a:cubicBezTo>
                <a:cubicBezTo>
                  <a:pt x="297350" y="0"/>
                  <a:pt x="332077" y="34727"/>
                  <a:pt x="332077" y="77566"/>
                </a:cubicBezTo>
                <a:lnTo>
                  <a:pt x="332077" y="713016"/>
                </a:lnTo>
                <a:lnTo>
                  <a:pt x="343149" y="713130"/>
                </a:lnTo>
                <a:lnTo>
                  <a:pt x="343149" y="154882"/>
                </a:lnTo>
                <a:cubicBezTo>
                  <a:pt x="343149" y="110097"/>
                  <a:pt x="379454" y="73792"/>
                  <a:pt x="424239" y="73792"/>
                </a:cubicBezTo>
                <a:cubicBezTo>
                  <a:pt x="469024" y="73792"/>
                  <a:pt x="505329" y="110097"/>
                  <a:pt x="505329" y="154882"/>
                </a:cubicBezTo>
                <a:cubicBezTo>
                  <a:pt x="505329" y="341475"/>
                  <a:pt x="505328" y="528067"/>
                  <a:pt x="505328" y="714660"/>
                </a:cubicBezTo>
                <a:lnTo>
                  <a:pt x="514162" y="714736"/>
                </a:lnTo>
                <a:lnTo>
                  <a:pt x="514162" y="289957"/>
                </a:lnTo>
                <a:cubicBezTo>
                  <a:pt x="514162" y="243224"/>
                  <a:pt x="552047" y="205339"/>
                  <a:pt x="598780" y="205339"/>
                </a:cubicBezTo>
                <a:cubicBezTo>
                  <a:pt x="645513" y="205339"/>
                  <a:pt x="683398" y="243224"/>
                  <a:pt x="683398" y="289957"/>
                </a:cubicBezTo>
                <a:lnTo>
                  <a:pt x="683398" y="847534"/>
                </a:lnTo>
                <a:close/>
              </a:path>
            </a:pathLst>
          </a:custGeom>
          <a:solidFill>
            <a:srgbClr val="EACBB3"/>
          </a:solidFill>
          <a:ln>
            <a:noFill/>
          </a:ln>
          <a:effectLst>
            <a:outerShdw dist="76200" dir="5400000" algn="tr" rotWithShape="0">
              <a:srgbClr val="000000">
                <a:alpha val="117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-8658424">
            <a:off x="570989" y="695427"/>
            <a:ext cx="888007" cy="774282"/>
          </a:xfrm>
          <a:prstGeom prst="rect">
            <a:avLst/>
          </a:prstGeom>
          <a:solidFill>
            <a:srgbClr val="E5BA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8658930">
            <a:off x="-1111302" y="-41618"/>
            <a:ext cx="2384035" cy="872725"/>
          </a:xfrm>
          <a:custGeom>
            <a:avLst/>
            <a:gdLst/>
            <a:ahLst/>
            <a:cxnLst/>
            <a:rect l="l" t="t" r="r" b="b"/>
            <a:pathLst>
              <a:path w="1617045" h="591953" extrusionOk="0">
                <a:moveTo>
                  <a:pt x="0" y="0"/>
                </a:moveTo>
                <a:lnTo>
                  <a:pt x="1617045" y="0"/>
                </a:lnTo>
                <a:lnTo>
                  <a:pt x="1617045" y="591953"/>
                </a:lnTo>
                <a:lnTo>
                  <a:pt x="0" y="591953"/>
                </a:lnTo>
                <a:lnTo>
                  <a:pt x="0" y="167780"/>
                </a:lnTo>
                <a:lnTo>
                  <a:pt x="187693" y="141973"/>
                </a:lnTo>
                <a:lnTo>
                  <a:pt x="0" y="11616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7541070">
            <a:off x="1288324" y="712543"/>
            <a:ext cx="1270157" cy="1728896"/>
          </a:xfrm>
          <a:custGeom>
            <a:avLst/>
            <a:gdLst/>
            <a:ahLst/>
            <a:cxnLst/>
            <a:rect l="l" t="t" r="r" b="b"/>
            <a:pathLst>
              <a:path w="861523" h="1172677" extrusionOk="0">
                <a:moveTo>
                  <a:pt x="861523" y="289957"/>
                </a:moveTo>
                <a:lnTo>
                  <a:pt x="861523" y="850232"/>
                </a:lnTo>
                <a:lnTo>
                  <a:pt x="861521" y="850232"/>
                </a:lnTo>
                <a:lnTo>
                  <a:pt x="861521" y="948182"/>
                </a:lnTo>
                <a:cubicBezTo>
                  <a:pt x="861520" y="1072168"/>
                  <a:pt x="761011" y="1172678"/>
                  <a:pt x="637024" y="1172677"/>
                </a:cubicBezTo>
                <a:lnTo>
                  <a:pt x="335245" y="1172677"/>
                </a:lnTo>
                <a:cubicBezTo>
                  <a:pt x="304248" y="1172678"/>
                  <a:pt x="274719" y="1166396"/>
                  <a:pt x="247861" y="1155035"/>
                </a:cubicBezTo>
                <a:lnTo>
                  <a:pt x="241915" y="1151809"/>
                </a:lnTo>
                <a:lnTo>
                  <a:pt x="149089" y="1073700"/>
                </a:lnTo>
                <a:lnTo>
                  <a:pt x="0" y="945708"/>
                </a:lnTo>
                <a:lnTo>
                  <a:pt x="182939" y="879947"/>
                </a:lnTo>
                <a:lnTo>
                  <a:pt x="178125" y="710665"/>
                </a:lnTo>
                <a:lnTo>
                  <a:pt x="182940" y="145988"/>
                </a:lnTo>
                <a:cubicBezTo>
                  <a:pt x="182940" y="101688"/>
                  <a:pt x="218853" y="65775"/>
                  <a:pt x="263153" y="65775"/>
                </a:cubicBezTo>
                <a:cubicBezTo>
                  <a:pt x="307453" y="65775"/>
                  <a:pt x="343366" y="101688"/>
                  <a:pt x="343366" y="145988"/>
                </a:cubicBezTo>
                <a:lnTo>
                  <a:pt x="343366" y="711367"/>
                </a:lnTo>
                <a:lnTo>
                  <a:pt x="355070" y="711416"/>
                </a:lnTo>
                <a:lnTo>
                  <a:pt x="355070" y="77566"/>
                </a:lnTo>
                <a:cubicBezTo>
                  <a:pt x="355070" y="34727"/>
                  <a:pt x="389797" y="0"/>
                  <a:pt x="432636" y="0"/>
                </a:cubicBezTo>
                <a:cubicBezTo>
                  <a:pt x="475475" y="0"/>
                  <a:pt x="510202" y="34727"/>
                  <a:pt x="510202" y="77566"/>
                </a:cubicBezTo>
                <a:lnTo>
                  <a:pt x="510202" y="713016"/>
                </a:lnTo>
                <a:lnTo>
                  <a:pt x="521274" y="713130"/>
                </a:lnTo>
                <a:lnTo>
                  <a:pt x="521274" y="154882"/>
                </a:lnTo>
                <a:cubicBezTo>
                  <a:pt x="521274" y="110097"/>
                  <a:pt x="557579" y="73792"/>
                  <a:pt x="602364" y="73792"/>
                </a:cubicBezTo>
                <a:cubicBezTo>
                  <a:pt x="647149" y="73792"/>
                  <a:pt x="683454" y="110097"/>
                  <a:pt x="683454" y="154882"/>
                </a:cubicBezTo>
                <a:cubicBezTo>
                  <a:pt x="683454" y="341475"/>
                  <a:pt x="683453" y="528067"/>
                  <a:pt x="683453" y="714660"/>
                </a:cubicBezTo>
                <a:lnTo>
                  <a:pt x="692287" y="714736"/>
                </a:lnTo>
                <a:lnTo>
                  <a:pt x="692287" y="289957"/>
                </a:lnTo>
                <a:cubicBezTo>
                  <a:pt x="692287" y="243224"/>
                  <a:pt x="730172" y="205339"/>
                  <a:pt x="776905" y="205339"/>
                </a:cubicBezTo>
                <a:cubicBezTo>
                  <a:pt x="823638" y="205339"/>
                  <a:pt x="861523" y="243224"/>
                  <a:pt x="861523" y="289957"/>
                </a:cubicBezTo>
                <a:close/>
              </a:path>
            </a:pathLst>
          </a:custGeom>
          <a:solidFill>
            <a:srgbClr val="EACB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-8656957">
            <a:off x="2471153" y="1939289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8656957">
            <a:off x="2539576" y="1673596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2142185">
            <a:off x="700494" y="1242030"/>
            <a:ext cx="120805" cy="12080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7538257">
            <a:off x="1400288" y="1046333"/>
            <a:ext cx="497366" cy="1621419"/>
          </a:xfrm>
          <a:custGeom>
            <a:avLst/>
            <a:gdLst/>
            <a:ahLst/>
            <a:cxnLst/>
            <a:rect l="l" t="t" r="r" b="b"/>
            <a:pathLst>
              <a:path w="497500" h="1621855" extrusionOk="0">
                <a:moveTo>
                  <a:pt x="0" y="1621855"/>
                </a:moveTo>
                <a:lnTo>
                  <a:pt x="0" y="96520"/>
                </a:lnTo>
                <a:lnTo>
                  <a:pt x="4728" y="73096"/>
                </a:lnTo>
                <a:cubicBezTo>
                  <a:pt x="22897" y="30141"/>
                  <a:pt x="65431" y="0"/>
                  <a:pt x="115005" y="0"/>
                </a:cubicBezTo>
                <a:cubicBezTo>
                  <a:pt x="181104" y="0"/>
                  <a:pt x="234687" y="53583"/>
                  <a:pt x="234687" y="119682"/>
                </a:cubicBezTo>
                <a:cubicBezTo>
                  <a:pt x="234687" y="395076"/>
                  <a:pt x="234685" y="670469"/>
                  <a:pt x="234685" y="945864"/>
                </a:cubicBezTo>
                <a:lnTo>
                  <a:pt x="247723" y="945976"/>
                </a:lnTo>
                <a:lnTo>
                  <a:pt x="247723" y="319040"/>
                </a:lnTo>
                <a:cubicBezTo>
                  <a:pt x="247723" y="250067"/>
                  <a:pt x="303638" y="194152"/>
                  <a:pt x="372612" y="194152"/>
                </a:cubicBezTo>
                <a:cubicBezTo>
                  <a:pt x="441585" y="194152"/>
                  <a:pt x="497500" y="250066"/>
                  <a:pt x="497500" y="319040"/>
                </a:cubicBezTo>
                <a:lnTo>
                  <a:pt x="497500" y="1145956"/>
                </a:lnTo>
                <a:lnTo>
                  <a:pt x="497497" y="1145955"/>
                </a:lnTo>
                <a:lnTo>
                  <a:pt x="497497" y="1290521"/>
                </a:lnTo>
                <a:cubicBezTo>
                  <a:pt x="497496" y="1473513"/>
                  <a:pt x="349153" y="1621856"/>
                  <a:pt x="166160" y="1621855"/>
                </a:cubicBezTo>
                <a:close/>
              </a:path>
            </a:pathLst>
          </a:custGeom>
          <a:solidFill>
            <a:srgbClr val="000000">
              <a:alpha val="33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8661743">
            <a:off x="-994632" y="-19006"/>
            <a:ext cx="2382545" cy="495700"/>
          </a:xfrm>
          <a:custGeom>
            <a:avLst/>
            <a:gdLst/>
            <a:ahLst/>
            <a:cxnLst/>
            <a:rect l="l" t="t" r="r" b="b"/>
            <a:pathLst>
              <a:path w="2383186" h="431704" extrusionOk="0">
                <a:moveTo>
                  <a:pt x="2383186" y="431704"/>
                </a:moveTo>
                <a:lnTo>
                  <a:pt x="0" y="431704"/>
                </a:lnTo>
                <a:lnTo>
                  <a:pt x="0" y="0"/>
                </a:lnTo>
                <a:lnTo>
                  <a:pt x="2383186" y="0"/>
                </a:lnTo>
                <a:close/>
              </a:path>
            </a:pathLst>
          </a:custGeom>
          <a:solidFill>
            <a:srgbClr val="FFFFFF">
              <a:alpha val="133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rot="-8656957">
            <a:off x="1923638" y="2169842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-8656957">
            <a:off x="2244805" y="2079878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-981568" y="3092899"/>
            <a:ext cx="4464239" cy="5123996"/>
            <a:chOff x="-187483" y="2125560"/>
            <a:chExt cx="4464239" cy="5123996"/>
          </a:xfrm>
        </p:grpSpPr>
        <p:sp>
          <p:nvSpPr>
            <p:cNvPr id="25" name="Google Shape;25;p2"/>
            <p:cNvSpPr/>
            <p:nvPr/>
          </p:nvSpPr>
          <p:spPr>
            <a:xfrm rot="-7314766">
              <a:off x="1416926" y="2695844"/>
              <a:ext cx="2542676" cy="2159212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88900" algn="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2728819">
              <a:off x="2211924" y="3785463"/>
              <a:ext cx="997949" cy="1293614"/>
            </a:xfrm>
            <a:custGeom>
              <a:avLst/>
              <a:gdLst/>
              <a:ahLst/>
              <a:cxnLst/>
              <a:rect l="l" t="t" r="r" b="b"/>
              <a:pathLst>
                <a:path w="676054" h="876351" extrusionOk="0">
                  <a:moveTo>
                    <a:pt x="9126" y="106829"/>
                  </a:moveTo>
                  <a:lnTo>
                    <a:pt x="20965" y="89269"/>
                  </a:lnTo>
                  <a:cubicBezTo>
                    <a:pt x="35481" y="74754"/>
                    <a:pt x="55534" y="65775"/>
                    <a:pt x="77684" y="65775"/>
                  </a:cubicBezTo>
                  <a:cubicBezTo>
                    <a:pt x="121984" y="65775"/>
                    <a:pt x="157897" y="101688"/>
                    <a:pt x="157897" y="145988"/>
                  </a:cubicBezTo>
                  <a:lnTo>
                    <a:pt x="157897" y="711367"/>
                  </a:lnTo>
                  <a:lnTo>
                    <a:pt x="169601" y="711416"/>
                  </a:lnTo>
                  <a:lnTo>
                    <a:pt x="169601" y="77566"/>
                  </a:lnTo>
                  <a:cubicBezTo>
                    <a:pt x="169601" y="34727"/>
                    <a:pt x="204328" y="0"/>
                    <a:pt x="247167" y="0"/>
                  </a:cubicBezTo>
                  <a:cubicBezTo>
                    <a:pt x="290006" y="0"/>
                    <a:pt x="324733" y="34727"/>
                    <a:pt x="324733" y="77566"/>
                  </a:cubicBezTo>
                  <a:lnTo>
                    <a:pt x="324733" y="713016"/>
                  </a:lnTo>
                  <a:lnTo>
                    <a:pt x="335805" y="713130"/>
                  </a:lnTo>
                  <a:lnTo>
                    <a:pt x="335805" y="154882"/>
                  </a:lnTo>
                  <a:cubicBezTo>
                    <a:pt x="335805" y="110097"/>
                    <a:pt x="372110" y="73792"/>
                    <a:pt x="416895" y="73792"/>
                  </a:cubicBezTo>
                  <a:cubicBezTo>
                    <a:pt x="461680" y="73792"/>
                    <a:pt x="497985" y="110097"/>
                    <a:pt x="497985" y="154882"/>
                  </a:cubicBezTo>
                  <a:cubicBezTo>
                    <a:pt x="497985" y="341475"/>
                    <a:pt x="497984" y="528067"/>
                    <a:pt x="497984" y="714660"/>
                  </a:cubicBezTo>
                  <a:lnTo>
                    <a:pt x="506818" y="714736"/>
                  </a:lnTo>
                  <a:lnTo>
                    <a:pt x="506818" y="289957"/>
                  </a:lnTo>
                  <a:cubicBezTo>
                    <a:pt x="506818" y="243224"/>
                    <a:pt x="544703" y="205339"/>
                    <a:pt x="591436" y="205339"/>
                  </a:cubicBezTo>
                  <a:cubicBezTo>
                    <a:pt x="638169" y="205339"/>
                    <a:pt x="676054" y="243224"/>
                    <a:pt x="676054" y="289957"/>
                  </a:cubicBezTo>
                  <a:lnTo>
                    <a:pt x="676054" y="850232"/>
                  </a:lnTo>
                  <a:lnTo>
                    <a:pt x="676052" y="850232"/>
                  </a:lnTo>
                  <a:lnTo>
                    <a:pt x="676052" y="876351"/>
                  </a:lnTo>
                  <a:lnTo>
                    <a:pt x="0" y="868248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1914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8129564">
              <a:off x="1371396" y="4909989"/>
              <a:ext cx="888018" cy="774098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8128819">
              <a:off x="-216293" y="5664318"/>
              <a:ext cx="2386980" cy="873804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2728819">
              <a:off x="1705921" y="3573380"/>
              <a:ext cx="1407320" cy="173103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8129789">
              <a:off x="2937046" y="3879934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8129789">
              <a:off x="2686877" y="3767286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2669792">
              <a:off x="1928381" y="5524376"/>
              <a:ext cx="120708" cy="12070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8124295">
              <a:off x="-356997" y="5714527"/>
              <a:ext cx="2384571" cy="4953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231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2785015">
              <a:off x="2439797" y="3986343"/>
              <a:ext cx="497929" cy="162325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8129789">
              <a:off x="3071045" y="4458701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8129789">
              <a:off x="3037060" y="4126908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871525">
            <a:off x="8319121" y="-846165"/>
            <a:ext cx="4850671" cy="4470596"/>
            <a:chOff x="4927791" y="-341460"/>
            <a:chExt cx="4850854" cy="4470765"/>
          </a:xfrm>
        </p:grpSpPr>
        <p:sp>
          <p:nvSpPr>
            <p:cNvPr id="38" name="Google Shape;38;p2"/>
            <p:cNvSpPr/>
            <p:nvPr/>
          </p:nvSpPr>
          <p:spPr>
            <a:xfrm rot="4048635">
              <a:off x="5140627" y="1462720"/>
              <a:ext cx="2541786" cy="2158456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88900" dir="66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-7503817">
              <a:off x="6013471" y="1528893"/>
              <a:ext cx="1008171" cy="1155736"/>
            </a:xfrm>
            <a:custGeom>
              <a:avLst/>
              <a:gdLst/>
              <a:ahLst/>
              <a:cxnLst/>
              <a:rect l="l" t="t" r="r" b="b"/>
              <a:pathLst>
                <a:path w="683398" h="783426" extrusionOk="0">
                  <a:moveTo>
                    <a:pt x="683398" y="771240"/>
                  </a:moveTo>
                  <a:lnTo>
                    <a:pt x="2069" y="783426"/>
                  </a:ln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2104850">
              <a:off x="7149489" y="969404"/>
              <a:ext cx="887893" cy="77420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7503817">
              <a:off x="6164102" y="1241486"/>
              <a:ext cx="1406458" cy="172997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-2103817">
              <a:off x="7358755" y="264520"/>
              <a:ext cx="2385518" cy="873269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-2105749">
              <a:off x="6146783" y="2398565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105749">
              <a:off x="6375138" y="2550648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8695575">
              <a:off x="7409403" y="983866"/>
              <a:ext cx="120599" cy="1205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7471395">
              <a:off x="6387928" y="895844"/>
              <a:ext cx="498167" cy="162402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8692730">
              <a:off x="7469257" y="598072"/>
              <a:ext cx="2381912" cy="49584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22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2105749">
              <a:off x="6109341" y="1805670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2105749">
              <a:off x="6088553" y="2138549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8887705" y="3910293"/>
            <a:ext cx="4587314" cy="4311603"/>
            <a:chOff x="8382379" y="3910293"/>
            <a:chExt cx="4587314" cy="4311603"/>
          </a:xfrm>
        </p:grpSpPr>
        <p:sp>
          <p:nvSpPr>
            <p:cNvPr id="51" name="Google Shape;51;p2"/>
            <p:cNvSpPr/>
            <p:nvPr/>
          </p:nvSpPr>
          <p:spPr>
            <a:xfrm rot="-10578517">
              <a:off x="8449251" y="3989907"/>
              <a:ext cx="2542749" cy="2159274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88900" dir="912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8735664" y="4521298"/>
              <a:ext cx="4234029" cy="3700598"/>
              <a:chOff x="5409596" y="3829365"/>
              <a:chExt cx="3944135" cy="3425211"/>
            </a:xfrm>
          </p:grpSpPr>
          <p:sp>
            <p:nvSpPr>
              <p:cNvPr id="53" name="Google Shape;53;p2"/>
              <p:cNvSpPr/>
              <p:nvPr/>
            </p:nvSpPr>
            <p:spPr>
              <a:xfrm rot="-2897638">
                <a:off x="5955428" y="4004487"/>
                <a:ext cx="974153" cy="1127361"/>
              </a:xfrm>
              <a:custGeom>
                <a:avLst/>
                <a:gdLst/>
                <a:ahLst/>
                <a:cxnLst/>
                <a:rect l="l" t="t" r="r" b="b"/>
                <a:pathLst>
                  <a:path w="659657" h="763403" extrusionOk="0">
                    <a:moveTo>
                      <a:pt x="635728" y="222183"/>
                    </a:moveTo>
                    <a:cubicBezTo>
                      <a:pt x="650512" y="236968"/>
                      <a:pt x="659657" y="257393"/>
                      <a:pt x="659657" y="279953"/>
                    </a:cubicBezTo>
                    <a:lnTo>
                      <a:pt x="659656" y="739939"/>
                    </a:lnTo>
                    <a:lnTo>
                      <a:pt x="3448" y="763403"/>
                    </a:lnTo>
                    <a:lnTo>
                      <a:pt x="0" y="666980"/>
                    </a:lnTo>
                    <a:lnTo>
                      <a:pt x="4485" y="140951"/>
                    </a:lnTo>
                    <a:cubicBezTo>
                      <a:pt x="4486" y="98180"/>
                      <a:pt x="39159" y="63506"/>
                      <a:pt x="81931" y="63506"/>
                    </a:cubicBezTo>
                    <a:cubicBezTo>
                      <a:pt x="124703" y="63506"/>
                      <a:pt x="159377" y="98180"/>
                      <a:pt x="159377" y="140951"/>
                    </a:cubicBezTo>
                    <a:lnTo>
                      <a:pt x="159377" y="686824"/>
                    </a:lnTo>
                    <a:lnTo>
                      <a:pt x="170677" y="686872"/>
                    </a:lnTo>
                    <a:lnTo>
                      <a:pt x="170677" y="74890"/>
                    </a:lnTo>
                    <a:cubicBezTo>
                      <a:pt x="170677" y="33529"/>
                      <a:pt x="204206" y="0"/>
                      <a:pt x="245567" y="0"/>
                    </a:cubicBezTo>
                    <a:cubicBezTo>
                      <a:pt x="286928" y="0"/>
                      <a:pt x="320457" y="33529"/>
                      <a:pt x="320457" y="74890"/>
                    </a:cubicBezTo>
                    <a:lnTo>
                      <a:pt x="320457" y="688416"/>
                    </a:lnTo>
                    <a:lnTo>
                      <a:pt x="331147" y="688527"/>
                    </a:lnTo>
                    <a:lnTo>
                      <a:pt x="331147" y="149539"/>
                    </a:lnTo>
                    <a:cubicBezTo>
                      <a:pt x="331147" y="106299"/>
                      <a:pt x="366199" y="71246"/>
                      <a:pt x="409439" y="71246"/>
                    </a:cubicBezTo>
                    <a:cubicBezTo>
                      <a:pt x="420249" y="71246"/>
                      <a:pt x="430547" y="73437"/>
                      <a:pt x="439914" y="77399"/>
                    </a:cubicBezTo>
                    <a:cubicBezTo>
                      <a:pt x="468015" y="89285"/>
                      <a:pt x="487731" y="117108"/>
                      <a:pt x="487731" y="149538"/>
                    </a:cubicBezTo>
                    <a:cubicBezTo>
                      <a:pt x="487732" y="329694"/>
                      <a:pt x="487730" y="509848"/>
                      <a:pt x="487730" y="690004"/>
                    </a:cubicBezTo>
                    <a:lnTo>
                      <a:pt x="496260" y="690077"/>
                    </a:lnTo>
                    <a:lnTo>
                      <a:pt x="496260" y="279953"/>
                    </a:lnTo>
                    <a:cubicBezTo>
                      <a:pt x="496260" y="234833"/>
                      <a:pt x="532838" y="198255"/>
                      <a:pt x="577958" y="198255"/>
                    </a:cubicBezTo>
                    <a:cubicBezTo>
                      <a:pt x="600518" y="198254"/>
                      <a:pt x="620943" y="207399"/>
                      <a:pt x="635728" y="222183"/>
                    </a:cubicBezTo>
                    <a:close/>
                  </a:path>
                </a:pathLst>
              </a:custGeom>
              <a:solidFill>
                <a:srgbClr val="EACBB3"/>
              </a:solidFill>
              <a:ln>
                <a:noFill/>
              </a:ln>
              <a:effectLst>
                <a:outerShdw dist="76200" dir="8100000" algn="tr" rotWithShape="0">
                  <a:srgbClr val="000000">
                    <a:alpha val="1176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2502509">
                <a:off x="6954480" y="5037176"/>
                <a:ext cx="857155" cy="747510"/>
              </a:xfrm>
              <a:prstGeom prst="rect">
                <a:avLst/>
              </a:prstGeom>
              <a:solidFill>
                <a:srgbClr val="B4885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2499514">
                <a:off x="7059688" y="5745193"/>
                <a:ext cx="2305059" cy="843815"/>
              </a:xfrm>
              <a:custGeom>
                <a:avLst/>
                <a:gdLst/>
                <a:ahLst/>
                <a:cxnLst/>
                <a:rect l="l" t="t" r="r" b="b"/>
                <a:pathLst>
                  <a:path w="1617045" h="591953" extrusionOk="0">
                    <a:moveTo>
                      <a:pt x="0" y="0"/>
                    </a:moveTo>
                    <a:lnTo>
                      <a:pt x="1617045" y="0"/>
                    </a:lnTo>
                    <a:lnTo>
                      <a:pt x="1617045" y="591953"/>
                    </a:lnTo>
                    <a:lnTo>
                      <a:pt x="0" y="591953"/>
                    </a:lnTo>
                    <a:lnTo>
                      <a:pt x="0" y="167780"/>
                    </a:lnTo>
                    <a:lnTo>
                      <a:pt x="187693" y="141973"/>
                    </a:lnTo>
                    <a:lnTo>
                      <a:pt x="0" y="11616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-2900486">
                <a:off x="5797840" y="4075412"/>
                <a:ext cx="1408886" cy="1671623"/>
              </a:xfrm>
              <a:custGeom>
                <a:avLst/>
                <a:gdLst/>
                <a:ahLst/>
                <a:cxnLst/>
                <a:rect l="l" t="t" r="r" b="b"/>
                <a:pathLst>
                  <a:path w="988362" h="1172677" extrusionOk="0">
                    <a:moveTo>
                      <a:pt x="760767" y="80165"/>
                    </a:moveTo>
                    <a:cubicBezTo>
                      <a:pt x="789872" y="92475"/>
                      <a:pt x="810293" y="121293"/>
                      <a:pt x="810293" y="154882"/>
                    </a:cubicBezTo>
                    <a:cubicBezTo>
                      <a:pt x="810293" y="341475"/>
                      <a:pt x="810292" y="528067"/>
                      <a:pt x="810292" y="714660"/>
                    </a:cubicBezTo>
                    <a:lnTo>
                      <a:pt x="819126" y="714736"/>
                    </a:lnTo>
                    <a:lnTo>
                      <a:pt x="819126" y="289957"/>
                    </a:lnTo>
                    <a:cubicBezTo>
                      <a:pt x="819126" y="243224"/>
                      <a:pt x="857011" y="205339"/>
                      <a:pt x="903744" y="205339"/>
                    </a:cubicBezTo>
                    <a:cubicBezTo>
                      <a:pt x="950477" y="205339"/>
                      <a:pt x="988362" y="243224"/>
                      <a:pt x="988362" y="289957"/>
                    </a:cubicBezTo>
                    <a:lnTo>
                      <a:pt x="988362" y="850232"/>
                    </a:lnTo>
                    <a:lnTo>
                      <a:pt x="988360" y="850232"/>
                    </a:lnTo>
                    <a:lnTo>
                      <a:pt x="988360" y="948182"/>
                    </a:lnTo>
                    <a:cubicBezTo>
                      <a:pt x="988359" y="1072168"/>
                      <a:pt x="887850" y="1172678"/>
                      <a:pt x="763863" y="1172677"/>
                    </a:cubicBezTo>
                    <a:lnTo>
                      <a:pt x="462084" y="1172677"/>
                    </a:lnTo>
                    <a:cubicBezTo>
                      <a:pt x="431087" y="1172678"/>
                      <a:pt x="401558" y="1166396"/>
                      <a:pt x="374700" y="1155035"/>
                    </a:cubicBezTo>
                    <a:lnTo>
                      <a:pt x="368754" y="1151809"/>
                    </a:lnTo>
                    <a:lnTo>
                      <a:pt x="25123" y="772573"/>
                    </a:lnTo>
                    <a:cubicBezTo>
                      <a:pt x="-11509" y="731152"/>
                      <a:pt x="-7626" y="667879"/>
                      <a:pt x="33795" y="631248"/>
                    </a:cubicBezTo>
                    <a:cubicBezTo>
                      <a:pt x="75216" y="594616"/>
                      <a:pt x="138489" y="598499"/>
                      <a:pt x="175120" y="639920"/>
                    </a:cubicBezTo>
                    <a:lnTo>
                      <a:pt x="307199" y="789270"/>
                    </a:lnTo>
                    <a:lnTo>
                      <a:pt x="304964" y="710665"/>
                    </a:lnTo>
                    <a:lnTo>
                      <a:pt x="309779" y="145988"/>
                    </a:lnTo>
                    <a:cubicBezTo>
                      <a:pt x="309779" y="101688"/>
                      <a:pt x="345692" y="65775"/>
                      <a:pt x="389992" y="65775"/>
                    </a:cubicBezTo>
                    <a:cubicBezTo>
                      <a:pt x="434292" y="65775"/>
                      <a:pt x="470205" y="101688"/>
                      <a:pt x="470205" y="145988"/>
                    </a:cubicBezTo>
                    <a:lnTo>
                      <a:pt x="470205" y="711367"/>
                    </a:lnTo>
                    <a:lnTo>
                      <a:pt x="481909" y="711416"/>
                    </a:lnTo>
                    <a:lnTo>
                      <a:pt x="481909" y="77566"/>
                    </a:lnTo>
                    <a:cubicBezTo>
                      <a:pt x="481909" y="34727"/>
                      <a:pt x="516636" y="0"/>
                      <a:pt x="559475" y="0"/>
                    </a:cubicBezTo>
                    <a:cubicBezTo>
                      <a:pt x="602314" y="0"/>
                      <a:pt x="637041" y="34727"/>
                      <a:pt x="637041" y="77566"/>
                    </a:cubicBezTo>
                    <a:lnTo>
                      <a:pt x="637041" y="713016"/>
                    </a:lnTo>
                    <a:lnTo>
                      <a:pt x="648113" y="713130"/>
                    </a:lnTo>
                    <a:lnTo>
                      <a:pt x="648113" y="154882"/>
                    </a:lnTo>
                    <a:cubicBezTo>
                      <a:pt x="648113" y="110097"/>
                      <a:pt x="684418" y="73792"/>
                      <a:pt x="729203" y="73792"/>
                    </a:cubicBezTo>
                    <a:cubicBezTo>
                      <a:pt x="740399" y="73792"/>
                      <a:pt x="751065" y="76061"/>
                      <a:pt x="760767" y="80165"/>
                    </a:cubicBezTo>
                    <a:close/>
                  </a:path>
                </a:pathLst>
              </a:custGeom>
              <a:solidFill>
                <a:srgbClr val="BE98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2502362">
                <a:off x="5962133" y="4277686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2502362">
                <a:off x="5869559" y="4525881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-8293911">
                <a:off x="7591111" y="5167280"/>
                <a:ext cx="116646" cy="1166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253861">
                <a:off x="6127712" y="5397679"/>
                <a:ext cx="117921" cy="157635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-8302731">
                <a:off x="6927169" y="6062157"/>
                <a:ext cx="2287378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2383186" h="431704" extrusionOk="0">
                    <a:moveTo>
                      <a:pt x="2383186" y="431704"/>
                    </a:moveTo>
                    <a:lnTo>
                      <a:pt x="0" y="431704"/>
                    </a:lnTo>
                    <a:lnTo>
                      <a:pt x="0" y="0"/>
                    </a:lnTo>
                    <a:lnTo>
                      <a:pt x="2383186" y="0"/>
                    </a:lnTo>
                    <a:close/>
                  </a:path>
                </a:pathLst>
              </a:custGeom>
              <a:solidFill>
                <a:srgbClr val="FFFFFF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-2924806">
                <a:off x="6600991" y="3814445"/>
                <a:ext cx="497962" cy="1554323"/>
              </a:xfrm>
              <a:custGeom>
                <a:avLst/>
                <a:gdLst/>
                <a:ahLst/>
                <a:cxnLst/>
                <a:rect l="l" t="t" r="r" b="b"/>
                <a:pathLst>
                  <a:path w="497500" h="1621855" extrusionOk="0">
                    <a:moveTo>
                      <a:pt x="0" y="1621855"/>
                    </a:moveTo>
                    <a:lnTo>
                      <a:pt x="0" y="96520"/>
                    </a:lnTo>
                    <a:lnTo>
                      <a:pt x="4728" y="73096"/>
                    </a:lnTo>
                    <a:cubicBezTo>
                      <a:pt x="22897" y="30141"/>
                      <a:pt x="65431" y="0"/>
                      <a:pt x="115005" y="0"/>
                    </a:cubicBezTo>
                    <a:cubicBezTo>
                      <a:pt x="181104" y="0"/>
                      <a:pt x="234687" y="53583"/>
                      <a:pt x="234687" y="119682"/>
                    </a:cubicBezTo>
                    <a:cubicBezTo>
                      <a:pt x="234687" y="395076"/>
                      <a:pt x="234685" y="670469"/>
                      <a:pt x="234685" y="945864"/>
                    </a:cubicBezTo>
                    <a:lnTo>
                      <a:pt x="247723" y="945976"/>
                    </a:lnTo>
                    <a:lnTo>
                      <a:pt x="247723" y="319040"/>
                    </a:lnTo>
                    <a:cubicBezTo>
                      <a:pt x="247723" y="250067"/>
                      <a:pt x="303638" y="194152"/>
                      <a:pt x="372612" y="194152"/>
                    </a:cubicBezTo>
                    <a:cubicBezTo>
                      <a:pt x="441585" y="194152"/>
                      <a:pt x="497500" y="250066"/>
                      <a:pt x="497500" y="319040"/>
                    </a:cubicBezTo>
                    <a:lnTo>
                      <a:pt x="497500" y="1145956"/>
                    </a:lnTo>
                    <a:lnTo>
                      <a:pt x="497497" y="1145955"/>
                    </a:lnTo>
                    <a:lnTo>
                      <a:pt x="497497" y="1290521"/>
                    </a:lnTo>
                    <a:cubicBezTo>
                      <a:pt x="497496" y="1473513"/>
                      <a:pt x="349153" y="1621856"/>
                      <a:pt x="166160" y="1621855"/>
                    </a:cubicBezTo>
                    <a:close/>
                  </a:path>
                </a:pathLst>
              </a:custGeom>
              <a:solidFill>
                <a:srgbClr val="C09D7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2502362">
                <a:off x="6511169" y="4111694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2502362">
                <a:off x="6193690" y="4165588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" name="Google Shape;65;p2"/>
          <p:cNvSpPr txBox="1">
            <a:spLocks noGrp="1"/>
          </p:cNvSpPr>
          <p:nvPr>
            <p:ph type="ctrTitle"/>
          </p:nvPr>
        </p:nvSpPr>
        <p:spPr>
          <a:xfrm>
            <a:off x="3831253" y="2288175"/>
            <a:ext cx="4587300" cy="273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subTitle" idx="1"/>
          </p:nvPr>
        </p:nvSpPr>
        <p:spPr>
          <a:xfrm>
            <a:off x="3831249" y="5074226"/>
            <a:ext cx="45873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3417551" y="2867800"/>
            <a:ext cx="83589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71" name="Google Shape;71;p3"/>
          <p:cNvGrpSpPr/>
          <p:nvPr/>
        </p:nvGrpSpPr>
        <p:grpSpPr>
          <a:xfrm rot="-7585450">
            <a:off x="-1028821" y="1768890"/>
            <a:ext cx="5429664" cy="4177005"/>
            <a:chOff x="1702234" y="214448"/>
            <a:chExt cx="5429283" cy="4176712"/>
          </a:xfrm>
        </p:grpSpPr>
        <p:sp>
          <p:nvSpPr>
            <p:cNvPr id="72" name="Google Shape;72;p3"/>
            <p:cNvSpPr/>
            <p:nvPr/>
          </p:nvSpPr>
          <p:spPr>
            <a:xfrm rot="1737060">
              <a:off x="4222033" y="1748653"/>
              <a:ext cx="2545376" cy="2161505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01600" dir="27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7541070">
              <a:off x="4365342" y="2054907"/>
              <a:ext cx="1007544" cy="1271681"/>
            </a:xfrm>
            <a:custGeom>
              <a:avLst/>
              <a:gdLst/>
              <a:ahLst/>
              <a:cxnLst/>
              <a:rect l="l" t="t" r="r" b="b"/>
              <a:pathLst>
                <a:path w="683398" h="862557" extrusionOk="0">
                  <a:moveTo>
                    <a:pt x="4319" y="862557"/>
                  </a:move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lnTo>
                    <a:pt x="683398" y="847534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54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 rot="-8658424">
              <a:off x="3415253" y="1576416"/>
              <a:ext cx="888007" cy="774282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 rot="-8658930">
              <a:off x="1732962" y="839371"/>
              <a:ext cx="2384035" cy="87272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 rot="7541070">
              <a:off x="4132588" y="1593532"/>
              <a:ext cx="1270157" cy="1728896"/>
            </a:xfrm>
            <a:custGeom>
              <a:avLst/>
              <a:gdLst/>
              <a:ahLst/>
              <a:cxnLst/>
              <a:rect l="l" t="t" r="r" b="b"/>
              <a:pathLst>
                <a:path w="861523" h="1172677" extrusionOk="0">
                  <a:moveTo>
                    <a:pt x="861523" y="289957"/>
                  </a:moveTo>
                  <a:lnTo>
                    <a:pt x="861523" y="850232"/>
                  </a:lnTo>
                  <a:lnTo>
                    <a:pt x="861521" y="850232"/>
                  </a:lnTo>
                  <a:lnTo>
                    <a:pt x="861521" y="948182"/>
                  </a:lnTo>
                  <a:cubicBezTo>
                    <a:pt x="861520" y="1072168"/>
                    <a:pt x="761011" y="1172678"/>
                    <a:pt x="637024" y="1172677"/>
                  </a:cubicBezTo>
                  <a:lnTo>
                    <a:pt x="335245" y="1172677"/>
                  </a:lnTo>
                  <a:cubicBezTo>
                    <a:pt x="304248" y="1172678"/>
                    <a:pt x="274719" y="1166396"/>
                    <a:pt x="247861" y="1155035"/>
                  </a:cubicBezTo>
                  <a:lnTo>
                    <a:pt x="241915" y="1151809"/>
                  </a:lnTo>
                  <a:lnTo>
                    <a:pt x="149089" y="1073700"/>
                  </a:lnTo>
                  <a:lnTo>
                    <a:pt x="0" y="945708"/>
                  </a:lnTo>
                  <a:lnTo>
                    <a:pt x="182939" y="879947"/>
                  </a:lnTo>
                  <a:lnTo>
                    <a:pt x="178125" y="710665"/>
                  </a:lnTo>
                  <a:lnTo>
                    <a:pt x="182940" y="145988"/>
                  </a:lnTo>
                  <a:cubicBezTo>
                    <a:pt x="182940" y="101688"/>
                    <a:pt x="218853" y="65775"/>
                    <a:pt x="263153" y="65775"/>
                  </a:cubicBezTo>
                  <a:cubicBezTo>
                    <a:pt x="307453" y="65775"/>
                    <a:pt x="343366" y="101688"/>
                    <a:pt x="343366" y="145988"/>
                  </a:cubicBezTo>
                  <a:lnTo>
                    <a:pt x="343366" y="711367"/>
                  </a:lnTo>
                  <a:lnTo>
                    <a:pt x="355070" y="711416"/>
                  </a:lnTo>
                  <a:lnTo>
                    <a:pt x="355070" y="77566"/>
                  </a:lnTo>
                  <a:cubicBezTo>
                    <a:pt x="355070" y="34727"/>
                    <a:pt x="389797" y="0"/>
                    <a:pt x="432636" y="0"/>
                  </a:cubicBezTo>
                  <a:cubicBezTo>
                    <a:pt x="475475" y="0"/>
                    <a:pt x="510202" y="34727"/>
                    <a:pt x="510202" y="77566"/>
                  </a:cubicBezTo>
                  <a:lnTo>
                    <a:pt x="510202" y="713016"/>
                  </a:lnTo>
                  <a:lnTo>
                    <a:pt x="521274" y="713130"/>
                  </a:lnTo>
                  <a:lnTo>
                    <a:pt x="521274" y="154882"/>
                  </a:lnTo>
                  <a:cubicBezTo>
                    <a:pt x="521274" y="110097"/>
                    <a:pt x="557579" y="73792"/>
                    <a:pt x="602364" y="73792"/>
                  </a:cubicBezTo>
                  <a:cubicBezTo>
                    <a:pt x="647149" y="73792"/>
                    <a:pt x="683454" y="110097"/>
                    <a:pt x="683454" y="154882"/>
                  </a:cubicBezTo>
                  <a:cubicBezTo>
                    <a:pt x="683454" y="341475"/>
                    <a:pt x="683453" y="528067"/>
                    <a:pt x="683453" y="714660"/>
                  </a:cubicBezTo>
                  <a:lnTo>
                    <a:pt x="692287" y="714736"/>
                  </a:lnTo>
                  <a:lnTo>
                    <a:pt x="692287" y="289957"/>
                  </a:lnTo>
                  <a:cubicBezTo>
                    <a:pt x="692287" y="243224"/>
                    <a:pt x="730172" y="205339"/>
                    <a:pt x="776905" y="205339"/>
                  </a:cubicBezTo>
                  <a:cubicBezTo>
                    <a:pt x="823638" y="205339"/>
                    <a:pt x="861523" y="243224"/>
                    <a:pt x="861523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8656957">
              <a:off x="5315417" y="2820278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-8656957">
              <a:off x="5383840" y="2554585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2142185">
              <a:off x="3544758" y="2123019"/>
              <a:ext cx="120805" cy="12080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 rot="7538257">
              <a:off x="4244552" y="1927322"/>
              <a:ext cx="497366" cy="1621419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 rot="-8661743">
              <a:off x="1849632" y="861983"/>
              <a:ext cx="2382545" cy="4957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 rot="-8656957">
              <a:off x="4767902" y="3050831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 rot="-8656957">
              <a:off x="5089069" y="2960867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0" y="-6300"/>
            <a:ext cx="7906500" cy="687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415602" y="593375"/>
            <a:ext cx="6977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415602" y="1536639"/>
            <a:ext cx="6977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89" name="Google Shape;89;p4"/>
          <p:cNvGrpSpPr/>
          <p:nvPr/>
        </p:nvGrpSpPr>
        <p:grpSpPr>
          <a:xfrm rot="2839712">
            <a:off x="8204915" y="2871381"/>
            <a:ext cx="3800237" cy="3571832"/>
            <a:chOff x="8382379" y="3910293"/>
            <a:chExt cx="4587314" cy="4311603"/>
          </a:xfrm>
        </p:grpSpPr>
        <p:sp>
          <p:nvSpPr>
            <p:cNvPr id="90" name="Google Shape;90;p4"/>
            <p:cNvSpPr/>
            <p:nvPr/>
          </p:nvSpPr>
          <p:spPr>
            <a:xfrm rot="-10578517">
              <a:off x="8449251" y="3989907"/>
              <a:ext cx="2542749" cy="2159274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88900" dir="912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8735664" y="4521298"/>
              <a:ext cx="4234029" cy="3700598"/>
              <a:chOff x="5409596" y="3829365"/>
              <a:chExt cx="3944135" cy="3425211"/>
            </a:xfrm>
          </p:grpSpPr>
          <p:sp>
            <p:nvSpPr>
              <p:cNvPr id="92" name="Google Shape;92;p4"/>
              <p:cNvSpPr/>
              <p:nvPr/>
            </p:nvSpPr>
            <p:spPr>
              <a:xfrm rot="-2897638">
                <a:off x="5955428" y="4004487"/>
                <a:ext cx="974153" cy="1127361"/>
              </a:xfrm>
              <a:custGeom>
                <a:avLst/>
                <a:gdLst/>
                <a:ahLst/>
                <a:cxnLst/>
                <a:rect l="l" t="t" r="r" b="b"/>
                <a:pathLst>
                  <a:path w="659657" h="763403" extrusionOk="0">
                    <a:moveTo>
                      <a:pt x="635728" y="222183"/>
                    </a:moveTo>
                    <a:cubicBezTo>
                      <a:pt x="650512" y="236968"/>
                      <a:pt x="659657" y="257393"/>
                      <a:pt x="659657" y="279953"/>
                    </a:cubicBezTo>
                    <a:lnTo>
                      <a:pt x="659656" y="739939"/>
                    </a:lnTo>
                    <a:lnTo>
                      <a:pt x="3448" y="763403"/>
                    </a:lnTo>
                    <a:lnTo>
                      <a:pt x="0" y="666980"/>
                    </a:lnTo>
                    <a:lnTo>
                      <a:pt x="4485" y="140951"/>
                    </a:lnTo>
                    <a:cubicBezTo>
                      <a:pt x="4486" y="98180"/>
                      <a:pt x="39159" y="63506"/>
                      <a:pt x="81931" y="63506"/>
                    </a:cubicBezTo>
                    <a:cubicBezTo>
                      <a:pt x="124703" y="63506"/>
                      <a:pt x="159377" y="98180"/>
                      <a:pt x="159377" y="140951"/>
                    </a:cubicBezTo>
                    <a:lnTo>
                      <a:pt x="159377" y="686824"/>
                    </a:lnTo>
                    <a:lnTo>
                      <a:pt x="170677" y="686872"/>
                    </a:lnTo>
                    <a:lnTo>
                      <a:pt x="170677" y="74890"/>
                    </a:lnTo>
                    <a:cubicBezTo>
                      <a:pt x="170677" y="33529"/>
                      <a:pt x="204206" y="0"/>
                      <a:pt x="245567" y="0"/>
                    </a:cubicBezTo>
                    <a:cubicBezTo>
                      <a:pt x="286928" y="0"/>
                      <a:pt x="320457" y="33529"/>
                      <a:pt x="320457" y="74890"/>
                    </a:cubicBezTo>
                    <a:lnTo>
                      <a:pt x="320457" y="688416"/>
                    </a:lnTo>
                    <a:lnTo>
                      <a:pt x="331147" y="688527"/>
                    </a:lnTo>
                    <a:lnTo>
                      <a:pt x="331147" y="149539"/>
                    </a:lnTo>
                    <a:cubicBezTo>
                      <a:pt x="331147" y="106299"/>
                      <a:pt x="366199" y="71246"/>
                      <a:pt x="409439" y="71246"/>
                    </a:cubicBezTo>
                    <a:cubicBezTo>
                      <a:pt x="420249" y="71246"/>
                      <a:pt x="430547" y="73437"/>
                      <a:pt x="439914" y="77399"/>
                    </a:cubicBezTo>
                    <a:cubicBezTo>
                      <a:pt x="468015" y="89285"/>
                      <a:pt x="487731" y="117108"/>
                      <a:pt x="487731" y="149538"/>
                    </a:cubicBezTo>
                    <a:cubicBezTo>
                      <a:pt x="487732" y="329694"/>
                      <a:pt x="487730" y="509848"/>
                      <a:pt x="487730" y="690004"/>
                    </a:cubicBezTo>
                    <a:lnTo>
                      <a:pt x="496260" y="690077"/>
                    </a:lnTo>
                    <a:lnTo>
                      <a:pt x="496260" y="279953"/>
                    </a:lnTo>
                    <a:cubicBezTo>
                      <a:pt x="496260" y="234833"/>
                      <a:pt x="532838" y="198255"/>
                      <a:pt x="577958" y="198255"/>
                    </a:cubicBezTo>
                    <a:cubicBezTo>
                      <a:pt x="600518" y="198254"/>
                      <a:pt x="620943" y="207399"/>
                      <a:pt x="635728" y="222183"/>
                    </a:cubicBezTo>
                    <a:close/>
                  </a:path>
                </a:pathLst>
              </a:custGeom>
              <a:solidFill>
                <a:srgbClr val="EACBB3"/>
              </a:solidFill>
              <a:ln>
                <a:noFill/>
              </a:ln>
              <a:effectLst>
                <a:outerShdw dist="76200" dir="8100000" algn="tr" rotWithShape="0">
                  <a:srgbClr val="000000">
                    <a:alpha val="1176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rot="2502509">
                <a:off x="6954480" y="5037176"/>
                <a:ext cx="857155" cy="747510"/>
              </a:xfrm>
              <a:prstGeom prst="rect">
                <a:avLst/>
              </a:prstGeom>
              <a:solidFill>
                <a:srgbClr val="B4885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 rot="2499514">
                <a:off x="7059688" y="5745193"/>
                <a:ext cx="2305059" cy="843815"/>
              </a:xfrm>
              <a:custGeom>
                <a:avLst/>
                <a:gdLst/>
                <a:ahLst/>
                <a:cxnLst/>
                <a:rect l="l" t="t" r="r" b="b"/>
                <a:pathLst>
                  <a:path w="1617045" h="591953" extrusionOk="0">
                    <a:moveTo>
                      <a:pt x="0" y="0"/>
                    </a:moveTo>
                    <a:lnTo>
                      <a:pt x="1617045" y="0"/>
                    </a:lnTo>
                    <a:lnTo>
                      <a:pt x="1617045" y="591953"/>
                    </a:lnTo>
                    <a:lnTo>
                      <a:pt x="0" y="591953"/>
                    </a:lnTo>
                    <a:lnTo>
                      <a:pt x="0" y="167780"/>
                    </a:lnTo>
                    <a:lnTo>
                      <a:pt x="187693" y="141973"/>
                    </a:lnTo>
                    <a:lnTo>
                      <a:pt x="0" y="11616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 rot="-2900486">
                <a:off x="5797840" y="4075412"/>
                <a:ext cx="1408886" cy="1671623"/>
              </a:xfrm>
              <a:custGeom>
                <a:avLst/>
                <a:gdLst/>
                <a:ahLst/>
                <a:cxnLst/>
                <a:rect l="l" t="t" r="r" b="b"/>
                <a:pathLst>
                  <a:path w="988362" h="1172677" extrusionOk="0">
                    <a:moveTo>
                      <a:pt x="760767" y="80165"/>
                    </a:moveTo>
                    <a:cubicBezTo>
                      <a:pt x="789872" y="92475"/>
                      <a:pt x="810293" y="121293"/>
                      <a:pt x="810293" y="154882"/>
                    </a:cubicBezTo>
                    <a:cubicBezTo>
                      <a:pt x="810293" y="341475"/>
                      <a:pt x="810292" y="528067"/>
                      <a:pt x="810292" y="714660"/>
                    </a:cubicBezTo>
                    <a:lnTo>
                      <a:pt x="819126" y="714736"/>
                    </a:lnTo>
                    <a:lnTo>
                      <a:pt x="819126" y="289957"/>
                    </a:lnTo>
                    <a:cubicBezTo>
                      <a:pt x="819126" y="243224"/>
                      <a:pt x="857011" y="205339"/>
                      <a:pt x="903744" y="205339"/>
                    </a:cubicBezTo>
                    <a:cubicBezTo>
                      <a:pt x="950477" y="205339"/>
                      <a:pt x="988362" y="243224"/>
                      <a:pt x="988362" y="289957"/>
                    </a:cubicBezTo>
                    <a:lnTo>
                      <a:pt x="988362" y="850232"/>
                    </a:lnTo>
                    <a:lnTo>
                      <a:pt x="988360" y="850232"/>
                    </a:lnTo>
                    <a:lnTo>
                      <a:pt x="988360" y="948182"/>
                    </a:lnTo>
                    <a:cubicBezTo>
                      <a:pt x="988359" y="1072168"/>
                      <a:pt x="887850" y="1172678"/>
                      <a:pt x="763863" y="1172677"/>
                    </a:cubicBezTo>
                    <a:lnTo>
                      <a:pt x="462084" y="1172677"/>
                    </a:lnTo>
                    <a:cubicBezTo>
                      <a:pt x="431087" y="1172678"/>
                      <a:pt x="401558" y="1166396"/>
                      <a:pt x="374700" y="1155035"/>
                    </a:cubicBezTo>
                    <a:lnTo>
                      <a:pt x="368754" y="1151809"/>
                    </a:lnTo>
                    <a:lnTo>
                      <a:pt x="25123" y="772573"/>
                    </a:lnTo>
                    <a:cubicBezTo>
                      <a:pt x="-11509" y="731152"/>
                      <a:pt x="-7626" y="667879"/>
                      <a:pt x="33795" y="631248"/>
                    </a:cubicBezTo>
                    <a:cubicBezTo>
                      <a:pt x="75216" y="594616"/>
                      <a:pt x="138489" y="598499"/>
                      <a:pt x="175120" y="639920"/>
                    </a:cubicBezTo>
                    <a:lnTo>
                      <a:pt x="307199" y="789270"/>
                    </a:lnTo>
                    <a:lnTo>
                      <a:pt x="304964" y="710665"/>
                    </a:lnTo>
                    <a:lnTo>
                      <a:pt x="309779" y="145988"/>
                    </a:lnTo>
                    <a:cubicBezTo>
                      <a:pt x="309779" y="101688"/>
                      <a:pt x="345692" y="65775"/>
                      <a:pt x="389992" y="65775"/>
                    </a:cubicBezTo>
                    <a:cubicBezTo>
                      <a:pt x="434292" y="65775"/>
                      <a:pt x="470205" y="101688"/>
                      <a:pt x="470205" y="145988"/>
                    </a:cubicBezTo>
                    <a:lnTo>
                      <a:pt x="470205" y="711367"/>
                    </a:lnTo>
                    <a:lnTo>
                      <a:pt x="481909" y="711416"/>
                    </a:lnTo>
                    <a:lnTo>
                      <a:pt x="481909" y="77566"/>
                    </a:lnTo>
                    <a:cubicBezTo>
                      <a:pt x="481909" y="34727"/>
                      <a:pt x="516636" y="0"/>
                      <a:pt x="559475" y="0"/>
                    </a:cubicBezTo>
                    <a:cubicBezTo>
                      <a:pt x="602314" y="0"/>
                      <a:pt x="637041" y="34727"/>
                      <a:pt x="637041" y="77566"/>
                    </a:cubicBezTo>
                    <a:lnTo>
                      <a:pt x="637041" y="713016"/>
                    </a:lnTo>
                    <a:lnTo>
                      <a:pt x="648113" y="713130"/>
                    </a:lnTo>
                    <a:lnTo>
                      <a:pt x="648113" y="154882"/>
                    </a:lnTo>
                    <a:cubicBezTo>
                      <a:pt x="648113" y="110097"/>
                      <a:pt x="684418" y="73792"/>
                      <a:pt x="729203" y="73792"/>
                    </a:cubicBezTo>
                    <a:cubicBezTo>
                      <a:pt x="740399" y="73792"/>
                      <a:pt x="751065" y="76061"/>
                      <a:pt x="760767" y="80165"/>
                    </a:cubicBezTo>
                    <a:close/>
                  </a:path>
                </a:pathLst>
              </a:custGeom>
              <a:solidFill>
                <a:srgbClr val="BE98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 rot="2502362">
                <a:off x="5962133" y="4277686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 rot="2502362">
                <a:off x="5869559" y="4525881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 rot="-8293911">
                <a:off x="7591111" y="5167280"/>
                <a:ext cx="116646" cy="1166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 rot="253861">
                <a:off x="6127712" y="5397679"/>
                <a:ext cx="117921" cy="157635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 rot="-8302731">
                <a:off x="6927169" y="6062157"/>
                <a:ext cx="2287378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2383186" h="431704" extrusionOk="0">
                    <a:moveTo>
                      <a:pt x="2383186" y="431704"/>
                    </a:moveTo>
                    <a:lnTo>
                      <a:pt x="0" y="431704"/>
                    </a:lnTo>
                    <a:lnTo>
                      <a:pt x="0" y="0"/>
                    </a:lnTo>
                    <a:lnTo>
                      <a:pt x="2383186" y="0"/>
                    </a:lnTo>
                    <a:close/>
                  </a:path>
                </a:pathLst>
              </a:custGeom>
              <a:solidFill>
                <a:srgbClr val="FFFFFF">
                  <a:alpha val="133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 rot="-2924806">
                <a:off x="6600991" y="3814445"/>
                <a:ext cx="497962" cy="1554323"/>
              </a:xfrm>
              <a:custGeom>
                <a:avLst/>
                <a:gdLst/>
                <a:ahLst/>
                <a:cxnLst/>
                <a:rect l="l" t="t" r="r" b="b"/>
                <a:pathLst>
                  <a:path w="497500" h="1621855" extrusionOk="0">
                    <a:moveTo>
                      <a:pt x="0" y="1621855"/>
                    </a:moveTo>
                    <a:lnTo>
                      <a:pt x="0" y="96520"/>
                    </a:lnTo>
                    <a:lnTo>
                      <a:pt x="4728" y="73096"/>
                    </a:lnTo>
                    <a:cubicBezTo>
                      <a:pt x="22897" y="30141"/>
                      <a:pt x="65431" y="0"/>
                      <a:pt x="115005" y="0"/>
                    </a:cubicBezTo>
                    <a:cubicBezTo>
                      <a:pt x="181104" y="0"/>
                      <a:pt x="234687" y="53583"/>
                      <a:pt x="234687" y="119682"/>
                    </a:cubicBezTo>
                    <a:cubicBezTo>
                      <a:pt x="234687" y="395076"/>
                      <a:pt x="234685" y="670469"/>
                      <a:pt x="234685" y="945864"/>
                    </a:cubicBezTo>
                    <a:lnTo>
                      <a:pt x="247723" y="945976"/>
                    </a:lnTo>
                    <a:lnTo>
                      <a:pt x="247723" y="319040"/>
                    </a:lnTo>
                    <a:cubicBezTo>
                      <a:pt x="247723" y="250067"/>
                      <a:pt x="303638" y="194152"/>
                      <a:pt x="372612" y="194152"/>
                    </a:cubicBezTo>
                    <a:cubicBezTo>
                      <a:pt x="441585" y="194152"/>
                      <a:pt x="497500" y="250066"/>
                      <a:pt x="497500" y="319040"/>
                    </a:cubicBezTo>
                    <a:lnTo>
                      <a:pt x="497500" y="1145956"/>
                    </a:lnTo>
                    <a:lnTo>
                      <a:pt x="497497" y="1145955"/>
                    </a:lnTo>
                    <a:lnTo>
                      <a:pt x="497497" y="1290521"/>
                    </a:lnTo>
                    <a:cubicBezTo>
                      <a:pt x="497496" y="1473513"/>
                      <a:pt x="349153" y="1621856"/>
                      <a:pt x="166160" y="1621855"/>
                    </a:cubicBezTo>
                    <a:close/>
                  </a:path>
                </a:pathLst>
              </a:custGeom>
              <a:solidFill>
                <a:srgbClr val="C09D7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 rot="2502362">
                <a:off x="6511169" y="4111694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 rot="2502362">
                <a:off x="6193690" y="4165588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4" name="Google Shape;104;p4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1524375" y="593375"/>
            <a:ext cx="10252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"/>
          <p:cNvSpPr txBox="1">
            <a:spLocks noGrp="1"/>
          </p:cNvSpPr>
          <p:nvPr>
            <p:ph type="body" idx="1"/>
          </p:nvPr>
        </p:nvSpPr>
        <p:spPr>
          <a:xfrm>
            <a:off x="1776800" y="1536625"/>
            <a:ext cx="308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41" name="Google Shape;141;p6"/>
          <p:cNvSpPr txBox="1">
            <a:spLocks noGrp="1"/>
          </p:cNvSpPr>
          <p:nvPr>
            <p:ph type="body" idx="2"/>
          </p:nvPr>
        </p:nvSpPr>
        <p:spPr>
          <a:xfrm>
            <a:off x="5268110" y="1536625"/>
            <a:ext cx="308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42" name="Google Shape;142;p6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6"/>
          <p:cNvSpPr txBox="1">
            <a:spLocks noGrp="1"/>
          </p:cNvSpPr>
          <p:nvPr>
            <p:ph type="body" idx="3"/>
          </p:nvPr>
        </p:nvSpPr>
        <p:spPr>
          <a:xfrm>
            <a:off x="8759434" y="1536625"/>
            <a:ext cx="308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grpSp>
        <p:nvGrpSpPr>
          <p:cNvPr id="144" name="Google Shape;144;p6"/>
          <p:cNvGrpSpPr/>
          <p:nvPr/>
        </p:nvGrpSpPr>
        <p:grpSpPr>
          <a:xfrm rot="3205618">
            <a:off x="-491272" y="482292"/>
            <a:ext cx="2892109" cy="2224881"/>
            <a:chOff x="1702234" y="214448"/>
            <a:chExt cx="5429283" cy="4176712"/>
          </a:xfrm>
        </p:grpSpPr>
        <p:sp>
          <p:nvSpPr>
            <p:cNvPr id="145" name="Google Shape;145;p6"/>
            <p:cNvSpPr/>
            <p:nvPr/>
          </p:nvSpPr>
          <p:spPr>
            <a:xfrm rot="1737060">
              <a:off x="4222033" y="1748653"/>
              <a:ext cx="2545376" cy="2161505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01600" dir="27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 rot="7541070">
              <a:off x="4365342" y="2054907"/>
              <a:ext cx="1007544" cy="1271681"/>
            </a:xfrm>
            <a:custGeom>
              <a:avLst/>
              <a:gdLst/>
              <a:ahLst/>
              <a:cxnLst/>
              <a:rect l="l" t="t" r="r" b="b"/>
              <a:pathLst>
                <a:path w="683398" h="862557" extrusionOk="0">
                  <a:moveTo>
                    <a:pt x="4319" y="862557"/>
                  </a:move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lnTo>
                    <a:pt x="683398" y="847534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54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 rot="-8658424">
              <a:off x="3415253" y="1576416"/>
              <a:ext cx="888007" cy="774282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 rot="-8658930">
              <a:off x="1732962" y="839371"/>
              <a:ext cx="2384035" cy="87272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 rot="7541070">
              <a:off x="4132588" y="1593532"/>
              <a:ext cx="1270157" cy="1728896"/>
            </a:xfrm>
            <a:custGeom>
              <a:avLst/>
              <a:gdLst/>
              <a:ahLst/>
              <a:cxnLst/>
              <a:rect l="l" t="t" r="r" b="b"/>
              <a:pathLst>
                <a:path w="861523" h="1172677" extrusionOk="0">
                  <a:moveTo>
                    <a:pt x="861523" y="289957"/>
                  </a:moveTo>
                  <a:lnTo>
                    <a:pt x="861523" y="850232"/>
                  </a:lnTo>
                  <a:lnTo>
                    <a:pt x="861521" y="850232"/>
                  </a:lnTo>
                  <a:lnTo>
                    <a:pt x="861521" y="948182"/>
                  </a:lnTo>
                  <a:cubicBezTo>
                    <a:pt x="861520" y="1072168"/>
                    <a:pt x="761011" y="1172678"/>
                    <a:pt x="637024" y="1172677"/>
                  </a:cubicBezTo>
                  <a:lnTo>
                    <a:pt x="335245" y="1172677"/>
                  </a:lnTo>
                  <a:cubicBezTo>
                    <a:pt x="304248" y="1172678"/>
                    <a:pt x="274719" y="1166396"/>
                    <a:pt x="247861" y="1155035"/>
                  </a:cubicBezTo>
                  <a:lnTo>
                    <a:pt x="241915" y="1151809"/>
                  </a:lnTo>
                  <a:lnTo>
                    <a:pt x="149089" y="1073700"/>
                  </a:lnTo>
                  <a:lnTo>
                    <a:pt x="0" y="945708"/>
                  </a:lnTo>
                  <a:lnTo>
                    <a:pt x="182939" y="879947"/>
                  </a:lnTo>
                  <a:lnTo>
                    <a:pt x="178125" y="710665"/>
                  </a:lnTo>
                  <a:lnTo>
                    <a:pt x="182940" y="145988"/>
                  </a:lnTo>
                  <a:cubicBezTo>
                    <a:pt x="182940" y="101688"/>
                    <a:pt x="218853" y="65775"/>
                    <a:pt x="263153" y="65775"/>
                  </a:cubicBezTo>
                  <a:cubicBezTo>
                    <a:pt x="307453" y="65775"/>
                    <a:pt x="343366" y="101688"/>
                    <a:pt x="343366" y="145988"/>
                  </a:cubicBezTo>
                  <a:lnTo>
                    <a:pt x="343366" y="711367"/>
                  </a:lnTo>
                  <a:lnTo>
                    <a:pt x="355070" y="711416"/>
                  </a:lnTo>
                  <a:lnTo>
                    <a:pt x="355070" y="77566"/>
                  </a:lnTo>
                  <a:cubicBezTo>
                    <a:pt x="355070" y="34727"/>
                    <a:pt x="389797" y="0"/>
                    <a:pt x="432636" y="0"/>
                  </a:cubicBezTo>
                  <a:cubicBezTo>
                    <a:pt x="475475" y="0"/>
                    <a:pt x="510202" y="34727"/>
                    <a:pt x="510202" y="77566"/>
                  </a:cubicBezTo>
                  <a:lnTo>
                    <a:pt x="510202" y="713016"/>
                  </a:lnTo>
                  <a:lnTo>
                    <a:pt x="521274" y="713130"/>
                  </a:lnTo>
                  <a:lnTo>
                    <a:pt x="521274" y="154882"/>
                  </a:lnTo>
                  <a:cubicBezTo>
                    <a:pt x="521274" y="110097"/>
                    <a:pt x="557579" y="73792"/>
                    <a:pt x="602364" y="73792"/>
                  </a:cubicBezTo>
                  <a:cubicBezTo>
                    <a:pt x="647149" y="73792"/>
                    <a:pt x="683454" y="110097"/>
                    <a:pt x="683454" y="154882"/>
                  </a:cubicBezTo>
                  <a:cubicBezTo>
                    <a:pt x="683454" y="341475"/>
                    <a:pt x="683453" y="528067"/>
                    <a:pt x="683453" y="714660"/>
                  </a:cubicBezTo>
                  <a:lnTo>
                    <a:pt x="692287" y="714736"/>
                  </a:lnTo>
                  <a:lnTo>
                    <a:pt x="692287" y="289957"/>
                  </a:lnTo>
                  <a:cubicBezTo>
                    <a:pt x="692287" y="243224"/>
                    <a:pt x="730172" y="205339"/>
                    <a:pt x="776905" y="205339"/>
                  </a:cubicBezTo>
                  <a:cubicBezTo>
                    <a:pt x="823638" y="205339"/>
                    <a:pt x="861523" y="243224"/>
                    <a:pt x="861523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 rot="-8656957">
              <a:off x="5315417" y="2820278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 rot="-8656957">
              <a:off x="5383840" y="2554585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rot="2142185">
              <a:off x="3544758" y="2123019"/>
              <a:ext cx="120805" cy="12080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 rot="7538257">
              <a:off x="4244552" y="1927322"/>
              <a:ext cx="497366" cy="1621419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 rot="-8661743">
              <a:off x="1849632" y="861983"/>
              <a:ext cx="2382545" cy="4957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rot="-8656957">
              <a:off x="4767902" y="3050831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rot="-8656957">
              <a:off x="5089069" y="2960867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6"/>
          <p:cNvGrpSpPr/>
          <p:nvPr/>
        </p:nvGrpSpPr>
        <p:grpSpPr>
          <a:xfrm rot="7462180">
            <a:off x="-457433" y="3883457"/>
            <a:ext cx="2824430" cy="2603122"/>
            <a:chOff x="4927791" y="-341460"/>
            <a:chExt cx="4850854" cy="4470765"/>
          </a:xfrm>
        </p:grpSpPr>
        <p:sp>
          <p:nvSpPr>
            <p:cNvPr id="158" name="Google Shape;158;p6"/>
            <p:cNvSpPr/>
            <p:nvPr/>
          </p:nvSpPr>
          <p:spPr>
            <a:xfrm rot="4048635">
              <a:off x="5140627" y="1462720"/>
              <a:ext cx="2541786" cy="2158456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88900" dir="66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rot="-7503817">
              <a:off x="6013471" y="1528893"/>
              <a:ext cx="1008171" cy="1155736"/>
            </a:xfrm>
            <a:custGeom>
              <a:avLst/>
              <a:gdLst/>
              <a:ahLst/>
              <a:cxnLst/>
              <a:rect l="l" t="t" r="r" b="b"/>
              <a:pathLst>
                <a:path w="683398" h="783426" extrusionOk="0">
                  <a:moveTo>
                    <a:pt x="683398" y="771240"/>
                  </a:moveTo>
                  <a:lnTo>
                    <a:pt x="2069" y="783426"/>
                  </a:ln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 rot="-2104850">
              <a:off x="7149489" y="969404"/>
              <a:ext cx="887893" cy="77420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 rot="-7503817">
              <a:off x="6164102" y="1241486"/>
              <a:ext cx="1406458" cy="172997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 rot="-2103817">
              <a:off x="7358755" y="264520"/>
              <a:ext cx="2385518" cy="873269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rot="-2105749">
              <a:off x="6146783" y="2398565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 rot="-2105749">
              <a:off x="6375138" y="2550648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 rot="8695575">
              <a:off x="7409403" y="983866"/>
              <a:ext cx="120599" cy="1205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rot="-7471395">
              <a:off x="6387928" y="895844"/>
              <a:ext cx="498167" cy="162402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8692730">
              <a:off x="7469257" y="598072"/>
              <a:ext cx="2381912" cy="49584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-2105749">
              <a:off x="6109341" y="1805670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rot="-2105749">
              <a:off x="6088553" y="2138549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415604" y="740800"/>
            <a:ext cx="65988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77" name="Google Shape;177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6598800" cy="319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8"/>
          <p:cNvSpPr/>
          <p:nvPr/>
        </p:nvSpPr>
        <p:spPr>
          <a:xfrm rot="1745718">
            <a:off x="4571066" y="5710708"/>
            <a:ext cx="1178328" cy="1000623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 rot="-7320323">
            <a:off x="250319" y="5592586"/>
            <a:ext cx="1178635" cy="1000884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 rot="4042808">
            <a:off x="3126941" y="5711639"/>
            <a:ext cx="1176113" cy="998742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 rot="-10586204">
            <a:off x="1652749" y="5625508"/>
            <a:ext cx="1178391" cy="1000676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/>
          <p:nvPr/>
        </p:nvSpPr>
        <p:spPr>
          <a:xfrm rot="-1546664">
            <a:off x="431941" y="2193346"/>
            <a:ext cx="1822776" cy="1547882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4540148">
            <a:off x="-1027885" y="1120133"/>
            <a:ext cx="3125297" cy="1794567"/>
            <a:chOff x="-1615279" y="2772322"/>
            <a:chExt cx="3125563" cy="1794720"/>
          </a:xfrm>
        </p:grpSpPr>
        <p:sp>
          <p:nvSpPr>
            <p:cNvPr id="186" name="Google Shape;186;p9"/>
            <p:cNvSpPr/>
            <p:nvPr/>
          </p:nvSpPr>
          <p:spPr>
            <a:xfrm rot="4258143">
              <a:off x="600906" y="2974306"/>
              <a:ext cx="721943" cy="911207"/>
            </a:xfrm>
            <a:custGeom>
              <a:avLst/>
              <a:gdLst/>
              <a:ahLst/>
              <a:cxnLst/>
              <a:rect l="l" t="t" r="r" b="b"/>
              <a:pathLst>
                <a:path w="683398" h="862557" extrusionOk="0">
                  <a:moveTo>
                    <a:pt x="4319" y="862557"/>
                  </a:move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lnTo>
                    <a:pt x="683398" y="847534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54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 rot="9658649">
              <a:off x="-230781" y="3453774"/>
              <a:ext cx="636291" cy="554802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 rot="9658143">
              <a:off x="-1555769" y="3680279"/>
              <a:ext cx="1708250" cy="625341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9"/>
            <p:cNvSpPr/>
            <p:nvPr/>
          </p:nvSpPr>
          <p:spPr>
            <a:xfrm rot="4258143">
              <a:off x="297487" y="2785074"/>
              <a:ext cx="910115" cy="1238819"/>
            </a:xfrm>
            <a:custGeom>
              <a:avLst/>
              <a:gdLst/>
              <a:ahLst/>
              <a:cxnLst/>
              <a:rect l="l" t="t" r="r" b="b"/>
              <a:pathLst>
                <a:path w="861523" h="1172677" extrusionOk="0">
                  <a:moveTo>
                    <a:pt x="861523" y="289957"/>
                  </a:moveTo>
                  <a:lnTo>
                    <a:pt x="861523" y="850232"/>
                  </a:lnTo>
                  <a:lnTo>
                    <a:pt x="861521" y="850232"/>
                  </a:lnTo>
                  <a:lnTo>
                    <a:pt x="861521" y="948182"/>
                  </a:lnTo>
                  <a:cubicBezTo>
                    <a:pt x="861520" y="1072168"/>
                    <a:pt x="761011" y="1172678"/>
                    <a:pt x="637024" y="1172677"/>
                  </a:cubicBezTo>
                  <a:lnTo>
                    <a:pt x="335245" y="1172677"/>
                  </a:lnTo>
                  <a:cubicBezTo>
                    <a:pt x="304248" y="1172678"/>
                    <a:pt x="274719" y="1166396"/>
                    <a:pt x="247861" y="1155035"/>
                  </a:cubicBezTo>
                  <a:lnTo>
                    <a:pt x="241915" y="1151809"/>
                  </a:lnTo>
                  <a:lnTo>
                    <a:pt x="149089" y="1073700"/>
                  </a:lnTo>
                  <a:lnTo>
                    <a:pt x="0" y="945708"/>
                  </a:lnTo>
                  <a:lnTo>
                    <a:pt x="182939" y="879947"/>
                  </a:lnTo>
                  <a:lnTo>
                    <a:pt x="178125" y="710665"/>
                  </a:lnTo>
                  <a:lnTo>
                    <a:pt x="182940" y="145988"/>
                  </a:lnTo>
                  <a:cubicBezTo>
                    <a:pt x="182940" y="101688"/>
                    <a:pt x="218853" y="65775"/>
                    <a:pt x="263153" y="65775"/>
                  </a:cubicBezTo>
                  <a:cubicBezTo>
                    <a:pt x="307453" y="65775"/>
                    <a:pt x="343366" y="101688"/>
                    <a:pt x="343366" y="145988"/>
                  </a:cubicBezTo>
                  <a:lnTo>
                    <a:pt x="343366" y="711367"/>
                  </a:lnTo>
                  <a:lnTo>
                    <a:pt x="355070" y="711416"/>
                  </a:lnTo>
                  <a:lnTo>
                    <a:pt x="355070" y="77566"/>
                  </a:lnTo>
                  <a:cubicBezTo>
                    <a:pt x="355070" y="34727"/>
                    <a:pt x="389797" y="0"/>
                    <a:pt x="432636" y="0"/>
                  </a:cubicBezTo>
                  <a:cubicBezTo>
                    <a:pt x="475475" y="0"/>
                    <a:pt x="510202" y="34727"/>
                    <a:pt x="510202" y="77566"/>
                  </a:cubicBezTo>
                  <a:lnTo>
                    <a:pt x="510202" y="713016"/>
                  </a:lnTo>
                  <a:lnTo>
                    <a:pt x="521274" y="713130"/>
                  </a:lnTo>
                  <a:lnTo>
                    <a:pt x="521274" y="154882"/>
                  </a:lnTo>
                  <a:cubicBezTo>
                    <a:pt x="521274" y="110097"/>
                    <a:pt x="557579" y="73792"/>
                    <a:pt x="602364" y="73792"/>
                  </a:cubicBezTo>
                  <a:cubicBezTo>
                    <a:pt x="647149" y="73792"/>
                    <a:pt x="683454" y="110097"/>
                    <a:pt x="683454" y="154882"/>
                  </a:cubicBezTo>
                  <a:cubicBezTo>
                    <a:pt x="683454" y="341475"/>
                    <a:pt x="683453" y="528067"/>
                    <a:pt x="683453" y="714660"/>
                  </a:cubicBezTo>
                  <a:lnTo>
                    <a:pt x="692287" y="714736"/>
                  </a:lnTo>
                  <a:lnTo>
                    <a:pt x="692287" y="289957"/>
                  </a:lnTo>
                  <a:cubicBezTo>
                    <a:pt x="692287" y="243224"/>
                    <a:pt x="730172" y="205339"/>
                    <a:pt x="776905" y="205339"/>
                  </a:cubicBezTo>
                  <a:cubicBezTo>
                    <a:pt x="823638" y="205339"/>
                    <a:pt x="861523" y="243224"/>
                    <a:pt x="861523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9660116">
              <a:off x="1220433" y="3173569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9660116">
              <a:off x="1093348" y="3023578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-1140742">
              <a:off x="67513" y="3927519"/>
              <a:ext cx="86561" cy="8656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 rot="4255330">
              <a:off x="624571" y="3100008"/>
              <a:ext cx="356382" cy="116180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 rot="9655330">
              <a:off x="-1604290" y="3678884"/>
              <a:ext cx="1707183" cy="355188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9660116">
              <a:off x="1128669" y="3589239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9660116">
              <a:off x="1208979" y="3364151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372093">
            <a:off x="-330275" y="3030937"/>
            <a:ext cx="3198595" cy="3671307"/>
            <a:chOff x="-187483" y="2125560"/>
            <a:chExt cx="4464239" cy="5123996"/>
          </a:xfrm>
        </p:grpSpPr>
        <p:sp>
          <p:nvSpPr>
            <p:cNvPr id="198" name="Google Shape;198;p9"/>
            <p:cNvSpPr/>
            <p:nvPr/>
          </p:nvSpPr>
          <p:spPr>
            <a:xfrm rot="-7314766">
              <a:off x="1416926" y="2695844"/>
              <a:ext cx="2542676" cy="2159212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728819">
              <a:off x="2211924" y="3785463"/>
              <a:ext cx="997949" cy="1293614"/>
            </a:xfrm>
            <a:custGeom>
              <a:avLst/>
              <a:gdLst/>
              <a:ahLst/>
              <a:cxnLst/>
              <a:rect l="l" t="t" r="r" b="b"/>
              <a:pathLst>
                <a:path w="676054" h="876351" extrusionOk="0">
                  <a:moveTo>
                    <a:pt x="9126" y="106829"/>
                  </a:moveTo>
                  <a:lnTo>
                    <a:pt x="20965" y="89269"/>
                  </a:lnTo>
                  <a:cubicBezTo>
                    <a:pt x="35481" y="74754"/>
                    <a:pt x="55534" y="65775"/>
                    <a:pt x="77684" y="65775"/>
                  </a:cubicBezTo>
                  <a:cubicBezTo>
                    <a:pt x="121984" y="65775"/>
                    <a:pt x="157897" y="101688"/>
                    <a:pt x="157897" y="145988"/>
                  </a:cubicBezTo>
                  <a:lnTo>
                    <a:pt x="157897" y="711367"/>
                  </a:lnTo>
                  <a:lnTo>
                    <a:pt x="169601" y="711416"/>
                  </a:lnTo>
                  <a:lnTo>
                    <a:pt x="169601" y="77566"/>
                  </a:lnTo>
                  <a:cubicBezTo>
                    <a:pt x="169601" y="34727"/>
                    <a:pt x="204328" y="0"/>
                    <a:pt x="247167" y="0"/>
                  </a:cubicBezTo>
                  <a:cubicBezTo>
                    <a:pt x="290006" y="0"/>
                    <a:pt x="324733" y="34727"/>
                    <a:pt x="324733" y="77566"/>
                  </a:cubicBezTo>
                  <a:lnTo>
                    <a:pt x="324733" y="713016"/>
                  </a:lnTo>
                  <a:lnTo>
                    <a:pt x="335805" y="713130"/>
                  </a:lnTo>
                  <a:lnTo>
                    <a:pt x="335805" y="154882"/>
                  </a:lnTo>
                  <a:cubicBezTo>
                    <a:pt x="335805" y="110097"/>
                    <a:pt x="372110" y="73792"/>
                    <a:pt x="416895" y="73792"/>
                  </a:cubicBezTo>
                  <a:cubicBezTo>
                    <a:pt x="461680" y="73792"/>
                    <a:pt x="497985" y="110097"/>
                    <a:pt x="497985" y="154882"/>
                  </a:cubicBezTo>
                  <a:cubicBezTo>
                    <a:pt x="497985" y="341475"/>
                    <a:pt x="497984" y="528067"/>
                    <a:pt x="497984" y="714660"/>
                  </a:cubicBezTo>
                  <a:lnTo>
                    <a:pt x="506818" y="714736"/>
                  </a:lnTo>
                  <a:lnTo>
                    <a:pt x="506818" y="289957"/>
                  </a:lnTo>
                  <a:cubicBezTo>
                    <a:pt x="506818" y="243224"/>
                    <a:pt x="544703" y="205339"/>
                    <a:pt x="591436" y="205339"/>
                  </a:cubicBezTo>
                  <a:cubicBezTo>
                    <a:pt x="638169" y="205339"/>
                    <a:pt x="676054" y="243224"/>
                    <a:pt x="676054" y="289957"/>
                  </a:cubicBezTo>
                  <a:lnTo>
                    <a:pt x="676054" y="850232"/>
                  </a:lnTo>
                  <a:lnTo>
                    <a:pt x="676052" y="850232"/>
                  </a:lnTo>
                  <a:lnTo>
                    <a:pt x="676052" y="876351"/>
                  </a:lnTo>
                  <a:lnTo>
                    <a:pt x="0" y="868248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1914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8129564">
              <a:off x="1371396" y="4909989"/>
              <a:ext cx="888018" cy="774098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 rot="8128819">
              <a:off x="-216293" y="5664318"/>
              <a:ext cx="2386980" cy="873804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 rot="2728819">
              <a:off x="1705921" y="3573380"/>
              <a:ext cx="1407320" cy="173103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 rot="8129789">
              <a:off x="2937046" y="3879934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 rot="8129789">
              <a:off x="2686877" y="3767286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 rot="-2669792">
              <a:off x="1928381" y="5524376"/>
              <a:ext cx="120708" cy="12070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9"/>
            <p:cNvSpPr/>
            <p:nvPr/>
          </p:nvSpPr>
          <p:spPr>
            <a:xfrm rot="8124295">
              <a:off x="-356997" y="5714527"/>
              <a:ext cx="2384571" cy="4953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9"/>
            <p:cNvSpPr/>
            <p:nvPr/>
          </p:nvSpPr>
          <p:spPr>
            <a:xfrm rot="2785015">
              <a:off x="2439797" y="3986343"/>
              <a:ext cx="497929" cy="162325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 rot="8129789">
              <a:off x="3071045" y="4458701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 rot="8129789">
              <a:off x="3037060" y="4126908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 rot="-221792">
            <a:off x="1542373" y="276577"/>
            <a:ext cx="3416092" cy="3329691"/>
            <a:chOff x="5011501" y="-341460"/>
            <a:chExt cx="4767144" cy="4646572"/>
          </a:xfrm>
        </p:grpSpPr>
        <p:sp>
          <p:nvSpPr>
            <p:cNvPr id="211" name="Google Shape;211;p9"/>
            <p:cNvSpPr/>
            <p:nvPr/>
          </p:nvSpPr>
          <p:spPr>
            <a:xfrm rot="4048635">
              <a:off x="5224336" y="1638527"/>
              <a:ext cx="2541786" cy="2158456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 rot="-7503817">
              <a:off x="6013471" y="1528893"/>
              <a:ext cx="1008171" cy="1155736"/>
            </a:xfrm>
            <a:custGeom>
              <a:avLst/>
              <a:gdLst/>
              <a:ahLst/>
              <a:cxnLst/>
              <a:rect l="l" t="t" r="r" b="b"/>
              <a:pathLst>
                <a:path w="683398" h="783426" extrusionOk="0">
                  <a:moveTo>
                    <a:pt x="683398" y="771240"/>
                  </a:moveTo>
                  <a:lnTo>
                    <a:pt x="2069" y="783426"/>
                  </a:ln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 rot="-2104850">
              <a:off x="7149489" y="969404"/>
              <a:ext cx="887893" cy="77420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 rot="-7503817">
              <a:off x="6164102" y="1241486"/>
              <a:ext cx="1406458" cy="172997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 rot="-2103817">
              <a:off x="7358755" y="264520"/>
              <a:ext cx="2385518" cy="873269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 rot="-2105749">
              <a:off x="6146783" y="2398565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 rot="-2105749">
              <a:off x="6375138" y="2550648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 rot="8695575">
              <a:off x="7409403" y="983866"/>
              <a:ext cx="120599" cy="1205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 rot="-7471395">
              <a:off x="6387928" y="895844"/>
              <a:ext cx="498167" cy="162402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 rot="8692730">
              <a:off x="7469257" y="598072"/>
              <a:ext cx="2381912" cy="49584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 rot="-2105749">
              <a:off x="6109341" y="1805670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 rot="-2105749">
              <a:off x="6088553" y="2138549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9"/>
          <p:cNvSpPr/>
          <p:nvPr/>
        </p:nvSpPr>
        <p:spPr>
          <a:xfrm rot="9260660">
            <a:off x="2191579" y="3036042"/>
            <a:ext cx="1820907" cy="1546294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9"/>
          <p:cNvGrpSpPr/>
          <p:nvPr/>
        </p:nvGrpSpPr>
        <p:grpSpPr>
          <a:xfrm rot="1042921">
            <a:off x="2397319" y="3541335"/>
            <a:ext cx="3033937" cy="2651236"/>
            <a:chOff x="5409596" y="3829365"/>
            <a:chExt cx="3944135" cy="3425211"/>
          </a:xfrm>
        </p:grpSpPr>
        <p:sp>
          <p:nvSpPr>
            <p:cNvPr id="225" name="Google Shape;225;p9"/>
            <p:cNvSpPr/>
            <p:nvPr/>
          </p:nvSpPr>
          <p:spPr>
            <a:xfrm rot="-2897638">
              <a:off x="6002664" y="4037999"/>
              <a:ext cx="974153" cy="1127361"/>
            </a:xfrm>
            <a:custGeom>
              <a:avLst/>
              <a:gdLst/>
              <a:ahLst/>
              <a:cxnLst/>
              <a:rect l="l" t="t" r="r" b="b"/>
              <a:pathLst>
                <a:path w="659657" h="763403" extrusionOk="0">
                  <a:moveTo>
                    <a:pt x="635728" y="222183"/>
                  </a:moveTo>
                  <a:cubicBezTo>
                    <a:pt x="650512" y="236968"/>
                    <a:pt x="659657" y="257393"/>
                    <a:pt x="659657" y="279953"/>
                  </a:cubicBezTo>
                  <a:lnTo>
                    <a:pt x="659656" y="739939"/>
                  </a:lnTo>
                  <a:lnTo>
                    <a:pt x="3448" y="763403"/>
                  </a:lnTo>
                  <a:lnTo>
                    <a:pt x="0" y="666980"/>
                  </a:lnTo>
                  <a:lnTo>
                    <a:pt x="4485" y="140951"/>
                  </a:lnTo>
                  <a:cubicBezTo>
                    <a:pt x="4486" y="98180"/>
                    <a:pt x="39159" y="63506"/>
                    <a:pt x="81931" y="63506"/>
                  </a:cubicBezTo>
                  <a:cubicBezTo>
                    <a:pt x="124703" y="63506"/>
                    <a:pt x="159377" y="98180"/>
                    <a:pt x="159377" y="140951"/>
                  </a:cubicBezTo>
                  <a:lnTo>
                    <a:pt x="159377" y="686824"/>
                  </a:lnTo>
                  <a:lnTo>
                    <a:pt x="170677" y="686872"/>
                  </a:lnTo>
                  <a:lnTo>
                    <a:pt x="170677" y="74890"/>
                  </a:lnTo>
                  <a:cubicBezTo>
                    <a:pt x="170677" y="33529"/>
                    <a:pt x="204206" y="0"/>
                    <a:pt x="245567" y="0"/>
                  </a:cubicBezTo>
                  <a:cubicBezTo>
                    <a:pt x="286928" y="0"/>
                    <a:pt x="320457" y="33529"/>
                    <a:pt x="320457" y="74890"/>
                  </a:cubicBezTo>
                  <a:lnTo>
                    <a:pt x="320457" y="688416"/>
                  </a:lnTo>
                  <a:lnTo>
                    <a:pt x="331147" y="688527"/>
                  </a:lnTo>
                  <a:lnTo>
                    <a:pt x="331147" y="149539"/>
                  </a:lnTo>
                  <a:cubicBezTo>
                    <a:pt x="331147" y="106299"/>
                    <a:pt x="366199" y="71246"/>
                    <a:pt x="409439" y="71246"/>
                  </a:cubicBezTo>
                  <a:cubicBezTo>
                    <a:pt x="420249" y="71246"/>
                    <a:pt x="430547" y="73437"/>
                    <a:pt x="439914" y="77399"/>
                  </a:cubicBezTo>
                  <a:cubicBezTo>
                    <a:pt x="468015" y="89285"/>
                    <a:pt x="487731" y="117108"/>
                    <a:pt x="487731" y="149538"/>
                  </a:cubicBezTo>
                  <a:cubicBezTo>
                    <a:pt x="487732" y="329694"/>
                    <a:pt x="487730" y="509848"/>
                    <a:pt x="487730" y="690004"/>
                  </a:cubicBezTo>
                  <a:lnTo>
                    <a:pt x="496260" y="690077"/>
                  </a:lnTo>
                  <a:lnTo>
                    <a:pt x="496260" y="279953"/>
                  </a:lnTo>
                  <a:cubicBezTo>
                    <a:pt x="496260" y="234833"/>
                    <a:pt x="532838" y="198255"/>
                    <a:pt x="577958" y="198255"/>
                  </a:cubicBezTo>
                  <a:cubicBezTo>
                    <a:pt x="600518" y="198254"/>
                    <a:pt x="620943" y="207399"/>
                    <a:pt x="635728" y="222183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B488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BE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 rot="-2924806">
              <a:off x="6597243" y="3815205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C09D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9"/>
          <p:cNvSpPr/>
          <p:nvPr/>
        </p:nvSpPr>
        <p:spPr>
          <a:xfrm>
            <a:off x="4495250" y="0"/>
            <a:ext cx="7696800" cy="687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5129879" y="740800"/>
            <a:ext cx="64548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9"/>
          <p:cNvSpPr txBox="1">
            <a:spLocks noGrp="1"/>
          </p:cNvSpPr>
          <p:nvPr>
            <p:ph type="body" idx="1"/>
          </p:nvPr>
        </p:nvSpPr>
        <p:spPr>
          <a:xfrm>
            <a:off x="5129825" y="1852800"/>
            <a:ext cx="64548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0" name="Google Shape;240;p9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1" name="Google Shape;241;p9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>
  <p:cSld name="BLANK_4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1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03" name="Google Shape;303;p11"/>
          <p:cNvSpPr txBox="1">
            <a:spLocks noGrp="1"/>
          </p:cNvSpPr>
          <p:nvPr>
            <p:ph type="body" idx="1"/>
          </p:nvPr>
        </p:nvSpPr>
        <p:spPr>
          <a:xfrm>
            <a:off x="589927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11"/>
          <p:cNvSpPr txBox="1">
            <a:spLocks noGrp="1"/>
          </p:cNvSpPr>
          <p:nvPr>
            <p:ph type="subTitle" idx="2"/>
          </p:nvPr>
        </p:nvSpPr>
        <p:spPr>
          <a:xfrm>
            <a:off x="589927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05" name="Google Shape;305;p11"/>
          <p:cNvSpPr txBox="1">
            <a:spLocks noGrp="1"/>
          </p:cNvSpPr>
          <p:nvPr>
            <p:ph type="body" idx="3"/>
          </p:nvPr>
        </p:nvSpPr>
        <p:spPr>
          <a:xfrm>
            <a:off x="3431631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11"/>
          <p:cNvSpPr txBox="1">
            <a:spLocks noGrp="1"/>
          </p:cNvSpPr>
          <p:nvPr>
            <p:ph type="subTitle" idx="4"/>
          </p:nvPr>
        </p:nvSpPr>
        <p:spPr>
          <a:xfrm>
            <a:off x="3431631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07" name="Google Shape;307;p11"/>
          <p:cNvSpPr txBox="1">
            <a:spLocks noGrp="1"/>
          </p:cNvSpPr>
          <p:nvPr>
            <p:ph type="body" idx="5"/>
          </p:nvPr>
        </p:nvSpPr>
        <p:spPr>
          <a:xfrm>
            <a:off x="6273335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6"/>
          </p:nvPr>
        </p:nvSpPr>
        <p:spPr>
          <a:xfrm>
            <a:off x="6273335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09" name="Google Shape;309;p11"/>
          <p:cNvSpPr txBox="1">
            <a:spLocks noGrp="1"/>
          </p:cNvSpPr>
          <p:nvPr>
            <p:ph type="body" idx="7"/>
          </p:nvPr>
        </p:nvSpPr>
        <p:spPr>
          <a:xfrm>
            <a:off x="9115039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11"/>
          <p:cNvSpPr txBox="1">
            <a:spLocks noGrp="1"/>
          </p:cNvSpPr>
          <p:nvPr>
            <p:ph type="subTitle" idx="8"/>
          </p:nvPr>
        </p:nvSpPr>
        <p:spPr>
          <a:xfrm>
            <a:off x="9115039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11" name="Google Shape;311;p11"/>
          <p:cNvSpPr/>
          <p:nvPr/>
        </p:nvSpPr>
        <p:spPr>
          <a:xfrm rot="1739231">
            <a:off x="9485197" y="1866264"/>
            <a:ext cx="1777953" cy="1509818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1"/>
          <p:cNvSpPr/>
          <p:nvPr/>
        </p:nvSpPr>
        <p:spPr>
          <a:xfrm rot="-7322088">
            <a:off x="757063" y="1802599"/>
            <a:ext cx="1778684" cy="1510439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"/>
          <p:cNvSpPr/>
          <p:nvPr/>
        </p:nvSpPr>
        <p:spPr>
          <a:xfrm rot="4037672">
            <a:off x="6613154" y="2085192"/>
            <a:ext cx="1774610" cy="1506979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/>
          <p:nvPr/>
        </p:nvSpPr>
        <p:spPr>
          <a:xfrm rot="-10583342">
            <a:off x="3626600" y="1866037"/>
            <a:ext cx="1778470" cy="151025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LANK_3_1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/>
          </p:nvPr>
        </p:nvSpPr>
        <p:spPr>
          <a:xfrm>
            <a:off x="415563" y="1615525"/>
            <a:ext cx="11361000" cy="314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grpSp>
        <p:nvGrpSpPr>
          <p:cNvPr id="372" name="Google Shape;372;p13"/>
          <p:cNvGrpSpPr/>
          <p:nvPr/>
        </p:nvGrpSpPr>
        <p:grpSpPr>
          <a:xfrm rot="2902989">
            <a:off x="6151543" y="4179771"/>
            <a:ext cx="2698525" cy="2358532"/>
            <a:chOff x="5409596" y="3829365"/>
            <a:chExt cx="3944135" cy="3425211"/>
          </a:xfrm>
        </p:grpSpPr>
        <p:sp>
          <p:nvSpPr>
            <p:cNvPr id="373" name="Google Shape;373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 rot="-2924806">
              <a:off x="6604760" y="3819220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13"/>
          <p:cNvGrpSpPr/>
          <p:nvPr/>
        </p:nvGrpSpPr>
        <p:grpSpPr>
          <a:xfrm rot="2860300">
            <a:off x="8789123" y="4184386"/>
            <a:ext cx="2698429" cy="2358677"/>
            <a:chOff x="5409596" y="3829365"/>
            <a:chExt cx="3944135" cy="3425211"/>
          </a:xfrm>
        </p:grpSpPr>
        <p:sp>
          <p:nvSpPr>
            <p:cNvPr id="385" name="Google Shape;385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13"/>
          <p:cNvGrpSpPr/>
          <p:nvPr/>
        </p:nvGrpSpPr>
        <p:grpSpPr>
          <a:xfrm rot="-2835420" flipH="1">
            <a:off x="7511109" y="4186513"/>
            <a:ext cx="2698147" cy="2358431"/>
            <a:chOff x="5409596" y="3829365"/>
            <a:chExt cx="3944135" cy="3425211"/>
          </a:xfrm>
        </p:grpSpPr>
        <p:sp>
          <p:nvSpPr>
            <p:cNvPr id="397" name="Google Shape;397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 rot="-2924806">
              <a:off x="6601394" y="3816277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13"/>
          <p:cNvGrpSpPr/>
          <p:nvPr/>
        </p:nvGrpSpPr>
        <p:grpSpPr>
          <a:xfrm rot="-2937542" flipH="1">
            <a:off x="4786876" y="4175980"/>
            <a:ext cx="2698309" cy="2358344"/>
            <a:chOff x="5409596" y="3829365"/>
            <a:chExt cx="3944135" cy="3425211"/>
          </a:xfrm>
        </p:grpSpPr>
        <p:sp>
          <p:nvSpPr>
            <p:cNvPr id="409" name="Google Shape;409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B488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BE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C09D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13"/>
          <p:cNvGrpSpPr/>
          <p:nvPr/>
        </p:nvGrpSpPr>
        <p:grpSpPr>
          <a:xfrm rot="2902634">
            <a:off x="10074010" y="5125859"/>
            <a:ext cx="1742199" cy="1522936"/>
            <a:chOff x="5409596" y="3829365"/>
            <a:chExt cx="3944135" cy="3425211"/>
          </a:xfrm>
        </p:grpSpPr>
        <p:sp>
          <p:nvSpPr>
            <p:cNvPr id="421" name="Google Shape;421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 rot="-2924806">
              <a:off x="6604760" y="3819220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13"/>
          <p:cNvGrpSpPr/>
          <p:nvPr/>
        </p:nvGrpSpPr>
        <p:grpSpPr>
          <a:xfrm rot="2860176">
            <a:off x="7257716" y="5130991"/>
            <a:ext cx="1742459" cy="1522906"/>
            <a:chOff x="5409596" y="3829365"/>
            <a:chExt cx="3944135" cy="3425211"/>
          </a:xfrm>
        </p:grpSpPr>
        <p:sp>
          <p:nvSpPr>
            <p:cNvPr id="433" name="Google Shape;433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13"/>
          <p:cNvGrpSpPr/>
          <p:nvPr/>
        </p:nvGrpSpPr>
        <p:grpSpPr>
          <a:xfrm rot="-2835413" flipH="1">
            <a:off x="6018623" y="5130990"/>
            <a:ext cx="1742198" cy="1522912"/>
            <a:chOff x="5409596" y="3829365"/>
            <a:chExt cx="3944135" cy="3425211"/>
          </a:xfrm>
        </p:grpSpPr>
        <p:sp>
          <p:nvSpPr>
            <p:cNvPr id="445" name="Google Shape;445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 rot="-2924806">
              <a:off x="6601394" y="3816277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13"/>
          <p:cNvGrpSpPr/>
          <p:nvPr/>
        </p:nvGrpSpPr>
        <p:grpSpPr>
          <a:xfrm rot="-2937336" flipH="1">
            <a:off x="8662803" y="5123928"/>
            <a:ext cx="1742488" cy="1522705"/>
            <a:chOff x="5409596" y="3829365"/>
            <a:chExt cx="3944135" cy="3425211"/>
          </a:xfrm>
        </p:grpSpPr>
        <p:sp>
          <p:nvSpPr>
            <p:cNvPr id="457" name="Google Shape;457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B488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BE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C09D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title"/>
          </p:nvPr>
        </p:nvSpPr>
        <p:spPr>
          <a:xfrm>
            <a:off x="354004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71" name="Google Shape;471;p14"/>
          <p:cNvSpPr txBox="1">
            <a:spLocks noGrp="1"/>
          </p:cNvSpPr>
          <p:nvPr>
            <p:ph type="subTitle" idx="1"/>
          </p:nvPr>
        </p:nvSpPr>
        <p:spPr>
          <a:xfrm>
            <a:off x="354004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 SemiBold"/>
              <a:buNone/>
              <a:defRPr sz="4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1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●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○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■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●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○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■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●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○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556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000"/>
              <a:buFont typeface="Poppins Light"/>
              <a:buChar char="■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4358498-F35C-462D-B264-81EC788362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2739405"/>
            <a:ext cx="818495" cy="84247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google.com.sa/url?sa=i&amp;rct=j&amp;q=&amp;esrc=s&amp;source=images&amp;cd=&amp;cad=rja&amp;uact=8&amp;ved=0ahUKEwivsanZlIrMAhULuxQKHUmiDqgQjRwIBw&amp;url=http%3A%2F%2Fclassroomclipart.com%2Fclipart%2Fpage-9%2FClipart%2FKitchen.htm&amp;psig=AFQjCNGTqbRgByWe496FREv_y_lTj1VfFA&amp;ust=1460586938071771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hyperlink" Target="http://www.google.com.sa/url?sa=i&amp;rct=j&amp;q=&amp;esrc=s&amp;source=images&amp;cd=&amp;cad=rja&amp;uact=8&amp;ved=0ahUKEwijg6C9iIrMAhXBPxoKHaofBiAQjRwIBw&amp;url=http%3A%2F%2Fclassroomclipart.com%2Fclipart%2FClipart%2FHousehold.htm&amp;psig=AFQjCNH5RGJNyZNDxTyhx4sGFBHdG3WFoQ&amp;ust=1460583638590701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http://www.cliparthut.com/clip-arts/53/cartoon-car-crash-clip-art-53460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6"/>
          <p:cNvSpPr txBox="1">
            <a:spLocks noGrp="1"/>
          </p:cNvSpPr>
          <p:nvPr>
            <p:ph type="ctrTitle"/>
          </p:nvPr>
        </p:nvSpPr>
        <p:spPr>
          <a:xfrm>
            <a:off x="2840475" y="2776825"/>
            <a:ext cx="6511200" cy="1769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Unit5</a:t>
            </a:r>
            <a:br>
              <a:rPr lang="en-GB" dirty="0"/>
            </a:br>
            <a:r>
              <a:rPr lang="en-GB" sz="6000" dirty="0"/>
              <a:t>Working </a:t>
            </a:r>
            <a:r>
              <a:rPr lang="en-GB" sz="6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</a:t>
            </a:r>
            <a:r>
              <a:rPr lang="en-GB" sz="6000" dirty="0"/>
              <a:t> to </a:t>
            </a:r>
            <a:r>
              <a:rPr lang="en-GB" sz="6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</a:t>
            </a:r>
            <a:br>
              <a:rPr lang="en-GB" sz="6000" dirty="0"/>
            </a:br>
            <a:r>
              <a:rPr lang="en-GB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Form, Meaning&amp; Function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Google Shape;1111;p38">
            <a:extLst>
              <a:ext uri="{FF2B5EF4-FFF2-40B4-BE49-F238E27FC236}">
                <a16:creationId xmlns:a16="http://schemas.microsoft.com/office/drawing/2014/main" id="{9BD64C9C-CCF7-432A-9918-02FE21C11B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52072" y="6064586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Done by: </a:t>
            </a:r>
            <a:r>
              <a:rPr lang="en" b="1" dirty="0">
                <a:latin typeface="Handlee" panose="02000000000000000000" pitchFamily="2" charset="0"/>
              </a:rPr>
              <a:t>Entisar Al-Obaidallah</a:t>
            </a:r>
            <a:endParaRPr b="1" dirty="0">
              <a:latin typeface="Handlee" panose="020000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E86A8B5-5F9F-4A48-80A4-616297503838}"/>
              </a:ext>
            </a:extLst>
          </p:cNvPr>
          <p:cNvSpPr txBox="1"/>
          <p:nvPr/>
        </p:nvSpPr>
        <p:spPr>
          <a:xfrm>
            <a:off x="2840475" y="197627"/>
            <a:ext cx="2471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Mega Goal 2.2</a:t>
            </a:r>
            <a:endParaRPr lang="ar-SA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PRACTICE MAKES PERFECT by Mat Voyce on Dribbble">
            <a:extLst>
              <a:ext uri="{FF2B5EF4-FFF2-40B4-BE49-F238E27FC236}">
                <a16:creationId xmlns:a16="http://schemas.microsoft.com/office/drawing/2014/main" id="{07C7F513-0F6E-4D4F-AB41-0EE0F88927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498599"/>
            <a:ext cx="55626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>
            <a:hlinkClick r:id="rId3"/>
            <a:extLst>
              <a:ext uri="{FF2B5EF4-FFF2-40B4-BE49-F238E27FC236}">
                <a16:creationId xmlns:a16="http://schemas.microsoft.com/office/drawing/2014/main" id="{8AACAECA-9758-4B0D-B992-EE5FC941CA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9750" y="3176987"/>
            <a:ext cx="2809875" cy="2199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E6413F4-095C-4B49-96E3-1EEB04F7AAE8}"/>
              </a:ext>
            </a:extLst>
          </p:cNvPr>
          <p:cNvSpPr txBox="1"/>
          <p:nvPr/>
        </p:nvSpPr>
        <p:spPr>
          <a:xfrm>
            <a:off x="189073" y="270073"/>
            <a:ext cx="8001355" cy="523220"/>
          </a:xfrm>
          <a:prstGeom prst="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dirty="0">
                <a:solidFill>
                  <a:srgbClr val="7030A0"/>
                </a:solidFill>
                <a:latin typeface="Amasis MT Pro Medium" panose="02040604050005020304" pitchFamily="18" charset="0"/>
              </a:rPr>
              <a:t>Complete the tag questions with the correct tag.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5F1B1D9-4FF5-447F-9BFD-F00A253D3FF1}"/>
              </a:ext>
            </a:extLst>
          </p:cNvPr>
          <p:cNvSpPr txBox="1"/>
          <p:nvPr/>
        </p:nvSpPr>
        <p:spPr>
          <a:xfrm>
            <a:off x="189073" y="3764146"/>
            <a:ext cx="48545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is a good cooker,                            </a:t>
            </a:r>
            <a:r>
              <a:rPr lang="en-GB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A5DD26E-E586-4025-8625-3334D1A2DFF2}"/>
              </a:ext>
            </a:extLst>
          </p:cNvPr>
          <p:cNvSpPr txBox="1"/>
          <p:nvPr/>
        </p:nvSpPr>
        <p:spPr>
          <a:xfrm>
            <a:off x="6096000" y="6193932"/>
            <a:ext cx="58595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didn’t buy many clothes,</a:t>
            </a:r>
            <a:r>
              <a:rPr lang="en-US" sz="22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GB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rc_mi">
            <a:hlinkClick r:id="rId5"/>
            <a:extLst>
              <a:ext uri="{FF2B5EF4-FFF2-40B4-BE49-F238E27FC236}">
                <a16:creationId xmlns:a16="http://schemas.microsoft.com/office/drawing/2014/main" id="{697174A9-580E-4054-9859-719F9A4A746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8898" y="460819"/>
            <a:ext cx="2112463" cy="254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llustration Of Stickman Kid Girl With Mother Carrying Shopping Bags Having  Fun Stock Photo, Picture And Royalty Free Image. Image 110990057.">
            <a:extLst>
              <a:ext uri="{FF2B5EF4-FFF2-40B4-BE49-F238E27FC236}">
                <a16:creationId xmlns:a16="http://schemas.microsoft.com/office/drawing/2014/main" id="{D862F93F-FB4D-4300-8B58-14841741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891" y="3938525"/>
            <a:ext cx="2375470" cy="209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7A25756-3721-4A47-9953-F2B9F15E2A32}"/>
              </a:ext>
            </a:extLst>
          </p:cNvPr>
          <p:cNvSpPr txBox="1"/>
          <p:nvPr/>
        </p:nvSpPr>
        <p:spPr>
          <a:xfrm>
            <a:off x="7101011" y="3145509"/>
            <a:ext cx="48545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cleans the room,                             </a:t>
            </a:r>
            <a:r>
              <a:rPr lang="en-GB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Free Happy Friends Clipart, Download Free Happy Friends Clipart png images,  Free ClipArts on Clipart Library">
            <a:extLst>
              <a:ext uri="{FF2B5EF4-FFF2-40B4-BE49-F238E27FC236}">
                <a16:creationId xmlns:a16="http://schemas.microsoft.com/office/drawing/2014/main" id="{EFCD4DC7-5742-43F7-BEF5-D80D8F22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5" y="1192053"/>
            <a:ext cx="2938783" cy="16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3113951-6D11-4C19-BC78-B67FB8F80007}"/>
              </a:ext>
            </a:extLst>
          </p:cNvPr>
          <p:cNvSpPr txBox="1"/>
          <p:nvPr/>
        </p:nvSpPr>
        <p:spPr>
          <a:xfrm>
            <a:off x="3727946" y="1898295"/>
            <a:ext cx="48545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are best friends,                              ?</a:t>
            </a:r>
            <a:endParaRPr lang="en-US" sz="32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63DFC07-E51E-4ABB-89FD-F0C100F133BD}"/>
              </a:ext>
            </a:extLst>
          </p:cNvPr>
          <p:cNvSpPr txBox="1"/>
          <p:nvPr/>
        </p:nvSpPr>
        <p:spPr>
          <a:xfrm>
            <a:off x="6517320" y="1867517"/>
            <a:ext cx="1912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aren’t they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2C4FBC5-C1EC-489C-BC6E-40B156FE5989}"/>
              </a:ext>
            </a:extLst>
          </p:cNvPr>
          <p:cNvSpPr txBox="1"/>
          <p:nvPr/>
        </p:nvSpPr>
        <p:spPr>
          <a:xfrm>
            <a:off x="3072597" y="3764146"/>
            <a:ext cx="1912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isn’t she</a:t>
            </a:r>
            <a:endParaRPr lang="en-US" altLang="ar-SA" sz="28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131E00D-8358-4C87-ADC5-0967BEF4E170}"/>
              </a:ext>
            </a:extLst>
          </p:cNvPr>
          <p:cNvSpPr txBox="1"/>
          <p:nvPr/>
        </p:nvSpPr>
        <p:spPr>
          <a:xfrm>
            <a:off x="9842301" y="3160178"/>
            <a:ext cx="2113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600" b="1" dirty="0">
                <a:solidFill>
                  <a:srgbClr val="7030A0"/>
                </a:solidFill>
                <a:latin typeface="Corbel" panose="020B0503020204020204" pitchFamily="34" charset="0"/>
              </a:rPr>
              <a:t>doesn’t she</a:t>
            </a:r>
            <a:endParaRPr lang="en-US" altLang="ar-SA" sz="26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A5276EC-7B74-4C28-AA3E-BCB858475BDA}"/>
              </a:ext>
            </a:extLst>
          </p:cNvPr>
          <p:cNvSpPr txBox="1"/>
          <p:nvPr/>
        </p:nvSpPr>
        <p:spPr>
          <a:xfrm>
            <a:off x="9983626" y="6240176"/>
            <a:ext cx="2113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600" b="1" dirty="0">
                <a:solidFill>
                  <a:srgbClr val="7030A0"/>
                </a:solidFill>
                <a:latin typeface="Corbel" panose="020B0503020204020204" pitchFamily="34" charset="0"/>
              </a:rPr>
              <a:t>did they</a:t>
            </a:r>
            <a:endParaRPr lang="en-US" altLang="ar-SA" sz="26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BF8CBE4-F918-4EDB-B4C7-CA60C2C0B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22" y="555437"/>
            <a:ext cx="9755156" cy="199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497719A-8815-4C41-B052-1E46D5858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22" y="3033286"/>
            <a:ext cx="9877668" cy="231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87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"/>
          <p:cNvSpPr/>
          <p:nvPr/>
        </p:nvSpPr>
        <p:spPr>
          <a:xfrm rot="1742203">
            <a:off x="546443" y="618133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31"/>
          <p:cNvSpPr/>
          <p:nvPr/>
        </p:nvSpPr>
        <p:spPr>
          <a:xfrm>
            <a:off x="911014" y="952317"/>
            <a:ext cx="458718" cy="346081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D534F79-093C-4A91-8A07-DE817CB6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48542" r="16966" b="25454"/>
          <a:stretch/>
        </p:blipFill>
        <p:spPr>
          <a:xfrm>
            <a:off x="2040859" y="1481937"/>
            <a:ext cx="9144565" cy="446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8E3424E-24DA-4D89-8FB5-5304F61B7D36}"/>
              </a:ext>
            </a:extLst>
          </p:cNvPr>
          <p:cNvSpPr txBox="1"/>
          <p:nvPr/>
        </p:nvSpPr>
        <p:spPr>
          <a:xfrm>
            <a:off x="4287901" y="2480971"/>
            <a:ext cx="19216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</a:rPr>
              <a:t>Can / Could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04C35A3-8536-42E2-9183-C0570A62FB4E}"/>
              </a:ext>
            </a:extLst>
          </p:cNvPr>
          <p:cNvSpPr txBox="1"/>
          <p:nvPr/>
        </p:nvSpPr>
        <p:spPr>
          <a:xfrm>
            <a:off x="7681115" y="3120293"/>
            <a:ext cx="1635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don’t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397D1C-A0E5-4672-8B48-F9C067794095}"/>
              </a:ext>
            </a:extLst>
          </p:cNvPr>
          <p:cNvSpPr txBox="1"/>
          <p:nvPr/>
        </p:nvSpPr>
        <p:spPr>
          <a:xfrm>
            <a:off x="2911337" y="4411547"/>
            <a:ext cx="1635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</a:rPr>
              <a:t>don’t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73138A2-C808-4BFB-98E7-F02D66012EE2}"/>
              </a:ext>
            </a:extLst>
          </p:cNvPr>
          <p:cNvSpPr txBox="1"/>
          <p:nvPr/>
        </p:nvSpPr>
        <p:spPr>
          <a:xfrm>
            <a:off x="3924247" y="5070537"/>
            <a:ext cx="1635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Would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740AEA1-D155-464C-B60E-1071ED6DCAAB}"/>
              </a:ext>
            </a:extLst>
          </p:cNvPr>
          <p:cNvSpPr/>
          <p:nvPr/>
        </p:nvSpPr>
        <p:spPr>
          <a:xfrm>
            <a:off x="7568345" y="1574290"/>
            <a:ext cx="2911295" cy="435716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553252-521E-4250-91DE-ECD6DE0A4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6" t="20674" r="31236" b="63745"/>
          <a:stretch/>
        </p:blipFill>
        <p:spPr>
          <a:xfrm>
            <a:off x="1869896" y="380143"/>
            <a:ext cx="8291245" cy="1541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D9005DD-E77B-41A1-8097-258DE843F941}"/>
              </a:ext>
            </a:extLst>
          </p:cNvPr>
          <p:cNvSpPr/>
          <p:nvPr/>
        </p:nvSpPr>
        <p:spPr>
          <a:xfrm>
            <a:off x="4576611" y="984524"/>
            <a:ext cx="2522831" cy="279197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2A2F615-2730-498D-B63C-6953982C51BD}"/>
              </a:ext>
            </a:extLst>
          </p:cNvPr>
          <p:cNvSpPr/>
          <p:nvPr/>
        </p:nvSpPr>
        <p:spPr>
          <a:xfrm>
            <a:off x="5222171" y="1452895"/>
            <a:ext cx="4456085" cy="279197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275B09B-7EE4-4317-B661-E07395A1E6CE}"/>
              </a:ext>
            </a:extLst>
          </p:cNvPr>
          <p:cNvSpPr txBox="1"/>
          <p:nvPr/>
        </p:nvSpPr>
        <p:spPr>
          <a:xfrm>
            <a:off x="1471460" y="2708638"/>
            <a:ext cx="6210302" cy="1889300"/>
          </a:xfrm>
          <a:prstGeom prst="rect">
            <a:avLst/>
          </a:prstGeom>
          <a:ln w="5715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must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0" i="0" u="none" strike="noStrike" baseline="0" dirty="0">
                <a:latin typeface="ProximaNova-Light"/>
              </a:rPr>
              <a:t>stop at the ‘STOP’ sign.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have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to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0" i="0" u="none" strike="noStrike" baseline="0" dirty="0">
                <a:latin typeface="ProximaNova-Light"/>
              </a:rPr>
              <a:t>slow down at this junction.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mustn’t</a:t>
            </a:r>
            <a:r>
              <a:rPr lang="en-US" sz="2000" b="1" i="0" u="none" strike="noStrike" baseline="0" dirty="0">
                <a:latin typeface="ProximaNova-Bold"/>
              </a:rPr>
              <a:t> (must not) </a:t>
            </a:r>
            <a:r>
              <a:rPr lang="en-US" sz="2000" b="0" i="0" u="none" strike="noStrike" baseline="0" dirty="0">
                <a:latin typeface="ProximaNova-Light"/>
              </a:rPr>
              <a:t>arrive late to work.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have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to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0" i="0" u="none" strike="noStrike" baseline="0" dirty="0">
                <a:latin typeface="ProximaNova-Light"/>
              </a:rPr>
              <a:t>be at the office at 9 a.m.</a:t>
            </a:r>
            <a:endParaRPr lang="ar-SA" sz="16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A55947E-0C92-470F-9585-BCB8CE5F04EE}"/>
              </a:ext>
            </a:extLst>
          </p:cNvPr>
          <p:cNvSpPr txBox="1"/>
          <p:nvPr/>
        </p:nvSpPr>
        <p:spPr>
          <a:xfrm>
            <a:off x="140414" y="1921266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5C1F19A-D7A7-4B79-92C6-4C478F485DE3}"/>
              </a:ext>
            </a:extLst>
          </p:cNvPr>
          <p:cNvSpPr txBox="1"/>
          <p:nvPr/>
        </p:nvSpPr>
        <p:spPr>
          <a:xfrm>
            <a:off x="5838026" y="4869776"/>
            <a:ext cx="6121093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200" b="1" u="sng" strike="noStrike" baseline="0" dirty="0">
                <a:solidFill>
                  <a:srgbClr val="7030A0"/>
                </a:solidFill>
                <a:latin typeface="ProximaNova-Bold"/>
              </a:rPr>
              <a:t>Note: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u="none" strike="noStrike" baseline="0" dirty="0">
                <a:latin typeface="ProximaNova-LightIt"/>
              </a:rPr>
              <a:t>Mustn’t</a:t>
            </a:r>
            <a:r>
              <a:rPr lang="en-US" sz="2200" b="0" u="none" strike="noStrike" baseline="0" dirty="0">
                <a:latin typeface="ProximaNova-LightIt"/>
              </a:rPr>
              <a:t>  </a:t>
            </a:r>
            <a:r>
              <a:rPr lang="en-US" sz="2200" b="0" u="none" strike="noStrike" baseline="0" dirty="0">
                <a:latin typeface="ProximaNova-Light"/>
              </a:rPr>
              <a:t> = </a:t>
            </a:r>
            <a:r>
              <a:rPr lang="en-US" sz="2200" b="1" u="none" strike="noStrike" baseline="0" dirty="0">
                <a:latin typeface="ProximaNova-Light"/>
              </a:rPr>
              <a:t>not allowed  </a:t>
            </a:r>
            <a:r>
              <a:rPr lang="en-US" sz="2200" b="0" u="none" strike="noStrike" baseline="0" dirty="0">
                <a:latin typeface="ProximaNova-Light"/>
              </a:rPr>
              <a:t>to do something.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u="none" strike="noStrike" baseline="0" dirty="0">
                <a:latin typeface="ProximaNova-Light"/>
              </a:rPr>
              <a:t>No past tense of </a:t>
            </a:r>
            <a:r>
              <a:rPr lang="en-US" sz="2200" b="1" u="sng" strike="noStrike" baseline="0" dirty="0">
                <a:solidFill>
                  <a:srgbClr val="7030A0"/>
                </a:solidFill>
                <a:latin typeface="ProximaNova-Light"/>
              </a:rPr>
              <a:t>mustn’t.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u="none" strike="noStrike" baseline="0" dirty="0">
                <a:latin typeface="ProximaNova-Light"/>
              </a:rPr>
              <a:t>The past tense of </a:t>
            </a:r>
            <a:r>
              <a:rPr lang="en-US" sz="2200" b="1" u="sng" strike="noStrike" baseline="0" dirty="0">
                <a:solidFill>
                  <a:srgbClr val="7030A0"/>
                </a:solidFill>
                <a:latin typeface="ProximaNova-LightIt"/>
              </a:rPr>
              <a:t>must</a:t>
            </a:r>
            <a:r>
              <a:rPr lang="en-US" sz="2200" b="1" u="none" strike="noStrike" baseline="0" dirty="0">
                <a:solidFill>
                  <a:srgbClr val="7030A0"/>
                </a:solidFill>
                <a:latin typeface="ProximaNova-LightIt"/>
              </a:rPr>
              <a:t> </a:t>
            </a:r>
            <a:r>
              <a:rPr lang="en-US" sz="2200" b="0" u="none" strike="noStrike" baseline="0" dirty="0">
                <a:latin typeface="ProximaNova-Light"/>
              </a:rPr>
              <a:t>and </a:t>
            </a:r>
            <a:r>
              <a:rPr lang="en-US" sz="2200" b="1" u="sng" strike="noStrike" baseline="0" dirty="0">
                <a:solidFill>
                  <a:srgbClr val="7030A0"/>
                </a:solidFill>
                <a:latin typeface="ProximaNova-LightIt"/>
              </a:rPr>
              <a:t>have to</a:t>
            </a:r>
            <a:r>
              <a:rPr lang="en-US" sz="2200" b="1" u="none" strike="noStrike" baseline="0" dirty="0">
                <a:solidFill>
                  <a:srgbClr val="7030A0"/>
                </a:solidFill>
                <a:latin typeface="ProximaNova-LightIt"/>
              </a:rPr>
              <a:t> </a:t>
            </a:r>
            <a:r>
              <a:rPr lang="en-US" sz="2200" b="1" u="none" strike="noStrike" baseline="0" dirty="0">
                <a:solidFill>
                  <a:srgbClr val="7030A0"/>
                </a:solidFill>
                <a:latin typeface="ProximaNova-Light"/>
              </a:rPr>
              <a:t>  </a:t>
            </a:r>
            <a:r>
              <a:rPr lang="en-US" sz="2200" b="0" u="none" strike="noStrike" baseline="0" dirty="0">
                <a:latin typeface="ProximaNova-Light"/>
                <a:sym typeface="Wingdings" panose="05000000000000000000" pitchFamily="2" charset="2"/>
              </a:rPr>
              <a:t></a:t>
            </a:r>
            <a:r>
              <a:rPr lang="en-US" sz="2200" b="0" u="none" strike="noStrike" baseline="0" dirty="0">
                <a:latin typeface="ProximaNova-Light"/>
              </a:rPr>
              <a:t> </a:t>
            </a:r>
            <a:r>
              <a:rPr lang="en-US" sz="2200" b="1" u="none" strike="noStrike" baseline="0" dirty="0">
                <a:solidFill>
                  <a:srgbClr val="C00000"/>
                </a:solidFill>
                <a:latin typeface="ProximaNova-Bold"/>
              </a:rPr>
              <a:t>had to</a:t>
            </a:r>
            <a:r>
              <a:rPr lang="en-US" sz="2200" b="0" u="none" strike="noStrike" baseline="0" dirty="0">
                <a:solidFill>
                  <a:srgbClr val="C00000"/>
                </a:solidFill>
                <a:latin typeface="ProximaNova-Light"/>
              </a:rPr>
              <a:t>.</a:t>
            </a:r>
            <a:endParaRPr lang="ar-SA" sz="2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Stop Gif By Imoji For Ios Android Giphy Cartoon Stop Sign - LowGif">
            <a:extLst>
              <a:ext uri="{FF2B5EF4-FFF2-40B4-BE49-F238E27FC236}">
                <a16:creationId xmlns:a16="http://schemas.microsoft.com/office/drawing/2014/main" id="{EEFE7895-7119-4172-98FA-35AFD22693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301" y="2122363"/>
            <a:ext cx="1095910" cy="10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mily guy slow down gif | WiffleGif">
            <a:extLst>
              <a:ext uri="{FF2B5EF4-FFF2-40B4-BE49-F238E27FC236}">
                <a16:creationId xmlns:a16="http://schemas.microsoft.com/office/drawing/2014/main" id="{189D109F-B674-46CD-A9C8-E7C63E6E8D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62" y="3278257"/>
            <a:ext cx="1767413" cy="12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o Link For your Social Media Profile - Gnosys Digital in 2021 | Mobile  web design, Web development design, Study lamps">
            <a:extLst>
              <a:ext uri="{FF2B5EF4-FFF2-40B4-BE49-F238E27FC236}">
                <a16:creationId xmlns:a16="http://schemas.microsoft.com/office/drawing/2014/main" id="{FBBA7075-625D-42E6-ADBC-53C7361C46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735" y="3278257"/>
            <a:ext cx="1594207" cy="12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"/>
          <p:cNvSpPr/>
          <p:nvPr/>
        </p:nvSpPr>
        <p:spPr>
          <a:xfrm rot="1742203">
            <a:off x="546443" y="618133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31"/>
          <p:cNvSpPr/>
          <p:nvPr/>
        </p:nvSpPr>
        <p:spPr>
          <a:xfrm>
            <a:off x="911014" y="952317"/>
            <a:ext cx="458718" cy="346081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8E3424E-24DA-4D89-8FB5-5304F61B7D36}"/>
              </a:ext>
            </a:extLst>
          </p:cNvPr>
          <p:cNvSpPr txBox="1"/>
          <p:nvPr/>
        </p:nvSpPr>
        <p:spPr>
          <a:xfrm>
            <a:off x="4287901" y="2480971"/>
            <a:ext cx="19216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</a:rPr>
              <a:t>Can / Could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397D1C-A0E5-4672-8B48-F9C067794095}"/>
              </a:ext>
            </a:extLst>
          </p:cNvPr>
          <p:cNvSpPr txBox="1"/>
          <p:nvPr/>
        </p:nvSpPr>
        <p:spPr>
          <a:xfrm>
            <a:off x="418141" y="4982116"/>
            <a:ext cx="567785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You ………….................. stop here. The sign says " No Parking"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740AEA1-D155-464C-B60E-1071ED6DCAAB}"/>
              </a:ext>
            </a:extLst>
          </p:cNvPr>
          <p:cNvSpPr/>
          <p:nvPr/>
        </p:nvSpPr>
        <p:spPr>
          <a:xfrm>
            <a:off x="7568345" y="1574290"/>
            <a:ext cx="2911295" cy="435716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412CB4-F5E9-45D4-9F5A-8B2DF958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9" y="2721377"/>
            <a:ext cx="3040905" cy="1951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5416C0-63B8-4AC8-86F8-681B5494AAD9}"/>
              </a:ext>
            </a:extLst>
          </p:cNvPr>
          <p:cNvSpPr txBox="1"/>
          <p:nvPr/>
        </p:nvSpPr>
        <p:spPr>
          <a:xfrm>
            <a:off x="2208892" y="468995"/>
            <a:ext cx="8001355" cy="523220"/>
          </a:xfrm>
          <a:prstGeom prst="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dirty="0">
                <a:solidFill>
                  <a:srgbClr val="7030A0"/>
                </a:solidFill>
                <a:latin typeface="Amasis MT Pro Medium" panose="02040604050005020304" pitchFamily="18" charset="0"/>
              </a:rPr>
              <a:t>Complete using “ must” , “ mustn’t’” :</a:t>
            </a:r>
          </a:p>
        </p:txBody>
      </p:sp>
      <p:pic>
        <p:nvPicPr>
          <p:cNvPr id="1028" name="Picture 4" descr="角色动画 by Andy Gu | Dribbble">
            <a:extLst>
              <a:ext uri="{FF2B5EF4-FFF2-40B4-BE49-F238E27FC236}">
                <a16:creationId xmlns:a16="http://schemas.microsoft.com/office/drawing/2014/main" id="{99CA4147-439F-4968-9609-2F2BCB45BA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19" y="3781568"/>
            <a:ext cx="3040906" cy="19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236482E-7F7B-4AB6-A450-CE914313018B}"/>
              </a:ext>
            </a:extLst>
          </p:cNvPr>
          <p:cNvSpPr txBox="1"/>
          <p:nvPr/>
        </p:nvSpPr>
        <p:spPr>
          <a:xfrm>
            <a:off x="6637108" y="5922229"/>
            <a:ext cx="5105929" cy="7540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100" dirty="0"/>
          </a:p>
          <a:p>
            <a:r>
              <a:rPr lang="en-US" sz="2000" dirty="0"/>
              <a:t>You</a:t>
            </a:r>
            <a:r>
              <a:rPr lang="en-US" sz="1600" dirty="0"/>
              <a:t> ………………………… </a:t>
            </a:r>
            <a:r>
              <a:rPr lang="en-US" sz="2000" dirty="0"/>
              <a:t>arrive late to work. </a:t>
            </a:r>
          </a:p>
          <a:p>
            <a:endParaRPr lang="en-US" sz="1050" dirty="0"/>
          </a:p>
        </p:txBody>
      </p:sp>
      <p:pic>
        <p:nvPicPr>
          <p:cNvPr id="1030" name="Picture 6" descr="Islamic Prayer GIFs - Get the best GIF on GIPHY">
            <a:extLst>
              <a:ext uri="{FF2B5EF4-FFF2-40B4-BE49-F238E27FC236}">
                <a16:creationId xmlns:a16="http://schemas.microsoft.com/office/drawing/2014/main" id="{394F3C1E-E49A-4BCC-B5D4-402E927281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69" y="1126336"/>
            <a:ext cx="2728662" cy="19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DE38B43-D0CA-4AB6-9DC7-8D58C857F39D}"/>
              </a:ext>
            </a:extLst>
          </p:cNvPr>
          <p:cNvSpPr txBox="1"/>
          <p:nvPr/>
        </p:nvSpPr>
        <p:spPr>
          <a:xfrm>
            <a:off x="4525216" y="3244301"/>
            <a:ext cx="6185309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Muslims  …………..............…....... pray five  times a day.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99875A8-B12A-4976-A083-D15FDCA3620F}"/>
              </a:ext>
            </a:extLst>
          </p:cNvPr>
          <p:cNvSpPr txBox="1"/>
          <p:nvPr/>
        </p:nvSpPr>
        <p:spPr>
          <a:xfrm>
            <a:off x="1705930" y="4907815"/>
            <a:ext cx="1211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must</a:t>
            </a:r>
            <a:endParaRPr lang="en-US" altLang="ar-SA" sz="28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9952BF5-CAFC-4688-A31D-4686CE71E9DD}"/>
              </a:ext>
            </a:extLst>
          </p:cNvPr>
          <p:cNvSpPr txBox="1"/>
          <p:nvPr/>
        </p:nvSpPr>
        <p:spPr>
          <a:xfrm>
            <a:off x="7617870" y="6068422"/>
            <a:ext cx="147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Mustn’t</a:t>
            </a:r>
            <a:endParaRPr lang="en-US" altLang="ar-SA" sz="28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7ACE5D4-1E5D-4C85-92DB-C0DD814BF351}"/>
              </a:ext>
            </a:extLst>
          </p:cNvPr>
          <p:cNvSpPr txBox="1"/>
          <p:nvPr/>
        </p:nvSpPr>
        <p:spPr>
          <a:xfrm>
            <a:off x="5947444" y="3152163"/>
            <a:ext cx="1211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must</a:t>
            </a:r>
            <a:endParaRPr lang="en-US" altLang="ar-SA" sz="28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9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9"/>
          <p:cNvSpPr/>
          <p:nvPr/>
        </p:nvSpPr>
        <p:spPr>
          <a:xfrm rot="1742203">
            <a:off x="546443" y="618133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5" name="Google Shape;825;p29"/>
          <p:cNvGrpSpPr/>
          <p:nvPr/>
        </p:nvGrpSpPr>
        <p:grpSpPr>
          <a:xfrm>
            <a:off x="878954" y="878562"/>
            <a:ext cx="527873" cy="346081"/>
            <a:chOff x="4797800" y="1994125"/>
            <a:chExt cx="306475" cy="186025"/>
          </a:xfrm>
        </p:grpSpPr>
        <p:sp>
          <p:nvSpPr>
            <p:cNvPr id="826" name="Google Shape;826;p29"/>
            <p:cNvSpPr/>
            <p:nvPr/>
          </p:nvSpPr>
          <p:spPr>
            <a:xfrm>
              <a:off x="4837950" y="1994125"/>
              <a:ext cx="226175" cy="152575"/>
            </a:xfrm>
            <a:custGeom>
              <a:avLst/>
              <a:gdLst/>
              <a:ahLst/>
              <a:cxnLst/>
              <a:rect l="l" t="t" r="r" b="b"/>
              <a:pathLst>
                <a:path w="9047" h="6103" extrusionOk="0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A4335"/>
                </a:solidFill>
              </a:endParaRPr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4797800" y="2160075"/>
              <a:ext cx="306475" cy="20075"/>
            </a:xfrm>
            <a:custGeom>
              <a:avLst/>
              <a:gdLst/>
              <a:ahLst/>
              <a:cxnLst/>
              <a:rect l="l" t="t" r="r" b="b"/>
              <a:pathLst>
                <a:path w="12259" h="803" extrusionOk="0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A4335"/>
                </a:solidFill>
              </a:endParaRP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F1B70207-4557-4EE6-A36D-91C8DD8B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0" t="47309" r="19691" b="38726"/>
          <a:stretch/>
        </p:blipFill>
        <p:spPr>
          <a:xfrm>
            <a:off x="2181427" y="382885"/>
            <a:ext cx="8760549" cy="1417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AC46556-BD4F-488F-8032-A1E4D67CE2F6}"/>
              </a:ext>
            </a:extLst>
          </p:cNvPr>
          <p:cNvSpPr txBox="1"/>
          <p:nvPr/>
        </p:nvSpPr>
        <p:spPr>
          <a:xfrm>
            <a:off x="2407457" y="2233138"/>
            <a:ext cx="830848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u="none" strike="noStrike" baseline="0" dirty="0">
                <a:latin typeface="ProximaNova-BoldIt"/>
              </a:rPr>
              <a:t>have to,   need to,          needn’t,    don’t have to,   don’t need to</a:t>
            </a:r>
            <a:endParaRPr lang="ar-SA" sz="1800" dirty="0"/>
          </a:p>
        </p:txBody>
      </p:sp>
      <p:pic>
        <p:nvPicPr>
          <p:cNvPr id="9" name="رسم 8" descr="عودة مع تعبئة خالصة">
            <a:extLst>
              <a:ext uri="{FF2B5EF4-FFF2-40B4-BE49-F238E27FC236}">
                <a16:creationId xmlns:a16="http://schemas.microsoft.com/office/drawing/2014/main" id="{C980D5EF-F557-42D4-A2A0-86B8A607D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607412">
            <a:off x="1390815" y="1666860"/>
            <a:ext cx="1070721" cy="1143552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ADD88E3-564E-4531-95CF-313F62E4A305}"/>
              </a:ext>
            </a:extLst>
          </p:cNvPr>
          <p:cNvSpPr txBox="1"/>
          <p:nvPr/>
        </p:nvSpPr>
        <p:spPr>
          <a:xfrm>
            <a:off x="1601949" y="2999137"/>
            <a:ext cx="9919502" cy="830997"/>
          </a:xfrm>
          <a:prstGeom prst="rect">
            <a:avLst/>
          </a:prstGeom>
          <a:solidFill>
            <a:srgbClr val="FFFF99"/>
          </a:solidFill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latin typeface="ProximaNova-Light"/>
              </a:rPr>
              <a:t>Use </a:t>
            </a:r>
            <a:r>
              <a:rPr lang="en-US" sz="2400" b="1" u="none" strike="noStrike" baseline="0" dirty="0">
                <a:solidFill>
                  <a:schemeClr val="accent2">
                    <a:lumMod val="75000"/>
                  </a:schemeClr>
                </a:solidFill>
                <a:latin typeface="ProximaNova-LightIt"/>
              </a:rPr>
              <a:t>have to </a:t>
            </a:r>
            <a:r>
              <a:rPr lang="en-US" sz="2400" b="0" u="none" strike="noStrike" baseline="0" dirty="0">
                <a:latin typeface="ProximaNova-Light"/>
              </a:rPr>
              <a:t>and </a:t>
            </a:r>
            <a:r>
              <a:rPr lang="en-US" sz="2400" b="1" u="none" strike="noStrike" baseline="0" dirty="0">
                <a:solidFill>
                  <a:schemeClr val="accent2">
                    <a:lumMod val="75000"/>
                  </a:schemeClr>
                </a:solidFill>
                <a:latin typeface="ProximaNova-LightIt"/>
              </a:rPr>
              <a:t>need to </a:t>
            </a:r>
            <a:r>
              <a:rPr lang="en-US" sz="2400" dirty="0">
                <a:latin typeface="ProximaNova-Light"/>
                <a:sym typeface="Wingdings" panose="05000000000000000000" pitchFamily="2" charset="2"/>
              </a:rPr>
              <a:t></a:t>
            </a:r>
            <a:r>
              <a:rPr lang="en-US" sz="2400" b="0" u="none" strike="noStrike" baseline="0" dirty="0">
                <a:latin typeface="ProximaNova-Light"/>
              </a:rPr>
              <a:t>    express </a:t>
            </a:r>
            <a:r>
              <a:rPr lang="en-US" sz="2400" b="1" u="none" strike="noStrike" baseline="0" dirty="0">
                <a:latin typeface="ProximaNova-Light"/>
              </a:rPr>
              <a:t>necessity</a:t>
            </a:r>
            <a:r>
              <a:rPr lang="en-US" sz="2400" b="0" u="none" strike="noStrike" baseline="0" dirty="0">
                <a:latin typeface="ProximaNova-Ligh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latin typeface="ProximaNova-Light"/>
              </a:rPr>
              <a:t>Use  </a:t>
            </a:r>
            <a:r>
              <a:rPr lang="en-US" sz="2400" b="1" dirty="0">
                <a:solidFill>
                  <a:srgbClr val="7030A0"/>
                </a:solidFill>
                <a:latin typeface="ProximaNova-LightIt"/>
              </a:rPr>
              <a:t>needn’t</a:t>
            </a:r>
            <a:r>
              <a:rPr lang="en-US" sz="2400" b="1" u="none" strike="noStrike" baseline="0" dirty="0">
                <a:latin typeface="ProximaNova-BoldIt"/>
              </a:rPr>
              <a:t>,   </a:t>
            </a:r>
            <a:r>
              <a:rPr lang="en-US" sz="2400" b="1" dirty="0">
                <a:solidFill>
                  <a:srgbClr val="7030A0"/>
                </a:solidFill>
                <a:latin typeface="ProximaNova-LightIt"/>
              </a:rPr>
              <a:t>don’t have to</a:t>
            </a:r>
            <a:r>
              <a:rPr lang="en-US" sz="2400" b="1" u="none" strike="noStrike" baseline="0" dirty="0">
                <a:latin typeface="ProximaNova-BoldIt"/>
              </a:rPr>
              <a:t>,   </a:t>
            </a:r>
            <a:r>
              <a:rPr lang="en-US" sz="2400" b="1" dirty="0">
                <a:solidFill>
                  <a:srgbClr val="7030A0"/>
                </a:solidFill>
                <a:latin typeface="ProximaNova-LightIt"/>
              </a:rPr>
              <a:t>don’t need to </a:t>
            </a:r>
            <a:r>
              <a:rPr lang="en-US" sz="2400" dirty="0">
                <a:latin typeface="ProximaNova-Light"/>
                <a:sym typeface="Wingdings" panose="05000000000000000000" pitchFamily="2" charset="2"/>
              </a:rPr>
              <a:t></a:t>
            </a:r>
            <a:r>
              <a:rPr lang="en-US" sz="2400" b="0" u="none" strike="noStrike" baseline="0" dirty="0">
                <a:latin typeface="ProximaNova-Light"/>
              </a:rPr>
              <a:t>   express </a:t>
            </a:r>
            <a:r>
              <a:rPr lang="en-US" sz="2400" b="1" u="none" strike="noStrike" baseline="0" dirty="0">
                <a:latin typeface="ProximaNova-Light"/>
              </a:rPr>
              <a:t>lack of necessity</a:t>
            </a:r>
            <a:r>
              <a:rPr lang="en-US" sz="2000" b="0" u="none" strike="noStrike" baseline="0" dirty="0">
                <a:latin typeface="ProximaNova-Light"/>
              </a:rPr>
              <a:t>.</a:t>
            </a:r>
            <a:endParaRPr lang="ar-SA" sz="2000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09AF92F-0ABC-4FDE-8C4A-BE41BB30D464}"/>
              </a:ext>
            </a:extLst>
          </p:cNvPr>
          <p:cNvSpPr txBox="1"/>
          <p:nvPr/>
        </p:nvSpPr>
        <p:spPr>
          <a:xfrm>
            <a:off x="197666" y="3926344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A2D317F-660A-4B58-AB5E-3A006B86DDEA}"/>
              </a:ext>
            </a:extLst>
          </p:cNvPr>
          <p:cNvSpPr txBox="1"/>
          <p:nvPr/>
        </p:nvSpPr>
        <p:spPr>
          <a:xfrm>
            <a:off x="878953" y="4551498"/>
            <a:ext cx="454580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I </a:t>
            </a:r>
            <a:r>
              <a:rPr lang="en-US" sz="2400" b="1" i="0" u="none" strike="noStrike" baseline="0" dirty="0">
                <a:latin typeface="ProximaNova-Bold"/>
              </a:rPr>
              <a:t>have to </a:t>
            </a:r>
            <a:r>
              <a:rPr lang="en-US" sz="2400" b="0" i="0" u="none" strike="noStrike" baseline="0" dirty="0">
                <a:latin typeface="ProximaNova-Light"/>
              </a:rPr>
              <a:t>finish a report for work.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344660-1C41-41CC-BDBC-97F4A3A3F462}"/>
              </a:ext>
            </a:extLst>
          </p:cNvPr>
          <p:cNvSpPr txBox="1"/>
          <p:nvPr/>
        </p:nvSpPr>
        <p:spPr>
          <a:xfrm>
            <a:off x="6443096" y="4528798"/>
            <a:ext cx="486995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I </a:t>
            </a:r>
            <a:r>
              <a:rPr lang="en-US" sz="2400" b="1" i="0" u="none" strike="noStrike" baseline="0" dirty="0">
                <a:latin typeface="ProximaNova-Bold"/>
              </a:rPr>
              <a:t>need to </a:t>
            </a:r>
            <a:r>
              <a:rPr lang="en-US" sz="2400" b="0" i="0" u="none" strike="noStrike" baseline="0" dirty="0">
                <a:latin typeface="ProximaNova-Light"/>
              </a:rPr>
              <a:t>finish a report for work.</a:t>
            </a:r>
          </a:p>
        </p:txBody>
      </p:sp>
      <p:sp>
        <p:nvSpPr>
          <p:cNvPr id="28" name="سهم: لليمين 27">
            <a:extLst>
              <a:ext uri="{FF2B5EF4-FFF2-40B4-BE49-F238E27FC236}">
                <a16:creationId xmlns:a16="http://schemas.microsoft.com/office/drawing/2014/main" id="{845BD748-0D88-4A88-9A6E-E5B2A21AD873}"/>
              </a:ext>
            </a:extLst>
          </p:cNvPr>
          <p:cNvSpPr/>
          <p:nvPr/>
        </p:nvSpPr>
        <p:spPr>
          <a:xfrm>
            <a:off x="5581319" y="4585282"/>
            <a:ext cx="705212" cy="44327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9B27D0B-16A0-4E8D-BB4C-A4B0C97CCF6C}"/>
              </a:ext>
            </a:extLst>
          </p:cNvPr>
          <p:cNvSpPr txBox="1"/>
          <p:nvPr/>
        </p:nvSpPr>
        <p:spPr>
          <a:xfrm>
            <a:off x="909043" y="5301373"/>
            <a:ext cx="40122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0" u="none" strike="noStrike" baseline="0" dirty="0">
                <a:latin typeface="ProximaNova-Bold"/>
              </a:rPr>
              <a:t>I</a:t>
            </a:r>
            <a:r>
              <a:rPr lang="en-US" sz="2400" b="1" i="0" u="none" strike="noStrike" baseline="0" dirty="0">
                <a:latin typeface="ProximaNova-Bold"/>
              </a:rPr>
              <a:t> don’t need to </a:t>
            </a:r>
            <a:r>
              <a:rPr lang="en-US" sz="2400" b="0" i="0" u="none" strike="noStrike" baseline="0" dirty="0">
                <a:latin typeface="ProximaNova-Light"/>
              </a:rPr>
              <a:t>translate it</a:t>
            </a:r>
          </a:p>
        </p:txBody>
      </p:sp>
      <p:sp>
        <p:nvSpPr>
          <p:cNvPr id="30" name="سهم: لليمين 29">
            <a:extLst>
              <a:ext uri="{FF2B5EF4-FFF2-40B4-BE49-F238E27FC236}">
                <a16:creationId xmlns:a16="http://schemas.microsoft.com/office/drawing/2014/main" id="{03A9D82C-9188-4387-BE32-0C027E7E5636}"/>
              </a:ext>
            </a:extLst>
          </p:cNvPr>
          <p:cNvSpPr/>
          <p:nvPr/>
        </p:nvSpPr>
        <p:spPr>
          <a:xfrm>
            <a:off x="5581319" y="5319768"/>
            <a:ext cx="705212" cy="44327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81F327B-C524-408B-BCCE-BE28ED60B3C5}"/>
              </a:ext>
            </a:extLst>
          </p:cNvPr>
          <p:cNvSpPr txBox="1"/>
          <p:nvPr/>
        </p:nvSpPr>
        <p:spPr>
          <a:xfrm>
            <a:off x="6443096" y="5267929"/>
            <a:ext cx="40122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0" u="none" strike="noStrike" baseline="0" dirty="0">
                <a:latin typeface="ProximaNova-Bold"/>
              </a:rPr>
              <a:t>I</a:t>
            </a:r>
            <a:r>
              <a:rPr lang="en-US" sz="2400" b="1" i="0" u="none" strike="noStrike" baseline="0" dirty="0">
                <a:latin typeface="ProximaNova-Bold"/>
              </a:rPr>
              <a:t> needn’t </a:t>
            </a:r>
            <a:r>
              <a:rPr lang="en-US" sz="2400" b="0" i="0" u="none" strike="noStrike" baseline="0" dirty="0">
                <a:latin typeface="ProximaNova-Light"/>
              </a:rPr>
              <a:t>translate it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7586739-62E7-4D55-BF64-DD63179FF938}"/>
              </a:ext>
            </a:extLst>
          </p:cNvPr>
          <p:cNvSpPr txBox="1"/>
          <p:nvPr/>
        </p:nvSpPr>
        <p:spPr>
          <a:xfrm>
            <a:off x="611091" y="6196624"/>
            <a:ext cx="481366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We </a:t>
            </a:r>
            <a:r>
              <a:rPr lang="en-US" sz="2400" b="1" i="0" u="none" strike="noStrike" baseline="0" dirty="0">
                <a:latin typeface="ProximaNova-Bold"/>
              </a:rPr>
              <a:t>will have to </a:t>
            </a:r>
            <a:r>
              <a:rPr lang="en-US" sz="2400" b="0" i="0" u="none" strike="noStrike" baseline="0" dirty="0">
                <a:latin typeface="ProximaNova-Light"/>
              </a:rPr>
              <a:t>book an airport taxi.</a:t>
            </a:r>
          </a:p>
        </p:txBody>
      </p:sp>
      <p:sp>
        <p:nvSpPr>
          <p:cNvPr id="33" name="سهم: لليمين 32">
            <a:extLst>
              <a:ext uri="{FF2B5EF4-FFF2-40B4-BE49-F238E27FC236}">
                <a16:creationId xmlns:a16="http://schemas.microsoft.com/office/drawing/2014/main" id="{8C2A4F67-E7A3-49E6-8739-7292B73DC12A}"/>
              </a:ext>
            </a:extLst>
          </p:cNvPr>
          <p:cNvSpPr/>
          <p:nvPr/>
        </p:nvSpPr>
        <p:spPr>
          <a:xfrm>
            <a:off x="5581319" y="6240117"/>
            <a:ext cx="705212" cy="44327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3A29F44-5F48-432C-BC93-9AB5D1950B01}"/>
              </a:ext>
            </a:extLst>
          </p:cNvPr>
          <p:cNvSpPr txBox="1"/>
          <p:nvPr/>
        </p:nvSpPr>
        <p:spPr>
          <a:xfrm>
            <a:off x="6443096" y="6196623"/>
            <a:ext cx="481366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We </a:t>
            </a:r>
            <a:r>
              <a:rPr lang="en-US" sz="2400" b="1" i="0" u="none" strike="noStrike" baseline="0" dirty="0">
                <a:latin typeface="ProximaNova-Bold"/>
              </a:rPr>
              <a:t>will need to </a:t>
            </a:r>
            <a:r>
              <a:rPr lang="en-US" sz="2400" b="0" i="0" u="none" strike="noStrike" baseline="0" dirty="0">
                <a:latin typeface="ProximaNova-Light"/>
              </a:rPr>
              <a:t>book an airport taxi.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10A39F-07FE-487A-B102-52CDB8CFD27D}"/>
              </a:ext>
            </a:extLst>
          </p:cNvPr>
          <p:cNvSpPr/>
          <p:nvPr/>
        </p:nvSpPr>
        <p:spPr>
          <a:xfrm>
            <a:off x="2915182" y="503433"/>
            <a:ext cx="3444521" cy="240071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build="p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0"/>
          <p:cNvSpPr/>
          <p:nvPr/>
        </p:nvSpPr>
        <p:spPr>
          <a:xfrm rot="1742203">
            <a:off x="606574" y="618134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30"/>
          <p:cNvSpPr/>
          <p:nvPr/>
        </p:nvSpPr>
        <p:spPr>
          <a:xfrm>
            <a:off x="1001596" y="813347"/>
            <a:ext cx="275110" cy="543609"/>
          </a:xfrm>
          <a:custGeom>
            <a:avLst/>
            <a:gdLst/>
            <a:ahLst/>
            <a:cxnLst/>
            <a:rect l="l" t="t" r="r" b="b"/>
            <a:pathLst>
              <a:path w="6389" h="11688" extrusionOk="0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F0FC186-7ED6-4041-A3A2-AFCD776E5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48543" r="10426" b="34390"/>
          <a:stretch/>
        </p:blipFill>
        <p:spPr>
          <a:xfrm>
            <a:off x="2222524" y="690161"/>
            <a:ext cx="8493421" cy="263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9A92A60-FA08-4100-903D-EF8A97880832}"/>
              </a:ext>
            </a:extLst>
          </p:cNvPr>
          <p:cNvSpPr txBox="1"/>
          <p:nvPr/>
        </p:nvSpPr>
        <p:spPr>
          <a:xfrm>
            <a:off x="1672857" y="3878498"/>
            <a:ext cx="9592756" cy="1938992"/>
          </a:xfrm>
          <a:prstGeom prst="rect">
            <a:avLst/>
          </a:prstGeom>
          <a:ln w="7620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1. You </a:t>
            </a:r>
            <a:r>
              <a:rPr lang="en-US" sz="2000" b="1" u="sng" dirty="0"/>
              <a:t>mustn’t </a:t>
            </a:r>
            <a:r>
              <a:rPr lang="en-US" sz="2000" dirty="0"/>
              <a:t>/ </a:t>
            </a:r>
            <a:r>
              <a:rPr lang="en-US" sz="2000" b="1" u="sng" dirty="0"/>
              <a:t>must not </a:t>
            </a:r>
            <a:r>
              <a:rPr lang="en-US" sz="2000" dirty="0"/>
              <a:t>park here.</a:t>
            </a:r>
          </a:p>
          <a:p>
            <a:r>
              <a:rPr lang="en-US" sz="2000" dirty="0"/>
              <a:t>2. You </a:t>
            </a:r>
            <a:r>
              <a:rPr lang="en-US" sz="2000" b="1" u="sng" dirty="0"/>
              <a:t>mustn’t </a:t>
            </a:r>
            <a:r>
              <a:rPr lang="en-US" sz="2000" dirty="0"/>
              <a:t>/ </a:t>
            </a:r>
            <a:r>
              <a:rPr lang="en-US" sz="2000" b="1" u="sng" dirty="0"/>
              <a:t>must not </a:t>
            </a:r>
            <a:r>
              <a:rPr lang="en-US" sz="2000" dirty="0"/>
              <a:t>overtake on this road.</a:t>
            </a:r>
          </a:p>
          <a:p>
            <a:r>
              <a:rPr lang="en-US" sz="2000" dirty="0"/>
              <a:t>3. You </a:t>
            </a:r>
            <a:r>
              <a:rPr lang="en-US" sz="2000" b="1" u="sng" dirty="0"/>
              <a:t>must not </a:t>
            </a:r>
            <a:r>
              <a:rPr lang="en-US" sz="2000" dirty="0"/>
              <a:t>drive faster than 70./ You </a:t>
            </a:r>
            <a:r>
              <a:rPr lang="en-US" sz="2000" b="1" u="sng" dirty="0"/>
              <a:t>have to </a:t>
            </a:r>
            <a:r>
              <a:rPr lang="en-US" sz="2000" dirty="0"/>
              <a:t>adhere to the speed limit of 70.</a:t>
            </a:r>
          </a:p>
          <a:p>
            <a:r>
              <a:rPr lang="en-US" sz="2000" dirty="0"/>
              <a:t>4. You </a:t>
            </a:r>
            <a:r>
              <a:rPr lang="en-US" sz="2000" b="1" u="sng" dirty="0"/>
              <a:t>must not </a:t>
            </a:r>
            <a:r>
              <a:rPr lang="en-US" sz="2000" dirty="0"/>
              <a:t>drive down this road</a:t>
            </a:r>
          </a:p>
          <a:p>
            <a:endParaRPr lang="ar-SA" sz="2000" dirty="0"/>
          </a:p>
        </p:txBody>
      </p:sp>
      <p:sp>
        <p:nvSpPr>
          <p:cNvPr id="17" name="Google Shape;838;p30">
            <a:extLst>
              <a:ext uri="{FF2B5EF4-FFF2-40B4-BE49-F238E27FC236}">
                <a16:creationId xmlns:a16="http://schemas.microsoft.com/office/drawing/2014/main" id="{BEC8AB2C-996C-48F0-8685-C1F6CA27A7E0}"/>
              </a:ext>
            </a:extLst>
          </p:cNvPr>
          <p:cNvSpPr/>
          <p:nvPr/>
        </p:nvSpPr>
        <p:spPr>
          <a:xfrm rot="1742203">
            <a:off x="10652945" y="5466127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4"/>
          <p:cNvSpPr txBox="1">
            <a:spLocks noGrp="1"/>
          </p:cNvSpPr>
          <p:nvPr>
            <p:ph type="title"/>
          </p:nvPr>
        </p:nvSpPr>
        <p:spPr>
          <a:xfrm>
            <a:off x="558904" y="2226974"/>
            <a:ext cx="8060575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Home Work 	</a:t>
            </a:r>
            <a:endParaRPr sz="8800" dirty="0"/>
          </a:p>
        </p:txBody>
      </p:sp>
      <p:sp>
        <p:nvSpPr>
          <p:cNvPr id="1163" name="Google Shape;1163;p34"/>
          <p:cNvSpPr txBox="1">
            <a:spLocks noGrp="1"/>
          </p:cNvSpPr>
          <p:nvPr>
            <p:ph type="body" idx="1"/>
          </p:nvPr>
        </p:nvSpPr>
        <p:spPr>
          <a:xfrm>
            <a:off x="656753" y="3507945"/>
            <a:ext cx="6598800" cy="767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Work book pages</a:t>
            </a:r>
            <a:r>
              <a:rPr lang="en-US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( 85) </a:t>
            </a:r>
            <a:r>
              <a:rPr lang="en-US" sz="2200" dirty="0"/>
              <a:t>exercise </a:t>
            </a:r>
            <a:r>
              <a:rPr lang="en-US" sz="2200" b="1" dirty="0">
                <a:solidFill>
                  <a:srgbClr val="92D050"/>
                </a:solidFill>
              </a:rPr>
              <a:t>( M)</a:t>
            </a:r>
            <a:endParaRPr sz="2200" b="1" dirty="0">
              <a:solidFill>
                <a:srgbClr val="92D050"/>
              </a:solidFill>
            </a:endParaRP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BAFA8-5AC3-ED0B-6E70-59A26CC2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133254">
            <a:off x="7829052" y="1633859"/>
            <a:ext cx="3354084" cy="4086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2"/>
          <p:cNvSpPr txBox="1">
            <a:spLocks noGrp="1"/>
          </p:cNvSpPr>
          <p:nvPr>
            <p:ph type="title"/>
          </p:nvPr>
        </p:nvSpPr>
        <p:spPr>
          <a:xfrm>
            <a:off x="2347104" y="-38358"/>
            <a:ext cx="6796895" cy="20315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/>
              <a:t>Thank you!</a:t>
            </a:r>
            <a:endParaRPr sz="7200" dirty="0"/>
          </a:p>
        </p:txBody>
      </p:sp>
      <p:pic>
        <p:nvPicPr>
          <p:cNvPr id="1026" name="Picture 2" descr="Have a Good Day Card with Beautiful Multicolor Tulips on Wooden Background.  Good Wishing for a Good Day Stock Image - Image of bright, leaf: 172356185">
            <a:extLst>
              <a:ext uri="{FF2B5EF4-FFF2-40B4-BE49-F238E27FC236}">
                <a16:creationId xmlns:a16="http://schemas.microsoft.com/office/drawing/2014/main" id="{E3686415-991C-460C-B4CC-AA4F38430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"/>
          <a:stretch/>
        </p:blipFill>
        <p:spPr bwMode="auto">
          <a:xfrm>
            <a:off x="2589088" y="1921267"/>
            <a:ext cx="6554911" cy="4078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8"/>
          <p:cNvSpPr txBox="1">
            <a:spLocks noGrp="1"/>
          </p:cNvSpPr>
          <p:nvPr>
            <p:ph type="title"/>
          </p:nvPr>
        </p:nvSpPr>
        <p:spPr>
          <a:xfrm>
            <a:off x="4811376" y="827972"/>
            <a:ext cx="6454800" cy="1269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Lesson </a:t>
            </a:r>
            <a:r>
              <a:rPr lang="en-US" sz="6600" dirty="0">
                <a:solidFill>
                  <a:schemeClr val="accent5"/>
                </a:solidFill>
              </a:rPr>
              <a:t>Goals</a:t>
            </a:r>
            <a:endParaRPr sz="6600" dirty="0">
              <a:solidFill>
                <a:schemeClr val="accent5"/>
              </a:solidFill>
            </a:endParaRPr>
          </a:p>
        </p:txBody>
      </p:sp>
      <p:sp>
        <p:nvSpPr>
          <p:cNvPr id="504" name="Google Shape;504;p18"/>
          <p:cNvSpPr txBox="1">
            <a:spLocks noGrp="1"/>
          </p:cNvSpPr>
          <p:nvPr>
            <p:ph type="body" idx="1"/>
          </p:nvPr>
        </p:nvSpPr>
        <p:spPr>
          <a:xfrm>
            <a:off x="4641252" y="2097872"/>
            <a:ext cx="7062175" cy="2117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GB" dirty="0"/>
              <a:t>Form correct tag questions. </a:t>
            </a:r>
            <a:endParaRPr dirty="0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dirty="0"/>
              <a:t>Ask for Information with Can, Could and Would.</a:t>
            </a: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dirty="0"/>
              <a:t>Make Requests with Can, Could and Would. </a:t>
            </a: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dirty="0"/>
              <a:t>Express Obligation with Must, Mustn’t, Have to. </a:t>
            </a: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dirty="0"/>
              <a:t> Express Necessity and Lack of Necessity with </a:t>
            </a:r>
            <a:r>
              <a:rPr lang="en-US" u="sng" dirty="0"/>
              <a:t>Have to</a:t>
            </a:r>
            <a:r>
              <a:rPr lang="en-US" dirty="0"/>
              <a:t>, </a:t>
            </a:r>
            <a:r>
              <a:rPr lang="en-US" u="sng" dirty="0"/>
              <a:t>Need to</a:t>
            </a:r>
            <a:r>
              <a:rPr lang="en-US" dirty="0"/>
              <a:t>, </a:t>
            </a:r>
            <a:r>
              <a:rPr lang="en-US" u="sng" dirty="0"/>
              <a:t>Needn’t</a:t>
            </a:r>
            <a:r>
              <a:rPr lang="en-US" dirty="0"/>
              <a:t>, </a:t>
            </a:r>
            <a:r>
              <a:rPr lang="en-US" u="sng" dirty="0"/>
              <a:t>Don’t have to</a:t>
            </a:r>
            <a:r>
              <a:rPr lang="en-US" dirty="0"/>
              <a:t>, </a:t>
            </a:r>
            <a:r>
              <a:rPr lang="en-US" u="sng" dirty="0"/>
              <a:t>Don’t Need to.</a:t>
            </a:r>
            <a:endParaRPr u="sng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9"/>
          <p:cNvSpPr txBox="1">
            <a:spLocks noGrp="1"/>
          </p:cNvSpPr>
          <p:nvPr>
            <p:ph type="title"/>
          </p:nvPr>
        </p:nvSpPr>
        <p:spPr>
          <a:xfrm>
            <a:off x="2661422" y="2307542"/>
            <a:ext cx="83589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 dirty="0"/>
              <a:t>Book Open</a:t>
            </a:r>
            <a:endParaRPr sz="70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A9B4127-E479-4EDC-B01F-3D6470178C2D}"/>
              </a:ext>
            </a:extLst>
          </p:cNvPr>
          <p:cNvSpPr txBox="1"/>
          <p:nvPr/>
        </p:nvSpPr>
        <p:spPr>
          <a:xfrm>
            <a:off x="3990771" y="3735470"/>
            <a:ext cx="2846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Pages </a:t>
            </a:r>
            <a:r>
              <a:rPr lang="en-GB" sz="2400" b="1" dirty="0">
                <a:solidFill>
                  <a:schemeClr val="accent5"/>
                </a:solidFill>
              </a:rPr>
              <a:t>( 12-13 )</a:t>
            </a:r>
            <a:endParaRPr lang="ar-SA" sz="2400" b="1" dirty="0">
              <a:solidFill>
                <a:schemeClr val="accent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679A9-BFEE-8005-4D5C-E06E25CD8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133254">
            <a:off x="8297138" y="1677401"/>
            <a:ext cx="3354084" cy="4086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338E4D6-46C4-4ECE-95A6-8A80150E5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5000" r="4360" b="791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9518F24-69E6-47A2-AAA3-079DB277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000" r="7151" b="7916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6996C5F-C1D9-4C1F-B43F-D25227DE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t="62922" r="11011" b="21198"/>
          <a:stretch/>
        </p:blipFill>
        <p:spPr>
          <a:xfrm>
            <a:off x="707182" y="1394640"/>
            <a:ext cx="10387173" cy="1376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CD7A718-6374-46FB-87E2-B4C3EF3B5E8D}"/>
              </a:ext>
            </a:extLst>
          </p:cNvPr>
          <p:cNvSpPr/>
          <p:nvPr/>
        </p:nvSpPr>
        <p:spPr>
          <a:xfrm>
            <a:off x="1002028" y="1592881"/>
            <a:ext cx="1609398" cy="332360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AE3ACE-B979-445E-A44B-3C3C418733A6}"/>
              </a:ext>
            </a:extLst>
          </p:cNvPr>
          <p:cNvSpPr/>
          <p:nvPr/>
        </p:nvSpPr>
        <p:spPr>
          <a:xfrm>
            <a:off x="4991982" y="2074614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4E3016F-0369-4842-B3B3-4EBA4DF22097}"/>
              </a:ext>
            </a:extLst>
          </p:cNvPr>
          <p:cNvSpPr/>
          <p:nvPr/>
        </p:nvSpPr>
        <p:spPr>
          <a:xfrm>
            <a:off x="6985770" y="2083008"/>
            <a:ext cx="2381673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CC5ECF-BE24-47B2-8384-C40F65AB9E53}"/>
              </a:ext>
            </a:extLst>
          </p:cNvPr>
          <p:cNvSpPr/>
          <p:nvPr/>
        </p:nvSpPr>
        <p:spPr>
          <a:xfrm>
            <a:off x="2944667" y="2013637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وسيلة شرح مستطيلة مستديرة الزوايا 44">
            <a:extLst>
              <a:ext uri="{FF2B5EF4-FFF2-40B4-BE49-F238E27FC236}">
                <a16:creationId xmlns:a16="http://schemas.microsoft.com/office/drawing/2014/main" id="{3451B487-FD33-4A70-8B36-BB1616ECFED7}"/>
              </a:ext>
            </a:extLst>
          </p:cNvPr>
          <p:cNvSpPr/>
          <p:nvPr/>
        </p:nvSpPr>
        <p:spPr>
          <a:xfrm>
            <a:off x="1426701" y="142314"/>
            <a:ext cx="5624764" cy="851368"/>
          </a:xfrm>
          <a:prstGeom prst="wedgeRoundRectCallout">
            <a:avLst>
              <a:gd name="adj1" fmla="val -39296"/>
              <a:gd name="adj2" fmla="val 761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The Form of Tag Question</a:t>
            </a:r>
            <a:endParaRPr lang="ar-SA" sz="3200" b="1" dirty="0">
              <a:solidFill>
                <a:schemeClr val="accent6"/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FC1EDC31-1E23-4F0C-8039-FB210908D05E}"/>
              </a:ext>
            </a:extLst>
          </p:cNvPr>
          <p:cNvSpPr txBox="1">
            <a:spLocks/>
          </p:cNvSpPr>
          <p:nvPr/>
        </p:nvSpPr>
        <p:spPr>
          <a:xfrm>
            <a:off x="362133" y="3075660"/>
            <a:ext cx="367307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Affirmative sentence(+)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9F2C37D-E722-4C1F-90AD-1F3E70AFC81E}"/>
              </a:ext>
            </a:extLst>
          </p:cNvPr>
          <p:cNvSpPr txBox="1"/>
          <p:nvPr/>
        </p:nvSpPr>
        <p:spPr>
          <a:xfrm>
            <a:off x="308225" y="4578704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978CF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F8A932A4-9B48-4ACD-A604-EA1EF5AA3632}"/>
              </a:ext>
            </a:extLst>
          </p:cNvPr>
          <p:cNvSpPr/>
          <p:nvPr/>
        </p:nvSpPr>
        <p:spPr>
          <a:xfrm>
            <a:off x="4550284" y="3991753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65DA4A5D-5C82-4187-A684-91C96E70A9DD}"/>
              </a:ext>
            </a:extLst>
          </p:cNvPr>
          <p:cNvSpPr txBox="1">
            <a:spLocks/>
          </p:cNvSpPr>
          <p:nvPr/>
        </p:nvSpPr>
        <p:spPr>
          <a:xfrm>
            <a:off x="2359987" y="3868379"/>
            <a:ext cx="2117154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B6B74C12-2200-46E5-887D-9F48E2E1F9D3}"/>
              </a:ext>
            </a:extLst>
          </p:cNvPr>
          <p:cNvSpPr/>
          <p:nvPr/>
        </p:nvSpPr>
        <p:spPr>
          <a:xfrm>
            <a:off x="1864057" y="3960297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3997AED7-9E4F-4E95-BACB-81A1760EEA6E}"/>
              </a:ext>
            </a:extLst>
          </p:cNvPr>
          <p:cNvSpPr txBox="1">
            <a:spLocks/>
          </p:cNvSpPr>
          <p:nvPr/>
        </p:nvSpPr>
        <p:spPr>
          <a:xfrm>
            <a:off x="155550" y="3853943"/>
            <a:ext cx="1626069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7B1F21DE-10E3-4EFF-8A14-B893A935A753}"/>
              </a:ext>
            </a:extLst>
          </p:cNvPr>
          <p:cNvSpPr txBox="1">
            <a:spLocks/>
          </p:cNvSpPr>
          <p:nvPr/>
        </p:nvSpPr>
        <p:spPr>
          <a:xfrm>
            <a:off x="4982670" y="3917319"/>
            <a:ext cx="1113330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…… </a:t>
            </a:r>
            <a:r>
              <a:rPr lang="en-US" sz="2800" b="1" dirty="0">
                <a:solidFill>
                  <a:schemeClr val="bg1"/>
                </a:solidFill>
              </a:rPr>
              <a:t>,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EE699EFB-62F6-483D-8E46-5C7DF80A2594}"/>
              </a:ext>
            </a:extLst>
          </p:cNvPr>
          <p:cNvSpPr txBox="1">
            <a:spLocks/>
          </p:cNvSpPr>
          <p:nvPr/>
        </p:nvSpPr>
        <p:spPr>
          <a:xfrm>
            <a:off x="6639346" y="3887108"/>
            <a:ext cx="2655043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 </a:t>
            </a:r>
            <a:r>
              <a:rPr lang="en-US" sz="2400" b="1" dirty="0">
                <a:solidFill>
                  <a:schemeClr val="bg1"/>
                </a:solidFill>
              </a:rPr>
              <a:t>( </a:t>
            </a:r>
            <a:r>
              <a:rPr lang="en-US" sz="2400" b="1" dirty="0" err="1">
                <a:solidFill>
                  <a:schemeClr val="bg1"/>
                </a:solidFill>
              </a:rPr>
              <a:t>n’t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Plus Sign 14">
            <a:extLst>
              <a:ext uri="{FF2B5EF4-FFF2-40B4-BE49-F238E27FC236}">
                <a16:creationId xmlns:a16="http://schemas.microsoft.com/office/drawing/2014/main" id="{3FD8116A-F629-43BE-AA76-4DF128B9F2A4}"/>
              </a:ext>
            </a:extLst>
          </p:cNvPr>
          <p:cNvSpPr/>
          <p:nvPr/>
        </p:nvSpPr>
        <p:spPr>
          <a:xfrm>
            <a:off x="6209686" y="4042777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1" name="Plus Sign 14">
            <a:extLst>
              <a:ext uri="{FF2B5EF4-FFF2-40B4-BE49-F238E27FC236}">
                <a16:creationId xmlns:a16="http://schemas.microsoft.com/office/drawing/2014/main" id="{12C01E4A-8CC8-4E6E-940D-E3FC336F857A}"/>
              </a:ext>
            </a:extLst>
          </p:cNvPr>
          <p:cNvSpPr/>
          <p:nvPr/>
        </p:nvSpPr>
        <p:spPr>
          <a:xfrm>
            <a:off x="9367443" y="3981067"/>
            <a:ext cx="577362" cy="427041"/>
          </a:xfrm>
          <a:prstGeom prst="mathPlus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2" name="Google Shape;1424;p47">
            <a:extLst>
              <a:ext uri="{FF2B5EF4-FFF2-40B4-BE49-F238E27FC236}">
                <a16:creationId xmlns:a16="http://schemas.microsoft.com/office/drawing/2014/main" id="{0B72195F-FA90-4FE8-A74B-F2CC28F9AE32}"/>
              </a:ext>
            </a:extLst>
          </p:cNvPr>
          <p:cNvSpPr txBox="1">
            <a:spLocks/>
          </p:cNvSpPr>
          <p:nvPr/>
        </p:nvSpPr>
        <p:spPr>
          <a:xfrm>
            <a:off x="9944805" y="3826352"/>
            <a:ext cx="1339984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AC2F5E5-A86E-47E5-A9E5-56FE1E333E30}"/>
              </a:ext>
            </a:extLst>
          </p:cNvPr>
          <p:cNvSpPr txBox="1"/>
          <p:nvPr/>
        </p:nvSpPr>
        <p:spPr>
          <a:xfrm>
            <a:off x="1396117" y="5397775"/>
            <a:ext cx="630833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She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is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our English teacher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2800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is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n’t</a:t>
            </a:r>
            <a:r>
              <a:rPr lang="en-US" sz="2800" dirty="0">
                <a:latin typeface="+mj-lt"/>
              </a:rPr>
              <a:t> she?</a:t>
            </a:r>
          </a:p>
        </p:txBody>
      </p:sp>
      <p:sp>
        <p:nvSpPr>
          <p:cNvPr id="37" name="فقاعة الكلام: بيضاوية 36">
            <a:extLst>
              <a:ext uri="{FF2B5EF4-FFF2-40B4-BE49-F238E27FC236}">
                <a16:creationId xmlns:a16="http://schemas.microsoft.com/office/drawing/2014/main" id="{69D67737-9237-4920-AE8A-31E34A47457A}"/>
              </a:ext>
            </a:extLst>
          </p:cNvPr>
          <p:cNvSpPr/>
          <p:nvPr/>
        </p:nvSpPr>
        <p:spPr>
          <a:xfrm>
            <a:off x="4931792" y="6297023"/>
            <a:ext cx="1353505" cy="407179"/>
          </a:xfrm>
          <a:prstGeom prst="wedgeEllipseCallout">
            <a:avLst>
              <a:gd name="adj1" fmla="val 3561"/>
              <a:gd name="adj2" fmla="val -1245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accent6"/>
                </a:solidFill>
                <a:sym typeface="Wingdings" panose="05000000000000000000" pitchFamily="2" charset="2"/>
              </a:rPr>
              <a:t>Comma</a:t>
            </a:r>
            <a:endParaRPr lang="ar-SA" sz="1600" b="1" dirty="0">
              <a:solidFill>
                <a:schemeClr val="accent6"/>
              </a:solidFill>
            </a:endParaRPr>
          </a:p>
        </p:txBody>
      </p:sp>
      <p:sp>
        <p:nvSpPr>
          <p:cNvPr id="13" name="قوس كبير أيمن 12">
            <a:extLst>
              <a:ext uri="{FF2B5EF4-FFF2-40B4-BE49-F238E27FC236}">
                <a16:creationId xmlns:a16="http://schemas.microsoft.com/office/drawing/2014/main" id="{C6176605-3B32-476A-A4FC-4650C655E93F}"/>
              </a:ext>
            </a:extLst>
          </p:cNvPr>
          <p:cNvSpPr/>
          <p:nvPr/>
        </p:nvSpPr>
        <p:spPr>
          <a:xfrm rot="16200000">
            <a:off x="6495458" y="4500044"/>
            <a:ext cx="523219" cy="1644496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قوس كبير أيمن 40">
            <a:extLst>
              <a:ext uri="{FF2B5EF4-FFF2-40B4-BE49-F238E27FC236}">
                <a16:creationId xmlns:a16="http://schemas.microsoft.com/office/drawing/2014/main" id="{6AB353F1-CFDF-43BE-B94D-43CD2C6B0F87}"/>
              </a:ext>
            </a:extLst>
          </p:cNvPr>
          <p:cNvSpPr/>
          <p:nvPr/>
        </p:nvSpPr>
        <p:spPr>
          <a:xfrm rot="5400000">
            <a:off x="3274797" y="4021265"/>
            <a:ext cx="477945" cy="4118809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فقاعة الكلام: بيضاوية 42">
            <a:extLst>
              <a:ext uri="{FF2B5EF4-FFF2-40B4-BE49-F238E27FC236}">
                <a16:creationId xmlns:a16="http://schemas.microsoft.com/office/drawing/2014/main" id="{A7AC5BD6-9261-44C0-8964-079F2ADE022F}"/>
              </a:ext>
            </a:extLst>
          </p:cNvPr>
          <p:cNvSpPr/>
          <p:nvPr/>
        </p:nvSpPr>
        <p:spPr>
          <a:xfrm>
            <a:off x="566468" y="6148781"/>
            <a:ext cx="2077571" cy="451028"/>
          </a:xfrm>
          <a:prstGeom prst="wedgeEllipseCallout">
            <a:avLst>
              <a:gd name="adj1" fmla="val 35358"/>
              <a:gd name="adj2" fmla="val -10164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positive(+)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sp>
        <p:nvSpPr>
          <p:cNvPr id="44" name="فقاعة الكلام: بيضاوية 43">
            <a:extLst>
              <a:ext uri="{FF2B5EF4-FFF2-40B4-BE49-F238E27FC236}">
                <a16:creationId xmlns:a16="http://schemas.microsoft.com/office/drawing/2014/main" id="{93E241E9-9F1E-4E4C-91F8-3897767A628C}"/>
              </a:ext>
            </a:extLst>
          </p:cNvPr>
          <p:cNvSpPr/>
          <p:nvPr/>
        </p:nvSpPr>
        <p:spPr>
          <a:xfrm>
            <a:off x="6420082" y="6164682"/>
            <a:ext cx="2119271" cy="451028"/>
          </a:xfrm>
          <a:prstGeom prst="wedgeEllipseCallout">
            <a:avLst>
              <a:gd name="adj1" fmla="val -54143"/>
              <a:gd name="adj2" fmla="val -7886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Negative(-)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sp>
        <p:nvSpPr>
          <p:cNvPr id="5" name="سهم: منحني لأسفل 4">
            <a:extLst>
              <a:ext uri="{FF2B5EF4-FFF2-40B4-BE49-F238E27FC236}">
                <a16:creationId xmlns:a16="http://schemas.microsoft.com/office/drawing/2014/main" id="{44EC53D0-23F9-4750-B690-048ED1C520E4}"/>
              </a:ext>
            </a:extLst>
          </p:cNvPr>
          <p:cNvSpPr/>
          <p:nvPr/>
        </p:nvSpPr>
        <p:spPr>
          <a:xfrm>
            <a:off x="2294046" y="4909481"/>
            <a:ext cx="3928395" cy="6497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F4E69D9-1321-4EA1-A164-0E04014D8040}"/>
              </a:ext>
            </a:extLst>
          </p:cNvPr>
          <p:cNvSpPr txBox="1"/>
          <p:nvPr/>
        </p:nvSpPr>
        <p:spPr>
          <a:xfrm>
            <a:off x="8063011" y="5397775"/>
            <a:ext cx="1800203" cy="49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Yes, he 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is</a:t>
            </a:r>
          </a:p>
        </p:txBody>
      </p:sp>
      <p:sp>
        <p:nvSpPr>
          <p:cNvPr id="38" name="فقاعة الكلام: بيضاوية 37">
            <a:extLst>
              <a:ext uri="{FF2B5EF4-FFF2-40B4-BE49-F238E27FC236}">
                <a16:creationId xmlns:a16="http://schemas.microsoft.com/office/drawing/2014/main" id="{DCE07A85-7148-4DA4-AEF0-A560814E8AB4}"/>
              </a:ext>
            </a:extLst>
          </p:cNvPr>
          <p:cNvSpPr/>
          <p:nvPr/>
        </p:nvSpPr>
        <p:spPr>
          <a:xfrm>
            <a:off x="9863214" y="5892526"/>
            <a:ext cx="2077571" cy="451028"/>
          </a:xfrm>
          <a:prstGeom prst="wedgeEllipseCallout">
            <a:avLst>
              <a:gd name="adj1" fmla="val -56624"/>
              <a:gd name="adj2" fmla="val -6519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positive(+)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pic>
        <p:nvPicPr>
          <p:cNvPr id="28" name="رسم 27" descr="علامة استفهام مع تعبئة خالصة">
            <a:extLst>
              <a:ext uri="{FF2B5EF4-FFF2-40B4-BE49-F238E27FC236}">
                <a16:creationId xmlns:a16="http://schemas.microsoft.com/office/drawing/2014/main" id="{C4E9B3B7-9153-4FA3-AE98-D03312369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4789" y="3664304"/>
            <a:ext cx="914400" cy="914400"/>
          </a:xfrm>
          <a:prstGeom prst="rect">
            <a:avLst/>
          </a:prstGeom>
        </p:spPr>
      </p:pic>
      <p:sp>
        <p:nvSpPr>
          <p:cNvPr id="35" name="فقاعة الكلام: بيضاوية 34">
            <a:extLst>
              <a:ext uri="{FF2B5EF4-FFF2-40B4-BE49-F238E27FC236}">
                <a16:creationId xmlns:a16="http://schemas.microsoft.com/office/drawing/2014/main" id="{4A29373C-D667-418B-AAC8-57F79E7D61CA}"/>
              </a:ext>
            </a:extLst>
          </p:cNvPr>
          <p:cNvSpPr/>
          <p:nvPr/>
        </p:nvSpPr>
        <p:spPr>
          <a:xfrm>
            <a:off x="6222441" y="3073350"/>
            <a:ext cx="2740671" cy="451028"/>
          </a:xfrm>
          <a:prstGeom prst="wedgeEllipseCallout">
            <a:avLst>
              <a:gd name="adj1" fmla="val 38964"/>
              <a:gd name="adj2" fmla="val 117475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Short form (not)</a:t>
            </a:r>
            <a:endParaRPr lang="ar-SA" sz="1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7" grpId="0" animBg="1"/>
      <p:bldP spid="18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13" grpId="0" animBg="1"/>
      <p:bldP spid="41" grpId="0" animBg="1"/>
      <p:bldP spid="43" grpId="0" animBg="1"/>
      <p:bldP spid="44" grpId="0" animBg="1"/>
      <p:bldP spid="5" grpId="0" animBg="1"/>
      <p:bldP spid="34" grpId="0" animBg="1"/>
      <p:bldP spid="38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6996C5F-C1D9-4C1F-B43F-D25227DE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t="62922" r="11011" b="21198"/>
          <a:stretch/>
        </p:blipFill>
        <p:spPr>
          <a:xfrm>
            <a:off x="662055" y="1481243"/>
            <a:ext cx="10387173" cy="1376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CD7A718-6374-46FB-87E2-B4C3EF3B5E8D}"/>
              </a:ext>
            </a:extLst>
          </p:cNvPr>
          <p:cNvSpPr/>
          <p:nvPr/>
        </p:nvSpPr>
        <p:spPr>
          <a:xfrm>
            <a:off x="919012" y="1704903"/>
            <a:ext cx="1609398" cy="332360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AE3ACE-B979-445E-A44B-3C3C418733A6}"/>
              </a:ext>
            </a:extLst>
          </p:cNvPr>
          <p:cNvSpPr/>
          <p:nvPr/>
        </p:nvSpPr>
        <p:spPr>
          <a:xfrm>
            <a:off x="4909983" y="2147187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4E3016F-0369-4842-B3B3-4EBA4DF22097}"/>
              </a:ext>
            </a:extLst>
          </p:cNvPr>
          <p:cNvSpPr/>
          <p:nvPr/>
        </p:nvSpPr>
        <p:spPr>
          <a:xfrm>
            <a:off x="7033947" y="2082282"/>
            <a:ext cx="2381673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CC5ECF-BE24-47B2-8384-C40F65AB9E53}"/>
              </a:ext>
            </a:extLst>
          </p:cNvPr>
          <p:cNvSpPr/>
          <p:nvPr/>
        </p:nvSpPr>
        <p:spPr>
          <a:xfrm>
            <a:off x="2786019" y="2081640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وسيلة شرح مستطيلة مستديرة الزوايا 44">
            <a:extLst>
              <a:ext uri="{FF2B5EF4-FFF2-40B4-BE49-F238E27FC236}">
                <a16:creationId xmlns:a16="http://schemas.microsoft.com/office/drawing/2014/main" id="{3451B487-FD33-4A70-8B36-BB1616ECFED7}"/>
              </a:ext>
            </a:extLst>
          </p:cNvPr>
          <p:cNvSpPr/>
          <p:nvPr/>
        </p:nvSpPr>
        <p:spPr>
          <a:xfrm>
            <a:off x="1444841" y="162575"/>
            <a:ext cx="5624764" cy="851368"/>
          </a:xfrm>
          <a:prstGeom prst="wedgeRoundRectCallout">
            <a:avLst>
              <a:gd name="adj1" fmla="val -47193"/>
              <a:gd name="adj2" fmla="val 897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The Form of Tag Question</a:t>
            </a:r>
            <a:endParaRPr lang="ar-SA" sz="3200" b="1" dirty="0">
              <a:solidFill>
                <a:schemeClr val="accent6"/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FC1EDC31-1E23-4F0C-8039-FB210908D05E}"/>
              </a:ext>
            </a:extLst>
          </p:cNvPr>
          <p:cNvSpPr txBox="1">
            <a:spLocks/>
          </p:cNvSpPr>
          <p:nvPr/>
        </p:nvSpPr>
        <p:spPr>
          <a:xfrm>
            <a:off x="384588" y="3158155"/>
            <a:ext cx="367307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Negative sentence(-)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9F2C37D-E722-4C1F-90AD-1F3E70AFC81E}"/>
              </a:ext>
            </a:extLst>
          </p:cNvPr>
          <p:cNvSpPr txBox="1"/>
          <p:nvPr/>
        </p:nvSpPr>
        <p:spPr>
          <a:xfrm>
            <a:off x="145545" y="4616946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978CF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F8A932A4-9B48-4ACD-A604-EA1EF5AA3632}"/>
              </a:ext>
            </a:extLst>
          </p:cNvPr>
          <p:cNvSpPr/>
          <p:nvPr/>
        </p:nvSpPr>
        <p:spPr>
          <a:xfrm>
            <a:off x="5246558" y="4112066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65DA4A5D-5C82-4187-A684-91C96E70A9DD}"/>
              </a:ext>
            </a:extLst>
          </p:cNvPr>
          <p:cNvSpPr txBox="1">
            <a:spLocks/>
          </p:cNvSpPr>
          <p:nvPr/>
        </p:nvSpPr>
        <p:spPr>
          <a:xfrm>
            <a:off x="2406652" y="4000383"/>
            <a:ext cx="2770525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 (not)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B6B74C12-2200-46E5-887D-9F48E2E1F9D3}"/>
              </a:ext>
            </a:extLst>
          </p:cNvPr>
          <p:cNvSpPr/>
          <p:nvPr/>
        </p:nvSpPr>
        <p:spPr>
          <a:xfrm>
            <a:off x="1932936" y="4110792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3997AED7-9E4F-4E95-BACB-81A1760EEA6E}"/>
              </a:ext>
            </a:extLst>
          </p:cNvPr>
          <p:cNvSpPr txBox="1">
            <a:spLocks/>
          </p:cNvSpPr>
          <p:nvPr/>
        </p:nvSpPr>
        <p:spPr>
          <a:xfrm>
            <a:off x="218578" y="3991472"/>
            <a:ext cx="1626069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7B1F21DE-10E3-4EFF-8A14-B893A935A753}"/>
              </a:ext>
            </a:extLst>
          </p:cNvPr>
          <p:cNvSpPr txBox="1">
            <a:spLocks/>
          </p:cNvSpPr>
          <p:nvPr/>
        </p:nvSpPr>
        <p:spPr>
          <a:xfrm>
            <a:off x="5718237" y="3991472"/>
            <a:ext cx="1288312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…… </a:t>
            </a:r>
            <a:r>
              <a:rPr lang="en-US" sz="2800" b="1" dirty="0">
                <a:solidFill>
                  <a:schemeClr val="bg1"/>
                </a:solidFill>
              </a:rPr>
              <a:t>,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EE699EFB-62F6-483D-8E46-5C7DF80A2594}"/>
              </a:ext>
            </a:extLst>
          </p:cNvPr>
          <p:cNvSpPr txBox="1">
            <a:spLocks/>
          </p:cNvSpPr>
          <p:nvPr/>
        </p:nvSpPr>
        <p:spPr>
          <a:xfrm>
            <a:off x="7547609" y="3968346"/>
            <a:ext cx="1990363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Plus Sign 14">
            <a:extLst>
              <a:ext uri="{FF2B5EF4-FFF2-40B4-BE49-F238E27FC236}">
                <a16:creationId xmlns:a16="http://schemas.microsoft.com/office/drawing/2014/main" id="{3FD8116A-F629-43BE-AA76-4DF128B9F2A4}"/>
              </a:ext>
            </a:extLst>
          </p:cNvPr>
          <p:cNvSpPr/>
          <p:nvPr/>
        </p:nvSpPr>
        <p:spPr>
          <a:xfrm>
            <a:off x="7067153" y="4078671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1" name="Plus Sign 14">
            <a:extLst>
              <a:ext uri="{FF2B5EF4-FFF2-40B4-BE49-F238E27FC236}">
                <a16:creationId xmlns:a16="http://schemas.microsoft.com/office/drawing/2014/main" id="{12C01E4A-8CC8-4E6E-940D-E3FC336F857A}"/>
              </a:ext>
            </a:extLst>
          </p:cNvPr>
          <p:cNvSpPr/>
          <p:nvPr/>
        </p:nvSpPr>
        <p:spPr>
          <a:xfrm>
            <a:off x="9537972" y="4016468"/>
            <a:ext cx="577362" cy="427041"/>
          </a:xfrm>
          <a:prstGeom prst="mathPlus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2" name="Google Shape;1424;p47">
            <a:extLst>
              <a:ext uri="{FF2B5EF4-FFF2-40B4-BE49-F238E27FC236}">
                <a16:creationId xmlns:a16="http://schemas.microsoft.com/office/drawing/2014/main" id="{0B72195F-FA90-4FE8-A74B-F2CC28F9AE32}"/>
              </a:ext>
            </a:extLst>
          </p:cNvPr>
          <p:cNvSpPr txBox="1">
            <a:spLocks/>
          </p:cNvSpPr>
          <p:nvPr/>
        </p:nvSpPr>
        <p:spPr>
          <a:xfrm>
            <a:off x="10115334" y="3934863"/>
            <a:ext cx="1339984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AC2F5E5-A86E-47E5-A9E5-56FE1E333E30}"/>
              </a:ext>
            </a:extLst>
          </p:cNvPr>
          <p:cNvSpPr txBox="1"/>
          <p:nvPr/>
        </p:nvSpPr>
        <p:spPr>
          <a:xfrm>
            <a:off x="1738028" y="5387083"/>
            <a:ext cx="660458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She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is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n’t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our English teacher , 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is </a:t>
            </a:r>
            <a:r>
              <a:rPr lang="en-US" sz="2800" dirty="0">
                <a:latin typeface="+mj-lt"/>
              </a:rPr>
              <a:t>she?</a:t>
            </a:r>
          </a:p>
        </p:txBody>
      </p:sp>
      <p:sp>
        <p:nvSpPr>
          <p:cNvPr id="37" name="فقاعة الكلام: بيضاوية 36">
            <a:extLst>
              <a:ext uri="{FF2B5EF4-FFF2-40B4-BE49-F238E27FC236}">
                <a16:creationId xmlns:a16="http://schemas.microsoft.com/office/drawing/2014/main" id="{69D67737-9237-4920-AE8A-31E34A47457A}"/>
              </a:ext>
            </a:extLst>
          </p:cNvPr>
          <p:cNvSpPr/>
          <p:nvPr/>
        </p:nvSpPr>
        <p:spPr>
          <a:xfrm>
            <a:off x="5099108" y="6256473"/>
            <a:ext cx="1399259" cy="407179"/>
          </a:xfrm>
          <a:prstGeom prst="wedgeEllipseCallout">
            <a:avLst>
              <a:gd name="adj1" fmla="val 49085"/>
              <a:gd name="adj2" fmla="val -1372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accent6"/>
                </a:solidFill>
                <a:sym typeface="Wingdings" panose="05000000000000000000" pitchFamily="2" charset="2"/>
              </a:rPr>
              <a:t>Comma</a:t>
            </a:r>
            <a:endParaRPr lang="ar-SA" sz="1600" b="1" dirty="0">
              <a:solidFill>
                <a:schemeClr val="accent6"/>
              </a:solidFill>
            </a:endParaRPr>
          </a:p>
        </p:txBody>
      </p:sp>
      <p:sp>
        <p:nvSpPr>
          <p:cNvPr id="13" name="قوس كبير أيمن 12">
            <a:extLst>
              <a:ext uri="{FF2B5EF4-FFF2-40B4-BE49-F238E27FC236}">
                <a16:creationId xmlns:a16="http://schemas.microsoft.com/office/drawing/2014/main" id="{C6176605-3B32-476A-A4FC-4650C655E93F}"/>
              </a:ext>
            </a:extLst>
          </p:cNvPr>
          <p:cNvSpPr/>
          <p:nvPr/>
        </p:nvSpPr>
        <p:spPr>
          <a:xfrm rot="16200000">
            <a:off x="7010165" y="4458848"/>
            <a:ext cx="523219" cy="1644496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قوس كبير أيمن 40">
            <a:extLst>
              <a:ext uri="{FF2B5EF4-FFF2-40B4-BE49-F238E27FC236}">
                <a16:creationId xmlns:a16="http://schemas.microsoft.com/office/drawing/2014/main" id="{6AB353F1-CFDF-43BE-B94D-43CD2C6B0F87}"/>
              </a:ext>
            </a:extLst>
          </p:cNvPr>
          <p:cNvSpPr/>
          <p:nvPr/>
        </p:nvSpPr>
        <p:spPr>
          <a:xfrm rot="5400000">
            <a:off x="3832706" y="3674230"/>
            <a:ext cx="514246" cy="4605363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فقاعة الكلام: بيضاوية 42">
            <a:extLst>
              <a:ext uri="{FF2B5EF4-FFF2-40B4-BE49-F238E27FC236}">
                <a16:creationId xmlns:a16="http://schemas.microsoft.com/office/drawing/2014/main" id="{A7AC5BD6-9261-44C0-8964-079F2ADE022F}"/>
              </a:ext>
            </a:extLst>
          </p:cNvPr>
          <p:cNvSpPr/>
          <p:nvPr/>
        </p:nvSpPr>
        <p:spPr>
          <a:xfrm>
            <a:off x="1844647" y="6277900"/>
            <a:ext cx="1678149" cy="465140"/>
          </a:xfrm>
          <a:prstGeom prst="wedgeEllipseCallout">
            <a:avLst>
              <a:gd name="adj1" fmla="val 18215"/>
              <a:gd name="adj2" fmla="val -14492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Negative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sp>
        <p:nvSpPr>
          <p:cNvPr id="44" name="فقاعة الكلام: بيضاوية 43">
            <a:extLst>
              <a:ext uri="{FF2B5EF4-FFF2-40B4-BE49-F238E27FC236}">
                <a16:creationId xmlns:a16="http://schemas.microsoft.com/office/drawing/2014/main" id="{93E241E9-9F1E-4E4C-91F8-3897767A628C}"/>
              </a:ext>
            </a:extLst>
          </p:cNvPr>
          <p:cNvSpPr/>
          <p:nvPr/>
        </p:nvSpPr>
        <p:spPr>
          <a:xfrm>
            <a:off x="6663220" y="6066498"/>
            <a:ext cx="1595653" cy="451028"/>
          </a:xfrm>
          <a:prstGeom prst="wedgeEllipseCallout">
            <a:avLst>
              <a:gd name="adj1" fmla="val -35470"/>
              <a:gd name="adj2" fmla="val -7430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positive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pic>
        <p:nvPicPr>
          <p:cNvPr id="3" name="رسم 2" descr="علامة استفهام مع تعبئة خالصة">
            <a:extLst>
              <a:ext uri="{FF2B5EF4-FFF2-40B4-BE49-F238E27FC236}">
                <a16:creationId xmlns:a16="http://schemas.microsoft.com/office/drawing/2014/main" id="{662AD54F-C1D3-48BC-A1C7-7659C90D6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4953" y="3742930"/>
            <a:ext cx="914400" cy="914400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A44C366-EFE5-4EEE-AD02-3FF7C24EC655}"/>
              </a:ext>
            </a:extLst>
          </p:cNvPr>
          <p:cNvSpPr txBox="1"/>
          <p:nvPr/>
        </p:nvSpPr>
        <p:spPr>
          <a:xfrm>
            <a:off x="8608927" y="5400751"/>
            <a:ext cx="2440301" cy="49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No, she 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is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n’t</a:t>
            </a:r>
          </a:p>
        </p:txBody>
      </p:sp>
      <p:sp>
        <p:nvSpPr>
          <p:cNvPr id="38" name="سهم: منحني لأسفل 37">
            <a:extLst>
              <a:ext uri="{FF2B5EF4-FFF2-40B4-BE49-F238E27FC236}">
                <a16:creationId xmlns:a16="http://schemas.microsoft.com/office/drawing/2014/main" id="{DD3FB4AE-F89D-4AC9-ADB6-CDE0807401AD}"/>
              </a:ext>
            </a:extLst>
          </p:cNvPr>
          <p:cNvSpPr/>
          <p:nvPr/>
        </p:nvSpPr>
        <p:spPr>
          <a:xfrm>
            <a:off x="2583179" y="4863291"/>
            <a:ext cx="4450768" cy="6497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9" name="فقاعة الكلام: بيضاوية 38">
            <a:extLst>
              <a:ext uri="{FF2B5EF4-FFF2-40B4-BE49-F238E27FC236}">
                <a16:creationId xmlns:a16="http://schemas.microsoft.com/office/drawing/2014/main" id="{DE315A57-EC3E-434E-BFAA-F54F2FA60F62}"/>
              </a:ext>
            </a:extLst>
          </p:cNvPr>
          <p:cNvSpPr/>
          <p:nvPr/>
        </p:nvSpPr>
        <p:spPr>
          <a:xfrm>
            <a:off x="9371079" y="6284956"/>
            <a:ext cx="1678149" cy="465140"/>
          </a:xfrm>
          <a:prstGeom prst="wedgeEllipseCallout">
            <a:avLst>
              <a:gd name="adj1" fmla="val 18215"/>
              <a:gd name="adj2" fmla="val -14492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Negative</a:t>
            </a:r>
            <a:endParaRPr lang="ar-SA" sz="1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7" grpId="0" animBg="1"/>
      <p:bldP spid="18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13" grpId="0" animBg="1"/>
      <p:bldP spid="41" grpId="0" animBg="1"/>
      <p:bldP spid="43" grpId="0" animBg="1"/>
      <p:bldP spid="44" grpId="0" animBg="1"/>
      <p:bldP spid="34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g questions made easy - NO. 1 INSTITUTE">
            <a:extLst>
              <a:ext uri="{FF2B5EF4-FFF2-40B4-BE49-F238E27FC236}">
                <a16:creationId xmlns:a16="http://schemas.microsoft.com/office/drawing/2014/main" id="{91786AB8-279A-45BA-B25E-238690EB0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7" y="431515"/>
            <a:ext cx="5548595" cy="607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09" name="Google Shape;809;p28"/>
          <p:cNvSpPr/>
          <p:nvPr/>
        </p:nvSpPr>
        <p:spPr>
          <a:xfrm rot="1742203">
            <a:off x="-357681" y="-1751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28"/>
          <p:cNvSpPr/>
          <p:nvPr/>
        </p:nvSpPr>
        <p:spPr>
          <a:xfrm>
            <a:off x="83479" y="221127"/>
            <a:ext cx="457943" cy="420776"/>
          </a:xfrm>
          <a:custGeom>
            <a:avLst/>
            <a:gdLst/>
            <a:ahLst/>
            <a:cxnLst/>
            <a:rect l="l" t="t" r="r" b="b"/>
            <a:pathLst>
              <a:path w="10635" h="9047" extrusionOk="0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pic>
        <p:nvPicPr>
          <p:cNvPr id="2054" name="Picture 6" descr="Tag questions made easy - NO. 1 INSTITUTE">
            <a:extLst>
              <a:ext uri="{FF2B5EF4-FFF2-40B4-BE49-F238E27FC236}">
                <a16:creationId xmlns:a16="http://schemas.microsoft.com/office/drawing/2014/main" id="{7C7D523B-CF69-48D5-9970-332D531C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41" y="359595"/>
            <a:ext cx="5703874" cy="614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809;p28">
            <a:extLst>
              <a:ext uri="{FF2B5EF4-FFF2-40B4-BE49-F238E27FC236}">
                <a16:creationId xmlns:a16="http://schemas.microsoft.com/office/drawing/2014/main" id="{5AAEFEAE-08E4-4E95-926D-0215F57D4215}"/>
              </a:ext>
            </a:extLst>
          </p:cNvPr>
          <p:cNvSpPr/>
          <p:nvPr/>
        </p:nvSpPr>
        <p:spPr>
          <a:xfrm rot="13318131">
            <a:off x="11025401" y="5857416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2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AE531CB-8CBA-4A9E-B8B6-4F6DCBE23897}"/>
              </a:ext>
            </a:extLst>
          </p:cNvPr>
          <p:cNvSpPr txBox="1"/>
          <p:nvPr/>
        </p:nvSpPr>
        <p:spPr>
          <a:xfrm>
            <a:off x="2189563" y="3781270"/>
            <a:ext cx="6004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She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is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lovely person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,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is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she?</a:t>
            </a:r>
          </a:p>
        </p:txBody>
      </p:sp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48E4C4E9-6A51-411E-8E1D-B5859538B1E5}"/>
              </a:ext>
            </a:extLst>
          </p:cNvPr>
          <p:cNvSpPr/>
          <p:nvPr/>
        </p:nvSpPr>
        <p:spPr>
          <a:xfrm rot="5400000">
            <a:off x="3417717" y="2397295"/>
            <a:ext cx="344804" cy="2767950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5" name="قوس كبير أيسر 4">
            <a:extLst>
              <a:ext uri="{FF2B5EF4-FFF2-40B4-BE49-F238E27FC236}">
                <a16:creationId xmlns:a16="http://schemas.microsoft.com/office/drawing/2014/main" id="{A914DFB0-91CD-4012-ACCF-14304B3B2D9B}"/>
              </a:ext>
            </a:extLst>
          </p:cNvPr>
          <p:cNvSpPr/>
          <p:nvPr/>
        </p:nvSpPr>
        <p:spPr>
          <a:xfrm rot="5400000">
            <a:off x="5832529" y="3022553"/>
            <a:ext cx="400111" cy="157809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8CE7730-37A9-4B7C-817E-104262911505}"/>
              </a:ext>
            </a:extLst>
          </p:cNvPr>
          <p:cNvSpPr txBox="1"/>
          <p:nvPr/>
        </p:nvSpPr>
        <p:spPr>
          <a:xfrm>
            <a:off x="7986955" y="3697678"/>
            <a:ext cx="1800203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Yes, she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37CF345-A9C5-4D23-B0B6-C73E1E9EE46B}"/>
              </a:ext>
            </a:extLst>
          </p:cNvPr>
          <p:cNvSpPr/>
          <p:nvPr/>
        </p:nvSpPr>
        <p:spPr>
          <a:xfrm rot="5400000">
            <a:off x="8715232" y="2930129"/>
            <a:ext cx="267147" cy="1578095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FCD51A3-A0E6-454D-9F44-C20A790ED243}"/>
              </a:ext>
            </a:extLst>
          </p:cNvPr>
          <p:cNvSpPr txBox="1"/>
          <p:nvPr/>
        </p:nvSpPr>
        <p:spPr>
          <a:xfrm>
            <a:off x="2552070" y="3093565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210A41-A413-400C-95AD-77096E796842}"/>
              </a:ext>
            </a:extLst>
          </p:cNvPr>
          <p:cNvSpPr txBox="1"/>
          <p:nvPr/>
        </p:nvSpPr>
        <p:spPr>
          <a:xfrm>
            <a:off x="5243537" y="3114437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F1B073C-8DD8-4520-8CBD-AC81710020B3}"/>
              </a:ext>
            </a:extLst>
          </p:cNvPr>
          <p:cNvSpPr txBox="1"/>
          <p:nvPr/>
        </p:nvSpPr>
        <p:spPr>
          <a:xfrm>
            <a:off x="7852983" y="3103572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9010FE-190C-4D7F-906A-A429514A8713}"/>
              </a:ext>
            </a:extLst>
          </p:cNvPr>
          <p:cNvSpPr txBox="1"/>
          <p:nvPr/>
        </p:nvSpPr>
        <p:spPr>
          <a:xfrm>
            <a:off x="2318429" y="5717786"/>
            <a:ext cx="6004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She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lovely person  , 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she?</a:t>
            </a:r>
          </a:p>
        </p:txBody>
      </p:sp>
      <p:sp>
        <p:nvSpPr>
          <p:cNvPr id="12" name="قوس كبير أيسر 11">
            <a:extLst>
              <a:ext uri="{FF2B5EF4-FFF2-40B4-BE49-F238E27FC236}">
                <a16:creationId xmlns:a16="http://schemas.microsoft.com/office/drawing/2014/main" id="{FE89EE95-A53E-4A1E-A4DD-9775B43E7B43}"/>
              </a:ext>
            </a:extLst>
          </p:cNvPr>
          <p:cNvSpPr/>
          <p:nvPr/>
        </p:nvSpPr>
        <p:spPr>
          <a:xfrm rot="5400000">
            <a:off x="3661255" y="4024317"/>
            <a:ext cx="523221" cy="3208873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3" name="قوس كبير أيسر 12">
            <a:extLst>
              <a:ext uri="{FF2B5EF4-FFF2-40B4-BE49-F238E27FC236}">
                <a16:creationId xmlns:a16="http://schemas.microsoft.com/office/drawing/2014/main" id="{D28374A2-19FD-415F-934B-B49315B83888}"/>
              </a:ext>
            </a:extLst>
          </p:cNvPr>
          <p:cNvSpPr/>
          <p:nvPr/>
        </p:nvSpPr>
        <p:spPr>
          <a:xfrm rot="5400000">
            <a:off x="6193168" y="5063967"/>
            <a:ext cx="360045" cy="1082014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CB8E912-AF8D-4B4C-85F4-8C516A2D0333}"/>
              </a:ext>
            </a:extLst>
          </p:cNvPr>
          <p:cNvSpPr txBox="1"/>
          <p:nvPr/>
        </p:nvSpPr>
        <p:spPr>
          <a:xfrm>
            <a:off x="7986955" y="5664354"/>
            <a:ext cx="2331327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No, she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D19AC60-1B6F-4B75-8AFA-37312D5E134D}"/>
              </a:ext>
            </a:extLst>
          </p:cNvPr>
          <p:cNvSpPr txBox="1"/>
          <p:nvPr/>
        </p:nvSpPr>
        <p:spPr>
          <a:xfrm>
            <a:off x="3004289" y="4898596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63FBA9-2267-43E9-8418-F8F5A19C498C}"/>
              </a:ext>
            </a:extLst>
          </p:cNvPr>
          <p:cNvSpPr txBox="1"/>
          <p:nvPr/>
        </p:nvSpPr>
        <p:spPr>
          <a:xfrm>
            <a:off x="5432133" y="4927843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D6294B8-B46D-4293-819D-2A04EDEF46C5}"/>
              </a:ext>
            </a:extLst>
          </p:cNvPr>
          <p:cNvSpPr txBox="1"/>
          <p:nvPr/>
        </p:nvSpPr>
        <p:spPr>
          <a:xfrm>
            <a:off x="8035466" y="4917450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8" name="قوس كبير أيسر 17">
            <a:extLst>
              <a:ext uri="{FF2B5EF4-FFF2-40B4-BE49-F238E27FC236}">
                <a16:creationId xmlns:a16="http://schemas.microsoft.com/office/drawing/2014/main" id="{D5E2CE08-14E6-455C-B43F-C774C79D792C}"/>
              </a:ext>
            </a:extLst>
          </p:cNvPr>
          <p:cNvSpPr/>
          <p:nvPr/>
        </p:nvSpPr>
        <p:spPr>
          <a:xfrm rot="5400000">
            <a:off x="8952184" y="4705915"/>
            <a:ext cx="321013" cy="1837151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9" name="وسيلة شرح مستطيلة مستديرة الزوايا 44">
            <a:extLst>
              <a:ext uri="{FF2B5EF4-FFF2-40B4-BE49-F238E27FC236}">
                <a16:creationId xmlns:a16="http://schemas.microsoft.com/office/drawing/2014/main" id="{8D6B14DF-BBB3-43CE-9F77-E3272A5109E9}"/>
              </a:ext>
            </a:extLst>
          </p:cNvPr>
          <p:cNvSpPr/>
          <p:nvPr/>
        </p:nvSpPr>
        <p:spPr>
          <a:xfrm>
            <a:off x="4065372" y="141999"/>
            <a:ext cx="5325208" cy="708792"/>
          </a:xfrm>
          <a:prstGeom prst="wedgeRoundRectCallout">
            <a:avLst>
              <a:gd name="adj1" fmla="val -17968"/>
              <a:gd name="adj2" fmla="val 41513"/>
              <a:gd name="adj3" fmla="val 16667"/>
            </a:avLst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The Form of Tag Question</a:t>
            </a:r>
            <a:endParaRPr lang="ar-SA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87CDA010-9C5B-4183-ABB1-40C5B0B72A34}"/>
              </a:ext>
            </a:extLst>
          </p:cNvPr>
          <p:cNvSpPr txBox="1">
            <a:spLocks/>
          </p:cNvSpPr>
          <p:nvPr/>
        </p:nvSpPr>
        <p:spPr>
          <a:xfrm>
            <a:off x="1662483" y="964720"/>
            <a:ext cx="37133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If there is helping verb: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5BFD4C53-3FD4-430B-9FF3-DFD798E1A1D8}"/>
              </a:ext>
            </a:extLst>
          </p:cNvPr>
          <p:cNvSpPr txBox="1">
            <a:spLocks/>
          </p:cNvSpPr>
          <p:nvPr/>
        </p:nvSpPr>
        <p:spPr>
          <a:xfrm>
            <a:off x="1971512" y="1827596"/>
            <a:ext cx="9812483" cy="948637"/>
          </a:xfrm>
          <a:prstGeom prst="rect">
            <a:avLst/>
          </a:prstGeom>
          <a:solidFill>
            <a:srgbClr val="D4ECBA"/>
          </a:solidFill>
          <a:ln/>
          <a:effectLst>
            <a:glow rad="228600">
              <a:schemeClr val="bg1">
                <a:lumMod val="40000"/>
                <a:lumOff val="6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00" b="1" dirty="0">
              <a:solidFill>
                <a:srgbClr val="7030A0"/>
              </a:solidFill>
            </a:endParaRPr>
          </a:p>
          <a:p>
            <a:r>
              <a:rPr lang="en-US" sz="2400" b="1" dirty="0">
                <a:solidFill>
                  <a:srgbClr val="7030A0"/>
                </a:solidFill>
              </a:rPr>
              <a:t>If the main clause has an auxiliary verb in it, you </a:t>
            </a:r>
            <a:r>
              <a:rPr lang="en-US" sz="2400" b="1" u="sng" dirty="0">
                <a:solidFill>
                  <a:srgbClr val="CC0099"/>
                </a:solidFill>
              </a:rPr>
              <a:t>use the same verb </a:t>
            </a:r>
            <a:r>
              <a:rPr lang="en-US" sz="2400" b="1" dirty="0">
                <a:solidFill>
                  <a:srgbClr val="7030A0"/>
                </a:solidFill>
              </a:rPr>
              <a:t>in the tag question.</a:t>
            </a:r>
            <a:endParaRPr lang="en-US" sz="36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سهم: منحني لأعلى 21">
            <a:extLst>
              <a:ext uri="{FF2B5EF4-FFF2-40B4-BE49-F238E27FC236}">
                <a16:creationId xmlns:a16="http://schemas.microsoft.com/office/drawing/2014/main" id="{DED6AEAE-4E10-4E50-AAF8-E6D35969C72E}"/>
              </a:ext>
            </a:extLst>
          </p:cNvPr>
          <p:cNvSpPr/>
          <p:nvPr/>
        </p:nvSpPr>
        <p:spPr>
          <a:xfrm>
            <a:off x="3004289" y="4242041"/>
            <a:ext cx="2767950" cy="413092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3" name="سهم: منحني لأعلى 22">
            <a:extLst>
              <a:ext uri="{FF2B5EF4-FFF2-40B4-BE49-F238E27FC236}">
                <a16:creationId xmlns:a16="http://schemas.microsoft.com/office/drawing/2014/main" id="{E210CA6D-D97E-4CC1-8B47-85BC348D1478}"/>
              </a:ext>
            </a:extLst>
          </p:cNvPr>
          <p:cNvSpPr/>
          <p:nvPr/>
        </p:nvSpPr>
        <p:spPr>
          <a:xfrm>
            <a:off x="3134412" y="6179451"/>
            <a:ext cx="2961588" cy="413092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AE531CB-8CBA-4A9E-B8B6-4F6DCBE23897}"/>
              </a:ext>
            </a:extLst>
          </p:cNvPr>
          <p:cNvSpPr txBox="1"/>
          <p:nvPr/>
        </p:nvSpPr>
        <p:spPr>
          <a:xfrm>
            <a:off x="2065943" y="3431320"/>
            <a:ext cx="6004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eat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the cake   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,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does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she?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48E4C4E9-6A51-411E-8E1D-B5859538B1E5}"/>
              </a:ext>
            </a:extLst>
          </p:cNvPr>
          <p:cNvSpPr/>
          <p:nvPr/>
        </p:nvSpPr>
        <p:spPr>
          <a:xfrm rot="5400000">
            <a:off x="3217033" y="2160092"/>
            <a:ext cx="360046" cy="266222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5" name="قوس كبير أيسر 4">
            <a:extLst>
              <a:ext uri="{FF2B5EF4-FFF2-40B4-BE49-F238E27FC236}">
                <a16:creationId xmlns:a16="http://schemas.microsoft.com/office/drawing/2014/main" id="{A914DFB0-91CD-4012-ACCF-14304B3B2D9B}"/>
              </a:ext>
            </a:extLst>
          </p:cNvPr>
          <p:cNvSpPr/>
          <p:nvPr/>
        </p:nvSpPr>
        <p:spPr>
          <a:xfrm rot="5400000">
            <a:off x="5916892" y="2390918"/>
            <a:ext cx="344152" cy="2041498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8CE7730-37A9-4B7C-817E-104262911505}"/>
              </a:ext>
            </a:extLst>
          </p:cNvPr>
          <p:cNvSpPr txBox="1"/>
          <p:nvPr/>
        </p:nvSpPr>
        <p:spPr>
          <a:xfrm>
            <a:off x="8207516" y="3352238"/>
            <a:ext cx="2170700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Yes, she </a:t>
            </a:r>
            <a:r>
              <a:rPr lang="en-US" sz="24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does</a:t>
            </a:r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37CF345-A9C5-4D23-B0B6-C73E1E9EE46B}"/>
              </a:ext>
            </a:extLst>
          </p:cNvPr>
          <p:cNvSpPr/>
          <p:nvPr/>
        </p:nvSpPr>
        <p:spPr>
          <a:xfrm rot="5400000">
            <a:off x="9121905" y="2335305"/>
            <a:ext cx="277472" cy="1934173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FCD51A3-A0E6-454D-9F44-C20A790ED243}"/>
              </a:ext>
            </a:extLst>
          </p:cNvPr>
          <p:cNvSpPr txBox="1"/>
          <p:nvPr/>
        </p:nvSpPr>
        <p:spPr>
          <a:xfrm>
            <a:off x="2212993" y="2708695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210A41-A413-400C-95AD-77096E796842}"/>
              </a:ext>
            </a:extLst>
          </p:cNvPr>
          <p:cNvSpPr txBox="1"/>
          <p:nvPr/>
        </p:nvSpPr>
        <p:spPr>
          <a:xfrm>
            <a:off x="5177424" y="2679299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+mj-lt"/>
              </a:rPr>
              <a:t>(-) </a:t>
            </a:r>
            <a:r>
              <a:rPr lang="en-US" sz="2000" b="1" dirty="0">
                <a:solidFill>
                  <a:srgbClr val="00B050"/>
                </a:solidFill>
                <a:latin typeface="+mj-lt"/>
              </a:rPr>
              <a:t>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F1B073C-8DD8-4520-8CBD-AC81710020B3}"/>
              </a:ext>
            </a:extLst>
          </p:cNvPr>
          <p:cNvSpPr txBox="1"/>
          <p:nvPr/>
        </p:nvSpPr>
        <p:spPr>
          <a:xfrm>
            <a:off x="8210881" y="2647016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9010FE-190C-4D7F-906A-A429514A8713}"/>
              </a:ext>
            </a:extLst>
          </p:cNvPr>
          <p:cNvSpPr txBox="1"/>
          <p:nvPr/>
        </p:nvSpPr>
        <p:spPr>
          <a:xfrm>
            <a:off x="2515665" y="5543579"/>
            <a:ext cx="6004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does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eat the cake  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,  </a:t>
            </a:r>
            <a:r>
              <a:rPr lang="en-US" sz="2400" b="1" dirty="0">
                <a:solidFill>
                  <a:srgbClr val="D4ECBA"/>
                </a:solidFill>
                <a:latin typeface="+mj-lt"/>
              </a:rPr>
              <a:t>does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she?</a:t>
            </a:r>
          </a:p>
        </p:txBody>
      </p:sp>
      <p:sp>
        <p:nvSpPr>
          <p:cNvPr id="12" name="قوس كبير أيسر 11">
            <a:extLst>
              <a:ext uri="{FF2B5EF4-FFF2-40B4-BE49-F238E27FC236}">
                <a16:creationId xmlns:a16="http://schemas.microsoft.com/office/drawing/2014/main" id="{FE89EE95-A53E-4A1E-A4DD-9775B43E7B43}"/>
              </a:ext>
            </a:extLst>
          </p:cNvPr>
          <p:cNvSpPr/>
          <p:nvPr/>
        </p:nvSpPr>
        <p:spPr>
          <a:xfrm rot="5400000">
            <a:off x="4153761" y="3676761"/>
            <a:ext cx="413126" cy="3564287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3" name="قوس كبير أيسر 12">
            <a:extLst>
              <a:ext uri="{FF2B5EF4-FFF2-40B4-BE49-F238E27FC236}">
                <a16:creationId xmlns:a16="http://schemas.microsoft.com/office/drawing/2014/main" id="{D28374A2-19FD-415F-934B-B49315B83888}"/>
              </a:ext>
            </a:extLst>
          </p:cNvPr>
          <p:cNvSpPr/>
          <p:nvPr/>
        </p:nvSpPr>
        <p:spPr>
          <a:xfrm rot="5400000">
            <a:off x="7119682" y="4666936"/>
            <a:ext cx="294848" cy="1516141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CB8E912-AF8D-4B4C-85F4-8C516A2D0333}"/>
              </a:ext>
            </a:extLst>
          </p:cNvPr>
          <p:cNvSpPr txBox="1"/>
          <p:nvPr/>
        </p:nvSpPr>
        <p:spPr>
          <a:xfrm>
            <a:off x="8932300" y="5497920"/>
            <a:ext cx="2440266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No, she </a:t>
            </a:r>
            <a:r>
              <a:rPr lang="en-US" sz="2400" b="1" dirty="0">
                <a:solidFill>
                  <a:srgbClr val="D4ECBA"/>
                </a:solidFill>
                <a:latin typeface="+mj-lt"/>
              </a:rPr>
              <a:t>does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D19AC60-1B6F-4B75-8AFA-37312D5E134D}"/>
              </a:ext>
            </a:extLst>
          </p:cNvPr>
          <p:cNvSpPr txBox="1"/>
          <p:nvPr/>
        </p:nvSpPr>
        <p:spPr>
          <a:xfrm>
            <a:off x="3340272" y="4764483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63FBA9-2267-43E9-8418-F8F5A19C498C}"/>
              </a:ext>
            </a:extLst>
          </p:cNvPr>
          <p:cNvSpPr txBox="1"/>
          <p:nvPr/>
        </p:nvSpPr>
        <p:spPr>
          <a:xfrm>
            <a:off x="6331276" y="4769272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D6294B8-B46D-4293-819D-2A04EDEF46C5}"/>
              </a:ext>
            </a:extLst>
          </p:cNvPr>
          <p:cNvSpPr txBox="1"/>
          <p:nvPr/>
        </p:nvSpPr>
        <p:spPr>
          <a:xfrm>
            <a:off x="9352058" y="4751698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8" name="قوس كبير أيسر 17">
            <a:extLst>
              <a:ext uri="{FF2B5EF4-FFF2-40B4-BE49-F238E27FC236}">
                <a16:creationId xmlns:a16="http://schemas.microsoft.com/office/drawing/2014/main" id="{D5E2CE08-14E6-455C-B43F-C774C79D792C}"/>
              </a:ext>
            </a:extLst>
          </p:cNvPr>
          <p:cNvSpPr/>
          <p:nvPr/>
        </p:nvSpPr>
        <p:spPr>
          <a:xfrm rot="5400000">
            <a:off x="9934278" y="4238775"/>
            <a:ext cx="413127" cy="2440264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87CDA010-9C5B-4183-ABB1-40C5B0B72A34}"/>
              </a:ext>
            </a:extLst>
          </p:cNvPr>
          <p:cNvSpPr txBox="1">
            <a:spLocks/>
          </p:cNvSpPr>
          <p:nvPr/>
        </p:nvSpPr>
        <p:spPr>
          <a:xfrm>
            <a:off x="2065944" y="412416"/>
            <a:ext cx="413371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If there is </a:t>
            </a:r>
            <a:r>
              <a:rPr lang="en-US" sz="24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No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helping verb: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02D8F508-B981-44AE-A16F-87C8368BF4D2}"/>
              </a:ext>
            </a:extLst>
          </p:cNvPr>
          <p:cNvSpPr txBox="1">
            <a:spLocks/>
          </p:cNvSpPr>
          <p:nvPr/>
        </p:nvSpPr>
        <p:spPr>
          <a:xfrm>
            <a:off x="1880171" y="1252889"/>
            <a:ext cx="9812483" cy="1194640"/>
          </a:xfrm>
          <a:prstGeom prst="rect">
            <a:avLst/>
          </a:prstGeom>
          <a:solidFill>
            <a:srgbClr val="D4ECBA"/>
          </a:solidFill>
          <a:ln/>
          <a:effectLst>
            <a:glow rad="228600">
              <a:schemeClr val="bg1">
                <a:lumMod val="40000"/>
                <a:lumOff val="6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00" b="1" dirty="0">
              <a:solidFill>
                <a:srgbClr val="7030A0"/>
              </a:solidFill>
            </a:endParaRPr>
          </a:p>
          <a:p>
            <a:r>
              <a:rPr lang="en-US" sz="2400" b="1" dirty="0">
                <a:solidFill>
                  <a:srgbClr val="7030A0"/>
                </a:solidFill>
              </a:rPr>
              <a:t>If there is </a:t>
            </a:r>
            <a:r>
              <a:rPr lang="en-US" sz="2800" b="1" u="sng" dirty="0">
                <a:solidFill>
                  <a:srgbClr val="7030A0"/>
                </a:solidFill>
              </a:rPr>
              <a:t>NO </a:t>
            </a:r>
            <a:r>
              <a:rPr lang="en-US" sz="2400" b="1" dirty="0">
                <a:solidFill>
                  <a:srgbClr val="7030A0"/>
                </a:solidFill>
              </a:rPr>
              <a:t>auxiliary verb (in the present simple and past simple) use </a:t>
            </a:r>
            <a:r>
              <a:rPr lang="en-US" sz="2800" b="1" u="sng" dirty="0">
                <a:solidFill>
                  <a:srgbClr val="D60093"/>
                </a:solidFill>
              </a:rPr>
              <a:t>do / does / did </a:t>
            </a:r>
            <a:r>
              <a:rPr lang="en-US" sz="2400" b="1" dirty="0">
                <a:solidFill>
                  <a:srgbClr val="7030A0"/>
                </a:solidFill>
              </a:rPr>
              <a:t>(just like when you make a normal question). 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" name="سهم: منحني لأعلى 2">
            <a:extLst>
              <a:ext uri="{FF2B5EF4-FFF2-40B4-BE49-F238E27FC236}">
                <a16:creationId xmlns:a16="http://schemas.microsoft.com/office/drawing/2014/main" id="{B16D3C0B-7AE0-4952-80F0-386D213A787B}"/>
              </a:ext>
            </a:extLst>
          </p:cNvPr>
          <p:cNvSpPr/>
          <p:nvPr/>
        </p:nvSpPr>
        <p:spPr>
          <a:xfrm>
            <a:off x="3180080" y="3954540"/>
            <a:ext cx="2580640" cy="523220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28" name="رسم 27" descr="Arrow Right مع تعبئة خالصة">
            <a:extLst>
              <a:ext uri="{FF2B5EF4-FFF2-40B4-BE49-F238E27FC236}">
                <a16:creationId xmlns:a16="http://schemas.microsoft.com/office/drawing/2014/main" id="{36B95023-811C-480E-8FAC-C6108DE7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8148" y="2500398"/>
            <a:ext cx="1038202" cy="914400"/>
          </a:xfrm>
          <a:prstGeom prst="rect">
            <a:avLst/>
          </a:prstGeom>
        </p:spPr>
      </p:pic>
      <p:pic>
        <p:nvPicPr>
          <p:cNvPr id="29" name="رسم 28" descr="Arrow Right مع تعبئة خالصة">
            <a:extLst>
              <a:ext uri="{FF2B5EF4-FFF2-40B4-BE49-F238E27FC236}">
                <a16:creationId xmlns:a16="http://schemas.microsoft.com/office/drawing/2014/main" id="{6681E455-BCAC-470A-9A32-F53A2557B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9717" y="2445760"/>
            <a:ext cx="1038202" cy="914400"/>
          </a:xfrm>
          <a:prstGeom prst="rect">
            <a:avLst/>
          </a:prstGeom>
        </p:spPr>
      </p:pic>
      <p:pic>
        <p:nvPicPr>
          <p:cNvPr id="30" name="رسم 29" descr="Arrow Right مع تعبئة خالصة">
            <a:extLst>
              <a:ext uri="{FF2B5EF4-FFF2-40B4-BE49-F238E27FC236}">
                <a16:creationId xmlns:a16="http://schemas.microsoft.com/office/drawing/2014/main" id="{C376CCFB-DE68-4C33-80BD-76C3994C8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6313" y="4552838"/>
            <a:ext cx="1038202" cy="914400"/>
          </a:xfrm>
          <a:prstGeom prst="rect">
            <a:avLst/>
          </a:prstGeom>
        </p:spPr>
      </p:pic>
      <p:pic>
        <p:nvPicPr>
          <p:cNvPr id="31" name="رسم 30" descr="Arrow Right مع تعبئة خالصة">
            <a:extLst>
              <a:ext uri="{FF2B5EF4-FFF2-40B4-BE49-F238E27FC236}">
                <a16:creationId xmlns:a16="http://schemas.microsoft.com/office/drawing/2014/main" id="{EC0051B1-5EAC-4C5D-AA7A-957400465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9699" y="4507338"/>
            <a:ext cx="1038202" cy="914400"/>
          </a:xfrm>
          <a:prstGeom prst="rect">
            <a:avLst/>
          </a:prstGeom>
        </p:spPr>
      </p:pic>
      <p:sp>
        <p:nvSpPr>
          <p:cNvPr id="33" name="سهم: منحني لأعلى 32">
            <a:extLst>
              <a:ext uri="{FF2B5EF4-FFF2-40B4-BE49-F238E27FC236}">
                <a16:creationId xmlns:a16="http://schemas.microsoft.com/office/drawing/2014/main" id="{99021C29-7E8C-4414-8755-2DBD00E33038}"/>
              </a:ext>
            </a:extLst>
          </p:cNvPr>
          <p:cNvSpPr/>
          <p:nvPr/>
        </p:nvSpPr>
        <p:spPr>
          <a:xfrm>
            <a:off x="3508328" y="6039664"/>
            <a:ext cx="3506248" cy="523220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3" grpId="0" animBg="1"/>
      <p:bldP spid="33" grpId="0" animBg="1"/>
    </p:bldLst>
  </p:timing>
</p:sld>
</file>

<file path=ppt/theme/theme1.xml><?xml version="1.0" encoding="utf-8"?>
<a:theme xmlns:a="http://schemas.openxmlformats.org/drawingml/2006/main" name="0166_Garner_Template_SlidesMania">
  <a:themeElements>
    <a:clrScheme name="Simple Light">
      <a:dk1>
        <a:srgbClr val="000000"/>
      </a:dk1>
      <a:lt1>
        <a:srgbClr val="7030A0"/>
      </a:lt1>
      <a:dk2>
        <a:srgbClr val="000000"/>
      </a:dk2>
      <a:lt2>
        <a:srgbClr val="EEEEEE"/>
      </a:lt2>
      <a:accent1>
        <a:srgbClr val="EA4335"/>
      </a:accent1>
      <a:accent2>
        <a:srgbClr val="7030A0"/>
      </a:accent2>
      <a:accent3>
        <a:srgbClr val="4285F4"/>
      </a:accent3>
      <a:accent4>
        <a:srgbClr val="34A853"/>
      </a:accent4>
      <a:accent5>
        <a:srgbClr val="FBBC05"/>
      </a:accent5>
      <a:accent6>
        <a:srgbClr val="FFFFFF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657</Words>
  <Application>Microsoft Office PowerPoint</Application>
  <PresentationFormat>شاشة عريضة</PresentationFormat>
  <Paragraphs>134</Paragraphs>
  <Slides>19</Slides>
  <Notes>19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37" baseType="lpstr">
      <vt:lpstr>Patrick Hand</vt:lpstr>
      <vt:lpstr>Corbel</vt:lpstr>
      <vt:lpstr>Handlee</vt:lpstr>
      <vt:lpstr>Poppins Light</vt:lpstr>
      <vt:lpstr>Calibri</vt:lpstr>
      <vt:lpstr>Amasis MT Pro Medium</vt:lpstr>
      <vt:lpstr>Browallia New</vt:lpstr>
      <vt:lpstr>Constantia</vt:lpstr>
      <vt:lpstr>Gill Sans Nova</vt:lpstr>
      <vt:lpstr>Barlow Condensed</vt:lpstr>
      <vt:lpstr>Arial</vt:lpstr>
      <vt:lpstr>Poppins</vt:lpstr>
      <vt:lpstr>ProximaNova-Light</vt:lpstr>
      <vt:lpstr>ProximaNova-LightIt</vt:lpstr>
      <vt:lpstr>ProximaNova-BoldIt</vt:lpstr>
      <vt:lpstr>ProximaNova-Bold</vt:lpstr>
      <vt:lpstr>Poppins SemiBold</vt:lpstr>
      <vt:lpstr>0166_Garner_Template_SlidesMania</vt:lpstr>
      <vt:lpstr>Unit5 Working 9 to 5 Form, Meaning&amp; Function</vt:lpstr>
      <vt:lpstr>Lesson Goals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Unit5 Working 9 to 5 Form, Meaning&amp; Function</dc:title>
  <dc:creator>ام الوليد</dc:creator>
  <cp:lastModifiedBy>انتصار بنت العبيدالله</cp:lastModifiedBy>
  <cp:revision>9</cp:revision>
  <dcterms:modified xsi:type="dcterms:W3CDTF">2022-12-05T17:13:39Z</dcterms:modified>
</cp:coreProperties>
</file>