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94" r:id="rId3"/>
    <p:sldId id="262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  <a:srgbClr val="A5DCF0"/>
    <a:srgbClr val="D8EDEE"/>
    <a:srgbClr val="C641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7" d="100"/>
          <a:sy n="47" d="100"/>
        </p:scale>
        <p:origin x="96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061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966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057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346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452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03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75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593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753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F1AC4-FF22-4B18-BE4C-D05D23D08AF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50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F1AC4-FF22-4B18-BE4C-D05D23D08AF1}" type="datetimeFigureOut">
              <a:rPr lang="en-US" smtClean="0"/>
              <a:t>2/9/2023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9B305-DE4B-4971-AEC6-1FC0D2E66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095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6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hlinkClick r:id="rId3" action="ppaction://hlinksldjump"/>
            <a:extLst>
              <a:ext uri="{FF2B5EF4-FFF2-40B4-BE49-F238E27FC236}">
                <a16:creationId xmlns:a16="http://schemas.microsoft.com/office/drawing/2014/main" id="{1E7F62E0-9412-4362-9AE3-34823D13A04A}"/>
              </a:ext>
            </a:extLst>
          </p:cNvPr>
          <p:cNvSpPr/>
          <p:nvPr/>
        </p:nvSpPr>
        <p:spPr>
          <a:xfrm>
            <a:off x="1337481" y="4686058"/>
            <a:ext cx="6032310" cy="109401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>
                <a:solidFill>
                  <a:schemeClr val="tx1"/>
                </a:solidFill>
              </a:rPr>
              <a:t>Revision Unit </a:t>
            </a:r>
            <a:r>
              <a:rPr lang="en-US" sz="66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39D1413C-D68B-F202-E024-1AE28BB9786C}"/>
              </a:ext>
            </a:extLst>
          </p:cNvPr>
          <p:cNvSpPr txBox="1"/>
          <p:nvPr/>
        </p:nvSpPr>
        <p:spPr>
          <a:xfrm>
            <a:off x="464024" y="6428096"/>
            <a:ext cx="7997588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en-US" sz="2800" b="1" dirty="0">
                <a:latin typeface="Congenial Light" panose="02000503040000020004" pitchFamily="2" charset="0"/>
              </a:rPr>
              <a:t>Done By: </a:t>
            </a:r>
            <a:r>
              <a:rPr lang="en-US" sz="2800" b="1" dirty="0" err="1">
                <a:latin typeface="Congenial Light" panose="02000503040000020004" pitchFamily="2" charset="0"/>
              </a:rPr>
              <a:t>Entisar</a:t>
            </a:r>
            <a:r>
              <a:rPr lang="en-US" sz="2800" b="1" dirty="0">
                <a:latin typeface="Congenial Light" panose="02000503040000020004" pitchFamily="2" charset="0"/>
              </a:rPr>
              <a:t> Al-</a:t>
            </a:r>
            <a:r>
              <a:rPr lang="en-US" sz="2800" b="1" dirty="0" err="1">
                <a:latin typeface="Congenial Light" panose="02000503040000020004" pitchFamily="2" charset="0"/>
              </a:rPr>
              <a:t>Obaidallah</a:t>
            </a:r>
            <a:endParaRPr lang="ar-SA" sz="2800" b="1" dirty="0">
              <a:latin typeface="Congenial Light" panose="02000503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957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146412" y="109379"/>
            <a:ext cx="7601803" cy="138499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Pollution is the ………… of many environment problems</a:t>
            </a:r>
            <a:r>
              <a:rPr lang="en-US" sz="4400" b="1" dirty="0"/>
              <a:t>. </a:t>
            </a:r>
            <a:endParaRPr lang="en-US" sz="6600" b="1" dirty="0"/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285140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4064563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source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grid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organic</a:t>
            </a:r>
          </a:p>
        </p:txBody>
      </p:sp>
    </p:spTree>
    <p:extLst>
      <p:ext uri="{BB962C8B-B14F-4D97-AF65-F5344CB8AC3E}">
        <p14:creationId xmlns:p14="http://schemas.microsoft.com/office/powerpoint/2010/main" val="3815004709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091821" y="95733"/>
            <a:ext cx="7765576" cy="150810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600" b="1" dirty="0"/>
              <a:t>……… food is produced entirely without chemicals. 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270995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105041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organic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bold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42209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3935280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source</a:t>
            </a:r>
          </a:p>
        </p:txBody>
      </p:sp>
    </p:spTree>
    <p:extLst>
      <p:ext uri="{BB962C8B-B14F-4D97-AF65-F5344CB8AC3E}">
        <p14:creationId xmlns:p14="http://schemas.microsoft.com/office/powerpoint/2010/main" val="744306414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1.38889E-6 0.00023 C 0.01354 -0.16482 0.00156 0.00417 1.38889E-6 -0.34676 C -0.00122 -0.6 1.38889E-6 -0.85324 1.38889E-6 -1.10671 L 1.38889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L 1.38889E-6 0.00023 C 0.01354 -0.16481 0.00156 0.00417 1.38889E-6 -0.34676 C -0.00122 -0.6 1.38889E-6 -0.85324 1.38889E-6 -1.10671 L 1.38889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 0.00023 C -0.00174 0.03982 -0.00278 0.07986 -0.00503 0.11991 C -0.00608 0.13773 -0.00816 0.15556 -0.01007 0.17315 C -0.01163 0.18658 -0.0151 0.19977 -0.0151 0.2132 C -0.01684 0.6044 -0.0151 0.99537 -0.0151 1.38658 L -0.0151 1.38681 " pathEditMode="relative" rAng="0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0 0.00023 C -0.00174 0.03981 -0.00278 0.07986 -0.00503 0.11991 C -0.00608 0.13773 -0.00816 0.15555 -0.01007 0.17315 C -0.01163 0.18657 -0.0151 0.19977 -0.0151 0.21319 C -0.01684 0.6044 -0.0151 0.99537 -0.0151 1.38657 L -0.0151 1.3868 " pathEditMode="relative" rAng="0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119117" y="109380"/>
            <a:ext cx="7792871" cy="830997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The meaning of relying on …..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117421" y="132486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6896844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tx1"/>
                </a:solidFill>
              </a:rPr>
              <a:t>Depending on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32486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3935280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difficult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large</a:t>
            </a:r>
          </a:p>
        </p:txBody>
      </p:sp>
    </p:spTree>
    <p:extLst>
      <p:ext uri="{BB962C8B-B14F-4D97-AF65-F5344CB8AC3E}">
        <p14:creationId xmlns:p14="http://schemas.microsoft.com/office/powerpoint/2010/main" val="3550583420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078173" y="95732"/>
            <a:ext cx="7888406" cy="92333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/>
              <a:t>The meaning of harsh……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285140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4064563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chemeClr val="tx1"/>
                </a:solidFill>
              </a:rPr>
              <a:t>difficult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large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strong</a:t>
            </a:r>
          </a:p>
        </p:txBody>
      </p:sp>
    </p:spTree>
    <p:extLst>
      <p:ext uri="{BB962C8B-B14F-4D97-AF65-F5344CB8AC3E}">
        <p14:creationId xmlns:p14="http://schemas.microsoft.com/office/powerpoint/2010/main" val="4138784834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078173" y="123027"/>
            <a:ext cx="7820167" cy="92333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/>
              <a:t>The opposite of harmful…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270995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982639" y="2530088"/>
            <a:ext cx="1341219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harmless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useless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42209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3903260" y="2530088"/>
            <a:ext cx="1378424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careless</a:t>
            </a:r>
          </a:p>
        </p:txBody>
      </p:sp>
    </p:spTree>
    <p:extLst>
      <p:ext uri="{BB962C8B-B14F-4D97-AF65-F5344CB8AC3E}">
        <p14:creationId xmlns:p14="http://schemas.microsoft.com/office/powerpoint/2010/main" val="2902451688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1.38889E-6 0.00023 C 0.01354 -0.16482 0.00156 0.00417 1.38889E-6 -0.34676 C -0.00122 -0.6 1.38889E-6 -0.85324 1.38889E-6 -1.10671 L 1.38889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L 1.38889E-6 0.00023 C 0.01354 -0.16481 0.00156 0.00417 1.38889E-6 -0.34676 C -0.00122 -0.6 1.38889E-6 -0.85324 1.38889E-6 -1.10671 L 1.38889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 0.00023 C -0.00174 0.03982 -0.00278 0.07986 -0.00503 0.11991 C -0.00608 0.13773 -0.00816 0.15556 -0.01007 0.17315 C -0.01163 0.18658 -0.0151 0.19977 -0.0151 0.2132 C -0.01684 0.6044 -0.0151 0.99537 -0.0151 1.38658 L -0.0151 1.38681 " pathEditMode="relative" rAng="0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0 0.00023 C -0.00174 0.03981 -0.00278 0.07986 -0.00503 0.11991 C -0.00608 0.13773 -0.00816 0.15555 -0.01007 0.17315 C -0.01163 0.18657 -0.0151 0.19977 -0.0151 0.21319 C -0.01684 0.6044 -0.0151 0.99537 -0.0151 1.38657 L -0.0151 1.3868 " pathEditMode="relative" rAng="0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160060" y="123027"/>
            <a:ext cx="7724633" cy="861774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/>
              <a:t>The opposite of “ glossy”….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117421" y="132486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6896844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matt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32486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3935280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natural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useless</a:t>
            </a:r>
          </a:p>
        </p:txBody>
      </p:sp>
    </p:spTree>
    <p:extLst>
      <p:ext uri="{BB962C8B-B14F-4D97-AF65-F5344CB8AC3E}">
        <p14:creationId xmlns:p14="http://schemas.microsoft.com/office/powerpoint/2010/main" val="2802903098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160061" y="245857"/>
            <a:ext cx="7765576" cy="830997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b="1" dirty="0"/>
              <a:t>The picture shows…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285140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3957851" y="2530088"/>
            <a:ext cx="1380152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flooding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sinking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diving</a:t>
            </a: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1E0B4828-9671-36EF-2224-594255C241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1777" y="125162"/>
            <a:ext cx="2307351" cy="1394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18257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132764" y="109380"/>
            <a:ext cx="7861111" cy="144655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b="1" dirty="0"/>
              <a:t>The picture shows….</a:t>
            </a:r>
          </a:p>
          <a:p>
            <a:endParaRPr lang="en-US" sz="4400" b="1" dirty="0"/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270995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105041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recycle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reorder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42209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3935280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reuse</a:t>
            </a: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0778F554-A75E-DF19-3F21-98E9883C8E0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08364" y="204693"/>
            <a:ext cx="1522853" cy="1371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008328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1.38889E-6 0.00023 C 0.01354 -0.16482 0.00156 0.00417 1.38889E-6 -0.34676 C -0.00122 -0.6 1.38889E-6 -0.85324 1.38889E-6 -1.10671 L 1.38889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L 1.38889E-6 0.00023 C 0.01354 -0.16481 0.00156 0.00417 1.38889E-6 -0.34676 C -0.00122 -0.6 1.38889E-6 -0.85324 1.38889E-6 -1.10671 L 1.38889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 0.00023 C -0.00174 0.03982 -0.00278 0.07986 -0.00503 0.11991 C -0.00608 0.13773 -0.00816 0.15556 -0.01007 0.17315 C -0.01163 0.18658 -0.0151 0.19977 -0.0151 0.2132 C -0.01684 0.6044 -0.0151 0.99537 -0.0151 1.38658 L -0.0151 1.38681 " pathEditMode="relative" rAng="0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0 0.00023 C -0.00174 0.03981 -0.00278 0.07986 -0.00503 0.11991 C -0.00608 0.13773 -0.00816 0.15555 -0.01007 0.17315 C -0.01163 0.18657 -0.0151 0.19977 -0.0151 0.21319 C -0.01684 0.6044 -0.0151 0.99537 -0.0151 1.38657 L -0.0151 1.3868 " pathEditMode="relative" rAng="0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hlinkClick r:id="rId3" action="ppaction://hlinksldjump"/>
            <a:extLst>
              <a:ext uri="{FF2B5EF4-FFF2-40B4-BE49-F238E27FC236}">
                <a16:creationId xmlns:a16="http://schemas.microsoft.com/office/drawing/2014/main" id="{1E7F62E0-9412-4362-9AE3-34823D13A04A}"/>
              </a:ext>
            </a:extLst>
          </p:cNvPr>
          <p:cNvSpPr/>
          <p:nvPr/>
        </p:nvSpPr>
        <p:spPr>
          <a:xfrm>
            <a:off x="3273878" y="4767944"/>
            <a:ext cx="2596243" cy="109401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6600" b="1" dirty="0">
                <a:solidFill>
                  <a:schemeClr val="tx1"/>
                </a:solidFill>
              </a:rPr>
              <a:t>انطلق</a:t>
            </a:r>
            <a:endParaRPr lang="en-US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040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769441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They enjoy….to music.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117421" y="1393101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6896844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listening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32486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3935280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listens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listen</a:t>
            </a:r>
          </a:p>
        </p:txBody>
      </p:sp>
    </p:spTree>
    <p:extLst>
      <p:ext uri="{BB962C8B-B14F-4D97-AF65-F5344CB8AC3E}">
        <p14:creationId xmlns:p14="http://schemas.microsoft.com/office/powerpoint/2010/main" val="1727910585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1200329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Please, remember………..your homework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285140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4064563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 bring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bringing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brings</a:t>
            </a:r>
          </a:p>
        </p:txBody>
      </p:sp>
    </p:spTree>
    <p:extLst>
      <p:ext uri="{BB962C8B-B14F-4D97-AF65-F5344CB8AC3E}">
        <p14:creationId xmlns:p14="http://schemas.microsoft.com/office/powerpoint/2010/main" val="2361316496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228299" y="314096"/>
            <a:ext cx="6823880" cy="769441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Our train………..at 9:00 a.m. 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270995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105041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leaves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leaving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42209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3935280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left</a:t>
            </a:r>
          </a:p>
        </p:txBody>
      </p:sp>
    </p:spTree>
    <p:extLst>
      <p:ext uri="{BB962C8B-B14F-4D97-AF65-F5344CB8AC3E}">
        <p14:creationId xmlns:p14="http://schemas.microsoft.com/office/powerpoint/2010/main" val="1653369504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1.38889E-6 0.00023 C 0.01354 -0.16482 0.00156 0.00417 1.38889E-6 -0.34676 C -0.00122 -0.6 1.38889E-6 -0.85324 1.38889E-6 -1.10671 L 1.38889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L 1.38889E-6 0.00023 C 0.01354 -0.16481 0.00156 0.00417 1.38889E-6 -0.34676 C -0.00122 -0.6 1.38889E-6 -0.85324 1.38889E-6 -1.10671 L 1.38889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 0.00023 C -0.00174 0.03982 -0.00278 0.07986 -0.00503 0.11991 C -0.00608 0.13773 -0.00816 0.15556 -0.01007 0.17315 C -0.01163 0.18658 -0.0151 0.19977 -0.0151 0.2132 C -0.01684 0.6044 -0.0151 0.99537 -0.0151 1.38658 L -0.0151 1.38681 " pathEditMode="relative" rAng="0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0 0.00023 C -0.00174 0.03981 -0.00278 0.07986 -0.00503 0.11991 C -0.00608 0.13773 -0.00816 0.15555 -0.01007 0.17315 C -0.01163 0.18657 -0.0151 0.19977 -0.0151 0.21319 C -0.01684 0.6044 -0.0151 0.99537 -0.0151 1.38657 L -0.0151 1.3868 " pathEditMode="relative" rAng="0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610435" y="314096"/>
            <a:ext cx="5923129" cy="92333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/>
              <a:t>He is …..lunch now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117421" y="132486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6896844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eating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32486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3935280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eats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ate</a:t>
            </a:r>
          </a:p>
        </p:txBody>
      </p:sp>
    </p:spTree>
    <p:extLst>
      <p:ext uri="{BB962C8B-B14F-4D97-AF65-F5344CB8AC3E}">
        <p14:creationId xmlns:p14="http://schemas.microsoft.com/office/powerpoint/2010/main" val="3097946847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255595" y="123028"/>
            <a:ext cx="7342496" cy="144655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/>
              <a:t>If it ….tomorrow, we will stay at home. 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285140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4064563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rains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381149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raining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rain</a:t>
            </a:r>
          </a:p>
        </p:txBody>
      </p:sp>
    </p:spTree>
    <p:extLst>
      <p:ext uri="{BB962C8B-B14F-4D97-AF65-F5344CB8AC3E}">
        <p14:creationId xmlns:p14="http://schemas.microsoft.com/office/powerpoint/2010/main" val="3018756848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48148E-6 L -2.5E-6 0.00023 C 0.01354 -0.16458 0.00157 0.00417 -2.5E-6 -0.34676 C -0.00121 -0.6 -2.5E-6 -0.85324 -2.5E-6 -1.10671 L -2.5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241945" y="109380"/>
            <a:ext cx="7451678" cy="1569660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If Sara doesn't study hard, she may….the exam.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270995" y="142209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105041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fail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311715" y="142209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7091138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failed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42209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3935280" y="253008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fails</a:t>
            </a:r>
          </a:p>
        </p:txBody>
      </p:sp>
    </p:spTree>
    <p:extLst>
      <p:ext uri="{BB962C8B-B14F-4D97-AF65-F5344CB8AC3E}">
        <p14:creationId xmlns:p14="http://schemas.microsoft.com/office/powerpoint/2010/main" val="2172679933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48148E-6 L 1.38889E-6 0.00023 C 0.01354 -0.16482 0.00156 0.00417 1.38889E-6 -0.34676 C -0.00122 -0.6 1.38889E-6 -0.85324 1.38889E-6 -1.10671 L 1.38889E-6 -1.10648 " pathEditMode="relative" rAng="0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1.48148E-6 L 1.38889E-6 0.00023 C 0.01354 -0.16481 0.00156 0.00417 1.38889E-6 -0.34676 C -0.00122 -0.6 1.38889E-6 -0.85324 1.38889E-6 -1.10671 L 1.38889E-6 -1.10648 " pathEditMode="relative" rAng="0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-55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1.11111E-6 0.00023 L 1.11111E-6 1.44676 L 1.11111E-6 1.44699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1.48148E-6 L 1.11111E-6 0.00023 L 1.11111E-6 1.44676 L 1.11111E-6 1.44699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0 0.00023 C -0.00174 0.03982 -0.00278 0.07986 -0.00503 0.11991 C -0.00608 0.13773 -0.00816 0.15556 -0.01007 0.17315 C -0.01163 0.18658 -0.0151 0.19977 -0.0151 0.2132 C -0.01684 0.6044 -0.0151 0.99537 -0.0151 1.38658 L -0.0151 1.38681 " pathEditMode="relative" rAng="0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0 0.00023 C -0.00174 0.03981 -0.00278 0.07986 -0.00503 0.11991 C -0.00608 0.13773 -0.00816 0.15555 -0.01007 0.17315 C -0.01163 0.18657 -0.0151 0.19977 -0.0151 0.21319 C -0.01684 0.6044 -0.0151 0.99537 -0.0151 1.38657 L -0.0151 1.3868 " pathEditMode="relative" rAng="0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6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50284112-AB3E-4004-BFB2-203C0E0DFCF4}"/>
              </a:ext>
            </a:extLst>
          </p:cNvPr>
          <p:cNvSpPr txBox="1"/>
          <p:nvPr/>
        </p:nvSpPr>
        <p:spPr>
          <a:xfrm>
            <a:off x="1091822" y="136675"/>
            <a:ext cx="7670041" cy="110799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/>
              <a:t>	The odd word …..</a:t>
            </a:r>
          </a:p>
        </p:txBody>
      </p:sp>
      <p:pic>
        <p:nvPicPr>
          <p:cNvPr id="8" name="Space rocket toy from a surprise egg. Educational cartoon for children (معدل)">
            <a:hlinkClick r:id="" action="ppaction://media"/>
            <a:extLst>
              <a:ext uri="{FF2B5EF4-FFF2-40B4-BE49-F238E27FC236}">
                <a16:creationId xmlns:a16="http://schemas.microsoft.com/office/drawing/2014/main" id="{EC11DCB1-8640-4C6A-9E62-873334110A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35103" y="292031"/>
            <a:ext cx="609600" cy="609600"/>
          </a:xfrm>
          <a:prstGeom prst="rect">
            <a:avLst/>
          </a:prstGeom>
        </p:spPr>
      </p:pic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B98B3B4D-C35F-461B-B3B6-6FE389EAD7F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6117421" y="1324862"/>
            <a:ext cx="2832285" cy="5219042"/>
          </a:xfrm>
          <a:prstGeom prst="rect">
            <a:avLst/>
          </a:prstGeom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CE6FE13C-8B0C-491A-AA4A-116945FECDAD}"/>
              </a:ext>
            </a:extLst>
          </p:cNvPr>
          <p:cNvSpPr/>
          <p:nvPr/>
        </p:nvSpPr>
        <p:spPr>
          <a:xfrm>
            <a:off x="6896844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open</a:t>
            </a:r>
          </a:p>
        </p:txBody>
      </p:sp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6CE2E985-F42F-42E6-AFDE-FC9FAE9D7A8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3155857" y="1324862"/>
            <a:ext cx="2832285" cy="5219042"/>
          </a:xfrm>
          <a:prstGeom prst="rect">
            <a:avLst/>
          </a:prstGeom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86CC1575-9247-4329-B9E3-5C95A3B3BE38}"/>
              </a:ext>
            </a:extLst>
          </p:cNvPr>
          <p:cNvSpPr/>
          <p:nvPr/>
        </p:nvSpPr>
        <p:spPr>
          <a:xfrm>
            <a:off x="3935280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using</a:t>
            </a:r>
          </a:p>
        </p:txBody>
      </p:sp>
      <p:pic>
        <p:nvPicPr>
          <p:cNvPr id="13" name="Picture 12" descr="A close up of a logo&#10;&#10;Description automatically generated">
            <a:extLst>
              <a:ext uri="{FF2B5EF4-FFF2-40B4-BE49-F238E27FC236}">
                <a16:creationId xmlns:a16="http://schemas.microsoft.com/office/drawing/2014/main" id="{7450A664-4911-4798-8C97-B52DE851D50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51875" y1="13931" x2="51875" y2="25655"/>
                        <a14:foregroundMark x1="48646" y1="19724" x2="46042" y2="27448"/>
                        <a14:foregroundMark x1="46042" y1="27448" x2="45729" y2="40138"/>
                        <a14:foregroundMark x1="51771" y1="25931" x2="50625" y2="31172"/>
                        <a14:foregroundMark x1="59062" y1="53379" x2="55521" y2="47862"/>
                        <a14:foregroundMark x1="55521" y1="47862" x2="55417" y2="47724"/>
                        <a14:foregroundMark x1="41875" y1="52690" x2="44167" y2="4717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304" t="7343" r="36720" b="29275"/>
          <a:stretch/>
        </p:blipFill>
        <p:spPr>
          <a:xfrm>
            <a:off x="194292" y="1324862"/>
            <a:ext cx="2832285" cy="5219042"/>
          </a:xfrm>
          <a:prstGeom prst="rect">
            <a:avLst/>
          </a:prstGeom>
        </p:spPr>
      </p:pic>
      <p:sp>
        <p:nvSpPr>
          <p:cNvPr id="14" name="Oval 13">
            <a:extLst>
              <a:ext uri="{FF2B5EF4-FFF2-40B4-BE49-F238E27FC236}">
                <a16:creationId xmlns:a16="http://schemas.microsoft.com/office/drawing/2014/main" id="{6388ED4F-42D6-4943-9B8F-71F93A0E6FF2}"/>
              </a:ext>
            </a:extLst>
          </p:cNvPr>
          <p:cNvSpPr/>
          <p:nvPr/>
        </p:nvSpPr>
        <p:spPr>
          <a:xfrm>
            <a:off x="973715" y="2432858"/>
            <a:ext cx="1273440" cy="1281014"/>
          </a:xfrm>
          <a:prstGeom prst="ellipse">
            <a:avLst/>
          </a:prstGeom>
          <a:solidFill>
            <a:schemeClr val="bg1"/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having</a:t>
            </a:r>
          </a:p>
        </p:txBody>
      </p:sp>
    </p:spTree>
    <p:extLst>
      <p:ext uri="{BB962C8B-B14F-4D97-AF65-F5344CB8AC3E}">
        <p14:creationId xmlns:p14="http://schemas.microsoft.com/office/powerpoint/2010/main" val="572501861"/>
      </p:ext>
    </p:extLst>
  </p:cSld>
  <p:clrMapOvr>
    <a:masterClrMapping/>
  </p:clrMapOvr>
  <p:timing>
    <p:tnLst>
      <p:par>
        <p:cTn id="1" dur="indefinite" restart="never" nodeType="tmRoot">
          <p:childTnLst>
            <p:audio>
              <p:cMediaNode vol="80000" showWhenStopped="0">
                <p:cTn id="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  <p:seq concurrent="1" nextAc="seek">
              <p:cTn id="3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" fill="hold">
                      <p:stCondLst>
                        <p:cond delay="0"/>
                      </p:stCondLst>
                      <p:childTnLst>
                        <p:par>
                          <p:cTn id="5" fill="hold">
                            <p:stCondLst>
                              <p:cond delay="0"/>
                            </p:stCondLst>
                            <p:childTnLst>
                              <p:par>
                                <p:cTn id="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7" dur="7314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1355 -0.16435 0.00157 0.00417 0 -0.34676 C -0.00121 -0.6 0 -0.85324 0 -1.10671 L 0 -1.10671 " pathEditMode="relative" ptsTypes="AAAAA">
                                      <p:cBhvr>
                                        <p:cTn id="11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L 0 1.44676 L 0 1.44676 " pathEditMode="relative" ptsTypes="AAAA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-0.00173 0.03982 -0.00277 0.07986 -0.00503 0.11991 C -0.00607 0.13773 -0.00815 0.15556 -0.01006 0.17315 C -0.01163 0.18658 -0.0151 0.19977 -0.0151 0.2132 C -0.01684 0.6044 -0.0151 0.99537 -0.0151 1.38658 L -0.0151 1.38658 " pathEditMode="relative" ptsTypes="AAAAAAA">
                                      <p:cBhvr>
                                        <p:cTn id="2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</TotalTime>
  <Words>157</Words>
  <Application>Microsoft Office PowerPoint</Application>
  <PresentationFormat>عرض على الشاشة (4:3)</PresentationFormat>
  <Paragraphs>63</Paragraphs>
  <Slides>17</Slides>
  <Notes>0</Notes>
  <HiddenSlides>0</HiddenSlides>
  <MMClips>15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Congenial Light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Afra Mohammed Salem Mohammed Alkhatri</dc:creator>
  <cp:lastModifiedBy>انتصار العبيدالله</cp:lastModifiedBy>
  <cp:revision>15</cp:revision>
  <dcterms:created xsi:type="dcterms:W3CDTF">2020-04-15T07:38:50Z</dcterms:created>
  <dcterms:modified xsi:type="dcterms:W3CDTF">2023-02-09T02:44:19Z</dcterms:modified>
</cp:coreProperties>
</file>