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930" r:id="rId2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jWjrmfe4dWjQ4hXk8+Q8A==" hashData="rajYTBOdi0dtR0nvpbE7Rr8m4731jyPOnXDMEEp5q6uL9h6+un3deu6f++iQ5G6VZNq0228n+DYhp0i9d9PWK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SA ALHUSSAINI" initials="E" lastIdx="1" clrIdx="0">
    <p:extLst>
      <p:ext uri="{19B8F6BF-5375-455C-9EA6-DF929625EA0E}">
        <p15:presenceInfo xmlns:p15="http://schemas.microsoft.com/office/powerpoint/2012/main" userId="ESSA ALHUSSA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84AF9B"/>
    <a:srgbClr val="3B7D1D"/>
    <a:srgbClr val="70AD47"/>
    <a:srgbClr val="ED7D31"/>
    <a:srgbClr val="0066FF"/>
    <a:srgbClr val="FF9900"/>
    <a:srgbClr val="E8FF88"/>
    <a:srgbClr val="00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82840" autoAdjust="0"/>
  </p:normalViewPr>
  <p:slideViewPr>
    <p:cSldViewPr snapToGrid="0" showGuides="1">
      <p:cViewPr varScale="1">
        <p:scale>
          <a:sx n="71" d="100"/>
          <a:sy n="71" d="100"/>
        </p:scale>
        <p:origin x="12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E272-A017-45D1-BF50-E01C56DEC431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D8BC-D6FC-4DC7-95EE-0B21F3581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5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5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26">
            <a:extLst>
              <a:ext uri="{FF2B5EF4-FFF2-40B4-BE49-F238E27FC236}">
                <a16:creationId xmlns:a16="http://schemas.microsoft.com/office/drawing/2014/main" id="{4E5A36DB-978B-D618-3826-141FC0979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415"/>
          </a:xfrm>
          <a:prstGeom prst="rect">
            <a:avLst/>
          </a:prstGeom>
        </p:spPr>
      </p:pic>
      <p:sp>
        <p:nvSpPr>
          <p:cNvPr id="46" name="流程图: 过程 23">
            <a:extLst>
              <a:ext uri="{FF2B5EF4-FFF2-40B4-BE49-F238E27FC236}">
                <a16:creationId xmlns:a16="http://schemas.microsoft.com/office/drawing/2014/main" id="{21F0388C-CC4B-806A-F801-D14ADCAECBA0}"/>
              </a:ext>
            </a:extLst>
          </p:cNvPr>
          <p:cNvSpPr/>
          <p:nvPr userDrawn="1"/>
        </p:nvSpPr>
        <p:spPr>
          <a:xfrm>
            <a:off x="6180" y="40389"/>
            <a:ext cx="12192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58A84B43-49E2-A6AC-6D90-78E7E761A6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1446" y="6042315"/>
            <a:ext cx="1021185" cy="4486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7ED612AC-E351-D30E-A11C-C9A2BBF644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268" y="6440671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99A77-1441-4A90-949D-DB497265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65DE50-21FD-4139-8B7B-248657385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B5924E-B103-452A-9096-C3D5CF13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71C771-13F6-47BF-8380-D7AD749E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76AE8-3F8E-48ED-9684-5C8D8302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DF8C08-8700-4D56-BE9A-3C9FC1EF3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A194EE-3132-498C-8989-2F2B0A58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68F920-4FD1-4537-BB6C-83DD0C0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330DC-893A-4C0D-BFC0-545999F4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A8451E-E009-4858-91B8-768D838F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30E8C-3688-4423-8BA1-9353733F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B5F798-345D-4161-8985-38F4EA39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4C21D3-701F-45BA-9941-27756E67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D6A84C-15C9-4808-89FB-ABC2261A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8FA99-F91B-44D2-AF46-BEABD6CD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A746F-767A-4EB6-9785-49809D5B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3D88C4-1C31-4440-902B-C3CAECD1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88CA2-A5F0-4BAA-BD04-493091F3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057D3-ED9B-4949-AB4F-5C22EBD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3CFA0C-17FF-44A0-B95B-A0A42EC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8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0253A2-7246-4000-BBE5-74CD6E9B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9F10CC-A678-41FF-B910-5D8CBACD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2FDB5E-1D8C-4777-8BAA-4E87A1C7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5EEC61-1A6D-4106-8173-8EA768A4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B5362-D05F-47BF-865F-06BFB93C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ED683-F6A8-486C-9335-EE0A711F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9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F0EAD-1DBF-4B90-A988-E59FB6DE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F823B2-199A-4F9B-90E5-AAE0DA4A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8D05C2-C2A9-45AB-96FF-3741CB899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561BCF-7A13-4AAC-A2EF-D24AB1A13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A8D4A6-DAE7-46C1-AADC-36385DDA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D1820A-BBFA-43AF-9F6B-98A097BA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23C08DB-1A4D-4916-8CF7-EFB651E4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8DA110-1894-497F-92BB-F2006504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8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AD8AD-C1A3-4B59-B0F9-98C2DB5A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2A0638-BD93-41A2-A95E-8F30223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DAEA7A-1C9A-40B7-9051-96A559B4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09A3E8-54B0-4742-A3C3-7863BFEE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40F0FBC-4A3E-451D-9DCF-F7A5E4BC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570197-FA96-46EF-BBAF-BABAC0A0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0E03EA-6DCD-45FF-A2CD-07A7CBB2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3EA933-38FB-4E95-A113-EA509292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00D57B-7DD6-4130-B481-F645AB1C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CDC4E7-4C9A-480C-BE85-110253D00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AB418D-F73B-493E-98D8-07DCEB48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6F2EF3-2177-45FB-9E8E-B4F9EF2A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99E1A9-A17A-42D1-A6EE-25616902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0D1A9-6505-46B5-8FC4-5F2A9607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0A8384-EF42-49C7-8B72-47CAC940D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41794D-17D9-4743-AF97-AE0528BA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D3E264-E40A-4D58-96A1-82ECE62A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71EC6F-D819-4E4A-BA56-03A95BF9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58CC60-3B58-4FEF-BDDE-12351A8B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43C670-1FE1-4AC4-990A-97B10D12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7C0A71-7D3E-4B34-A627-8CDC308E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601AC-2103-4D25-BF42-7089F7434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7B1BC-5512-4476-B28B-7AA7E05E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7CD38-6541-44CE-A201-EF6C1356E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8E6EF22-B0FE-9593-D2EF-EF3AEE58336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1446" y="6042315"/>
            <a:ext cx="1021185" cy="4486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1CA3845-9BAB-8E2F-22AC-578D6B3359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268" y="6440671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:a16="http://schemas.microsoft.com/office/drawing/2014/main" id="{7820BD83-E83B-9827-AC03-A0AAC0ED79D8}"/>
              </a:ext>
            </a:extLst>
          </p:cNvPr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3" name="流程图: 过程 35">
              <a:extLst>
                <a:ext uri="{FF2B5EF4-FFF2-40B4-BE49-F238E27FC236}">
                  <a16:creationId xmlns:a16="http://schemas.microsoft.com/office/drawing/2014/main" id="{1B305572-30AC-578E-7E2C-286469BCDC4D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4" name="等腰三角形 36">
              <a:extLst>
                <a:ext uri="{FF2B5EF4-FFF2-40B4-BE49-F238E27FC236}">
                  <a16:creationId xmlns:a16="http://schemas.microsoft.com/office/drawing/2014/main" id="{73CD2B75-F50C-30E5-C04C-D1E3C6455B1A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5" name="燕尾形 37">
            <a:extLst>
              <a:ext uri="{FF2B5EF4-FFF2-40B4-BE49-F238E27FC236}">
                <a16:creationId xmlns:a16="http://schemas.microsoft.com/office/drawing/2014/main" id="{78F49452-9414-B08F-48CD-25AA403F87F0}"/>
              </a:ext>
            </a:extLst>
          </p:cNvPr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燕尾形 38">
            <a:extLst>
              <a:ext uri="{FF2B5EF4-FFF2-40B4-BE49-F238E27FC236}">
                <a16:creationId xmlns:a16="http://schemas.microsoft.com/office/drawing/2014/main" id="{7A4735B7-8342-6D34-9127-622BCCE0E401}"/>
              </a:ext>
            </a:extLst>
          </p:cNvPr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副标题 1">
            <a:extLst>
              <a:ext uri="{FF2B5EF4-FFF2-40B4-BE49-F238E27FC236}">
                <a16:creationId xmlns:a16="http://schemas.microsoft.com/office/drawing/2014/main" id="{CC6C6D5D-7BB3-361A-960B-ED7CF52C7A30}"/>
              </a:ext>
            </a:extLst>
          </p:cNvPr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Past Lesson Review</a:t>
            </a:r>
            <a:endParaRPr lang="zh-CN" altLang="en-US" sz="2000" dirty="0"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9" name="文本框 12">
            <a:extLst>
              <a:ext uri="{FF2B5EF4-FFF2-40B4-BE49-F238E27FC236}">
                <a16:creationId xmlns:a16="http://schemas.microsoft.com/office/drawing/2014/main" id="{917DE858-3A1A-6C15-6D00-AD4132A0D155}"/>
              </a:ext>
            </a:extLst>
          </p:cNvPr>
          <p:cNvSpPr txBox="1"/>
          <p:nvPr/>
        </p:nvSpPr>
        <p:spPr>
          <a:xfrm>
            <a:off x="335283" y="1126474"/>
            <a:ext cx="4932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 Rounded MT Bold" panose="020F0704030504030204" pitchFamily="34" charset="0"/>
                <a:ea typeface="华康POP2体W9(P)" panose="040B0900000000000000" pitchFamily="82" charset="-122"/>
              </a:rPr>
              <a:t>Spin </a:t>
            </a:r>
            <a:r>
              <a:rPr lang="en-US" altLang="zh-CN" dirty="0">
                <a:solidFill>
                  <a:srgbClr val="FF0000"/>
                </a:solidFill>
                <a:latin typeface="Arial Rounded MT Bold" panose="020F0704030504030204" pitchFamily="34" charset="0"/>
                <a:ea typeface="华康POP2体W9(P)" panose="040B0900000000000000" pitchFamily="82" charset="-122"/>
              </a:rPr>
              <a:t>&amp; </a:t>
            </a:r>
            <a:r>
              <a:rPr lang="en-US" altLang="zh-CN" sz="2400" dirty="0">
                <a:solidFill>
                  <a:srgbClr val="FF0000"/>
                </a:solidFill>
                <a:latin typeface="Arial Rounded MT Bold" panose="020F0704030504030204" pitchFamily="34" charset="0"/>
                <a:ea typeface="华康POP2体W9(P)" panose="040B0900000000000000" pitchFamily="82" charset="-122"/>
              </a:rPr>
              <a:t>Make a sentence</a:t>
            </a:r>
          </a:p>
          <a:p>
            <a:endParaRPr lang="en-US" altLang="zh-CN" sz="2000" dirty="0">
              <a:solidFill>
                <a:srgbClr val="FFC000"/>
              </a:solidFill>
              <a:latin typeface="Arial Rounded MT Bold" panose="020F0704030504030204" pitchFamily="34" charset="0"/>
              <a:ea typeface="华康POP2体W9(P)" panose="040B0900000000000000" pitchFamily="8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Rounded MT Bold" panose="020F0704030504030204" pitchFamily="34" charset="0"/>
                <a:ea typeface="华康POP2体W9(P)" panose="040B0900000000000000" pitchFamily="82" charset="-122"/>
              </a:rPr>
              <a:t>Gerund / Gerund Phrase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Rounded MT Bold" panose="020F0704030504030204" pitchFamily="34" charset="0"/>
                <a:ea typeface="华康POP2体W9(P)" panose="040B0900000000000000" pitchFamily="82" charset="-122"/>
              </a:rPr>
              <a:t>Superlative + Present perfect</a:t>
            </a:r>
            <a:endParaRPr lang="zh-CN" altLang="en-US" sz="900" dirty="0">
              <a:latin typeface="Arial Rounded MT Bold" panose="020F0704030504030204" pitchFamily="34" charset="0"/>
              <a:ea typeface="华康POP2体W9(P)" panose="040B0900000000000000" pitchFamily="82" charset="-122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B5F6AE28-2D7D-12E9-62FD-8B017C5F99F5}"/>
              </a:ext>
            </a:extLst>
          </p:cNvPr>
          <p:cNvGrpSpPr/>
          <p:nvPr/>
        </p:nvGrpSpPr>
        <p:grpSpPr>
          <a:xfrm>
            <a:off x="2602922" y="-194490"/>
            <a:ext cx="10826820" cy="7246979"/>
            <a:chOff x="2295043" y="770198"/>
            <a:chExt cx="8134350" cy="5444763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40DC7323-A629-47D9-FAE2-5445A7ABF543}"/>
                </a:ext>
              </a:extLst>
            </p:cNvPr>
            <p:cNvGrpSpPr/>
            <p:nvPr/>
          </p:nvGrpSpPr>
          <p:grpSpPr>
            <a:xfrm>
              <a:off x="2295043" y="770198"/>
              <a:ext cx="8134350" cy="5410200"/>
              <a:chOff x="2295043" y="770198"/>
              <a:chExt cx="8134350" cy="5410200"/>
            </a:xfrm>
          </p:grpSpPr>
          <p:sp>
            <p:nvSpPr>
              <p:cNvPr id="21" name="AutoShape 3">
                <a:extLst>
                  <a:ext uri="{FF2B5EF4-FFF2-40B4-BE49-F238E27FC236}">
                    <a16:creationId xmlns:a16="http://schemas.microsoft.com/office/drawing/2014/main" id="{0F8AA43A-B130-BF97-C449-813D3D52D08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295043" y="770198"/>
                <a:ext cx="8134350" cy="541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28B3EC12-55FD-20DF-A563-1BFCBE686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218" y="909898"/>
                <a:ext cx="2011363" cy="2565400"/>
              </a:xfrm>
              <a:custGeom>
                <a:avLst/>
                <a:gdLst>
                  <a:gd name="T0" fmla="*/ 0 w 10546"/>
                  <a:gd name="T1" fmla="*/ 13488 h 13488"/>
                  <a:gd name="T2" fmla="*/ 10546 w 10546"/>
                  <a:gd name="T3" fmla="*/ 5078 h 13488"/>
                  <a:gd name="T4" fmla="*/ 0 w 10546"/>
                  <a:gd name="T5" fmla="*/ 0 h 13488"/>
                  <a:gd name="T6" fmla="*/ 0 w 10546"/>
                  <a:gd name="T7" fmla="*/ 13488 h 1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46" h="13488">
                    <a:moveTo>
                      <a:pt x="0" y="13488"/>
                    </a:moveTo>
                    <a:lnTo>
                      <a:pt x="10546" y="5078"/>
                    </a:lnTo>
                    <a:cubicBezTo>
                      <a:pt x="7987" y="1869"/>
                      <a:pt x="4105" y="0"/>
                      <a:pt x="0" y="0"/>
                    </a:cubicBezTo>
                    <a:lnTo>
                      <a:pt x="0" y="13488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62F8B3A-1D21-6E0C-2819-5BA580E627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2693" y="900373"/>
                <a:ext cx="2030413" cy="2584450"/>
              </a:xfrm>
              <a:custGeom>
                <a:avLst/>
                <a:gdLst>
                  <a:gd name="T0" fmla="*/ 19 w 10644"/>
                  <a:gd name="T1" fmla="*/ 13499 h 13588"/>
                  <a:gd name="T2" fmla="*/ 10558 w 10644"/>
                  <a:gd name="T3" fmla="*/ 5157 h 13588"/>
                  <a:gd name="T4" fmla="*/ 10064 w 10644"/>
                  <a:gd name="T5" fmla="*/ 4572 h 13588"/>
                  <a:gd name="T6" fmla="*/ 9541 w 10644"/>
                  <a:gd name="T7" fmla="*/ 4020 h 13588"/>
                  <a:gd name="T8" fmla="*/ 8991 w 10644"/>
                  <a:gd name="T9" fmla="*/ 3501 h 13588"/>
                  <a:gd name="T10" fmla="*/ 8414 w 10644"/>
                  <a:gd name="T11" fmla="*/ 3016 h 13588"/>
                  <a:gd name="T12" fmla="*/ 7813 w 10644"/>
                  <a:gd name="T13" fmla="*/ 2565 h 13588"/>
                  <a:gd name="T14" fmla="*/ 7189 w 10644"/>
                  <a:gd name="T15" fmla="*/ 2149 h 13588"/>
                  <a:gd name="T16" fmla="*/ 6545 w 10644"/>
                  <a:gd name="T17" fmla="*/ 1770 h 13588"/>
                  <a:gd name="T18" fmla="*/ 5880 w 10644"/>
                  <a:gd name="T19" fmla="*/ 1426 h 13588"/>
                  <a:gd name="T20" fmla="*/ 5197 w 10644"/>
                  <a:gd name="T21" fmla="*/ 1121 h 13588"/>
                  <a:gd name="T22" fmla="*/ 4498 w 10644"/>
                  <a:gd name="T23" fmla="*/ 854 h 13588"/>
                  <a:gd name="T24" fmla="*/ 3784 w 10644"/>
                  <a:gd name="T25" fmla="*/ 625 h 13588"/>
                  <a:gd name="T26" fmla="*/ 3057 w 10644"/>
                  <a:gd name="T27" fmla="*/ 437 h 13588"/>
                  <a:gd name="T28" fmla="*/ 2318 w 10644"/>
                  <a:gd name="T29" fmla="*/ 289 h 13588"/>
                  <a:gd name="T30" fmla="*/ 1569 w 10644"/>
                  <a:gd name="T31" fmla="*/ 182 h 13588"/>
                  <a:gd name="T32" fmla="*/ 812 w 10644"/>
                  <a:gd name="T33" fmla="*/ 118 h 13588"/>
                  <a:gd name="T34" fmla="*/ 48 w 10644"/>
                  <a:gd name="T35" fmla="*/ 96 h 13588"/>
                  <a:gd name="T36" fmla="*/ 96 w 10644"/>
                  <a:gd name="T37" fmla="*/ 13536 h 13588"/>
                  <a:gd name="T38" fmla="*/ 15 w 10644"/>
                  <a:gd name="T39" fmla="*/ 14 h 13588"/>
                  <a:gd name="T40" fmla="*/ 435 w 10644"/>
                  <a:gd name="T41" fmla="*/ 6 h 13588"/>
                  <a:gd name="T42" fmla="*/ 1201 w 10644"/>
                  <a:gd name="T43" fmla="*/ 49 h 13588"/>
                  <a:gd name="T44" fmla="*/ 1959 w 10644"/>
                  <a:gd name="T45" fmla="*/ 136 h 13588"/>
                  <a:gd name="T46" fmla="*/ 2709 w 10644"/>
                  <a:gd name="T47" fmla="*/ 264 h 13588"/>
                  <a:gd name="T48" fmla="*/ 3447 w 10644"/>
                  <a:gd name="T49" fmla="*/ 434 h 13588"/>
                  <a:gd name="T50" fmla="*/ 4173 w 10644"/>
                  <a:gd name="T51" fmla="*/ 643 h 13588"/>
                  <a:gd name="T52" fmla="*/ 4885 w 10644"/>
                  <a:gd name="T53" fmla="*/ 893 h 13588"/>
                  <a:gd name="T54" fmla="*/ 5581 w 10644"/>
                  <a:gd name="T55" fmla="*/ 1182 h 13588"/>
                  <a:gd name="T56" fmla="*/ 6260 w 10644"/>
                  <a:gd name="T57" fmla="*/ 1509 h 13588"/>
                  <a:gd name="T58" fmla="*/ 6919 w 10644"/>
                  <a:gd name="T59" fmla="*/ 1873 h 13588"/>
                  <a:gd name="T60" fmla="*/ 7559 w 10644"/>
                  <a:gd name="T61" fmla="*/ 2274 h 13588"/>
                  <a:gd name="T62" fmla="*/ 8175 w 10644"/>
                  <a:gd name="T63" fmla="*/ 2710 h 13588"/>
                  <a:gd name="T64" fmla="*/ 8768 w 10644"/>
                  <a:gd name="T65" fmla="*/ 3182 h 13588"/>
                  <a:gd name="T66" fmla="*/ 9336 w 10644"/>
                  <a:gd name="T67" fmla="*/ 3688 h 13588"/>
                  <a:gd name="T68" fmla="*/ 9876 w 10644"/>
                  <a:gd name="T69" fmla="*/ 4227 h 13588"/>
                  <a:gd name="T70" fmla="*/ 10388 w 10644"/>
                  <a:gd name="T71" fmla="*/ 4799 h 13588"/>
                  <a:gd name="T72" fmla="*/ 10643 w 10644"/>
                  <a:gd name="T73" fmla="*/ 5131 h 13588"/>
                  <a:gd name="T74" fmla="*/ 78 w 10644"/>
                  <a:gd name="T75" fmla="*/ 13574 h 13588"/>
                  <a:gd name="T76" fmla="*/ 0 w 10644"/>
                  <a:gd name="T77" fmla="*/ 13536 h 13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644" h="13588">
                    <a:moveTo>
                      <a:pt x="96" y="13536"/>
                    </a:moveTo>
                    <a:lnTo>
                      <a:pt x="19" y="13499"/>
                    </a:lnTo>
                    <a:lnTo>
                      <a:pt x="10565" y="5089"/>
                    </a:lnTo>
                    <a:lnTo>
                      <a:pt x="10558" y="5157"/>
                    </a:lnTo>
                    <a:lnTo>
                      <a:pt x="10314" y="4860"/>
                    </a:lnTo>
                    <a:lnTo>
                      <a:pt x="10064" y="4572"/>
                    </a:lnTo>
                    <a:lnTo>
                      <a:pt x="9806" y="4292"/>
                    </a:lnTo>
                    <a:lnTo>
                      <a:pt x="9541" y="4020"/>
                    </a:lnTo>
                    <a:lnTo>
                      <a:pt x="9269" y="3756"/>
                    </a:lnTo>
                    <a:lnTo>
                      <a:pt x="8991" y="3501"/>
                    </a:lnTo>
                    <a:lnTo>
                      <a:pt x="8706" y="3254"/>
                    </a:lnTo>
                    <a:lnTo>
                      <a:pt x="8414" y="3016"/>
                    </a:lnTo>
                    <a:lnTo>
                      <a:pt x="8117" y="2786"/>
                    </a:lnTo>
                    <a:lnTo>
                      <a:pt x="7813" y="2565"/>
                    </a:lnTo>
                    <a:lnTo>
                      <a:pt x="7504" y="2353"/>
                    </a:lnTo>
                    <a:lnTo>
                      <a:pt x="7189" y="2149"/>
                    </a:lnTo>
                    <a:lnTo>
                      <a:pt x="6870" y="1955"/>
                    </a:lnTo>
                    <a:lnTo>
                      <a:pt x="6545" y="1770"/>
                    </a:lnTo>
                    <a:lnTo>
                      <a:pt x="6214" y="1593"/>
                    </a:lnTo>
                    <a:lnTo>
                      <a:pt x="5880" y="1426"/>
                    </a:lnTo>
                    <a:lnTo>
                      <a:pt x="5541" y="1269"/>
                    </a:lnTo>
                    <a:lnTo>
                      <a:pt x="5197" y="1121"/>
                    </a:lnTo>
                    <a:lnTo>
                      <a:pt x="4850" y="983"/>
                    </a:lnTo>
                    <a:lnTo>
                      <a:pt x="4498" y="854"/>
                    </a:lnTo>
                    <a:lnTo>
                      <a:pt x="4143" y="734"/>
                    </a:lnTo>
                    <a:lnTo>
                      <a:pt x="3784" y="625"/>
                    </a:lnTo>
                    <a:lnTo>
                      <a:pt x="3422" y="526"/>
                    </a:lnTo>
                    <a:lnTo>
                      <a:pt x="3057" y="437"/>
                    </a:lnTo>
                    <a:lnTo>
                      <a:pt x="2689" y="358"/>
                    </a:lnTo>
                    <a:lnTo>
                      <a:pt x="2318" y="289"/>
                    </a:lnTo>
                    <a:lnTo>
                      <a:pt x="1945" y="230"/>
                    </a:lnTo>
                    <a:lnTo>
                      <a:pt x="1569" y="182"/>
                    </a:lnTo>
                    <a:lnTo>
                      <a:pt x="1191" y="145"/>
                    </a:lnTo>
                    <a:lnTo>
                      <a:pt x="812" y="118"/>
                    </a:lnTo>
                    <a:lnTo>
                      <a:pt x="430" y="101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13536"/>
                    </a:lnTo>
                    <a:close/>
                    <a:moveTo>
                      <a:pt x="0" y="48"/>
                    </a:moveTo>
                    <a:cubicBezTo>
                      <a:pt x="0" y="35"/>
                      <a:pt x="6" y="23"/>
                      <a:pt x="15" y="14"/>
                    </a:cubicBezTo>
                    <a:cubicBezTo>
                      <a:pt x="24" y="5"/>
                      <a:pt x="36" y="0"/>
                      <a:pt x="49" y="0"/>
                    </a:cubicBezTo>
                    <a:lnTo>
                      <a:pt x="435" y="6"/>
                    </a:lnTo>
                    <a:lnTo>
                      <a:pt x="819" y="22"/>
                    </a:lnTo>
                    <a:lnTo>
                      <a:pt x="1201" y="49"/>
                    </a:lnTo>
                    <a:lnTo>
                      <a:pt x="1582" y="87"/>
                    </a:lnTo>
                    <a:lnTo>
                      <a:pt x="1959" y="136"/>
                    </a:lnTo>
                    <a:lnTo>
                      <a:pt x="2336" y="194"/>
                    </a:lnTo>
                    <a:lnTo>
                      <a:pt x="2709" y="264"/>
                    </a:lnTo>
                    <a:lnTo>
                      <a:pt x="3080" y="343"/>
                    </a:lnTo>
                    <a:lnTo>
                      <a:pt x="3447" y="434"/>
                    </a:lnTo>
                    <a:lnTo>
                      <a:pt x="3812" y="534"/>
                    </a:lnTo>
                    <a:lnTo>
                      <a:pt x="4173" y="643"/>
                    </a:lnTo>
                    <a:lnTo>
                      <a:pt x="4531" y="763"/>
                    </a:lnTo>
                    <a:lnTo>
                      <a:pt x="4885" y="893"/>
                    </a:lnTo>
                    <a:lnTo>
                      <a:pt x="5235" y="1033"/>
                    </a:lnTo>
                    <a:lnTo>
                      <a:pt x="5581" y="1182"/>
                    </a:lnTo>
                    <a:lnTo>
                      <a:pt x="5923" y="1341"/>
                    </a:lnTo>
                    <a:lnTo>
                      <a:pt x="6260" y="1509"/>
                    </a:lnTo>
                    <a:lnTo>
                      <a:pt x="6592" y="1686"/>
                    </a:lnTo>
                    <a:lnTo>
                      <a:pt x="6919" y="1873"/>
                    </a:lnTo>
                    <a:lnTo>
                      <a:pt x="7242" y="2069"/>
                    </a:lnTo>
                    <a:lnTo>
                      <a:pt x="7559" y="2274"/>
                    </a:lnTo>
                    <a:lnTo>
                      <a:pt x="7870" y="2488"/>
                    </a:lnTo>
                    <a:lnTo>
                      <a:pt x="8175" y="2710"/>
                    </a:lnTo>
                    <a:lnTo>
                      <a:pt x="8475" y="2942"/>
                    </a:lnTo>
                    <a:lnTo>
                      <a:pt x="8768" y="3182"/>
                    </a:lnTo>
                    <a:lnTo>
                      <a:pt x="9055" y="3431"/>
                    </a:lnTo>
                    <a:lnTo>
                      <a:pt x="9336" y="3688"/>
                    </a:lnTo>
                    <a:lnTo>
                      <a:pt x="9610" y="3953"/>
                    </a:lnTo>
                    <a:lnTo>
                      <a:pt x="9876" y="4227"/>
                    </a:lnTo>
                    <a:lnTo>
                      <a:pt x="10136" y="4509"/>
                    </a:lnTo>
                    <a:lnTo>
                      <a:pt x="10388" y="4799"/>
                    </a:lnTo>
                    <a:lnTo>
                      <a:pt x="10632" y="5096"/>
                    </a:lnTo>
                    <a:cubicBezTo>
                      <a:pt x="10640" y="5106"/>
                      <a:pt x="10644" y="5119"/>
                      <a:pt x="10643" y="5131"/>
                    </a:cubicBezTo>
                    <a:cubicBezTo>
                      <a:pt x="10641" y="5144"/>
                      <a:pt x="10635" y="5156"/>
                      <a:pt x="10625" y="5164"/>
                    </a:cubicBezTo>
                    <a:lnTo>
                      <a:pt x="78" y="13574"/>
                    </a:lnTo>
                    <a:cubicBezTo>
                      <a:pt x="64" y="13585"/>
                      <a:pt x="44" y="13588"/>
                      <a:pt x="28" y="13580"/>
                    </a:cubicBezTo>
                    <a:cubicBezTo>
                      <a:pt x="11" y="13572"/>
                      <a:pt x="0" y="13555"/>
                      <a:pt x="0" y="13536"/>
                    </a:cubicBez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CB6B28F1-535E-7EAE-EC12-23BC321BF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218" y="1875098"/>
                <a:ext cx="2681288" cy="2171700"/>
              </a:xfrm>
              <a:custGeom>
                <a:avLst/>
                <a:gdLst>
                  <a:gd name="T0" fmla="*/ 0 w 7033"/>
                  <a:gd name="T1" fmla="*/ 4205 h 5706"/>
                  <a:gd name="T2" fmla="*/ 6576 w 7033"/>
                  <a:gd name="T3" fmla="*/ 5706 h 5706"/>
                  <a:gd name="T4" fmla="*/ 5273 w 7033"/>
                  <a:gd name="T5" fmla="*/ 0 h 5706"/>
                  <a:gd name="T6" fmla="*/ 0 w 7033"/>
                  <a:gd name="T7" fmla="*/ 4205 h 5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33" h="5706">
                    <a:moveTo>
                      <a:pt x="0" y="4205"/>
                    </a:moveTo>
                    <a:lnTo>
                      <a:pt x="6576" y="5706"/>
                    </a:lnTo>
                    <a:cubicBezTo>
                      <a:pt x="7033" y="3705"/>
                      <a:pt x="6553" y="1605"/>
                      <a:pt x="5273" y="0"/>
                    </a:cubicBezTo>
                    <a:lnTo>
                      <a:pt x="0" y="4205"/>
                    </a:lnTo>
                    <a:close/>
                  </a:path>
                </a:pathLst>
              </a:custGeom>
              <a:solidFill>
                <a:srgbClr val="70AD4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A20CF6E6-F146-232F-5E24-2E193A6845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2693" y="1865573"/>
                <a:ext cx="2590800" cy="2190750"/>
              </a:xfrm>
              <a:custGeom>
                <a:avLst/>
                <a:gdLst>
                  <a:gd name="T0" fmla="*/ 31 w 6794"/>
                  <a:gd name="T1" fmla="*/ 4206 h 5755"/>
                  <a:gd name="T2" fmla="*/ 6577 w 6794"/>
                  <a:gd name="T3" fmla="*/ 5725 h 5755"/>
                  <a:gd name="T4" fmla="*/ 6652 w 6794"/>
                  <a:gd name="T5" fmla="*/ 5350 h 5755"/>
                  <a:gd name="T6" fmla="*/ 6705 w 6794"/>
                  <a:gd name="T7" fmla="*/ 4973 h 5755"/>
                  <a:gd name="T8" fmla="*/ 6736 w 6794"/>
                  <a:gd name="T9" fmla="*/ 4597 h 5755"/>
                  <a:gd name="T10" fmla="*/ 6746 w 6794"/>
                  <a:gd name="T11" fmla="*/ 4220 h 5755"/>
                  <a:gd name="T12" fmla="*/ 6735 w 6794"/>
                  <a:gd name="T13" fmla="*/ 3845 h 5755"/>
                  <a:gd name="T14" fmla="*/ 6703 w 6794"/>
                  <a:gd name="T15" fmla="*/ 3471 h 5755"/>
                  <a:gd name="T16" fmla="*/ 6651 w 6794"/>
                  <a:gd name="T17" fmla="*/ 3101 h 5755"/>
                  <a:gd name="T18" fmla="*/ 6577 w 6794"/>
                  <a:gd name="T19" fmla="*/ 2734 h 5755"/>
                  <a:gd name="T20" fmla="*/ 6484 w 6794"/>
                  <a:gd name="T21" fmla="*/ 2372 h 5755"/>
                  <a:gd name="T22" fmla="*/ 6371 w 6794"/>
                  <a:gd name="T23" fmla="*/ 2015 h 5755"/>
                  <a:gd name="T24" fmla="*/ 6237 w 6794"/>
                  <a:gd name="T25" fmla="*/ 1665 h 5755"/>
                  <a:gd name="T26" fmla="*/ 6084 w 6794"/>
                  <a:gd name="T27" fmla="*/ 1322 h 5755"/>
                  <a:gd name="T28" fmla="*/ 5912 w 6794"/>
                  <a:gd name="T29" fmla="*/ 987 h 5755"/>
                  <a:gd name="T30" fmla="*/ 5720 w 6794"/>
                  <a:gd name="T31" fmla="*/ 661 h 5755"/>
                  <a:gd name="T32" fmla="*/ 5509 w 6794"/>
                  <a:gd name="T33" fmla="*/ 345 h 5755"/>
                  <a:gd name="T34" fmla="*/ 5280 w 6794"/>
                  <a:gd name="T35" fmla="*/ 39 h 5755"/>
                  <a:gd name="T36" fmla="*/ 40 w 6794"/>
                  <a:gd name="T37" fmla="*/ 4248 h 5755"/>
                  <a:gd name="T38" fmla="*/ 5302 w 6794"/>
                  <a:gd name="T39" fmla="*/ 1 h 5755"/>
                  <a:gd name="T40" fmla="*/ 5436 w 6794"/>
                  <a:gd name="T41" fmla="*/ 162 h 5755"/>
                  <a:gd name="T42" fmla="*/ 5658 w 6794"/>
                  <a:gd name="T43" fmla="*/ 475 h 5755"/>
                  <a:gd name="T44" fmla="*/ 5860 w 6794"/>
                  <a:gd name="T45" fmla="*/ 799 h 5755"/>
                  <a:gd name="T46" fmla="*/ 6044 w 6794"/>
                  <a:gd name="T47" fmla="*/ 1132 h 5755"/>
                  <a:gd name="T48" fmla="*/ 6208 w 6794"/>
                  <a:gd name="T49" fmla="*/ 1473 h 5755"/>
                  <a:gd name="T50" fmla="*/ 6352 w 6794"/>
                  <a:gd name="T51" fmla="*/ 1822 h 5755"/>
                  <a:gd name="T52" fmla="*/ 6476 w 6794"/>
                  <a:gd name="T53" fmla="*/ 2179 h 5755"/>
                  <a:gd name="T54" fmla="*/ 6580 w 6794"/>
                  <a:gd name="T55" fmla="*/ 2541 h 5755"/>
                  <a:gd name="T56" fmla="*/ 6664 w 6794"/>
                  <a:gd name="T57" fmla="*/ 2908 h 5755"/>
                  <a:gd name="T58" fmla="*/ 6727 w 6794"/>
                  <a:gd name="T59" fmla="*/ 3279 h 5755"/>
                  <a:gd name="T60" fmla="*/ 6770 w 6794"/>
                  <a:gd name="T61" fmla="*/ 3654 h 5755"/>
                  <a:gd name="T62" fmla="*/ 6791 w 6794"/>
                  <a:gd name="T63" fmla="*/ 4031 h 5755"/>
                  <a:gd name="T64" fmla="*/ 6792 w 6794"/>
                  <a:gd name="T65" fmla="*/ 4410 h 5755"/>
                  <a:gd name="T66" fmla="*/ 6771 w 6794"/>
                  <a:gd name="T67" fmla="*/ 4790 h 5755"/>
                  <a:gd name="T68" fmla="*/ 6729 w 6794"/>
                  <a:gd name="T69" fmla="*/ 5169 h 5755"/>
                  <a:gd name="T70" fmla="*/ 6664 w 6794"/>
                  <a:gd name="T71" fmla="*/ 5547 h 5755"/>
                  <a:gd name="T72" fmla="*/ 6614 w 6794"/>
                  <a:gd name="T73" fmla="*/ 5751 h 5755"/>
                  <a:gd name="T74" fmla="*/ 20 w 6794"/>
                  <a:gd name="T75" fmla="*/ 4253 h 5755"/>
                  <a:gd name="T76" fmla="*/ 11 w 6794"/>
                  <a:gd name="T77" fmla="*/ 4211 h 5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794" h="5755">
                    <a:moveTo>
                      <a:pt x="40" y="4248"/>
                    </a:moveTo>
                    <a:lnTo>
                      <a:pt x="31" y="4206"/>
                    </a:lnTo>
                    <a:lnTo>
                      <a:pt x="6606" y="5707"/>
                    </a:lnTo>
                    <a:lnTo>
                      <a:pt x="6577" y="5725"/>
                    </a:lnTo>
                    <a:lnTo>
                      <a:pt x="6617" y="5537"/>
                    </a:lnTo>
                    <a:lnTo>
                      <a:pt x="6652" y="5350"/>
                    </a:lnTo>
                    <a:lnTo>
                      <a:pt x="6681" y="5162"/>
                    </a:lnTo>
                    <a:lnTo>
                      <a:pt x="6705" y="4973"/>
                    </a:lnTo>
                    <a:lnTo>
                      <a:pt x="6723" y="4785"/>
                    </a:lnTo>
                    <a:lnTo>
                      <a:pt x="6736" y="4597"/>
                    </a:lnTo>
                    <a:lnTo>
                      <a:pt x="6744" y="4408"/>
                    </a:lnTo>
                    <a:lnTo>
                      <a:pt x="6746" y="4220"/>
                    </a:lnTo>
                    <a:lnTo>
                      <a:pt x="6743" y="4032"/>
                    </a:lnTo>
                    <a:lnTo>
                      <a:pt x="6735" y="3845"/>
                    </a:lnTo>
                    <a:lnTo>
                      <a:pt x="6722" y="3657"/>
                    </a:lnTo>
                    <a:lnTo>
                      <a:pt x="6703" y="3471"/>
                    </a:lnTo>
                    <a:lnTo>
                      <a:pt x="6679" y="3286"/>
                    </a:lnTo>
                    <a:lnTo>
                      <a:pt x="6651" y="3101"/>
                    </a:lnTo>
                    <a:lnTo>
                      <a:pt x="6617" y="2917"/>
                    </a:lnTo>
                    <a:lnTo>
                      <a:pt x="6577" y="2734"/>
                    </a:lnTo>
                    <a:lnTo>
                      <a:pt x="6533" y="2552"/>
                    </a:lnTo>
                    <a:lnTo>
                      <a:pt x="6484" y="2372"/>
                    </a:lnTo>
                    <a:lnTo>
                      <a:pt x="6430" y="2193"/>
                    </a:lnTo>
                    <a:lnTo>
                      <a:pt x="6371" y="2015"/>
                    </a:lnTo>
                    <a:lnTo>
                      <a:pt x="6306" y="1839"/>
                    </a:lnTo>
                    <a:lnTo>
                      <a:pt x="6237" y="1665"/>
                    </a:lnTo>
                    <a:lnTo>
                      <a:pt x="6163" y="1492"/>
                    </a:lnTo>
                    <a:lnTo>
                      <a:pt x="6084" y="1322"/>
                    </a:lnTo>
                    <a:lnTo>
                      <a:pt x="6001" y="1153"/>
                    </a:lnTo>
                    <a:lnTo>
                      <a:pt x="5912" y="987"/>
                    </a:lnTo>
                    <a:lnTo>
                      <a:pt x="5819" y="823"/>
                    </a:lnTo>
                    <a:lnTo>
                      <a:pt x="5720" y="661"/>
                    </a:lnTo>
                    <a:lnTo>
                      <a:pt x="5617" y="501"/>
                    </a:lnTo>
                    <a:lnTo>
                      <a:pt x="5509" y="345"/>
                    </a:lnTo>
                    <a:lnTo>
                      <a:pt x="5397" y="191"/>
                    </a:lnTo>
                    <a:lnTo>
                      <a:pt x="5280" y="39"/>
                    </a:lnTo>
                    <a:lnTo>
                      <a:pt x="5314" y="43"/>
                    </a:lnTo>
                    <a:lnTo>
                      <a:pt x="40" y="4248"/>
                    </a:lnTo>
                    <a:close/>
                    <a:moveTo>
                      <a:pt x="5284" y="6"/>
                    </a:moveTo>
                    <a:cubicBezTo>
                      <a:pt x="5289" y="2"/>
                      <a:pt x="5295" y="0"/>
                      <a:pt x="5302" y="1"/>
                    </a:cubicBezTo>
                    <a:cubicBezTo>
                      <a:pt x="5308" y="1"/>
                      <a:pt x="5314" y="5"/>
                      <a:pt x="5318" y="10"/>
                    </a:cubicBezTo>
                    <a:lnTo>
                      <a:pt x="5436" y="162"/>
                    </a:lnTo>
                    <a:lnTo>
                      <a:pt x="5549" y="317"/>
                    </a:lnTo>
                    <a:lnTo>
                      <a:pt x="5658" y="475"/>
                    </a:lnTo>
                    <a:lnTo>
                      <a:pt x="5761" y="636"/>
                    </a:lnTo>
                    <a:lnTo>
                      <a:pt x="5860" y="799"/>
                    </a:lnTo>
                    <a:lnTo>
                      <a:pt x="5954" y="964"/>
                    </a:lnTo>
                    <a:lnTo>
                      <a:pt x="6044" y="1132"/>
                    </a:lnTo>
                    <a:lnTo>
                      <a:pt x="6128" y="1302"/>
                    </a:lnTo>
                    <a:lnTo>
                      <a:pt x="6208" y="1473"/>
                    </a:lnTo>
                    <a:lnTo>
                      <a:pt x="6282" y="1647"/>
                    </a:lnTo>
                    <a:lnTo>
                      <a:pt x="6352" y="1822"/>
                    </a:lnTo>
                    <a:lnTo>
                      <a:pt x="6416" y="2000"/>
                    </a:lnTo>
                    <a:lnTo>
                      <a:pt x="6476" y="2179"/>
                    </a:lnTo>
                    <a:lnTo>
                      <a:pt x="6530" y="2359"/>
                    </a:lnTo>
                    <a:lnTo>
                      <a:pt x="6580" y="2541"/>
                    </a:lnTo>
                    <a:lnTo>
                      <a:pt x="6624" y="2724"/>
                    </a:lnTo>
                    <a:lnTo>
                      <a:pt x="6664" y="2908"/>
                    </a:lnTo>
                    <a:lnTo>
                      <a:pt x="6698" y="3093"/>
                    </a:lnTo>
                    <a:lnTo>
                      <a:pt x="6727" y="3279"/>
                    </a:lnTo>
                    <a:lnTo>
                      <a:pt x="6751" y="3466"/>
                    </a:lnTo>
                    <a:lnTo>
                      <a:pt x="6770" y="3654"/>
                    </a:lnTo>
                    <a:lnTo>
                      <a:pt x="6783" y="3842"/>
                    </a:lnTo>
                    <a:lnTo>
                      <a:pt x="6791" y="4031"/>
                    </a:lnTo>
                    <a:lnTo>
                      <a:pt x="6794" y="4221"/>
                    </a:lnTo>
                    <a:lnTo>
                      <a:pt x="6792" y="4410"/>
                    </a:lnTo>
                    <a:lnTo>
                      <a:pt x="6784" y="4600"/>
                    </a:lnTo>
                    <a:lnTo>
                      <a:pt x="6771" y="4790"/>
                    </a:lnTo>
                    <a:lnTo>
                      <a:pt x="6753" y="4979"/>
                    </a:lnTo>
                    <a:lnTo>
                      <a:pt x="6729" y="5169"/>
                    </a:lnTo>
                    <a:lnTo>
                      <a:pt x="6699" y="5359"/>
                    </a:lnTo>
                    <a:lnTo>
                      <a:pt x="6664" y="5547"/>
                    </a:lnTo>
                    <a:lnTo>
                      <a:pt x="6624" y="5735"/>
                    </a:lnTo>
                    <a:cubicBezTo>
                      <a:pt x="6623" y="5742"/>
                      <a:pt x="6619" y="5747"/>
                      <a:pt x="6614" y="5751"/>
                    </a:cubicBezTo>
                    <a:cubicBezTo>
                      <a:pt x="6608" y="5754"/>
                      <a:pt x="6602" y="5755"/>
                      <a:pt x="6596" y="5754"/>
                    </a:cubicBezTo>
                    <a:lnTo>
                      <a:pt x="20" y="4253"/>
                    </a:lnTo>
                    <a:cubicBezTo>
                      <a:pt x="11" y="4251"/>
                      <a:pt x="4" y="4244"/>
                      <a:pt x="2" y="4235"/>
                    </a:cubicBezTo>
                    <a:cubicBezTo>
                      <a:pt x="0" y="4226"/>
                      <a:pt x="3" y="4216"/>
                      <a:pt x="11" y="4211"/>
                    </a:cubicBezTo>
                    <a:lnTo>
                      <a:pt x="5284" y="6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47939E4E-666F-C9B2-D9C1-5E74CE8EE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218" y="3475298"/>
                <a:ext cx="2508250" cy="2311400"/>
              </a:xfrm>
              <a:custGeom>
                <a:avLst/>
                <a:gdLst>
                  <a:gd name="T0" fmla="*/ 0 w 6576"/>
                  <a:gd name="T1" fmla="*/ 0 h 6077"/>
                  <a:gd name="T2" fmla="*/ 2927 w 6576"/>
                  <a:gd name="T3" fmla="*/ 6077 h 6077"/>
                  <a:gd name="T4" fmla="*/ 6576 w 6576"/>
                  <a:gd name="T5" fmla="*/ 1501 h 6077"/>
                  <a:gd name="T6" fmla="*/ 0 w 6576"/>
                  <a:gd name="T7" fmla="*/ 0 h 6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76" h="6077">
                    <a:moveTo>
                      <a:pt x="0" y="0"/>
                    </a:moveTo>
                    <a:lnTo>
                      <a:pt x="2927" y="6077"/>
                    </a:lnTo>
                    <a:cubicBezTo>
                      <a:pt x="4776" y="5186"/>
                      <a:pt x="6119" y="3502"/>
                      <a:pt x="6576" y="15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CE847A40-AEAE-09B4-269B-FB87E5103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2693" y="3465773"/>
                <a:ext cx="2527300" cy="2330450"/>
              </a:xfrm>
              <a:custGeom>
                <a:avLst/>
                <a:gdLst>
                  <a:gd name="T0" fmla="*/ 47 w 6626"/>
                  <a:gd name="T1" fmla="*/ 15 h 6127"/>
                  <a:gd name="T2" fmla="*/ 2941 w 6626"/>
                  <a:gd name="T3" fmla="*/ 6081 h 6127"/>
                  <a:gd name="T4" fmla="*/ 3281 w 6626"/>
                  <a:gd name="T5" fmla="*/ 5905 h 6127"/>
                  <a:gd name="T6" fmla="*/ 3608 w 6626"/>
                  <a:gd name="T7" fmla="*/ 5711 h 6127"/>
                  <a:gd name="T8" fmla="*/ 3923 w 6626"/>
                  <a:gd name="T9" fmla="*/ 5501 h 6127"/>
                  <a:gd name="T10" fmla="*/ 4223 w 6626"/>
                  <a:gd name="T11" fmla="*/ 5274 h 6127"/>
                  <a:gd name="T12" fmla="*/ 4782 w 6626"/>
                  <a:gd name="T13" fmla="*/ 4773 h 6127"/>
                  <a:gd name="T14" fmla="*/ 5162 w 6626"/>
                  <a:gd name="T15" fmla="*/ 4360 h 6127"/>
                  <a:gd name="T16" fmla="*/ 5395 w 6626"/>
                  <a:gd name="T17" fmla="*/ 4068 h 6127"/>
                  <a:gd name="T18" fmla="*/ 5611 w 6626"/>
                  <a:gd name="T19" fmla="*/ 3763 h 6127"/>
                  <a:gd name="T20" fmla="*/ 5811 w 6626"/>
                  <a:gd name="T21" fmla="*/ 3446 h 6127"/>
                  <a:gd name="T22" fmla="*/ 5993 w 6626"/>
                  <a:gd name="T23" fmla="*/ 3118 h 6127"/>
                  <a:gd name="T24" fmla="*/ 6156 w 6626"/>
                  <a:gd name="T25" fmla="*/ 2779 h 6127"/>
                  <a:gd name="T26" fmla="*/ 6301 w 6626"/>
                  <a:gd name="T27" fmla="*/ 2431 h 6127"/>
                  <a:gd name="T28" fmla="*/ 6427 w 6626"/>
                  <a:gd name="T29" fmla="*/ 2073 h 6127"/>
                  <a:gd name="T30" fmla="*/ 6532 w 6626"/>
                  <a:gd name="T31" fmla="*/ 1707 h 6127"/>
                  <a:gd name="T32" fmla="*/ 6596 w 6626"/>
                  <a:gd name="T33" fmla="*/ 1550 h 6127"/>
                  <a:gd name="T34" fmla="*/ 6606 w 6626"/>
                  <a:gd name="T35" fmla="*/ 1503 h 6127"/>
                  <a:gd name="T36" fmla="*/ 6624 w 6626"/>
                  <a:gd name="T37" fmla="*/ 1532 h 6127"/>
                  <a:gd name="T38" fmla="*/ 6528 w 6626"/>
                  <a:gd name="T39" fmla="*/ 1905 h 6127"/>
                  <a:gd name="T40" fmla="*/ 6411 w 6626"/>
                  <a:gd name="T41" fmla="*/ 2269 h 6127"/>
                  <a:gd name="T42" fmla="*/ 6275 w 6626"/>
                  <a:gd name="T43" fmla="*/ 2625 h 6127"/>
                  <a:gd name="T44" fmla="*/ 6120 w 6626"/>
                  <a:gd name="T45" fmla="*/ 2971 h 6127"/>
                  <a:gd name="T46" fmla="*/ 5946 w 6626"/>
                  <a:gd name="T47" fmla="*/ 3307 h 6127"/>
                  <a:gd name="T48" fmla="*/ 5753 w 6626"/>
                  <a:gd name="T49" fmla="*/ 3632 h 6127"/>
                  <a:gd name="T50" fmla="*/ 5544 w 6626"/>
                  <a:gd name="T51" fmla="*/ 3945 h 6127"/>
                  <a:gd name="T52" fmla="*/ 5317 w 6626"/>
                  <a:gd name="T53" fmla="*/ 4246 h 6127"/>
                  <a:gd name="T54" fmla="*/ 5074 w 6626"/>
                  <a:gd name="T55" fmla="*/ 4534 h 6127"/>
                  <a:gd name="T56" fmla="*/ 4541 w 6626"/>
                  <a:gd name="T57" fmla="*/ 5068 h 6127"/>
                  <a:gd name="T58" fmla="*/ 4103 w 6626"/>
                  <a:gd name="T59" fmla="*/ 5428 h 6127"/>
                  <a:gd name="T60" fmla="*/ 3793 w 6626"/>
                  <a:gd name="T61" fmla="*/ 5649 h 6127"/>
                  <a:gd name="T62" fmla="*/ 3470 w 6626"/>
                  <a:gd name="T63" fmla="*/ 5852 h 6127"/>
                  <a:gd name="T64" fmla="*/ 3134 w 6626"/>
                  <a:gd name="T65" fmla="*/ 6038 h 6127"/>
                  <a:gd name="T66" fmla="*/ 2944 w 6626"/>
                  <a:gd name="T67" fmla="*/ 6125 h 6127"/>
                  <a:gd name="T68" fmla="*/ 4 w 6626"/>
                  <a:gd name="T69" fmla="*/ 36 h 6127"/>
                  <a:gd name="T70" fmla="*/ 31 w 6626"/>
                  <a:gd name="T71" fmla="*/ 2 h 6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26" h="6127">
                    <a:moveTo>
                      <a:pt x="20" y="49"/>
                    </a:moveTo>
                    <a:lnTo>
                      <a:pt x="47" y="15"/>
                    </a:lnTo>
                    <a:lnTo>
                      <a:pt x="2974" y="6092"/>
                    </a:lnTo>
                    <a:lnTo>
                      <a:pt x="2941" y="6081"/>
                    </a:lnTo>
                    <a:lnTo>
                      <a:pt x="3113" y="5995"/>
                    </a:lnTo>
                    <a:lnTo>
                      <a:pt x="3281" y="5905"/>
                    </a:lnTo>
                    <a:lnTo>
                      <a:pt x="3447" y="5810"/>
                    </a:lnTo>
                    <a:lnTo>
                      <a:pt x="3608" y="5711"/>
                    </a:lnTo>
                    <a:lnTo>
                      <a:pt x="3767" y="5608"/>
                    </a:lnTo>
                    <a:lnTo>
                      <a:pt x="3923" y="5501"/>
                    </a:lnTo>
                    <a:lnTo>
                      <a:pt x="4075" y="5389"/>
                    </a:lnTo>
                    <a:lnTo>
                      <a:pt x="4223" y="5274"/>
                    </a:lnTo>
                    <a:lnTo>
                      <a:pt x="4510" y="5031"/>
                    </a:lnTo>
                    <a:lnTo>
                      <a:pt x="4782" y="4773"/>
                    </a:lnTo>
                    <a:lnTo>
                      <a:pt x="5039" y="4501"/>
                    </a:lnTo>
                    <a:lnTo>
                      <a:pt x="5162" y="4360"/>
                    </a:lnTo>
                    <a:lnTo>
                      <a:pt x="5280" y="4215"/>
                    </a:lnTo>
                    <a:lnTo>
                      <a:pt x="5395" y="4068"/>
                    </a:lnTo>
                    <a:lnTo>
                      <a:pt x="5505" y="3917"/>
                    </a:lnTo>
                    <a:lnTo>
                      <a:pt x="5611" y="3763"/>
                    </a:lnTo>
                    <a:lnTo>
                      <a:pt x="5713" y="3606"/>
                    </a:lnTo>
                    <a:lnTo>
                      <a:pt x="5811" y="3446"/>
                    </a:lnTo>
                    <a:lnTo>
                      <a:pt x="5904" y="3283"/>
                    </a:lnTo>
                    <a:lnTo>
                      <a:pt x="5993" y="3118"/>
                    </a:lnTo>
                    <a:lnTo>
                      <a:pt x="6077" y="2949"/>
                    </a:lnTo>
                    <a:lnTo>
                      <a:pt x="6156" y="2779"/>
                    </a:lnTo>
                    <a:lnTo>
                      <a:pt x="6231" y="2606"/>
                    </a:lnTo>
                    <a:lnTo>
                      <a:pt x="6301" y="2431"/>
                    </a:lnTo>
                    <a:lnTo>
                      <a:pt x="6366" y="2253"/>
                    </a:lnTo>
                    <a:lnTo>
                      <a:pt x="6427" y="2073"/>
                    </a:lnTo>
                    <a:lnTo>
                      <a:pt x="6482" y="1891"/>
                    </a:lnTo>
                    <a:lnTo>
                      <a:pt x="6532" y="1707"/>
                    </a:lnTo>
                    <a:lnTo>
                      <a:pt x="6578" y="1521"/>
                    </a:lnTo>
                    <a:lnTo>
                      <a:pt x="6596" y="1550"/>
                    </a:lnTo>
                    <a:lnTo>
                      <a:pt x="20" y="49"/>
                    </a:lnTo>
                    <a:close/>
                    <a:moveTo>
                      <a:pt x="6606" y="1503"/>
                    </a:moveTo>
                    <a:cubicBezTo>
                      <a:pt x="6613" y="1505"/>
                      <a:pt x="6618" y="1508"/>
                      <a:pt x="6621" y="1514"/>
                    </a:cubicBezTo>
                    <a:cubicBezTo>
                      <a:pt x="6625" y="1519"/>
                      <a:pt x="6626" y="1526"/>
                      <a:pt x="6624" y="1532"/>
                    </a:cubicBezTo>
                    <a:lnTo>
                      <a:pt x="6579" y="1720"/>
                    </a:lnTo>
                    <a:lnTo>
                      <a:pt x="6528" y="1905"/>
                    </a:lnTo>
                    <a:lnTo>
                      <a:pt x="6472" y="2088"/>
                    </a:lnTo>
                    <a:lnTo>
                      <a:pt x="6411" y="2269"/>
                    </a:lnTo>
                    <a:lnTo>
                      <a:pt x="6346" y="2448"/>
                    </a:lnTo>
                    <a:lnTo>
                      <a:pt x="6275" y="2625"/>
                    </a:lnTo>
                    <a:lnTo>
                      <a:pt x="6200" y="2799"/>
                    </a:lnTo>
                    <a:lnTo>
                      <a:pt x="6120" y="2971"/>
                    </a:lnTo>
                    <a:lnTo>
                      <a:pt x="6035" y="3140"/>
                    </a:lnTo>
                    <a:lnTo>
                      <a:pt x="5946" y="3307"/>
                    </a:lnTo>
                    <a:lnTo>
                      <a:pt x="5852" y="3471"/>
                    </a:lnTo>
                    <a:lnTo>
                      <a:pt x="5753" y="3632"/>
                    </a:lnTo>
                    <a:lnTo>
                      <a:pt x="5651" y="3790"/>
                    </a:lnTo>
                    <a:lnTo>
                      <a:pt x="5544" y="3945"/>
                    </a:lnTo>
                    <a:lnTo>
                      <a:pt x="5433" y="4097"/>
                    </a:lnTo>
                    <a:lnTo>
                      <a:pt x="5317" y="4246"/>
                    </a:lnTo>
                    <a:lnTo>
                      <a:pt x="5198" y="4391"/>
                    </a:lnTo>
                    <a:lnTo>
                      <a:pt x="5074" y="4534"/>
                    </a:lnTo>
                    <a:lnTo>
                      <a:pt x="4815" y="4808"/>
                    </a:lnTo>
                    <a:lnTo>
                      <a:pt x="4541" y="5068"/>
                    </a:lnTo>
                    <a:lnTo>
                      <a:pt x="4253" y="5312"/>
                    </a:lnTo>
                    <a:lnTo>
                      <a:pt x="4103" y="5428"/>
                    </a:lnTo>
                    <a:lnTo>
                      <a:pt x="3950" y="5540"/>
                    </a:lnTo>
                    <a:lnTo>
                      <a:pt x="3793" y="5649"/>
                    </a:lnTo>
                    <a:lnTo>
                      <a:pt x="3633" y="5752"/>
                    </a:lnTo>
                    <a:lnTo>
                      <a:pt x="3470" y="5852"/>
                    </a:lnTo>
                    <a:lnTo>
                      <a:pt x="3304" y="5947"/>
                    </a:lnTo>
                    <a:lnTo>
                      <a:pt x="3134" y="6038"/>
                    </a:lnTo>
                    <a:lnTo>
                      <a:pt x="2963" y="6124"/>
                    </a:lnTo>
                    <a:cubicBezTo>
                      <a:pt x="2957" y="6127"/>
                      <a:pt x="2950" y="6127"/>
                      <a:pt x="2944" y="6125"/>
                    </a:cubicBezTo>
                    <a:cubicBezTo>
                      <a:pt x="2938" y="6123"/>
                      <a:pt x="2933" y="6118"/>
                      <a:pt x="2930" y="6113"/>
                    </a:cubicBezTo>
                    <a:lnTo>
                      <a:pt x="4" y="36"/>
                    </a:lnTo>
                    <a:cubicBezTo>
                      <a:pt x="0" y="28"/>
                      <a:pt x="1" y="18"/>
                      <a:pt x="7" y="11"/>
                    </a:cubicBezTo>
                    <a:cubicBezTo>
                      <a:pt x="12" y="3"/>
                      <a:pt x="22" y="0"/>
                      <a:pt x="31" y="2"/>
                    </a:cubicBezTo>
                    <a:lnTo>
                      <a:pt x="6606" y="1503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87E9A2F0-E44C-BE35-E855-753D5D898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206" y="3475298"/>
                <a:ext cx="2232025" cy="2651125"/>
              </a:xfrm>
              <a:custGeom>
                <a:avLst/>
                <a:gdLst>
                  <a:gd name="T0" fmla="*/ 5852 w 11705"/>
                  <a:gd name="T1" fmla="*/ 0 h 13935"/>
                  <a:gd name="T2" fmla="*/ 0 w 11705"/>
                  <a:gd name="T3" fmla="*/ 12154 h 13935"/>
                  <a:gd name="T4" fmla="*/ 11705 w 11705"/>
                  <a:gd name="T5" fmla="*/ 12154 h 13935"/>
                  <a:gd name="T6" fmla="*/ 5852 w 11705"/>
                  <a:gd name="T7" fmla="*/ 0 h 13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05" h="13935">
                    <a:moveTo>
                      <a:pt x="5852" y="0"/>
                    </a:moveTo>
                    <a:lnTo>
                      <a:pt x="0" y="12154"/>
                    </a:lnTo>
                    <a:cubicBezTo>
                      <a:pt x="3698" y="13935"/>
                      <a:pt x="8007" y="13935"/>
                      <a:pt x="11705" y="12154"/>
                    </a:cubicBezTo>
                    <a:lnTo>
                      <a:pt x="5852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0697A432-23F6-0081-B4AE-B06BF8953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6681" y="3465773"/>
                <a:ext cx="2251075" cy="2584450"/>
              </a:xfrm>
              <a:custGeom>
                <a:avLst/>
                <a:gdLst>
                  <a:gd name="T0" fmla="*/ 5946 w 11805"/>
                  <a:gd name="T1" fmla="*/ 69 h 13586"/>
                  <a:gd name="T2" fmla="*/ 70 w 11805"/>
                  <a:gd name="T3" fmla="*/ 12158 h 13586"/>
                  <a:gd name="T4" fmla="*/ 769 w 11805"/>
                  <a:gd name="T5" fmla="*/ 12471 h 13586"/>
                  <a:gd name="T6" fmla="*/ 1479 w 11805"/>
                  <a:gd name="T7" fmla="*/ 12741 h 13586"/>
                  <a:gd name="T8" fmla="*/ 2200 w 11805"/>
                  <a:gd name="T9" fmla="*/ 12970 h 13586"/>
                  <a:gd name="T10" fmla="*/ 2930 w 11805"/>
                  <a:gd name="T11" fmla="*/ 13157 h 13586"/>
                  <a:gd name="T12" fmla="*/ 3668 w 11805"/>
                  <a:gd name="T13" fmla="*/ 13303 h 13586"/>
                  <a:gd name="T14" fmla="*/ 4410 w 11805"/>
                  <a:gd name="T15" fmla="*/ 13407 h 13586"/>
                  <a:gd name="T16" fmla="*/ 5156 w 11805"/>
                  <a:gd name="T17" fmla="*/ 13469 h 13586"/>
                  <a:gd name="T18" fmla="*/ 5904 w 11805"/>
                  <a:gd name="T19" fmla="*/ 13490 h 13586"/>
                  <a:gd name="T20" fmla="*/ 6651 w 11805"/>
                  <a:gd name="T21" fmla="*/ 13469 h 13586"/>
                  <a:gd name="T22" fmla="*/ 7397 w 11805"/>
                  <a:gd name="T23" fmla="*/ 13407 h 13586"/>
                  <a:gd name="T24" fmla="*/ 8139 w 11805"/>
                  <a:gd name="T25" fmla="*/ 13303 h 13586"/>
                  <a:gd name="T26" fmla="*/ 8877 w 11805"/>
                  <a:gd name="T27" fmla="*/ 13157 h 13586"/>
                  <a:gd name="T28" fmla="*/ 9606 w 11805"/>
                  <a:gd name="T29" fmla="*/ 12970 h 13586"/>
                  <a:gd name="T30" fmla="*/ 10327 w 11805"/>
                  <a:gd name="T31" fmla="*/ 12741 h 13586"/>
                  <a:gd name="T32" fmla="*/ 11037 w 11805"/>
                  <a:gd name="T33" fmla="*/ 12470 h 13586"/>
                  <a:gd name="T34" fmla="*/ 11735 w 11805"/>
                  <a:gd name="T35" fmla="*/ 12158 h 13586"/>
                  <a:gd name="T36" fmla="*/ 5859 w 11805"/>
                  <a:gd name="T37" fmla="*/ 69 h 13586"/>
                  <a:gd name="T38" fmla="*/ 11801 w 11805"/>
                  <a:gd name="T39" fmla="*/ 12218 h 13586"/>
                  <a:gd name="T40" fmla="*/ 11426 w 11805"/>
                  <a:gd name="T41" fmla="*/ 12408 h 13586"/>
                  <a:gd name="T42" fmla="*/ 10716 w 11805"/>
                  <a:gd name="T43" fmla="*/ 12701 h 13586"/>
                  <a:gd name="T44" fmla="*/ 9996 w 11805"/>
                  <a:gd name="T45" fmla="*/ 12952 h 13586"/>
                  <a:gd name="T46" fmla="*/ 9265 w 11805"/>
                  <a:gd name="T47" fmla="*/ 13162 h 13586"/>
                  <a:gd name="T48" fmla="*/ 8526 w 11805"/>
                  <a:gd name="T49" fmla="*/ 13329 h 13586"/>
                  <a:gd name="T50" fmla="*/ 7780 w 11805"/>
                  <a:gd name="T51" fmla="*/ 13455 h 13586"/>
                  <a:gd name="T52" fmla="*/ 7031 w 11805"/>
                  <a:gd name="T53" fmla="*/ 13539 h 13586"/>
                  <a:gd name="T54" fmla="*/ 6279 w 11805"/>
                  <a:gd name="T55" fmla="*/ 13580 h 13586"/>
                  <a:gd name="T56" fmla="*/ 5525 w 11805"/>
                  <a:gd name="T57" fmla="*/ 13580 h 13586"/>
                  <a:gd name="T58" fmla="*/ 4773 w 11805"/>
                  <a:gd name="T59" fmla="*/ 13539 h 13586"/>
                  <a:gd name="T60" fmla="*/ 4024 w 11805"/>
                  <a:gd name="T61" fmla="*/ 13455 h 13586"/>
                  <a:gd name="T62" fmla="*/ 3278 w 11805"/>
                  <a:gd name="T63" fmla="*/ 13329 h 13586"/>
                  <a:gd name="T64" fmla="*/ 2539 w 11805"/>
                  <a:gd name="T65" fmla="*/ 13161 h 13586"/>
                  <a:gd name="T66" fmla="*/ 1808 w 11805"/>
                  <a:gd name="T67" fmla="*/ 12952 h 13586"/>
                  <a:gd name="T68" fmla="*/ 1088 w 11805"/>
                  <a:gd name="T69" fmla="*/ 12701 h 13586"/>
                  <a:gd name="T70" fmla="*/ 378 w 11805"/>
                  <a:gd name="T71" fmla="*/ 12407 h 13586"/>
                  <a:gd name="T72" fmla="*/ 5 w 11805"/>
                  <a:gd name="T73" fmla="*/ 12218 h 13586"/>
                  <a:gd name="T74" fmla="*/ 5859 w 11805"/>
                  <a:gd name="T75" fmla="*/ 28 h 13586"/>
                  <a:gd name="T76" fmla="*/ 5946 w 11805"/>
                  <a:gd name="T77" fmla="*/ 28 h 13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805" h="13586">
                    <a:moveTo>
                      <a:pt x="5859" y="69"/>
                    </a:moveTo>
                    <a:lnTo>
                      <a:pt x="5946" y="69"/>
                    </a:lnTo>
                    <a:lnTo>
                      <a:pt x="93" y="12223"/>
                    </a:lnTo>
                    <a:lnTo>
                      <a:pt x="70" y="12158"/>
                    </a:lnTo>
                    <a:lnTo>
                      <a:pt x="419" y="12320"/>
                    </a:lnTo>
                    <a:lnTo>
                      <a:pt x="769" y="12471"/>
                    </a:lnTo>
                    <a:lnTo>
                      <a:pt x="1123" y="12611"/>
                    </a:lnTo>
                    <a:lnTo>
                      <a:pt x="1479" y="12741"/>
                    </a:lnTo>
                    <a:lnTo>
                      <a:pt x="1839" y="12861"/>
                    </a:lnTo>
                    <a:lnTo>
                      <a:pt x="2200" y="12970"/>
                    </a:lnTo>
                    <a:lnTo>
                      <a:pt x="2565" y="13069"/>
                    </a:lnTo>
                    <a:lnTo>
                      <a:pt x="2930" y="13157"/>
                    </a:lnTo>
                    <a:lnTo>
                      <a:pt x="3298" y="13235"/>
                    </a:lnTo>
                    <a:lnTo>
                      <a:pt x="3668" y="13303"/>
                    </a:lnTo>
                    <a:lnTo>
                      <a:pt x="4038" y="13360"/>
                    </a:lnTo>
                    <a:lnTo>
                      <a:pt x="4410" y="13407"/>
                    </a:lnTo>
                    <a:lnTo>
                      <a:pt x="4783" y="13443"/>
                    </a:lnTo>
                    <a:lnTo>
                      <a:pt x="5156" y="13469"/>
                    </a:lnTo>
                    <a:lnTo>
                      <a:pt x="5529" y="13485"/>
                    </a:lnTo>
                    <a:lnTo>
                      <a:pt x="5904" y="13490"/>
                    </a:lnTo>
                    <a:lnTo>
                      <a:pt x="6277" y="13484"/>
                    </a:lnTo>
                    <a:lnTo>
                      <a:pt x="6651" y="13469"/>
                    </a:lnTo>
                    <a:lnTo>
                      <a:pt x="7024" y="13443"/>
                    </a:lnTo>
                    <a:lnTo>
                      <a:pt x="7397" y="13407"/>
                    </a:lnTo>
                    <a:lnTo>
                      <a:pt x="7768" y="13360"/>
                    </a:lnTo>
                    <a:lnTo>
                      <a:pt x="8139" y="13303"/>
                    </a:lnTo>
                    <a:lnTo>
                      <a:pt x="8509" y="13235"/>
                    </a:lnTo>
                    <a:lnTo>
                      <a:pt x="8877" y="13157"/>
                    </a:lnTo>
                    <a:lnTo>
                      <a:pt x="9242" y="13068"/>
                    </a:lnTo>
                    <a:lnTo>
                      <a:pt x="9606" y="12970"/>
                    </a:lnTo>
                    <a:lnTo>
                      <a:pt x="9968" y="12861"/>
                    </a:lnTo>
                    <a:lnTo>
                      <a:pt x="10327" y="12741"/>
                    </a:lnTo>
                    <a:lnTo>
                      <a:pt x="10684" y="12611"/>
                    </a:lnTo>
                    <a:lnTo>
                      <a:pt x="11037" y="12470"/>
                    </a:lnTo>
                    <a:lnTo>
                      <a:pt x="11388" y="12320"/>
                    </a:lnTo>
                    <a:lnTo>
                      <a:pt x="11735" y="12158"/>
                    </a:lnTo>
                    <a:lnTo>
                      <a:pt x="11712" y="12223"/>
                    </a:lnTo>
                    <a:lnTo>
                      <a:pt x="5859" y="69"/>
                    </a:lnTo>
                    <a:close/>
                    <a:moveTo>
                      <a:pt x="11799" y="12181"/>
                    </a:moveTo>
                    <a:cubicBezTo>
                      <a:pt x="11804" y="12193"/>
                      <a:pt x="11805" y="12206"/>
                      <a:pt x="11801" y="12218"/>
                    </a:cubicBezTo>
                    <a:cubicBezTo>
                      <a:pt x="11796" y="12230"/>
                      <a:pt x="11787" y="12240"/>
                      <a:pt x="11776" y="12245"/>
                    </a:cubicBezTo>
                    <a:lnTo>
                      <a:pt x="11426" y="12408"/>
                    </a:lnTo>
                    <a:lnTo>
                      <a:pt x="11073" y="12560"/>
                    </a:lnTo>
                    <a:lnTo>
                      <a:pt x="10716" y="12701"/>
                    </a:lnTo>
                    <a:lnTo>
                      <a:pt x="10358" y="12832"/>
                    </a:lnTo>
                    <a:lnTo>
                      <a:pt x="9996" y="12952"/>
                    </a:lnTo>
                    <a:lnTo>
                      <a:pt x="9632" y="13062"/>
                    </a:lnTo>
                    <a:lnTo>
                      <a:pt x="9265" y="13162"/>
                    </a:lnTo>
                    <a:lnTo>
                      <a:pt x="8896" y="13251"/>
                    </a:lnTo>
                    <a:lnTo>
                      <a:pt x="8526" y="13329"/>
                    </a:lnTo>
                    <a:lnTo>
                      <a:pt x="8154" y="13397"/>
                    </a:lnTo>
                    <a:lnTo>
                      <a:pt x="7780" y="13455"/>
                    </a:lnTo>
                    <a:lnTo>
                      <a:pt x="7406" y="13502"/>
                    </a:lnTo>
                    <a:lnTo>
                      <a:pt x="7031" y="13539"/>
                    </a:lnTo>
                    <a:lnTo>
                      <a:pt x="6655" y="13565"/>
                    </a:lnTo>
                    <a:lnTo>
                      <a:pt x="6279" y="13580"/>
                    </a:lnTo>
                    <a:lnTo>
                      <a:pt x="5902" y="13586"/>
                    </a:lnTo>
                    <a:lnTo>
                      <a:pt x="5525" y="13580"/>
                    </a:lnTo>
                    <a:lnTo>
                      <a:pt x="5149" y="13565"/>
                    </a:lnTo>
                    <a:lnTo>
                      <a:pt x="4773" y="13539"/>
                    </a:lnTo>
                    <a:lnTo>
                      <a:pt x="4398" y="13502"/>
                    </a:lnTo>
                    <a:lnTo>
                      <a:pt x="4024" y="13455"/>
                    </a:lnTo>
                    <a:lnTo>
                      <a:pt x="3650" y="13397"/>
                    </a:lnTo>
                    <a:lnTo>
                      <a:pt x="3278" y="13329"/>
                    </a:lnTo>
                    <a:lnTo>
                      <a:pt x="2908" y="13251"/>
                    </a:lnTo>
                    <a:lnTo>
                      <a:pt x="2539" y="13161"/>
                    </a:lnTo>
                    <a:lnTo>
                      <a:pt x="2173" y="13062"/>
                    </a:lnTo>
                    <a:lnTo>
                      <a:pt x="1808" y="12952"/>
                    </a:lnTo>
                    <a:lnTo>
                      <a:pt x="1447" y="12832"/>
                    </a:lnTo>
                    <a:lnTo>
                      <a:pt x="1088" y="12701"/>
                    </a:lnTo>
                    <a:lnTo>
                      <a:pt x="732" y="12559"/>
                    </a:lnTo>
                    <a:lnTo>
                      <a:pt x="378" y="12407"/>
                    </a:lnTo>
                    <a:lnTo>
                      <a:pt x="30" y="12245"/>
                    </a:lnTo>
                    <a:cubicBezTo>
                      <a:pt x="18" y="12240"/>
                      <a:pt x="9" y="12230"/>
                      <a:pt x="5" y="12218"/>
                    </a:cubicBezTo>
                    <a:cubicBezTo>
                      <a:pt x="0" y="12206"/>
                      <a:pt x="1" y="12193"/>
                      <a:pt x="7" y="12181"/>
                    </a:cubicBezTo>
                    <a:lnTo>
                      <a:pt x="5859" y="28"/>
                    </a:lnTo>
                    <a:cubicBezTo>
                      <a:pt x="5867" y="11"/>
                      <a:pt x="5884" y="0"/>
                      <a:pt x="5902" y="0"/>
                    </a:cubicBezTo>
                    <a:cubicBezTo>
                      <a:pt x="5921" y="0"/>
                      <a:pt x="5938" y="11"/>
                      <a:pt x="5946" y="28"/>
                    </a:cubicBezTo>
                    <a:lnTo>
                      <a:pt x="11799" y="12181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AB600E0D-B73F-FB8E-B090-8E9442121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556" y="3475298"/>
                <a:ext cx="2506663" cy="2311400"/>
              </a:xfrm>
              <a:custGeom>
                <a:avLst/>
                <a:gdLst>
                  <a:gd name="T0" fmla="*/ 13150 w 13150"/>
                  <a:gd name="T1" fmla="*/ 0 h 12154"/>
                  <a:gd name="T2" fmla="*/ 0 w 13150"/>
                  <a:gd name="T3" fmla="*/ 3002 h 12154"/>
                  <a:gd name="T4" fmla="*/ 7298 w 13150"/>
                  <a:gd name="T5" fmla="*/ 12154 h 12154"/>
                  <a:gd name="T6" fmla="*/ 13150 w 13150"/>
                  <a:gd name="T7" fmla="*/ 0 h 12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50" h="12154">
                    <a:moveTo>
                      <a:pt x="13150" y="0"/>
                    </a:moveTo>
                    <a:lnTo>
                      <a:pt x="0" y="3002"/>
                    </a:lnTo>
                    <a:cubicBezTo>
                      <a:pt x="913" y="7004"/>
                      <a:pt x="3599" y="10372"/>
                      <a:pt x="7298" y="12154"/>
                    </a:cubicBezTo>
                    <a:lnTo>
                      <a:pt x="1315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59" name="Freeform 14">
                <a:extLst>
                  <a:ext uri="{FF2B5EF4-FFF2-40B4-BE49-F238E27FC236}">
                    <a16:creationId xmlns:a16="http://schemas.microsoft.com/office/drawing/2014/main" id="{D282EB65-A09A-E0E5-BF8A-597B428A3E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6031" y="3465773"/>
                <a:ext cx="2525713" cy="2330450"/>
              </a:xfrm>
              <a:custGeom>
                <a:avLst/>
                <a:gdLst>
                  <a:gd name="T0" fmla="*/ 13211 w 13252"/>
                  <a:gd name="T1" fmla="*/ 97 h 12254"/>
                  <a:gd name="T2" fmla="*/ 97 w 13252"/>
                  <a:gd name="T3" fmla="*/ 3041 h 12254"/>
                  <a:gd name="T4" fmla="*/ 288 w 13252"/>
                  <a:gd name="T5" fmla="*/ 3782 h 12254"/>
                  <a:gd name="T6" fmla="*/ 519 w 13252"/>
                  <a:gd name="T7" fmla="*/ 4506 h 12254"/>
                  <a:gd name="T8" fmla="*/ 791 w 13252"/>
                  <a:gd name="T9" fmla="*/ 5213 h 12254"/>
                  <a:gd name="T10" fmla="*/ 1099 w 13252"/>
                  <a:gd name="T11" fmla="*/ 5900 h 12254"/>
                  <a:gd name="T12" fmla="*/ 1445 w 13252"/>
                  <a:gd name="T13" fmla="*/ 6567 h 12254"/>
                  <a:gd name="T14" fmla="*/ 1826 w 13252"/>
                  <a:gd name="T15" fmla="*/ 7212 h 12254"/>
                  <a:gd name="T16" fmla="*/ 2243 w 13252"/>
                  <a:gd name="T17" fmla="*/ 7834 h 12254"/>
                  <a:gd name="T18" fmla="*/ 2692 w 13252"/>
                  <a:gd name="T19" fmla="*/ 8432 h 12254"/>
                  <a:gd name="T20" fmla="*/ 3175 w 13252"/>
                  <a:gd name="T21" fmla="*/ 9003 h 12254"/>
                  <a:gd name="T22" fmla="*/ 4233 w 13252"/>
                  <a:gd name="T23" fmla="*/ 10063 h 12254"/>
                  <a:gd name="T24" fmla="*/ 5103 w 13252"/>
                  <a:gd name="T25" fmla="*/ 10779 h 12254"/>
                  <a:gd name="T26" fmla="*/ 5719 w 13252"/>
                  <a:gd name="T27" fmla="*/ 11217 h 12254"/>
                  <a:gd name="T28" fmla="*/ 6360 w 13252"/>
                  <a:gd name="T29" fmla="*/ 11621 h 12254"/>
                  <a:gd name="T30" fmla="*/ 7027 w 13252"/>
                  <a:gd name="T31" fmla="*/ 11990 h 12254"/>
                  <a:gd name="T32" fmla="*/ 7305 w 13252"/>
                  <a:gd name="T33" fmla="*/ 12183 h 12254"/>
                  <a:gd name="T34" fmla="*/ 7391 w 13252"/>
                  <a:gd name="T35" fmla="*/ 12225 h 12254"/>
                  <a:gd name="T36" fmla="*/ 7327 w 13252"/>
                  <a:gd name="T37" fmla="*/ 12247 h 12254"/>
                  <a:gd name="T38" fmla="*/ 6643 w 13252"/>
                  <a:gd name="T39" fmla="*/ 11893 h 12254"/>
                  <a:gd name="T40" fmla="*/ 5984 w 13252"/>
                  <a:gd name="T41" fmla="*/ 11504 h 12254"/>
                  <a:gd name="T42" fmla="*/ 5351 w 13252"/>
                  <a:gd name="T43" fmla="*/ 11080 h 12254"/>
                  <a:gd name="T44" fmla="*/ 4745 w 13252"/>
                  <a:gd name="T45" fmla="*/ 10622 h 12254"/>
                  <a:gd name="T46" fmla="*/ 3620 w 13252"/>
                  <a:gd name="T47" fmla="*/ 9613 h 12254"/>
                  <a:gd name="T48" fmla="*/ 2855 w 13252"/>
                  <a:gd name="T49" fmla="*/ 8781 h 12254"/>
                  <a:gd name="T50" fmla="*/ 2386 w 13252"/>
                  <a:gd name="T51" fmla="*/ 8193 h 12254"/>
                  <a:gd name="T52" fmla="*/ 1950 w 13252"/>
                  <a:gd name="T53" fmla="*/ 7578 h 12254"/>
                  <a:gd name="T54" fmla="*/ 1548 w 13252"/>
                  <a:gd name="T55" fmla="*/ 6940 h 12254"/>
                  <a:gd name="T56" fmla="*/ 1182 w 13252"/>
                  <a:gd name="T57" fmla="*/ 6279 h 12254"/>
                  <a:gd name="T58" fmla="*/ 852 w 13252"/>
                  <a:gd name="T59" fmla="*/ 5597 h 12254"/>
                  <a:gd name="T60" fmla="*/ 560 w 13252"/>
                  <a:gd name="T61" fmla="*/ 4895 h 12254"/>
                  <a:gd name="T62" fmla="*/ 307 w 13252"/>
                  <a:gd name="T63" fmla="*/ 4174 h 12254"/>
                  <a:gd name="T64" fmla="*/ 94 w 13252"/>
                  <a:gd name="T65" fmla="*/ 3437 h 12254"/>
                  <a:gd name="T66" fmla="*/ 9 w 13252"/>
                  <a:gd name="T67" fmla="*/ 3027 h 12254"/>
                  <a:gd name="T68" fmla="*/ 13190 w 13252"/>
                  <a:gd name="T69" fmla="*/ 4 h 12254"/>
                  <a:gd name="T70" fmla="*/ 13244 w 13252"/>
                  <a:gd name="T71" fmla="*/ 71 h 12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252" h="12254">
                    <a:moveTo>
                      <a:pt x="13157" y="30"/>
                    </a:moveTo>
                    <a:lnTo>
                      <a:pt x="13211" y="97"/>
                    </a:lnTo>
                    <a:lnTo>
                      <a:pt x="61" y="3099"/>
                    </a:lnTo>
                    <a:lnTo>
                      <a:pt x="97" y="3041"/>
                    </a:lnTo>
                    <a:lnTo>
                      <a:pt x="188" y="3415"/>
                    </a:lnTo>
                    <a:lnTo>
                      <a:pt x="288" y="3782"/>
                    </a:lnTo>
                    <a:lnTo>
                      <a:pt x="399" y="4147"/>
                    </a:lnTo>
                    <a:lnTo>
                      <a:pt x="519" y="4506"/>
                    </a:lnTo>
                    <a:lnTo>
                      <a:pt x="650" y="4862"/>
                    </a:lnTo>
                    <a:lnTo>
                      <a:pt x="791" y="5213"/>
                    </a:lnTo>
                    <a:lnTo>
                      <a:pt x="940" y="5559"/>
                    </a:lnTo>
                    <a:lnTo>
                      <a:pt x="1099" y="5900"/>
                    </a:lnTo>
                    <a:lnTo>
                      <a:pt x="1267" y="6236"/>
                    </a:lnTo>
                    <a:lnTo>
                      <a:pt x="1445" y="6567"/>
                    </a:lnTo>
                    <a:lnTo>
                      <a:pt x="1631" y="6892"/>
                    </a:lnTo>
                    <a:lnTo>
                      <a:pt x="1826" y="7212"/>
                    </a:lnTo>
                    <a:lnTo>
                      <a:pt x="2030" y="7526"/>
                    </a:lnTo>
                    <a:lnTo>
                      <a:pt x="2243" y="7834"/>
                    </a:lnTo>
                    <a:lnTo>
                      <a:pt x="2463" y="8136"/>
                    </a:lnTo>
                    <a:lnTo>
                      <a:pt x="2692" y="8432"/>
                    </a:lnTo>
                    <a:lnTo>
                      <a:pt x="2930" y="8721"/>
                    </a:lnTo>
                    <a:lnTo>
                      <a:pt x="3175" y="9003"/>
                    </a:lnTo>
                    <a:lnTo>
                      <a:pt x="3689" y="9548"/>
                    </a:lnTo>
                    <a:lnTo>
                      <a:pt x="4233" y="10063"/>
                    </a:lnTo>
                    <a:lnTo>
                      <a:pt x="4807" y="10549"/>
                    </a:lnTo>
                    <a:lnTo>
                      <a:pt x="5103" y="10779"/>
                    </a:lnTo>
                    <a:lnTo>
                      <a:pt x="5408" y="11002"/>
                    </a:lnTo>
                    <a:lnTo>
                      <a:pt x="5719" y="11217"/>
                    </a:lnTo>
                    <a:lnTo>
                      <a:pt x="6036" y="11423"/>
                    </a:lnTo>
                    <a:lnTo>
                      <a:pt x="6360" y="11621"/>
                    </a:lnTo>
                    <a:lnTo>
                      <a:pt x="6690" y="11810"/>
                    </a:lnTo>
                    <a:lnTo>
                      <a:pt x="7027" y="11990"/>
                    </a:lnTo>
                    <a:lnTo>
                      <a:pt x="7369" y="12161"/>
                    </a:lnTo>
                    <a:lnTo>
                      <a:pt x="7305" y="12183"/>
                    </a:lnTo>
                    <a:lnTo>
                      <a:pt x="13157" y="30"/>
                    </a:lnTo>
                    <a:close/>
                    <a:moveTo>
                      <a:pt x="7391" y="12225"/>
                    </a:moveTo>
                    <a:cubicBezTo>
                      <a:pt x="7386" y="12236"/>
                      <a:pt x="7376" y="12245"/>
                      <a:pt x="7363" y="12249"/>
                    </a:cubicBezTo>
                    <a:cubicBezTo>
                      <a:pt x="7351" y="12254"/>
                      <a:pt x="7338" y="12253"/>
                      <a:pt x="7327" y="12247"/>
                    </a:cubicBezTo>
                    <a:lnTo>
                      <a:pt x="6982" y="12075"/>
                    </a:lnTo>
                    <a:lnTo>
                      <a:pt x="6643" y="11893"/>
                    </a:lnTo>
                    <a:lnTo>
                      <a:pt x="6310" y="11703"/>
                    </a:lnTo>
                    <a:lnTo>
                      <a:pt x="5984" y="11504"/>
                    </a:lnTo>
                    <a:lnTo>
                      <a:pt x="5664" y="11296"/>
                    </a:lnTo>
                    <a:lnTo>
                      <a:pt x="5351" y="11080"/>
                    </a:lnTo>
                    <a:lnTo>
                      <a:pt x="5045" y="10855"/>
                    </a:lnTo>
                    <a:lnTo>
                      <a:pt x="4745" y="10622"/>
                    </a:lnTo>
                    <a:lnTo>
                      <a:pt x="4167" y="10133"/>
                    </a:lnTo>
                    <a:lnTo>
                      <a:pt x="3620" y="9613"/>
                    </a:lnTo>
                    <a:lnTo>
                      <a:pt x="3103" y="9066"/>
                    </a:lnTo>
                    <a:lnTo>
                      <a:pt x="2855" y="8781"/>
                    </a:lnTo>
                    <a:lnTo>
                      <a:pt x="2617" y="8490"/>
                    </a:lnTo>
                    <a:lnTo>
                      <a:pt x="2386" y="8193"/>
                    </a:lnTo>
                    <a:lnTo>
                      <a:pt x="2163" y="7889"/>
                    </a:lnTo>
                    <a:lnTo>
                      <a:pt x="1950" y="7578"/>
                    </a:lnTo>
                    <a:lnTo>
                      <a:pt x="1745" y="7262"/>
                    </a:lnTo>
                    <a:lnTo>
                      <a:pt x="1548" y="6940"/>
                    </a:lnTo>
                    <a:lnTo>
                      <a:pt x="1360" y="6612"/>
                    </a:lnTo>
                    <a:lnTo>
                      <a:pt x="1182" y="6279"/>
                    </a:lnTo>
                    <a:lnTo>
                      <a:pt x="1012" y="5940"/>
                    </a:lnTo>
                    <a:lnTo>
                      <a:pt x="852" y="5597"/>
                    </a:lnTo>
                    <a:lnTo>
                      <a:pt x="701" y="5248"/>
                    </a:lnTo>
                    <a:lnTo>
                      <a:pt x="560" y="4895"/>
                    </a:lnTo>
                    <a:lnTo>
                      <a:pt x="428" y="4537"/>
                    </a:lnTo>
                    <a:lnTo>
                      <a:pt x="307" y="4174"/>
                    </a:lnTo>
                    <a:lnTo>
                      <a:pt x="196" y="3808"/>
                    </a:lnTo>
                    <a:lnTo>
                      <a:pt x="94" y="3437"/>
                    </a:lnTo>
                    <a:lnTo>
                      <a:pt x="3" y="3064"/>
                    </a:lnTo>
                    <a:cubicBezTo>
                      <a:pt x="0" y="3051"/>
                      <a:pt x="2" y="3038"/>
                      <a:pt x="9" y="3027"/>
                    </a:cubicBezTo>
                    <a:cubicBezTo>
                      <a:pt x="16" y="3016"/>
                      <a:pt x="27" y="3009"/>
                      <a:pt x="39" y="3006"/>
                    </a:cubicBezTo>
                    <a:lnTo>
                      <a:pt x="13190" y="4"/>
                    </a:lnTo>
                    <a:cubicBezTo>
                      <a:pt x="13208" y="0"/>
                      <a:pt x="13226" y="6"/>
                      <a:pt x="13238" y="21"/>
                    </a:cubicBezTo>
                    <a:cubicBezTo>
                      <a:pt x="13249" y="35"/>
                      <a:pt x="13252" y="55"/>
                      <a:pt x="13244" y="71"/>
                    </a:cubicBezTo>
                    <a:lnTo>
                      <a:pt x="7391" y="12225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98F5F72B-D21A-63D3-3337-98CBC93D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931" y="1875098"/>
                <a:ext cx="2681288" cy="2171700"/>
              </a:xfrm>
              <a:custGeom>
                <a:avLst/>
                <a:gdLst>
                  <a:gd name="T0" fmla="*/ 14064 w 14064"/>
                  <a:gd name="T1" fmla="*/ 8410 h 11412"/>
                  <a:gd name="T2" fmla="*/ 3518 w 14064"/>
                  <a:gd name="T3" fmla="*/ 0 h 11412"/>
                  <a:gd name="T4" fmla="*/ 914 w 14064"/>
                  <a:gd name="T5" fmla="*/ 11412 h 11412"/>
                  <a:gd name="T6" fmla="*/ 14064 w 14064"/>
                  <a:gd name="T7" fmla="*/ 8410 h 1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64" h="11412">
                    <a:moveTo>
                      <a:pt x="14064" y="8410"/>
                    </a:moveTo>
                    <a:lnTo>
                      <a:pt x="3518" y="0"/>
                    </a:lnTo>
                    <a:cubicBezTo>
                      <a:pt x="959" y="3210"/>
                      <a:pt x="0" y="7410"/>
                      <a:pt x="914" y="11412"/>
                    </a:cubicBezTo>
                    <a:lnTo>
                      <a:pt x="14064" y="8410"/>
                    </a:lnTo>
                    <a:close/>
                  </a:path>
                </a:pathLst>
              </a:custGeom>
              <a:solidFill>
                <a:srgbClr val="84AF9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9C823960-4C5A-815F-10B5-C054829C03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0943" y="1865573"/>
                <a:ext cx="2590800" cy="2190750"/>
              </a:xfrm>
              <a:custGeom>
                <a:avLst/>
                <a:gdLst>
                  <a:gd name="T0" fmla="*/ 13508 w 13588"/>
                  <a:gd name="T1" fmla="*/ 8497 h 11511"/>
                  <a:gd name="T2" fmla="*/ 3029 w 13588"/>
                  <a:gd name="T3" fmla="*/ 79 h 11511"/>
                  <a:gd name="T4" fmla="*/ 2569 w 13588"/>
                  <a:gd name="T5" fmla="*/ 691 h 11511"/>
                  <a:gd name="T6" fmla="*/ 2148 w 13588"/>
                  <a:gd name="T7" fmla="*/ 1323 h 11511"/>
                  <a:gd name="T8" fmla="*/ 1764 w 13588"/>
                  <a:gd name="T9" fmla="*/ 1975 h 11511"/>
                  <a:gd name="T10" fmla="*/ 1419 w 13588"/>
                  <a:gd name="T11" fmla="*/ 2645 h 11511"/>
                  <a:gd name="T12" fmla="*/ 1114 w 13588"/>
                  <a:gd name="T13" fmla="*/ 3331 h 11511"/>
                  <a:gd name="T14" fmla="*/ 847 w 13588"/>
                  <a:gd name="T15" fmla="*/ 4032 h 11511"/>
                  <a:gd name="T16" fmla="*/ 620 w 13588"/>
                  <a:gd name="T17" fmla="*/ 4745 h 11511"/>
                  <a:gd name="T18" fmla="*/ 434 w 13588"/>
                  <a:gd name="T19" fmla="*/ 5469 h 11511"/>
                  <a:gd name="T20" fmla="*/ 288 w 13588"/>
                  <a:gd name="T21" fmla="*/ 6203 h 11511"/>
                  <a:gd name="T22" fmla="*/ 183 w 13588"/>
                  <a:gd name="T23" fmla="*/ 6944 h 11511"/>
                  <a:gd name="T24" fmla="*/ 119 w 13588"/>
                  <a:gd name="T25" fmla="*/ 7691 h 11511"/>
                  <a:gd name="T26" fmla="*/ 96 w 13588"/>
                  <a:gd name="T27" fmla="*/ 8442 h 11511"/>
                  <a:gd name="T28" fmla="*/ 117 w 13588"/>
                  <a:gd name="T29" fmla="*/ 9195 h 11511"/>
                  <a:gd name="T30" fmla="*/ 179 w 13588"/>
                  <a:gd name="T31" fmla="*/ 9949 h 11511"/>
                  <a:gd name="T32" fmla="*/ 285 w 13588"/>
                  <a:gd name="T33" fmla="*/ 10702 h 11511"/>
                  <a:gd name="T34" fmla="*/ 434 w 13588"/>
                  <a:gd name="T35" fmla="*/ 11451 h 11511"/>
                  <a:gd name="T36" fmla="*/ 13527 w 13588"/>
                  <a:gd name="T37" fmla="*/ 8413 h 11511"/>
                  <a:gd name="T38" fmla="*/ 361 w 13588"/>
                  <a:gd name="T39" fmla="*/ 11502 h 11511"/>
                  <a:gd name="T40" fmla="*/ 260 w 13588"/>
                  <a:gd name="T41" fmla="*/ 11094 h 11511"/>
                  <a:gd name="T42" fmla="*/ 131 w 13588"/>
                  <a:gd name="T43" fmla="*/ 10337 h 11511"/>
                  <a:gd name="T44" fmla="*/ 47 w 13588"/>
                  <a:gd name="T45" fmla="*/ 9579 h 11511"/>
                  <a:gd name="T46" fmla="*/ 5 w 13588"/>
                  <a:gd name="T47" fmla="*/ 8820 h 11511"/>
                  <a:gd name="T48" fmla="*/ 7 w 13588"/>
                  <a:gd name="T49" fmla="*/ 8062 h 11511"/>
                  <a:gd name="T50" fmla="*/ 50 w 13588"/>
                  <a:gd name="T51" fmla="*/ 7307 h 11511"/>
                  <a:gd name="T52" fmla="*/ 135 w 13588"/>
                  <a:gd name="T53" fmla="*/ 6558 h 11511"/>
                  <a:gd name="T54" fmla="*/ 262 w 13588"/>
                  <a:gd name="T55" fmla="*/ 5815 h 11511"/>
                  <a:gd name="T56" fmla="*/ 429 w 13588"/>
                  <a:gd name="T57" fmla="*/ 5081 h 11511"/>
                  <a:gd name="T58" fmla="*/ 637 w 13588"/>
                  <a:gd name="T59" fmla="*/ 4357 h 11511"/>
                  <a:gd name="T60" fmla="*/ 886 w 13588"/>
                  <a:gd name="T61" fmla="*/ 3644 h 11511"/>
                  <a:gd name="T62" fmla="*/ 1174 w 13588"/>
                  <a:gd name="T63" fmla="*/ 2946 h 11511"/>
                  <a:gd name="T64" fmla="*/ 1502 w 13588"/>
                  <a:gd name="T65" fmla="*/ 2263 h 11511"/>
                  <a:gd name="T66" fmla="*/ 1869 w 13588"/>
                  <a:gd name="T67" fmla="*/ 1597 h 11511"/>
                  <a:gd name="T68" fmla="*/ 2274 w 13588"/>
                  <a:gd name="T69" fmla="*/ 950 h 11511"/>
                  <a:gd name="T70" fmla="*/ 2718 w 13588"/>
                  <a:gd name="T71" fmla="*/ 324 h 11511"/>
                  <a:gd name="T72" fmla="*/ 2986 w 13588"/>
                  <a:gd name="T73" fmla="*/ 2 h 11511"/>
                  <a:gd name="T74" fmla="*/ 13567 w 13588"/>
                  <a:gd name="T75" fmla="*/ 8422 h 11511"/>
                  <a:gd name="T76" fmla="*/ 13548 w 13588"/>
                  <a:gd name="T77" fmla="*/ 8506 h 11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588" h="11511">
                    <a:moveTo>
                      <a:pt x="13527" y="8413"/>
                    </a:moveTo>
                    <a:lnTo>
                      <a:pt x="13508" y="8497"/>
                    </a:lnTo>
                    <a:lnTo>
                      <a:pt x="2962" y="87"/>
                    </a:lnTo>
                    <a:lnTo>
                      <a:pt x="3029" y="79"/>
                    </a:lnTo>
                    <a:lnTo>
                      <a:pt x="2794" y="383"/>
                    </a:lnTo>
                    <a:lnTo>
                      <a:pt x="2569" y="691"/>
                    </a:lnTo>
                    <a:lnTo>
                      <a:pt x="2354" y="1005"/>
                    </a:lnTo>
                    <a:lnTo>
                      <a:pt x="2148" y="1323"/>
                    </a:lnTo>
                    <a:lnTo>
                      <a:pt x="1951" y="1647"/>
                    </a:lnTo>
                    <a:lnTo>
                      <a:pt x="1764" y="1975"/>
                    </a:lnTo>
                    <a:lnTo>
                      <a:pt x="1587" y="2308"/>
                    </a:lnTo>
                    <a:lnTo>
                      <a:pt x="1419" y="2645"/>
                    </a:lnTo>
                    <a:lnTo>
                      <a:pt x="1262" y="2986"/>
                    </a:lnTo>
                    <a:lnTo>
                      <a:pt x="1114" y="3331"/>
                    </a:lnTo>
                    <a:lnTo>
                      <a:pt x="976" y="3680"/>
                    </a:lnTo>
                    <a:lnTo>
                      <a:pt x="847" y="4032"/>
                    </a:lnTo>
                    <a:lnTo>
                      <a:pt x="728" y="4387"/>
                    </a:lnTo>
                    <a:lnTo>
                      <a:pt x="620" y="4745"/>
                    </a:lnTo>
                    <a:lnTo>
                      <a:pt x="522" y="5106"/>
                    </a:lnTo>
                    <a:lnTo>
                      <a:pt x="434" y="5469"/>
                    </a:lnTo>
                    <a:lnTo>
                      <a:pt x="355" y="5835"/>
                    </a:lnTo>
                    <a:lnTo>
                      <a:pt x="288" y="6203"/>
                    </a:lnTo>
                    <a:lnTo>
                      <a:pt x="230" y="6573"/>
                    </a:lnTo>
                    <a:lnTo>
                      <a:pt x="183" y="6944"/>
                    </a:lnTo>
                    <a:lnTo>
                      <a:pt x="145" y="7317"/>
                    </a:lnTo>
                    <a:lnTo>
                      <a:pt x="119" y="7691"/>
                    </a:lnTo>
                    <a:lnTo>
                      <a:pt x="102" y="8066"/>
                    </a:lnTo>
                    <a:lnTo>
                      <a:pt x="96" y="8442"/>
                    </a:lnTo>
                    <a:lnTo>
                      <a:pt x="101" y="8818"/>
                    </a:lnTo>
                    <a:lnTo>
                      <a:pt x="117" y="9195"/>
                    </a:lnTo>
                    <a:lnTo>
                      <a:pt x="143" y="9572"/>
                    </a:lnTo>
                    <a:lnTo>
                      <a:pt x="179" y="9949"/>
                    </a:lnTo>
                    <a:lnTo>
                      <a:pt x="227" y="10325"/>
                    </a:lnTo>
                    <a:lnTo>
                      <a:pt x="285" y="10702"/>
                    </a:lnTo>
                    <a:lnTo>
                      <a:pt x="354" y="11077"/>
                    </a:lnTo>
                    <a:lnTo>
                      <a:pt x="434" y="11451"/>
                    </a:lnTo>
                    <a:lnTo>
                      <a:pt x="376" y="11415"/>
                    </a:lnTo>
                    <a:lnTo>
                      <a:pt x="13527" y="8413"/>
                    </a:lnTo>
                    <a:close/>
                    <a:moveTo>
                      <a:pt x="398" y="11508"/>
                    </a:moveTo>
                    <a:cubicBezTo>
                      <a:pt x="385" y="11511"/>
                      <a:pt x="372" y="11509"/>
                      <a:pt x="361" y="11502"/>
                    </a:cubicBezTo>
                    <a:cubicBezTo>
                      <a:pt x="350" y="11495"/>
                      <a:pt x="343" y="11484"/>
                      <a:pt x="340" y="11471"/>
                    </a:cubicBezTo>
                    <a:lnTo>
                      <a:pt x="260" y="11094"/>
                    </a:lnTo>
                    <a:lnTo>
                      <a:pt x="190" y="10716"/>
                    </a:lnTo>
                    <a:lnTo>
                      <a:pt x="131" y="10337"/>
                    </a:lnTo>
                    <a:lnTo>
                      <a:pt x="84" y="9958"/>
                    </a:lnTo>
                    <a:lnTo>
                      <a:pt x="47" y="9579"/>
                    </a:lnTo>
                    <a:lnTo>
                      <a:pt x="21" y="9199"/>
                    </a:lnTo>
                    <a:lnTo>
                      <a:pt x="5" y="8820"/>
                    </a:lnTo>
                    <a:lnTo>
                      <a:pt x="0" y="8440"/>
                    </a:lnTo>
                    <a:lnTo>
                      <a:pt x="7" y="8062"/>
                    </a:lnTo>
                    <a:lnTo>
                      <a:pt x="23" y="7684"/>
                    </a:lnTo>
                    <a:lnTo>
                      <a:pt x="50" y="7307"/>
                    </a:lnTo>
                    <a:lnTo>
                      <a:pt x="87" y="6932"/>
                    </a:lnTo>
                    <a:lnTo>
                      <a:pt x="135" y="6558"/>
                    </a:lnTo>
                    <a:lnTo>
                      <a:pt x="193" y="6186"/>
                    </a:lnTo>
                    <a:lnTo>
                      <a:pt x="262" y="5815"/>
                    </a:lnTo>
                    <a:lnTo>
                      <a:pt x="340" y="5447"/>
                    </a:lnTo>
                    <a:lnTo>
                      <a:pt x="429" y="5081"/>
                    </a:lnTo>
                    <a:lnTo>
                      <a:pt x="529" y="4717"/>
                    </a:lnTo>
                    <a:lnTo>
                      <a:pt x="637" y="4357"/>
                    </a:lnTo>
                    <a:lnTo>
                      <a:pt x="757" y="3999"/>
                    </a:lnTo>
                    <a:lnTo>
                      <a:pt x="886" y="3644"/>
                    </a:lnTo>
                    <a:lnTo>
                      <a:pt x="1025" y="3294"/>
                    </a:lnTo>
                    <a:lnTo>
                      <a:pt x="1174" y="2946"/>
                    </a:lnTo>
                    <a:lnTo>
                      <a:pt x="1333" y="2603"/>
                    </a:lnTo>
                    <a:lnTo>
                      <a:pt x="1502" y="2263"/>
                    </a:lnTo>
                    <a:lnTo>
                      <a:pt x="1681" y="1928"/>
                    </a:lnTo>
                    <a:lnTo>
                      <a:pt x="1869" y="1597"/>
                    </a:lnTo>
                    <a:lnTo>
                      <a:pt x="2067" y="1271"/>
                    </a:lnTo>
                    <a:lnTo>
                      <a:pt x="2274" y="950"/>
                    </a:lnTo>
                    <a:lnTo>
                      <a:pt x="2492" y="634"/>
                    </a:lnTo>
                    <a:lnTo>
                      <a:pt x="2718" y="324"/>
                    </a:lnTo>
                    <a:lnTo>
                      <a:pt x="2953" y="20"/>
                    </a:lnTo>
                    <a:cubicBezTo>
                      <a:pt x="2961" y="10"/>
                      <a:pt x="2973" y="3"/>
                      <a:pt x="2986" y="2"/>
                    </a:cubicBezTo>
                    <a:cubicBezTo>
                      <a:pt x="2998" y="0"/>
                      <a:pt x="3011" y="4"/>
                      <a:pt x="3021" y="12"/>
                    </a:cubicBezTo>
                    <a:lnTo>
                      <a:pt x="13567" y="8422"/>
                    </a:lnTo>
                    <a:cubicBezTo>
                      <a:pt x="13582" y="8433"/>
                      <a:pt x="13588" y="8452"/>
                      <a:pt x="13584" y="8470"/>
                    </a:cubicBezTo>
                    <a:cubicBezTo>
                      <a:pt x="13580" y="8488"/>
                      <a:pt x="13566" y="8502"/>
                      <a:pt x="13548" y="8506"/>
                    </a:cubicBezTo>
                    <a:lnTo>
                      <a:pt x="398" y="11508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id="{C9E2D88B-75BC-9767-2C43-59BC9BC1B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856" y="909898"/>
                <a:ext cx="2011363" cy="2565400"/>
              </a:xfrm>
              <a:custGeom>
                <a:avLst/>
                <a:gdLst>
                  <a:gd name="T0" fmla="*/ 10546 w 10546"/>
                  <a:gd name="T1" fmla="*/ 13488 h 13488"/>
                  <a:gd name="T2" fmla="*/ 10546 w 10546"/>
                  <a:gd name="T3" fmla="*/ 0 h 13488"/>
                  <a:gd name="T4" fmla="*/ 0 w 10546"/>
                  <a:gd name="T5" fmla="*/ 5078 h 13488"/>
                  <a:gd name="T6" fmla="*/ 10546 w 10546"/>
                  <a:gd name="T7" fmla="*/ 13488 h 1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46" h="13488">
                    <a:moveTo>
                      <a:pt x="10546" y="13488"/>
                    </a:moveTo>
                    <a:lnTo>
                      <a:pt x="10546" y="0"/>
                    </a:lnTo>
                    <a:cubicBezTo>
                      <a:pt x="6441" y="0"/>
                      <a:pt x="2560" y="1869"/>
                      <a:pt x="0" y="5078"/>
                    </a:cubicBezTo>
                    <a:lnTo>
                      <a:pt x="10546" y="1348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dirty="0"/>
              </a:p>
            </p:txBody>
          </p:sp>
          <p:sp>
            <p:nvSpPr>
              <p:cNvPr id="66" name="Freeform 18">
                <a:extLst>
                  <a:ext uri="{FF2B5EF4-FFF2-40B4-BE49-F238E27FC236}">
                    <a16:creationId xmlns:a16="http://schemas.microsoft.com/office/drawing/2014/main" id="{04A6C220-33DF-03B3-6AC3-288E264E06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42918" y="900373"/>
                <a:ext cx="2028825" cy="2584450"/>
              </a:xfrm>
              <a:custGeom>
                <a:avLst/>
                <a:gdLst>
                  <a:gd name="T0" fmla="*/ 10547 w 10643"/>
                  <a:gd name="T1" fmla="*/ 13536 h 13588"/>
                  <a:gd name="T2" fmla="*/ 10596 w 10643"/>
                  <a:gd name="T3" fmla="*/ 96 h 13588"/>
                  <a:gd name="T4" fmla="*/ 9831 w 10643"/>
                  <a:gd name="T5" fmla="*/ 118 h 13588"/>
                  <a:gd name="T6" fmla="*/ 9073 w 10643"/>
                  <a:gd name="T7" fmla="*/ 182 h 13588"/>
                  <a:gd name="T8" fmla="*/ 8325 w 10643"/>
                  <a:gd name="T9" fmla="*/ 289 h 13588"/>
                  <a:gd name="T10" fmla="*/ 7586 w 10643"/>
                  <a:gd name="T11" fmla="*/ 437 h 13588"/>
                  <a:gd name="T12" fmla="*/ 6859 w 10643"/>
                  <a:gd name="T13" fmla="*/ 626 h 13588"/>
                  <a:gd name="T14" fmla="*/ 6145 w 10643"/>
                  <a:gd name="T15" fmla="*/ 854 h 13588"/>
                  <a:gd name="T16" fmla="*/ 5446 w 10643"/>
                  <a:gd name="T17" fmla="*/ 1122 h 13588"/>
                  <a:gd name="T18" fmla="*/ 4763 w 10643"/>
                  <a:gd name="T19" fmla="*/ 1427 h 13588"/>
                  <a:gd name="T20" fmla="*/ 4099 w 10643"/>
                  <a:gd name="T21" fmla="*/ 1770 h 13588"/>
                  <a:gd name="T22" fmla="*/ 3453 w 10643"/>
                  <a:gd name="T23" fmla="*/ 2150 h 13588"/>
                  <a:gd name="T24" fmla="*/ 2830 w 10643"/>
                  <a:gd name="T25" fmla="*/ 2566 h 13588"/>
                  <a:gd name="T26" fmla="*/ 2229 w 10643"/>
                  <a:gd name="T27" fmla="*/ 3017 h 13588"/>
                  <a:gd name="T28" fmla="*/ 1653 w 10643"/>
                  <a:gd name="T29" fmla="*/ 3502 h 13588"/>
                  <a:gd name="T30" fmla="*/ 1102 w 10643"/>
                  <a:gd name="T31" fmla="*/ 4021 h 13588"/>
                  <a:gd name="T32" fmla="*/ 580 w 10643"/>
                  <a:gd name="T33" fmla="*/ 4573 h 13588"/>
                  <a:gd name="T34" fmla="*/ 87 w 10643"/>
                  <a:gd name="T35" fmla="*/ 5157 h 13588"/>
                  <a:gd name="T36" fmla="*/ 10625 w 10643"/>
                  <a:gd name="T37" fmla="*/ 13499 h 13588"/>
                  <a:gd name="T38" fmla="*/ 2 w 10643"/>
                  <a:gd name="T39" fmla="*/ 5131 h 13588"/>
                  <a:gd name="T40" fmla="*/ 257 w 10643"/>
                  <a:gd name="T41" fmla="*/ 4798 h 13588"/>
                  <a:gd name="T42" fmla="*/ 769 w 10643"/>
                  <a:gd name="T43" fmla="*/ 4226 h 13588"/>
                  <a:gd name="T44" fmla="*/ 1310 w 10643"/>
                  <a:gd name="T45" fmla="*/ 3687 h 13588"/>
                  <a:gd name="T46" fmla="*/ 1877 w 10643"/>
                  <a:gd name="T47" fmla="*/ 3181 h 13588"/>
                  <a:gd name="T48" fmla="*/ 2470 w 10643"/>
                  <a:gd name="T49" fmla="*/ 2710 h 13588"/>
                  <a:gd name="T50" fmla="*/ 3087 w 10643"/>
                  <a:gd name="T51" fmla="*/ 2273 h 13588"/>
                  <a:gd name="T52" fmla="*/ 3726 w 10643"/>
                  <a:gd name="T53" fmla="*/ 1872 h 13588"/>
                  <a:gd name="T54" fmla="*/ 4386 w 10643"/>
                  <a:gd name="T55" fmla="*/ 1508 h 13588"/>
                  <a:gd name="T56" fmla="*/ 5064 w 10643"/>
                  <a:gd name="T57" fmla="*/ 1181 h 13588"/>
                  <a:gd name="T58" fmla="*/ 5760 w 10643"/>
                  <a:gd name="T59" fmla="*/ 893 h 13588"/>
                  <a:gd name="T60" fmla="*/ 6472 w 10643"/>
                  <a:gd name="T61" fmla="*/ 643 h 13588"/>
                  <a:gd name="T62" fmla="*/ 7198 w 10643"/>
                  <a:gd name="T63" fmla="*/ 433 h 13588"/>
                  <a:gd name="T64" fmla="*/ 7936 w 10643"/>
                  <a:gd name="T65" fmla="*/ 264 h 13588"/>
                  <a:gd name="T66" fmla="*/ 8686 w 10643"/>
                  <a:gd name="T67" fmla="*/ 135 h 13588"/>
                  <a:gd name="T68" fmla="*/ 9445 w 10643"/>
                  <a:gd name="T69" fmla="*/ 49 h 13588"/>
                  <a:gd name="T70" fmla="*/ 10211 w 10643"/>
                  <a:gd name="T71" fmla="*/ 5 h 13588"/>
                  <a:gd name="T72" fmla="*/ 10629 w 10643"/>
                  <a:gd name="T73" fmla="*/ 14 h 13588"/>
                  <a:gd name="T74" fmla="*/ 10643 w 10643"/>
                  <a:gd name="T75" fmla="*/ 13536 h 13588"/>
                  <a:gd name="T76" fmla="*/ 10566 w 10643"/>
                  <a:gd name="T77" fmla="*/ 13574 h 13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643" h="13588">
                    <a:moveTo>
                      <a:pt x="10625" y="13499"/>
                    </a:moveTo>
                    <a:lnTo>
                      <a:pt x="10547" y="13536"/>
                    </a:lnTo>
                    <a:lnTo>
                      <a:pt x="10547" y="48"/>
                    </a:lnTo>
                    <a:lnTo>
                      <a:pt x="10596" y="96"/>
                    </a:lnTo>
                    <a:lnTo>
                      <a:pt x="10212" y="101"/>
                    </a:lnTo>
                    <a:lnTo>
                      <a:pt x="9831" y="118"/>
                    </a:lnTo>
                    <a:lnTo>
                      <a:pt x="9451" y="145"/>
                    </a:lnTo>
                    <a:lnTo>
                      <a:pt x="9073" y="182"/>
                    </a:lnTo>
                    <a:lnTo>
                      <a:pt x="8698" y="231"/>
                    </a:lnTo>
                    <a:lnTo>
                      <a:pt x="8325" y="289"/>
                    </a:lnTo>
                    <a:lnTo>
                      <a:pt x="7954" y="358"/>
                    </a:lnTo>
                    <a:lnTo>
                      <a:pt x="7586" y="437"/>
                    </a:lnTo>
                    <a:lnTo>
                      <a:pt x="7221" y="527"/>
                    </a:lnTo>
                    <a:lnTo>
                      <a:pt x="6859" y="626"/>
                    </a:lnTo>
                    <a:lnTo>
                      <a:pt x="6500" y="735"/>
                    </a:lnTo>
                    <a:lnTo>
                      <a:pt x="6145" y="854"/>
                    </a:lnTo>
                    <a:lnTo>
                      <a:pt x="5794" y="983"/>
                    </a:lnTo>
                    <a:lnTo>
                      <a:pt x="5446" y="1122"/>
                    </a:lnTo>
                    <a:lnTo>
                      <a:pt x="5102" y="1270"/>
                    </a:lnTo>
                    <a:lnTo>
                      <a:pt x="4763" y="1427"/>
                    </a:lnTo>
                    <a:lnTo>
                      <a:pt x="4428" y="1594"/>
                    </a:lnTo>
                    <a:lnTo>
                      <a:pt x="4099" y="1770"/>
                    </a:lnTo>
                    <a:lnTo>
                      <a:pt x="3774" y="1956"/>
                    </a:lnTo>
                    <a:lnTo>
                      <a:pt x="3453" y="2150"/>
                    </a:lnTo>
                    <a:lnTo>
                      <a:pt x="3139" y="2354"/>
                    </a:lnTo>
                    <a:lnTo>
                      <a:pt x="2830" y="2566"/>
                    </a:lnTo>
                    <a:lnTo>
                      <a:pt x="2527" y="2787"/>
                    </a:lnTo>
                    <a:lnTo>
                      <a:pt x="2229" y="3017"/>
                    </a:lnTo>
                    <a:lnTo>
                      <a:pt x="1938" y="3255"/>
                    </a:lnTo>
                    <a:lnTo>
                      <a:pt x="1653" y="3502"/>
                    </a:lnTo>
                    <a:lnTo>
                      <a:pt x="1374" y="3757"/>
                    </a:lnTo>
                    <a:lnTo>
                      <a:pt x="1102" y="4021"/>
                    </a:lnTo>
                    <a:lnTo>
                      <a:pt x="838" y="4293"/>
                    </a:lnTo>
                    <a:lnTo>
                      <a:pt x="580" y="4573"/>
                    </a:lnTo>
                    <a:lnTo>
                      <a:pt x="330" y="4861"/>
                    </a:lnTo>
                    <a:lnTo>
                      <a:pt x="87" y="5157"/>
                    </a:lnTo>
                    <a:lnTo>
                      <a:pt x="79" y="5089"/>
                    </a:lnTo>
                    <a:lnTo>
                      <a:pt x="10625" y="13499"/>
                    </a:lnTo>
                    <a:close/>
                    <a:moveTo>
                      <a:pt x="20" y="5164"/>
                    </a:moveTo>
                    <a:cubicBezTo>
                      <a:pt x="9" y="5156"/>
                      <a:pt x="3" y="5144"/>
                      <a:pt x="2" y="5131"/>
                    </a:cubicBezTo>
                    <a:cubicBezTo>
                      <a:pt x="0" y="5119"/>
                      <a:pt x="4" y="5106"/>
                      <a:pt x="12" y="5096"/>
                    </a:cubicBezTo>
                    <a:lnTo>
                      <a:pt x="257" y="4798"/>
                    </a:lnTo>
                    <a:lnTo>
                      <a:pt x="509" y="4508"/>
                    </a:lnTo>
                    <a:lnTo>
                      <a:pt x="769" y="4226"/>
                    </a:lnTo>
                    <a:lnTo>
                      <a:pt x="1036" y="3953"/>
                    </a:lnTo>
                    <a:lnTo>
                      <a:pt x="1310" y="3687"/>
                    </a:lnTo>
                    <a:lnTo>
                      <a:pt x="1590" y="3430"/>
                    </a:lnTo>
                    <a:lnTo>
                      <a:pt x="1877" y="3181"/>
                    </a:lnTo>
                    <a:lnTo>
                      <a:pt x="2171" y="2941"/>
                    </a:lnTo>
                    <a:lnTo>
                      <a:pt x="2470" y="2710"/>
                    </a:lnTo>
                    <a:lnTo>
                      <a:pt x="2776" y="2487"/>
                    </a:lnTo>
                    <a:lnTo>
                      <a:pt x="3087" y="2273"/>
                    </a:lnTo>
                    <a:lnTo>
                      <a:pt x="3404" y="2068"/>
                    </a:lnTo>
                    <a:lnTo>
                      <a:pt x="3726" y="1872"/>
                    </a:lnTo>
                    <a:lnTo>
                      <a:pt x="4053" y="1686"/>
                    </a:lnTo>
                    <a:lnTo>
                      <a:pt x="4386" y="1508"/>
                    </a:lnTo>
                    <a:lnTo>
                      <a:pt x="4723" y="1340"/>
                    </a:lnTo>
                    <a:lnTo>
                      <a:pt x="5064" y="1181"/>
                    </a:lnTo>
                    <a:lnTo>
                      <a:pt x="5410" y="1032"/>
                    </a:lnTo>
                    <a:lnTo>
                      <a:pt x="5760" y="893"/>
                    </a:lnTo>
                    <a:lnTo>
                      <a:pt x="6114" y="763"/>
                    </a:lnTo>
                    <a:lnTo>
                      <a:pt x="6472" y="643"/>
                    </a:lnTo>
                    <a:lnTo>
                      <a:pt x="6833" y="533"/>
                    </a:lnTo>
                    <a:lnTo>
                      <a:pt x="7198" y="433"/>
                    </a:lnTo>
                    <a:lnTo>
                      <a:pt x="7566" y="343"/>
                    </a:lnTo>
                    <a:lnTo>
                      <a:pt x="7936" y="264"/>
                    </a:lnTo>
                    <a:lnTo>
                      <a:pt x="8310" y="194"/>
                    </a:lnTo>
                    <a:lnTo>
                      <a:pt x="8686" y="135"/>
                    </a:lnTo>
                    <a:lnTo>
                      <a:pt x="9064" y="87"/>
                    </a:lnTo>
                    <a:lnTo>
                      <a:pt x="9445" y="49"/>
                    </a:lnTo>
                    <a:lnTo>
                      <a:pt x="9826" y="22"/>
                    </a:lnTo>
                    <a:lnTo>
                      <a:pt x="10211" y="5"/>
                    </a:lnTo>
                    <a:lnTo>
                      <a:pt x="10595" y="0"/>
                    </a:lnTo>
                    <a:cubicBezTo>
                      <a:pt x="10608" y="0"/>
                      <a:pt x="10620" y="5"/>
                      <a:pt x="10629" y="14"/>
                    </a:cubicBezTo>
                    <a:cubicBezTo>
                      <a:pt x="10638" y="23"/>
                      <a:pt x="10643" y="35"/>
                      <a:pt x="10643" y="48"/>
                    </a:cubicBezTo>
                    <a:lnTo>
                      <a:pt x="10643" y="13536"/>
                    </a:lnTo>
                    <a:cubicBezTo>
                      <a:pt x="10643" y="13555"/>
                      <a:pt x="10633" y="13572"/>
                      <a:pt x="10616" y="13580"/>
                    </a:cubicBezTo>
                    <a:cubicBezTo>
                      <a:pt x="10600" y="13588"/>
                      <a:pt x="10580" y="13585"/>
                      <a:pt x="10566" y="13574"/>
                    </a:cubicBezTo>
                    <a:lnTo>
                      <a:pt x="20" y="5164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4F447789-8885-3BF7-B110-4AF48826A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673510">
              <a:off x="4833247" y="1101654"/>
              <a:ext cx="1870955" cy="1362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B5CAAC9-FBC8-CF91-6750-0A8AEAED9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235236">
              <a:off x="3468369" y="2171459"/>
              <a:ext cx="2319134" cy="1805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F7BB2B9A-F6D2-0D1D-3E8F-C14F3AF76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827289">
              <a:off x="3865114" y="3518803"/>
              <a:ext cx="2341127" cy="1862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38232D8-17B5-36AC-7ACF-12B44503B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96142">
              <a:off x="5531327" y="4379905"/>
              <a:ext cx="2004105" cy="1340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98A1EC49-BFF5-C89F-29C7-23BA1F59A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669472">
              <a:off x="7525602" y="1952022"/>
              <a:ext cx="1933322" cy="2732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86BCF63-EB46-64E3-6013-8AC090F18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643835" flipH="1">
              <a:off x="6324215" y="1007496"/>
              <a:ext cx="1706476" cy="16869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1B3F4EDA-F8A6-A25E-729F-75FB0E582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731253">
              <a:off x="6805806" y="3895554"/>
              <a:ext cx="1972473" cy="1740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A2E616C3-D02B-8ABA-C16C-74092696F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96142">
              <a:off x="5444172" y="5184194"/>
              <a:ext cx="849936" cy="5686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A5E0D85-8D2F-E559-5069-CDAE85D16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296142">
              <a:off x="6062591" y="5789738"/>
              <a:ext cx="527743" cy="322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خماسي 46">
            <a:extLst>
              <a:ext uri="{FF2B5EF4-FFF2-40B4-BE49-F238E27FC236}">
                <a16:creationId xmlns:a16="http://schemas.microsoft.com/office/drawing/2014/main" id="{0C53845D-3B7B-0ABE-DA7F-259C06CA3F20}"/>
              </a:ext>
            </a:extLst>
          </p:cNvPr>
          <p:cNvSpPr/>
          <p:nvPr/>
        </p:nvSpPr>
        <p:spPr>
          <a:xfrm>
            <a:off x="3055965" y="3244979"/>
            <a:ext cx="1489557" cy="368041"/>
          </a:xfrm>
          <a:prstGeom prst="homePlat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2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iz-game-music-loop-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BE8E91B-7BE9-435D-97BA-259945A18F8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销售培训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17</Words>
  <Application>Microsoft Office PowerPoint</Application>
  <PresentationFormat>شاشة عريضة</PresentationFormat>
  <Paragraphs>6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7" baseType="lpstr">
      <vt:lpstr>等线</vt:lpstr>
      <vt:lpstr>Arial</vt:lpstr>
      <vt:lpstr>Arial Rounded MT Bold</vt:lpstr>
      <vt:lpstr>Calibri</vt:lpstr>
      <vt:lpstr>Comic Sans MS</vt:lpstr>
      <vt:lpstr>Office 主题​​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MG4 U1 Conversation</dc:title>
  <dc:creator>Essa AlHussaini</dc:creator>
  <cp:lastModifiedBy>عيسى بن الحسيني</cp:lastModifiedBy>
  <cp:revision>533</cp:revision>
  <dcterms:created xsi:type="dcterms:W3CDTF">2018-01-07T13:00:52Z</dcterms:created>
  <dcterms:modified xsi:type="dcterms:W3CDTF">2023-01-22T13:29:39Z</dcterms:modified>
</cp:coreProperties>
</file>