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4" r:id="rId1"/>
  </p:sldMasterIdLst>
  <p:notesMasterIdLst>
    <p:notesMasterId r:id="rId19"/>
  </p:notesMasterIdLst>
  <p:sldIdLst>
    <p:sldId id="256" r:id="rId2"/>
    <p:sldId id="258" r:id="rId3"/>
    <p:sldId id="261" r:id="rId4"/>
    <p:sldId id="260" r:id="rId5"/>
    <p:sldId id="262" r:id="rId6"/>
    <p:sldId id="289" r:id="rId7"/>
    <p:sldId id="269" r:id="rId8"/>
    <p:sldId id="288" r:id="rId9"/>
    <p:sldId id="284" r:id="rId10"/>
    <p:sldId id="270" r:id="rId11"/>
    <p:sldId id="265" r:id="rId12"/>
    <p:sldId id="276" r:id="rId13"/>
    <p:sldId id="277" r:id="rId14"/>
    <p:sldId id="286" r:id="rId15"/>
    <p:sldId id="278" r:id="rId16"/>
    <p:sldId id="283" r:id="rId17"/>
    <p:sldId id="279" r:id="rId1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63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7306572-1F12-4C62-85D7-63DCBF056EE8}">
  <a:tblStyle styleId="{67306572-1F12-4C62-85D7-63DCBF056EE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Google Shape;1419;gbea7d07021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0" name="Google Shape;1420;gbea7d07021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gb1c5bc1518_0_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5" name="Google Shape;905;gb1c5bc1518_0_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9" name="Google Shape;1599;gbea7d0702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0" name="Google Shape;1600;gbea7d0702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gbea7d07021_0_247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6" name="Google Shape;1716;gbea7d07021_0_247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gbea7d07021_0_245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8" name="Google Shape;1188;gbea7d07021_0_245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24153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1" name="Google Shape;1861;gbea7d07021_0_246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2" name="Google Shape;1862;gbea7d07021_0_246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gbea7d07021_0_247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6" name="Google Shape;1716;gbea7d07021_0_247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21912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8" name="Google Shape;1878;ga953684262_0_157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9" name="Google Shape;1879;ga953684262_0_157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b1c2217c3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b1c2217c3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a953684262_0_155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a953684262_0_155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b1c2217c3f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b1c2217c3f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ga953684262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1" name="Google Shape;851;ga953684262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ga953684262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1" name="Google Shape;851;ga953684262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327940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gbea7d07021_0_245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8" name="Google Shape;1188;gbea7d07021_0_245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b1c2217c3f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b1c2217c3f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9912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gbea7d07021_0_247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6" name="Google Shape;1716;gbea7d07021_0_247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08134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2" y="1249511"/>
            <a:ext cx="9143813" cy="3893695"/>
            <a:chOff x="12" y="1249511"/>
            <a:chExt cx="9143813" cy="3893695"/>
          </a:xfrm>
        </p:grpSpPr>
        <p:sp>
          <p:nvSpPr>
            <p:cNvPr id="10" name="Google Shape;10;p2"/>
            <p:cNvSpPr/>
            <p:nvPr/>
          </p:nvSpPr>
          <p:spPr>
            <a:xfrm>
              <a:off x="1478801" y="1918850"/>
              <a:ext cx="7664914" cy="3224311"/>
            </a:xfrm>
            <a:custGeom>
              <a:avLst/>
              <a:gdLst/>
              <a:ahLst/>
              <a:cxnLst/>
              <a:rect l="l" t="t" r="r" b="b"/>
              <a:pathLst>
                <a:path w="121564" h="55067" extrusionOk="0">
                  <a:moveTo>
                    <a:pt x="53638" y="33076"/>
                  </a:moveTo>
                  <a:cubicBezTo>
                    <a:pt x="79082" y="36052"/>
                    <a:pt x="76618" y="0"/>
                    <a:pt x="121564" y="21289"/>
                  </a:cubicBezTo>
                  <a:lnTo>
                    <a:pt x="121564" y="54864"/>
                  </a:lnTo>
                  <a:cubicBezTo>
                    <a:pt x="121564" y="54971"/>
                    <a:pt x="121468" y="55067"/>
                    <a:pt x="121349" y="55067"/>
                  </a:cubicBezTo>
                  <a:lnTo>
                    <a:pt x="120" y="55067"/>
                  </a:lnTo>
                  <a:cubicBezTo>
                    <a:pt x="1" y="55067"/>
                    <a:pt x="120" y="54971"/>
                    <a:pt x="120" y="54864"/>
                  </a:cubicBezTo>
                  <a:cubicBezTo>
                    <a:pt x="120" y="54864"/>
                    <a:pt x="120" y="26789"/>
                    <a:pt x="53638" y="3307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 flipH="1">
              <a:off x="12" y="3041749"/>
              <a:ext cx="9143813" cy="2101456"/>
            </a:xfrm>
            <a:custGeom>
              <a:avLst/>
              <a:gdLst/>
              <a:ahLst/>
              <a:cxnLst/>
              <a:rect l="l" t="t" r="r" b="b"/>
              <a:pathLst>
                <a:path w="195799" h="87107" extrusionOk="0">
                  <a:moveTo>
                    <a:pt x="0" y="42542"/>
                  </a:moveTo>
                  <a:cubicBezTo>
                    <a:pt x="0" y="42542"/>
                    <a:pt x="31016" y="53484"/>
                    <a:pt x="66342" y="45173"/>
                  </a:cubicBezTo>
                  <a:cubicBezTo>
                    <a:pt x="113872" y="34017"/>
                    <a:pt x="113324" y="1"/>
                    <a:pt x="195799" y="1"/>
                  </a:cubicBezTo>
                  <a:lnTo>
                    <a:pt x="195799" y="86714"/>
                  </a:lnTo>
                  <a:cubicBezTo>
                    <a:pt x="195799" y="86928"/>
                    <a:pt x="195620" y="87107"/>
                    <a:pt x="195406" y="87107"/>
                  </a:cubicBezTo>
                  <a:lnTo>
                    <a:pt x="393" y="87107"/>
                  </a:lnTo>
                  <a:cubicBezTo>
                    <a:pt x="179" y="87107"/>
                    <a:pt x="0" y="86928"/>
                    <a:pt x="0" y="867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6596331" y="1670666"/>
              <a:ext cx="595820" cy="411094"/>
            </a:xfrm>
            <a:custGeom>
              <a:avLst/>
              <a:gdLst/>
              <a:ahLst/>
              <a:cxnLst/>
              <a:rect l="l" t="t" r="r" b="b"/>
              <a:pathLst>
                <a:path w="15253" h="10524" extrusionOk="0">
                  <a:moveTo>
                    <a:pt x="7012" y="1"/>
                  </a:moveTo>
                  <a:cubicBezTo>
                    <a:pt x="6601" y="1"/>
                    <a:pt x="6193" y="59"/>
                    <a:pt x="5799" y="181"/>
                  </a:cubicBezTo>
                  <a:cubicBezTo>
                    <a:pt x="4537" y="574"/>
                    <a:pt x="3477" y="1669"/>
                    <a:pt x="3287" y="2979"/>
                  </a:cubicBezTo>
                  <a:cubicBezTo>
                    <a:pt x="3200" y="2970"/>
                    <a:pt x="3112" y="2965"/>
                    <a:pt x="3025" y="2965"/>
                  </a:cubicBezTo>
                  <a:cubicBezTo>
                    <a:pt x="1898" y="2965"/>
                    <a:pt x="735" y="3729"/>
                    <a:pt x="381" y="4801"/>
                  </a:cubicBezTo>
                  <a:cubicBezTo>
                    <a:pt x="0" y="5956"/>
                    <a:pt x="560" y="7349"/>
                    <a:pt x="1643" y="7896"/>
                  </a:cubicBezTo>
                  <a:cubicBezTo>
                    <a:pt x="2244" y="8202"/>
                    <a:pt x="2930" y="8256"/>
                    <a:pt x="3608" y="8256"/>
                  </a:cubicBezTo>
                  <a:cubicBezTo>
                    <a:pt x="3695" y="8256"/>
                    <a:pt x="3783" y="8255"/>
                    <a:pt x="3870" y="8254"/>
                  </a:cubicBezTo>
                  <a:cubicBezTo>
                    <a:pt x="4239" y="9230"/>
                    <a:pt x="5239" y="9873"/>
                    <a:pt x="6227" y="10230"/>
                  </a:cubicBezTo>
                  <a:cubicBezTo>
                    <a:pt x="6525" y="10337"/>
                    <a:pt x="6835" y="10421"/>
                    <a:pt x="7156" y="10480"/>
                  </a:cubicBezTo>
                  <a:cubicBezTo>
                    <a:pt x="7353" y="10509"/>
                    <a:pt x="7551" y="10523"/>
                    <a:pt x="7746" y="10523"/>
                  </a:cubicBezTo>
                  <a:cubicBezTo>
                    <a:pt x="9085" y="10523"/>
                    <a:pt x="10352" y="9862"/>
                    <a:pt x="11121" y="8730"/>
                  </a:cubicBezTo>
                  <a:cubicBezTo>
                    <a:pt x="11516" y="8913"/>
                    <a:pt x="11945" y="9006"/>
                    <a:pt x="12373" y="9006"/>
                  </a:cubicBezTo>
                  <a:cubicBezTo>
                    <a:pt x="12835" y="9006"/>
                    <a:pt x="13296" y="8898"/>
                    <a:pt x="13716" y="8682"/>
                  </a:cubicBezTo>
                  <a:cubicBezTo>
                    <a:pt x="14526" y="8254"/>
                    <a:pt x="15074" y="7456"/>
                    <a:pt x="15169" y="6551"/>
                  </a:cubicBezTo>
                  <a:cubicBezTo>
                    <a:pt x="15252" y="5622"/>
                    <a:pt x="14824" y="4717"/>
                    <a:pt x="14062" y="4182"/>
                  </a:cubicBezTo>
                  <a:cubicBezTo>
                    <a:pt x="14490" y="3586"/>
                    <a:pt x="14526" y="2812"/>
                    <a:pt x="14181" y="2170"/>
                  </a:cubicBezTo>
                  <a:cubicBezTo>
                    <a:pt x="13812" y="1539"/>
                    <a:pt x="13169" y="1134"/>
                    <a:pt x="12442" y="1086"/>
                  </a:cubicBezTo>
                  <a:cubicBezTo>
                    <a:pt x="12397" y="1083"/>
                    <a:pt x="12351" y="1082"/>
                    <a:pt x="12306" y="1082"/>
                  </a:cubicBezTo>
                  <a:cubicBezTo>
                    <a:pt x="11635" y="1082"/>
                    <a:pt x="10957" y="1404"/>
                    <a:pt x="10478" y="1872"/>
                  </a:cubicBezTo>
                  <a:cubicBezTo>
                    <a:pt x="10418" y="1384"/>
                    <a:pt x="10014" y="1027"/>
                    <a:pt x="9597" y="765"/>
                  </a:cubicBezTo>
                  <a:cubicBezTo>
                    <a:pt x="8827" y="281"/>
                    <a:pt x="7916" y="1"/>
                    <a:pt x="70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915187" y="2370568"/>
              <a:ext cx="681143" cy="469656"/>
            </a:xfrm>
            <a:custGeom>
              <a:avLst/>
              <a:gdLst/>
              <a:ahLst/>
              <a:cxnLst/>
              <a:rect l="l" t="t" r="r" b="b"/>
              <a:pathLst>
                <a:path w="19289" h="13300" extrusionOk="0">
                  <a:moveTo>
                    <a:pt x="8878" y="1"/>
                  </a:moveTo>
                  <a:cubicBezTo>
                    <a:pt x="8356" y="1"/>
                    <a:pt x="7835" y="75"/>
                    <a:pt x="7335" y="231"/>
                  </a:cubicBezTo>
                  <a:cubicBezTo>
                    <a:pt x="5739" y="720"/>
                    <a:pt x="4406" y="2113"/>
                    <a:pt x="4168" y="3768"/>
                  </a:cubicBezTo>
                  <a:cubicBezTo>
                    <a:pt x="4055" y="3755"/>
                    <a:pt x="3942" y="3749"/>
                    <a:pt x="3828" y="3749"/>
                  </a:cubicBezTo>
                  <a:cubicBezTo>
                    <a:pt x="2402" y="3749"/>
                    <a:pt x="930" y="4697"/>
                    <a:pt x="488" y="6054"/>
                  </a:cubicBezTo>
                  <a:cubicBezTo>
                    <a:pt x="0" y="7518"/>
                    <a:pt x="715" y="9280"/>
                    <a:pt x="2084" y="9983"/>
                  </a:cubicBezTo>
                  <a:cubicBezTo>
                    <a:pt x="2819" y="10350"/>
                    <a:pt x="3658" y="10429"/>
                    <a:pt x="4491" y="10429"/>
                  </a:cubicBezTo>
                  <a:cubicBezTo>
                    <a:pt x="4629" y="10429"/>
                    <a:pt x="4768" y="10427"/>
                    <a:pt x="4906" y="10423"/>
                  </a:cubicBezTo>
                  <a:cubicBezTo>
                    <a:pt x="5370" y="11673"/>
                    <a:pt x="6632" y="12483"/>
                    <a:pt x="7882" y="12923"/>
                  </a:cubicBezTo>
                  <a:cubicBezTo>
                    <a:pt x="8263" y="13054"/>
                    <a:pt x="8656" y="13162"/>
                    <a:pt x="9061" y="13245"/>
                  </a:cubicBezTo>
                  <a:cubicBezTo>
                    <a:pt x="9310" y="13281"/>
                    <a:pt x="9559" y="13299"/>
                    <a:pt x="9806" y="13299"/>
                  </a:cubicBezTo>
                  <a:cubicBezTo>
                    <a:pt x="11495" y="13299"/>
                    <a:pt x="13096" y="12465"/>
                    <a:pt x="14062" y="11042"/>
                  </a:cubicBezTo>
                  <a:cubicBezTo>
                    <a:pt x="14561" y="11269"/>
                    <a:pt x="15095" y="11382"/>
                    <a:pt x="15629" y="11382"/>
                  </a:cubicBezTo>
                  <a:cubicBezTo>
                    <a:pt x="16217" y="11382"/>
                    <a:pt x="16805" y="11245"/>
                    <a:pt x="17348" y="10971"/>
                  </a:cubicBezTo>
                  <a:cubicBezTo>
                    <a:pt x="18372" y="10435"/>
                    <a:pt x="19062" y="9423"/>
                    <a:pt x="19193" y="8268"/>
                  </a:cubicBezTo>
                  <a:cubicBezTo>
                    <a:pt x="19288" y="7137"/>
                    <a:pt x="18729" y="5911"/>
                    <a:pt x="17776" y="5280"/>
                  </a:cubicBezTo>
                  <a:cubicBezTo>
                    <a:pt x="18312" y="4530"/>
                    <a:pt x="18372" y="3541"/>
                    <a:pt x="17931" y="2732"/>
                  </a:cubicBezTo>
                  <a:cubicBezTo>
                    <a:pt x="17467" y="1946"/>
                    <a:pt x="16645" y="1434"/>
                    <a:pt x="15728" y="1363"/>
                  </a:cubicBezTo>
                  <a:cubicBezTo>
                    <a:pt x="15673" y="1359"/>
                    <a:pt x="15617" y="1357"/>
                    <a:pt x="15561" y="1357"/>
                  </a:cubicBezTo>
                  <a:cubicBezTo>
                    <a:pt x="14720" y="1357"/>
                    <a:pt x="13854" y="1770"/>
                    <a:pt x="13240" y="2351"/>
                  </a:cubicBezTo>
                  <a:cubicBezTo>
                    <a:pt x="13169" y="1744"/>
                    <a:pt x="12657" y="1291"/>
                    <a:pt x="12145" y="958"/>
                  </a:cubicBezTo>
                  <a:cubicBezTo>
                    <a:pt x="11172" y="353"/>
                    <a:pt x="10021" y="1"/>
                    <a:pt x="88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" name="Google Shape;14;p2"/>
            <p:cNvGrpSpPr/>
            <p:nvPr/>
          </p:nvGrpSpPr>
          <p:grpSpPr>
            <a:xfrm>
              <a:off x="4523344" y="2081757"/>
              <a:ext cx="1572411" cy="799638"/>
              <a:chOff x="5618500" y="645650"/>
              <a:chExt cx="1616875" cy="822250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6703150" y="804650"/>
                <a:ext cx="265525" cy="84675"/>
              </a:xfrm>
              <a:custGeom>
                <a:avLst/>
                <a:gdLst/>
                <a:ahLst/>
                <a:cxnLst/>
                <a:rect l="l" t="t" r="r" b="b"/>
                <a:pathLst>
                  <a:path w="10621" h="3387" extrusionOk="0">
                    <a:moveTo>
                      <a:pt x="9008" y="1"/>
                    </a:moveTo>
                    <a:cubicBezTo>
                      <a:pt x="8495" y="1"/>
                      <a:pt x="7988" y="143"/>
                      <a:pt x="7549" y="411"/>
                    </a:cubicBezTo>
                    <a:cubicBezTo>
                      <a:pt x="7061" y="721"/>
                      <a:pt x="6656" y="1125"/>
                      <a:pt x="6359" y="1614"/>
                    </a:cubicBezTo>
                    <a:cubicBezTo>
                      <a:pt x="6125" y="1988"/>
                      <a:pt x="5920" y="2376"/>
                      <a:pt x="5757" y="2785"/>
                    </a:cubicBezTo>
                    <a:lnTo>
                      <a:pt x="5757" y="2785"/>
                    </a:lnTo>
                    <a:cubicBezTo>
                      <a:pt x="5115" y="1997"/>
                      <a:pt x="4239" y="1428"/>
                      <a:pt x="3239" y="1173"/>
                    </a:cubicBezTo>
                    <a:cubicBezTo>
                      <a:pt x="2837" y="1066"/>
                      <a:pt x="2415" y="1012"/>
                      <a:pt x="1998" y="1012"/>
                    </a:cubicBezTo>
                    <a:cubicBezTo>
                      <a:pt x="1859" y="1012"/>
                      <a:pt x="1721" y="1018"/>
                      <a:pt x="1584" y="1030"/>
                    </a:cubicBezTo>
                    <a:cubicBezTo>
                      <a:pt x="1025" y="1078"/>
                      <a:pt x="489" y="1233"/>
                      <a:pt x="1" y="1494"/>
                    </a:cubicBezTo>
                    <a:cubicBezTo>
                      <a:pt x="524" y="1304"/>
                      <a:pt x="1075" y="1208"/>
                      <a:pt x="1627" y="1208"/>
                    </a:cubicBezTo>
                    <a:cubicBezTo>
                      <a:pt x="2144" y="1208"/>
                      <a:pt x="2661" y="1292"/>
                      <a:pt x="3156" y="1459"/>
                    </a:cubicBezTo>
                    <a:cubicBezTo>
                      <a:pt x="4180" y="1768"/>
                      <a:pt x="5061" y="2411"/>
                      <a:pt x="5656" y="3292"/>
                    </a:cubicBezTo>
                    <a:cubicBezTo>
                      <a:pt x="5680" y="3328"/>
                      <a:pt x="5716" y="3352"/>
                      <a:pt x="5751" y="3376"/>
                    </a:cubicBezTo>
                    <a:cubicBezTo>
                      <a:pt x="5773" y="3383"/>
                      <a:pt x="5794" y="3386"/>
                      <a:pt x="5815" y="3386"/>
                    </a:cubicBezTo>
                    <a:cubicBezTo>
                      <a:pt x="5899" y="3386"/>
                      <a:pt x="5973" y="3333"/>
                      <a:pt x="6001" y="3257"/>
                    </a:cubicBezTo>
                    <a:cubicBezTo>
                      <a:pt x="6359" y="2256"/>
                      <a:pt x="6859" y="1268"/>
                      <a:pt x="7716" y="661"/>
                    </a:cubicBezTo>
                    <a:cubicBezTo>
                      <a:pt x="8145" y="363"/>
                      <a:pt x="8645" y="197"/>
                      <a:pt x="9168" y="197"/>
                    </a:cubicBezTo>
                    <a:cubicBezTo>
                      <a:pt x="9197" y="195"/>
                      <a:pt x="9226" y="195"/>
                      <a:pt x="9255" y="195"/>
                    </a:cubicBezTo>
                    <a:cubicBezTo>
                      <a:pt x="9771" y="195"/>
                      <a:pt x="10260" y="395"/>
                      <a:pt x="10621" y="756"/>
                    </a:cubicBezTo>
                    <a:cubicBezTo>
                      <a:pt x="10300" y="292"/>
                      <a:pt x="9740" y="54"/>
                      <a:pt x="9180" y="6"/>
                    </a:cubicBezTo>
                    <a:cubicBezTo>
                      <a:pt x="9123" y="3"/>
                      <a:pt x="9065" y="1"/>
                      <a:pt x="900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6975800" y="645650"/>
                <a:ext cx="259575" cy="86450"/>
              </a:xfrm>
              <a:custGeom>
                <a:avLst/>
                <a:gdLst/>
                <a:ahLst/>
                <a:cxnLst/>
                <a:rect l="l" t="t" r="r" b="b"/>
                <a:pathLst>
                  <a:path w="10383" h="3458" extrusionOk="0">
                    <a:moveTo>
                      <a:pt x="9868" y="0"/>
                    </a:moveTo>
                    <a:cubicBezTo>
                      <a:pt x="9549" y="0"/>
                      <a:pt x="9232" y="51"/>
                      <a:pt x="8930" y="151"/>
                    </a:cubicBezTo>
                    <a:cubicBezTo>
                      <a:pt x="8466" y="318"/>
                      <a:pt x="8026" y="568"/>
                      <a:pt x="7645" y="889"/>
                    </a:cubicBezTo>
                    <a:cubicBezTo>
                      <a:pt x="6946" y="1459"/>
                      <a:pt x="6432" y="2193"/>
                      <a:pt x="5954" y="2925"/>
                    </a:cubicBezTo>
                    <a:lnTo>
                      <a:pt x="5954" y="2925"/>
                    </a:lnTo>
                    <a:cubicBezTo>
                      <a:pt x="5302" y="2040"/>
                      <a:pt x="4436" y="1353"/>
                      <a:pt x="3418" y="937"/>
                    </a:cubicBezTo>
                    <a:cubicBezTo>
                      <a:pt x="2882" y="711"/>
                      <a:pt x="2311" y="556"/>
                      <a:pt x="1727" y="485"/>
                    </a:cubicBezTo>
                    <a:cubicBezTo>
                      <a:pt x="1528" y="464"/>
                      <a:pt x="1326" y="453"/>
                      <a:pt x="1124" y="453"/>
                    </a:cubicBezTo>
                    <a:cubicBezTo>
                      <a:pt x="745" y="453"/>
                      <a:pt x="365" y="490"/>
                      <a:pt x="1" y="568"/>
                    </a:cubicBezTo>
                    <a:cubicBezTo>
                      <a:pt x="137" y="559"/>
                      <a:pt x="274" y="555"/>
                      <a:pt x="410" y="555"/>
                    </a:cubicBezTo>
                    <a:cubicBezTo>
                      <a:pt x="1406" y="555"/>
                      <a:pt x="2398" y="783"/>
                      <a:pt x="3299" y="1223"/>
                    </a:cubicBezTo>
                    <a:cubicBezTo>
                      <a:pt x="4311" y="1699"/>
                      <a:pt x="5168" y="2449"/>
                      <a:pt x="5799" y="3378"/>
                    </a:cubicBezTo>
                    <a:cubicBezTo>
                      <a:pt x="5811" y="3390"/>
                      <a:pt x="5835" y="3413"/>
                      <a:pt x="5859" y="3425"/>
                    </a:cubicBezTo>
                    <a:cubicBezTo>
                      <a:pt x="5889" y="3447"/>
                      <a:pt x="5925" y="3458"/>
                      <a:pt x="5960" y="3458"/>
                    </a:cubicBezTo>
                    <a:cubicBezTo>
                      <a:pt x="6021" y="3458"/>
                      <a:pt x="6083" y="3426"/>
                      <a:pt x="6121" y="3366"/>
                    </a:cubicBezTo>
                    <a:cubicBezTo>
                      <a:pt x="6633" y="2556"/>
                      <a:pt x="7145" y="1747"/>
                      <a:pt x="7823" y="1092"/>
                    </a:cubicBezTo>
                    <a:cubicBezTo>
                      <a:pt x="8168" y="770"/>
                      <a:pt x="8561" y="508"/>
                      <a:pt x="8990" y="318"/>
                    </a:cubicBezTo>
                    <a:cubicBezTo>
                      <a:pt x="9386" y="136"/>
                      <a:pt x="9811" y="40"/>
                      <a:pt x="10239" y="40"/>
                    </a:cubicBezTo>
                    <a:cubicBezTo>
                      <a:pt x="10287" y="40"/>
                      <a:pt x="10335" y="42"/>
                      <a:pt x="10383" y="44"/>
                    </a:cubicBezTo>
                    <a:cubicBezTo>
                      <a:pt x="10212" y="15"/>
                      <a:pt x="10040" y="0"/>
                      <a:pt x="98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5618500" y="1301875"/>
                <a:ext cx="34947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13979" h="6641" extrusionOk="0">
                    <a:moveTo>
                      <a:pt x="13978" y="1"/>
                    </a:moveTo>
                    <a:lnTo>
                      <a:pt x="13978" y="1"/>
                    </a:lnTo>
                    <a:cubicBezTo>
                      <a:pt x="13264" y="96"/>
                      <a:pt x="12597" y="370"/>
                      <a:pt x="12037" y="810"/>
                    </a:cubicBezTo>
                    <a:cubicBezTo>
                      <a:pt x="11466" y="1239"/>
                      <a:pt x="10990" y="1775"/>
                      <a:pt x="10609" y="2382"/>
                    </a:cubicBezTo>
                    <a:cubicBezTo>
                      <a:pt x="9916" y="3486"/>
                      <a:pt x="9538" y="4738"/>
                      <a:pt x="9215" y="5959"/>
                    </a:cubicBezTo>
                    <a:lnTo>
                      <a:pt x="9215" y="5959"/>
                    </a:lnTo>
                    <a:cubicBezTo>
                      <a:pt x="7933" y="5038"/>
                      <a:pt x="6420" y="4478"/>
                      <a:pt x="4846" y="4346"/>
                    </a:cubicBezTo>
                    <a:cubicBezTo>
                      <a:pt x="4610" y="4326"/>
                      <a:pt x="4373" y="4317"/>
                      <a:pt x="4137" y="4317"/>
                    </a:cubicBezTo>
                    <a:cubicBezTo>
                      <a:pt x="3529" y="4317"/>
                      <a:pt x="2926" y="4381"/>
                      <a:pt x="2334" y="4501"/>
                    </a:cubicBezTo>
                    <a:cubicBezTo>
                      <a:pt x="1512" y="4668"/>
                      <a:pt x="727" y="4965"/>
                      <a:pt x="0" y="5382"/>
                    </a:cubicBezTo>
                    <a:cubicBezTo>
                      <a:pt x="762" y="5061"/>
                      <a:pt x="1560" y="4858"/>
                      <a:pt x="2382" y="4751"/>
                    </a:cubicBezTo>
                    <a:cubicBezTo>
                      <a:pt x="2769" y="4705"/>
                      <a:pt x="3161" y="4681"/>
                      <a:pt x="3554" y="4681"/>
                    </a:cubicBezTo>
                    <a:cubicBezTo>
                      <a:pt x="3971" y="4681"/>
                      <a:pt x="4388" y="4708"/>
                      <a:pt x="4798" y="4763"/>
                    </a:cubicBezTo>
                    <a:cubicBezTo>
                      <a:pt x="6406" y="4965"/>
                      <a:pt x="7930" y="5597"/>
                      <a:pt x="9204" y="6585"/>
                    </a:cubicBezTo>
                    <a:cubicBezTo>
                      <a:pt x="9240" y="6609"/>
                      <a:pt x="9275" y="6620"/>
                      <a:pt x="9299" y="6632"/>
                    </a:cubicBezTo>
                    <a:cubicBezTo>
                      <a:pt x="9321" y="6638"/>
                      <a:pt x="9343" y="6641"/>
                      <a:pt x="9365" y="6641"/>
                    </a:cubicBezTo>
                    <a:cubicBezTo>
                      <a:pt x="9480" y="6641"/>
                      <a:pt x="9578" y="6562"/>
                      <a:pt x="9609" y="6442"/>
                    </a:cubicBezTo>
                    <a:cubicBezTo>
                      <a:pt x="9954" y="5108"/>
                      <a:pt x="10275" y="3763"/>
                      <a:pt x="10942" y="2572"/>
                    </a:cubicBezTo>
                    <a:cubicBezTo>
                      <a:pt x="11264" y="1989"/>
                      <a:pt x="11692" y="1441"/>
                      <a:pt x="12192" y="989"/>
                    </a:cubicBezTo>
                    <a:cubicBezTo>
                      <a:pt x="12692" y="524"/>
                      <a:pt x="13311" y="179"/>
                      <a:pt x="139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6206525" y="860950"/>
                <a:ext cx="18427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7371" h="2469" extrusionOk="0">
                    <a:moveTo>
                      <a:pt x="745" y="1"/>
                    </a:moveTo>
                    <a:cubicBezTo>
                      <a:pt x="497" y="1"/>
                      <a:pt x="247" y="30"/>
                      <a:pt x="1" y="90"/>
                    </a:cubicBezTo>
                    <a:cubicBezTo>
                      <a:pt x="58" y="87"/>
                      <a:pt x="116" y="86"/>
                      <a:pt x="173" y="86"/>
                    </a:cubicBezTo>
                    <a:cubicBezTo>
                      <a:pt x="875" y="86"/>
                      <a:pt x="1561" y="288"/>
                      <a:pt x="2156" y="673"/>
                    </a:cubicBezTo>
                    <a:cubicBezTo>
                      <a:pt x="2775" y="1054"/>
                      <a:pt x="3239" y="1649"/>
                      <a:pt x="3489" y="2340"/>
                    </a:cubicBezTo>
                    <a:cubicBezTo>
                      <a:pt x="3501" y="2376"/>
                      <a:pt x="3525" y="2411"/>
                      <a:pt x="3561" y="2435"/>
                    </a:cubicBezTo>
                    <a:cubicBezTo>
                      <a:pt x="3597" y="2458"/>
                      <a:pt x="3636" y="2468"/>
                      <a:pt x="3674" y="2468"/>
                    </a:cubicBezTo>
                    <a:cubicBezTo>
                      <a:pt x="3738" y="2468"/>
                      <a:pt x="3798" y="2439"/>
                      <a:pt x="3835" y="2388"/>
                    </a:cubicBezTo>
                    <a:cubicBezTo>
                      <a:pt x="4251" y="1768"/>
                      <a:pt x="4752" y="1197"/>
                      <a:pt x="5430" y="935"/>
                    </a:cubicBezTo>
                    <a:cubicBezTo>
                      <a:pt x="5634" y="855"/>
                      <a:pt x="5851" y="815"/>
                      <a:pt x="6068" y="815"/>
                    </a:cubicBezTo>
                    <a:cubicBezTo>
                      <a:pt x="6206" y="815"/>
                      <a:pt x="6344" y="831"/>
                      <a:pt x="6478" y="864"/>
                    </a:cubicBezTo>
                    <a:cubicBezTo>
                      <a:pt x="6847" y="923"/>
                      <a:pt x="7169" y="1149"/>
                      <a:pt x="7371" y="1471"/>
                    </a:cubicBezTo>
                    <a:cubicBezTo>
                      <a:pt x="7216" y="1090"/>
                      <a:pt x="6907" y="804"/>
                      <a:pt x="6526" y="673"/>
                    </a:cubicBezTo>
                    <a:cubicBezTo>
                      <a:pt x="6315" y="603"/>
                      <a:pt x="6098" y="567"/>
                      <a:pt x="5881" y="567"/>
                    </a:cubicBezTo>
                    <a:cubicBezTo>
                      <a:pt x="5693" y="567"/>
                      <a:pt x="5505" y="594"/>
                      <a:pt x="5323" y="649"/>
                    </a:cubicBezTo>
                    <a:cubicBezTo>
                      <a:pt x="4930" y="768"/>
                      <a:pt x="4573" y="983"/>
                      <a:pt x="4275" y="1256"/>
                    </a:cubicBezTo>
                    <a:cubicBezTo>
                      <a:pt x="4073" y="1451"/>
                      <a:pt x="3882" y="1663"/>
                      <a:pt x="3712" y="1884"/>
                    </a:cubicBezTo>
                    <a:lnTo>
                      <a:pt x="3712" y="1884"/>
                    </a:lnTo>
                    <a:cubicBezTo>
                      <a:pt x="3412" y="1256"/>
                      <a:pt x="2921" y="737"/>
                      <a:pt x="2299" y="411"/>
                    </a:cubicBezTo>
                    <a:cubicBezTo>
                      <a:pt x="1825" y="141"/>
                      <a:pt x="1289" y="1"/>
                      <a:pt x="7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" name="Google Shape;19;p2"/>
            <p:cNvGrpSpPr/>
            <p:nvPr/>
          </p:nvGrpSpPr>
          <p:grpSpPr>
            <a:xfrm flipH="1">
              <a:off x="7531279" y="1249511"/>
              <a:ext cx="1143519" cy="799674"/>
              <a:chOff x="1330800" y="1140849"/>
              <a:chExt cx="1143519" cy="799674"/>
            </a:xfrm>
          </p:grpSpPr>
          <p:sp>
            <p:nvSpPr>
              <p:cNvPr id="20" name="Google Shape;20;p2"/>
              <p:cNvSpPr/>
              <p:nvPr/>
            </p:nvSpPr>
            <p:spPr>
              <a:xfrm>
                <a:off x="2186368" y="1312440"/>
                <a:ext cx="287951" cy="93651"/>
              </a:xfrm>
              <a:custGeom>
                <a:avLst/>
                <a:gdLst/>
                <a:ahLst/>
                <a:cxnLst/>
                <a:rect l="l" t="t" r="r" b="b"/>
                <a:pathLst>
                  <a:path w="10371" h="3373" extrusionOk="0">
                    <a:moveTo>
                      <a:pt x="954" y="0"/>
                    </a:moveTo>
                    <a:cubicBezTo>
                      <a:pt x="634" y="0"/>
                      <a:pt x="313" y="36"/>
                      <a:pt x="0" y="113"/>
                    </a:cubicBezTo>
                    <a:cubicBezTo>
                      <a:pt x="143" y="100"/>
                      <a:pt x="285" y="94"/>
                      <a:pt x="427" y="94"/>
                    </a:cubicBezTo>
                    <a:cubicBezTo>
                      <a:pt x="1345" y="94"/>
                      <a:pt x="2253" y="358"/>
                      <a:pt x="3036" y="863"/>
                    </a:cubicBezTo>
                    <a:cubicBezTo>
                      <a:pt x="3929" y="1411"/>
                      <a:pt x="4620" y="2244"/>
                      <a:pt x="4977" y="3244"/>
                    </a:cubicBezTo>
                    <a:cubicBezTo>
                      <a:pt x="4989" y="3280"/>
                      <a:pt x="5013" y="3316"/>
                      <a:pt x="5049" y="3339"/>
                    </a:cubicBezTo>
                    <a:cubicBezTo>
                      <a:pt x="5080" y="3362"/>
                      <a:pt x="5117" y="3372"/>
                      <a:pt x="5153" y="3372"/>
                    </a:cubicBezTo>
                    <a:cubicBezTo>
                      <a:pt x="5213" y="3372"/>
                      <a:pt x="5273" y="3344"/>
                      <a:pt x="5310" y="3292"/>
                    </a:cubicBezTo>
                    <a:cubicBezTo>
                      <a:pt x="5906" y="2423"/>
                      <a:pt x="6632" y="1601"/>
                      <a:pt x="7596" y="1232"/>
                    </a:cubicBezTo>
                    <a:cubicBezTo>
                      <a:pt x="7881" y="1121"/>
                      <a:pt x="8182" y="1066"/>
                      <a:pt x="8483" y="1066"/>
                    </a:cubicBezTo>
                    <a:cubicBezTo>
                      <a:pt x="8698" y="1066"/>
                      <a:pt x="8912" y="1094"/>
                      <a:pt x="9120" y="1149"/>
                    </a:cubicBezTo>
                    <a:cubicBezTo>
                      <a:pt x="9644" y="1256"/>
                      <a:pt x="10097" y="1577"/>
                      <a:pt x="10371" y="2042"/>
                    </a:cubicBezTo>
                    <a:cubicBezTo>
                      <a:pt x="10180" y="1530"/>
                      <a:pt x="9692" y="1149"/>
                      <a:pt x="9168" y="970"/>
                    </a:cubicBezTo>
                    <a:cubicBezTo>
                      <a:pt x="8886" y="876"/>
                      <a:pt x="8591" y="828"/>
                      <a:pt x="8295" y="828"/>
                    </a:cubicBezTo>
                    <a:cubicBezTo>
                      <a:pt x="8029" y="828"/>
                      <a:pt x="7761" y="867"/>
                      <a:pt x="7501" y="946"/>
                    </a:cubicBezTo>
                    <a:cubicBezTo>
                      <a:pt x="6965" y="1125"/>
                      <a:pt x="6477" y="1423"/>
                      <a:pt x="6061" y="1804"/>
                    </a:cubicBezTo>
                    <a:cubicBezTo>
                      <a:pt x="5750" y="2104"/>
                      <a:pt x="5462" y="2435"/>
                      <a:pt x="5203" y="2783"/>
                    </a:cubicBezTo>
                    <a:lnTo>
                      <a:pt x="5203" y="2783"/>
                    </a:lnTo>
                    <a:cubicBezTo>
                      <a:pt x="4791" y="1859"/>
                      <a:pt x="4087" y="1093"/>
                      <a:pt x="3191" y="613"/>
                    </a:cubicBezTo>
                    <a:cubicBezTo>
                      <a:pt x="2715" y="339"/>
                      <a:pt x="2179" y="149"/>
                      <a:pt x="1631" y="53"/>
                    </a:cubicBezTo>
                    <a:cubicBezTo>
                      <a:pt x="1409" y="19"/>
                      <a:pt x="1182" y="0"/>
                      <a:pt x="9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2053454" y="1140849"/>
                <a:ext cx="204656" cy="68552"/>
              </a:xfrm>
              <a:custGeom>
                <a:avLst/>
                <a:gdLst/>
                <a:ahLst/>
                <a:cxnLst/>
                <a:rect l="l" t="t" r="r" b="b"/>
                <a:pathLst>
                  <a:path w="7371" h="2469" extrusionOk="0">
                    <a:moveTo>
                      <a:pt x="745" y="1"/>
                    </a:moveTo>
                    <a:cubicBezTo>
                      <a:pt x="497" y="1"/>
                      <a:pt x="247" y="30"/>
                      <a:pt x="1" y="90"/>
                    </a:cubicBezTo>
                    <a:cubicBezTo>
                      <a:pt x="58" y="87"/>
                      <a:pt x="116" y="86"/>
                      <a:pt x="173" y="86"/>
                    </a:cubicBezTo>
                    <a:cubicBezTo>
                      <a:pt x="875" y="86"/>
                      <a:pt x="1561" y="288"/>
                      <a:pt x="2156" y="673"/>
                    </a:cubicBezTo>
                    <a:cubicBezTo>
                      <a:pt x="2775" y="1054"/>
                      <a:pt x="3239" y="1649"/>
                      <a:pt x="3489" y="2340"/>
                    </a:cubicBezTo>
                    <a:cubicBezTo>
                      <a:pt x="3501" y="2376"/>
                      <a:pt x="3525" y="2411"/>
                      <a:pt x="3561" y="2435"/>
                    </a:cubicBezTo>
                    <a:cubicBezTo>
                      <a:pt x="3597" y="2458"/>
                      <a:pt x="3636" y="2468"/>
                      <a:pt x="3674" y="2468"/>
                    </a:cubicBezTo>
                    <a:cubicBezTo>
                      <a:pt x="3738" y="2468"/>
                      <a:pt x="3798" y="2439"/>
                      <a:pt x="3835" y="2388"/>
                    </a:cubicBezTo>
                    <a:cubicBezTo>
                      <a:pt x="4251" y="1768"/>
                      <a:pt x="4752" y="1197"/>
                      <a:pt x="5430" y="935"/>
                    </a:cubicBezTo>
                    <a:cubicBezTo>
                      <a:pt x="5634" y="855"/>
                      <a:pt x="5851" y="815"/>
                      <a:pt x="6068" y="815"/>
                    </a:cubicBezTo>
                    <a:cubicBezTo>
                      <a:pt x="6206" y="815"/>
                      <a:pt x="6344" y="831"/>
                      <a:pt x="6478" y="864"/>
                    </a:cubicBezTo>
                    <a:cubicBezTo>
                      <a:pt x="6847" y="923"/>
                      <a:pt x="7169" y="1149"/>
                      <a:pt x="7371" y="1471"/>
                    </a:cubicBezTo>
                    <a:cubicBezTo>
                      <a:pt x="7216" y="1090"/>
                      <a:pt x="6907" y="804"/>
                      <a:pt x="6526" y="673"/>
                    </a:cubicBezTo>
                    <a:cubicBezTo>
                      <a:pt x="6315" y="603"/>
                      <a:pt x="6098" y="567"/>
                      <a:pt x="5881" y="567"/>
                    </a:cubicBezTo>
                    <a:cubicBezTo>
                      <a:pt x="5693" y="567"/>
                      <a:pt x="5505" y="594"/>
                      <a:pt x="5323" y="649"/>
                    </a:cubicBezTo>
                    <a:cubicBezTo>
                      <a:pt x="4930" y="768"/>
                      <a:pt x="4573" y="983"/>
                      <a:pt x="4275" y="1256"/>
                    </a:cubicBezTo>
                    <a:cubicBezTo>
                      <a:pt x="4073" y="1451"/>
                      <a:pt x="3882" y="1663"/>
                      <a:pt x="3712" y="1884"/>
                    </a:cubicBezTo>
                    <a:lnTo>
                      <a:pt x="3712" y="1884"/>
                    </a:lnTo>
                    <a:cubicBezTo>
                      <a:pt x="3412" y="1256"/>
                      <a:pt x="2921" y="737"/>
                      <a:pt x="2299" y="411"/>
                    </a:cubicBezTo>
                    <a:cubicBezTo>
                      <a:pt x="1825" y="141"/>
                      <a:pt x="1289" y="1"/>
                      <a:pt x="7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1901410" y="1508632"/>
                <a:ext cx="280010" cy="118445"/>
              </a:xfrm>
              <a:custGeom>
                <a:avLst/>
                <a:gdLst/>
                <a:ahLst/>
                <a:cxnLst/>
                <a:rect l="l" t="t" r="r" b="b"/>
                <a:pathLst>
                  <a:path w="10085" h="4266" extrusionOk="0">
                    <a:moveTo>
                      <a:pt x="0" y="0"/>
                    </a:moveTo>
                    <a:cubicBezTo>
                      <a:pt x="1107" y="214"/>
                      <a:pt x="2143" y="714"/>
                      <a:pt x="3000" y="1465"/>
                    </a:cubicBezTo>
                    <a:cubicBezTo>
                      <a:pt x="3846" y="2167"/>
                      <a:pt x="4489" y="3096"/>
                      <a:pt x="4870" y="4143"/>
                    </a:cubicBezTo>
                    <a:cubicBezTo>
                      <a:pt x="4892" y="4219"/>
                      <a:pt x="4967" y="4266"/>
                      <a:pt x="5047" y="4266"/>
                    </a:cubicBezTo>
                    <a:cubicBezTo>
                      <a:pt x="5093" y="4266"/>
                      <a:pt x="5140" y="4250"/>
                      <a:pt x="5179" y="4215"/>
                    </a:cubicBezTo>
                    <a:cubicBezTo>
                      <a:pt x="5870" y="3560"/>
                      <a:pt x="6560" y="2905"/>
                      <a:pt x="7382" y="2465"/>
                    </a:cubicBezTo>
                    <a:cubicBezTo>
                      <a:pt x="7787" y="2238"/>
                      <a:pt x="8227" y="2084"/>
                      <a:pt x="8692" y="2000"/>
                    </a:cubicBezTo>
                    <a:cubicBezTo>
                      <a:pt x="8857" y="1971"/>
                      <a:pt x="9024" y="1956"/>
                      <a:pt x="9191" y="1956"/>
                    </a:cubicBezTo>
                    <a:cubicBezTo>
                      <a:pt x="9492" y="1956"/>
                      <a:pt x="9793" y="2004"/>
                      <a:pt x="10085" y="2096"/>
                    </a:cubicBezTo>
                    <a:cubicBezTo>
                      <a:pt x="9719" y="1917"/>
                      <a:pt x="9320" y="1822"/>
                      <a:pt x="8915" y="1822"/>
                    </a:cubicBezTo>
                    <a:cubicBezTo>
                      <a:pt x="8833" y="1822"/>
                      <a:pt x="8750" y="1826"/>
                      <a:pt x="8668" y="1834"/>
                    </a:cubicBezTo>
                    <a:cubicBezTo>
                      <a:pt x="8180" y="1869"/>
                      <a:pt x="7703" y="2000"/>
                      <a:pt x="7251" y="2215"/>
                    </a:cubicBezTo>
                    <a:cubicBezTo>
                      <a:pt x="6446" y="2580"/>
                      <a:pt x="5767" y="3157"/>
                      <a:pt x="5126" y="3739"/>
                    </a:cubicBezTo>
                    <a:lnTo>
                      <a:pt x="5126" y="3739"/>
                    </a:lnTo>
                    <a:cubicBezTo>
                      <a:pt x="4728" y="2734"/>
                      <a:pt x="4066" y="1858"/>
                      <a:pt x="3203" y="1203"/>
                    </a:cubicBezTo>
                    <a:cubicBezTo>
                      <a:pt x="2739" y="845"/>
                      <a:pt x="2227" y="560"/>
                      <a:pt x="1679" y="345"/>
                    </a:cubicBezTo>
                    <a:cubicBezTo>
                      <a:pt x="1143" y="143"/>
                      <a:pt x="583" y="24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330800" y="1812248"/>
                <a:ext cx="401676" cy="128274"/>
              </a:xfrm>
              <a:custGeom>
                <a:avLst/>
                <a:gdLst/>
                <a:ahLst/>
                <a:cxnLst/>
                <a:rect l="l" t="t" r="r" b="b"/>
                <a:pathLst>
                  <a:path w="14467" h="4620" extrusionOk="0">
                    <a:moveTo>
                      <a:pt x="13626" y="0"/>
                    </a:moveTo>
                    <a:cubicBezTo>
                      <a:pt x="13232" y="0"/>
                      <a:pt x="12837" y="60"/>
                      <a:pt x="12455" y="185"/>
                    </a:cubicBezTo>
                    <a:cubicBezTo>
                      <a:pt x="11788" y="388"/>
                      <a:pt x="11169" y="709"/>
                      <a:pt x="10621" y="1138"/>
                    </a:cubicBezTo>
                    <a:cubicBezTo>
                      <a:pt x="9630" y="1903"/>
                      <a:pt x="8872" y="2903"/>
                      <a:pt x="8172" y="3907"/>
                    </a:cubicBezTo>
                    <a:lnTo>
                      <a:pt x="8172" y="3907"/>
                    </a:lnTo>
                    <a:cubicBezTo>
                      <a:pt x="7315" y="2644"/>
                      <a:pt x="6134" y="1644"/>
                      <a:pt x="4751" y="1007"/>
                    </a:cubicBezTo>
                    <a:cubicBezTo>
                      <a:pt x="4001" y="662"/>
                      <a:pt x="3216" y="424"/>
                      <a:pt x="2418" y="305"/>
                    </a:cubicBezTo>
                    <a:cubicBezTo>
                      <a:pt x="2031" y="248"/>
                      <a:pt x="1645" y="218"/>
                      <a:pt x="1260" y="218"/>
                    </a:cubicBezTo>
                    <a:cubicBezTo>
                      <a:pt x="838" y="218"/>
                      <a:pt x="418" y="254"/>
                      <a:pt x="1" y="328"/>
                    </a:cubicBezTo>
                    <a:cubicBezTo>
                      <a:pt x="121" y="323"/>
                      <a:pt x="242" y="320"/>
                      <a:pt x="362" y="320"/>
                    </a:cubicBezTo>
                    <a:cubicBezTo>
                      <a:pt x="1036" y="320"/>
                      <a:pt x="1701" y="405"/>
                      <a:pt x="2358" y="566"/>
                    </a:cubicBezTo>
                    <a:cubicBezTo>
                      <a:pt x="3132" y="745"/>
                      <a:pt x="3870" y="1019"/>
                      <a:pt x="4561" y="1388"/>
                    </a:cubicBezTo>
                    <a:cubicBezTo>
                      <a:pt x="5942" y="2102"/>
                      <a:pt x="7121" y="3174"/>
                      <a:pt x="7954" y="4496"/>
                    </a:cubicBezTo>
                    <a:cubicBezTo>
                      <a:pt x="7966" y="4531"/>
                      <a:pt x="7990" y="4555"/>
                      <a:pt x="8026" y="4579"/>
                    </a:cubicBezTo>
                    <a:cubicBezTo>
                      <a:pt x="8066" y="4606"/>
                      <a:pt x="8114" y="4619"/>
                      <a:pt x="8163" y="4619"/>
                    </a:cubicBezTo>
                    <a:cubicBezTo>
                      <a:pt x="8244" y="4619"/>
                      <a:pt x="8326" y="4582"/>
                      <a:pt x="8371" y="4507"/>
                    </a:cubicBezTo>
                    <a:cubicBezTo>
                      <a:pt x="9133" y="3400"/>
                      <a:pt x="9871" y="2293"/>
                      <a:pt x="10859" y="1436"/>
                    </a:cubicBezTo>
                    <a:cubicBezTo>
                      <a:pt x="11359" y="995"/>
                      <a:pt x="11919" y="650"/>
                      <a:pt x="12526" y="400"/>
                    </a:cubicBezTo>
                    <a:cubicBezTo>
                      <a:pt x="13050" y="188"/>
                      <a:pt x="13607" y="79"/>
                      <a:pt x="14162" y="79"/>
                    </a:cubicBezTo>
                    <a:cubicBezTo>
                      <a:pt x="14264" y="79"/>
                      <a:pt x="14366" y="83"/>
                      <a:pt x="14467" y="90"/>
                    </a:cubicBezTo>
                    <a:cubicBezTo>
                      <a:pt x="14189" y="31"/>
                      <a:pt x="13908" y="0"/>
                      <a:pt x="136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851950" y="740750"/>
            <a:ext cx="7169100" cy="18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6300" b="1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845180" y="2443825"/>
            <a:ext cx="38583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1_1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oogle Shape;186;p18"/>
          <p:cNvGrpSpPr/>
          <p:nvPr/>
        </p:nvGrpSpPr>
        <p:grpSpPr>
          <a:xfrm>
            <a:off x="0" y="3225500"/>
            <a:ext cx="9627400" cy="1927561"/>
            <a:chOff x="0" y="3225500"/>
            <a:chExt cx="9627400" cy="1927561"/>
          </a:xfrm>
        </p:grpSpPr>
        <p:sp>
          <p:nvSpPr>
            <p:cNvPr id="187" name="Google Shape;187;p18"/>
            <p:cNvSpPr/>
            <p:nvPr/>
          </p:nvSpPr>
          <p:spPr>
            <a:xfrm flipH="1">
              <a:off x="3088499" y="3524322"/>
              <a:ext cx="6538901" cy="1628739"/>
            </a:xfrm>
            <a:custGeom>
              <a:avLst/>
              <a:gdLst/>
              <a:ahLst/>
              <a:cxnLst/>
              <a:rect l="l" t="t" r="r" b="b"/>
              <a:pathLst>
                <a:path w="102716" h="33636" extrusionOk="0">
                  <a:moveTo>
                    <a:pt x="102716" y="33493"/>
                  </a:moveTo>
                  <a:cubicBezTo>
                    <a:pt x="102716" y="33493"/>
                    <a:pt x="93310" y="6549"/>
                    <a:pt x="67914" y="11645"/>
                  </a:cubicBezTo>
                  <a:cubicBezTo>
                    <a:pt x="25420" y="20158"/>
                    <a:pt x="42113" y="4763"/>
                    <a:pt x="0" y="1"/>
                  </a:cubicBezTo>
                  <a:lnTo>
                    <a:pt x="0" y="33433"/>
                  </a:lnTo>
                  <a:cubicBezTo>
                    <a:pt x="0" y="33540"/>
                    <a:pt x="84" y="33636"/>
                    <a:pt x="203" y="33636"/>
                  </a:cubicBezTo>
                  <a:lnTo>
                    <a:pt x="102513" y="33636"/>
                  </a:lnTo>
                  <a:cubicBezTo>
                    <a:pt x="102620" y="33636"/>
                    <a:pt x="102716" y="33540"/>
                    <a:pt x="102716" y="334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8"/>
            <p:cNvSpPr/>
            <p:nvPr/>
          </p:nvSpPr>
          <p:spPr>
            <a:xfrm>
              <a:off x="0" y="3225500"/>
              <a:ext cx="2141443" cy="1918013"/>
            </a:xfrm>
            <a:custGeom>
              <a:avLst/>
              <a:gdLst/>
              <a:ahLst/>
              <a:cxnLst/>
              <a:rect l="l" t="t" r="r" b="b"/>
              <a:pathLst>
                <a:path w="92453" h="35422" extrusionOk="0">
                  <a:moveTo>
                    <a:pt x="92452" y="35267"/>
                  </a:moveTo>
                  <a:cubicBezTo>
                    <a:pt x="92452" y="35267"/>
                    <a:pt x="73069" y="1"/>
                    <a:pt x="0" y="1787"/>
                  </a:cubicBezTo>
                  <a:lnTo>
                    <a:pt x="0" y="35208"/>
                  </a:lnTo>
                  <a:cubicBezTo>
                    <a:pt x="0" y="35327"/>
                    <a:pt x="84" y="35422"/>
                    <a:pt x="203" y="35422"/>
                  </a:cubicBezTo>
                  <a:lnTo>
                    <a:pt x="92238" y="35422"/>
                  </a:lnTo>
                  <a:cubicBezTo>
                    <a:pt x="92357" y="35422"/>
                    <a:pt x="92452" y="35327"/>
                    <a:pt x="92452" y="352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9" name="Google Shape;189;p18"/>
          <p:cNvSpPr txBox="1">
            <a:spLocks noGrp="1"/>
          </p:cNvSpPr>
          <p:nvPr>
            <p:ph type="title" hasCustomPrompt="1"/>
          </p:nvPr>
        </p:nvSpPr>
        <p:spPr>
          <a:xfrm>
            <a:off x="4693800" y="766725"/>
            <a:ext cx="3890400" cy="106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6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90" name="Google Shape;190;p18"/>
          <p:cNvSpPr txBox="1">
            <a:spLocks noGrp="1"/>
          </p:cNvSpPr>
          <p:nvPr>
            <p:ph type="subTitle" idx="1"/>
          </p:nvPr>
        </p:nvSpPr>
        <p:spPr>
          <a:xfrm>
            <a:off x="5078355" y="1589553"/>
            <a:ext cx="3121200" cy="49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18"/>
          <p:cNvSpPr txBox="1">
            <a:spLocks noGrp="1"/>
          </p:cNvSpPr>
          <p:nvPr>
            <p:ph type="title" idx="2" hasCustomPrompt="1"/>
          </p:nvPr>
        </p:nvSpPr>
        <p:spPr>
          <a:xfrm>
            <a:off x="697950" y="1447275"/>
            <a:ext cx="4158900" cy="106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85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92" name="Google Shape;192;p18"/>
          <p:cNvSpPr txBox="1">
            <a:spLocks noGrp="1"/>
          </p:cNvSpPr>
          <p:nvPr>
            <p:ph type="subTitle" idx="3"/>
          </p:nvPr>
        </p:nvSpPr>
        <p:spPr>
          <a:xfrm>
            <a:off x="988550" y="2442968"/>
            <a:ext cx="3577800" cy="49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18"/>
          <p:cNvSpPr txBox="1">
            <a:spLocks noGrp="1"/>
          </p:cNvSpPr>
          <p:nvPr>
            <p:ph type="title" idx="4" hasCustomPrompt="1"/>
          </p:nvPr>
        </p:nvSpPr>
        <p:spPr>
          <a:xfrm>
            <a:off x="4693800" y="2211675"/>
            <a:ext cx="3890400" cy="10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6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94" name="Google Shape;194;p18"/>
          <p:cNvSpPr txBox="1">
            <a:spLocks noGrp="1"/>
          </p:cNvSpPr>
          <p:nvPr>
            <p:ph type="subTitle" idx="5"/>
          </p:nvPr>
        </p:nvSpPr>
        <p:spPr>
          <a:xfrm>
            <a:off x="5078355" y="3031053"/>
            <a:ext cx="3121200" cy="49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2_1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" name="Google Shape;216;p20"/>
          <p:cNvGrpSpPr/>
          <p:nvPr/>
        </p:nvGrpSpPr>
        <p:grpSpPr>
          <a:xfrm>
            <a:off x="-1425999" y="486339"/>
            <a:ext cx="10569999" cy="4657172"/>
            <a:chOff x="-1425999" y="486339"/>
            <a:chExt cx="10569999" cy="4657172"/>
          </a:xfrm>
        </p:grpSpPr>
        <p:sp>
          <p:nvSpPr>
            <p:cNvPr id="217" name="Google Shape;217;p20"/>
            <p:cNvSpPr/>
            <p:nvPr/>
          </p:nvSpPr>
          <p:spPr>
            <a:xfrm flipH="1">
              <a:off x="0" y="3295325"/>
              <a:ext cx="3039100" cy="1848186"/>
            </a:xfrm>
            <a:custGeom>
              <a:avLst/>
              <a:gdLst/>
              <a:ahLst/>
              <a:cxnLst/>
              <a:rect l="l" t="t" r="r" b="b"/>
              <a:pathLst>
                <a:path w="121564" h="55067" extrusionOk="0">
                  <a:moveTo>
                    <a:pt x="53638" y="33076"/>
                  </a:moveTo>
                  <a:cubicBezTo>
                    <a:pt x="79082" y="36052"/>
                    <a:pt x="76618" y="0"/>
                    <a:pt x="121564" y="21289"/>
                  </a:cubicBezTo>
                  <a:lnTo>
                    <a:pt x="121564" y="54864"/>
                  </a:lnTo>
                  <a:cubicBezTo>
                    <a:pt x="121564" y="54971"/>
                    <a:pt x="121468" y="55067"/>
                    <a:pt x="121349" y="55067"/>
                  </a:cubicBezTo>
                  <a:lnTo>
                    <a:pt x="120" y="55067"/>
                  </a:lnTo>
                  <a:cubicBezTo>
                    <a:pt x="1" y="55067"/>
                    <a:pt x="120" y="54971"/>
                    <a:pt x="120" y="54864"/>
                  </a:cubicBezTo>
                  <a:cubicBezTo>
                    <a:pt x="120" y="54864"/>
                    <a:pt x="120" y="26789"/>
                    <a:pt x="53638" y="33076"/>
                  </a:cubicBezTo>
                  <a:close/>
                </a:path>
              </a:pathLst>
            </a:custGeom>
            <a:solidFill>
              <a:srgbClr val="F5F1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0"/>
            <p:cNvSpPr/>
            <p:nvPr/>
          </p:nvSpPr>
          <p:spPr>
            <a:xfrm>
              <a:off x="-1425999" y="486339"/>
              <a:ext cx="2139391" cy="1475170"/>
            </a:xfrm>
            <a:custGeom>
              <a:avLst/>
              <a:gdLst/>
              <a:ahLst/>
              <a:cxnLst/>
              <a:rect l="l" t="t" r="r" b="b"/>
              <a:pathLst>
                <a:path w="19289" h="13300" extrusionOk="0">
                  <a:moveTo>
                    <a:pt x="8878" y="1"/>
                  </a:moveTo>
                  <a:cubicBezTo>
                    <a:pt x="8356" y="1"/>
                    <a:pt x="7835" y="75"/>
                    <a:pt x="7335" y="231"/>
                  </a:cubicBezTo>
                  <a:cubicBezTo>
                    <a:pt x="5739" y="720"/>
                    <a:pt x="4406" y="2113"/>
                    <a:pt x="4168" y="3768"/>
                  </a:cubicBezTo>
                  <a:cubicBezTo>
                    <a:pt x="4055" y="3755"/>
                    <a:pt x="3942" y="3749"/>
                    <a:pt x="3828" y="3749"/>
                  </a:cubicBezTo>
                  <a:cubicBezTo>
                    <a:pt x="2402" y="3749"/>
                    <a:pt x="930" y="4697"/>
                    <a:pt x="488" y="6054"/>
                  </a:cubicBezTo>
                  <a:cubicBezTo>
                    <a:pt x="0" y="7518"/>
                    <a:pt x="715" y="9280"/>
                    <a:pt x="2084" y="9983"/>
                  </a:cubicBezTo>
                  <a:cubicBezTo>
                    <a:pt x="2819" y="10350"/>
                    <a:pt x="3658" y="10429"/>
                    <a:pt x="4491" y="10429"/>
                  </a:cubicBezTo>
                  <a:cubicBezTo>
                    <a:pt x="4629" y="10429"/>
                    <a:pt x="4768" y="10427"/>
                    <a:pt x="4906" y="10423"/>
                  </a:cubicBezTo>
                  <a:cubicBezTo>
                    <a:pt x="5370" y="11673"/>
                    <a:pt x="6632" y="12483"/>
                    <a:pt x="7882" y="12923"/>
                  </a:cubicBezTo>
                  <a:cubicBezTo>
                    <a:pt x="8263" y="13054"/>
                    <a:pt x="8656" y="13162"/>
                    <a:pt x="9061" y="13245"/>
                  </a:cubicBezTo>
                  <a:cubicBezTo>
                    <a:pt x="9310" y="13281"/>
                    <a:pt x="9559" y="13299"/>
                    <a:pt x="9806" y="13299"/>
                  </a:cubicBezTo>
                  <a:cubicBezTo>
                    <a:pt x="11495" y="13299"/>
                    <a:pt x="13096" y="12465"/>
                    <a:pt x="14062" y="11042"/>
                  </a:cubicBezTo>
                  <a:cubicBezTo>
                    <a:pt x="14561" y="11269"/>
                    <a:pt x="15095" y="11382"/>
                    <a:pt x="15629" y="11382"/>
                  </a:cubicBezTo>
                  <a:cubicBezTo>
                    <a:pt x="16217" y="11382"/>
                    <a:pt x="16805" y="11245"/>
                    <a:pt x="17348" y="10971"/>
                  </a:cubicBezTo>
                  <a:cubicBezTo>
                    <a:pt x="18372" y="10435"/>
                    <a:pt x="19062" y="9423"/>
                    <a:pt x="19193" y="8268"/>
                  </a:cubicBezTo>
                  <a:cubicBezTo>
                    <a:pt x="19288" y="7137"/>
                    <a:pt x="18729" y="5911"/>
                    <a:pt x="17776" y="5280"/>
                  </a:cubicBezTo>
                  <a:cubicBezTo>
                    <a:pt x="18312" y="4530"/>
                    <a:pt x="18372" y="3541"/>
                    <a:pt x="17931" y="2732"/>
                  </a:cubicBezTo>
                  <a:cubicBezTo>
                    <a:pt x="17467" y="1946"/>
                    <a:pt x="16645" y="1434"/>
                    <a:pt x="15728" y="1363"/>
                  </a:cubicBezTo>
                  <a:cubicBezTo>
                    <a:pt x="15673" y="1359"/>
                    <a:pt x="15617" y="1357"/>
                    <a:pt x="15561" y="1357"/>
                  </a:cubicBezTo>
                  <a:cubicBezTo>
                    <a:pt x="14720" y="1357"/>
                    <a:pt x="13854" y="1770"/>
                    <a:pt x="13240" y="2351"/>
                  </a:cubicBezTo>
                  <a:cubicBezTo>
                    <a:pt x="13169" y="1744"/>
                    <a:pt x="12657" y="1291"/>
                    <a:pt x="12145" y="958"/>
                  </a:cubicBezTo>
                  <a:cubicBezTo>
                    <a:pt x="11172" y="353"/>
                    <a:pt x="10021" y="1"/>
                    <a:pt x="88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9" name="Google Shape;219;p20"/>
            <p:cNvGrpSpPr/>
            <p:nvPr/>
          </p:nvGrpSpPr>
          <p:grpSpPr>
            <a:xfrm flipH="1">
              <a:off x="485475" y="2171924"/>
              <a:ext cx="1143519" cy="799674"/>
              <a:chOff x="1330800" y="1140849"/>
              <a:chExt cx="1143519" cy="799674"/>
            </a:xfrm>
          </p:grpSpPr>
          <p:sp>
            <p:nvSpPr>
              <p:cNvPr id="220" name="Google Shape;220;p20"/>
              <p:cNvSpPr/>
              <p:nvPr/>
            </p:nvSpPr>
            <p:spPr>
              <a:xfrm>
                <a:off x="2186368" y="1312440"/>
                <a:ext cx="287951" cy="93651"/>
              </a:xfrm>
              <a:custGeom>
                <a:avLst/>
                <a:gdLst/>
                <a:ahLst/>
                <a:cxnLst/>
                <a:rect l="l" t="t" r="r" b="b"/>
                <a:pathLst>
                  <a:path w="10371" h="3373" extrusionOk="0">
                    <a:moveTo>
                      <a:pt x="954" y="0"/>
                    </a:moveTo>
                    <a:cubicBezTo>
                      <a:pt x="634" y="0"/>
                      <a:pt x="313" y="36"/>
                      <a:pt x="0" y="113"/>
                    </a:cubicBezTo>
                    <a:cubicBezTo>
                      <a:pt x="143" y="100"/>
                      <a:pt x="285" y="94"/>
                      <a:pt x="427" y="94"/>
                    </a:cubicBezTo>
                    <a:cubicBezTo>
                      <a:pt x="1345" y="94"/>
                      <a:pt x="2253" y="358"/>
                      <a:pt x="3036" y="863"/>
                    </a:cubicBezTo>
                    <a:cubicBezTo>
                      <a:pt x="3929" y="1411"/>
                      <a:pt x="4620" y="2244"/>
                      <a:pt x="4977" y="3244"/>
                    </a:cubicBezTo>
                    <a:cubicBezTo>
                      <a:pt x="4989" y="3280"/>
                      <a:pt x="5013" y="3316"/>
                      <a:pt x="5049" y="3339"/>
                    </a:cubicBezTo>
                    <a:cubicBezTo>
                      <a:pt x="5080" y="3362"/>
                      <a:pt x="5117" y="3372"/>
                      <a:pt x="5153" y="3372"/>
                    </a:cubicBezTo>
                    <a:cubicBezTo>
                      <a:pt x="5213" y="3372"/>
                      <a:pt x="5273" y="3344"/>
                      <a:pt x="5310" y="3292"/>
                    </a:cubicBezTo>
                    <a:cubicBezTo>
                      <a:pt x="5906" y="2423"/>
                      <a:pt x="6632" y="1601"/>
                      <a:pt x="7596" y="1232"/>
                    </a:cubicBezTo>
                    <a:cubicBezTo>
                      <a:pt x="7881" y="1121"/>
                      <a:pt x="8182" y="1066"/>
                      <a:pt x="8483" y="1066"/>
                    </a:cubicBezTo>
                    <a:cubicBezTo>
                      <a:pt x="8698" y="1066"/>
                      <a:pt x="8912" y="1094"/>
                      <a:pt x="9120" y="1149"/>
                    </a:cubicBezTo>
                    <a:cubicBezTo>
                      <a:pt x="9644" y="1256"/>
                      <a:pt x="10097" y="1577"/>
                      <a:pt x="10371" y="2042"/>
                    </a:cubicBezTo>
                    <a:cubicBezTo>
                      <a:pt x="10180" y="1530"/>
                      <a:pt x="9692" y="1149"/>
                      <a:pt x="9168" y="970"/>
                    </a:cubicBezTo>
                    <a:cubicBezTo>
                      <a:pt x="8886" y="876"/>
                      <a:pt x="8591" y="828"/>
                      <a:pt x="8295" y="828"/>
                    </a:cubicBezTo>
                    <a:cubicBezTo>
                      <a:pt x="8029" y="828"/>
                      <a:pt x="7761" y="867"/>
                      <a:pt x="7501" y="946"/>
                    </a:cubicBezTo>
                    <a:cubicBezTo>
                      <a:pt x="6965" y="1125"/>
                      <a:pt x="6477" y="1423"/>
                      <a:pt x="6061" y="1804"/>
                    </a:cubicBezTo>
                    <a:cubicBezTo>
                      <a:pt x="5750" y="2104"/>
                      <a:pt x="5462" y="2435"/>
                      <a:pt x="5203" y="2783"/>
                    </a:cubicBezTo>
                    <a:lnTo>
                      <a:pt x="5203" y="2783"/>
                    </a:lnTo>
                    <a:cubicBezTo>
                      <a:pt x="4791" y="1859"/>
                      <a:pt x="4087" y="1093"/>
                      <a:pt x="3191" y="613"/>
                    </a:cubicBezTo>
                    <a:cubicBezTo>
                      <a:pt x="2715" y="339"/>
                      <a:pt x="2179" y="149"/>
                      <a:pt x="1631" y="53"/>
                    </a:cubicBezTo>
                    <a:cubicBezTo>
                      <a:pt x="1409" y="19"/>
                      <a:pt x="1182" y="0"/>
                      <a:pt x="9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20"/>
              <p:cNvSpPr/>
              <p:nvPr/>
            </p:nvSpPr>
            <p:spPr>
              <a:xfrm>
                <a:off x="2053454" y="1140849"/>
                <a:ext cx="204656" cy="68552"/>
              </a:xfrm>
              <a:custGeom>
                <a:avLst/>
                <a:gdLst/>
                <a:ahLst/>
                <a:cxnLst/>
                <a:rect l="l" t="t" r="r" b="b"/>
                <a:pathLst>
                  <a:path w="7371" h="2469" extrusionOk="0">
                    <a:moveTo>
                      <a:pt x="745" y="1"/>
                    </a:moveTo>
                    <a:cubicBezTo>
                      <a:pt x="497" y="1"/>
                      <a:pt x="247" y="30"/>
                      <a:pt x="1" y="90"/>
                    </a:cubicBezTo>
                    <a:cubicBezTo>
                      <a:pt x="58" y="87"/>
                      <a:pt x="116" y="86"/>
                      <a:pt x="173" y="86"/>
                    </a:cubicBezTo>
                    <a:cubicBezTo>
                      <a:pt x="875" y="86"/>
                      <a:pt x="1561" y="288"/>
                      <a:pt x="2156" y="673"/>
                    </a:cubicBezTo>
                    <a:cubicBezTo>
                      <a:pt x="2775" y="1054"/>
                      <a:pt x="3239" y="1649"/>
                      <a:pt x="3489" y="2340"/>
                    </a:cubicBezTo>
                    <a:cubicBezTo>
                      <a:pt x="3501" y="2376"/>
                      <a:pt x="3525" y="2411"/>
                      <a:pt x="3561" y="2435"/>
                    </a:cubicBezTo>
                    <a:cubicBezTo>
                      <a:pt x="3597" y="2458"/>
                      <a:pt x="3636" y="2468"/>
                      <a:pt x="3674" y="2468"/>
                    </a:cubicBezTo>
                    <a:cubicBezTo>
                      <a:pt x="3738" y="2468"/>
                      <a:pt x="3798" y="2439"/>
                      <a:pt x="3835" y="2388"/>
                    </a:cubicBezTo>
                    <a:cubicBezTo>
                      <a:pt x="4251" y="1768"/>
                      <a:pt x="4752" y="1197"/>
                      <a:pt x="5430" y="935"/>
                    </a:cubicBezTo>
                    <a:cubicBezTo>
                      <a:pt x="5634" y="855"/>
                      <a:pt x="5851" y="815"/>
                      <a:pt x="6068" y="815"/>
                    </a:cubicBezTo>
                    <a:cubicBezTo>
                      <a:pt x="6206" y="815"/>
                      <a:pt x="6344" y="831"/>
                      <a:pt x="6478" y="864"/>
                    </a:cubicBezTo>
                    <a:cubicBezTo>
                      <a:pt x="6847" y="923"/>
                      <a:pt x="7169" y="1149"/>
                      <a:pt x="7371" y="1471"/>
                    </a:cubicBezTo>
                    <a:cubicBezTo>
                      <a:pt x="7216" y="1090"/>
                      <a:pt x="6907" y="804"/>
                      <a:pt x="6526" y="673"/>
                    </a:cubicBezTo>
                    <a:cubicBezTo>
                      <a:pt x="6315" y="603"/>
                      <a:pt x="6098" y="567"/>
                      <a:pt x="5881" y="567"/>
                    </a:cubicBezTo>
                    <a:cubicBezTo>
                      <a:pt x="5693" y="567"/>
                      <a:pt x="5505" y="594"/>
                      <a:pt x="5323" y="649"/>
                    </a:cubicBezTo>
                    <a:cubicBezTo>
                      <a:pt x="4930" y="768"/>
                      <a:pt x="4573" y="983"/>
                      <a:pt x="4275" y="1256"/>
                    </a:cubicBezTo>
                    <a:cubicBezTo>
                      <a:pt x="4073" y="1451"/>
                      <a:pt x="3882" y="1663"/>
                      <a:pt x="3712" y="1884"/>
                    </a:cubicBezTo>
                    <a:lnTo>
                      <a:pt x="3712" y="1884"/>
                    </a:lnTo>
                    <a:cubicBezTo>
                      <a:pt x="3412" y="1256"/>
                      <a:pt x="2921" y="737"/>
                      <a:pt x="2299" y="411"/>
                    </a:cubicBezTo>
                    <a:cubicBezTo>
                      <a:pt x="1825" y="141"/>
                      <a:pt x="1289" y="1"/>
                      <a:pt x="7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20"/>
              <p:cNvSpPr/>
              <p:nvPr/>
            </p:nvSpPr>
            <p:spPr>
              <a:xfrm>
                <a:off x="1901410" y="1508632"/>
                <a:ext cx="280010" cy="118445"/>
              </a:xfrm>
              <a:custGeom>
                <a:avLst/>
                <a:gdLst/>
                <a:ahLst/>
                <a:cxnLst/>
                <a:rect l="l" t="t" r="r" b="b"/>
                <a:pathLst>
                  <a:path w="10085" h="4266" extrusionOk="0">
                    <a:moveTo>
                      <a:pt x="0" y="0"/>
                    </a:moveTo>
                    <a:cubicBezTo>
                      <a:pt x="1107" y="214"/>
                      <a:pt x="2143" y="714"/>
                      <a:pt x="3000" y="1465"/>
                    </a:cubicBezTo>
                    <a:cubicBezTo>
                      <a:pt x="3846" y="2167"/>
                      <a:pt x="4489" y="3096"/>
                      <a:pt x="4870" y="4143"/>
                    </a:cubicBezTo>
                    <a:cubicBezTo>
                      <a:pt x="4892" y="4219"/>
                      <a:pt x="4967" y="4266"/>
                      <a:pt x="5047" y="4266"/>
                    </a:cubicBezTo>
                    <a:cubicBezTo>
                      <a:pt x="5093" y="4266"/>
                      <a:pt x="5140" y="4250"/>
                      <a:pt x="5179" y="4215"/>
                    </a:cubicBezTo>
                    <a:cubicBezTo>
                      <a:pt x="5870" y="3560"/>
                      <a:pt x="6560" y="2905"/>
                      <a:pt x="7382" y="2465"/>
                    </a:cubicBezTo>
                    <a:cubicBezTo>
                      <a:pt x="7787" y="2238"/>
                      <a:pt x="8227" y="2084"/>
                      <a:pt x="8692" y="2000"/>
                    </a:cubicBezTo>
                    <a:cubicBezTo>
                      <a:pt x="8857" y="1971"/>
                      <a:pt x="9024" y="1956"/>
                      <a:pt x="9191" y="1956"/>
                    </a:cubicBezTo>
                    <a:cubicBezTo>
                      <a:pt x="9492" y="1956"/>
                      <a:pt x="9793" y="2004"/>
                      <a:pt x="10085" y="2096"/>
                    </a:cubicBezTo>
                    <a:cubicBezTo>
                      <a:pt x="9719" y="1917"/>
                      <a:pt x="9320" y="1822"/>
                      <a:pt x="8915" y="1822"/>
                    </a:cubicBezTo>
                    <a:cubicBezTo>
                      <a:pt x="8833" y="1822"/>
                      <a:pt x="8750" y="1826"/>
                      <a:pt x="8668" y="1834"/>
                    </a:cubicBezTo>
                    <a:cubicBezTo>
                      <a:pt x="8180" y="1869"/>
                      <a:pt x="7703" y="2000"/>
                      <a:pt x="7251" y="2215"/>
                    </a:cubicBezTo>
                    <a:cubicBezTo>
                      <a:pt x="6446" y="2580"/>
                      <a:pt x="5767" y="3157"/>
                      <a:pt x="5126" y="3739"/>
                    </a:cubicBezTo>
                    <a:lnTo>
                      <a:pt x="5126" y="3739"/>
                    </a:lnTo>
                    <a:cubicBezTo>
                      <a:pt x="4728" y="2734"/>
                      <a:pt x="4066" y="1858"/>
                      <a:pt x="3203" y="1203"/>
                    </a:cubicBezTo>
                    <a:cubicBezTo>
                      <a:pt x="2739" y="845"/>
                      <a:pt x="2227" y="560"/>
                      <a:pt x="1679" y="345"/>
                    </a:cubicBezTo>
                    <a:cubicBezTo>
                      <a:pt x="1143" y="143"/>
                      <a:pt x="583" y="24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20"/>
              <p:cNvSpPr/>
              <p:nvPr/>
            </p:nvSpPr>
            <p:spPr>
              <a:xfrm>
                <a:off x="1330800" y="1812248"/>
                <a:ext cx="401676" cy="128274"/>
              </a:xfrm>
              <a:custGeom>
                <a:avLst/>
                <a:gdLst/>
                <a:ahLst/>
                <a:cxnLst/>
                <a:rect l="l" t="t" r="r" b="b"/>
                <a:pathLst>
                  <a:path w="14467" h="4620" extrusionOk="0">
                    <a:moveTo>
                      <a:pt x="13626" y="0"/>
                    </a:moveTo>
                    <a:cubicBezTo>
                      <a:pt x="13232" y="0"/>
                      <a:pt x="12837" y="60"/>
                      <a:pt x="12455" y="185"/>
                    </a:cubicBezTo>
                    <a:cubicBezTo>
                      <a:pt x="11788" y="388"/>
                      <a:pt x="11169" y="709"/>
                      <a:pt x="10621" y="1138"/>
                    </a:cubicBezTo>
                    <a:cubicBezTo>
                      <a:pt x="9630" y="1903"/>
                      <a:pt x="8872" y="2903"/>
                      <a:pt x="8172" y="3907"/>
                    </a:cubicBezTo>
                    <a:lnTo>
                      <a:pt x="8172" y="3907"/>
                    </a:lnTo>
                    <a:cubicBezTo>
                      <a:pt x="7315" y="2644"/>
                      <a:pt x="6134" y="1644"/>
                      <a:pt x="4751" y="1007"/>
                    </a:cubicBezTo>
                    <a:cubicBezTo>
                      <a:pt x="4001" y="662"/>
                      <a:pt x="3216" y="424"/>
                      <a:pt x="2418" y="305"/>
                    </a:cubicBezTo>
                    <a:cubicBezTo>
                      <a:pt x="2031" y="248"/>
                      <a:pt x="1645" y="218"/>
                      <a:pt x="1260" y="218"/>
                    </a:cubicBezTo>
                    <a:cubicBezTo>
                      <a:pt x="838" y="218"/>
                      <a:pt x="418" y="254"/>
                      <a:pt x="1" y="328"/>
                    </a:cubicBezTo>
                    <a:cubicBezTo>
                      <a:pt x="121" y="323"/>
                      <a:pt x="242" y="320"/>
                      <a:pt x="362" y="320"/>
                    </a:cubicBezTo>
                    <a:cubicBezTo>
                      <a:pt x="1036" y="320"/>
                      <a:pt x="1701" y="405"/>
                      <a:pt x="2358" y="566"/>
                    </a:cubicBezTo>
                    <a:cubicBezTo>
                      <a:pt x="3132" y="745"/>
                      <a:pt x="3870" y="1019"/>
                      <a:pt x="4561" y="1388"/>
                    </a:cubicBezTo>
                    <a:cubicBezTo>
                      <a:pt x="5942" y="2102"/>
                      <a:pt x="7121" y="3174"/>
                      <a:pt x="7954" y="4496"/>
                    </a:cubicBezTo>
                    <a:cubicBezTo>
                      <a:pt x="7966" y="4531"/>
                      <a:pt x="7990" y="4555"/>
                      <a:pt x="8026" y="4579"/>
                    </a:cubicBezTo>
                    <a:cubicBezTo>
                      <a:pt x="8066" y="4606"/>
                      <a:pt x="8114" y="4619"/>
                      <a:pt x="8163" y="4619"/>
                    </a:cubicBezTo>
                    <a:cubicBezTo>
                      <a:pt x="8244" y="4619"/>
                      <a:pt x="8326" y="4582"/>
                      <a:pt x="8371" y="4507"/>
                    </a:cubicBezTo>
                    <a:cubicBezTo>
                      <a:pt x="9133" y="3400"/>
                      <a:pt x="9871" y="2293"/>
                      <a:pt x="10859" y="1436"/>
                    </a:cubicBezTo>
                    <a:cubicBezTo>
                      <a:pt x="11359" y="995"/>
                      <a:pt x="11919" y="650"/>
                      <a:pt x="12526" y="400"/>
                    </a:cubicBezTo>
                    <a:cubicBezTo>
                      <a:pt x="13050" y="188"/>
                      <a:pt x="13607" y="79"/>
                      <a:pt x="14162" y="79"/>
                    </a:cubicBezTo>
                    <a:cubicBezTo>
                      <a:pt x="14264" y="79"/>
                      <a:pt x="14366" y="83"/>
                      <a:pt x="14467" y="90"/>
                    </a:cubicBezTo>
                    <a:cubicBezTo>
                      <a:pt x="14189" y="31"/>
                      <a:pt x="13908" y="0"/>
                      <a:pt x="136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4" name="Google Shape;224;p20"/>
            <p:cNvSpPr/>
            <p:nvPr/>
          </p:nvSpPr>
          <p:spPr>
            <a:xfrm>
              <a:off x="6104900" y="3766825"/>
              <a:ext cx="3039100" cy="1376675"/>
            </a:xfrm>
            <a:custGeom>
              <a:avLst/>
              <a:gdLst/>
              <a:ahLst/>
              <a:cxnLst/>
              <a:rect l="l" t="t" r="r" b="b"/>
              <a:pathLst>
                <a:path w="121564" h="55067" extrusionOk="0">
                  <a:moveTo>
                    <a:pt x="53638" y="33076"/>
                  </a:moveTo>
                  <a:cubicBezTo>
                    <a:pt x="79082" y="36052"/>
                    <a:pt x="76618" y="0"/>
                    <a:pt x="121564" y="21289"/>
                  </a:cubicBezTo>
                  <a:lnTo>
                    <a:pt x="121564" y="54864"/>
                  </a:lnTo>
                  <a:cubicBezTo>
                    <a:pt x="121564" y="54971"/>
                    <a:pt x="121468" y="55067"/>
                    <a:pt x="121349" y="55067"/>
                  </a:cubicBezTo>
                  <a:lnTo>
                    <a:pt x="120" y="55067"/>
                  </a:lnTo>
                  <a:cubicBezTo>
                    <a:pt x="1" y="55067"/>
                    <a:pt x="120" y="54971"/>
                    <a:pt x="120" y="54864"/>
                  </a:cubicBezTo>
                  <a:cubicBezTo>
                    <a:pt x="120" y="54864"/>
                    <a:pt x="120" y="26789"/>
                    <a:pt x="53638" y="330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225;p20"/>
          <p:cNvSpPr txBox="1">
            <a:spLocks noGrp="1"/>
          </p:cNvSpPr>
          <p:nvPr>
            <p:ph type="title"/>
          </p:nvPr>
        </p:nvSpPr>
        <p:spPr>
          <a:xfrm>
            <a:off x="621590" y="410809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26" name="Google Shape;226;p20"/>
          <p:cNvSpPr txBox="1">
            <a:spLocks noGrp="1"/>
          </p:cNvSpPr>
          <p:nvPr>
            <p:ph type="title" idx="2"/>
          </p:nvPr>
        </p:nvSpPr>
        <p:spPr>
          <a:xfrm>
            <a:off x="5817349" y="1350875"/>
            <a:ext cx="25188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500"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27" name="Google Shape;227;p20"/>
          <p:cNvSpPr txBox="1">
            <a:spLocks noGrp="1"/>
          </p:cNvSpPr>
          <p:nvPr>
            <p:ph type="title" idx="3"/>
          </p:nvPr>
        </p:nvSpPr>
        <p:spPr>
          <a:xfrm>
            <a:off x="5817300" y="1806275"/>
            <a:ext cx="26133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Inika"/>
              <a:buNone/>
              <a:defRPr sz="1400" b="0">
                <a:solidFill>
                  <a:schemeClr val="dk2"/>
                </a:solidFill>
                <a:latin typeface="Inika"/>
                <a:ea typeface="Inika"/>
                <a:cs typeface="Inika"/>
                <a:sym typeface="Inik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Inika"/>
              <a:buNone/>
              <a:defRPr sz="1400" b="0">
                <a:latin typeface="Inika"/>
                <a:ea typeface="Inika"/>
                <a:cs typeface="Inika"/>
                <a:sym typeface="I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Inika"/>
              <a:buNone/>
              <a:defRPr sz="1400" b="0">
                <a:latin typeface="Inika"/>
                <a:ea typeface="Inika"/>
                <a:cs typeface="Inika"/>
                <a:sym typeface="I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Inika"/>
              <a:buNone/>
              <a:defRPr sz="1400" b="0">
                <a:latin typeface="Inika"/>
                <a:ea typeface="Inika"/>
                <a:cs typeface="Inika"/>
                <a:sym typeface="I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Inika"/>
              <a:buNone/>
              <a:defRPr sz="1400" b="0">
                <a:latin typeface="Inika"/>
                <a:ea typeface="Inika"/>
                <a:cs typeface="Inika"/>
                <a:sym typeface="I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Inika"/>
              <a:buNone/>
              <a:defRPr sz="1400" b="0">
                <a:latin typeface="Inika"/>
                <a:ea typeface="Inika"/>
                <a:cs typeface="Inika"/>
                <a:sym typeface="I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Inika"/>
              <a:buNone/>
              <a:defRPr sz="1400" b="0">
                <a:latin typeface="Inika"/>
                <a:ea typeface="Inika"/>
                <a:cs typeface="Inika"/>
                <a:sym typeface="I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Inika"/>
              <a:buNone/>
              <a:defRPr sz="1400" b="0">
                <a:latin typeface="Inika"/>
                <a:ea typeface="Inika"/>
                <a:cs typeface="Inika"/>
                <a:sym typeface="I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Inika"/>
              <a:buNone/>
              <a:defRPr sz="1400" b="0">
                <a:latin typeface="Inika"/>
                <a:ea typeface="Inika"/>
                <a:cs typeface="Inika"/>
                <a:sym typeface="Inika"/>
              </a:defRPr>
            </a:lvl9pPr>
          </a:lstStyle>
          <a:p>
            <a:endParaRPr/>
          </a:p>
        </p:txBody>
      </p:sp>
      <p:sp>
        <p:nvSpPr>
          <p:cNvPr id="228" name="Google Shape;228;p20"/>
          <p:cNvSpPr txBox="1">
            <a:spLocks noGrp="1"/>
          </p:cNvSpPr>
          <p:nvPr>
            <p:ph type="title" idx="4"/>
          </p:nvPr>
        </p:nvSpPr>
        <p:spPr>
          <a:xfrm>
            <a:off x="2534875" y="1350875"/>
            <a:ext cx="25188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500"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29" name="Google Shape;229;p20"/>
          <p:cNvSpPr txBox="1">
            <a:spLocks noGrp="1"/>
          </p:cNvSpPr>
          <p:nvPr>
            <p:ph type="title" idx="5"/>
          </p:nvPr>
        </p:nvSpPr>
        <p:spPr>
          <a:xfrm>
            <a:off x="2534825" y="1806275"/>
            <a:ext cx="26133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Inika"/>
              <a:buNone/>
              <a:defRPr sz="1400" b="0">
                <a:solidFill>
                  <a:schemeClr val="dk2"/>
                </a:solidFill>
                <a:latin typeface="Inika"/>
                <a:ea typeface="Inika"/>
                <a:cs typeface="Inika"/>
                <a:sym typeface="Inik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Inika"/>
              <a:buNone/>
              <a:defRPr sz="1400" b="0">
                <a:latin typeface="Inika"/>
                <a:ea typeface="Inika"/>
                <a:cs typeface="Inika"/>
                <a:sym typeface="I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Inika"/>
              <a:buNone/>
              <a:defRPr sz="1400" b="0">
                <a:latin typeface="Inika"/>
                <a:ea typeface="Inika"/>
                <a:cs typeface="Inika"/>
                <a:sym typeface="I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Inika"/>
              <a:buNone/>
              <a:defRPr sz="1400" b="0">
                <a:latin typeface="Inika"/>
                <a:ea typeface="Inika"/>
                <a:cs typeface="Inika"/>
                <a:sym typeface="I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Inika"/>
              <a:buNone/>
              <a:defRPr sz="1400" b="0">
                <a:latin typeface="Inika"/>
                <a:ea typeface="Inika"/>
                <a:cs typeface="Inika"/>
                <a:sym typeface="I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Inika"/>
              <a:buNone/>
              <a:defRPr sz="1400" b="0">
                <a:latin typeface="Inika"/>
                <a:ea typeface="Inika"/>
                <a:cs typeface="Inika"/>
                <a:sym typeface="I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Inika"/>
              <a:buNone/>
              <a:defRPr sz="1400" b="0">
                <a:latin typeface="Inika"/>
                <a:ea typeface="Inika"/>
                <a:cs typeface="Inika"/>
                <a:sym typeface="I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Inika"/>
              <a:buNone/>
              <a:defRPr sz="1400" b="0">
                <a:latin typeface="Inika"/>
                <a:ea typeface="Inika"/>
                <a:cs typeface="Inika"/>
                <a:sym typeface="I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Inika"/>
              <a:buNone/>
              <a:defRPr sz="1400" b="0">
                <a:latin typeface="Inika"/>
                <a:ea typeface="Inika"/>
                <a:cs typeface="Inika"/>
                <a:sym typeface="Inika"/>
              </a:defRPr>
            </a:lvl9pPr>
          </a:lstStyle>
          <a:p>
            <a:endParaRPr/>
          </a:p>
        </p:txBody>
      </p:sp>
      <p:sp>
        <p:nvSpPr>
          <p:cNvPr id="230" name="Google Shape;230;p20"/>
          <p:cNvSpPr txBox="1">
            <a:spLocks noGrp="1"/>
          </p:cNvSpPr>
          <p:nvPr>
            <p:ph type="title" idx="6"/>
          </p:nvPr>
        </p:nvSpPr>
        <p:spPr>
          <a:xfrm>
            <a:off x="5817349" y="2926475"/>
            <a:ext cx="25188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500"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31" name="Google Shape;231;p20"/>
          <p:cNvSpPr txBox="1">
            <a:spLocks noGrp="1"/>
          </p:cNvSpPr>
          <p:nvPr>
            <p:ph type="title" idx="7"/>
          </p:nvPr>
        </p:nvSpPr>
        <p:spPr>
          <a:xfrm>
            <a:off x="5817300" y="3381875"/>
            <a:ext cx="26133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Inika"/>
              <a:buNone/>
              <a:defRPr sz="1400" b="0">
                <a:solidFill>
                  <a:schemeClr val="dk2"/>
                </a:solidFill>
                <a:latin typeface="Inika"/>
                <a:ea typeface="Inika"/>
                <a:cs typeface="Inika"/>
                <a:sym typeface="Inik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Inika"/>
              <a:buNone/>
              <a:defRPr sz="1400" b="0">
                <a:latin typeface="Inika"/>
                <a:ea typeface="Inika"/>
                <a:cs typeface="Inika"/>
                <a:sym typeface="I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Inika"/>
              <a:buNone/>
              <a:defRPr sz="1400" b="0">
                <a:latin typeface="Inika"/>
                <a:ea typeface="Inika"/>
                <a:cs typeface="Inika"/>
                <a:sym typeface="I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Inika"/>
              <a:buNone/>
              <a:defRPr sz="1400" b="0">
                <a:latin typeface="Inika"/>
                <a:ea typeface="Inika"/>
                <a:cs typeface="Inika"/>
                <a:sym typeface="I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Inika"/>
              <a:buNone/>
              <a:defRPr sz="1400" b="0">
                <a:latin typeface="Inika"/>
                <a:ea typeface="Inika"/>
                <a:cs typeface="Inika"/>
                <a:sym typeface="I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Inika"/>
              <a:buNone/>
              <a:defRPr sz="1400" b="0">
                <a:latin typeface="Inika"/>
                <a:ea typeface="Inika"/>
                <a:cs typeface="Inika"/>
                <a:sym typeface="I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Inika"/>
              <a:buNone/>
              <a:defRPr sz="1400" b="0">
                <a:latin typeface="Inika"/>
                <a:ea typeface="Inika"/>
                <a:cs typeface="Inika"/>
                <a:sym typeface="I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Inika"/>
              <a:buNone/>
              <a:defRPr sz="1400" b="0">
                <a:latin typeface="Inika"/>
                <a:ea typeface="Inika"/>
                <a:cs typeface="Inika"/>
                <a:sym typeface="I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Inika"/>
              <a:buNone/>
              <a:defRPr sz="1400" b="0">
                <a:latin typeface="Inika"/>
                <a:ea typeface="Inika"/>
                <a:cs typeface="Inika"/>
                <a:sym typeface="Inika"/>
              </a:defRPr>
            </a:lvl9pPr>
          </a:lstStyle>
          <a:p>
            <a:endParaRPr/>
          </a:p>
        </p:txBody>
      </p:sp>
      <p:sp>
        <p:nvSpPr>
          <p:cNvPr id="232" name="Google Shape;232;p20"/>
          <p:cNvSpPr txBox="1">
            <a:spLocks noGrp="1"/>
          </p:cNvSpPr>
          <p:nvPr>
            <p:ph type="title" idx="8"/>
          </p:nvPr>
        </p:nvSpPr>
        <p:spPr>
          <a:xfrm>
            <a:off x="2534875" y="2926475"/>
            <a:ext cx="25188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500"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33" name="Google Shape;233;p20"/>
          <p:cNvSpPr txBox="1">
            <a:spLocks noGrp="1"/>
          </p:cNvSpPr>
          <p:nvPr>
            <p:ph type="title" idx="9"/>
          </p:nvPr>
        </p:nvSpPr>
        <p:spPr>
          <a:xfrm>
            <a:off x="2534825" y="3381875"/>
            <a:ext cx="26133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Inika"/>
              <a:buNone/>
              <a:defRPr sz="1400" b="0">
                <a:solidFill>
                  <a:schemeClr val="dk2"/>
                </a:solidFill>
                <a:latin typeface="Inika"/>
                <a:ea typeface="Inika"/>
                <a:cs typeface="Inika"/>
                <a:sym typeface="Inik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Inika"/>
              <a:buNone/>
              <a:defRPr sz="1400" b="0">
                <a:latin typeface="Inika"/>
                <a:ea typeface="Inika"/>
                <a:cs typeface="Inika"/>
                <a:sym typeface="I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Inika"/>
              <a:buNone/>
              <a:defRPr sz="1400" b="0">
                <a:latin typeface="Inika"/>
                <a:ea typeface="Inika"/>
                <a:cs typeface="Inika"/>
                <a:sym typeface="I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Inika"/>
              <a:buNone/>
              <a:defRPr sz="1400" b="0">
                <a:latin typeface="Inika"/>
                <a:ea typeface="Inika"/>
                <a:cs typeface="Inika"/>
                <a:sym typeface="I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Inika"/>
              <a:buNone/>
              <a:defRPr sz="1400" b="0">
                <a:latin typeface="Inika"/>
                <a:ea typeface="Inika"/>
                <a:cs typeface="Inika"/>
                <a:sym typeface="I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Inika"/>
              <a:buNone/>
              <a:defRPr sz="1400" b="0">
                <a:latin typeface="Inika"/>
                <a:ea typeface="Inika"/>
                <a:cs typeface="Inika"/>
                <a:sym typeface="I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Inika"/>
              <a:buNone/>
              <a:defRPr sz="1400" b="0">
                <a:latin typeface="Inika"/>
                <a:ea typeface="Inika"/>
                <a:cs typeface="Inika"/>
                <a:sym typeface="I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Inika"/>
              <a:buNone/>
              <a:defRPr sz="1400" b="0">
                <a:latin typeface="Inika"/>
                <a:ea typeface="Inika"/>
                <a:cs typeface="Inika"/>
                <a:sym typeface="I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Inika"/>
              <a:buNone/>
              <a:defRPr sz="1400" b="0">
                <a:latin typeface="Inika"/>
                <a:ea typeface="Inika"/>
                <a:cs typeface="Inika"/>
                <a:sym typeface="Inik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6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Google Shape;257;p22"/>
          <p:cNvGrpSpPr/>
          <p:nvPr/>
        </p:nvGrpSpPr>
        <p:grpSpPr>
          <a:xfrm>
            <a:off x="0" y="885198"/>
            <a:ext cx="9143955" cy="4282809"/>
            <a:chOff x="0" y="885198"/>
            <a:chExt cx="9143955" cy="4282809"/>
          </a:xfrm>
        </p:grpSpPr>
        <p:sp>
          <p:nvSpPr>
            <p:cNvPr id="258" name="Google Shape;258;p22"/>
            <p:cNvSpPr/>
            <p:nvPr/>
          </p:nvSpPr>
          <p:spPr>
            <a:xfrm>
              <a:off x="2711700" y="1688599"/>
              <a:ext cx="6432255" cy="3479408"/>
            </a:xfrm>
            <a:custGeom>
              <a:avLst/>
              <a:gdLst/>
              <a:ahLst/>
              <a:cxnLst/>
              <a:rect l="l" t="t" r="r" b="b"/>
              <a:pathLst>
                <a:path w="121564" h="55067" extrusionOk="0">
                  <a:moveTo>
                    <a:pt x="53638" y="33076"/>
                  </a:moveTo>
                  <a:cubicBezTo>
                    <a:pt x="79082" y="36052"/>
                    <a:pt x="76618" y="0"/>
                    <a:pt x="121564" y="21289"/>
                  </a:cubicBezTo>
                  <a:lnTo>
                    <a:pt x="121564" y="54864"/>
                  </a:lnTo>
                  <a:cubicBezTo>
                    <a:pt x="121564" y="54971"/>
                    <a:pt x="121468" y="55067"/>
                    <a:pt x="121349" y="55067"/>
                  </a:cubicBezTo>
                  <a:lnTo>
                    <a:pt x="120" y="55067"/>
                  </a:lnTo>
                  <a:cubicBezTo>
                    <a:pt x="1" y="55067"/>
                    <a:pt x="120" y="54971"/>
                    <a:pt x="120" y="54864"/>
                  </a:cubicBezTo>
                  <a:cubicBezTo>
                    <a:pt x="120" y="54864"/>
                    <a:pt x="120" y="26789"/>
                    <a:pt x="53638" y="33076"/>
                  </a:cubicBezTo>
                  <a:close/>
                </a:path>
              </a:pathLst>
            </a:custGeom>
            <a:solidFill>
              <a:srgbClr val="F5F1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2"/>
            <p:cNvSpPr/>
            <p:nvPr/>
          </p:nvSpPr>
          <p:spPr>
            <a:xfrm>
              <a:off x="0" y="4441525"/>
              <a:ext cx="1883041" cy="701983"/>
            </a:xfrm>
            <a:custGeom>
              <a:avLst/>
              <a:gdLst/>
              <a:ahLst/>
              <a:cxnLst/>
              <a:rect l="l" t="t" r="r" b="b"/>
              <a:pathLst>
                <a:path w="102716" h="33636" extrusionOk="0">
                  <a:moveTo>
                    <a:pt x="102716" y="33493"/>
                  </a:moveTo>
                  <a:cubicBezTo>
                    <a:pt x="102716" y="33493"/>
                    <a:pt x="93310" y="6549"/>
                    <a:pt x="67914" y="11645"/>
                  </a:cubicBezTo>
                  <a:cubicBezTo>
                    <a:pt x="25420" y="20158"/>
                    <a:pt x="42113" y="4763"/>
                    <a:pt x="0" y="1"/>
                  </a:cubicBezTo>
                  <a:lnTo>
                    <a:pt x="0" y="33433"/>
                  </a:lnTo>
                  <a:cubicBezTo>
                    <a:pt x="0" y="33540"/>
                    <a:pt x="84" y="33636"/>
                    <a:pt x="203" y="33636"/>
                  </a:cubicBezTo>
                  <a:lnTo>
                    <a:pt x="102513" y="33636"/>
                  </a:lnTo>
                  <a:cubicBezTo>
                    <a:pt x="102620" y="33636"/>
                    <a:pt x="102716" y="33540"/>
                    <a:pt x="102716" y="3343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0" name="Google Shape;260;p22"/>
            <p:cNvGrpSpPr/>
            <p:nvPr/>
          </p:nvGrpSpPr>
          <p:grpSpPr>
            <a:xfrm flipH="1">
              <a:off x="2832565" y="885198"/>
              <a:ext cx="1624026" cy="1135616"/>
              <a:chOff x="1330800" y="1140849"/>
              <a:chExt cx="1143519" cy="799674"/>
            </a:xfrm>
          </p:grpSpPr>
          <p:sp>
            <p:nvSpPr>
              <p:cNvPr id="261" name="Google Shape;261;p22"/>
              <p:cNvSpPr/>
              <p:nvPr/>
            </p:nvSpPr>
            <p:spPr>
              <a:xfrm>
                <a:off x="2186368" y="1312440"/>
                <a:ext cx="287951" cy="93651"/>
              </a:xfrm>
              <a:custGeom>
                <a:avLst/>
                <a:gdLst/>
                <a:ahLst/>
                <a:cxnLst/>
                <a:rect l="l" t="t" r="r" b="b"/>
                <a:pathLst>
                  <a:path w="10371" h="3373" extrusionOk="0">
                    <a:moveTo>
                      <a:pt x="954" y="0"/>
                    </a:moveTo>
                    <a:cubicBezTo>
                      <a:pt x="634" y="0"/>
                      <a:pt x="313" y="36"/>
                      <a:pt x="0" y="113"/>
                    </a:cubicBezTo>
                    <a:cubicBezTo>
                      <a:pt x="143" y="100"/>
                      <a:pt x="285" y="94"/>
                      <a:pt x="427" y="94"/>
                    </a:cubicBezTo>
                    <a:cubicBezTo>
                      <a:pt x="1345" y="94"/>
                      <a:pt x="2253" y="358"/>
                      <a:pt x="3036" y="863"/>
                    </a:cubicBezTo>
                    <a:cubicBezTo>
                      <a:pt x="3929" y="1411"/>
                      <a:pt x="4620" y="2244"/>
                      <a:pt x="4977" y="3244"/>
                    </a:cubicBezTo>
                    <a:cubicBezTo>
                      <a:pt x="4989" y="3280"/>
                      <a:pt x="5013" y="3316"/>
                      <a:pt x="5049" y="3339"/>
                    </a:cubicBezTo>
                    <a:cubicBezTo>
                      <a:pt x="5080" y="3362"/>
                      <a:pt x="5117" y="3372"/>
                      <a:pt x="5153" y="3372"/>
                    </a:cubicBezTo>
                    <a:cubicBezTo>
                      <a:pt x="5213" y="3372"/>
                      <a:pt x="5273" y="3344"/>
                      <a:pt x="5310" y="3292"/>
                    </a:cubicBezTo>
                    <a:cubicBezTo>
                      <a:pt x="5906" y="2423"/>
                      <a:pt x="6632" y="1601"/>
                      <a:pt x="7596" y="1232"/>
                    </a:cubicBezTo>
                    <a:cubicBezTo>
                      <a:pt x="7881" y="1121"/>
                      <a:pt x="8182" y="1066"/>
                      <a:pt x="8483" y="1066"/>
                    </a:cubicBezTo>
                    <a:cubicBezTo>
                      <a:pt x="8698" y="1066"/>
                      <a:pt x="8912" y="1094"/>
                      <a:pt x="9120" y="1149"/>
                    </a:cubicBezTo>
                    <a:cubicBezTo>
                      <a:pt x="9644" y="1256"/>
                      <a:pt x="10097" y="1577"/>
                      <a:pt x="10371" y="2042"/>
                    </a:cubicBezTo>
                    <a:cubicBezTo>
                      <a:pt x="10180" y="1530"/>
                      <a:pt x="9692" y="1149"/>
                      <a:pt x="9168" y="970"/>
                    </a:cubicBezTo>
                    <a:cubicBezTo>
                      <a:pt x="8886" y="876"/>
                      <a:pt x="8591" y="828"/>
                      <a:pt x="8295" y="828"/>
                    </a:cubicBezTo>
                    <a:cubicBezTo>
                      <a:pt x="8029" y="828"/>
                      <a:pt x="7761" y="867"/>
                      <a:pt x="7501" y="946"/>
                    </a:cubicBezTo>
                    <a:cubicBezTo>
                      <a:pt x="6965" y="1125"/>
                      <a:pt x="6477" y="1423"/>
                      <a:pt x="6061" y="1804"/>
                    </a:cubicBezTo>
                    <a:cubicBezTo>
                      <a:pt x="5750" y="2104"/>
                      <a:pt x="5462" y="2435"/>
                      <a:pt x="5203" y="2783"/>
                    </a:cubicBezTo>
                    <a:lnTo>
                      <a:pt x="5203" y="2783"/>
                    </a:lnTo>
                    <a:cubicBezTo>
                      <a:pt x="4791" y="1859"/>
                      <a:pt x="4087" y="1093"/>
                      <a:pt x="3191" y="613"/>
                    </a:cubicBezTo>
                    <a:cubicBezTo>
                      <a:pt x="2715" y="339"/>
                      <a:pt x="2179" y="149"/>
                      <a:pt x="1631" y="53"/>
                    </a:cubicBezTo>
                    <a:cubicBezTo>
                      <a:pt x="1409" y="19"/>
                      <a:pt x="1182" y="0"/>
                      <a:pt x="9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22"/>
              <p:cNvSpPr/>
              <p:nvPr/>
            </p:nvSpPr>
            <p:spPr>
              <a:xfrm>
                <a:off x="2053454" y="1140849"/>
                <a:ext cx="204656" cy="68552"/>
              </a:xfrm>
              <a:custGeom>
                <a:avLst/>
                <a:gdLst/>
                <a:ahLst/>
                <a:cxnLst/>
                <a:rect l="l" t="t" r="r" b="b"/>
                <a:pathLst>
                  <a:path w="7371" h="2469" extrusionOk="0">
                    <a:moveTo>
                      <a:pt x="745" y="1"/>
                    </a:moveTo>
                    <a:cubicBezTo>
                      <a:pt x="497" y="1"/>
                      <a:pt x="247" y="30"/>
                      <a:pt x="1" y="90"/>
                    </a:cubicBezTo>
                    <a:cubicBezTo>
                      <a:pt x="58" y="87"/>
                      <a:pt x="116" y="86"/>
                      <a:pt x="173" y="86"/>
                    </a:cubicBezTo>
                    <a:cubicBezTo>
                      <a:pt x="875" y="86"/>
                      <a:pt x="1561" y="288"/>
                      <a:pt x="2156" y="673"/>
                    </a:cubicBezTo>
                    <a:cubicBezTo>
                      <a:pt x="2775" y="1054"/>
                      <a:pt x="3239" y="1649"/>
                      <a:pt x="3489" y="2340"/>
                    </a:cubicBezTo>
                    <a:cubicBezTo>
                      <a:pt x="3501" y="2376"/>
                      <a:pt x="3525" y="2411"/>
                      <a:pt x="3561" y="2435"/>
                    </a:cubicBezTo>
                    <a:cubicBezTo>
                      <a:pt x="3597" y="2458"/>
                      <a:pt x="3636" y="2468"/>
                      <a:pt x="3674" y="2468"/>
                    </a:cubicBezTo>
                    <a:cubicBezTo>
                      <a:pt x="3738" y="2468"/>
                      <a:pt x="3798" y="2439"/>
                      <a:pt x="3835" y="2388"/>
                    </a:cubicBezTo>
                    <a:cubicBezTo>
                      <a:pt x="4251" y="1768"/>
                      <a:pt x="4752" y="1197"/>
                      <a:pt x="5430" y="935"/>
                    </a:cubicBezTo>
                    <a:cubicBezTo>
                      <a:pt x="5634" y="855"/>
                      <a:pt x="5851" y="815"/>
                      <a:pt x="6068" y="815"/>
                    </a:cubicBezTo>
                    <a:cubicBezTo>
                      <a:pt x="6206" y="815"/>
                      <a:pt x="6344" y="831"/>
                      <a:pt x="6478" y="864"/>
                    </a:cubicBezTo>
                    <a:cubicBezTo>
                      <a:pt x="6847" y="923"/>
                      <a:pt x="7169" y="1149"/>
                      <a:pt x="7371" y="1471"/>
                    </a:cubicBezTo>
                    <a:cubicBezTo>
                      <a:pt x="7216" y="1090"/>
                      <a:pt x="6907" y="804"/>
                      <a:pt x="6526" y="673"/>
                    </a:cubicBezTo>
                    <a:cubicBezTo>
                      <a:pt x="6315" y="603"/>
                      <a:pt x="6098" y="567"/>
                      <a:pt x="5881" y="567"/>
                    </a:cubicBezTo>
                    <a:cubicBezTo>
                      <a:pt x="5693" y="567"/>
                      <a:pt x="5505" y="594"/>
                      <a:pt x="5323" y="649"/>
                    </a:cubicBezTo>
                    <a:cubicBezTo>
                      <a:pt x="4930" y="768"/>
                      <a:pt x="4573" y="983"/>
                      <a:pt x="4275" y="1256"/>
                    </a:cubicBezTo>
                    <a:cubicBezTo>
                      <a:pt x="4073" y="1451"/>
                      <a:pt x="3882" y="1663"/>
                      <a:pt x="3712" y="1884"/>
                    </a:cubicBezTo>
                    <a:lnTo>
                      <a:pt x="3712" y="1884"/>
                    </a:lnTo>
                    <a:cubicBezTo>
                      <a:pt x="3412" y="1256"/>
                      <a:pt x="2921" y="737"/>
                      <a:pt x="2299" y="411"/>
                    </a:cubicBezTo>
                    <a:cubicBezTo>
                      <a:pt x="1825" y="141"/>
                      <a:pt x="1289" y="1"/>
                      <a:pt x="7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22"/>
              <p:cNvSpPr/>
              <p:nvPr/>
            </p:nvSpPr>
            <p:spPr>
              <a:xfrm>
                <a:off x="1901410" y="1508632"/>
                <a:ext cx="280010" cy="118445"/>
              </a:xfrm>
              <a:custGeom>
                <a:avLst/>
                <a:gdLst/>
                <a:ahLst/>
                <a:cxnLst/>
                <a:rect l="l" t="t" r="r" b="b"/>
                <a:pathLst>
                  <a:path w="10085" h="4266" extrusionOk="0">
                    <a:moveTo>
                      <a:pt x="0" y="0"/>
                    </a:moveTo>
                    <a:cubicBezTo>
                      <a:pt x="1107" y="214"/>
                      <a:pt x="2143" y="714"/>
                      <a:pt x="3000" y="1465"/>
                    </a:cubicBezTo>
                    <a:cubicBezTo>
                      <a:pt x="3846" y="2167"/>
                      <a:pt x="4489" y="3096"/>
                      <a:pt x="4870" y="4143"/>
                    </a:cubicBezTo>
                    <a:cubicBezTo>
                      <a:pt x="4892" y="4219"/>
                      <a:pt x="4967" y="4266"/>
                      <a:pt x="5047" y="4266"/>
                    </a:cubicBezTo>
                    <a:cubicBezTo>
                      <a:pt x="5093" y="4266"/>
                      <a:pt x="5140" y="4250"/>
                      <a:pt x="5179" y="4215"/>
                    </a:cubicBezTo>
                    <a:cubicBezTo>
                      <a:pt x="5870" y="3560"/>
                      <a:pt x="6560" y="2905"/>
                      <a:pt x="7382" y="2465"/>
                    </a:cubicBezTo>
                    <a:cubicBezTo>
                      <a:pt x="7787" y="2238"/>
                      <a:pt x="8227" y="2084"/>
                      <a:pt x="8692" y="2000"/>
                    </a:cubicBezTo>
                    <a:cubicBezTo>
                      <a:pt x="8857" y="1971"/>
                      <a:pt x="9024" y="1956"/>
                      <a:pt x="9191" y="1956"/>
                    </a:cubicBezTo>
                    <a:cubicBezTo>
                      <a:pt x="9492" y="1956"/>
                      <a:pt x="9793" y="2004"/>
                      <a:pt x="10085" y="2096"/>
                    </a:cubicBezTo>
                    <a:cubicBezTo>
                      <a:pt x="9719" y="1917"/>
                      <a:pt x="9320" y="1822"/>
                      <a:pt x="8915" y="1822"/>
                    </a:cubicBezTo>
                    <a:cubicBezTo>
                      <a:pt x="8833" y="1822"/>
                      <a:pt x="8750" y="1826"/>
                      <a:pt x="8668" y="1834"/>
                    </a:cubicBezTo>
                    <a:cubicBezTo>
                      <a:pt x="8180" y="1869"/>
                      <a:pt x="7703" y="2000"/>
                      <a:pt x="7251" y="2215"/>
                    </a:cubicBezTo>
                    <a:cubicBezTo>
                      <a:pt x="6446" y="2580"/>
                      <a:pt x="5767" y="3157"/>
                      <a:pt x="5126" y="3739"/>
                    </a:cubicBezTo>
                    <a:lnTo>
                      <a:pt x="5126" y="3739"/>
                    </a:lnTo>
                    <a:cubicBezTo>
                      <a:pt x="4728" y="2734"/>
                      <a:pt x="4066" y="1858"/>
                      <a:pt x="3203" y="1203"/>
                    </a:cubicBezTo>
                    <a:cubicBezTo>
                      <a:pt x="2739" y="845"/>
                      <a:pt x="2227" y="560"/>
                      <a:pt x="1679" y="345"/>
                    </a:cubicBezTo>
                    <a:cubicBezTo>
                      <a:pt x="1143" y="143"/>
                      <a:pt x="583" y="24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22"/>
              <p:cNvSpPr/>
              <p:nvPr/>
            </p:nvSpPr>
            <p:spPr>
              <a:xfrm>
                <a:off x="1330800" y="1812248"/>
                <a:ext cx="401676" cy="128274"/>
              </a:xfrm>
              <a:custGeom>
                <a:avLst/>
                <a:gdLst/>
                <a:ahLst/>
                <a:cxnLst/>
                <a:rect l="l" t="t" r="r" b="b"/>
                <a:pathLst>
                  <a:path w="14467" h="4620" extrusionOk="0">
                    <a:moveTo>
                      <a:pt x="13626" y="0"/>
                    </a:moveTo>
                    <a:cubicBezTo>
                      <a:pt x="13232" y="0"/>
                      <a:pt x="12837" y="60"/>
                      <a:pt x="12455" y="185"/>
                    </a:cubicBezTo>
                    <a:cubicBezTo>
                      <a:pt x="11788" y="388"/>
                      <a:pt x="11169" y="709"/>
                      <a:pt x="10621" y="1138"/>
                    </a:cubicBezTo>
                    <a:cubicBezTo>
                      <a:pt x="9630" y="1903"/>
                      <a:pt x="8872" y="2903"/>
                      <a:pt x="8172" y="3907"/>
                    </a:cubicBezTo>
                    <a:lnTo>
                      <a:pt x="8172" y="3907"/>
                    </a:lnTo>
                    <a:cubicBezTo>
                      <a:pt x="7315" y="2644"/>
                      <a:pt x="6134" y="1644"/>
                      <a:pt x="4751" y="1007"/>
                    </a:cubicBezTo>
                    <a:cubicBezTo>
                      <a:pt x="4001" y="662"/>
                      <a:pt x="3216" y="424"/>
                      <a:pt x="2418" y="305"/>
                    </a:cubicBezTo>
                    <a:cubicBezTo>
                      <a:pt x="2031" y="248"/>
                      <a:pt x="1645" y="218"/>
                      <a:pt x="1260" y="218"/>
                    </a:cubicBezTo>
                    <a:cubicBezTo>
                      <a:pt x="838" y="218"/>
                      <a:pt x="418" y="254"/>
                      <a:pt x="1" y="328"/>
                    </a:cubicBezTo>
                    <a:cubicBezTo>
                      <a:pt x="121" y="323"/>
                      <a:pt x="242" y="320"/>
                      <a:pt x="362" y="320"/>
                    </a:cubicBezTo>
                    <a:cubicBezTo>
                      <a:pt x="1036" y="320"/>
                      <a:pt x="1701" y="405"/>
                      <a:pt x="2358" y="566"/>
                    </a:cubicBezTo>
                    <a:cubicBezTo>
                      <a:pt x="3132" y="745"/>
                      <a:pt x="3870" y="1019"/>
                      <a:pt x="4561" y="1388"/>
                    </a:cubicBezTo>
                    <a:cubicBezTo>
                      <a:pt x="5942" y="2102"/>
                      <a:pt x="7121" y="3174"/>
                      <a:pt x="7954" y="4496"/>
                    </a:cubicBezTo>
                    <a:cubicBezTo>
                      <a:pt x="7966" y="4531"/>
                      <a:pt x="7990" y="4555"/>
                      <a:pt x="8026" y="4579"/>
                    </a:cubicBezTo>
                    <a:cubicBezTo>
                      <a:pt x="8066" y="4606"/>
                      <a:pt x="8114" y="4619"/>
                      <a:pt x="8163" y="4619"/>
                    </a:cubicBezTo>
                    <a:cubicBezTo>
                      <a:pt x="8244" y="4619"/>
                      <a:pt x="8326" y="4582"/>
                      <a:pt x="8371" y="4507"/>
                    </a:cubicBezTo>
                    <a:cubicBezTo>
                      <a:pt x="9133" y="3400"/>
                      <a:pt x="9871" y="2293"/>
                      <a:pt x="10859" y="1436"/>
                    </a:cubicBezTo>
                    <a:cubicBezTo>
                      <a:pt x="11359" y="995"/>
                      <a:pt x="11919" y="650"/>
                      <a:pt x="12526" y="400"/>
                    </a:cubicBezTo>
                    <a:cubicBezTo>
                      <a:pt x="13050" y="188"/>
                      <a:pt x="13607" y="79"/>
                      <a:pt x="14162" y="79"/>
                    </a:cubicBezTo>
                    <a:cubicBezTo>
                      <a:pt x="14264" y="79"/>
                      <a:pt x="14366" y="83"/>
                      <a:pt x="14467" y="90"/>
                    </a:cubicBezTo>
                    <a:cubicBezTo>
                      <a:pt x="14189" y="31"/>
                      <a:pt x="13908" y="0"/>
                      <a:pt x="136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65" name="Google Shape;265;p22"/>
          <p:cNvSpPr txBox="1">
            <a:spLocks noGrp="1"/>
          </p:cNvSpPr>
          <p:nvPr>
            <p:ph type="title"/>
          </p:nvPr>
        </p:nvSpPr>
        <p:spPr>
          <a:xfrm>
            <a:off x="810943" y="1641725"/>
            <a:ext cx="2457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66" name="Google Shape;266;p22"/>
          <p:cNvSpPr txBox="1">
            <a:spLocks noGrp="1"/>
          </p:cNvSpPr>
          <p:nvPr>
            <p:ph type="subTitle" idx="1"/>
          </p:nvPr>
        </p:nvSpPr>
        <p:spPr>
          <a:xfrm>
            <a:off x="810950" y="2298500"/>
            <a:ext cx="2497500" cy="13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">
  <p:cSld name="CUSTOM_5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" name="Google Shape;285;p24"/>
          <p:cNvGrpSpPr/>
          <p:nvPr/>
        </p:nvGrpSpPr>
        <p:grpSpPr>
          <a:xfrm>
            <a:off x="-983175" y="243364"/>
            <a:ext cx="10127336" cy="4900050"/>
            <a:chOff x="-983175" y="243364"/>
            <a:chExt cx="10127336" cy="4900050"/>
          </a:xfrm>
        </p:grpSpPr>
        <p:sp>
          <p:nvSpPr>
            <p:cNvPr id="286" name="Google Shape;286;p24"/>
            <p:cNvSpPr/>
            <p:nvPr/>
          </p:nvSpPr>
          <p:spPr>
            <a:xfrm>
              <a:off x="-983175" y="3229651"/>
              <a:ext cx="1772786" cy="1913762"/>
            </a:xfrm>
            <a:custGeom>
              <a:avLst/>
              <a:gdLst/>
              <a:ahLst/>
              <a:cxnLst/>
              <a:rect l="l" t="t" r="r" b="b"/>
              <a:pathLst>
                <a:path w="92453" h="35422" extrusionOk="0">
                  <a:moveTo>
                    <a:pt x="92452" y="35267"/>
                  </a:moveTo>
                  <a:cubicBezTo>
                    <a:pt x="92452" y="35267"/>
                    <a:pt x="73069" y="1"/>
                    <a:pt x="0" y="1787"/>
                  </a:cubicBezTo>
                  <a:lnTo>
                    <a:pt x="0" y="35208"/>
                  </a:lnTo>
                  <a:cubicBezTo>
                    <a:pt x="0" y="35327"/>
                    <a:pt x="84" y="35422"/>
                    <a:pt x="203" y="35422"/>
                  </a:cubicBezTo>
                  <a:lnTo>
                    <a:pt x="92238" y="35422"/>
                  </a:lnTo>
                  <a:cubicBezTo>
                    <a:pt x="92357" y="35422"/>
                    <a:pt x="92452" y="35327"/>
                    <a:pt x="92452" y="3520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4"/>
            <p:cNvSpPr/>
            <p:nvPr/>
          </p:nvSpPr>
          <p:spPr>
            <a:xfrm>
              <a:off x="3327323" y="2823675"/>
              <a:ext cx="5816837" cy="2316393"/>
            </a:xfrm>
            <a:custGeom>
              <a:avLst/>
              <a:gdLst/>
              <a:ahLst/>
              <a:cxnLst/>
              <a:rect l="l" t="t" r="r" b="b"/>
              <a:pathLst>
                <a:path w="121564" h="55067" extrusionOk="0">
                  <a:moveTo>
                    <a:pt x="53638" y="33076"/>
                  </a:moveTo>
                  <a:cubicBezTo>
                    <a:pt x="79082" y="36052"/>
                    <a:pt x="76618" y="0"/>
                    <a:pt x="121564" y="21289"/>
                  </a:cubicBezTo>
                  <a:lnTo>
                    <a:pt x="121564" y="54864"/>
                  </a:lnTo>
                  <a:cubicBezTo>
                    <a:pt x="121564" y="54971"/>
                    <a:pt x="121468" y="55067"/>
                    <a:pt x="121349" y="55067"/>
                  </a:cubicBezTo>
                  <a:lnTo>
                    <a:pt x="120" y="55067"/>
                  </a:lnTo>
                  <a:cubicBezTo>
                    <a:pt x="1" y="55067"/>
                    <a:pt x="120" y="54971"/>
                    <a:pt x="120" y="54864"/>
                  </a:cubicBezTo>
                  <a:cubicBezTo>
                    <a:pt x="120" y="54864"/>
                    <a:pt x="120" y="26789"/>
                    <a:pt x="53638" y="330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4"/>
            <p:cNvSpPr/>
            <p:nvPr/>
          </p:nvSpPr>
          <p:spPr>
            <a:xfrm>
              <a:off x="6917076" y="243364"/>
              <a:ext cx="2139391" cy="1475170"/>
            </a:xfrm>
            <a:custGeom>
              <a:avLst/>
              <a:gdLst/>
              <a:ahLst/>
              <a:cxnLst/>
              <a:rect l="l" t="t" r="r" b="b"/>
              <a:pathLst>
                <a:path w="19289" h="13300" extrusionOk="0">
                  <a:moveTo>
                    <a:pt x="8878" y="1"/>
                  </a:moveTo>
                  <a:cubicBezTo>
                    <a:pt x="8356" y="1"/>
                    <a:pt x="7835" y="75"/>
                    <a:pt x="7335" y="231"/>
                  </a:cubicBezTo>
                  <a:cubicBezTo>
                    <a:pt x="5739" y="720"/>
                    <a:pt x="4406" y="2113"/>
                    <a:pt x="4168" y="3768"/>
                  </a:cubicBezTo>
                  <a:cubicBezTo>
                    <a:pt x="4055" y="3755"/>
                    <a:pt x="3942" y="3749"/>
                    <a:pt x="3828" y="3749"/>
                  </a:cubicBezTo>
                  <a:cubicBezTo>
                    <a:pt x="2402" y="3749"/>
                    <a:pt x="930" y="4697"/>
                    <a:pt x="488" y="6054"/>
                  </a:cubicBezTo>
                  <a:cubicBezTo>
                    <a:pt x="0" y="7518"/>
                    <a:pt x="715" y="9280"/>
                    <a:pt x="2084" y="9983"/>
                  </a:cubicBezTo>
                  <a:cubicBezTo>
                    <a:pt x="2819" y="10350"/>
                    <a:pt x="3658" y="10429"/>
                    <a:pt x="4491" y="10429"/>
                  </a:cubicBezTo>
                  <a:cubicBezTo>
                    <a:pt x="4629" y="10429"/>
                    <a:pt x="4768" y="10427"/>
                    <a:pt x="4906" y="10423"/>
                  </a:cubicBezTo>
                  <a:cubicBezTo>
                    <a:pt x="5370" y="11673"/>
                    <a:pt x="6632" y="12483"/>
                    <a:pt x="7882" y="12923"/>
                  </a:cubicBezTo>
                  <a:cubicBezTo>
                    <a:pt x="8263" y="13054"/>
                    <a:pt x="8656" y="13162"/>
                    <a:pt x="9061" y="13245"/>
                  </a:cubicBezTo>
                  <a:cubicBezTo>
                    <a:pt x="9310" y="13281"/>
                    <a:pt x="9559" y="13299"/>
                    <a:pt x="9806" y="13299"/>
                  </a:cubicBezTo>
                  <a:cubicBezTo>
                    <a:pt x="11495" y="13299"/>
                    <a:pt x="13096" y="12465"/>
                    <a:pt x="14062" y="11042"/>
                  </a:cubicBezTo>
                  <a:cubicBezTo>
                    <a:pt x="14561" y="11269"/>
                    <a:pt x="15095" y="11382"/>
                    <a:pt x="15629" y="11382"/>
                  </a:cubicBezTo>
                  <a:cubicBezTo>
                    <a:pt x="16217" y="11382"/>
                    <a:pt x="16805" y="11245"/>
                    <a:pt x="17348" y="10971"/>
                  </a:cubicBezTo>
                  <a:cubicBezTo>
                    <a:pt x="18372" y="10435"/>
                    <a:pt x="19062" y="9423"/>
                    <a:pt x="19193" y="8268"/>
                  </a:cubicBezTo>
                  <a:cubicBezTo>
                    <a:pt x="19288" y="7137"/>
                    <a:pt x="18729" y="5911"/>
                    <a:pt x="17776" y="5280"/>
                  </a:cubicBezTo>
                  <a:cubicBezTo>
                    <a:pt x="18312" y="4530"/>
                    <a:pt x="18372" y="3541"/>
                    <a:pt x="17931" y="2732"/>
                  </a:cubicBezTo>
                  <a:cubicBezTo>
                    <a:pt x="17467" y="1946"/>
                    <a:pt x="16645" y="1434"/>
                    <a:pt x="15728" y="1363"/>
                  </a:cubicBezTo>
                  <a:cubicBezTo>
                    <a:pt x="15673" y="1359"/>
                    <a:pt x="15617" y="1357"/>
                    <a:pt x="15561" y="1357"/>
                  </a:cubicBezTo>
                  <a:cubicBezTo>
                    <a:pt x="14720" y="1357"/>
                    <a:pt x="13854" y="1770"/>
                    <a:pt x="13240" y="2351"/>
                  </a:cubicBezTo>
                  <a:cubicBezTo>
                    <a:pt x="13169" y="1744"/>
                    <a:pt x="12657" y="1291"/>
                    <a:pt x="12145" y="958"/>
                  </a:cubicBezTo>
                  <a:cubicBezTo>
                    <a:pt x="11172" y="353"/>
                    <a:pt x="10021" y="1"/>
                    <a:pt x="88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9" name="Google Shape;289;p24"/>
            <p:cNvGrpSpPr/>
            <p:nvPr/>
          </p:nvGrpSpPr>
          <p:grpSpPr>
            <a:xfrm>
              <a:off x="6966809" y="444869"/>
              <a:ext cx="1893037" cy="962690"/>
              <a:chOff x="6186650" y="997000"/>
              <a:chExt cx="1616875" cy="822250"/>
            </a:xfrm>
          </p:grpSpPr>
          <p:sp>
            <p:nvSpPr>
              <p:cNvPr id="290" name="Google Shape;290;p24"/>
              <p:cNvSpPr/>
              <p:nvPr/>
            </p:nvSpPr>
            <p:spPr>
              <a:xfrm>
                <a:off x="7271300" y="1156000"/>
                <a:ext cx="265525" cy="84675"/>
              </a:xfrm>
              <a:custGeom>
                <a:avLst/>
                <a:gdLst/>
                <a:ahLst/>
                <a:cxnLst/>
                <a:rect l="l" t="t" r="r" b="b"/>
                <a:pathLst>
                  <a:path w="10621" h="3387" extrusionOk="0">
                    <a:moveTo>
                      <a:pt x="9008" y="1"/>
                    </a:moveTo>
                    <a:cubicBezTo>
                      <a:pt x="8495" y="1"/>
                      <a:pt x="7988" y="143"/>
                      <a:pt x="7549" y="411"/>
                    </a:cubicBezTo>
                    <a:cubicBezTo>
                      <a:pt x="7061" y="721"/>
                      <a:pt x="6656" y="1125"/>
                      <a:pt x="6359" y="1614"/>
                    </a:cubicBezTo>
                    <a:cubicBezTo>
                      <a:pt x="6125" y="1988"/>
                      <a:pt x="5920" y="2376"/>
                      <a:pt x="5757" y="2785"/>
                    </a:cubicBezTo>
                    <a:lnTo>
                      <a:pt x="5757" y="2785"/>
                    </a:lnTo>
                    <a:cubicBezTo>
                      <a:pt x="5115" y="1997"/>
                      <a:pt x="4239" y="1428"/>
                      <a:pt x="3239" y="1173"/>
                    </a:cubicBezTo>
                    <a:cubicBezTo>
                      <a:pt x="2837" y="1066"/>
                      <a:pt x="2415" y="1012"/>
                      <a:pt x="1998" y="1012"/>
                    </a:cubicBezTo>
                    <a:cubicBezTo>
                      <a:pt x="1859" y="1012"/>
                      <a:pt x="1721" y="1018"/>
                      <a:pt x="1584" y="1030"/>
                    </a:cubicBezTo>
                    <a:cubicBezTo>
                      <a:pt x="1025" y="1078"/>
                      <a:pt x="489" y="1233"/>
                      <a:pt x="1" y="1494"/>
                    </a:cubicBezTo>
                    <a:cubicBezTo>
                      <a:pt x="524" y="1304"/>
                      <a:pt x="1075" y="1208"/>
                      <a:pt x="1627" y="1208"/>
                    </a:cubicBezTo>
                    <a:cubicBezTo>
                      <a:pt x="2144" y="1208"/>
                      <a:pt x="2661" y="1292"/>
                      <a:pt x="3156" y="1459"/>
                    </a:cubicBezTo>
                    <a:cubicBezTo>
                      <a:pt x="4180" y="1768"/>
                      <a:pt x="5061" y="2411"/>
                      <a:pt x="5656" y="3292"/>
                    </a:cubicBezTo>
                    <a:cubicBezTo>
                      <a:pt x="5680" y="3328"/>
                      <a:pt x="5716" y="3352"/>
                      <a:pt x="5751" y="3376"/>
                    </a:cubicBezTo>
                    <a:cubicBezTo>
                      <a:pt x="5773" y="3383"/>
                      <a:pt x="5794" y="3386"/>
                      <a:pt x="5815" y="3386"/>
                    </a:cubicBezTo>
                    <a:cubicBezTo>
                      <a:pt x="5899" y="3386"/>
                      <a:pt x="5973" y="3333"/>
                      <a:pt x="6001" y="3257"/>
                    </a:cubicBezTo>
                    <a:cubicBezTo>
                      <a:pt x="6359" y="2256"/>
                      <a:pt x="6859" y="1268"/>
                      <a:pt x="7716" y="661"/>
                    </a:cubicBezTo>
                    <a:cubicBezTo>
                      <a:pt x="8145" y="363"/>
                      <a:pt x="8645" y="197"/>
                      <a:pt x="9168" y="197"/>
                    </a:cubicBezTo>
                    <a:cubicBezTo>
                      <a:pt x="9197" y="195"/>
                      <a:pt x="9226" y="195"/>
                      <a:pt x="9255" y="195"/>
                    </a:cubicBezTo>
                    <a:cubicBezTo>
                      <a:pt x="9771" y="195"/>
                      <a:pt x="10260" y="395"/>
                      <a:pt x="10621" y="756"/>
                    </a:cubicBezTo>
                    <a:cubicBezTo>
                      <a:pt x="10300" y="292"/>
                      <a:pt x="9740" y="54"/>
                      <a:pt x="9180" y="6"/>
                    </a:cubicBezTo>
                    <a:cubicBezTo>
                      <a:pt x="9123" y="3"/>
                      <a:pt x="9065" y="1"/>
                      <a:pt x="900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24"/>
              <p:cNvSpPr/>
              <p:nvPr/>
            </p:nvSpPr>
            <p:spPr>
              <a:xfrm>
                <a:off x="7543950" y="997000"/>
                <a:ext cx="259575" cy="86450"/>
              </a:xfrm>
              <a:custGeom>
                <a:avLst/>
                <a:gdLst/>
                <a:ahLst/>
                <a:cxnLst/>
                <a:rect l="l" t="t" r="r" b="b"/>
                <a:pathLst>
                  <a:path w="10383" h="3458" extrusionOk="0">
                    <a:moveTo>
                      <a:pt x="9868" y="0"/>
                    </a:moveTo>
                    <a:cubicBezTo>
                      <a:pt x="9549" y="0"/>
                      <a:pt x="9232" y="51"/>
                      <a:pt x="8930" y="151"/>
                    </a:cubicBezTo>
                    <a:cubicBezTo>
                      <a:pt x="8466" y="318"/>
                      <a:pt x="8026" y="568"/>
                      <a:pt x="7645" y="889"/>
                    </a:cubicBezTo>
                    <a:cubicBezTo>
                      <a:pt x="6946" y="1459"/>
                      <a:pt x="6432" y="2193"/>
                      <a:pt x="5954" y="2925"/>
                    </a:cubicBezTo>
                    <a:lnTo>
                      <a:pt x="5954" y="2925"/>
                    </a:lnTo>
                    <a:cubicBezTo>
                      <a:pt x="5302" y="2040"/>
                      <a:pt x="4436" y="1353"/>
                      <a:pt x="3418" y="937"/>
                    </a:cubicBezTo>
                    <a:cubicBezTo>
                      <a:pt x="2882" y="711"/>
                      <a:pt x="2311" y="556"/>
                      <a:pt x="1727" y="485"/>
                    </a:cubicBezTo>
                    <a:cubicBezTo>
                      <a:pt x="1528" y="464"/>
                      <a:pt x="1326" y="453"/>
                      <a:pt x="1124" y="453"/>
                    </a:cubicBezTo>
                    <a:cubicBezTo>
                      <a:pt x="745" y="453"/>
                      <a:pt x="365" y="490"/>
                      <a:pt x="1" y="568"/>
                    </a:cubicBezTo>
                    <a:cubicBezTo>
                      <a:pt x="137" y="559"/>
                      <a:pt x="274" y="555"/>
                      <a:pt x="410" y="555"/>
                    </a:cubicBezTo>
                    <a:cubicBezTo>
                      <a:pt x="1406" y="555"/>
                      <a:pt x="2398" y="783"/>
                      <a:pt x="3299" y="1223"/>
                    </a:cubicBezTo>
                    <a:cubicBezTo>
                      <a:pt x="4311" y="1699"/>
                      <a:pt x="5168" y="2449"/>
                      <a:pt x="5799" y="3378"/>
                    </a:cubicBezTo>
                    <a:cubicBezTo>
                      <a:pt x="5811" y="3390"/>
                      <a:pt x="5835" y="3413"/>
                      <a:pt x="5859" y="3425"/>
                    </a:cubicBezTo>
                    <a:cubicBezTo>
                      <a:pt x="5889" y="3447"/>
                      <a:pt x="5925" y="3458"/>
                      <a:pt x="5960" y="3458"/>
                    </a:cubicBezTo>
                    <a:cubicBezTo>
                      <a:pt x="6021" y="3458"/>
                      <a:pt x="6083" y="3426"/>
                      <a:pt x="6121" y="3366"/>
                    </a:cubicBezTo>
                    <a:cubicBezTo>
                      <a:pt x="6633" y="2556"/>
                      <a:pt x="7145" y="1747"/>
                      <a:pt x="7823" y="1092"/>
                    </a:cubicBezTo>
                    <a:cubicBezTo>
                      <a:pt x="8168" y="770"/>
                      <a:pt x="8561" y="508"/>
                      <a:pt x="8990" y="318"/>
                    </a:cubicBezTo>
                    <a:cubicBezTo>
                      <a:pt x="9386" y="136"/>
                      <a:pt x="9811" y="40"/>
                      <a:pt x="10239" y="40"/>
                    </a:cubicBezTo>
                    <a:cubicBezTo>
                      <a:pt x="10287" y="40"/>
                      <a:pt x="10335" y="42"/>
                      <a:pt x="10383" y="44"/>
                    </a:cubicBezTo>
                    <a:cubicBezTo>
                      <a:pt x="10212" y="15"/>
                      <a:pt x="10040" y="0"/>
                      <a:pt x="98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24"/>
              <p:cNvSpPr/>
              <p:nvPr/>
            </p:nvSpPr>
            <p:spPr>
              <a:xfrm>
                <a:off x="6186650" y="1653225"/>
                <a:ext cx="34947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13979" h="6641" extrusionOk="0">
                    <a:moveTo>
                      <a:pt x="13978" y="1"/>
                    </a:moveTo>
                    <a:lnTo>
                      <a:pt x="13978" y="1"/>
                    </a:lnTo>
                    <a:cubicBezTo>
                      <a:pt x="13264" y="96"/>
                      <a:pt x="12597" y="370"/>
                      <a:pt x="12037" y="810"/>
                    </a:cubicBezTo>
                    <a:cubicBezTo>
                      <a:pt x="11466" y="1239"/>
                      <a:pt x="10990" y="1775"/>
                      <a:pt x="10609" y="2382"/>
                    </a:cubicBezTo>
                    <a:cubicBezTo>
                      <a:pt x="9916" y="3486"/>
                      <a:pt x="9538" y="4738"/>
                      <a:pt x="9215" y="5959"/>
                    </a:cubicBezTo>
                    <a:lnTo>
                      <a:pt x="9215" y="5959"/>
                    </a:lnTo>
                    <a:cubicBezTo>
                      <a:pt x="7933" y="5038"/>
                      <a:pt x="6420" y="4478"/>
                      <a:pt x="4846" y="4346"/>
                    </a:cubicBezTo>
                    <a:cubicBezTo>
                      <a:pt x="4610" y="4326"/>
                      <a:pt x="4373" y="4317"/>
                      <a:pt x="4137" y="4317"/>
                    </a:cubicBezTo>
                    <a:cubicBezTo>
                      <a:pt x="3529" y="4317"/>
                      <a:pt x="2926" y="4381"/>
                      <a:pt x="2334" y="4501"/>
                    </a:cubicBezTo>
                    <a:cubicBezTo>
                      <a:pt x="1512" y="4668"/>
                      <a:pt x="727" y="4965"/>
                      <a:pt x="0" y="5382"/>
                    </a:cubicBezTo>
                    <a:cubicBezTo>
                      <a:pt x="762" y="5061"/>
                      <a:pt x="1560" y="4858"/>
                      <a:pt x="2382" y="4751"/>
                    </a:cubicBezTo>
                    <a:cubicBezTo>
                      <a:pt x="2769" y="4705"/>
                      <a:pt x="3161" y="4681"/>
                      <a:pt x="3554" y="4681"/>
                    </a:cubicBezTo>
                    <a:cubicBezTo>
                      <a:pt x="3971" y="4681"/>
                      <a:pt x="4388" y="4708"/>
                      <a:pt x="4798" y="4763"/>
                    </a:cubicBezTo>
                    <a:cubicBezTo>
                      <a:pt x="6406" y="4965"/>
                      <a:pt x="7930" y="5597"/>
                      <a:pt x="9204" y="6585"/>
                    </a:cubicBezTo>
                    <a:cubicBezTo>
                      <a:pt x="9240" y="6609"/>
                      <a:pt x="9275" y="6620"/>
                      <a:pt x="9299" y="6632"/>
                    </a:cubicBezTo>
                    <a:cubicBezTo>
                      <a:pt x="9321" y="6638"/>
                      <a:pt x="9343" y="6641"/>
                      <a:pt x="9365" y="6641"/>
                    </a:cubicBezTo>
                    <a:cubicBezTo>
                      <a:pt x="9480" y="6641"/>
                      <a:pt x="9578" y="6562"/>
                      <a:pt x="9609" y="6442"/>
                    </a:cubicBezTo>
                    <a:cubicBezTo>
                      <a:pt x="9954" y="5108"/>
                      <a:pt x="10275" y="3763"/>
                      <a:pt x="10942" y="2572"/>
                    </a:cubicBezTo>
                    <a:cubicBezTo>
                      <a:pt x="11264" y="1989"/>
                      <a:pt x="11692" y="1441"/>
                      <a:pt x="12192" y="989"/>
                    </a:cubicBezTo>
                    <a:cubicBezTo>
                      <a:pt x="12692" y="524"/>
                      <a:pt x="13311" y="179"/>
                      <a:pt x="139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24"/>
              <p:cNvSpPr/>
              <p:nvPr/>
            </p:nvSpPr>
            <p:spPr>
              <a:xfrm>
                <a:off x="6774675" y="1212300"/>
                <a:ext cx="18427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7371" h="2469" extrusionOk="0">
                    <a:moveTo>
                      <a:pt x="745" y="1"/>
                    </a:moveTo>
                    <a:cubicBezTo>
                      <a:pt x="497" y="1"/>
                      <a:pt x="247" y="30"/>
                      <a:pt x="1" y="90"/>
                    </a:cubicBezTo>
                    <a:cubicBezTo>
                      <a:pt x="58" y="87"/>
                      <a:pt x="116" y="86"/>
                      <a:pt x="173" y="86"/>
                    </a:cubicBezTo>
                    <a:cubicBezTo>
                      <a:pt x="875" y="86"/>
                      <a:pt x="1561" y="288"/>
                      <a:pt x="2156" y="673"/>
                    </a:cubicBezTo>
                    <a:cubicBezTo>
                      <a:pt x="2775" y="1054"/>
                      <a:pt x="3239" y="1649"/>
                      <a:pt x="3489" y="2340"/>
                    </a:cubicBezTo>
                    <a:cubicBezTo>
                      <a:pt x="3501" y="2376"/>
                      <a:pt x="3525" y="2411"/>
                      <a:pt x="3561" y="2435"/>
                    </a:cubicBezTo>
                    <a:cubicBezTo>
                      <a:pt x="3597" y="2458"/>
                      <a:pt x="3636" y="2468"/>
                      <a:pt x="3674" y="2468"/>
                    </a:cubicBezTo>
                    <a:cubicBezTo>
                      <a:pt x="3738" y="2468"/>
                      <a:pt x="3798" y="2439"/>
                      <a:pt x="3835" y="2388"/>
                    </a:cubicBezTo>
                    <a:cubicBezTo>
                      <a:pt x="4251" y="1768"/>
                      <a:pt x="4752" y="1197"/>
                      <a:pt x="5430" y="935"/>
                    </a:cubicBezTo>
                    <a:cubicBezTo>
                      <a:pt x="5634" y="855"/>
                      <a:pt x="5851" y="815"/>
                      <a:pt x="6068" y="815"/>
                    </a:cubicBezTo>
                    <a:cubicBezTo>
                      <a:pt x="6206" y="815"/>
                      <a:pt x="6344" y="831"/>
                      <a:pt x="6478" y="864"/>
                    </a:cubicBezTo>
                    <a:cubicBezTo>
                      <a:pt x="6847" y="923"/>
                      <a:pt x="7169" y="1149"/>
                      <a:pt x="7371" y="1471"/>
                    </a:cubicBezTo>
                    <a:cubicBezTo>
                      <a:pt x="7216" y="1090"/>
                      <a:pt x="6907" y="804"/>
                      <a:pt x="6526" y="673"/>
                    </a:cubicBezTo>
                    <a:cubicBezTo>
                      <a:pt x="6315" y="603"/>
                      <a:pt x="6098" y="567"/>
                      <a:pt x="5881" y="567"/>
                    </a:cubicBezTo>
                    <a:cubicBezTo>
                      <a:pt x="5693" y="567"/>
                      <a:pt x="5505" y="594"/>
                      <a:pt x="5323" y="649"/>
                    </a:cubicBezTo>
                    <a:cubicBezTo>
                      <a:pt x="4930" y="768"/>
                      <a:pt x="4573" y="983"/>
                      <a:pt x="4275" y="1256"/>
                    </a:cubicBezTo>
                    <a:cubicBezTo>
                      <a:pt x="4073" y="1451"/>
                      <a:pt x="3882" y="1663"/>
                      <a:pt x="3712" y="1884"/>
                    </a:cubicBezTo>
                    <a:lnTo>
                      <a:pt x="3712" y="1884"/>
                    </a:lnTo>
                    <a:cubicBezTo>
                      <a:pt x="3412" y="1256"/>
                      <a:pt x="2921" y="737"/>
                      <a:pt x="2299" y="411"/>
                    </a:cubicBezTo>
                    <a:cubicBezTo>
                      <a:pt x="1825" y="141"/>
                      <a:pt x="1289" y="1"/>
                      <a:pt x="7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4" name="Google Shape;294;p24"/>
            <p:cNvGrpSpPr/>
            <p:nvPr/>
          </p:nvGrpSpPr>
          <p:grpSpPr>
            <a:xfrm>
              <a:off x="5205725" y="869536"/>
              <a:ext cx="1143519" cy="799674"/>
              <a:chOff x="1330800" y="1140849"/>
              <a:chExt cx="1143519" cy="799674"/>
            </a:xfrm>
          </p:grpSpPr>
          <p:sp>
            <p:nvSpPr>
              <p:cNvPr id="295" name="Google Shape;295;p24"/>
              <p:cNvSpPr/>
              <p:nvPr/>
            </p:nvSpPr>
            <p:spPr>
              <a:xfrm>
                <a:off x="2186368" y="1312440"/>
                <a:ext cx="287951" cy="93651"/>
              </a:xfrm>
              <a:custGeom>
                <a:avLst/>
                <a:gdLst/>
                <a:ahLst/>
                <a:cxnLst/>
                <a:rect l="l" t="t" r="r" b="b"/>
                <a:pathLst>
                  <a:path w="10371" h="3373" extrusionOk="0">
                    <a:moveTo>
                      <a:pt x="954" y="0"/>
                    </a:moveTo>
                    <a:cubicBezTo>
                      <a:pt x="634" y="0"/>
                      <a:pt x="313" y="36"/>
                      <a:pt x="0" y="113"/>
                    </a:cubicBezTo>
                    <a:cubicBezTo>
                      <a:pt x="143" y="100"/>
                      <a:pt x="285" y="94"/>
                      <a:pt x="427" y="94"/>
                    </a:cubicBezTo>
                    <a:cubicBezTo>
                      <a:pt x="1345" y="94"/>
                      <a:pt x="2253" y="358"/>
                      <a:pt x="3036" y="863"/>
                    </a:cubicBezTo>
                    <a:cubicBezTo>
                      <a:pt x="3929" y="1411"/>
                      <a:pt x="4620" y="2244"/>
                      <a:pt x="4977" y="3244"/>
                    </a:cubicBezTo>
                    <a:cubicBezTo>
                      <a:pt x="4989" y="3280"/>
                      <a:pt x="5013" y="3316"/>
                      <a:pt x="5049" y="3339"/>
                    </a:cubicBezTo>
                    <a:cubicBezTo>
                      <a:pt x="5080" y="3362"/>
                      <a:pt x="5117" y="3372"/>
                      <a:pt x="5153" y="3372"/>
                    </a:cubicBezTo>
                    <a:cubicBezTo>
                      <a:pt x="5213" y="3372"/>
                      <a:pt x="5273" y="3344"/>
                      <a:pt x="5310" y="3292"/>
                    </a:cubicBezTo>
                    <a:cubicBezTo>
                      <a:pt x="5906" y="2423"/>
                      <a:pt x="6632" y="1601"/>
                      <a:pt x="7596" y="1232"/>
                    </a:cubicBezTo>
                    <a:cubicBezTo>
                      <a:pt x="7881" y="1121"/>
                      <a:pt x="8182" y="1066"/>
                      <a:pt x="8483" y="1066"/>
                    </a:cubicBezTo>
                    <a:cubicBezTo>
                      <a:pt x="8698" y="1066"/>
                      <a:pt x="8912" y="1094"/>
                      <a:pt x="9120" y="1149"/>
                    </a:cubicBezTo>
                    <a:cubicBezTo>
                      <a:pt x="9644" y="1256"/>
                      <a:pt x="10097" y="1577"/>
                      <a:pt x="10371" y="2042"/>
                    </a:cubicBezTo>
                    <a:cubicBezTo>
                      <a:pt x="10180" y="1530"/>
                      <a:pt x="9692" y="1149"/>
                      <a:pt x="9168" y="970"/>
                    </a:cubicBezTo>
                    <a:cubicBezTo>
                      <a:pt x="8886" y="876"/>
                      <a:pt x="8591" y="828"/>
                      <a:pt x="8295" y="828"/>
                    </a:cubicBezTo>
                    <a:cubicBezTo>
                      <a:pt x="8029" y="828"/>
                      <a:pt x="7761" y="867"/>
                      <a:pt x="7501" y="946"/>
                    </a:cubicBezTo>
                    <a:cubicBezTo>
                      <a:pt x="6965" y="1125"/>
                      <a:pt x="6477" y="1423"/>
                      <a:pt x="6061" y="1804"/>
                    </a:cubicBezTo>
                    <a:cubicBezTo>
                      <a:pt x="5750" y="2104"/>
                      <a:pt x="5462" y="2435"/>
                      <a:pt x="5203" y="2783"/>
                    </a:cubicBezTo>
                    <a:lnTo>
                      <a:pt x="5203" y="2783"/>
                    </a:lnTo>
                    <a:cubicBezTo>
                      <a:pt x="4791" y="1859"/>
                      <a:pt x="4087" y="1093"/>
                      <a:pt x="3191" y="613"/>
                    </a:cubicBezTo>
                    <a:cubicBezTo>
                      <a:pt x="2715" y="339"/>
                      <a:pt x="2179" y="149"/>
                      <a:pt x="1631" y="53"/>
                    </a:cubicBezTo>
                    <a:cubicBezTo>
                      <a:pt x="1409" y="19"/>
                      <a:pt x="1182" y="0"/>
                      <a:pt x="9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24"/>
              <p:cNvSpPr/>
              <p:nvPr/>
            </p:nvSpPr>
            <p:spPr>
              <a:xfrm>
                <a:off x="2053454" y="1140849"/>
                <a:ext cx="204656" cy="68552"/>
              </a:xfrm>
              <a:custGeom>
                <a:avLst/>
                <a:gdLst/>
                <a:ahLst/>
                <a:cxnLst/>
                <a:rect l="l" t="t" r="r" b="b"/>
                <a:pathLst>
                  <a:path w="7371" h="2469" extrusionOk="0">
                    <a:moveTo>
                      <a:pt x="745" y="1"/>
                    </a:moveTo>
                    <a:cubicBezTo>
                      <a:pt x="497" y="1"/>
                      <a:pt x="247" y="30"/>
                      <a:pt x="1" y="90"/>
                    </a:cubicBezTo>
                    <a:cubicBezTo>
                      <a:pt x="58" y="87"/>
                      <a:pt x="116" y="86"/>
                      <a:pt x="173" y="86"/>
                    </a:cubicBezTo>
                    <a:cubicBezTo>
                      <a:pt x="875" y="86"/>
                      <a:pt x="1561" y="288"/>
                      <a:pt x="2156" y="673"/>
                    </a:cubicBezTo>
                    <a:cubicBezTo>
                      <a:pt x="2775" y="1054"/>
                      <a:pt x="3239" y="1649"/>
                      <a:pt x="3489" y="2340"/>
                    </a:cubicBezTo>
                    <a:cubicBezTo>
                      <a:pt x="3501" y="2376"/>
                      <a:pt x="3525" y="2411"/>
                      <a:pt x="3561" y="2435"/>
                    </a:cubicBezTo>
                    <a:cubicBezTo>
                      <a:pt x="3597" y="2458"/>
                      <a:pt x="3636" y="2468"/>
                      <a:pt x="3674" y="2468"/>
                    </a:cubicBezTo>
                    <a:cubicBezTo>
                      <a:pt x="3738" y="2468"/>
                      <a:pt x="3798" y="2439"/>
                      <a:pt x="3835" y="2388"/>
                    </a:cubicBezTo>
                    <a:cubicBezTo>
                      <a:pt x="4251" y="1768"/>
                      <a:pt x="4752" y="1197"/>
                      <a:pt x="5430" y="935"/>
                    </a:cubicBezTo>
                    <a:cubicBezTo>
                      <a:pt x="5634" y="855"/>
                      <a:pt x="5851" y="815"/>
                      <a:pt x="6068" y="815"/>
                    </a:cubicBezTo>
                    <a:cubicBezTo>
                      <a:pt x="6206" y="815"/>
                      <a:pt x="6344" y="831"/>
                      <a:pt x="6478" y="864"/>
                    </a:cubicBezTo>
                    <a:cubicBezTo>
                      <a:pt x="6847" y="923"/>
                      <a:pt x="7169" y="1149"/>
                      <a:pt x="7371" y="1471"/>
                    </a:cubicBezTo>
                    <a:cubicBezTo>
                      <a:pt x="7216" y="1090"/>
                      <a:pt x="6907" y="804"/>
                      <a:pt x="6526" y="673"/>
                    </a:cubicBezTo>
                    <a:cubicBezTo>
                      <a:pt x="6315" y="603"/>
                      <a:pt x="6098" y="567"/>
                      <a:pt x="5881" y="567"/>
                    </a:cubicBezTo>
                    <a:cubicBezTo>
                      <a:pt x="5693" y="567"/>
                      <a:pt x="5505" y="594"/>
                      <a:pt x="5323" y="649"/>
                    </a:cubicBezTo>
                    <a:cubicBezTo>
                      <a:pt x="4930" y="768"/>
                      <a:pt x="4573" y="983"/>
                      <a:pt x="4275" y="1256"/>
                    </a:cubicBezTo>
                    <a:cubicBezTo>
                      <a:pt x="4073" y="1451"/>
                      <a:pt x="3882" y="1663"/>
                      <a:pt x="3712" y="1884"/>
                    </a:cubicBezTo>
                    <a:lnTo>
                      <a:pt x="3712" y="1884"/>
                    </a:lnTo>
                    <a:cubicBezTo>
                      <a:pt x="3412" y="1256"/>
                      <a:pt x="2921" y="737"/>
                      <a:pt x="2299" y="411"/>
                    </a:cubicBezTo>
                    <a:cubicBezTo>
                      <a:pt x="1825" y="141"/>
                      <a:pt x="1289" y="1"/>
                      <a:pt x="7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24"/>
              <p:cNvSpPr/>
              <p:nvPr/>
            </p:nvSpPr>
            <p:spPr>
              <a:xfrm>
                <a:off x="1901410" y="1508632"/>
                <a:ext cx="280010" cy="118445"/>
              </a:xfrm>
              <a:custGeom>
                <a:avLst/>
                <a:gdLst/>
                <a:ahLst/>
                <a:cxnLst/>
                <a:rect l="l" t="t" r="r" b="b"/>
                <a:pathLst>
                  <a:path w="10085" h="4266" extrusionOk="0">
                    <a:moveTo>
                      <a:pt x="0" y="0"/>
                    </a:moveTo>
                    <a:cubicBezTo>
                      <a:pt x="1107" y="214"/>
                      <a:pt x="2143" y="714"/>
                      <a:pt x="3000" y="1465"/>
                    </a:cubicBezTo>
                    <a:cubicBezTo>
                      <a:pt x="3846" y="2167"/>
                      <a:pt x="4489" y="3096"/>
                      <a:pt x="4870" y="4143"/>
                    </a:cubicBezTo>
                    <a:cubicBezTo>
                      <a:pt x="4892" y="4219"/>
                      <a:pt x="4967" y="4266"/>
                      <a:pt x="5047" y="4266"/>
                    </a:cubicBezTo>
                    <a:cubicBezTo>
                      <a:pt x="5093" y="4266"/>
                      <a:pt x="5140" y="4250"/>
                      <a:pt x="5179" y="4215"/>
                    </a:cubicBezTo>
                    <a:cubicBezTo>
                      <a:pt x="5870" y="3560"/>
                      <a:pt x="6560" y="2905"/>
                      <a:pt x="7382" y="2465"/>
                    </a:cubicBezTo>
                    <a:cubicBezTo>
                      <a:pt x="7787" y="2238"/>
                      <a:pt x="8227" y="2084"/>
                      <a:pt x="8692" y="2000"/>
                    </a:cubicBezTo>
                    <a:cubicBezTo>
                      <a:pt x="8857" y="1971"/>
                      <a:pt x="9024" y="1956"/>
                      <a:pt x="9191" y="1956"/>
                    </a:cubicBezTo>
                    <a:cubicBezTo>
                      <a:pt x="9492" y="1956"/>
                      <a:pt x="9793" y="2004"/>
                      <a:pt x="10085" y="2096"/>
                    </a:cubicBezTo>
                    <a:cubicBezTo>
                      <a:pt x="9719" y="1917"/>
                      <a:pt x="9320" y="1822"/>
                      <a:pt x="8915" y="1822"/>
                    </a:cubicBezTo>
                    <a:cubicBezTo>
                      <a:pt x="8833" y="1822"/>
                      <a:pt x="8750" y="1826"/>
                      <a:pt x="8668" y="1834"/>
                    </a:cubicBezTo>
                    <a:cubicBezTo>
                      <a:pt x="8180" y="1869"/>
                      <a:pt x="7703" y="2000"/>
                      <a:pt x="7251" y="2215"/>
                    </a:cubicBezTo>
                    <a:cubicBezTo>
                      <a:pt x="6446" y="2580"/>
                      <a:pt x="5767" y="3157"/>
                      <a:pt x="5126" y="3739"/>
                    </a:cubicBezTo>
                    <a:lnTo>
                      <a:pt x="5126" y="3739"/>
                    </a:lnTo>
                    <a:cubicBezTo>
                      <a:pt x="4728" y="2734"/>
                      <a:pt x="4066" y="1858"/>
                      <a:pt x="3203" y="1203"/>
                    </a:cubicBezTo>
                    <a:cubicBezTo>
                      <a:pt x="2739" y="845"/>
                      <a:pt x="2227" y="560"/>
                      <a:pt x="1679" y="345"/>
                    </a:cubicBezTo>
                    <a:cubicBezTo>
                      <a:pt x="1143" y="143"/>
                      <a:pt x="583" y="24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24"/>
              <p:cNvSpPr/>
              <p:nvPr/>
            </p:nvSpPr>
            <p:spPr>
              <a:xfrm>
                <a:off x="1330800" y="1812248"/>
                <a:ext cx="401676" cy="128274"/>
              </a:xfrm>
              <a:custGeom>
                <a:avLst/>
                <a:gdLst/>
                <a:ahLst/>
                <a:cxnLst/>
                <a:rect l="l" t="t" r="r" b="b"/>
                <a:pathLst>
                  <a:path w="14467" h="4620" extrusionOk="0">
                    <a:moveTo>
                      <a:pt x="13626" y="0"/>
                    </a:moveTo>
                    <a:cubicBezTo>
                      <a:pt x="13232" y="0"/>
                      <a:pt x="12837" y="60"/>
                      <a:pt x="12455" y="185"/>
                    </a:cubicBezTo>
                    <a:cubicBezTo>
                      <a:pt x="11788" y="388"/>
                      <a:pt x="11169" y="709"/>
                      <a:pt x="10621" y="1138"/>
                    </a:cubicBezTo>
                    <a:cubicBezTo>
                      <a:pt x="9630" y="1903"/>
                      <a:pt x="8872" y="2903"/>
                      <a:pt x="8172" y="3907"/>
                    </a:cubicBezTo>
                    <a:lnTo>
                      <a:pt x="8172" y="3907"/>
                    </a:lnTo>
                    <a:cubicBezTo>
                      <a:pt x="7315" y="2644"/>
                      <a:pt x="6134" y="1644"/>
                      <a:pt x="4751" y="1007"/>
                    </a:cubicBezTo>
                    <a:cubicBezTo>
                      <a:pt x="4001" y="662"/>
                      <a:pt x="3216" y="424"/>
                      <a:pt x="2418" y="305"/>
                    </a:cubicBezTo>
                    <a:cubicBezTo>
                      <a:pt x="2031" y="248"/>
                      <a:pt x="1645" y="218"/>
                      <a:pt x="1260" y="218"/>
                    </a:cubicBezTo>
                    <a:cubicBezTo>
                      <a:pt x="838" y="218"/>
                      <a:pt x="418" y="254"/>
                      <a:pt x="1" y="328"/>
                    </a:cubicBezTo>
                    <a:cubicBezTo>
                      <a:pt x="121" y="323"/>
                      <a:pt x="242" y="320"/>
                      <a:pt x="362" y="320"/>
                    </a:cubicBezTo>
                    <a:cubicBezTo>
                      <a:pt x="1036" y="320"/>
                      <a:pt x="1701" y="405"/>
                      <a:pt x="2358" y="566"/>
                    </a:cubicBezTo>
                    <a:cubicBezTo>
                      <a:pt x="3132" y="745"/>
                      <a:pt x="3870" y="1019"/>
                      <a:pt x="4561" y="1388"/>
                    </a:cubicBezTo>
                    <a:cubicBezTo>
                      <a:pt x="5942" y="2102"/>
                      <a:pt x="7121" y="3174"/>
                      <a:pt x="7954" y="4496"/>
                    </a:cubicBezTo>
                    <a:cubicBezTo>
                      <a:pt x="7966" y="4531"/>
                      <a:pt x="7990" y="4555"/>
                      <a:pt x="8026" y="4579"/>
                    </a:cubicBezTo>
                    <a:cubicBezTo>
                      <a:pt x="8066" y="4606"/>
                      <a:pt x="8114" y="4619"/>
                      <a:pt x="8163" y="4619"/>
                    </a:cubicBezTo>
                    <a:cubicBezTo>
                      <a:pt x="8244" y="4619"/>
                      <a:pt x="8326" y="4582"/>
                      <a:pt x="8371" y="4507"/>
                    </a:cubicBezTo>
                    <a:cubicBezTo>
                      <a:pt x="9133" y="3400"/>
                      <a:pt x="9871" y="2293"/>
                      <a:pt x="10859" y="1436"/>
                    </a:cubicBezTo>
                    <a:cubicBezTo>
                      <a:pt x="11359" y="995"/>
                      <a:pt x="11919" y="650"/>
                      <a:pt x="12526" y="400"/>
                    </a:cubicBezTo>
                    <a:cubicBezTo>
                      <a:pt x="13050" y="188"/>
                      <a:pt x="13607" y="79"/>
                      <a:pt x="14162" y="79"/>
                    </a:cubicBezTo>
                    <a:cubicBezTo>
                      <a:pt x="14264" y="79"/>
                      <a:pt x="14366" y="83"/>
                      <a:pt x="14467" y="90"/>
                    </a:cubicBezTo>
                    <a:cubicBezTo>
                      <a:pt x="14189" y="31"/>
                      <a:pt x="13908" y="0"/>
                      <a:pt x="136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99" name="Google Shape;299;p24"/>
          <p:cNvSpPr txBox="1">
            <a:spLocks noGrp="1"/>
          </p:cNvSpPr>
          <p:nvPr>
            <p:ph type="ctrTitle"/>
          </p:nvPr>
        </p:nvSpPr>
        <p:spPr>
          <a:xfrm>
            <a:off x="713400" y="370467"/>
            <a:ext cx="4568100" cy="118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94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00" name="Google Shape;300;p24"/>
          <p:cNvSpPr txBox="1">
            <a:spLocks noGrp="1"/>
          </p:cNvSpPr>
          <p:nvPr>
            <p:ph type="subTitle" idx="1"/>
          </p:nvPr>
        </p:nvSpPr>
        <p:spPr>
          <a:xfrm>
            <a:off x="713400" y="1490146"/>
            <a:ext cx="45681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8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01" name="Google Shape;301;p24"/>
          <p:cNvSpPr txBox="1"/>
          <p:nvPr/>
        </p:nvSpPr>
        <p:spPr>
          <a:xfrm>
            <a:off x="711750" y="3471966"/>
            <a:ext cx="3632700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1"/>
                </a:solidFill>
                <a:latin typeface="Bitter"/>
                <a:ea typeface="Bitter"/>
                <a:cs typeface="Bitter"/>
                <a:sym typeface="Bitter"/>
              </a:rPr>
              <a:t>CREDITS: This presentation template was created by </a:t>
            </a:r>
            <a:r>
              <a:rPr lang="en" sz="1200" b="1">
                <a:solidFill>
                  <a:schemeClr val="accent1"/>
                </a:solidFill>
                <a:uFill>
                  <a:noFill/>
                </a:uFill>
                <a:latin typeface="Bitter"/>
                <a:ea typeface="Bitter"/>
                <a:cs typeface="Bitter"/>
                <a:sym typeface="Bitter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accent1"/>
                </a:solidFill>
                <a:latin typeface="Bitter"/>
                <a:ea typeface="Bitter"/>
                <a:cs typeface="Bitter"/>
                <a:sym typeface="Bitter"/>
              </a:rPr>
              <a:t>, including icons by </a:t>
            </a:r>
            <a:r>
              <a:rPr lang="en" sz="1200" b="1">
                <a:solidFill>
                  <a:schemeClr val="accent1"/>
                </a:solidFill>
                <a:uFill>
                  <a:noFill/>
                </a:uFill>
                <a:latin typeface="Bitter"/>
                <a:ea typeface="Bitter"/>
                <a:cs typeface="Bitter"/>
                <a:sym typeface="Bitter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accent1"/>
                </a:solidFill>
                <a:latin typeface="Bitter"/>
                <a:ea typeface="Bitter"/>
                <a:cs typeface="Bitter"/>
                <a:sym typeface="Bitter"/>
              </a:rPr>
              <a:t>, infographics &amp; images by </a:t>
            </a:r>
            <a:r>
              <a:rPr lang="en" sz="1200" b="1">
                <a:solidFill>
                  <a:schemeClr val="accent1"/>
                </a:solidFill>
                <a:uFill>
                  <a:noFill/>
                </a:uFill>
                <a:latin typeface="Bitter"/>
                <a:ea typeface="Bitter"/>
                <a:cs typeface="Bitter"/>
                <a:sym typeface="Bitter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>
              <a:solidFill>
                <a:schemeClr val="accent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302" name="Google Shape;302;p24"/>
          <p:cNvSpPr txBox="1">
            <a:spLocks noGrp="1"/>
          </p:cNvSpPr>
          <p:nvPr>
            <p:ph type="subTitle" idx="2"/>
          </p:nvPr>
        </p:nvSpPr>
        <p:spPr>
          <a:xfrm>
            <a:off x="713400" y="2075163"/>
            <a:ext cx="3629400" cy="74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25"/>
          <p:cNvGrpSpPr/>
          <p:nvPr/>
        </p:nvGrpSpPr>
        <p:grpSpPr>
          <a:xfrm>
            <a:off x="-2648551" y="-1036249"/>
            <a:ext cx="11792460" cy="6179793"/>
            <a:chOff x="-2648551" y="-1036249"/>
            <a:chExt cx="11792460" cy="6179793"/>
          </a:xfrm>
        </p:grpSpPr>
        <p:sp>
          <p:nvSpPr>
            <p:cNvPr id="305" name="Google Shape;305;p25"/>
            <p:cNvSpPr/>
            <p:nvPr/>
          </p:nvSpPr>
          <p:spPr>
            <a:xfrm>
              <a:off x="-2648551" y="-1036249"/>
              <a:ext cx="3270161" cy="2254882"/>
            </a:xfrm>
            <a:custGeom>
              <a:avLst/>
              <a:gdLst/>
              <a:ahLst/>
              <a:cxnLst/>
              <a:rect l="l" t="t" r="r" b="b"/>
              <a:pathLst>
                <a:path w="19289" h="13300" extrusionOk="0">
                  <a:moveTo>
                    <a:pt x="8878" y="1"/>
                  </a:moveTo>
                  <a:cubicBezTo>
                    <a:pt x="8356" y="1"/>
                    <a:pt x="7835" y="75"/>
                    <a:pt x="7335" y="231"/>
                  </a:cubicBezTo>
                  <a:cubicBezTo>
                    <a:pt x="5739" y="720"/>
                    <a:pt x="4406" y="2113"/>
                    <a:pt x="4168" y="3768"/>
                  </a:cubicBezTo>
                  <a:cubicBezTo>
                    <a:pt x="4055" y="3755"/>
                    <a:pt x="3942" y="3749"/>
                    <a:pt x="3828" y="3749"/>
                  </a:cubicBezTo>
                  <a:cubicBezTo>
                    <a:pt x="2402" y="3749"/>
                    <a:pt x="930" y="4697"/>
                    <a:pt x="488" y="6054"/>
                  </a:cubicBezTo>
                  <a:cubicBezTo>
                    <a:pt x="0" y="7518"/>
                    <a:pt x="715" y="9280"/>
                    <a:pt x="2084" y="9983"/>
                  </a:cubicBezTo>
                  <a:cubicBezTo>
                    <a:pt x="2819" y="10350"/>
                    <a:pt x="3658" y="10429"/>
                    <a:pt x="4491" y="10429"/>
                  </a:cubicBezTo>
                  <a:cubicBezTo>
                    <a:pt x="4629" y="10429"/>
                    <a:pt x="4768" y="10427"/>
                    <a:pt x="4906" y="10423"/>
                  </a:cubicBezTo>
                  <a:cubicBezTo>
                    <a:pt x="5370" y="11673"/>
                    <a:pt x="6632" y="12483"/>
                    <a:pt x="7882" y="12923"/>
                  </a:cubicBezTo>
                  <a:cubicBezTo>
                    <a:pt x="8263" y="13054"/>
                    <a:pt x="8656" y="13162"/>
                    <a:pt x="9061" y="13245"/>
                  </a:cubicBezTo>
                  <a:cubicBezTo>
                    <a:pt x="9310" y="13281"/>
                    <a:pt x="9559" y="13299"/>
                    <a:pt x="9806" y="13299"/>
                  </a:cubicBezTo>
                  <a:cubicBezTo>
                    <a:pt x="11495" y="13299"/>
                    <a:pt x="13096" y="12465"/>
                    <a:pt x="14062" y="11042"/>
                  </a:cubicBezTo>
                  <a:cubicBezTo>
                    <a:pt x="14561" y="11269"/>
                    <a:pt x="15095" y="11382"/>
                    <a:pt x="15629" y="11382"/>
                  </a:cubicBezTo>
                  <a:cubicBezTo>
                    <a:pt x="16217" y="11382"/>
                    <a:pt x="16805" y="11245"/>
                    <a:pt x="17348" y="10971"/>
                  </a:cubicBezTo>
                  <a:cubicBezTo>
                    <a:pt x="18372" y="10435"/>
                    <a:pt x="19062" y="9423"/>
                    <a:pt x="19193" y="8268"/>
                  </a:cubicBezTo>
                  <a:cubicBezTo>
                    <a:pt x="19288" y="7137"/>
                    <a:pt x="18729" y="5911"/>
                    <a:pt x="17776" y="5280"/>
                  </a:cubicBezTo>
                  <a:cubicBezTo>
                    <a:pt x="18312" y="4530"/>
                    <a:pt x="18372" y="3541"/>
                    <a:pt x="17931" y="2732"/>
                  </a:cubicBezTo>
                  <a:cubicBezTo>
                    <a:pt x="17467" y="1946"/>
                    <a:pt x="16645" y="1434"/>
                    <a:pt x="15728" y="1363"/>
                  </a:cubicBezTo>
                  <a:cubicBezTo>
                    <a:pt x="15673" y="1359"/>
                    <a:pt x="15617" y="1357"/>
                    <a:pt x="15561" y="1357"/>
                  </a:cubicBezTo>
                  <a:cubicBezTo>
                    <a:pt x="14720" y="1357"/>
                    <a:pt x="13854" y="1770"/>
                    <a:pt x="13240" y="2351"/>
                  </a:cubicBezTo>
                  <a:cubicBezTo>
                    <a:pt x="13169" y="1744"/>
                    <a:pt x="12657" y="1291"/>
                    <a:pt x="12145" y="958"/>
                  </a:cubicBezTo>
                  <a:cubicBezTo>
                    <a:pt x="11172" y="353"/>
                    <a:pt x="10021" y="1"/>
                    <a:pt x="88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6" name="Google Shape;306;p25"/>
            <p:cNvGrpSpPr/>
            <p:nvPr/>
          </p:nvGrpSpPr>
          <p:grpSpPr>
            <a:xfrm>
              <a:off x="0" y="252328"/>
              <a:ext cx="9143908" cy="4891215"/>
              <a:chOff x="0" y="252328"/>
              <a:chExt cx="9143908" cy="4891215"/>
            </a:xfrm>
          </p:grpSpPr>
          <p:sp>
            <p:nvSpPr>
              <p:cNvPr id="307" name="Google Shape;307;p25"/>
              <p:cNvSpPr/>
              <p:nvPr/>
            </p:nvSpPr>
            <p:spPr>
              <a:xfrm>
                <a:off x="0" y="4257950"/>
                <a:ext cx="2311325" cy="885550"/>
              </a:xfrm>
              <a:custGeom>
                <a:avLst/>
                <a:gdLst/>
                <a:ahLst/>
                <a:cxnLst/>
                <a:rect l="l" t="t" r="r" b="b"/>
                <a:pathLst>
                  <a:path w="92453" h="35422" extrusionOk="0">
                    <a:moveTo>
                      <a:pt x="92452" y="35267"/>
                    </a:moveTo>
                    <a:cubicBezTo>
                      <a:pt x="92452" y="35267"/>
                      <a:pt x="73069" y="1"/>
                      <a:pt x="0" y="1787"/>
                    </a:cubicBezTo>
                    <a:lnTo>
                      <a:pt x="0" y="35208"/>
                    </a:lnTo>
                    <a:cubicBezTo>
                      <a:pt x="0" y="35327"/>
                      <a:pt x="84" y="35422"/>
                      <a:pt x="203" y="35422"/>
                    </a:cubicBezTo>
                    <a:lnTo>
                      <a:pt x="92238" y="35422"/>
                    </a:lnTo>
                    <a:cubicBezTo>
                      <a:pt x="92357" y="35422"/>
                      <a:pt x="92452" y="35327"/>
                      <a:pt x="92452" y="3520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08" name="Google Shape;308;p25"/>
              <p:cNvGrpSpPr/>
              <p:nvPr/>
            </p:nvGrpSpPr>
            <p:grpSpPr>
              <a:xfrm>
                <a:off x="7323639" y="252328"/>
                <a:ext cx="1380624" cy="965482"/>
                <a:chOff x="5537575" y="2349975"/>
                <a:chExt cx="1029625" cy="720025"/>
              </a:xfrm>
            </p:grpSpPr>
            <p:sp>
              <p:nvSpPr>
                <p:cNvPr id="309" name="Google Shape;309;p25"/>
                <p:cNvSpPr/>
                <p:nvPr/>
              </p:nvSpPr>
              <p:spPr>
                <a:xfrm>
                  <a:off x="6307925" y="2504475"/>
                  <a:ext cx="259275" cy="8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71" h="3373" extrusionOk="0">
                      <a:moveTo>
                        <a:pt x="954" y="0"/>
                      </a:moveTo>
                      <a:cubicBezTo>
                        <a:pt x="634" y="0"/>
                        <a:pt x="313" y="36"/>
                        <a:pt x="0" y="113"/>
                      </a:cubicBezTo>
                      <a:cubicBezTo>
                        <a:pt x="143" y="100"/>
                        <a:pt x="285" y="94"/>
                        <a:pt x="427" y="94"/>
                      </a:cubicBezTo>
                      <a:cubicBezTo>
                        <a:pt x="1345" y="94"/>
                        <a:pt x="2253" y="358"/>
                        <a:pt x="3036" y="863"/>
                      </a:cubicBezTo>
                      <a:cubicBezTo>
                        <a:pt x="3929" y="1411"/>
                        <a:pt x="4620" y="2244"/>
                        <a:pt x="4977" y="3244"/>
                      </a:cubicBezTo>
                      <a:cubicBezTo>
                        <a:pt x="4989" y="3280"/>
                        <a:pt x="5013" y="3316"/>
                        <a:pt x="5049" y="3339"/>
                      </a:cubicBezTo>
                      <a:cubicBezTo>
                        <a:pt x="5080" y="3362"/>
                        <a:pt x="5117" y="3372"/>
                        <a:pt x="5153" y="3372"/>
                      </a:cubicBezTo>
                      <a:cubicBezTo>
                        <a:pt x="5213" y="3372"/>
                        <a:pt x="5273" y="3344"/>
                        <a:pt x="5310" y="3292"/>
                      </a:cubicBezTo>
                      <a:cubicBezTo>
                        <a:pt x="5906" y="2423"/>
                        <a:pt x="6632" y="1601"/>
                        <a:pt x="7596" y="1232"/>
                      </a:cubicBezTo>
                      <a:cubicBezTo>
                        <a:pt x="7881" y="1121"/>
                        <a:pt x="8182" y="1066"/>
                        <a:pt x="8483" y="1066"/>
                      </a:cubicBezTo>
                      <a:cubicBezTo>
                        <a:pt x="8698" y="1066"/>
                        <a:pt x="8912" y="1094"/>
                        <a:pt x="9120" y="1149"/>
                      </a:cubicBezTo>
                      <a:cubicBezTo>
                        <a:pt x="9644" y="1256"/>
                        <a:pt x="10097" y="1577"/>
                        <a:pt x="10371" y="2042"/>
                      </a:cubicBezTo>
                      <a:cubicBezTo>
                        <a:pt x="10180" y="1530"/>
                        <a:pt x="9692" y="1149"/>
                        <a:pt x="9168" y="970"/>
                      </a:cubicBezTo>
                      <a:cubicBezTo>
                        <a:pt x="8886" y="876"/>
                        <a:pt x="8591" y="828"/>
                        <a:pt x="8295" y="828"/>
                      </a:cubicBezTo>
                      <a:cubicBezTo>
                        <a:pt x="8029" y="828"/>
                        <a:pt x="7761" y="867"/>
                        <a:pt x="7501" y="946"/>
                      </a:cubicBezTo>
                      <a:cubicBezTo>
                        <a:pt x="6965" y="1125"/>
                        <a:pt x="6477" y="1423"/>
                        <a:pt x="6061" y="1804"/>
                      </a:cubicBezTo>
                      <a:cubicBezTo>
                        <a:pt x="5750" y="2104"/>
                        <a:pt x="5462" y="2435"/>
                        <a:pt x="5203" y="2783"/>
                      </a:cubicBezTo>
                      <a:lnTo>
                        <a:pt x="5203" y="2783"/>
                      </a:lnTo>
                      <a:cubicBezTo>
                        <a:pt x="4791" y="1859"/>
                        <a:pt x="4087" y="1093"/>
                        <a:pt x="3191" y="613"/>
                      </a:cubicBezTo>
                      <a:cubicBezTo>
                        <a:pt x="2715" y="339"/>
                        <a:pt x="2179" y="149"/>
                        <a:pt x="1631" y="53"/>
                      </a:cubicBezTo>
                      <a:cubicBezTo>
                        <a:pt x="1409" y="19"/>
                        <a:pt x="1182" y="0"/>
                        <a:pt x="95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" name="Google Shape;310;p25"/>
                <p:cNvSpPr/>
                <p:nvPr/>
              </p:nvSpPr>
              <p:spPr>
                <a:xfrm>
                  <a:off x="6188250" y="2349975"/>
                  <a:ext cx="184275" cy="6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71" h="2469" extrusionOk="0">
                      <a:moveTo>
                        <a:pt x="745" y="1"/>
                      </a:moveTo>
                      <a:cubicBezTo>
                        <a:pt x="497" y="1"/>
                        <a:pt x="247" y="30"/>
                        <a:pt x="1" y="90"/>
                      </a:cubicBezTo>
                      <a:cubicBezTo>
                        <a:pt x="58" y="87"/>
                        <a:pt x="116" y="86"/>
                        <a:pt x="173" y="86"/>
                      </a:cubicBezTo>
                      <a:cubicBezTo>
                        <a:pt x="875" y="86"/>
                        <a:pt x="1561" y="288"/>
                        <a:pt x="2156" y="673"/>
                      </a:cubicBezTo>
                      <a:cubicBezTo>
                        <a:pt x="2775" y="1054"/>
                        <a:pt x="3239" y="1649"/>
                        <a:pt x="3489" y="2340"/>
                      </a:cubicBezTo>
                      <a:cubicBezTo>
                        <a:pt x="3501" y="2376"/>
                        <a:pt x="3525" y="2411"/>
                        <a:pt x="3561" y="2435"/>
                      </a:cubicBezTo>
                      <a:cubicBezTo>
                        <a:pt x="3597" y="2458"/>
                        <a:pt x="3636" y="2468"/>
                        <a:pt x="3674" y="2468"/>
                      </a:cubicBezTo>
                      <a:cubicBezTo>
                        <a:pt x="3738" y="2468"/>
                        <a:pt x="3798" y="2439"/>
                        <a:pt x="3835" y="2388"/>
                      </a:cubicBezTo>
                      <a:cubicBezTo>
                        <a:pt x="4251" y="1768"/>
                        <a:pt x="4752" y="1197"/>
                        <a:pt x="5430" y="935"/>
                      </a:cubicBezTo>
                      <a:cubicBezTo>
                        <a:pt x="5634" y="855"/>
                        <a:pt x="5851" y="815"/>
                        <a:pt x="6068" y="815"/>
                      </a:cubicBezTo>
                      <a:cubicBezTo>
                        <a:pt x="6206" y="815"/>
                        <a:pt x="6344" y="831"/>
                        <a:pt x="6478" y="864"/>
                      </a:cubicBezTo>
                      <a:cubicBezTo>
                        <a:pt x="6847" y="923"/>
                        <a:pt x="7169" y="1149"/>
                        <a:pt x="7371" y="1471"/>
                      </a:cubicBezTo>
                      <a:cubicBezTo>
                        <a:pt x="7216" y="1090"/>
                        <a:pt x="6907" y="804"/>
                        <a:pt x="6526" y="673"/>
                      </a:cubicBezTo>
                      <a:cubicBezTo>
                        <a:pt x="6315" y="603"/>
                        <a:pt x="6098" y="567"/>
                        <a:pt x="5881" y="567"/>
                      </a:cubicBezTo>
                      <a:cubicBezTo>
                        <a:pt x="5693" y="567"/>
                        <a:pt x="5505" y="594"/>
                        <a:pt x="5323" y="649"/>
                      </a:cubicBezTo>
                      <a:cubicBezTo>
                        <a:pt x="4930" y="768"/>
                        <a:pt x="4573" y="983"/>
                        <a:pt x="4275" y="1256"/>
                      </a:cubicBezTo>
                      <a:cubicBezTo>
                        <a:pt x="4073" y="1451"/>
                        <a:pt x="3882" y="1663"/>
                        <a:pt x="3712" y="1884"/>
                      </a:cubicBezTo>
                      <a:lnTo>
                        <a:pt x="3712" y="1884"/>
                      </a:lnTo>
                      <a:cubicBezTo>
                        <a:pt x="3412" y="1256"/>
                        <a:pt x="2921" y="737"/>
                        <a:pt x="2299" y="411"/>
                      </a:cubicBezTo>
                      <a:cubicBezTo>
                        <a:pt x="1825" y="141"/>
                        <a:pt x="1289" y="1"/>
                        <a:pt x="7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1" name="Google Shape;311;p25"/>
                <p:cNvSpPr/>
                <p:nvPr/>
              </p:nvSpPr>
              <p:spPr>
                <a:xfrm>
                  <a:off x="6051350" y="2681125"/>
                  <a:ext cx="252125" cy="10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5" h="4266" extrusionOk="0">
                      <a:moveTo>
                        <a:pt x="0" y="0"/>
                      </a:moveTo>
                      <a:cubicBezTo>
                        <a:pt x="1107" y="214"/>
                        <a:pt x="2143" y="714"/>
                        <a:pt x="3000" y="1465"/>
                      </a:cubicBezTo>
                      <a:cubicBezTo>
                        <a:pt x="3846" y="2167"/>
                        <a:pt x="4489" y="3096"/>
                        <a:pt x="4870" y="4143"/>
                      </a:cubicBezTo>
                      <a:cubicBezTo>
                        <a:pt x="4892" y="4219"/>
                        <a:pt x="4967" y="4266"/>
                        <a:pt x="5047" y="4266"/>
                      </a:cubicBezTo>
                      <a:cubicBezTo>
                        <a:pt x="5093" y="4266"/>
                        <a:pt x="5140" y="4250"/>
                        <a:pt x="5179" y="4215"/>
                      </a:cubicBezTo>
                      <a:cubicBezTo>
                        <a:pt x="5870" y="3560"/>
                        <a:pt x="6560" y="2905"/>
                        <a:pt x="7382" y="2465"/>
                      </a:cubicBezTo>
                      <a:cubicBezTo>
                        <a:pt x="7787" y="2238"/>
                        <a:pt x="8227" y="2084"/>
                        <a:pt x="8692" y="2000"/>
                      </a:cubicBezTo>
                      <a:cubicBezTo>
                        <a:pt x="8857" y="1971"/>
                        <a:pt x="9024" y="1956"/>
                        <a:pt x="9191" y="1956"/>
                      </a:cubicBezTo>
                      <a:cubicBezTo>
                        <a:pt x="9492" y="1956"/>
                        <a:pt x="9793" y="2004"/>
                        <a:pt x="10085" y="2096"/>
                      </a:cubicBezTo>
                      <a:cubicBezTo>
                        <a:pt x="9719" y="1917"/>
                        <a:pt x="9320" y="1822"/>
                        <a:pt x="8915" y="1822"/>
                      </a:cubicBezTo>
                      <a:cubicBezTo>
                        <a:pt x="8833" y="1822"/>
                        <a:pt x="8750" y="1826"/>
                        <a:pt x="8668" y="1834"/>
                      </a:cubicBezTo>
                      <a:cubicBezTo>
                        <a:pt x="8180" y="1869"/>
                        <a:pt x="7703" y="2000"/>
                        <a:pt x="7251" y="2215"/>
                      </a:cubicBezTo>
                      <a:cubicBezTo>
                        <a:pt x="6446" y="2580"/>
                        <a:pt x="5767" y="3157"/>
                        <a:pt x="5126" y="3739"/>
                      </a:cubicBezTo>
                      <a:lnTo>
                        <a:pt x="5126" y="3739"/>
                      </a:lnTo>
                      <a:cubicBezTo>
                        <a:pt x="4728" y="2734"/>
                        <a:pt x="4066" y="1858"/>
                        <a:pt x="3203" y="1203"/>
                      </a:cubicBezTo>
                      <a:cubicBezTo>
                        <a:pt x="2739" y="845"/>
                        <a:pt x="2227" y="560"/>
                        <a:pt x="1679" y="345"/>
                      </a:cubicBezTo>
                      <a:cubicBezTo>
                        <a:pt x="1143" y="143"/>
                        <a:pt x="583" y="24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2" name="Google Shape;312;p25"/>
                <p:cNvSpPr/>
                <p:nvPr/>
              </p:nvSpPr>
              <p:spPr>
                <a:xfrm>
                  <a:off x="5537575" y="2954500"/>
                  <a:ext cx="361675" cy="11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7" h="4620" extrusionOk="0">
                      <a:moveTo>
                        <a:pt x="13626" y="0"/>
                      </a:moveTo>
                      <a:cubicBezTo>
                        <a:pt x="13232" y="0"/>
                        <a:pt x="12837" y="60"/>
                        <a:pt x="12455" y="185"/>
                      </a:cubicBezTo>
                      <a:cubicBezTo>
                        <a:pt x="11788" y="388"/>
                        <a:pt x="11169" y="709"/>
                        <a:pt x="10621" y="1138"/>
                      </a:cubicBezTo>
                      <a:cubicBezTo>
                        <a:pt x="9630" y="1903"/>
                        <a:pt x="8872" y="2903"/>
                        <a:pt x="8172" y="3907"/>
                      </a:cubicBezTo>
                      <a:lnTo>
                        <a:pt x="8172" y="3907"/>
                      </a:lnTo>
                      <a:cubicBezTo>
                        <a:pt x="7315" y="2644"/>
                        <a:pt x="6134" y="1644"/>
                        <a:pt x="4751" y="1007"/>
                      </a:cubicBezTo>
                      <a:cubicBezTo>
                        <a:pt x="4001" y="662"/>
                        <a:pt x="3216" y="424"/>
                        <a:pt x="2418" y="305"/>
                      </a:cubicBezTo>
                      <a:cubicBezTo>
                        <a:pt x="2031" y="248"/>
                        <a:pt x="1645" y="218"/>
                        <a:pt x="1260" y="218"/>
                      </a:cubicBezTo>
                      <a:cubicBezTo>
                        <a:pt x="838" y="218"/>
                        <a:pt x="418" y="254"/>
                        <a:pt x="1" y="328"/>
                      </a:cubicBezTo>
                      <a:cubicBezTo>
                        <a:pt x="121" y="323"/>
                        <a:pt x="242" y="320"/>
                        <a:pt x="362" y="320"/>
                      </a:cubicBezTo>
                      <a:cubicBezTo>
                        <a:pt x="1036" y="320"/>
                        <a:pt x="1701" y="405"/>
                        <a:pt x="2358" y="566"/>
                      </a:cubicBezTo>
                      <a:cubicBezTo>
                        <a:pt x="3132" y="745"/>
                        <a:pt x="3870" y="1019"/>
                        <a:pt x="4561" y="1388"/>
                      </a:cubicBezTo>
                      <a:cubicBezTo>
                        <a:pt x="5942" y="2102"/>
                        <a:pt x="7121" y="3174"/>
                        <a:pt x="7954" y="4496"/>
                      </a:cubicBezTo>
                      <a:cubicBezTo>
                        <a:pt x="7966" y="4531"/>
                        <a:pt x="7990" y="4555"/>
                        <a:pt x="8026" y="4579"/>
                      </a:cubicBezTo>
                      <a:cubicBezTo>
                        <a:pt x="8066" y="4606"/>
                        <a:pt x="8114" y="4619"/>
                        <a:pt x="8163" y="4619"/>
                      </a:cubicBezTo>
                      <a:cubicBezTo>
                        <a:pt x="8244" y="4619"/>
                        <a:pt x="8326" y="4582"/>
                        <a:pt x="8371" y="4507"/>
                      </a:cubicBezTo>
                      <a:cubicBezTo>
                        <a:pt x="9133" y="3400"/>
                        <a:pt x="9871" y="2293"/>
                        <a:pt x="10859" y="1436"/>
                      </a:cubicBezTo>
                      <a:cubicBezTo>
                        <a:pt x="11359" y="995"/>
                        <a:pt x="11919" y="650"/>
                        <a:pt x="12526" y="400"/>
                      </a:cubicBezTo>
                      <a:cubicBezTo>
                        <a:pt x="13050" y="188"/>
                        <a:pt x="13607" y="79"/>
                        <a:pt x="14162" y="79"/>
                      </a:cubicBezTo>
                      <a:cubicBezTo>
                        <a:pt x="14264" y="79"/>
                        <a:pt x="14366" y="83"/>
                        <a:pt x="14467" y="90"/>
                      </a:cubicBezTo>
                      <a:cubicBezTo>
                        <a:pt x="14189" y="31"/>
                        <a:pt x="13908" y="0"/>
                        <a:pt x="1362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13" name="Google Shape;313;p25"/>
              <p:cNvSpPr/>
              <p:nvPr/>
            </p:nvSpPr>
            <p:spPr>
              <a:xfrm>
                <a:off x="4600150" y="3781425"/>
                <a:ext cx="4543758" cy="1362118"/>
              </a:xfrm>
              <a:custGeom>
                <a:avLst/>
                <a:gdLst/>
                <a:ahLst/>
                <a:cxnLst/>
                <a:rect l="l" t="t" r="r" b="b"/>
                <a:pathLst>
                  <a:path w="121564" h="40482" extrusionOk="0">
                    <a:moveTo>
                      <a:pt x="31374" y="20087"/>
                    </a:moveTo>
                    <a:cubicBezTo>
                      <a:pt x="56948" y="21408"/>
                      <a:pt x="70664" y="1"/>
                      <a:pt x="121564" y="6692"/>
                    </a:cubicBezTo>
                    <a:lnTo>
                      <a:pt x="121564" y="40268"/>
                    </a:lnTo>
                    <a:cubicBezTo>
                      <a:pt x="121552" y="40387"/>
                      <a:pt x="121468" y="40482"/>
                      <a:pt x="121349" y="40482"/>
                    </a:cubicBezTo>
                    <a:lnTo>
                      <a:pt x="120" y="40482"/>
                    </a:lnTo>
                    <a:cubicBezTo>
                      <a:pt x="1" y="40482"/>
                      <a:pt x="120" y="40387"/>
                      <a:pt x="120" y="40268"/>
                    </a:cubicBezTo>
                    <a:cubicBezTo>
                      <a:pt x="120" y="40268"/>
                      <a:pt x="5478" y="18753"/>
                      <a:pt x="31374" y="2008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" name="Google Shape;315;p26"/>
          <p:cNvGrpSpPr/>
          <p:nvPr/>
        </p:nvGrpSpPr>
        <p:grpSpPr>
          <a:xfrm>
            <a:off x="-70" y="-1439749"/>
            <a:ext cx="9807180" cy="6583293"/>
            <a:chOff x="-70" y="-1439749"/>
            <a:chExt cx="9807180" cy="6583293"/>
          </a:xfrm>
        </p:grpSpPr>
        <p:sp>
          <p:nvSpPr>
            <p:cNvPr id="316" name="Google Shape;316;p26"/>
            <p:cNvSpPr/>
            <p:nvPr/>
          </p:nvSpPr>
          <p:spPr>
            <a:xfrm flipH="1">
              <a:off x="6832582" y="4257950"/>
              <a:ext cx="2311325" cy="885550"/>
            </a:xfrm>
            <a:custGeom>
              <a:avLst/>
              <a:gdLst/>
              <a:ahLst/>
              <a:cxnLst/>
              <a:rect l="l" t="t" r="r" b="b"/>
              <a:pathLst>
                <a:path w="92453" h="35422" extrusionOk="0">
                  <a:moveTo>
                    <a:pt x="92452" y="35267"/>
                  </a:moveTo>
                  <a:cubicBezTo>
                    <a:pt x="92452" y="35267"/>
                    <a:pt x="73069" y="1"/>
                    <a:pt x="0" y="1787"/>
                  </a:cubicBezTo>
                  <a:lnTo>
                    <a:pt x="0" y="35208"/>
                  </a:lnTo>
                  <a:cubicBezTo>
                    <a:pt x="0" y="35327"/>
                    <a:pt x="84" y="35422"/>
                    <a:pt x="203" y="35422"/>
                  </a:cubicBezTo>
                  <a:lnTo>
                    <a:pt x="92238" y="35422"/>
                  </a:lnTo>
                  <a:cubicBezTo>
                    <a:pt x="92357" y="35422"/>
                    <a:pt x="92452" y="35327"/>
                    <a:pt x="92452" y="352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6"/>
            <p:cNvSpPr/>
            <p:nvPr/>
          </p:nvSpPr>
          <p:spPr>
            <a:xfrm flipH="1">
              <a:off x="-70" y="3781425"/>
              <a:ext cx="3050345" cy="1362118"/>
            </a:xfrm>
            <a:custGeom>
              <a:avLst/>
              <a:gdLst/>
              <a:ahLst/>
              <a:cxnLst/>
              <a:rect l="l" t="t" r="r" b="b"/>
              <a:pathLst>
                <a:path w="121564" h="40482" extrusionOk="0">
                  <a:moveTo>
                    <a:pt x="31374" y="20087"/>
                  </a:moveTo>
                  <a:cubicBezTo>
                    <a:pt x="56948" y="21408"/>
                    <a:pt x="70664" y="1"/>
                    <a:pt x="121564" y="6692"/>
                  </a:cubicBezTo>
                  <a:lnTo>
                    <a:pt x="121564" y="40268"/>
                  </a:lnTo>
                  <a:cubicBezTo>
                    <a:pt x="121552" y="40387"/>
                    <a:pt x="121468" y="40482"/>
                    <a:pt x="121349" y="40482"/>
                  </a:cubicBezTo>
                  <a:lnTo>
                    <a:pt x="120" y="40482"/>
                  </a:lnTo>
                  <a:cubicBezTo>
                    <a:pt x="1" y="40482"/>
                    <a:pt x="120" y="40387"/>
                    <a:pt x="120" y="40268"/>
                  </a:cubicBezTo>
                  <a:cubicBezTo>
                    <a:pt x="120" y="40268"/>
                    <a:pt x="5478" y="18753"/>
                    <a:pt x="31374" y="2008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6"/>
            <p:cNvSpPr/>
            <p:nvPr/>
          </p:nvSpPr>
          <p:spPr>
            <a:xfrm>
              <a:off x="6536949" y="-1439749"/>
              <a:ext cx="3270161" cy="2254882"/>
            </a:xfrm>
            <a:custGeom>
              <a:avLst/>
              <a:gdLst/>
              <a:ahLst/>
              <a:cxnLst/>
              <a:rect l="l" t="t" r="r" b="b"/>
              <a:pathLst>
                <a:path w="19289" h="13300" extrusionOk="0">
                  <a:moveTo>
                    <a:pt x="8878" y="1"/>
                  </a:moveTo>
                  <a:cubicBezTo>
                    <a:pt x="8356" y="1"/>
                    <a:pt x="7835" y="75"/>
                    <a:pt x="7335" y="231"/>
                  </a:cubicBezTo>
                  <a:cubicBezTo>
                    <a:pt x="5739" y="720"/>
                    <a:pt x="4406" y="2113"/>
                    <a:pt x="4168" y="3768"/>
                  </a:cubicBezTo>
                  <a:cubicBezTo>
                    <a:pt x="4055" y="3755"/>
                    <a:pt x="3942" y="3749"/>
                    <a:pt x="3828" y="3749"/>
                  </a:cubicBezTo>
                  <a:cubicBezTo>
                    <a:pt x="2402" y="3749"/>
                    <a:pt x="930" y="4697"/>
                    <a:pt x="488" y="6054"/>
                  </a:cubicBezTo>
                  <a:cubicBezTo>
                    <a:pt x="0" y="7518"/>
                    <a:pt x="715" y="9280"/>
                    <a:pt x="2084" y="9983"/>
                  </a:cubicBezTo>
                  <a:cubicBezTo>
                    <a:pt x="2819" y="10350"/>
                    <a:pt x="3658" y="10429"/>
                    <a:pt x="4491" y="10429"/>
                  </a:cubicBezTo>
                  <a:cubicBezTo>
                    <a:pt x="4629" y="10429"/>
                    <a:pt x="4768" y="10427"/>
                    <a:pt x="4906" y="10423"/>
                  </a:cubicBezTo>
                  <a:cubicBezTo>
                    <a:pt x="5370" y="11673"/>
                    <a:pt x="6632" y="12483"/>
                    <a:pt x="7882" y="12923"/>
                  </a:cubicBezTo>
                  <a:cubicBezTo>
                    <a:pt x="8263" y="13054"/>
                    <a:pt x="8656" y="13162"/>
                    <a:pt x="9061" y="13245"/>
                  </a:cubicBezTo>
                  <a:cubicBezTo>
                    <a:pt x="9310" y="13281"/>
                    <a:pt x="9559" y="13299"/>
                    <a:pt x="9806" y="13299"/>
                  </a:cubicBezTo>
                  <a:cubicBezTo>
                    <a:pt x="11495" y="13299"/>
                    <a:pt x="13096" y="12465"/>
                    <a:pt x="14062" y="11042"/>
                  </a:cubicBezTo>
                  <a:cubicBezTo>
                    <a:pt x="14561" y="11269"/>
                    <a:pt x="15095" y="11382"/>
                    <a:pt x="15629" y="11382"/>
                  </a:cubicBezTo>
                  <a:cubicBezTo>
                    <a:pt x="16217" y="11382"/>
                    <a:pt x="16805" y="11245"/>
                    <a:pt x="17348" y="10971"/>
                  </a:cubicBezTo>
                  <a:cubicBezTo>
                    <a:pt x="18372" y="10435"/>
                    <a:pt x="19062" y="9423"/>
                    <a:pt x="19193" y="8268"/>
                  </a:cubicBezTo>
                  <a:cubicBezTo>
                    <a:pt x="19288" y="7137"/>
                    <a:pt x="18729" y="5911"/>
                    <a:pt x="17776" y="5280"/>
                  </a:cubicBezTo>
                  <a:cubicBezTo>
                    <a:pt x="18312" y="4530"/>
                    <a:pt x="18372" y="3541"/>
                    <a:pt x="17931" y="2732"/>
                  </a:cubicBezTo>
                  <a:cubicBezTo>
                    <a:pt x="17467" y="1946"/>
                    <a:pt x="16645" y="1434"/>
                    <a:pt x="15728" y="1363"/>
                  </a:cubicBezTo>
                  <a:cubicBezTo>
                    <a:pt x="15673" y="1359"/>
                    <a:pt x="15617" y="1357"/>
                    <a:pt x="15561" y="1357"/>
                  </a:cubicBezTo>
                  <a:cubicBezTo>
                    <a:pt x="14720" y="1357"/>
                    <a:pt x="13854" y="1770"/>
                    <a:pt x="13240" y="2351"/>
                  </a:cubicBezTo>
                  <a:cubicBezTo>
                    <a:pt x="13169" y="1744"/>
                    <a:pt x="12657" y="1291"/>
                    <a:pt x="12145" y="958"/>
                  </a:cubicBezTo>
                  <a:cubicBezTo>
                    <a:pt x="11172" y="353"/>
                    <a:pt x="10021" y="1"/>
                    <a:pt x="88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9" name="Google Shape;319;p26"/>
            <p:cNvGrpSpPr/>
            <p:nvPr/>
          </p:nvGrpSpPr>
          <p:grpSpPr>
            <a:xfrm flipH="1">
              <a:off x="7393894" y="300203"/>
              <a:ext cx="1380624" cy="965482"/>
              <a:chOff x="5537575" y="2349975"/>
              <a:chExt cx="1029625" cy="720025"/>
            </a:xfrm>
          </p:grpSpPr>
          <p:sp>
            <p:nvSpPr>
              <p:cNvPr id="320" name="Google Shape;320;p26"/>
              <p:cNvSpPr/>
              <p:nvPr/>
            </p:nvSpPr>
            <p:spPr>
              <a:xfrm>
                <a:off x="6307925" y="2504475"/>
                <a:ext cx="259275" cy="84325"/>
              </a:xfrm>
              <a:custGeom>
                <a:avLst/>
                <a:gdLst/>
                <a:ahLst/>
                <a:cxnLst/>
                <a:rect l="l" t="t" r="r" b="b"/>
                <a:pathLst>
                  <a:path w="10371" h="3373" extrusionOk="0">
                    <a:moveTo>
                      <a:pt x="954" y="0"/>
                    </a:moveTo>
                    <a:cubicBezTo>
                      <a:pt x="634" y="0"/>
                      <a:pt x="313" y="36"/>
                      <a:pt x="0" y="113"/>
                    </a:cubicBezTo>
                    <a:cubicBezTo>
                      <a:pt x="143" y="100"/>
                      <a:pt x="285" y="94"/>
                      <a:pt x="427" y="94"/>
                    </a:cubicBezTo>
                    <a:cubicBezTo>
                      <a:pt x="1345" y="94"/>
                      <a:pt x="2253" y="358"/>
                      <a:pt x="3036" y="863"/>
                    </a:cubicBezTo>
                    <a:cubicBezTo>
                      <a:pt x="3929" y="1411"/>
                      <a:pt x="4620" y="2244"/>
                      <a:pt x="4977" y="3244"/>
                    </a:cubicBezTo>
                    <a:cubicBezTo>
                      <a:pt x="4989" y="3280"/>
                      <a:pt x="5013" y="3316"/>
                      <a:pt x="5049" y="3339"/>
                    </a:cubicBezTo>
                    <a:cubicBezTo>
                      <a:pt x="5080" y="3362"/>
                      <a:pt x="5117" y="3372"/>
                      <a:pt x="5153" y="3372"/>
                    </a:cubicBezTo>
                    <a:cubicBezTo>
                      <a:pt x="5213" y="3372"/>
                      <a:pt x="5273" y="3344"/>
                      <a:pt x="5310" y="3292"/>
                    </a:cubicBezTo>
                    <a:cubicBezTo>
                      <a:pt x="5906" y="2423"/>
                      <a:pt x="6632" y="1601"/>
                      <a:pt x="7596" y="1232"/>
                    </a:cubicBezTo>
                    <a:cubicBezTo>
                      <a:pt x="7881" y="1121"/>
                      <a:pt x="8182" y="1066"/>
                      <a:pt x="8483" y="1066"/>
                    </a:cubicBezTo>
                    <a:cubicBezTo>
                      <a:pt x="8698" y="1066"/>
                      <a:pt x="8912" y="1094"/>
                      <a:pt x="9120" y="1149"/>
                    </a:cubicBezTo>
                    <a:cubicBezTo>
                      <a:pt x="9644" y="1256"/>
                      <a:pt x="10097" y="1577"/>
                      <a:pt x="10371" y="2042"/>
                    </a:cubicBezTo>
                    <a:cubicBezTo>
                      <a:pt x="10180" y="1530"/>
                      <a:pt x="9692" y="1149"/>
                      <a:pt x="9168" y="970"/>
                    </a:cubicBezTo>
                    <a:cubicBezTo>
                      <a:pt x="8886" y="876"/>
                      <a:pt x="8591" y="828"/>
                      <a:pt x="8295" y="828"/>
                    </a:cubicBezTo>
                    <a:cubicBezTo>
                      <a:pt x="8029" y="828"/>
                      <a:pt x="7761" y="867"/>
                      <a:pt x="7501" y="946"/>
                    </a:cubicBezTo>
                    <a:cubicBezTo>
                      <a:pt x="6965" y="1125"/>
                      <a:pt x="6477" y="1423"/>
                      <a:pt x="6061" y="1804"/>
                    </a:cubicBezTo>
                    <a:cubicBezTo>
                      <a:pt x="5750" y="2104"/>
                      <a:pt x="5462" y="2435"/>
                      <a:pt x="5203" y="2783"/>
                    </a:cubicBezTo>
                    <a:lnTo>
                      <a:pt x="5203" y="2783"/>
                    </a:lnTo>
                    <a:cubicBezTo>
                      <a:pt x="4791" y="1859"/>
                      <a:pt x="4087" y="1093"/>
                      <a:pt x="3191" y="613"/>
                    </a:cubicBezTo>
                    <a:cubicBezTo>
                      <a:pt x="2715" y="339"/>
                      <a:pt x="2179" y="149"/>
                      <a:pt x="1631" y="53"/>
                    </a:cubicBezTo>
                    <a:cubicBezTo>
                      <a:pt x="1409" y="19"/>
                      <a:pt x="1182" y="0"/>
                      <a:pt x="9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26"/>
              <p:cNvSpPr/>
              <p:nvPr/>
            </p:nvSpPr>
            <p:spPr>
              <a:xfrm>
                <a:off x="6188250" y="2349975"/>
                <a:ext cx="18427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7371" h="2469" extrusionOk="0">
                    <a:moveTo>
                      <a:pt x="745" y="1"/>
                    </a:moveTo>
                    <a:cubicBezTo>
                      <a:pt x="497" y="1"/>
                      <a:pt x="247" y="30"/>
                      <a:pt x="1" y="90"/>
                    </a:cubicBezTo>
                    <a:cubicBezTo>
                      <a:pt x="58" y="87"/>
                      <a:pt x="116" y="86"/>
                      <a:pt x="173" y="86"/>
                    </a:cubicBezTo>
                    <a:cubicBezTo>
                      <a:pt x="875" y="86"/>
                      <a:pt x="1561" y="288"/>
                      <a:pt x="2156" y="673"/>
                    </a:cubicBezTo>
                    <a:cubicBezTo>
                      <a:pt x="2775" y="1054"/>
                      <a:pt x="3239" y="1649"/>
                      <a:pt x="3489" y="2340"/>
                    </a:cubicBezTo>
                    <a:cubicBezTo>
                      <a:pt x="3501" y="2376"/>
                      <a:pt x="3525" y="2411"/>
                      <a:pt x="3561" y="2435"/>
                    </a:cubicBezTo>
                    <a:cubicBezTo>
                      <a:pt x="3597" y="2458"/>
                      <a:pt x="3636" y="2468"/>
                      <a:pt x="3674" y="2468"/>
                    </a:cubicBezTo>
                    <a:cubicBezTo>
                      <a:pt x="3738" y="2468"/>
                      <a:pt x="3798" y="2439"/>
                      <a:pt x="3835" y="2388"/>
                    </a:cubicBezTo>
                    <a:cubicBezTo>
                      <a:pt x="4251" y="1768"/>
                      <a:pt x="4752" y="1197"/>
                      <a:pt x="5430" y="935"/>
                    </a:cubicBezTo>
                    <a:cubicBezTo>
                      <a:pt x="5634" y="855"/>
                      <a:pt x="5851" y="815"/>
                      <a:pt x="6068" y="815"/>
                    </a:cubicBezTo>
                    <a:cubicBezTo>
                      <a:pt x="6206" y="815"/>
                      <a:pt x="6344" y="831"/>
                      <a:pt x="6478" y="864"/>
                    </a:cubicBezTo>
                    <a:cubicBezTo>
                      <a:pt x="6847" y="923"/>
                      <a:pt x="7169" y="1149"/>
                      <a:pt x="7371" y="1471"/>
                    </a:cubicBezTo>
                    <a:cubicBezTo>
                      <a:pt x="7216" y="1090"/>
                      <a:pt x="6907" y="804"/>
                      <a:pt x="6526" y="673"/>
                    </a:cubicBezTo>
                    <a:cubicBezTo>
                      <a:pt x="6315" y="603"/>
                      <a:pt x="6098" y="567"/>
                      <a:pt x="5881" y="567"/>
                    </a:cubicBezTo>
                    <a:cubicBezTo>
                      <a:pt x="5693" y="567"/>
                      <a:pt x="5505" y="594"/>
                      <a:pt x="5323" y="649"/>
                    </a:cubicBezTo>
                    <a:cubicBezTo>
                      <a:pt x="4930" y="768"/>
                      <a:pt x="4573" y="983"/>
                      <a:pt x="4275" y="1256"/>
                    </a:cubicBezTo>
                    <a:cubicBezTo>
                      <a:pt x="4073" y="1451"/>
                      <a:pt x="3882" y="1663"/>
                      <a:pt x="3712" y="1884"/>
                    </a:cubicBezTo>
                    <a:lnTo>
                      <a:pt x="3712" y="1884"/>
                    </a:lnTo>
                    <a:cubicBezTo>
                      <a:pt x="3412" y="1256"/>
                      <a:pt x="2921" y="737"/>
                      <a:pt x="2299" y="411"/>
                    </a:cubicBezTo>
                    <a:cubicBezTo>
                      <a:pt x="1825" y="141"/>
                      <a:pt x="1289" y="1"/>
                      <a:pt x="7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26"/>
              <p:cNvSpPr/>
              <p:nvPr/>
            </p:nvSpPr>
            <p:spPr>
              <a:xfrm>
                <a:off x="6051350" y="2681125"/>
                <a:ext cx="252125" cy="106650"/>
              </a:xfrm>
              <a:custGeom>
                <a:avLst/>
                <a:gdLst/>
                <a:ahLst/>
                <a:cxnLst/>
                <a:rect l="l" t="t" r="r" b="b"/>
                <a:pathLst>
                  <a:path w="10085" h="4266" extrusionOk="0">
                    <a:moveTo>
                      <a:pt x="0" y="0"/>
                    </a:moveTo>
                    <a:cubicBezTo>
                      <a:pt x="1107" y="214"/>
                      <a:pt x="2143" y="714"/>
                      <a:pt x="3000" y="1465"/>
                    </a:cubicBezTo>
                    <a:cubicBezTo>
                      <a:pt x="3846" y="2167"/>
                      <a:pt x="4489" y="3096"/>
                      <a:pt x="4870" y="4143"/>
                    </a:cubicBezTo>
                    <a:cubicBezTo>
                      <a:pt x="4892" y="4219"/>
                      <a:pt x="4967" y="4266"/>
                      <a:pt x="5047" y="4266"/>
                    </a:cubicBezTo>
                    <a:cubicBezTo>
                      <a:pt x="5093" y="4266"/>
                      <a:pt x="5140" y="4250"/>
                      <a:pt x="5179" y="4215"/>
                    </a:cubicBezTo>
                    <a:cubicBezTo>
                      <a:pt x="5870" y="3560"/>
                      <a:pt x="6560" y="2905"/>
                      <a:pt x="7382" y="2465"/>
                    </a:cubicBezTo>
                    <a:cubicBezTo>
                      <a:pt x="7787" y="2238"/>
                      <a:pt x="8227" y="2084"/>
                      <a:pt x="8692" y="2000"/>
                    </a:cubicBezTo>
                    <a:cubicBezTo>
                      <a:pt x="8857" y="1971"/>
                      <a:pt x="9024" y="1956"/>
                      <a:pt x="9191" y="1956"/>
                    </a:cubicBezTo>
                    <a:cubicBezTo>
                      <a:pt x="9492" y="1956"/>
                      <a:pt x="9793" y="2004"/>
                      <a:pt x="10085" y="2096"/>
                    </a:cubicBezTo>
                    <a:cubicBezTo>
                      <a:pt x="9719" y="1917"/>
                      <a:pt x="9320" y="1822"/>
                      <a:pt x="8915" y="1822"/>
                    </a:cubicBezTo>
                    <a:cubicBezTo>
                      <a:pt x="8833" y="1822"/>
                      <a:pt x="8750" y="1826"/>
                      <a:pt x="8668" y="1834"/>
                    </a:cubicBezTo>
                    <a:cubicBezTo>
                      <a:pt x="8180" y="1869"/>
                      <a:pt x="7703" y="2000"/>
                      <a:pt x="7251" y="2215"/>
                    </a:cubicBezTo>
                    <a:cubicBezTo>
                      <a:pt x="6446" y="2580"/>
                      <a:pt x="5767" y="3157"/>
                      <a:pt x="5126" y="3739"/>
                    </a:cubicBezTo>
                    <a:lnTo>
                      <a:pt x="5126" y="3739"/>
                    </a:lnTo>
                    <a:cubicBezTo>
                      <a:pt x="4728" y="2734"/>
                      <a:pt x="4066" y="1858"/>
                      <a:pt x="3203" y="1203"/>
                    </a:cubicBezTo>
                    <a:cubicBezTo>
                      <a:pt x="2739" y="845"/>
                      <a:pt x="2227" y="560"/>
                      <a:pt x="1679" y="345"/>
                    </a:cubicBezTo>
                    <a:cubicBezTo>
                      <a:pt x="1143" y="143"/>
                      <a:pt x="583" y="24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26"/>
              <p:cNvSpPr/>
              <p:nvPr/>
            </p:nvSpPr>
            <p:spPr>
              <a:xfrm>
                <a:off x="5537575" y="2954500"/>
                <a:ext cx="361675" cy="115500"/>
              </a:xfrm>
              <a:custGeom>
                <a:avLst/>
                <a:gdLst/>
                <a:ahLst/>
                <a:cxnLst/>
                <a:rect l="l" t="t" r="r" b="b"/>
                <a:pathLst>
                  <a:path w="14467" h="4620" extrusionOk="0">
                    <a:moveTo>
                      <a:pt x="13626" y="0"/>
                    </a:moveTo>
                    <a:cubicBezTo>
                      <a:pt x="13232" y="0"/>
                      <a:pt x="12837" y="60"/>
                      <a:pt x="12455" y="185"/>
                    </a:cubicBezTo>
                    <a:cubicBezTo>
                      <a:pt x="11788" y="388"/>
                      <a:pt x="11169" y="709"/>
                      <a:pt x="10621" y="1138"/>
                    </a:cubicBezTo>
                    <a:cubicBezTo>
                      <a:pt x="9630" y="1903"/>
                      <a:pt x="8872" y="2903"/>
                      <a:pt x="8172" y="3907"/>
                    </a:cubicBezTo>
                    <a:lnTo>
                      <a:pt x="8172" y="3907"/>
                    </a:lnTo>
                    <a:cubicBezTo>
                      <a:pt x="7315" y="2644"/>
                      <a:pt x="6134" y="1644"/>
                      <a:pt x="4751" y="1007"/>
                    </a:cubicBezTo>
                    <a:cubicBezTo>
                      <a:pt x="4001" y="662"/>
                      <a:pt x="3216" y="424"/>
                      <a:pt x="2418" y="305"/>
                    </a:cubicBezTo>
                    <a:cubicBezTo>
                      <a:pt x="2031" y="248"/>
                      <a:pt x="1645" y="218"/>
                      <a:pt x="1260" y="218"/>
                    </a:cubicBezTo>
                    <a:cubicBezTo>
                      <a:pt x="838" y="218"/>
                      <a:pt x="418" y="254"/>
                      <a:pt x="1" y="328"/>
                    </a:cubicBezTo>
                    <a:cubicBezTo>
                      <a:pt x="121" y="323"/>
                      <a:pt x="242" y="320"/>
                      <a:pt x="362" y="320"/>
                    </a:cubicBezTo>
                    <a:cubicBezTo>
                      <a:pt x="1036" y="320"/>
                      <a:pt x="1701" y="405"/>
                      <a:pt x="2358" y="566"/>
                    </a:cubicBezTo>
                    <a:cubicBezTo>
                      <a:pt x="3132" y="745"/>
                      <a:pt x="3870" y="1019"/>
                      <a:pt x="4561" y="1388"/>
                    </a:cubicBezTo>
                    <a:cubicBezTo>
                      <a:pt x="5942" y="2102"/>
                      <a:pt x="7121" y="3174"/>
                      <a:pt x="7954" y="4496"/>
                    </a:cubicBezTo>
                    <a:cubicBezTo>
                      <a:pt x="7966" y="4531"/>
                      <a:pt x="7990" y="4555"/>
                      <a:pt x="8026" y="4579"/>
                    </a:cubicBezTo>
                    <a:cubicBezTo>
                      <a:pt x="8066" y="4606"/>
                      <a:pt x="8114" y="4619"/>
                      <a:pt x="8163" y="4619"/>
                    </a:cubicBezTo>
                    <a:cubicBezTo>
                      <a:pt x="8244" y="4619"/>
                      <a:pt x="8326" y="4582"/>
                      <a:pt x="8371" y="4507"/>
                    </a:cubicBezTo>
                    <a:cubicBezTo>
                      <a:pt x="9133" y="3400"/>
                      <a:pt x="9871" y="2293"/>
                      <a:pt x="10859" y="1436"/>
                    </a:cubicBezTo>
                    <a:cubicBezTo>
                      <a:pt x="11359" y="995"/>
                      <a:pt x="11919" y="650"/>
                      <a:pt x="12526" y="400"/>
                    </a:cubicBezTo>
                    <a:cubicBezTo>
                      <a:pt x="13050" y="188"/>
                      <a:pt x="13607" y="79"/>
                      <a:pt x="14162" y="79"/>
                    </a:cubicBezTo>
                    <a:cubicBezTo>
                      <a:pt x="14264" y="79"/>
                      <a:pt x="14366" y="83"/>
                      <a:pt x="14467" y="90"/>
                    </a:cubicBezTo>
                    <a:cubicBezTo>
                      <a:pt x="14189" y="31"/>
                      <a:pt x="13908" y="0"/>
                      <a:pt x="136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oogle Shape;27;p3"/>
          <p:cNvGrpSpPr/>
          <p:nvPr/>
        </p:nvGrpSpPr>
        <p:grpSpPr>
          <a:xfrm>
            <a:off x="1632300" y="916164"/>
            <a:ext cx="7511743" cy="4227335"/>
            <a:chOff x="1632300" y="916164"/>
            <a:chExt cx="7511743" cy="4227335"/>
          </a:xfrm>
        </p:grpSpPr>
        <p:sp>
          <p:nvSpPr>
            <p:cNvPr id="28" name="Google Shape;28;p3"/>
            <p:cNvSpPr/>
            <p:nvPr/>
          </p:nvSpPr>
          <p:spPr>
            <a:xfrm>
              <a:off x="6677626" y="916164"/>
              <a:ext cx="2139391" cy="1475170"/>
            </a:xfrm>
            <a:custGeom>
              <a:avLst/>
              <a:gdLst/>
              <a:ahLst/>
              <a:cxnLst/>
              <a:rect l="l" t="t" r="r" b="b"/>
              <a:pathLst>
                <a:path w="19289" h="13300" extrusionOk="0">
                  <a:moveTo>
                    <a:pt x="8878" y="1"/>
                  </a:moveTo>
                  <a:cubicBezTo>
                    <a:pt x="8356" y="1"/>
                    <a:pt x="7835" y="75"/>
                    <a:pt x="7335" y="231"/>
                  </a:cubicBezTo>
                  <a:cubicBezTo>
                    <a:pt x="5739" y="720"/>
                    <a:pt x="4406" y="2113"/>
                    <a:pt x="4168" y="3768"/>
                  </a:cubicBezTo>
                  <a:cubicBezTo>
                    <a:pt x="4055" y="3755"/>
                    <a:pt x="3942" y="3749"/>
                    <a:pt x="3828" y="3749"/>
                  </a:cubicBezTo>
                  <a:cubicBezTo>
                    <a:pt x="2402" y="3749"/>
                    <a:pt x="930" y="4697"/>
                    <a:pt x="488" y="6054"/>
                  </a:cubicBezTo>
                  <a:cubicBezTo>
                    <a:pt x="0" y="7518"/>
                    <a:pt x="715" y="9280"/>
                    <a:pt x="2084" y="9983"/>
                  </a:cubicBezTo>
                  <a:cubicBezTo>
                    <a:pt x="2819" y="10350"/>
                    <a:pt x="3658" y="10429"/>
                    <a:pt x="4491" y="10429"/>
                  </a:cubicBezTo>
                  <a:cubicBezTo>
                    <a:pt x="4629" y="10429"/>
                    <a:pt x="4768" y="10427"/>
                    <a:pt x="4906" y="10423"/>
                  </a:cubicBezTo>
                  <a:cubicBezTo>
                    <a:pt x="5370" y="11673"/>
                    <a:pt x="6632" y="12483"/>
                    <a:pt x="7882" y="12923"/>
                  </a:cubicBezTo>
                  <a:cubicBezTo>
                    <a:pt x="8263" y="13054"/>
                    <a:pt x="8656" y="13162"/>
                    <a:pt x="9061" y="13245"/>
                  </a:cubicBezTo>
                  <a:cubicBezTo>
                    <a:pt x="9310" y="13281"/>
                    <a:pt x="9559" y="13299"/>
                    <a:pt x="9806" y="13299"/>
                  </a:cubicBezTo>
                  <a:cubicBezTo>
                    <a:pt x="11495" y="13299"/>
                    <a:pt x="13096" y="12465"/>
                    <a:pt x="14062" y="11042"/>
                  </a:cubicBezTo>
                  <a:cubicBezTo>
                    <a:pt x="14561" y="11269"/>
                    <a:pt x="15095" y="11382"/>
                    <a:pt x="15629" y="11382"/>
                  </a:cubicBezTo>
                  <a:cubicBezTo>
                    <a:pt x="16217" y="11382"/>
                    <a:pt x="16805" y="11245"/>
                    <a:pt x="17348" y="10971"/>
                  </a:cubicBezTo>
                  <a:cubicBezTo>
                    <a:pt x="18372" y="10435"/>
                    <a:pt x="19062" y="9423"/>
                    <a:pt x="19193" y="8268"/>
                  </a:cubicBezTo>
                  <a:cubicBezTo>
                    <a:pt x="19288" y="7137"/>
                    <a:pt x="18729" y="5911"/>
                    <a:pt x="17776" y="5280"/>
                  </a:cubicBezTo>
                  <a:cubicBezTo>
                    <a:pt x="18312" y="4530"/>
                    <a:pt x="18372" y="3541"/>
                    <a:pt x="17931" y="2732"/>
                  </a:cubicBezTo>
                  <a:cubicBezTo>
                    <a:pt x="17467" y="1946"/>
                    <a:pt x="16645" y="1434"/>
                    <a:pt x="15728" y="1363"/>
                  </a:cubicBezTo>
                  <a:cubicBezTo>
                    <a:pt x="15673" y="1359"/>
                    <a:pt x="15617" y="1357"/>
                    <a:pt x="15561" y="1357"/>
                  </a:cubicBezTo>
                  <a:cubicBezTo>
                    <a:pt x="14720" y="1357"/>
                    <a:pt x="13854" y="1770"/>
                    <a:pt x="13240" y="2351"/>
                  </a:cubicBezTo>
                  <a:cubicBezTo>
                    <a:pt x="13169" y="1744"/>
                    <a:pt x="12657" y="1291"/>
                    <a:pt x="12145" y="958"/>
                  </a:cubicBezTo>
                  <a:cubicBezTo>
                    <a:pt x="11172" y="353"/>
                    <a:pt x="10021" y="1"/>
                    <a:pt x="88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>
              <a:off x="1632300" y="2764675"/>
              <a:ext cx="7511743" cy="2378824"/>
            </a:xfrm>
            <a:custGeom>
              <a:avLst/>
              <a:gdLst/>
              <a:ahLst/>
              <a:cxnLst/>
              <a:rect l="l" t="t" r="r" b="b"/>
              <a:pathLst>
                <a:path w="121564" h="40482" extrusionOk="0">
                  <a:moveTo>
                    <a:pt x="31374" y="20087"/>
                  </a:moveTo>
                  <a:cubicBezTo>
                    <a:pt x="56948" y="21408"/>
                    <a:pt x="70664" y="1"/>
                    <a:pt x="121564" y="6692"/>
                  </a:cubicBezTo>
                  <a:lnTo>
                    <a:pt x="121564" y="40268"/>
                  </a:lnTo>
                  <a:cubicBezTo>
                    <a:pt x="121552" y="40387"/>
                    <a:pt x="121468" y="40482"/>
                    <a:pt x="121349" y="40482"/>
                  </a:cubicBezTo>
                  <a:lnTo>
                    <a:pt x="120" y="40482"/>
                  </a:lnTo>
                  <a:cubicBezTo>
                    <a:pt x="1" y="40482"/>
                    <a:pt x="120" y="40387"/>
                    <a:pt x="120" y="40268"/>
                  </a:cubicBezTo>
                  <a:cubicBezTo>
                    <a:pt x="120" y="40268"/>
                    <a:pt x="5478" y="18753"/>
                    <a:pt x="31374" y="2008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" name="Google Shape;30;p3"/>
            <p:cNvGrpSpPr/>
            <p:nvPr/>
          </p:nvGrpSpPr>
          <p:grpSpPr>
            <a:xfrm>
              <a:off x="6651259" y="1568769"/>
              <a:ext cx="1893037" cy="962690"/>
              <a:chOff x="6186650" y="997000"/>
              <a:chExt cx="1616875" cy="822250"/>
            </a:xfrm>
          </p:grpSpPr>
          <p:sp>
            <p:nvSpPr>
              <p:cNvPr id="31" name="Google Shape;31;p3"/>
              <p:cNvSpPr/>
              <p:nvPr/>
            </p:nvSpPr>
            <p:spPr>
              <a:xfrm>
                <a:off x="7271300" y="1156000"/>
                <a:ext cx="265525" cy="84675"/>
              </a:xfrm>
              <a:custGeom>
                <a:avLst/>
                <a:gdLst/>
                <a:ahLst/>
                <a:cxnLst/>
                <a:rect l="l" t="t" r="r" b="b"/>
                <a:pathLst>
                  <a:path w="10621" h="3387" extrusionOk="0">
                    <a:moveTo>
                      <a:pt x="9008" y="1"/>
                    </a:moveTo>
                    <a:cubicBezTo>
                      <a:pt x="8495" y="1"/>
                      <a:pt x="7988" y="143"/>
                      <a:pt x="7549" y="411"/>
                    </a:cubicBezTo>
                    <a:cubicBezTo>
                      <a:pt x="7061" y="721"/>
                      <a:pt x="6656" y="1125"/>
                      <a:pt x="6359" y="1614"/>
                    </a:cubicBezTo>
                    <a:cubicBezTo>
                      <a:pt x="6125" y="1988"/>
                      <a:pt x="5920" y="2376"/>
                      <a:pt x="5757" y="2785"/>
                    </a:cubicBezTo>
                    <a:lnTo>
                      <a:pt x="5757" y="2785"/>
                    </a:lnTo>
                    <a:cubicBezTo>
                      <a:pt x="5115" y="1997"/>
                      <a:pt x="4239" y="1428"/>
                      <a:pt x="3239" y="1173"/>
                    </a:cubicBezTo>
                    <a:cubicBezTo>
                      <a:pt x="2837" y="1066"/>
                      <a:pt x="2415" y="1012"/>
                      <a:pt x="1998" y="1012"/>
                    </a:cubicBezTo>
                    <a:cubicBezTo>
                      <a:pt x="1859" y="1012"/>
                      <a:pt x="1721" y="1018"/>
                      <a:pt x="1584" y="1030"/>
                    </a:cubicBezTo>
                    <a:cubicBezTo>
                      <a:pt x="1025" y="1078"/>
                      <a:pt x="489" y="1233"/>
                      <a:pt x="1" y="1494"/>
                    </a:cubicBezTo>
                    <a:cubicBezTo>
                      <a:pt x="524" y="1304"/>
                      <a:pt x="1075" y="1208"/>
                      <a:pt x="1627" y="1208"/>
                    </a:cubicBezTo>
                    <a:cubicBezTo>
                      <a:pt x="2144" y="1208"/>
                      <a:pt x="2661" y="1292"/>
                      <a:pt x="3156" y="1459"/>
                    </a:cubicBezTo>
                    <a:cubicBezTo>
                      <a:pt x="4180" y="1768"/>
                      <a:pt x="5061" y="2411"/>
                      <a:pt x="5656" y="3292"/>
                    </a:cubicBezTo>
                    <a:cubicBezTo>
                      <a:pt x="5680" y="3328"/>
                      <a:pt x="5716" y="3352"/>
                      <a:pt x="5751" y="3376"/>
                    </a:cubicBezTo>
                    <a:cubicBezTo>
                      <a:pt x="5773" y="3383"/>
                      <a:pt x="5794" y="3386"/>
                      <a:pt x="5815" y="3386"/>
                    </a:cubicBezTo>
                    <a:cubicBezTo>
                      <a:pt x="5899" y="3386"/>
                      <a:pt x="5973" y="3333"/>
                      <a:pt x="6001" y="3257"/>
                    </a:cubicBezTo>
                    <a:cubicBezTo>
                      <a:pt x="6359" y="2256"/>
                      <a:pt x="6859" y="1268"/>
                      <a:pt x="7716" y="661"/>
                    </a:cubicBezTo>
                    <a:cubicBezTo>
                      <a:pt x="8145" y="363"/>
                      <a:pt x="8645" y="197"/>
                      <a:pt x="9168" y="197"/>
                    </a:cubicBezTo>
                    <a:cubicBezTo>
                      <a:pt x="9197" y="195"/>
                      <a:pt x="9226" y="195"/>
                      <a:pt x="9255" y="195"/>
                    </a:cubicBezTo>
                    <a:cubicBezTo>
                      <a:pt x="9771" y="195"/>
                      <a:pt x="10260" y="395"/>
                      <a:pt x="10621" y="756"/>
                    </a:cubicBezTo>
                    <a:cubicBezTo>
                      <a:pt x="10300" y="292"/>
                      <a:pt x="9740" y="54"/>
                      <a:pt x="9180" y="6"/>
                    </a:cubicBezTo>
                    <a:cubicBezTo>
                      <a:pt x="9123" y="3"/>
                      <a:pt x="9065" y="1"/>
                      <a:pt x="900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3"/>
              <p:cNvSpPr/>
              <p:nvPr/>
            </p:nvSpPr>
            <p:spPr>
              <a:xfrm>
                <a:off x="7543950" y="997000"/>
                <a:ext cx="259575" cy="86450"/>
              </a:xfrm>
              <a:custGeom>
                <a:avLst/>
                <a:gdLst/>
                <a:ahLst/>
                <a:cxnLst/>
                <a:rect l="l" t="t" r="r" b="b"/>
                <a:pathLst>
                  <a:path w="10383" h="3458" extrusionOk="0">
                    <a:moveTo>
                      <a:pt x="9868" y="0"/>
                    </a:moveTo>
                    <a:cubicBezTo>
                      <a:pt x="9549" y="0"/>
                      <a:pt x="9232" y="51"/>
                      <a:pt x="8930" y="151"/>
                    </a:cubicBezTo>
                    <a:cubicBezTo>
                      <a:pt x="8466" y="318"/>
                      <a:pt x="8026" y="568"/>
                      <a:pt x="7645" y="889"/>
                    </a:cubicBezTo>
                    <a:cubicBezTo>
                      <a:pt x="6946" y="1459"/>
                      <a:pt x="6432" y="2193"/>
                      <a:pt x="5954" y="2925"/>
                    </a:cubicBezTo>
                    <a:lnTo>
                      <a:pt x="5954" y="2925"/>
                    </a:lnTo>
                    <a:cubicBezTo>
                      <a:pt x="5302" y="2040"/>
                      <a:pt x="4436" y="1353"/>
                      <a:pt x="3418" y="937"/>
                    </a:cubicBezTo>
                    <a:cubicBezTo>
                      <a:pt x="2882" y="711"/>
                      <a:pt x="2311" y="556"/>
                      <a:pt x="1727" y="485"/>
                    </a:cubicBezTo>
                    <a:cubicBezTo>
                      <a:pt x="1528" y="464"/>
                      <a:pt x="1326" y="453"/>
                      <a:pt x="1124" y="453"/>
                    </a:cubicBezTo>
                    <a:cubicBezTo>
                      <a:pt x="745" y="453"/>
                      <a:pt x="365" y="490"/>
                      <a:pt x="1" y="568"/>
                    </a:cubicBezTo>
                    <a:cubicBezTo>
                      <a:pt x="137" y="559"/>
                      <a:pt x="274" y="555"/>
                      <a:pt x="410" y="555"/>
                    </a:cubicBezTo>
                    <a:cubicBezTo>
                      <a:pt x="1406" y="555"/>
                      <a:pt x="2398" y="783"/>
                      <a:pt x="3299" y="1223"/>
                    </a:cubicBezTo>
                    <a:cubicBezTo>
                      <a:pt x="4311" y="1699"/>
                      <a:pt x="5168" y="2449"/>
                      <a:pt x="5799" y="3378"/>
                    </a:cubicBezTo>
                    <a:cubicBezTo>
                      <a:pt x="5811" y="3390"/>
                      <a:pt x="5835" y="3413"/>
                      <a:pt x="5859" y="3425"/>
                    </a:cubicBezTo>
                    <a:cubicBezTo>
                      <a:pt x="5889" y="3447"/>
                      <a:pt x="5925" y="3458"/>
                      <a:pt x="5960" y="3458"/>
                    </a:cubicBezTo>
                    <a:cubicBezTo>
                      <a:pt x="6021" y="3458"/>
                      <a:pt x="6083" y="3426"/>
                      <a:pt x="6121" y="3366"/>
                    </a:cubicBezTo>
                    <a:cubicBezTo>
                      <a:pt x="6633" y="2556"/>
                      <a:pt x="7145" y="1747"/>
                      <a:pt x="7823" y="1092"/>
                    </a:cubicBezTo>
                    <a:cubicBezTo>
                      <a:pt x="8168" y="770"/>
                      <a:pt x="8561" y="508"/>
                      <a:pt x="8990" y="318"/>
                    </a:cubicBezTo>
                    <a:cubicBezTo>
                      <a:pt x="9386" y="136"/>
                      <a:pt x="9811" y="40"/>
                      <a:pt x="10239" y="40"/>
                    </a:cubicBezTo>
                    <a:cubicBezTo>
                      <a:pt x="10287" y="40"/>
                      <a:pt x="10335" y="42"/>
                      <a:pt x="10383" y="44"/>
                    </a:cubicBezTo>
                    <a:cubicBezTo>
                      <a:pt x="10212" y="15"/>
                      <a:pt x="10040" y="0"/>
                      <a:pt x="98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3"/>
              <p:cNvSpPr/>
              <p:nvPr/>
            </p:nvSpPr>
            <p:spPr>
              <a:xfrm>
                <a:off x="6186650" y="1653225"/>
                <a:ext cx="34947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13979" h="6641" extrusionOk="0">
                    <a:moveTo>
                      <a:pt x="13978" y="1"/>
                    </a:moveTo>
                    <a:lnTo>
                      <a:pt x="13978" y="1"/>
                    </a:lnTo>
                    <a:cubicBezTo>
                      <a:pt x="13264" y="96"/>
                      <a:pt x="12597" y="370"/>
                      <a:pt x="12037" y="810"/>
                    </a:cubicBezTo>
                    <a:cubicBezTo>
                      <a:pt x="11466" y="1239"/>
                      <a:pt x="10990" y="1775"/>
                      <a:pt x="10609" y="2382"/>
                    </a:cubicBezTo>
                    <a:cubicBezTo>
                      <a:pt x="9916" y="3486"/>
                      <a:pt x="9538" y="4738"/>
                      <a:pt x="9215" y="5959"/>
                    </a:cubicBezTo>
                    <a:lnTo>
                      <a:pt x="9215" y="5959"/>
                    </a:lnTo>
                    <a:cubicBezTo>
                      <a:pt x="7933" y="5038"/>
                      <a:pt x="6420" y="4478"/>
                      <a:pt x="4846" y="4346"/>
                    </a:cubicBezTo>
                    <a:cubicBezTo>
                      <a:pt x="4610" y="4326"/>
                      <a:pt x="4373" y="4317"/>
                      <a:pt x="4137" y="4317"/>
                    </a:cubicBezTo>
                    <a:cubicBezTo>
                      <a:pt x="3529" y="4317"/>
                      <a:pt x="2926" y="4381"/>
                      <a:pt x="2334" y="4501"/>
                    </a:cubicBezTo>
                    <a:cubicBezTo>
                      <a:pt x="1512" y="4668"/>
                      <a:pt x="727" y="4965"/>
                      <a:pt x="0" y="5382"/>
                    </a:cubicBezTo>
                    <a:cubicBezTo>
                      <a:pt x="762" y="5061"/>
                      <a:pt x="1560" y="4858"/>
                      <a:pt x="2382" y="4751"/>
                    </a:cubicBezTo>
                    <a:cubicBezTo>
                      <a:pt x="2769" y="4705"/>
                      <a:pt x="3161" y="4681"/>
                      <a:pt x="3554" y="4681"/>
                    </a:cubicBezTo>
                    <a:cubicBezTo>
                      <a:pt x="3971" y="4681"/>
                      <a:pt x="4388" y="4708"/>
                      <a:pt x="4798" y="4763"/>
                    </a:cubicBezTo>
                    <a:cubicBezTo>
                      <a:pt x="6406" y="4965"/>
                      <a:pt x="7930" y="5597"/>
                      <a:pt x="9204" y="6585"/>
                    </a:cubicBezTo>
                    <a:cubicBezTo>
                      <a:pt x="9240" y="6609"/>
                      <a:pt x="9275" y="6620"/>
                      <a:pt x="9299" y="6632"/>
                    </a:cubicBezTo>
                    <a:cubicBezTo>
                      <a:pt x="9321" y="6638"/>
                      <a:pt x="9343" y="6641"/>
                      <a:pt x="9365" y="6641"/>
                    </a:cubicBezTo>
                    <a:cubicBezTo>
                      <a:pt x="9480" y="6641"/>
                      <a:pt x="9578" y="6562"/>
                      <a:pt x="9609" y="6442"/>
                    </a:cubicBezTo>
                    <a:cubicBezTo>
                      <a:pt x="9954" y="5108"/>
                      <a:pt x="10275" y="3763"/>
                      <a:pt x="10942" y="2572"/>
                    </a:cubicBezTo>
                    <a:cubicBezTo>
                      <a:pt x="11264" y="1989"/>
                      <a:pt x="11692" y="1441"/>
                      <a:pt x="12192" y="989"/>
                    </a:cubicBezTo>
                    <a:cubicBezTo>
                      <a:pt x="12692" y="524"/>
                      <a:pt x="13311" y="179"/>
                      <a:pt x="139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3"/>
              <p:cNvSpPr/>
              <p:nvPr/>
            </p:nvSpPr>
            <p:spPr>
              <a:xfrm>
                <a:off x="6774675" y="1212300"/>
                <a:ext cx="18427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7371" h="2469" extrusionOk="0">
                    <a:moveTo>
                      <a:pt x="745" y="1"/>
                    </a:moveTo>
                    <a:cubicBezTo>
                      <a:pt x="497" y="1"/>
                      <a:pt x="247" y="30"/>
                      <a:pt x="1" y="90"/>
                    </a:cubicBezTo>
                    <a:cubicBezTo>
                      <a:pt x="58" y="87"/>
                      <a:pt x="116" y="86"/>
                      <a:pt x="173" y="86"/>
                    </a:cubicBezTo>
                    <a:cubicBezTo>
                      <a:pt x="875" y="86"/>
                      <a:pt x="1561" y="288"/>
                      <a:pt x="2156" y="673"/>
                    </a:cubicBezTo>
                    <a:cubicBezTo>
                      <a:pt x="2775" y="1054"/>
                      <a:pt x="3239" y="1649"/>
                      <a:pt x="3489" y="2340"/>
                    </a:cubicBezTo>
                    <a:cubicBezTo>
                      <a:pt x="3501" y="2376"/>
                      <a:pt x="3525" y="2411"/>
                      <a:pt x="3561" y="2435"/>
                    </a:cubicBezTo>
                    <a:cubicBezTo>
                      <a:pt x="3597" y="2458"/>
                      <a:pt x="3636" y="2468"/>
                      <a:pt x="3674" y="2468"/>
                    </a:cubicBezTo>
                    <a:cubicBezTo>
                      <a:pt x="3738" y="2468"/>
                      <a:pt x="3798" y="2439"/>
                      <a:pt x="3835" y="2388"/>
                    </a:cubicBezTo>
                    <a:cubicBezTo>
                      <a:pt x="4251" y="1768"/>
                      <a:pt x="4752" y="1197"/>
                      <a:pt x="5430" y="935"/>
                    </a:cubicBezTo>
                    <a:cubicBezTo>
                      <a:pt x="5634" y="855"/>
                      <a:pt x="5851" y="815"/>
                      <a:pt x="6068" y="815"/>
                    </a:cubicBezTo>
                    <a:cubicBezTo>
                      <a:pt x="6206" y="815"/>
                      <a:pt x="6344" y="831"/>
                      <a:pt x="6478" y="864"/>
                    </a:cubicBezTo>
                    <a:cubicBezTo>
                      <a:pt x="6847" y="923"/>
                      <a:pt x="7169" y="1149"/>
                      <a:pt x="7371" y="1471"/>
                    </a:cubicBezTo>
                    <a:cubicBezTo>
                      <a:pt x="7216" y="1090"/>
                      <a:pt x="6907" y="804"/>
                      <a:pt x="6526" y="673"/>
                    </a:cubicBezTo>
                    <a:cubicBezTo>
                      <a:pt x="6315" y="603"/>
                      <a:pt x="6098" y="567"/>
                      <a:pt x="5881" y="567"/>
                    </a:cubicBezTo>
                    <a:cubicBezTo>
                      <a:pt x="5693" y="567"/>
                      <a:pt x="5505" y="594"/>
                      <a:pt x="5323" y="649"/>
                    </a:cubicBezTo>
                    <a:cubicBezTo>
                      <a:pt x="4930" y="768"/>
                      <a:pt x="4573" y="983"/>
                      <a:pt x="4275" y="1256"/>
                    </a:cubicBezTo>
                    <a:cubicBezTo>
                      <a:pt x="4073" y="1451"/>
                      <a:pt x="3882" y="1663"/>
                      <a:pt x="3712" y="1884"/>
                    </a:cubicBezTo>
                    <a:lnTo>
                      <a:pt x="3712" y="1884"/>
                    </a:lnTo>
                    <a:cubicBezTo>
                      <a:pt x="3412" y="1256"/>
                      <a:pt x="2921" y="737"/>
                      <a:pt x="2299" y="411"/>
                    </a:cubicBezTo>
                    <a:cubicBezTo>
                      <a:pt x="1825" y="141"/>
                      <a:pt x="1289" y="1"/>
                      <a:pt x="7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5" name="Google Shape;35;p3"/>
          <p:cNvSpPr txBox="1">
            <a:spLocks noGrp="1"/>
          </p:cNvSpPr>
          <p:nvPr>
            <p:ph type="title"/>
          </p:nvPr>
        </p:nvSpPr>
        <p:spPr>
          <a:xfrm>
            <a:off x="805375" y="1750550"/>
            <a:ext cx="4553700" cy="13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6500" b="1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6" name="Google Shape;36;p3"/>
          <p:cNvSpPr txBox="1">
            <a:spLocks noGrp="1"/>
          </p:cNvSpPr>
          <p:nvPr>
            <p:ph type="subTitle" idx="1"/>
          </p:nvPr>
        </p:nvSpPr>
        <p:spPr>
          <a:xfrm>
            <a:off x="805375" y="2993700"/>
            <a:ext cx="2454600" cy="6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"/>
          <p:cNvSpPr txBox="1">
            <a:spLocks noGrp="1"/>
          </p:cNvSpPr>
          <p:nvPr>
            <p:ph type="title" idx="2" hasCustomPrompt="1"/>
          </p:nvPr>
        </p:nvSpPr>
        <p:spPr>
          <a:xfrm>
            <a:off x="779975" y="694800"/>
            <a:ext cx="1979400" cy="11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10000" b="0">
                <a:solidFill>
                  <a:schemeClr val="dk2"/>
                </a:solidFill>
                <a:latin typeface="Inika"/>
                <a:ea typeface="Inika"/>
                <a:cs typeface="Inika"/>
                <a:sym typeface="Ini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oogle Shape;45;p5"/>
          <p:cNvGrpSpPr/>
          <p:nvPr/>
        </p:nvGrpSpPr>
        <p:grpSpPr>
          <a:xfrm>
            <a:off x="0" y="-1036249"/>
            <a:ext cx="9807109" cy="6179749"/>
            <a:chOff x="0" y="-1036249"/>
            <a:chExt cx="9807109" cy="6179749"/>
          </a:xfrm>
        </p:grpSpPr>
        <p:sp>
          <p:nvSpPr>
            <p:cNvPr id="46" name="Google Shape;46;p5"/>
            <p:cNvSpPr/>
            <p:nvPr/>
          </p:nvSpPr>
          <p:spPr>
            <a:xfrm>
              <a:off x="0" y="3403675"/>
              <a:ext cx="5312985" cy="1739822"/>
            </a:xfrm>
            <a:custGeom>
              <a:avLst/>
              <a:gdLst/>
              <a:ahLst/>
              <a:cxnLst/>
              <a:rect l="l" t="t" r="r" b="b"/>
              <a:pathLst>
                <a:path w="102716" h="33636" extrusionOk="0">
                  <a:moveTo>
                    <a:pt x="102716" y="33493"/>
                  </a:moveTo>
                  <a:cubicBezTo>
                    <a:pt x="102716" y="33493"/>
                    <a:pt x="93310" y="6549"/>
                    <a:pt x="67914" y="11645"/>
                  </a:cubicBezTo>
                  <a:cubicBezTo>
                    <a:pt x="25420" y="20158"/>
                    <a:pt x="42113" y="4763"/>
                    <a:pt x="0" y="1"/>
                  </a:cubicBezTo>
                  <a:lnTo>
                    <a:pt x="0" y="33433"/>
                  </a:lnTo>
                  <a:cubicBezTo>
                    <a:pt x="0" y="33540"/>
                    <a:pt x="84" y="33636"/>
                    <a:pt x="203" y="33636"/>
                  </a:cubicBezTo>
                  <a:lnTo>
                    <a:pt x="102513" y="33636"/>
                  </a:lnTo>
                  <a:cubicBezTo>
                    <a:pt x="102620" y="33636"/>
                    <a:pt x="102716" y="33540"/>
                    <a:pt x="102716" y="334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5"/>
            <p:cNvSpPr/>
            <p:nvPr/>
          </p:nvSpPr>
          <p:spPr>
            <a:xfrm>
              <a:off x="6536949" y="-1036249"/>
              <a:ext cx="3270161" cy="2254882"/>
            </a:xfrm>
            <a:custGeom>
              <a:avLst/>
              <a:gdLst/>
              <a:ahLst/>
              <a:cxnLst/>
              <a:rect l="l" t="t" r="r" b="b"/>
              <a:pathLst>
                <a:path w="19289" h="13300" extrusionOk="0">
                  <a:moveTo>
                    <a:pt x="8878" y="1"/>
                  </a:moveTo>
                  <a:cubicBezTo>
                    <a:pt x="8356" y="1"/>
                    <a:pt x="7835" y="75"/>
                    <a:pt x="7335" y="231"/>
                  </a:cubicBezTo>
                  <a:cubicBezTo>
                    <a:pt x="5739" y="720"/>
                    <a:pt x="4406" y="2113"/>
                    <a:pt x="4168" y="3768"/>
                  </a:cubicBezTo>
                  <a:cubicBezTo>
                    <a:pt x="4055" y="3755"/>
                    <a:pt x="3942" y="3749"/>
                    <a:pt x="3828" y="3749"/>
                  </a:cubicBezTo>
                  <a:cubicBezTo>
                    <a:pt x="2402" y="3749"/>
                    <a:pt x="930" y="4697"/>
                    <a:pt x="488" y="6054"/>
                  </a:cubicBezTo>
                  <a:cubicBezTo>
                    <a:pt x="0" y="7518"/>
                    <a:pt x="715" y="9280"/>
                    <a:pt x="2084" y="9983"/>
                  </a:cubicBezTo>
                  <a:cubicBezTo>
                    <a:pt x="2819" y="10350"/>
                    <a:pt x="3658" y="10429"/>
                    <a:pt x="4491" y="10429"/>
                  </a:cubicBezTo>
                  <a:cubicBezTo>
                    <a:pt x="4629" y="10429"/>
                    <a:pt x="4768" y="10427"/>
                    <a:pt x="4906" y="10423"/>
                  </a:cubicBezTo>
                  <a:cubicBezTo>
                    <a:pt x="5370" y="11673"/>
                    <a:pt x="6632" y="12483"/>
                    <a:pt x="7882" y="12923"/>
                  </a:cubicBezTo>
                  <a:cubicBezTo>
                    <a:pt x="8263" y="13054"/>
                    <a:pt x="8656" y="13162"/>
                    <a:pt x="9061" y="13245"/>
                  </a:cubicBezTo>
                  <a:cubicBezTo>
                    <a:pt x="9310" y="13281"/>
                    <a:pt x="9559" y="13299"/>
                    <a:pt x="9806" y="13299"/>
                  </a:cubicBezTo>
                  <a:cubicBezTo>
                    <a:pt x="11495" y="13299"/>
                    <a:pt x="13096" y="12465"/>
                    <a:pt x="14062" y="11042"/>
                  </a:cubicBezTo>
                  <a:cubicBezTo>
                    <a:pt x="14561" y="11269"/>
                    <a:pt x="15095" y="11382"/>
                    <a:pt x="15629" y="11382"/>
                  </a:cubicBezTo>
                  <a:cubicBezTo>
                    <a:pt x="16217" y="11382"/>
                    <a:pt x="16805" y="11245"/>
                    <a:pt x="17348" y="10971"/>
                  </a:cubicBezTo>
                  <a:cubicBezTo>
                    <a:pt x="18372" y="10435"/>
                    <a:pt x="19062" y="9423"/>
                    <a:pt x="19193" y="8268"/>
                  </a:cubicBezTo>
                  <a:cubicBezTo>
                    <a:pt x="19288" y="7137"/>
                    <a:pt x="18729" y="5911"/>
                    <a:pt x="17776" y="5280"/>
                  </a:cubicBezTo>
                  <a:cubicBezTo>
                    <a:pt x="18312" y="4530"/>
                    <a:pt x="18372" y="3541"/>
                    <a:pt x="17931" y="2732"/>
                  </a:cubicBezTo>
                  <a:cubicBezTo>
                    <a:pt x="17467" y="1946"/>
                    <a:pt x="16645" y="1434"/>
                    <a:pt x="15728" y="1363"/>
                  </a:cubicBezTo>
                  <a:cubicBezTo>
                    <a:pt x="15673" y="1359"/>
                    <a:pt x="15617" y="1357"/>
                    <a:pt x="15561" y="1357"/>
                  </a:cubicBezTo>
                  <a:cubicBezTo>
                    <a:pt x="14720" y="1357"/>
                    <a:pt x="13854" y="1770"/>
                    <a:pt x="13240" y="2351"/>
                  </a:cubicBezTo>
                  <a:cubicBezTo>
                    <a:pt x="13169" y="1744"/>
                    <a:pt x="12657" y="1291"/>
                    <a:pt x="12145" y="958"/>
                  </a:cubicBezTo>
                  <a:cubicBezTo>
                    <a:pt x="11172" y="353"/>
                    <a:pt x="10021" y="1"/>
                    <a:pt x="88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5"/>
            <p:cNvSpPr/>
            <p:nvPr/>
          </p:nvSpPr>
          <p:spPr>
            <a:xfrm>
              <a:off x="6148250" y="4131450"/>
              <a:ext cx="3039100" cy="1012050"/>
            </a:xfrm>
            <a:custGeom>
              <a:avLst/>
              <a:gdLst/>
              <a:ahLst/>
              <a:cxnLst/>
              <a:rect l="l" t="t" r="r" b="b"/>
              <a:pathLst>
                <a:path w="121564" h="40482" extrusionOk="0">
                  <a:moveTo>
                    <a:pt x="31374" y="20087"/>
                  </a:moveTo>
                  <a:cubicBezTo>
                    <a:pt x="56948" y="21408"/>
                    <a:pt x="70664" y="1"/>
                    <a:pt x="121564" y="6692"/>
                  </a:cubicBezTo>
                  <a:lnTo>
                    <a:pt x="121564" y="40268"/>
                  </a:lnTo>
                  <a:cubicBezTo>
                    <a:pt x="121552" y="40387"/>
                    <a:pt x="121468" y="40482"/>
                    <a:pt x="121349" y="40482"/>
                  </a:cubicBezTo>
                  <a:lnTo>
                    <a:pt x="120" y="40482"/>
                  </a:lnTo>
                  <a:cubicBezTo>
                    <a:pt x="1" y="40482"/>
                    <a:pt x="120" y="40387"/>
                    <a:pt x="120" y="40268"/>
                  </a:cubicBezTo>
                  <a:cubicBezTo>
                    <a:pt x="120" y="40268"/>
                    <a:pt x="5478" y="18753"/>
                    <a:pt x="31374" y="2008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9" name="Google Shape;49;p5"/>
            <p:cNvGrpSpPr/>
            <p:nvPr/>
          </p:nvGrpSpPr>
          <p:grpSpPr>
            <a:xfrm>
              <a:off x="6739275" y="244825"/>
              <a:ext cx="1616875" cy="822250"/>
              <a:chOff x="6186650" y="997000"/>
              <a:chExt cx="1616875" cy="822250"/>
            </a:xfrm>
          </p:grpSpPr>
          <p:sp>
            <p:nvSpPr>
              <p:cNvPr id="50" name="Google Shape;50;p5"/>
              <p:cNvSpPr/>
              <p:nvPr/>
            </p:nvSpPr>
            <p:spPr>
              <a:xfrm>
                <a:off x="7271300" y="1156000"/>
                <a:ext cx="265525" cy="84675"/>
              </a:xfrm>
              <a:custGeom>
                <a:avLst/>
                <a:gdLst/>
                <a:ahLst/>
                <a:cxnLst/>
                <a:rect l="l" t="t" r="r" b="b"/>
                <a:pathLst>
                  <a:path w="10621" h="3387" extrusionOk="0">
                    <a:moveTo>
                      <a:pt x="9008" y="1"/>
                    </a:moveTo>
                    <a:cubicBezTo>
                      <a:pt x="8495" y="1"/>
                      <a:pt x="7988" y="143"/>
                      <a:pt x="7549" y="411"/>
                    </a:cubicBezTo>
                    <a:cubicBezTo>
                      <a:pt x="7061" y="721"/>
                      <a:pt x="6656" y="1125"/>
                      <a:pt x="6359" y="1614"/>
                    </a:cubicBezTo>
                    <a:cubicBezTo>
                      <a:pt x="6125" y="1988"/>
                      <a:pt x="5920" y="2376"/>
                      <a:pt x="5757" y="2785"/>
                    </a:cubicBezTo>
                    <a:lnTo>
                      <a:pt x="5757" y="2785"/>
                    </a:lnTo>
                    <a:cubicBezTo>
                      <a:pt x="5115" y="1997"/>
                      <a:pt x="4239" y="1428"/>
                      <a:pt x="3239" y="1173"/>
                    </a:cubicBezTo>
                    <a:cubicBezTo>
                      <a:pt x="2837" y="1066"/>
                      <a:pt x="2415" y="1012"/>
                      <a:pt x="1998" y="1012"/>
                    </a:cubicBezTo>
                    <a:cubicBezTo>
                      <a:pt x="1859" y="1012"/>
                      <a:pt x="1721" y="1018"/>
                      <a:pt x="1584" y="1030"/>
                    </a:cubicBezTo>
                    <a:cubicBezTo>
                      <a:pt x="1025" y="1078"/>
                      <a:pt x="489" y="1233"/>
                      <a:pt x="1" y="1494"/>
                    </a:cubicBezTo>
                    <a:cubicBezTo>
                      <a:pt x="524" y="1304"/>
                      <a:pt x="1075" y="1208"/>
                      <a:pt x="1627" y="1208"/>
                    </a:cubicBezTo>
                    <a:cubicBezTo>
                      <a:pt x="2144" y="1208"/>
                      <a:pt x="2661" y="1292"/>
                      <a:pt x="3156" y="1459"/>
                    </a:cubicBezTo>
                    <a:cubicBezTo>
                      <a:pt x="4180" y="1768"/>
                      <a:pt x="5061" y="2411"/>
                      <a:pt x="5656" y="3292"/>
                    </a:cubicBezTo>
                    <a:cubicBezTo>
                      <a:pt x="5680" y="3328"/>
                      <a:pt x="5716" y="3352"/>
                      <a:pt x="5751" y="3376"/>
                    </a:cubicBezTo>
                    <a:cubicBezTo>
                      <a:pt x="5773" y="3383"/>
                      <a:pt x="5794" y="3386"/>
                      <a:pt x="5815" y="3386"/>
                    </a:cubicBezTo>
                    <a:cubicBezTo>
                      <a:pt x="5899" y="3386"/>
                      <a:pt x="5973" y="3333"/>
                      <a:pt x="6001" y="3257"/>
                    </a:cubicBezTo>
                    <a:cubicBezTo>
                      <a:pt x="6359" y="2256"/>
                      <a:pt x="6859" y="1268"/>
                      <a:pt x="7716" y="661"/>
                    </a:cubicBezTo>
                    <a:cubicBezTo>
                      <a:pt x="8145" y="363"/>
                      <a:pt x="8645" y="197"/>
                      <a:pt x="9168" y="197"/>
                    </a:cubicBezTo>
                    <a:cubicBezTo>
                      <a:pt x="9197" y="195"/>
                      <a:pt x="9226" y="195"/>
                      <a:pt x="9255" y="195"/>
                    </a:cubicBezTo>
                    <a:cubicBezTo>
                      <a:pt x="9771" y="195"/>
                      <a:pt x="10260" y="395"/>
                      <a:pt x="10621" y="756"/>
                    </a:cubicBezTo>
                    <a:cubicBezTo>
                      <a:pt x="10300" y="292"/>
                      <a:pt x="9740" y="54"/>
                      <a:pt x="9180" y="6"/>
                    </a:cubicBezTo>
                    <a:cubicBezTo>
                      <a:pt x="9123" y="3"/>
                      <a:pt x="9065" y="1"/>
                      <a:pt x="900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5"/>
              <p:cNvSpPr/>
              <p:nvPr/>
            </p:nvSpPr>
            <p:spPr>
              <a:xfrm>
                <a:off x="7543950" y="997000"/>
                <a:ext cx="259575" cy="86450"/>
              </a:xfrm>
              <a:custGeom>
                <a:avLst/>
                <a:gdLst/>
                <a:ahLst/>
                <a:cxnLst/>
                <a:rect l="l" t="t" r="r" b="b"/>
                <a:pathLst>
                  <a:path w="10383" h="3458" extrusionOk="0">
                    <a:moveTo>
                      <a:pt x="9868" y="0"/>
                    </a:moveTo>
                    <a:cubicBezTo>
                      <a:pt x="9549" y="0"/>
                      <a:pt x="9232" y="51"/>
                      <a:pt x="8930" y="151"/>
                    </a:cubicBezTo>
                    <a:cubicBezTo>
                      <a:pt x="8466" y="318"/>
                      <a:pt x="8026" y="568"/>
                      <a:pt x="7645" y="889"/>
                    </a:cubicBezTo>
                    <a:cubicBezTo>
                      <a:pt x="6946" y="1459"/>
                      <a:pt x="6432" y="2193"/>
                      <a:pt x="5954" y="2925"/>
                    </a:cubicBezTo>
                    <a:lnTo>
                      <a:pt x="5954" y="2925"/>
                    </a:lnTo>
                    <a:cubicBezTo>
                      <a:pt x="5302" y="2040"/>
                      <a:pt x="4436" y="1353"/>
                      <a:pt x="3418" y="937"/>
                    </a:cubicBezTo>
                    <a:cubicBezTo>
                      <a:pt x="2882" y="711"/>
                      <a:pt x="2311" y="556"/>
                      <a:pt x="1727" y="485"/>
                    </a:cubicBezTo>
                    <a:cubicBezTo>
                      <a:pt x="1528" y="464"/>
                      <a:pt x="1326" y="453"/>
                      <a:pt x="1124" y="453"/>
                    </a:cubicBezTo>
                    <a:cubicBezTo>
                      <a:pt x="745" y="453"/>
                      <a:pt x="365" y="490"/>
                      <a:pt x="1" y="568"/>
                    </a:cubicBezTo>
                    <a:cubicBezTo>
                      <a:pt x="137" y="559"/>
                      <a:pt x="274" y="555"/>
                      <a:pt x="410" y="555"/>
                    </a:cubicBezTo>
                    <a:cubicBezTo>
                      <a:pt x="1406" y="555"/>
                      <a:pt x="2398" y="783"/>
                      <a:pt x="3299" y="1223"/>
                    </a:cubicBezTo>
                    <a:cubicBezTo>
                      <a:pt x="4311" y="1699"/>
                      <a:pt x="5168" y="2449"/>
                      <a:pt x="5799" y="3378"/>
                    </a:cubicBezTo>
                    <a:cubicBezTo>
                      <a:pt x="5811" y="3390"/>
                      <a:pt x="5835" y="3413"/>
                      <a:pt x="5859" y="3425"/>
                    </a:cubicBezTo>
                    <a:cubicBezTo>
                      <a:pt x="5889" y="3447"/>
                      <a:pt x="5925" y="3458"/>
                      <a:pt x="5960" y="3458"/>
                    </a:cubicBezTo>
                    <a:cubicBezTo>
                      <a:pt x="6021" y="3458"/>
                      <a:pt x="6083" y="3426"/>
                      <a:pt x="6121" y="3366"/>
                    </a:cubicBezTo>
                    <a:cubicBezTo>
                      <a:pt x="6633" y="2556"/>
                      <a:pt x="7145" y="1747"/>
                      <a:pt x="7823" y="1092"/>
                    </a:cubicBezTo>
                    <a:cubicBezTo>
                      <a:pt x="8168" y="770"/>
                      <a:pt x="8561" y="508"/>
                      <a:pt x="8990" y="318"/>
                    </a:cubicBezTo>
                    <a:cubicBezTo>
                      <a:pt x="9386" y="136"/>
                      <a:pt x="9811" y="40"/>
                      <a:pt x="10239" y="40"/>
                    </a:cubicBezTo>
                    <a:cubicBezTo>
                      <a:pt x="10287" y="40"/>
                      <a:pt x="10335" y="42"/>
                      <a:pt x="10383" y="44"/>
                    </a:cubicBezTo>
                    <a:cubicBezTo>
                      <a:pt x="10212" y="15"/>
                      <a:pt x="10040" y="0"/>
                      <a:pt x="98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5"/>
              <p:cNvSpPr/>
              <p:nvPr/>
            </p:nvSpPr>
            <p:spPr>
              <a:xfrm>
                <a:off x="6186650" y="1653225"/>
                <a:ext cx="34947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13979" h="6641" extrusionOk="0">
                    <a:moveTo>
                      <a:pt x="13978" y="1"/>
                    </a:moveTo>
                    <a:lnTo>
                      <a:pt x="13978" y="1"/>
                    </a:lnTo>
                    <a:cubicBezTo>
                      <a:pt x="13264" y="96"/>
                      <a:pt x="12597" y="370"/>
                      <a:pt x="12037" y="810"/>
                    </a:cubicBezTo>
                    <a:cubicBezTo>
                      <a:pt x="11466" y="1239"/>
                      <a:pt x="10990" y="1775"/>
                      <a:pt x="10609" y="2382"/>
                    </a:cubicBezTo>
                    <a:cubicBezTo>
                      <a:pt x="9916" y="3486"/>
                      <a:pt x="9538" y="4738"/>
                      <a:pt x="9215" y="5959"/>
                    </a:cubicBezTo>
                    <a:lnTo>
                      <a:pt x="9215" y="5959"/>
                    </a:lnTo>
                    <a:cubicBezTo>
                      <a:pt x="7933" y="5038"/>
                      <a:pt x="6420" y="4478"/>
                      <a:pt x="4846" y="4346"/>
                    </a:cubicBezTo>
                    <a:cubicBezTo>
                      <a:pt x="4610" y="4326"/>
                      <a:pt x="4373" y="4317"/>
                      <a:pt x="4137" y="4317"/>
                    </a:cubicBezTo>
                    <a:cubicBezTo>
                      <a:pt x="3529" y="4317"/>
                      <a:pt x="2926" y="4381"/>
                      <a:pt x="2334" y="4501"/>
                    </a:cubicBezTo>
                    <a:cubicBezTo>
                      <a:pt x="1512" y="4668"/>
                      <a:pt x="727" y="4965"/>
                      <a:pt x="0" y="5382"/>
                    </a:cubicBezTo>
                    <a:cubicBezTo>
                      <a:pt x="762" y="5061"/>
                      <a:pt x="1560" y="4858"/>
                      <a:pt x="2382" y="4751"/>
                    </a:cubicBezTo>
                    <a:cubicBezTo>
                      <a:pt x="2769" y="4705"/>
                      <a:pt x="3161" y="4681"/>
                      <a:pt x="3554" y="4681"/>
                    </a:cubicBezTo>
                    <a:cubicBezTo>
                      <a:pt x="3971" y="4681"/>
                      <a:pt x="4388" y="4708"/>
                      <a:pt x="4798" y="4763"/>
                    </a:cubicBezTo>
                    <a:cubicBezTo>
                      <a:pt x="6406" y="4965"/>
                      <a:pt x="7930" y="5597"/>
                      <a:pt x="9204" y="6585"/>
                    </a:cubicBezTo>
                    <a:cubicBezTo>
                      <a:pt x="9240" y="6609"/>
                      <a:pt x="9275" y="6620"/>
                      <a:pt x="9299" y="6632"/>
                    </a:cubicBezTo>
                    <a:cubicBezTo>
                      <a:pt x="9321" y="6638"/>
                      <a:pt x="9343" y="6641"/>
                      <a:pt x="9365" y="6641"/>
                    </a:cubicBezTo>
                    <a:cubicBezTo>
                      <a:pt x="9480" y="6641"/>
                      <a:pt x="9578" y="6562"/>
                      <a:pt x="9609" y="6442"/>
                    </a:cubicBezTo>
                    <a:cubicBezTo>
                      <a:pt x="9954" y="5108"/>
                      <a:pt x="10275" y="3763"/>
                      <a:pt x="10942" y="2572"/>
                    </a:cubicBezTo>
                    <a:cubicBezTo>
                      <a:pt x="11264" y="1989"/>
                      <a:pt x="11692" y="1441"/>
                      <a:pt x="12192" y="989"/>
                    </a:cubicBezTo>
                    <a:cubicBezTo>
                      <a:pt x="12692" y="524"/>
                      <a:pt x="13311" y="179"/>
                      <a:pt x="139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5"/>
              <p:cNvSpPr/>
              <p:nvPr/>
            </p:nvSpPr>
            <p:spPr>
              <a:xfrm>
                <a:off x="6774675" y="1212300"/>
                <a:ext cx="18427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7371" h="2469" extrusionOk="0">
                    <a:moveTo>
                      <a:pt x="745" y="1"/>
                    </a:moveTo>
                    <a:cubicBezTo>
                      <a:pt x="497" y="1"/>
                      <a:pt x="247" y="30"/>
                      <a:pt x="1" y="90"/>
                    </a:cubicBezTo>
                    <a:cubicBezTo>
                      <a:pt x="58" y="87"/>
                      <a:pt x="116" y="86"/>
                      <a:pt x="173" y="86"/>
                    </a:cubicBezTo>
                    <a:cubicBezTo>
                      <a:pt x="875" y="86"/>
                      <a:pt x="1561" y="288"/>
                      <a:pt x="2156" y="673"/>
                    </a:cubicBezTo>
                    <a:cubicBezTo>
                      <a:pt x="2775" y="1054"/>
                      <a:pt x="3239" y="1649"/>
                      <a:pt x="3489" y="2340"/>
                    </a:cubicBezTo>
                    <a:cubicBezTo>
                      <a:pt x="3501" y="2376"/>
                      <a:pt x="3525" y="2411"/>
                      <a:pt x="3561" y="2435"/>
                    </a:cubicBezTo>
                    <a:cubicBezTo>
                      <a:pt x="3597" y="2458"/>
                      <a:pt x="3636" y="2468"/>
                      <a:pt x="3674" y="2468"/>
                    </a:cubicBezTo>
                    <a:cubicBezTo>
                      <a:pt x="3738" y="2468"/>
                      <a:pt x="3798" y="2439"/>
                      <a:pt x="3835" y="2388"/>
                    </a:cubicBezTo>
                    <a:cubicBezTo>
                      <a:pt x="4251" y="1768"/>
                      <a:pt x="4752" y="1197"/>
                      <a:pt x="5430" y="935"/>
                    </a:cubicBezTo>
                    <a:cubicBezTo>
                      <a:pt x="5634" y="855"/>
                      <a:pt x="5851" y="815"/>
                      <a:pt x="6068" y="815"/>
                    </a:cubicBezTo>
                    <a:cubicBezTo>
                      <a:pt x="6206" y="815"/>
                      <a:pt x="6344" y="831"/>
                      <a:pt x="6478" y="864"/>
                    </a:cubicBezTo>
                    <a:cubicBezTo>
                      <a:pt x="6847" y="923"/>
                      <a:pt x="7169" y="1149"/>
                      <a:pt x="7371" y="1471"/>
                    </a:cubicBezTo>
                    <a:cubicBezTo>
                      <a:pt x="7216" y="1090"/>
                      <a:pt x="6907" y="804"/>
                      <a:pt x="6526" y="673"/>
                    </a:cubicBezTo>
                    <a:cubicBezTo>
                      <a:pt x="6315" y="603"/>
                      <a:pt x="6098" y="567"/>
                      <a:pt x="5881" y="567"/>
                    </a:cubicBezTo>
                    <a:cubicBezTo>
                      <a:pt x="5693" y="567"/>
                      <a:pt x="5505" y="594"/>
                      <a:pt x="5323" y="649"/>
                    </a:cubicBezTo>
                    <a:cubicBezTo>
                      <a:pt x="4930" y="768"/>
                      <a:pt x="4573" y="983"/>
                      <a:pt x="4275" y="1256"/>
                    </a:cubicBezTo>
                    <a:cubicBezTo>
                      <a:pt x="4073" y="1451"/>
                      <a:pt x="3882" y="1663"/>
                      <a:pt x="3712" y="1884"/>
                    </a:cubicBezTo>
                    <a:lnTo>
                      <a:pt x="3712" y="1884"/>
                    </a:lnTo>
                    <a:cubicBezTo>
                      <a:pt x="3412" y="1256"/>
                      <a:pt x="2921" y="737"/>
                      <a:pt x="2299" y="411"/>
                    </a:cubicBezTo>
                    <a:cubicBezTo>
                      <a:pt x="1825" y="141"/>
                      <a:pt x="1289" y="1"/>
                      <a:pt x="7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4" name="Google Shape;54;p5"/>
          <p:cNvSpPr txBox="1">
            <a:spLocks noGrp="1"/>
          </p:cNvSpPr>
          <p:nvPr>
            <p:ph type="title"/>
          </p:nvPr>
        </p:nvSpPr>
        <p:spPr>
          <a:xfrm>
            <a:off x="621590" y="410809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body" idx="1"/>
          </p:nvPr>
        </p:nvSpPr>
        <p:spPr>
          <a:xfrm>
            <a:off x="1263550" y="2739675"/>
            <a:ext cx="2753100" cy="106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body" idx="2"/>
          </p:nvPr>
        </p:nvSpPr>
        <p:spPr>
          <a:xfrm>
            <a:off x="5127400" y="2739675"/>
            <a:ext cx="2753100" cy="106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title" idx="3"/>
          </p:nvPr>
        </p:nvSpPr>
        <p:spPr>
          <a:xfrm>
            <a:off x="1263625" y="2284275"/>
            <a:ext cx="27531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title" idx="4"/>
          </p:nvPr>
        </p:nvSpPr>
        <p:spPr>
          <a:xfrm>
            <a:off x="5127400" y="2284275"/>
            <a:ext cx="27531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oogle Shape;71;p7"/>
          <p:cNvGrpSpPr/>
          <p:nvPr/>
        </p:nvGrpSpPr>
        <p:grpSpPr>
          <a:xfrm>
            <a:off x="-2584021" y="-853255"/>
            <a:ext cx="12378388" cy="5996791"/>
            <a:chOff x="-2584021" y="-853255"/>
            <a:chExt cx="12378388" cy="5996791"/>
          </a:xfrm>
        </p:grpSpPr>
        <p:sp>
          <p:nvSpPr>
            <p:cNvPr id="72" name="Google Shape;72;p7"/>
            <p:cNvSpPr/>
            <p:nvPr/>
          </p:nvSpPr>
          <p:spPr>
            <a:xfrm flipH="1">
              <a:off x="2605099" y="3514797"/>
              <a:ext cx="6538901" cy="1628739"/>
            </a:xfrm>
            <a:custGeom>
              <a:avLst/>
              <a:gdLst/>
              <a:ahLst/>
              <a:cxnLst/>
              <a:rect l="l" t="t" r="r" b="b"/>
              <a:pathLst>
                <a:path w="102716" h="33636" extrusionOk="0">
                  <a:moveTo>
                    <a:pt x="102716" y="33493"/>
                  </a:moveTo>
                  <a:cubicBezTo>
                    <a:pt x="102716" y="33493"/>
                    <a:pt x="93310" y="6549"/>
                    <a:pt x="67914" y="11645"/>
                  </a:cubicBezTo>
                  <a:cubicBezTo>
                    <a:pt x="25420" y="20158"/>
                    <a:pt x="42113" y="4763"/>
                    <a:pt x="0" y="1"/>
                  </a:cubicBezTo>
                  <a:lnTo>
                    <a:pt x="0" y="33433"/>
                  </a:lnTo>
                  <a:cubicBezTo>
                    <a:pt x="0" y="33540"/>
                    <a:pt x="84" y="33636"/>
                    <a:pt x="203" y="33636"/>
                  </a:cubicBezTo>
                  <a:lnTo>
                    <a:pt x="102513" y="33636"/>
                  </a:lnTo>
                  <a:cubicBezTo>
                    <a:pt x="102620" y="33636"/>
                    <a:pt x="102716" y="33540"/>
                    <a:pt x="102716" y="334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7"/>
            <p:cNvSpPr/>
            <p:nvPr/>
          </p:nvSpPr>
          <p:spPr>
            <a:xfrm>
              <a:off x="7654976" y="486339"/>
              <a:ext cx="2139391" cy="1475170"/>
            </a:xfrm>
            <a:custGeom>
              <a:avLst/>
              <a:gdLst/>
              <a:ahLst/>
              <a:cxnLst/>
              <a:rect l="l" t="t" r="r" b="b"/>
              <a:pathLst>
                <a:path w="19289" h="13300" extrusionOk="0">
                  <a:moveTo>
                    <a:pt x="8878" y="1"/>
                  </a:moveTo>
                  <a:cubicBezTo>
                    <a:pt x="8356" y="1"/>
                    <a:pt x="7835" y="75"/>
                    <a:pt x="7335" y="231"/>
                  </a:cubicBezTo>
                  <a:cubicBezTo>
                    <a:pt x="5739" y="720"/>
                    <a:pt x="4406" y="2113"/>
                    <a:pt x="4168" y="3768"/>
                  </a:cubicBezTo>
                  <a:cubicBezTo>
                    <a:pt x="4055" y="3755"/>
                    <a:pt x="3942" y="3749"/>
                    <a:pt x="3828" y="3749"/>
                  </a:cubicBezTo>
                  <a:cubicBezTo>
                    <a:pt x="2402" y="3749"/>
                    <a:pt x="930" y="4697"/>
                    <a:pt x="488" y="6054"/>
                  </a:cubicBezTo>
                  <a:cubicBezTo>
                    <a:pt x="0" y="7518"/>
                    <a:pt x="715" y="9280"/>
                    <a:pt x="2084" y="9983"/>
                  </a:cubicBezTo>
                  <a:cubicBezTo>
                    <a:pt x="2819" y="10350"/>
                    <a:pt x="3658" y="10429"/>
                    <a:pt x="4491" y="10429"/>
                  </a:cubicBezTo>
                  <a:cubicBezTo>
                    <a:pt x="4629" y="10429"/>
                    <a:pt x="4768" y="10427"/>
                    <a:pt x="4906" y="10423"/>
                  </a:cubicBezTo>
                  <a:cubicBezTo>
                    <a:pt x="5370" y="11673"/>
                    <a:pt x="6632" y="12483"/>
                    <a:pt x="7882" y="12923"/>
                  </a:cubicBezTo>
                  <a:cubicBezTo>
                    <a:pt x="8263" y="13054"/>
                    <a:pt x="8656" y="13162"/>
                    <a:pt x="9061" y="13245"/>
                  </a:cubicBezTo>
                  <a:cubicBezTo>
                    <a:pt x="9310" y="13281"/>
                    <a:pt x="9559" y="13299"/>
                    <a:pt x="9806" y="13299"/>
                  </a:cubicBezTo>
                  <a:cubicBezTo>
                    <a:pt x="11495" y="13299"/>
                    <a:pt x="13096" y="12465"/>
                    <a:pt x="14062" y="11042"/>
                  </a:cubicBezTo>
                  <a:cubicBezTo>
                    <a:pt x="14561" y="11269"/>
                    <a:pt x="15095" y="11382"/>
                    <a:pt x="15629" y="11382"/>
                  </a:cubicBezTo>
                  <a:cubicBezTo>
                    <a:pt x="16217" y="11382"/>
                    <a:pt x="16805" y="11245"/>
                    <a:pt x="17348" y="10971"/>
                  </a:cubicBezTo>
                  <a:cubicBezTo>
                    <a:pt x="18372" y="10435"/>
                    <a:pt x="19062" y="9423"/>
                    <a:pt x="19193" y="8268"/>
                  </a:cubicBezTo>
                  <a:cubicBezTo>
                    <a:pt x="19288" y="7137"/>
                    <a:pt x="18729" y="5911"/>
                    <a:pt x="17776" y="5280"/>
                  </a:cubicBezTo>
                  <a:cubicBezTo>
                    <a:pt x="18312" y="4530"/>
                    <a:pt x="18372" y="3541"/>
                    <a:pt x="17931" y="2732"/>
                  </a:cubicBezTo>
                  <a:cubicBezTo>
                    <a:pt x="17467" y="1946"/>
                    <a:pt x="16645" y="1434"/>
                    <a:pt x="15728" y="1363"/>
                  </a:cubicBezTo>
                  <a:cubicBezTo>
                    <a:pt x="15673" y="1359"/>
                    <a:pt x="15617" y="1357"/>
                    <a:pt x="15561" y="1357"/>
                  </a:cubicBezTo>
                  <a:cubicBezTo>
                    <a:pt x="14720" y="1357"/>
                    <a:pt x="13854" y="1770"/>
                    <a:pt x="13240" y="2351"/>
                  </a:cubicBezTo>
                  <a:cubicBezTo>
                    <a:pt x="13169" y="1744"/>
                    <a:pt x="12657" y="1291"/>
                    <a:pt x="12145" y="958"/>
                  </a:cubicBezTo>
                  <a:cubicBezTo>
                    <a:pt x="11172" y="353"/>
                    <a:pt x="10021" y="1"/>
                    <a:pt x="88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4" name="Google Shape;74;p7"/>
            <p:cNvGrpSpPr/>
            <p:nvPr/>
          </p:nvGrpSpPr>
          <p:grpSpPr>
            <a:xfrm>
              <a:off x="6973634" y="796094"/>
              <a:ext cx="1893037" cy="962690"/>
              <a:chOff x="6186650" y="997000"/>
              <a:chExt cx="1616875" cy="822250"/>
            </a:xfrm>
          </p:grpSpPr>
          <p:sp>
            <p:nvSpPr>
              <p:cNvPr id="75" name="Google Shape;75;p7"/>
              <p:cNvSpPr/>
              <p:nvPr/>
            </p:nvSpPr>
            <p:spPr>
              <a:xfrm>
                <a:off x="7271300" y="1156000"/>
                <a:ext cx="265525" cy="84675"/>
              </a:xfrm>
              <a:custGeom>
                <a:avLst/>
                <a:gdLst/>
                <a:ahLst/>
                <a:cxnLst/>
                <a:rect l="l" t="t" r="r" b="b"/>
                <a:pathLst>
                  <a:path w="10621" h="3387" extrusionOk="0">
                    <a:moveTo>
                      <a:pt x="9008" y="1"/>
                    </a:moveTo>
                    <a:cubicBezTo>
                      <a:pt x="8495" y="1"/>
                      <a:pt x="7988" y="143"/>
                      <a:pt x="7549" y="411"/>
                    </a:cubicBezTo>
                    <a:cubicBezTo>
                      <a:pt x="7061" y="721"/>
                      <a:pt x="6656" y="1125"/>
                      <a:pt x="6359" y="1614"/>
                    </a:cubicBezTo>
                    <a:cubicBezTo>
                      <a:pt x="6125" y="1988"/>
                      <a:pt x="5920" y="2376"/>
                      <a:pt x="5757" y="2785"/>
                    </a:cubicBezTo>
                    <a:lnTo>
                      <a:pt x="5757" y="2785"/>
                    </a:lnTo>
                    <a:cubicBezTo>
                      <a:pt x="5115" y="1997"/>
                      <a:pt x="4239" y="1428"/>
                      <a:pt x="3239" y="1173"/>
                    </a:cubicBezTo>
                    <a:cubicBezTo>
                      <a:pt x="2837" y="1066"/>
                      <a:pt x="2415" y="1012"/>
                      <a:pt x="1998" y="1012"/>
                    </a:cubicBezTo>
                    <a:cubicBezTo>
                      <a:pt x="1859" y="1012"/>
                      <a:pt x="1721" y="1018"/>
                      <a:pt x="1584" y="1030"/>
                    </a:cubicBezTo>
                    <a:cubicBezTo>
                      <a:pt x="1025" y="1078"/>
                      <a:pt x="489" y="1233"/>
                      <a:pt x="1" y="1494"/>
                    </a:cubicBezTo>
                    <a:cubicBezTo>
                      <a:pt x="524" y="1304"/>
                      <a:pt x="1075" y="1208"/>
                      <a:pt x="1627" y="1208"/>
                    </a:cubicBezTo>
                    <a:cubicBezTo>
                      <a:pt x="2144" y="1208"/>
                      <a:pt x="2661" y="1292"/>
                      <a:pt x="3156" y="1459"/>
                    </a:cubicBezTo>
                    <a:cubicBezTo>
                      <a:pt x="4180" y="1768"/>
                      <a:pt x="5061" y="2411"/>
                      <a:pt x="5656" y="3292"/>
                    </a:cubicBezTo>
                    <a:cubicBezTo>
                      <a:pt x="5680" y="3328"/>
                      <a:pt x="5716" y="3352"/>
                      <a:pt x="5751" y="3376"/>
                    </a:cubicBezTo>
                    <a:cubicBezTo>
                      <a:pt x="5773" y="3383"/>
                      <a:pt x="5794" y="3386"/>
                      <a:pt x="5815" y="3386"/>
                    </a:cubicBezTo>
                    <a:cubicBezTo>
                      <a:pt x="5899" y="3386"/>
                      <a:pt x="5973" y="3333"/>
                      <a:pt x="6001" y="3257"/>
                    </a:cubicBezTo>
                    <a:cubicBezTo>
                      <a:pt x="6359" y="2256"/>
                      <a:pt x="6859" y="1268"/>
                      <a:pt x="7716" y="661"/>
                    </a:cubicBezTo>
                    <a:cubicBezTo>
                      <a:pt x="8145" y="363"/>
                      <a:pt x="8645" y="197"/>
                      <a:pt x="9168" y="197"/>
                    </a:cubicBezTo>
                    <a:cubicBezTo>
                      <a:pt x="9197" y="195"/>
                      <a:pt x="9226" y="195"/>
                      <a:pt x="9255" y="195"/>
                    </a:cubicBezTo>
                    <a:cubicBezTo>
                      <a:pt x="9771" y="195"/>
                      <a:pt x="10260" y="395"/>
                      <a:pt x="10621" y="756"/>
                    </a:cubicBezTo>
                    <a:cubicBezTo>
                      <a:pt x="10300" y="292"/>
                      <a:pt x="9740" y="54"/>
                      <a:pt x="9180" y="6"/>
                    </a:cubicBezTo>
                    <a:cubicBezTo>
                      <a:pt x="9123" y="3"/>
                      <a:pt x="9065" y="1"/>
                      <a:pt x="900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7"/>
              <p:cNvSpPr/>
              <p:nvPr/>
            </p:nvSpPr>
            <p:spPr>
              <a:xfrm>
                <a:off x="7543950" y="997000"/>
                <a:ext cx="259575" cy="86450"/>
              </a:xfrm>
              <a:custGeom>
                <a:avLst/>
                <a:gdLst/>
                <a:ahLst/>
                <a:cxnLst/>
                <a:rect l="l" t="t" r="r" b="b"/>
                <a:pathLst>
                  <a:path w="10383" h="3458" extrusionOk="0">
                    <a:moveTo>
                      <a:pt x="9868" y="0"/>
                    </a:moveTo>
                    <a:cubicBezTo>
                      <a:pt x="9549" y="0"/>
                      <a:pt x="9232" y="51"/>
                      <a:pt x="8930" y="151"/>
                    </a:cubicBezTo>
                    <a:cubicBezTo>
                      <a:pt x="8466" y="318"/>
                      <a:pt x="8026" y="568"/>
                      <a:pt x="7645" y="889"/>
                    </a:cubicBezTo>
                    <a:cubicBezTo>
                      <a:pt x="6946" y="1459"/>
                      <a:pt x="6432" y="2193"/>
                      <a:pt x="5954" y="2925"/>
                    </a:cubicBezTo>
                    <a:lnTo>
                      <a:pt x="5954" y="2925"/>
                    </a:lnTo>
                    <a:cubicBezTo>
                      <a:pt x="5302" y="2040"/>
                      <a:pt x="4436" y="1353"/>
                      <a:pt x="3418" y="937"/>
                    </a:cubicBezTo>
                    <a:cubicBezTo>
                      <a:pt x="2882" y="711"/>
                      <a:pt x="2311" y="556"/>
                      <a:pt x="1727" y="485"/>
                    </a:cubicBezTo>
                    <a:cubicBezTo>
                      <a:pt x="1528" y="464"/>
                      <a:pt x="1326" y="453"/>
                      <a:pt x="1124" y="453"/>
                    </a:cubicBezTo>
                    <a:cubicBezTo>
                      <a:pt x="745" y="453"/>
                      <a:pt x="365" y="490"/>
                      <a:pt x="1" y="568"/>
                    </a:cubicBezTo>
                    <a:cubicBezTo>
                      <a:pt x="137" y="559"/>
                      <a:pt x="274" y="555"/>
                      <a:pt x="410" y="555"/>
                    </a:cubicBezTo>
                    <a:cubicBezTo>
                      <a:pt x="1406" y="555"/>
                      <a:pt x="2398" y="783"/>
                      <a:pt x="3299" y="1223"/>
                    </a:cubicBezTo>
                    <a:cubicBezTo>
                      <a:pt x="4311" y="1699"/>
                      <a:pt x="5168" y="2449"/>
                      <a:pt x="5799" y="3378"/>
                    </a:cubicBezTo>
                    <a:cubicBezTo>
                      <a:pt x="5811" y="3390"/>
                      <a:pt x="5835" y="3413"/>
                      <a:pt x="5859" y="3425"/>
                    </a:cubicBezTo>
                    <a:cubicBezTo>
                      <a:pt x="5889" y="3447"/>
                      <a:pt x="5925" y="3458"/>
                      <a:pt x="5960" y="3458"/>
                    </a:cubicBezTo>
                    <a:cubicBezTo>
                      <a:pt x="6021" y="3458"/>
                      <a:pt x="6083" y="3426"/>
                      <a:pt x="6121" y="3366"/>
                    </a:cubicBezTo>
                    <a:cubicBezTo>
                      <a:pt x="6633" y="2556"/>
                      <a:pt x="7145" y="1747"/>
                      <a:pt x="7823" y="1092"/>
                    </a:cubicBezTo>
                    <a:cubicBezTo>
                      <a:pt x="8168" y="770"/>
                      <a:pt x="8561" y="508"/>
                      <a:pt x="8990" y="318"/>
                    </a:cubicBezTo>
                    <a:cubicBezTo>
                      <a:pt x="9386" y="136"/>
                      <a:pt x="9811" y="40"/>
                      <a:pt x="10239" y="40"/>
                    </a:cubicBezTo>
                    <a:cubicBezTo>
                      <a:pt x="10287" y="40"/>
                      <a:pt x="10335" y="42"/>
                      <a:pt x="10383" y="44"/>
                    </a:cubicBezTo>
                    <a:cubicBezTo>
                      <a:pt x="10212" y="15"/>
                      <a:pt x="10040" y="0"/>
                      <a:pt x="98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7"/>
              <p:cNvSpPr/>
              <p:nvPr/>
            </p:nvSpPr>
            <p:spPr>
              <a:xfrm>
                <a:off x="6186650" y="1653225"/>
                <a:ext cx="34947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13979" h="6641" extrusionOk="0">
                    <a:moveTo>
                      <a:pt x="13978" y="1"/>
                    </a:moveTo>
                    <a:lnTo>
                      <a:pt x="13978" y="1"/>
                    </a:lnTo>
                    <a:cubicBezTo>
                      <a:pt x="13264" y="96"/>
                      <a:pt x="12597" y="370"/>
                      <a:pt x="12037" y="810"/>
                    </a:cubicBezTo>
                    <a:cubicBezTo>
                      <a:pt x="11466" y="1239"/>
                      <a:pt x="10990" y="1775"/>
                      <a:pt x="10609" y="2382"/>
                    </a:cubicBezTo>
                    <a:cubicBezTo>
                      <a:pt x="9916" y="3486"/>
                      <a:pt x="9538" y="4738"/>
                      <a:pt x="9215" y="5959"/>
                    </a:cubicBezTo>
                    <a:lnTo>
                      <a:pt x="9215" y="5959"/>
                    </a:lnTo>
                    <a:cubicBezTo>
                      <a:pt x="7933" y="5038"/>
                      <a:pt x="6420" y="4478"/>
                      <a:pt x="4846" y="4346"/>
                    </a:cubicBezTo>
                    <a:cubicBezTo>
                      <a:pt x="4610" y="4326"/>
                      <a:pt x="4373" y="4317"/>
                      <a:pt x="4137" y="4317"/>
                    </a:cubicBezTo>
                    <a:cubicBezTo>
                      <a:pt x="3529" y="4317"/>
                      <a:pt x="2926" y="4381"/>
                      <a:pt x="2334" y="4501"/>
                    </a:cubicBezTo>
                    <a:cubicBezTo>
                      <a:pt x="1512" y="4668"/>
                      <a:pt x="727" y="4965"/>
                      <a:pt x="0" y="5382"/>
                    </a:cubicBezTo>
                    <a:cubicBezTo>
                      <a:pt x="762" y="5061"/>
                      <a:pt x="1560" y="4858"/>
                      <a:pt x="2382" y="4751"/>
                    </a:cubicBezTo>
                    <a:cubicBezTo>
                      <a:pt x="2769" y="4705"/>
                      <a:pt x="3161" y="4681"/>
                      <a:pt x="3554" y="4681"/>
                    </a:cubicBezTo>
                    <a:cubicBezTo>
                      <a:pt x="3971" y="4681"/>
                      <a:pt x="4388" y="4708"/>
                      <a:pt x="4798" y="4763"/>
                    </a:cubicBezTo>
                    <a:cubicBezTo>
                      <a:pt x="6406" y="4965"/>
                      <a:pt x="7930" y="5597"/>
                      <a:pt x="9204" y="6585"/>
                    </a:cubicBezTo>
                    <a:cubicBezTo>
                      <a:pt x="9240" y="6609"/>
                      <a:pt x="9275" y="6620"/>
                      <a:pt x="9299" y="6632"/>
                    </a:cubicBezTo>
                    <a:cubicBezTo>
                      <a:pt x="9321" y="6638"/>
                      <a:pt x="9343" y="6641"/>
                      <a:pt x="9365" y="6641"/>
                    </a:cubicBezTo>
                    <a:cubicBezTo>
                      <a:pt x="9480" y="6641"/>
                      <a:pt x="9578" y="6562"/>
                      <a:pt x="9609" y="6442"/>
                    </a:cubicBezTo>
                    <a:cubicBezTo>
                      <a:pt x="9954" y="5108"/>
                      <a:pt x="10275" y="3763"/>
                      <a:pt x="10942" y="2572"/>
                    </a:cubicBezTo>
                    <a:cubicBezTo>
                      <a:pt x="11264" y="1989"/>
                      <a:pt x="11692" y="1441"/>
                      <a:pt x="12192" y="989"/>
                    </a:cubicBezTo>
                    <a:cubicBezTo>
                      <a:pt x="12692" y="524"/>
                      <a:pt x="13311" y="179"/>
                      <a:pt x="139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7"/>
              <p:cNvSpPr/>
              <p:nvPr/>
            </p:nvSpPr>
            <p:spPr>
              <a:xfrm>
                <a:off x="6774675" y="1212300"/>
                <a:ext cx="18427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7371" h="2469" extrusionOk="0">
                    <a:moveTo>
                      <a:pt x="745" y="1"/>
                    </a:moveTo>
                    <a:cubicBezTo>
                      <a:pt x="497" y="1"/>
                      <a:pt x="247" y="30"/>
                      <a:pt x="1" y="90"/>
                    </a:cubicBezTo>
                    <a:cubicBezTo>
                      <a:pt x="58" y="87"/>
                      <a:pt x="116" y="86"/>
                      <a:pt x="173" y="86"/>
                    </a:cubicBezTo>
                    <a:cubicBezTo>
                      <a:pt x="875" y="86"/>
                      <a:pt x="1561" y="288"/>
                      <a:pt x="2156" y="673"/>
                    </a:cubicBezTo>
                    <a:cubicBezTo>
                      <a:pt x="2775" y="1054"/>
                      <a:pt x="3239" y="1649"/>
                      <a:pt x="3489" y="2340"/>
                    </a:cubicBezTo>
                    <a:cubicBezTo>
                      <a:pt x="3501" y="2376"/>
                      <a:pt x="3525" y="2411"/>
                      <a:pt x="3561" y="2435"/>
                    </a:cubicBezTo>
                    <a:cubicBezTo>
                      <a:pt x="3597" y="2458"/>
                      <a:pt x="3636" y="2468"/>
                      <a:pt x="3674" y="2468"/>
                    </a:cubicBezTo>
                    <a:cubicBezTo>
                      <a:pt x="3738" y="2468"/>
                      <a:pt x="3798" y="2439"/>
                      <a:pt x="3835" y="2388"/>
                    </a:cubicBezTo>
                    <a:cubicBezTo>
                      <a:pt x="4251" y="1768"/>
                      <a:pt x="4752" y="1197"/>
                      <a:pt x="5430" y="935"/>
                    </a:cubicBezTo>
                    <a:cubicBezTo>
                      <a:pt x="5634" y="855"/>
                      <a:pt x="5851" y="815"/>
                      <a:pt x="6068" y="815"/>
                    </a:cubicBezTo>
                    <a:cubicBezTo>
                      <a:pt x="6206" y="815"/>
                      <a:pt x="6344" y="831"/>
                      <a:pt x="6478" y="864"/>
                    </a:cubicBezTo>
                    <a:cubicBezTo>
                      <a:pt x="6847" y="923"/>
                      <a:pt x="7169" y="1149"/>
                      <a:pt x="7371" y="1471"/>
                    </a:cubicBezTo>
                    <a:cubicBezTo>
                      <a:pt x="7216" y="1090"/>
                      <a:pt x="6907" y="804"/>
                      <a:pt x="6526" y="673"/>
                    </a:cubicBezTo>
                    <a:cubicBezTo>
                      <a:pt x="6315" y="603"/>
                      <a:pt x="6098" y="567"/>
                      <a:pt x="5881" y="567"/>
                    </a:cubicBezTo>
                    <a:cubicBezTo>
                      <a:pt x="5693" y="567"/>
                      <a:pt x="5505" y="594"/>
                      <a:pt x="5323" y="649"/>
                    </a:cubicBezTo>
                    <a:cubicBezTo>
                      <a:pt x="4930" y="768"/>
                      <a:pt x="4573" y="983"/>
                      <a:pt x="4275" y="1256"/>
                    </a:cubicBezTo>
                    <a:cubicBezTo>
                      <a:pt x="4073" y="1451"/>
                      <a:pt x="3882" y="1663"/>
                      <a:pt x="3712" y="1884"/>
                    </a:cubicBezTo>
                    <a:lnTo>
                      <a:pt x="3712" y="1884"/>
                    </a:lnTo>
                    <a:cubicBezTo>
                      <a:pt x="3412" y="1256"/>
                      <a:pt x="2921" y="737"/>
                      <a:pt x="2299" y="411"/>
                    </a:cubicBezTo>
                    <a:cubicBezTo>
                      <a:pt x="1825" y="141"/>
                      <a:pt x="1289" y="1"/>
                      <a:pt x="7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9" name="Google Shape;79;p7"/>
            <p:cNvSpPr/>
            <p:nvPr/>
          </p:nvSpPr>
          <p:spPr>
            <a:xfrm>
              <a:off x="-2584021" y="-853255"/>
              <a:ext cx="3362362" cy="2318423"/>
            </a:xfrm>
            <a:custGeom>
              <a:avLst/>
              <a:gdLst/>
              <a:ahLst/>
              <a:cxnLst/>
              <a:rect l="l" t="t" r="r" b="b"/>
              <a:pathLst>
                <a:path w="19289" h="13300" extrusionOk="0">
                  <a:moveTo>
                    <a:pt x="8878" y="1"/>
                  </a:moveTo>
                  <a:cubicBezTo>
                    <a:pt x="8356" y="1"/>
                    <a:pt x="7835" y="75"/>
                    <a:pt x="7335" y="231"/>
                  </a:cubicBezTo>
                  <a:cubicBezTo>
                    <a:pt x="5739" y="720"/>
                    <a:pt x="4406" y="2113"/>
                    <a:pt x="4168" y="3768"/>
                  </a:cubicBezTo>
                  <a:cubicBezTo>
                    <a:pt x="4055" y="3755"/>
                    <a:pt x="3942" y="3749"/>
                    <a:pt x="3828" y="3749"/>
                  </a:cubicBezTo>
                  <a:cubicBezTo>
                    <a:pt x="2402" y="3749"/>
                    <a:pt x="930" y="4697"/>
                    <a:pt x="488" y="6054"/>
                  </a:cubicBezTo>
                  <a:cubicBezTo>
                    <a:pt x="0" y="7518"/>
                    <a:pt x="715" y="9280"/>
                    <a:pt x="2084" y="9983"/>
                  </a:cubicBezTo>
                  <a:cubicBezTo>
                    <a:pt x="2819" y="10350"/>
                    <a:pt x="3658" y="10429"/>
                    <a:pt x="4491" y="10429"/>
                  </a:cubicBezTo>
                  <a:cubicBezTo>
                    <a:pt x="4629" y="10429"/>
                    <a:pt x="4768" y="10427"/>
                    <a:pt x="4906" y="10423"/>
                  </a:cubicBezTo>
                  <a:cubicBezTo>
                    <a:pt x="5370" y="11673"/>
                    <a:pt x="6632" y="12483"/>
                    <a:pt x="7882" y="12923"/>
                  </a:cubicBezTo>
                  <a:cubicBezTo>
                    <a:pt x="8263" y="13054"/>
                    <a:pt x="8656" y="13162"/>
                    <a:pt x="9061" y="13245"/>
                  </a:cubicBezTo>
                  <a:cubicBezTo>
                    <a:pt x="9310" y="13281"/>
                    <a:pt x="9559" y="13299"/>
                    <a:pt x="9806" y="13299"/>
                  </a:cubicBezTo>
                  <a:cubicBezTo>
                    <a:pt x="11495" y="13299"/>
                    <a:pt x="13096" y="12465"/>
                    <a:pt x="14062" y="11042"/>
                  </a:cubicBezTo>
                  <a:cubicBezTo>
                    <a:pt x="14561" y="11269"/>
                    <a:pt x="15095" y="11382"/>
                    <a:pt x="15629" y="11382"/>
                  </a:cubicBezTo>
                  <a:cubicBezTo>
                    <a:pt x="16217" y="11382"/>
                    <a:pt x="16805" y="11245"/>
                    <a:pt x="17348" y="10971"/>
                  </a:cubicBezTo>
                  <a:cubicBezTo>
                    <a:pt x="18372" y="10435"/>
                    <a:pt x="19062" y="9423"/>
                    <a:pt x="19193" y="8268"/>
                  </a:cubicBezTo>
                  <a:cubicBezTo>
                    <a:pt x="19288" y="7137"/>
                    <a:pt x="18729" y="5911"/>
                    <a:pt x="17776" y="5280"/>
                  </a:cubicBezTo>
                  <a:cubicBezTo>
                    <a:pt x="18312" y="4530"/>
                    <a:pt x="18372" y="3541"/>
                    <a:pt x="17931" y="2732"/>
                  </a:cubicBezTo>
                  <a:cubicBezTo>
                    <a:pt x="17467" y="1946"/>
                    <a:pt x="16645" y="1434"/>
                    <a:pt x="15728" y="1363"/>
                  </a:cubicBezTo>
                  <a:cubicBezTo>
                    <a:pt x="15673" y="1359"/>
                    <a:pt x="15617" y="1357"/>
                    <a:pt x="15561" y="1357"/>
                  </a:cubicBezTo>
                  <a:cubicBezTo>
                    <a:pt x="14720" y="1357"/>
                    <a:pt x="13854" y="1770"/>
                    <a:pt x="13240" y="2351"/>
                  </a:cubicBezTo>
                  <a:cubicBezTo>
                    <a:pt x="13169" y="1744"/>
                    <a:pt x="12657" y="1291"/>
                    <a:pt x="12145" y="958"/>
                  </a:cubicBezTo>
                  <a:cubicBezTo>
                    <a:pt x="11172" y="353"/>
                    <a:pt x="10021" y="1"/>
                    <a:pt x="88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" name="Google Shape;80;p7"/>
          <p:cNvSpPr txBox="1">
            <a:spLocks noGrp="1"/>
          </p:cNvSpPr>
          <p:nvPr>
            <p:ph type="title"/>
          </p:nvPr>
        </p:nvSpPr>
        <p:spPr>
          <a:xfrm>
            <a:off x="810775" y="1162425"/>
            <a:ext cx="4724400" cy="75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7"/>
          <p:cNvSpPr txBox="1">
            <a:spLocks noGrp="1"/>
          </p:cNvSpPr>
          <p:nvPr>
            <p:ph type="body" idx="1"/>
          </p:nvPr>
        </p:nvSpPr>
        <p:spPr>
          <a:xfrm>
            <a:off x="963175" y="2072188"/>
            <a:ext cx="4897500" cy="19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Char char="■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oogle Shape;108;p10"/>
          <p:cNvGrpSpPr/>
          <p:nvPr/>
        </p:nvGrpSpPr>
        <p:grpSpPr>
          <a:xfrm>
            <a:off x="69" y="-1036249"/>
            <a:ext cx="9807040" cy="6179717"/>
            <a:chOff x="69" y="-1036249"/>
            <a:chExt cx="9807040" cy="6179717"/>
          </a:xfrm>
        </p:grpSpPr>
        <p:sp>
          <p:nvSpPr>
            <p:cNvPr id="109" name="Google Shape;109;p10"/>
            <p:cNvSpPr/>
            <p:nvPr/>
          </p:nvSpPr>
          <p:spPr>
            <a:xfrm>
              <a:off x="6536949" y="-1036249"/>
              <a:ext cx="3270161" cy="2254882"/>
            </a:xfrm>
            <a:custGeom>
              <a:avLst/>
              <a:gdLst/>
              <a:ahLst/>
              <a:cxnLst/>
              <a:rect l="l" t="t" r="r" b="b"/>
              <a:pathLst>
                <a:path w="19289" h="13300" extrusionOk="0">
                  <a:moveTo>
                    <a:pt x="8878" y="1"/>
                  </a:moveTo>
                  <a:cubicBezTo>
                    <a:pt x="8356" y="1"/>
                    <a:pt x="7835" y="75"/>
                    <a:pt x="7335" y="231"/>
                  </a:cubicBezTo>
                  <a:cubicBezTo>
                    <a:pt x="5739" y="720"/>
                    <a:pt x="4406" y="2113"/>
                    <a:pt x="4168" y="3768"/>
                  </a:cubicBezTo>
                  <a:cubicBezTo>
                    <a:pt x="4055" y="3755"/>
                    <a:pt x="3942" y="3749"/>
                    <a:pt x="3828" y="3749"/>
                  </a:cubicBezTo>
                  <a:cubicBezTo>
                    <a:pt x="2402" y="3749"/>
                    <a:pt x="930" y="4697"/>
                    <a:pt x="488" y="6054"/>
                  </a:cubicBezTo>
                  <a:cubicBezTo>
                    <a:pt x="0" y="7518"/>
                    <a:pt x="715" y="9280"/>
                    <a:pt x="2084" y="9983"/>
                  </a:cubicBezTo>
                  <a:cubicBezTo>
                    <a:pt x="2819" y="10350"/>
                    <a:pt x="3658" y="10429"/>
                    <a:pt x="4491" y="10429"/>
                  </a:cubicBezTo>
                  <a:cubicBezTo>
                    <a:pt x="4629" y="10429"/>
                    <a:pt x="4768" y="10427"/>
                    <a:pt x="4906" y="10423"/>
                  </a:cubicBezTo>
                  <a:cubicBezTo>
                    <a:pt x="5370" y="11673"/>
                    <a:pt x="6632" y="12483"/>
                    <a:pt x="7882" y="12923"/>
                  </a:cubicBezTo>
                  <a:cubicBezTo>
                    <a:pt x="8263" y="13054"/>
                    <a:pt x="8656" y="13162"/>
                    <a:pt x="9061" y="13245"/>
                  </a:cubicBezTo>
                  <a:cubicBezTo>
                    <a:pt x="9310" y="13281"/>
                    <a:pt x="9559" y="13299"/>
                    <a:pt x="9806" y="13299"/>
                  </a:cubicBezTo>
                  <a:cubicBezTo>
                    <a:pt x="11495" y="13299"/>
                    <a:pt x="13096" y="12465"/>
                    <a:pt x="14062" y="11042"/>
                  </a:cubicBezTo>
                  <a:cubicBezTo>
                    <a:pt x="14561" y="11269"/>
                    <a:pt x="15095" y="11382"/>
                    <a:pt x="15629" y="11382"/>
                  </a:cubicBezTo>
                  <a:cubicBezTo>
                    <a:pt x="16217" y="11382"/>
                    <a:pt x="16805" y="11245"/>
                    <a:pt x="17348" y="10971"/>
                  </a:cubicBezTo>
                  <a:cubicBezTo>
                    <a:pt x="18372" y="10435"/>
                    <a:pt x="19062" y="9423"/>
                    <a:pt x="19193" y="8268"/>
                  </a:cubicBezTo>
                  <a:cubicBezTo>
                    <a:pt x="19288" y="7137"/>
                    <a:pt x="18729" y="5911"/>
                    <a:pt x="17776" y="5280"/>
                  </a:cubicBezTo>
                  <a:cubicBezTo>
                    <a:pt x="18312" y="4530"/>
                    <a:pt x="18372" y="3541"/>
                    <a:pt x="17931" y="2732"/>
                  </a:cubicBezTo>
                  <a:cubicBezTo>
                    <a:pt x="17467" y="1946"/>
                    <a:pt x="16645" y="1434"/>
                    <a:pt x="15728" y="1363"/>
                  </a:cubicBezTo>
                  <a:cubicBezTo>
                    <a:pt x="15673" y="1359"/>
                    <a:pt x="15617" y="1357"/>
                    <a:pt x="15561" y="1357"/>
                  </a:cubicBezTo>
                  <a:cubicBezTo>
                    <a:pt x="14720" y="1357"/>
                    <a:pt x="13854" y="1770"/>
                    <a:pt x="13240" y="2351"/>
                  </a:cubicBezTo>
                  <a:cubicBezTo>
                    <a:pt x="13169" y="1744"/>
                    <a:pt x="12657" y="1291"/>
                    <a:pt x="12145" y="958"/>
                  </a:cubicBezTo>
                  <a:cubicBezTo>
                    <a:pt x="11172" y="353"/>
                    <a:pt x="10021" y="1"/>
                    <a:pt x="88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0" name="Google Shape;110;p10"/>
            <p:cNvGrpSpPr/>
            <p:nvPr/>
          </p:nvGrpSpPr>
          <p:grpSpPr>
            <a:xfrm>
              <a:off x="6186650" y="730925"/>
              <a:ext cx="1616875" cy="822250"/>
              <a:chOff x="6186650" y="997000"/>
              <a:chExt cx="1616875" cy="822250"/>
            </a:xfrm>
          </p:grpSpPr>
          <p:sp>
            <p:nvSpPr>
              <p:cNvPr id="111" name="Google Shape;111;p10"/>
              <p:cNvSpPr/>
              <p:nvPr/>
            </p:nvSpPr>
            <p:spPr>
              <a:xfrm>
                <a:off x="7271300" y="1156000"/>
                <a:ext cx="265525" cy="84675"/>
              </a:xfrm>
              <a:custGeom>
                <a:avLst/>
                <a:gdLst/>
                <a:ahLst/>
                <a:cxnLst/>
                <a:rect l="l" t="t" r="r" b="b"/>
                <a:pathLst>
                  <a:path w="10621" h="3387" extrusionOk="0">
                    <a:moveTo>
                      <a:pt x="9008" y="1"/>
                    </a:moveTo>
                    <a:cubicBezTo>
                      <a:pt x="8495" y="1"/>
                      <a:pt x="7988" y="143"/>
                      <a:pt x="7549" y="411"/>
                    </a:cubicBezTo>
                    <a:cubicBezTo>
                      <a:pt x="7061" y="721"/>
                      <a:pt x="6656" y="1125"/>
                      <a:pt x="6359" y="1614"/>
                    </a:cubicBezTo>
                    <a:cubicBezTo>
                      <a:pt x="6125" y="1988"/>
                      <a:pt x="5920" y="2376"/>
                      <a:pt x="5757" y="2785"/>
                    </a:cubicBezTo>
                    <a:lnTo>
                      <a:pt x="5757" y="2785"/>
                    </a:lnTo>
                    <a:cubicBezTo>
                      <a:pt x="5115" y="1997"/>
                      <a:pt x="4239" y="1428"/>
                      <a:pt x="3239" y="1173"/>
                    </a:cubicBezTo>
                    <a:cubicBezTo>
                      <a:pt x="2837" y="1066"/>
                      <a:pt x="2415" y="1012"/>
                      <a:pt x="1998" y="1012"/>
                    </a:cubicBezTo>
                    <a:cubicBezTo>
                      <a:pt x="1859" y="1012"/>
                      <a:pt x="1721" y="1018"/>
                      <a:pt x="1584" y="1030"/>
                    </a:cubicBezTo>
                    <a:cubicBezTo>
                      <a:pt x="1025" y="1078"/>
                      <a:pt x="489" y="1233"/>
                      <a:pt x="1" y="1494"/>
                    </a:cubicBezTo>
                    <a:cubicBezTo>
                      <a:pt x="524" y="1304"/>
                      <a:pt x="1075" y="1208"/>
                      <a:pt x="1627" y="1208"/>
                    </a:cubicBezTo>
                    <a:cubicBezTo>
                      <a:pt x="2144" y="1208"/>
                      <a:pt x="2661" y="1292"/>
                      <a:pt x="3156" y="1459"/>
                    </a:cubicBezTo>
                    <a:cubicBezTo>
                      <a:pt x="4180" y="1768"/>
                      <a:pt x="5061" y="2411"/>
                      <a:pt x="5656" y="3292"/>
                    </a:cubicBezTo>
                    <a:cubicBezTo>
                      <a:pt x="5680" y="3328"/>
                      <a:pt x="5716" y="3352"/>
                      <a:pt x="5751" y="3376"/>
                    </a:cubicBezTo>
                    <a:cubicBezTo>
                      <a:pt x="5773" y="3383"/>
                      <a:pt x="5794" y="3386"/>
                      <a:pt x="5815" y="3386"/>
                    </a:cubicBezTo>
                    <a:cubicBezTo>
                      <a:pt x="5899" y="3386"/>
                      <a:pt x="5973" y="3333"/>
                      <a:pt x="6001" y="3257"/>
                    </a:cubicBezTo>
                    <a:cubicBezTo>
                      <a:pt x="6359" y="2256"/>
                      <a:pt x="6859" y="1268"/>
                      <a:pt x="7716" y="661"/>
                    </a:cubicBezTo>
                    <a:cubicBezTo>
                      <a:pt x="8145" y="363"/>
                      <a:pt x="8645" y="197"/>
                      <a:pt x="9168" y="197"/>
                    </a:cubicBezTo>
                    <a:cubicBezTo>
                      <a:pt x="9197" y="195"/>
                      <a:pt x="9226" y="195"/>
                      <a:pt x="9255" y="195"/>
                    </a:cubicBezTo>
                    <a:cubicBezTo>
                      <a:pt x="9771" y="195"/>
                      <a:pt x="10260" y="395"/>
                      <a:pt x="10621" y="756"/>
                    </a:cubicBezTo>
                    <a:cubicBezTo>
                      <a:pt x="10300" y="292"/>
                      <a:pt x="9740" y="54"/>
                      <a:pt x="9180" y="6"/>
                    </a:cubicBezTo>
                    <a:cubicBezTo>
                      <a:pt x="9123" y="3"/>
                      <a:pt x="9065" y="1"/>
                      <a:pt x="900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10"/>
              <p:cNvSpPr/>
              <p:nvPr/>
            </p:nvSpPr>
            <p:spPr>
              <a:xfrm>
                <a:off x="7543950" y="997000"/>
                <a:ext cx="259575" cy="86450"/>
              </a:xfrm>
              <a:custGeom>
                <a:avLst/>
                <a:gdLst/>
                <a:ahLst/>
                <a:cxnLst/>
                <a:rect l="l" t="t" r="r" b="b"/>
                <a:pathLst>
                  <a:path w="10383" h="3458" extrusionOk="0">
                    <a:moveTo>
                      <a:pt x="9868" y="0"/>
                    </a:moveTo>
                    <a:cubicBezTo>
                      <a:pt x="9549" y="0"/>
                      <a:pt x="9232" y="51"/>
                      <a:pt x="8930" y="151"/>
                    </a:cubicBezTo>
                    <a:cubicBezTo>
                      <a:pt x="8466" y="318"/>
                      <a:pt x="8026" y="568"/>
                      <a:pt x="7645" y="889"/>
                    </a:cubicBezTo>
                    <a:cubicBezTo>
                      <a:pt x="6946" y="1459"/>
                      <a:pt x="6432" y="2193"/>
                      <a:pt x="5954" y="2925"/>
                    </a:cubicBezTo>
                    <a:lnTo>
                      <a:pt x="5954" y="2925"/>
                    </a:lnTo>
                    <a:cubicBezTo>
                      <a:pt x="5302" y="2040"/>
                      <a:pt x="4436" y="1353"/>
                      <a:pt x="3418" y="937"/>
                    </a:cubicBezTo>
                    <a:cubicBezTo>
                      <a:pt x="2882" y="711"/>
                      <a:pt x="2311" y="556"/>
                      <a:pt x="1727" y="485"/>
                    </a:cubicBezTo>
                    <a:cubicBezTo>
                      <a:pt x="1528" y="464"/>
                      <a:pt x="1326" y="453"/>
                      <a:pt x="1124" y="453"/>
                    </a:cubicBezTo>
                    <a:cubicBezTo>
                      <a:pt x="745" y="453"/>
                      <a:pt x="365" y="490"/>
                      <a:pt x="1" y="568"/>
                    </a:cubicBezTo>
                    <a:cubicBezTo>
                      <a:pt x="137" y="559"/>
                      <a:pt x="274" y="555"/>
                      <a:pt x="410" y="555"/>
                    </a:cubicBezTo>
                    <a:cubicBezTo>
                      <a:pt x="1406" y="555"/>
                      <a:pt x="2398" y="783"/>
                      <a:pt x="3299" y="1223"/>
                    </a:cubicBezTo>
                    <a:cubicBezTo>
                      <a:pt x="4311" y="1699"/>
                      <a:pt x="5168" y="2449"/>
                      <a:pt x="5799" y="3378"/>
                    </a:cubicBezTo>
                    <a:cubicBezTo>
                      <a:pt x="5811" y="3390"/>
                      <a:pt x="5835" y="3413"/>
                      <a:pt x="5859" y="3425"/>
                    </a:cubicBezTo>
                    <a:cubicBezTo>
                      <a:pt x="5889" y="3447"/>
                      <a:pt x="5925" y="3458"/>
                      <a:pt x="5960" y="3458"/>
                    </a:cubicBezTo>
                    <a:cubicBezTo>
                      <a:pt x="6021" y="3458"/>
                      <a:pt x="6083" y="3426"/>
                      <a:pt x="6121" y="3366"/>
                    </a:cubicBezTo>
                    <a:cubicBezTo>
                      <a:pt x="6633" y="2556"/>
                      <a:pt x="7145" y="1747"/>
                      <a:pt x="7823" y="1092"/>
                    </a:cubicBezTo>
                    <a:cubicBezTo>
                      <a:pt x="8168" y="770"/>
                      <a:pt x="8561" y="508"/>
                      <a:pt x="8990" y="318"/>
                    </a:cubicBezTo>
                    <a:cubicBezTo>
                      <a:pt x="9386" y="136"/>
                      <a:pt x="9811" y="40"/>
                      <a:pt x="10239" y="40"/>
                    </a:cubicBezTo>
                    <a:cubicBezTo>
                      <a:pt x="10287" y="40"/>
                      <a:pt x="10335" y="42"/>
                      <a:pt x="10383" y="44"/>
                    </a:cubicBezTo>
                    <a:cubicBezTo>
                      <a:pt x="10212" y="15"/>
                      <a:pt x="10040" y="0"/>
                      <a:pt x="98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10"/>
              <p:cNvSpPr/>
              <p:nvPr/>
            </p:nvSpPr>
            <p:spPr>
              <a:xfrm>
                <a:off x="6186650" y="1653225"/>
                <a:ext cx="34947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13979" h="6641" extrusionOk="0">
                    <a:moveTo>
                      <a:pt x="13978" y="1"/>
                    </a:moveTo>
                    <a:lnTo>
                      <a:pt x="13978" y="1"/>
                    </a:lnTo>
                    <a:cubicBezTo>
                      <a:pt x="13264" y="96"/>
                      <a:pt x="12597" y="370"/>
                      <a:pt x="12037" y="810"/>
                    </a:cubicBezTo>
                    <a:cubicBezTo>
                      <a:pt x="11466" y="1239"/>
                      <a:pt x="10990" y="1775"/>
                      <a:pt x="10609" y="2382"/>
                    </a:cubicBezTo>
                    <a:cubicBezTo>
                      <a:pt x="9916" y="3486"/>
                      <a:pt x="9538" y="4738"/>
                      <a:pt x="9215" y="5959"/>
                    </a:cubicBezTo>
                    <a:lnTo>
                      <a:pt x="9215" y="5959"/>
                    </a:lnTo>
                    <a:cubicBezTo>
                      <a:pt x="7933" y="5038"/>
                      <a:pt x="6420" y="4478"/>
                      <a:pt x="4846" y="4346"/>
                    </a:cubicBezTo>
                    <a:cubicBezTo>
                      <a:pt x="4610" y="4326"/>
                      <a:pt x="4373" y="4317"/>
                      <a:pt x="4137" y="4317"/>
                    </a:cubicBezTo>
                    <a:cubicBezTo>
                      <a:pt x="3529" y="4317"/>
                      <a:pt x="2926" y="4381"/>
                      <a:pt x="2334" y="4501"/>
                    </a:cubicBezTo>
                    <a:cubicBezTo>
                      <a:pt x="1512" y="4668"/>
                      <a:pt x="727" y="4965"/>
                      <a:pt x="0" y="5382"/>
                    </a:cubicBezTo>
                    <a:cubicBezTo>
                      <a:pt x="762" y="5061"/>
                      <a:pt x="1560" y="4858"/>
                      <a:pt x="2382" y="4751"/>
                    </a:cubicBezTo>
                    <a:cubicBezTo>
                      <a:pt x="2769" y="4705"/>
                      <a:pt x="3161" y="4681"/>
                      <a:pt x="3554" y="4681"/>
                    </a:cubicBezTo>
                    <a:cubicBezTo>
                      <a:pt x="3971" y="4681"/>
                      <a:pt x="4388" y="4708"/>
                      <a:pt x="4798" y="4763"/>
                    </a:cubicBezTo>
                    <a:cubicBezTo>
                      <a:pt x="6406" y="4965"/>
                      <a:pt x="7930" y="5597"/>
                      <a:pt x="9204" y="6585"/>
                    </a:cubicBezTo>
                    <a:cubicBezTo>
                      <a:pt x="9240" y="6609"/>
                      <a:pt x="9275" y="6620"/>
                      <a:pt x="9299" y="6632"/>
                    </a:cubicBezTo>
                    <a:cubicBezTo>
                      <a:pt x="9321" y="6638"/>
                      <a:pt x="9343" y="6641"/>
                      <a:pt x="9365" y="6641"/>
                    </a:cubicBezTo>
                    <a:cubicBezTo>
                      <a:pt x="9480" y="6641"/>
                      <a:pt x="9578" y="6562"/>
                      <a:pt x="9609" y="6442"/>
                    </a:cubicBezTo>
                    <a:cubicBezTo>
                      <a:pt x="9954" y="5108"/>
                      <a:pt x="10275" y="3763"/>
                      <a:pt x="10942" y="2572"/>
                    </a:cubicBezTo>
                    <a:cubicBezTo>
                      <a:pt x="11264" y="1989"/>
                      <a:pt x="11692" y="1441"/>
                      <a:pt x="12192" y="989"/>
                    </a:cubicBezTo>
                    <a:cubicBezTo>
                      <a:pt x="12692" y="524"/>
                      <a:pt x="13311" y="179"/>
                      <a:pt x="139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10"/>
              <p:cNvSpPr/>
              <p:nvPr/>
            </p:nvSpPr>
            <p:spPr>
              <a:xfrm>
                <a:off x="6774675" y="1212300"/>
                <a:ext cx="18427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7371" h="2469" extrusionOk="0">
                    <a:moveTo>
                      <a:pt x="745" y="1"/>
                    </a:moveTo>
                    <a:cubicBezTo>
                      <a:pt x="497" y="1"/>
                      <a:pt x="247" y="30"/>
                      <a:pt x="1" y="90"/>
                    </a:cubicBezTo>
                    <a:cubicBezTo>
                      <a:pt x="58" y="87"/>
                      <a:pt x="116" y="86"/>
                      <a:pt x="173" y="86"/>
                    </a:cubicBezTo>
                    <a:cubicBezTo>
                      <a:pt x="875" y="86"/>
                      <a:pt x="1561" y="288"/>
                      <a:pt x="2156" y="673"/>
                    </a:cubicBezTo>
                    <a:cubicBezTo>
                      <a:pt x="2775" y="1054"/>
                      <a:pt x="3239" y="1649"/>
                      <a:pt x="3489" y="2340"/>
                    </a:cubicBezTo>
                    <a:cubicBezTo>
                      <a:pt x="3501" y="2376"/>
                      <a:pt x="3525" y="2411"/>
                      <a:pt x="3561" y="2435"/>
                    </a:cubicBezTo>
                    <a:cubicBezTo>
                      <a:pt x="3597" y="2458"/>
                      <a:pt x="3636" y="2468"/>
                      <a:pt x="3674" y="2468"/>
                    </a:cubicBezTo>
                    <a:cubicBezTo>
                      <a:pt x="3738" y="2468"/>
                      <a:pt x="3798" y="2439"/>
                      <a:pt x="3835" y="2388"/>
                    </a:cubicBezTo>
                    <a:cubicBezTo>
                      <a:pt x="4251" y="1768"/>
                      <a:pt x="4752" y="1197"/>
                      <a:pt x="5430" y="935"/>
                    </a:cubicBezTo>
                    <a:cubicBezTo>
                      <a:pt x="5634" y="855"/>
                      <a:pt x="5851" y="815"/>
                      <a:pt x="6068" y="815"/>
                    </a:cubicBezTo>
                    <a:cubicBezTo>
                      <a:pt x="6206" y="815"/>
                      <a:pt x="6344" y="831"/>
                      <a:pt x="6478" y="864"/>
                    </a:cubicBezTo>
                    <a:cubicBezTo>
                      <a:pt x="6847" y="923"/>
                      <a:pt x="7169" y="1149"/>
                      <a:pt x="7371" y="1471"/>
                    </a:cubicBezTo>
                    <a:cubicBezTo>
                      <a:pt x="7216" y="1090"/>
                      <a:pt x="6907" y="804"/>
                      <a:pt x="6526" y="673"/>
                    </a:cubicBezTo>
                    <a:cubicBezTo>
                      <a:pt x="6315" y="603"/>
                      <a:pt x="6098" y="567"/>
                      <a:pt x="5881" y="567"/>
                    </a:cubicBezTo>
                    <a:cubicBezTo>
                      <a:pt x="5693" y="567"/>
                      <a:pt x="5505" y="594"/>
                      <a:pt x="5323" y="649"/>
                    </a:cubicBezTo>
                    <a:cubicBezTo>
                      <a:pt x="4930" y="768"/>
                      <a:pt x="4573" y="983"/>
                      <a:pt x="4275" y="1256"/>
                    </a:cubicBezTo>
                    <a:cubicBezTo>
                      <a:pt x="4073" y="1451"/>
                      <a:pt x="3882" y="1663"/>
                      <a:pt x="3712" y="1884"/>
                    </a:cubicBezTo>
                    <a:lnTo>
                      <a:pt x="3712" y="1884"/>
                    </a:lnTo>
                    <a:cubicBezTo>
                      <a:pt x="3412" y="1256"/>
                      <a:pt x="2921" y="737"/>
                      <a:pt x="2299" y="411"/>
                    </a:cubicBezTo>
                    <a:cubicBezTo>
                      <a:pt x="1825" y="141"/>
                      <a:pt x="1289" y="1"/>
                      <a:pt x="7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5" name="Google Shape;115;p10"/>
            <p:cNvSpPr/>
            <p:nvPr/>
          </p:nvSpPr>
          <p:spPr>
            <a:xfrm flipH="1">
              <a:off x="69" y="3957600"/>
              <a:ext cx="2617881" cy="1185868"/>
            </a:xfrm>
            <a:custGeom>
              <a:avLst/>
              <a:gdLst/>
              <a:ahLst/>
              <a:cxnLst/>
              <a:rect l="l" t="t" r="r" b="b"/>
              <a:pathLst>
                <a:path w="121564" h="55067" extrusionOk="0">
                  <a:moveTo>
                    <a:pt x="53638" y="33076"/>
                  </a:moveTo>
                  <a:cubicBezTo>
                    <a:pt x="79082" y="36052"/>
                    <a:pt x="76618" y="0"/>
                    <a:pt x="121564" y="21289"/>
                  </a:cubicBezTo>
                  <a:lnTo>
                    <a:pt x="121564" y="54864"/>
                  </a:lnTo>
                  <a:cubicBezTo>
                    <a:pt x="121564" y="54971"/>
                    <a:pt x="121468" y="55067"/>
                    <a:pt x="121349" y="55067"/>
                  </a:cubicBezTo>
                  <a:lnTo>
                    <a:pt x="120" y="55067"/>
                  </a:lnTo>
                  <a:cubicBezTo>
                    <a:pt x="1" y="55067"/>
                    <a:pt x="120" y="54971"/>
                    <a:pt x="120" y="54864"/>
                  </a:cubicBezTo>
                  <a:cubicBezTo>
                    <a:pt x="120" y="54864"/>
                    <a:pt x="120" y="26789"/>
                    <a:pt x="53638" y="330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6" name="Google Shape;116;p10"/>
          <p:cNvSpPr txBox="1">
            <a:spLocks noGrp="1"/>
          </p:cNvSpPr>
          <p:nvPr>
            <p:ph type="title"/>
          </p:nvPr>
        </p:nvSpPr>
        <p:spPr>
          <a:xfrm>
            <a:off x="817400" y="508998"/>
            <a:ext cx="3935100" cy="114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13"/>
          <p:cNvGrpSpPr/>
          <p:nvPr/>
        </p:nvGrpSpPr>
        <p:grpSpPr>
          <a:xfrm>
            <a:off x="-2463701" y="-1363749"/>
            <a:ext cx="11607844" cy="6503848"/>
            <a:chOff x="-2463701" y="-1363749"/>
            <a:chExt cx="11607844" cy="6503848"/>
          </a:xfrm>
        </p:grpSpPr>
        <p:sp>
          <p:nvSpPr>
            <p:cNvPr id="124" name="Google Shape;124;p13"/>
            <p:cNvSpPr/>
            <p:nvPr/>
          </p:nvSpPr>
          <p:spPr>
            <a:xfrm>
              <a:off x="1517825" y="1853149"/>
              <a:ext cx="7626318" cy="3286949"/>
            </a:xfrm>
            <a:custGeom>
              <a:avLst/>
              <a:gdLst/>
              <a:ahLst/>
              <a:cxnLst/>
              <a:rect l="l" t="t" r="r" b="b"/>
              <a:pathLst>
                <a:path w="121564" h="55067" extrusionOk="0">
                  <a:moveTo>
                    <a:pt x="53638" y="33076"/>
                  </a:moveTo>
                  <a:cubicBezTo>
                    <a:pt x="79082" y="36052"/>
                    <a:pt x="76618" y="0"/>
                    <a:pt x="121564" y="21289"/>
                  </a:cubicBezTo>
                  <a:lnTo>
                    <a:pt x="121564" y="54864"/>
                  </a:lnTo>
                  <a:cubicBezTo>
                    <a:pt x="121564" y="54971"/>
                    <a:pt x="121468" y="55067"/>
                    <a:pt x="121349" y="55067"/>
                  </a:cubicBezTo>
                  <a:lnTo>
                    <a:pt x="120" y="55067"/>
                  </a:lnTo>
                  <a:cubicBezTo>
                    <a:pt x="1" y="55067"/>
                    <a:pt x="120" y="54971"/>
                    <a:pt x="120" y="54864"/>
                  </a:cubicBezTo>
                  <a:cubicBezTo>
                    <a:pt x="120" y="54864"/>
                    <a:pt x="120" y="26789"/>
                    <a:pt x="53638" y="3307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3"/>
            <p:cNvSpPr/>
            <p:nvPr/>
          </p:nvSpPr>
          <p:spPr>
            <a:xfrm>
              <a:off x="-2463701" y="-1363749"/>
              <a:ext cx="3270161" cy="2254882"/>
            </a:xfrm>
            <a:custGeom>
              <a:avLst/>
              <a:gdLst/>
              <a:ahLst/>
              <a:cxnLst/>
              <a:rect l="l" t="t" r="r" b="b"/>
              <a:pathLst>
                <a:path w="19289" h="13300" extrusionOk="0">
                  <a:moveTo>
                    <a:pt x="8878" y="1"/>
                  </a:moveTo>
                  <a:cubicBezTo>
                    <a:pt x="8356" y="1"/>
                    <a:pt x="7835" y="75"/>
                    <a:pt x="7335" y="231"/>
                  </a:cubicBezTo>
                  <a:cubicBezTo>
                    <a:pt x="5739" y="720"/>
                    <a:pt x="4406" y="2113"/>
                    <a:pt x="4168" y="3768"/>
                  </a:cubicBezTo>
                  <a:cubicBezTo>
                    <a:pt x="4055" y="3755"/>
                    <a:pt x="3942" y="3749"/>
                    <a:pt x="3828" y="3749"/>
                  </a:cubicBezTo>
                  <a:cubicBezTo>
                    <a:pt x="2402" y="3749"/>
                    <a:pt x="930" y="4697"/>
                    <a:pt x="488" y="6054"/>
                  </a:cubicBezTo>
                  <a:cubicBezTo>
                    <a:pt x="0" y="7518"/>
                    <a:pt x="715" y="9280"/>
                    <a:pt x="2084" y="9983"/>
                  </a:cubicBezTo>
                  <a:cubicBezTo>
                    <a:pt x="2819" y="10350"/>
                    <a:pt x="3658" y="10429"/>
                    <a:pt x="4491" y="10429"/>
                  </a:cubicBezTo>
                  <a:cubicBezTo>
                    <a:pt x="4629" y="10429"/>
                    <a:pt x="4768" y="10427"/>
                    <a:pt x="4906" y="10423"/>
                  </a:cubicBezTo>
                  <a:cubicBezTo>
                    <a:pt x="5370" y="11673"/>
                    <a:pt x="6632" y="12483"/>
                    <a:pt x="7882" y="12923"/>
                  </a:cubicBezTo>
                  <a:cubicBezTo>
                    <a:pt x="8263" y="13054"/>
                    <a:pt x="8656" y="13162"/>
                    <a:pt x="9061" y="13245"/>
                  </a:cubicBezTo>
                  <a:cubicBezTo>
                    <a:pt x="9310" y="13281"/>
                    <a:pt x="9559" y="13299"/>
                    <a:pt x="9806" y="13299"/>
                  </a:cubicBezTo>
                  <a:cubicBezTo>
                    <a:pt x="11495" y="13299"/>
                    <a:pt x="13096" y="12465"/>
                    <a:pt x="14062" y="11042"/>
                  </a:cubicBezTo>
                  <a:cubicBezTo>
                    <a:pt x="14561" y="11269"/>
                    <a:pt x="15095" y="11382"/>
                    <a:pt x="15629" y="11382"/>
                  </a:cubicBezTo>
                  <a:cubicBezTo>
                    <a:pt x="16217" y="11382"/>
                    <a:pt x="16805" y="11245"/>
                    <a:pt x="17348" y="10971"/>
                  </a:cubicBezTo>
                  <a:cubicBezTo>
                    <a:pt x="18372" y="10435"/>
                    <a:pt x="19062" y="9423"/>
                    <a:pt x="19193" y="8268"/>
                  </a:cubicBezTo>
                  <a:cubicBezTo>
                    <a:pt x="19288" y="7137"/>
                    <a:pt x="18729" y="5911"/>
                    <a:pt x="17776" y="5280"/>
                  </a:cubicBezTo>
                  <a:cubicBezTo>
                    <a:pt x="18312" y="4530"/>
                    <a:pt x="18372" y="3541"/>
                    <a:pt x="17931" y="2732"/>
                  </a:cubicBezTo>
                  <a:cubicBezTo>
                    <a:pt x="17467" y="1946"/>
                    <a:pt x="16645" y="1434"/>
                    <a:pt x="15728" y="1363"/>
                  </a:cubicBezTo>
                  <a:cubicBezTo>
                    <a:pt x="15673" y="1359"/>
                    <a:pt x="15617" y="1357"/>
                    <a:pt x="15561" y="1357"/>
                  </a:cubicBezTo>
                  <a:cubicBezTo>
                    <a:pt x="14720" y="1357"/>
                    <a:pt x="13854" y="1770"/>
                    <a:pt x="13240" y="2351"/>
                  </a:cubicBezTo>
                  <a:cubicBezTo>
                    <a:pt x="13169" y="1744"/>
                    <a:pt x="12657" y="1291"/>
                    <a:pt x="12145" y="958"/>
                  </a:cubicBezTo>
                  <a:cubicBezTo>
                    <a:pt x="11172" y="353"/>
                    <a:pt x="10021" y="1"/>
                    <a:pt x="88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6" name="Google Shape;126;p13"/>
            <p:cNvGrpSpPr/>
            <p:nvPr/>
          </p:nvGrpSpPr>
          <p:grpSpPr>
            <a:xfrm flipH="1">
              <a:off x="6332858" y="455715"/>
              <a:ext cx="2097734" cy="1066787"/>
              <a:chOff x="6186650" y="997000"/>
              <a:chExt cx="1616875" cy="822250"/>
            </a:xfrm>
          </p:grpSpPr>
          <p:sp>
            <p:nvSpPr>
              <p:cNvPr id="127" name="Google Shape;127;p13"/>
              <p:cNvSpPr/>
              <p:nvPr/>
            </p:nvSpPr>
            <p:spPr>
              <a:xfrm>
                <a:off x="7271300" y="1156000"/>
                <a:ext cx="265525" cy="84675"/>
              </a:xfrm>
              <a:custGeom>
                <a:avLst/>
                <a:gdLst/>
                <a:ahLst/>
                <a:cxnLst/>
                <a:rect l="l" t="t" r="r" b="b"/>
                <a:pathLst>
                  <a:path w="10621" h="3387" extrusionOk="0">
                    <a:moveTo>
                      <a:pt x="9008" y="1"/>
                    </a:moveTo>
                    <a:cubicBezTo>
                      <a:pt x="8495" y="1"/>
                      <a:pt x="7988" y="143"/>
                      <a:pt x="7549" y="411"/>
                    </a:cubicBezTo>
                    <a:cubicBezTo>
                      <a:pt x="7061" y="721"/>
                      <a:pt x="6656" y="1125"/>
                      <a:pt x="6359" y="1614"/>
                    </a:cubicBezTo>
                    <a:cubicBezTo>
                      <a:pt x="6125" y="1988"/>
                      <a:pt x="5920" y="2376"/>
                      <a:pt x="5757" y="2785"/>
                    </a:cubicBezTo>
                    <a:lnTo>
                      <a:pt x="5757" y="2785"/>
                    </a:lnTo>
                    <a:cubicBezTo>
                      <a:pt x="5115" y="1997"/>
                      <a:pt x="4239" y="1428"/>
                      <a:pt x="3239" y="1173"/>
                    </a:cubicBezTo>
                    <a:cubicBezTo>
                      <a:pt x="2837" y="1066"/>
                      <a:pt x="2415" y="1012"/>
                      <a:pt x="1998" y="1012"/>
                    </a:cubicBezTo>
                    <a:cubicBezTo>
                      <a:pt x="1859" y="1012"/>
                      <a:pt x="1721" y="1018"/>
                      <a:pt x="1584" y="1030"/>
                    </a:cubicBezTo>
                    <a:cubicBezTo>
                      <a:pt x="1025" y="1078"/>
                      <a:pt x="489" y="1233"/>
                      <a:pt x="1" y="1494"/>
                    </a:cubicBezTo>
                    <a:cubicBezTo>
                      <a:pt x="524" y="1304"/>
                      <a:pt x="1075" y="1208"/>
                      <a:pt x="1627" y="1208"/>
                    </a:cubicBezTo>
                    <a:cubicBezTo>
                      <a:pt x="2144" y="1208"/>
                      <a:pt x="2661" y="1292"/>
                      <a:pt x="3156" y="1459"/>
                    </a:cubicBezTo>
                    <a:cubicBezTo>
                      <a:pt x="4180" y="1768"/>
                      <a:pt x="5061" y="2411"/>
                      <a:pt x="5656" y="3292"/>
                    </a:cubicBezTo>
                    <a:cubicBezTo>
                      <a:pt x="5680" y="3328"/>
                      <a:pt x="5716" y="3352"/>
                      <a:pt x="5751" y="3376"/>
                    </a:cubicBezTo>
                    <a:cubicBezTo>
                      <a:pt x="5773" y="3383"/>
                      <a:pt x="5794" y="3386"/>
                      <a:pt x="5815" y="3386"/>
                    </a:cubicBezTo>
                    <a:cubicBezTo>
                      <a:pt x="5899" y="3386"/>
                      <a:pt x="5973" y="3333"/>
                      <a:pt x="6001" y="3257"/>
                    </a:cubicBezTo>
                    <a:cubicBezTo>
                      <a:pt x="6359" y="2256"/>
                      <a:pt x="6859" y="1268"/>
                      <a:pt x="7716" y="661"/>
                    </a:cubicBezTo>
                    <a:cubicBezTo>
                      <a:pt x="8145" y="363"/>
                      <a:pt x="8645" y="197"/>
                      <a:pt x="9168" y="197"/>
                    </a:cubicBezTo>
                    <a:cubicBezTo>
                      <a:pt x="9197" y="195"/>
                      <a:pt x="9226" y="195"/>
                      <a:pt x="9255" y="195"/>
                    </a:cubicBezTo>
                    <a:cubicBezTo>
                      <a:pt x="9771" y="195"/>
                      <a:pt x="10260" y="395"/>
                      <a:pt x="10621" y="756"/>
                    </a:cubicBezTo>
                    <a:cubicBezTo>
                      <a:pt x="10300" y="292"/>
                      <a:pt x="9740" y="54"/>
                      <a:pt x="9180" y="6"/>
                    </a:cubicBezTo>
                    <a:cubicBezTo>
                      <a:pt x="9123" y="3"/>
                      <a:pt x="9065" y="1"/>
                      <a:pt x="900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13"/>
              <p:cNvSpPr/>
              <p:nvPr/>
            </p:nvSpPr>
            <p:spPr>
              <a:xfrm>
                <a:off x="7543950" y="997000"/>
                <a:ext cx="259575" cy="86450"/>
              </a:xfrm>
              <a:custGeom>
                <a:avLst/>
                <a:gdLst/>
                <a:ahLst/>
                <a:cxnLst/>
                <a:rect l="l" t="t" r="r" b="b"/>
                <a:pathLst>
                  <a:path w="10383" h="3458" extrusionOk="0">
                    <a:moveTo>
                      <a:pt x="9868" y="0"/>
                    </a:moveTo>
                    <a:cubicBezTo>
                      <a:pt x="9549" y="0"/>
                      <a:pt x="9232" y="51"/>
                      <a:pt x="8930" y="151"/>
                    </a:cubicBezTo>
                    <a:cubicBezTo>
                      <a:pt x="8466" y="318"/>
                      <a:pt x="8026" y="568"/>
                      <a:pt x="7645" y="889"/>
                    </a:cubicBezTo>
                    <a:cubicBezTo>
                      <a:pt x="6946" y="1459"/>
                      <a:pt x="6432" y="2193"/>
                      <a:pt x="5954" y="2925"/>
                    </a:cubicBezTo>
                    <a:lnTo>
                      <a:pt x="5954" y="2925"/>
                    </a:lnTo>
                    <a:cubicBezTo>
                      <a:pt x="5302" y="2040"/>
                      <a:pt x="4436" y="1353"/>
                      <a:pt x="3418" y="937"/>
                    </a:cubicBezTo>
                    <a:cubicBezTo>
                      <a:pt x="2882" y="711"/>
                      <a:pt x="2311" y="556"/>
                      <a:pt x="1727" y="485"/>
                    </a:cubicBezTo>
                    <a:cubicBezTo>
                      <a:pt x="1528" y="464"/>
                      <a:pt x="1326" y="453"/>
                      <a:pt x="1124" y="453"/>
                    </a:cubicBezTo>
                    <a:cubicBezTo>
                      <a:pt x="745" y="453"/>
                      <a:pt x="365" y="490"/>
                      <a:pt x="1" y="568"/>
                    </a:cubicBezTo>
                    <a:cubicBezTo>
                      <a:pt x="137" y="559"/>
                      <a:pt x="274" y="555"/>
                      <a:pt x="410" y="555"/>
                    </a:cubicBezTo>
                    <a:cubicBezTo>
                      <a:pt x="1406" y="555"/>
                      <a:pt x="2398" y="783"/>
                      <a:pt x="3299" y="1223"/>
                    </a:cubicBezTo>
                    <a:cubicBezTo>
                      <a:pt x="4311" y="1699"/>
                      <a:pt x="5168" y="2449"/>
                      <a:pt x="5799" y="3378"/>
                    </a:cubicBezTo>
                    <a:cubicBezTo>
                      <a:pt x="5811" y="3390"/>
                      <a:pt x="5835" y="3413"/>
                      <a:pt x="5859" y="3425"/>
                    </a:cubicBezTo>
                    <a:cubicBezTo>
                      <a:pt x="5889" y="3447"/>
                      <a:pt x="5925" y="3458"/>
                      <a:pt x="5960" y="3458"/>
                    </a:cubicBezTo>
                    <a:cubicBezTo>
                      <a:pt x="6021" y="3458"/>
                      <a:pt x="6083" y="3426"/>
                      <a:pt x="6121" y="3366"/>
                    </a:cubicBezTo>
                    <a:cubicBezTo>
                      <a:pt x="6633" y="2556"/>
                      <a:pt x="7145" y="1747"/>
                      <a:pt x="7823" y="1092"/>
                    </a:cubicBezTo>
                    <a:cubicBezTo>
                      <a:pt x="8168" y="770"/>
                      <a:pt x="8561" y="508"/>
                      <a:pt x="8990" y="318"/>
                    </a:cubicBezTo>
                    <a:cubicBezTo>
                      <a:pt x="9386" y="136"/>
                      <a:pt x="9811" y="40"/>
                      <a:pt x="10239" y="40"/>
                    </a:cubicBezTo>
                    <a:cubicBezTo>
                      <a:pt x="10287" y="40"/>
                      <a:pt x="10335" y="42"/>
                      <a:pt x="10383" y="44"/>
                    </a:cubicBezTo>
                    <a:cubicBezTo>
                      <a:pt x="10212" y="15"/>
                      <a:pt x="10040" y="0"/>
                      <a:pt x="98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13"/>
              <p:cNvSpPr/>
              <p:nvPr/>
            </p:nvSpPr>
            <p:spPr>
              <a:xfrm>
                <a:off x="6186650" y="1653225"/>
                <a:ext cx="34947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13979" h="6641" extrusionOk="0">
                    <a:moveTo>
                      <a:pt x="13978" y="1"/>
                    </a:moveTo>
                    <a:lnTo>
                      <a:pt x="13978" y="1"/>
                    </a:lnTo>
                    <a:cubicBezTo>
                      <a:pt x="13264" y="96"/>
                      <a:pt x="12597" y="370"/>
                      <a:pt x="12037" y="810"/>
                    </a:cubicBezTo>
                    <a:cubicBezTo>
                      <a:pt x="11466" y="1239"/>
                      <a:pt x="10990" y="1775"/>
                      <a:pt x="10609" y="2382"/>
                    </a:cubicBezTo>
                    <a:cubicBezTo>
                      <a:pt x="9916" y="3486"/>
                      <a:pt x="9538" y="4738"/>
                      <a:pt x="9215" y="5959"/>
                    </a:cubicBezTo>
                    <a:lnTo>
                      <a:pt x="9215" y="5959"/>
                    </a:lnTo>
                    <a:cubicBezTo>
                      <a:pt x="7933" y="5038"/>
                      <a:pt x="6420" y="4478"/>
                      <a:pt x="4846" y="4346"/>
                    </a:cubicBezTo>
                    <a:cubicBezTo>
                      <a:pt x="4610" y="4326"/>
                      <a:pt x="4373" y="4317"/>
                      <a:pt x="4137" y="4317"/>
                    </a:cubicBezTo>
                    <a:cubicBezTo>
                      <a:pt x="3529" y="4317"/>
                      <a:pt x="2926" y="4381"/>
                      <a:pt x="2334" y="4501"/>
                    </a:cubicBezTo>
                    <a:cubicBezTo>
                      <a:pt x="1512" y="4668"/>
                      <a:pt x="727" y="4965"/>
                      <a:pt x="0" y="5382"/>
                    </a:cubicBezTo>
                    <a:cubicBezTo>
                      <a:pt x="762" y="5061"/>
                      <a:pt x="1560" y="4858"/>
                      <a:pt x="2382" y="4751"/>
                    </a:cubicBezTo>
                    <a:cubicBezTo>
                      <a:pt x="2769" y="4705"/>
                      <a:pt x="3161" y="4681"/>
                      <a:pt x="3554" y="4681"/>
                    </a:cubicBezTo>
                    <a:cubicBezTo>
                      <a:pt x="3971" y="4681"/>
                      <a:pt x="4388" y="4708"/>
                      <a:pt x="4798" y="4763"/>
                    </a:cubicBezTo>
                    <a:cubicBezTo>
                      <a:pt x="6406" y="4965"/>
                      <a:pt x="7930" y="5597"/>
                      <a:pt x="9204" y="6585"/>
                    </a:cubicBezTo>
                    <a:cubicBezTo>
                      <a:pt x="9240" y="6609"/>
                      <a:pt x="9275" y="6620"/>
                      <a:pt x="9299" y="6632"/>
                    </a:cubicBezTo>
                    <a:cubicBezTo>
                      <a:pt x="9321" y="6638"/>
                      <a:pt x="9343" y="6641"/>
                      <a:pt x="9365" y="6641"/>
                    </a:cubicBezTo>
                    <a:cubicBezTo>
                      <a:pt x="9480" y="6641"/>
                      <a:pt x="9578" y="6562"/>
                      <a:pt x="9609" y="6442"/>
                    </a:cubicBezTo>
                    <a:cubicBezTo>
                      <a:pt x="9954" y="5108"/>
                      <a:pt x="10275" y="3763"/>
                      <a:pt x="10942" y="2572"/>
                    </a:cubicBezTo>
                    <a:cubicBezTo>
                      <a:pt x="11264" y="1989"/>
                      <a:pt x="11692" y="1441"/>
                      <a:pt x="12192" y="989"/>
                    </a:cubicBezTo>
                    <a:cubicBezTo>
                      <a:pt x="12692" y="524"/>
                      <a:pt x="13311" y="179"/>
                      <a:pt x="139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13"/>
              <p:cNvSpPr/>
              <p:nvPr/>
            </p:nvSpPr>
            <p:spPr>
              <a:xfrm>
                <a:off x="6774675" y="1212300"/>
                <a:ext cx="18427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7371" h="2469" extrusionOk="0">
                    <a:moveTo>
                      <a:pt x="745" y="1"/>
                    </a:moveTo>
                    <a:cubicBezTo>
                      <a:pt x="497" y="1"/>
                      <a:pt x="247" y="30"/>
                      <a:pt x="1" y="90"/>
                    </a:cubicBezTo>
                    <a:cubicBezTo>
                      <a:pt x="58" y="87"/>
                      <a:pt x="116" y="86"/>
                      <a:pt x="173" y="86"/>
                    </a:cubicBezTo>
                    <a:cubicBezTo>
                      <a:pt x="875" y="86"/>
                      <a:pt x="1561" y="288"/>
                      <a:pt x="2156" y="673"/>
                    </a:cubicBezTo>
                    <a:cubicBezTo>
                      <a:pt x="2775" y="1054"/>
                      <a:pt x="3239" y="1649"/>
                      <a:pt x="3489" y="2340"/>
                    </a:cubicBezTo>
                    <a:cubicBezTo>
                      <a:pt x="3501" y="2376"/>
                      <a:pt x="3525" y="2411"/>
                      <a:pt x="3561" y="2435"/>
                    </a:cubicBezTo>
                    <a:cubicBezTo>
                      <a:pt x="3597" y="2458"/>
                      <a:pt x="3636" y="2468"/>
                      <a:pt x="3674" y="2468"/>
                    </a:cubicBezTo>
                    <a:cubicBezTo>
                      <a:pt x="3738" y="2468"/>
                      <a:pt x="3798" y="2439"/>
                      <a:pt x="3835" y="2388"/>
                    </a:cubicBezTo>
                    <a:cubicBezTo>
                      <a:pt x="4251" y="1768"/>
                      <a:pt x="4752" y="1197"/>
                      <a:pt x="5430" y="935"/>
                    </a:cubicBezTo>
                    <a:cubicBezTo>
                      <a:pt x="5634" y="855"/>
                      <a:pt x="5851" y="815"/>
                      <a:pt x="6068" y="815"/>
                    </a:cubicBezTo>
                    <a:cubicBezTo>
                      <a:pt x="6206" y="815"/>
                      <a:pt x="6344" y="831"/>
                      <a:pt x="6478" y="864"/>
                    </a:cubicBezTo>
                    <a:cubicBezTo>
                      <a:pt x="6847" y="923"/>
                      <a:pt x="7169" y="1149"/>
                      <a:pt x="7371" y="1471"/>
                    </a:cubicBezTo>
                    <a:cubicBezTo>
                      <a:pt x="7216" y="1090"/>
                      <a:pt x="6907" y="804"/>
                      <a:pt x="6526" y="673"/>
                    </a:cubicBezTo>
                    <a:cubicBezTo>
                      <a:pt x="6315" y="603"/>
                      <a:pt x="6098" y="567"/>
                      <a:pt x="5881" y="567"/>
                    </a:cubicBezTo>
                    <a:cubicBezTo>
                      <a:pt x="5693" y="567"/>
                      <a:pt x="5505" y="594"/>
                      <a:pt x="5323" y="649"/>
                    </a:cubicBezTo>
                    <a:cubicBezTo>
                      <a:pt x="4930" y="768"/>
                      <a:pt x="4573" y="983"/>
                      <a:pt x="4275" y="1256"/>
                    </a:cubicBezTo>
                    <a:cubicBezTo>
                      <a:pt x="4073" y="1451"/>
                      <a:pt x="3882" y="1663"/>
                      <a:pt x="3712" y="1884"/>
                    </a:cubicBezTo>
                    <a:lnTo>
                      <a:pt x="3712" y="1884"/>
                    </a:lnTo>
                    <a:cubicBezTo>
                      <a:pt x="3412" y="1256"/>
                      <a:pt x="2921" y="737"/>
                      <a:pt x="2299" y="411"/>
                    </a:cubicBezTo>
                    <a:cubicBezTo>
                      <a:pt x="1825" y="141"/>
                      <a:pt x="1289" y="1"/>
                      <a:pt x="7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1" name="Google Shape;131;p13"/>
          <p:cNvSpPr txBox="1">
            <a:spLocks noGrp="1"/>
          </p:cNvSpPr>
          <p:nvPr>
            <p:ph type="title"/>
          </p:nvPr>
        </p:nvSpPr>
        <p:spPr>
          <a:xfrm>
            <a:off x="621590" y="410809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3"/>
          <p:cNvSpPr txBox="1">
            <a:spLocks noGrp="1"/>
          </p:cNvSpPr>
          <p:nvPr>
            <p:ph type="title" idx="2" hasCustomPrompt="1"/>
          </p:nvPr>
        </p:nvSpPr>
        <p:spPr>
          <a:xfrm>
            <a:off x="1040625" y="1561732"/>
            <a:ext cx="8271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700" b="0">
                <a:solidFill>
                  <a:schemeClr val="accent1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3" name="Google Shape;133;p13"/>
          <p:cNvSpPr txBox="1">
            <a:spLocks noGrp="1"/>
          </p:cNvSpPr>
          <p:nvPr>
            <p:ph type="title" idx="3"/>
          </p:nvPr>
        </p:nvSpPr>
        <p:spPr>
          <a:xfrm>
            <a:off x="1867800" y="1561725"/>
            <a:ext cx="25899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34" name="Google Shape;134;p13"/>
          <p:cNvSpPr txBox="1">
            <a:spLocks noGrp="1"/>
          </p:cNvSpPr>
          <p:nvPr>
            <p:ph type="title" idx="4"/>
          </p:nvPr>
        </p:nvSpPr>
        <p:spPr>
          <a:xfrm>
            <a:off x="1867800" y="1996835"/>
            <a:ext cx="25899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 b="0">
                <a:solidFill>
                  <a:schemeClr val="dk2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35" name="Google Shape;135;p13"/>
          <p:cNvSpPr txBox="1">
            <a:spLocks noGrp="1"/>
          </p:cNvSpPr>
          <p:nvPr>
            <p:ph type="title" idx="5" hasCustomPrompt="1"/>
          </p:nvPr>
        </p:nvSpPr>
        <p:spPr>
          <a:xfrm>
            <a:off x="4686300" y="1561732"/>
            <a:ext cx="8271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700" b="0">
                <a:solidFill>
                  <a:schemeClr val="accent1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6" name="Google Shape;136;p13"/>
          <p:cNvSpPr txBox="1">
            <a:spLocks noGrp="1"/>
          </p:cNvSpPr>
          <p:nvPr>
            <p:ph type="title" idx="6"/>
          </p:nvPr>
        </p:nvSpPr>
        <p:spPr>
          <a:xfrm>
            <a:off x="5513475" y="1561725"/>
            <a:ext cx="25899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37" name="Google Shape;137;p13"/>
          <p:cNvSpPr txBox="1">
            <a:spLocks noGrp="1"/>
          </p:cNvSpPr>
          <p:nvPr>
            <p:ph type="title" idx="7"/>
          </p:nvPr>
        </p:nvSpPr>
        <p:spPr>
          <a:xfrm>
            <a:off x="5513475" y="1996835"/>
            <a:ext cx="25899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 b="0">
                <a:solidFill>
                  <a:schemeClr val="dk2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38" name="Google Shape;138;p13"/>
          <p:cNvSpPr txBox="1">
            <a:spLocks noGrp="1"/>
          </p:cNvSpPr>
          <p:nvPr>
            <p:ph type="title" idx="8" hasCustomPrompt="1"/>
          </p:nvPr>
        </p:nvSpPr>
        <p:spPr>
          <a:xfrm>
            <a:off x="1040625" y="3075232"/>
            <a:ext cx="8271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700" b="0">
                <a:solidFill>
                  <a:schemeClr val="accent1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9" name="Google Shape;139;p13"/>
          <p:cNvSpPr txBox="1">
            <a:spLocks noGrp="1"/>
          </p:cNvSpPr>
          <p:nvPr>
            <p:ph type="title" idx="9"/>
          </p:nvPr>
        </p:nvSpPr>
        <p:spPr>
          <a:xfrm>
            <a:off x="1867800" y="3075225"/>
            <a:ext cx="25899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40" name="Google Shape;140;p13"/>
          <p:cNvSpPr txBox="1">
            <a:spLocks noGrp="1"/>
          </p:cNvSpPr>
          <p:nvPr>
            <p:ph type="title" idx="13"/>
          </p:nvPr>
        </p:nvSpPr>
        <p:spPr>
          <a:xfrm>
            <a:off x="1867800" y="3510335"/>
            <a:ext cx="25899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 b="0">
                <a:solidFill>
                  <a:schemeClr val="dk2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41" name="Google Shape;141;p13"/>
          <p:cNvSpPr txBox="1">
            <a:spLocks noGrp="1"/>
          </p:cNvSpPr>
          <p:nvPr>
            <p:ph type="title" idx="14" hasCustomPrompt="1"/>
          </p:nvPr>
        </p:nvSpPr>
        <p:spPr>
          <a:xfrm>
            <a:off x="4686300" y="3075232"/>
            <a:ext cx="8271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700" b="0">
                <a:solidFill>
                  <a:schemeClr val="accent1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42" name="Google Shape;142;p13"/>
          <p:cNvSpPr txBox="1">
            <a:spLocks noGrp="1"/>
          </p:cNvSpPr>
          <p:nvPr>
            <p:ph type="title" idx="15"/>
          </p:nvPr>
        </p:nvSpPr>
        <p:spPr>
          <a:xfrm>
            <a:off x="5513475" y="3075225"/>
            <a:ext cx="25899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title" idx="16"/>
          </p:nvPr>
        </p:nvSpPr>
        <p:spPr>
          <a:xfrm>
            <a:off x="5513475" y="3510335"/>
            <a:ext cx="25899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 b="0">
                <a:solidFill>
                  <a:schemeClr val="dk2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oogle Shape;145;p14"/>
          <p:cNvGrpSpPr/>
          <p:nvPr/>
        </p:nvGrpSpPr>
        <p:grpSpPr>
          <a:xfrm>
            <a:off x="-1068591" y="286386"/>
            <a:ext cx="7405716" cy="4850098"/>
            <a:chOff x="-1068591" y="286386"/>
            <a:chExt cx="7405716" cy="4850098"/>
          </a:xfrm>
        </p:grpSpPr>
        <p:sp>
          <p:nvSpPr>
            <p:cNvPr id="146" name="Google Shape;146;p14"/>
            <p:cNvSpPr/>
            <p:nvPr/>
          </p:nvSpPr>
          <p:spPr>
            <a:xfrm>
              <a:off x="0" y="2996150"/>
              <a:ext cx="6337125" cy="2140333"/>
            </a:xfrm>
            <a:custGeom>
              <a:avLst/>
              <a:gdLst/>
              <a:ahLst/>
              <a:cxnLst/>
              <a:rect l="l" t="t" r="r" b="b"/>
              <a:pathLst>
                <a:path w="102717" h="45697" extrusionOk="0">
                  <a:moveTo>
                    <a:pt x="67914" y="23694"/>
                  </a:moveTo>
                  <a:cubicBezTo>
                    <a:pt x="42982" y="17836"/>
                    <a:pt x="43268" y="1"/>
                    <a:pt x="1" y="1"/>
                  </a:cubicBezTo>
                  <a:lnTo>
                    <a:pt x="1" y="45483"/>
                  </a:lnTo>
                  <a:cubicBezTo>
                    <a:pt x="1" y="45602"/>
                    <a:pt x="84" y="45697"/>
                    <a:pt x="203" y="45697"/>
                  </a:cubicBezTo>
                  <a:lnTo>
                    <a:pt x="102514" y="45697"/>
                  </a:lnTo>
                  <a:cubicBezTo>
                    <a:pt x="102621" y="45697"/>
                    <a:pt x="102716" y="45602"/>
                    <a:pt x="102716" y="45483"/>
                  </a:cubicBezTo>
                  <a:cubicBezTo>
                    <a:pt x="102716" y="45483"/>
                    <a:pt x="86452" y="28052"/>
                    <a:pt x="67914" y="236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7" name="Google Shape;147;p14"/>
            <p:cNvGrpSpPr/>
            <p:nvPr/>
          </p:nvGrpSpPr>
          <p:grpSpPr>
            <a:xfrm>
              <a:off x="1736600" y="1023311"/>
              <a:ext cx="1143519" cy="799674"/>
              <a:chOff x="1330800" y="1140849"/>
              <a:chExt cx="1143519" cy="799674"/>
            </a:xfrm>
          </p:grpSpPr>
          <p:sp>
            <p:nvSpPr>
              <p:cNvPr id="148" name="Google Shape;148;p14"/>
              <p:cNvSpPr/>
              <p:nvPr/>
            </p:nvSpPr>
            <p:spPr>
              <a:xfrm>
                <a:off x="2186368" y="1312440"/>
                <a:ext cx="287951" cy="93651"/>
              </a:xfrm>
              <a:custGeom>
                <a:avLst/>
                <a:gdLst/>
                <a:ahLst/>
                <a:cxnLst/>
                <a:rect l="l" t="t" r="r" b="b"/>
                <a:pathLst>
                  <a:path w="10371" h="3373" extrusionOk="0">
                    <a:moveTo>
                      <a:pt x="954" y="0"/>
                    </a:moveTo>
                    <a:cubicBezTo>
                      <a:pt x="634" y="0"/>
                      <a:pt x="313" y="36"/>
                      <a:pt x="0" y="113"/>
                    </a:cubicBezTo>
                    <a:cubicBezTo>
                      <a:pt x="143" y="100"/>
                      <a:pt x="285" y="94"/>
                      <a:pt x="427" y="94"/>
                    </a:cubicBezTo>
                    <a:cubicBezTo>
                      <a:pt x="1345" y="94"/>
                      <a:pt x="2253" y="358"/>
                      <a:pt x="3036" y="863"/>
                    </a:cubicBezTo>
                    <a:cubicBezTo>
                      <a:pt x="3929" y="1411"/>
                      <a:pt x="4620" y="2244"/>
                      <a:pt x="4977" y="3244"/>
                    </a:cubicBezTo>
                    <a:cubicBezTo>
                      <a:pt x="4989" y="3280"/>
                      <a:pt x="5013" y="3316"/>
                      <a:pt x="5049" y="3339"/>
                    </a:cubicBezTo>
                    <a:cubicBezTo>
                      <a:pt x="5080" y="3362"/>
                      <a:pt x="5117" y="3372"/>
                      <a:pt x="5153" y="3372"/>
                    </a:cubicBezTo>
                    <a:cubicBezTo>
                      <a:pt x="5213" y="3372"/>
                      <a:pt x="5273" y="3344"/>
                      <a:pt x="5310" y="3292"/>
                    </a:cubicBezTo>
                    <a:cubicBezTo>
                      <a:pt x="5906" y="2423"/>
                      <a:pt x="6632" y="1601"/>
                      <a:pt x="7596" y="1232"/>
                    </a:cubicBezTo>
                    <a:cubicBezTo>
                      <a:pt x="7881" y="1121"/>
                      <a:pt x="8182" y="1066"/>
                      <a:pt x="8483" y="1066"/>
                    </a:cubicBezTo>
                    <a:cubicBezTo>
                      <a:pt x="8698" y="1066"/>
                      <a:pt x="8912" y="1094"/>
                      <a:pt x="9120" y="1149"/>
                    </a:cubicBezTo>
                    <a:cubicBezTo>
                      <a:pt x="9644" y="1256"/>
                      <a:pt x="10097" y="1577"/>
                      <a:pt x="10371" y="2042"/>
                    </a:cubicBezTo>
                    <a:cubicBezTo>
                      <a:pt x="10180" y="1530"/>
                      <a:pt x="9692" y="1149"/>
                      <a:pt x="9168" y="970"/>
                    </a:cubicBezTo>
                    <a:cubicBezTo>
                      <a:pt x="8886" y="876"/>
                      <a:pt x="8591" y="828"/>
                      <a:pt x="8295" y="828"/>
                    </a:cubicBezTo>
                    <a:cubicBezTo>
                      <a:pt x="8029" y="828"/>
                      <a:pt x="7761" y="867"/>
                      <a:pt x="7501" y="946"/>
                    </a:cubicBezTo>
                    <a:cubicBezTo>
                      <a:pt x="6965" y="1125"/>
                      <a:pt x="6477" y="1423"/>
                      <a:pt x="6061" y="1804"/>
                    </a:cubicBezTo>
                    <a:cubicBezTo>
                      <a:pt x="5750" y="2104"/>
                      <a:pt x="5462" y="2435"/>
                      <a:pt x="5203" y="2783"/>
                    </a:cubicBezTo>
                    <a:lnTo>
                      <a:pt x="5203" y="2783"/>
                    </a:lnTo>
                    <a:cubicBezTo>
                      <a:pt x="4791" y="1859"/>
                      <a:pt x="4087" y="1093"/>
                      <a:pt x="3191" y="613"/>
                    </a:cubicBezTo>
                    <a:cubicBezTo>
                      <a:pt x="2715" y="339"/>
                      <a:pt x="2179" y="149"/>
                      <a:pt x="1631" y="53"/>
                    </a:cubicBezTo>
                    <a:cubicBezTo>
                      <a:pt x="1409" y="19"/>
                      <a:pt x="1182" y="0"/>
                      <a:pt x="9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14"/>
              <p:cNvSpPr/>
              <p:nvPr/>
            </p:nvSpPr>
            <p:spPr>
              <a:xfrm>
                <a:off x="2053454" y="1140849"/>
                <a:ext cx="204656" cy="68552"/>
              </a:xfrm>
              <a:custGeom>
                <a:avLst/>
                <a:gdLst/>
                <a:ahLst/>
                <a:cxnLst/>
                <a:rect l="l" t="t" r="r" b="b"/>
                <a:pathLst>
                  <a:path w="7371" h="2469" extrusionOk="0">
                    <a:moveTo>
                      <a:pt x="745" y="1"/>
                    </a:moveTo>
                    <a:cubicBezTo>
                      <a:pt x="497" y="1"/>
                      <a:pt x="247" y="30"/>
                      <a:pt x="1" y="90"/>
                    </a:cubicBezTo>
                    <a:cubicBezTo>
                      <a:pt x="58" y="87"/>
                      <a:pt x="116" y="86"/>
                      <a:pt x="173" y="86"/>
                    </a:cubicBezTo>
                    <a:cubicBezTo>
                      <a:pt x="875" y="86"/>
                      <a:pt x="1561" y="288"/>
                      <a:pt x="2156" y="673"/>
                    </a:cubicBezTo>
                    <a:cubicBezTo>
                      <a:pt x="2775" y="1054"/>
                      <a:pt x="3239" y="1649"/>
                      <a:pt x="3489" y="2340"/>
                    </a:cubicBezTo>
                    <a:cubicBezTo>
                      <a:pt x="3501" y="2376"/>
                      <a:pt x="3525" y="2411"/>
                      <a:pt x="3561" y="2435"/>
                    </a:cubicBezTo>
                    <a:cubicBezTo>
                      <a:pt x="3597" y="2458"/>
                      <a:pt x="3636" y="2468"/>
                      <a:pt x="3674" y="2468"/>
                    </a:cubicBezTo>
                    <a:cubicBezTo>
                      <a:pt x="3738" y="2468"/>
                      <a:pt x="3798" y="2439"/>
                      <a:pt x="3835" y="2388"/>
                    </a:cubicBezTo>
                    <a:cubicBezTo>
                      <a:pt x="4251" y="1768"/>
                      <a:pt x="4752" y="1197"/>
                      <a:pt x="5430" y="935"/>
                    </a:cubicBezTo>
                    <a:cubicBezTo>
                      <a:pt x="5634" y="855"/>
                      <a:pt x="5851" y="815"/>
                      <a:pt x="6068" y="815"/>
                    </a:cubicBezTo>
                    <a:cubicBezTo>
                      <a:pt x="6206" y="815"/>
                      <a:pt x="6344" y="831"/>
                      <a:pt x="6478" y="864"/>
                    </a:cubicBezTo>
                    <a:cubicBezTo>
                      <a:pt x="6847" y="923"/>
                      <a:pt x="7169" y="1149"/>
                      <a:pt x="7371" y="1471"/>
                    </a:cubicBezTo>
                    <a:cubicBezTo>
                      <a:pt x="7216" y="1090"/>
                      <a:pt x="6907" y="804"/>
                      <a:pt x="6526" y="673"/>
                    </a:cubicBezTo>
                    <a:cubicBezTo>
                      <a:pt x="6315" y="603"/>
                      <a:pt x="6098" y="567"/>
                      <a:pt x="5881" y="567"/>
                    </a:cubicBezTo>
                    <a:cubicBezTo>
                      <a:pt x="5693" y="567"/>
                      <a:pt x="5505" y="594"/>
                      <a:pt x="5323" y="649"/>
                    </a:cubicBezTo>
                    <a:cubicBezTo>
                      <a:pt x="4930" y="768"/>
                      <a:pt x="4573" y="983"/>
                      <a:pt x="4275" y="1256"/>
                    </a:cubicBezTo>
                    <a:cubicBezTo>
                      <a:pt x="4073" y="1451"/>
                      <a:pt x="3882" y="1663"/>
                      <a:pt x="3712" y="1884"/>
                    </a:cubicBezTo>
                    <a:lnTo>
                      <a:pt x="3712" y="1884"/>
                    </a:lnTo>
                    <a:cubicBezTo>
                      <a:pt x="3412" y="1256"/>
                      <a:pt x="2921" y="737"/>
                      <a:pt x="2299" y="411"/>
                    </a:cubicBezTo>
                    <a:cubicBezTo>
                      <a:pt x="1825" y="141"/>
                      <a:pt x="1289" y="1"/>
                      <a:pt x="7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14"/>
              <p:cNvSpPr/>
              <p:nvPr/>
            </p:nvSpPr>
            <p:spPr>
              <a:xfrm>
                <a:off x="1901410" y="1508632"/>
                <a:ext cx="280010" cy="118445"/>
              </a:xfrm>
              <a:custGeom>
                <a:avLst/>
                <a:gdLst/>
                <a:ahLst/>
                <a:cxnLst/>
                <a:rect l="l" t="t" r="r" b="b"/>
                <a:pathLst>
                  <a:path w="10085" h="4266" extrusionOk="0">
                    <a:moveTo>
                      <a:pt x="0" y="0"/>
                    </a:moveTo>
                    <a:cubicBezTo>
                      <a:pt x="1107" y="214"/>
                      <a:pt x="2143" y="714"/>
                      <a:pt x="3000" y="1465"/>
                    </a:cubicBezTo>
                    <a:cubicBezTo>
                      <a:pt x="3846" y="2167"/>
                      <a:pt x="4489" y="3096"/>
                      <a:pt x="4870" y="4143"/>
                    </a:cubicBezTo>
                    <a:cubicBezTo>
                      <a:pt x="4892" y="4219"/>
                      <a:pt x="4967" y="4266"/>
                      <a:pt x="5047" y="4266"/>
                    </a:cubicBezTo>
                    <a:cubicBezTo>
                      <a:pt x="5093" y="4266"/>
                      <a:pt x="5140" y="4250"/>
                      <a:pt x="5179" y="4215"/>
                    </a:cubicBezTo>
                    <a:cubicBezTo>
                      <a:pt x="5870" y="3560"/>
                      <a:pt x="6560" y="2905"/>
                      <a:pt x="7382" y="2465"/>
                    </a:cubicBezTo>
                    <a:cubicBezTo>
                      <a:pt x="7787" y="2238"/>
                      <a:pt x="8227" y="2084"/>
                      <a:pt x="8692" y="2000"/>
                    </a:cubicBezTo>
                    <a:cubicBezTo>
                      <a:pt x="8857" y="1971"/>
                      <a:pt x="9024" y="1956"/>
                      <a:pt x="9191" y="1956"/>
                    </a:cubicBezTo>
                    <a:cubicBezTo>
                      <a:pt x="9492" y="1956"/>
                      <a:pt x="9793" y="2004"/>
                      <a:pt x="10085" y="2096"/>
                    </a:cubicBezTo>
                    <a:cubicBezTo>
                      <a:pt x="9719" y="1917"/>
                      <a:pt x="9320" y="1822"/>
                      <a:pt x="8915" y="1822"/>
                    </a:cubicBezTo>
                    <a:cubicBezTo>
                      <a:pt x="8833" y="1822"/>
                      <a:pt x="8750" y="1826"/>
                      <a:pt x="8668" y="1834"/>
                    </a:cubicBezTo>
                    <a:cubicBezTo>
                      <a:pt x="8180" y="1869"/>
                      <a:pt x="7703" y="2000"/>
                      <a:pt x="7251" y="2215"/>
                    </a:cubicBezTo>
                    <a:cubicBezTo>
                      <a:pt x="6446" y="2580"/>
                      <a:pt x="5767" y="3157"/>
                      <a:pt x="5126" y="3739"/>
                    </a:cubicBezTo>
                    <a:lnTo>
                      <a:pt x="5126" y="3739"/>
                    </a:lnTo>
                    <a:cubicBezTo>
                      <a:pt x="4728" y="2734"/>
                      <a:pt x="4066" y="1858"/>
                      <a:pt x="3203" y="1203"/>
                    </a:cubicBezTo>
                    <a:cubicBezTo>
                      <a:pt x="2739" y="845"/>
                      <a:pt x="2227" y="560"/>
                      <a:pt x="1679" y="345"/>
                    </a:cubicBezTo>
                    <a:cubicBezTo>
                      <a:pt x="1143" y="143"/>
                      <a:pt x="583" y="24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14"/>
              <p:cNvSpPr/>
              <p:nvPr/>
            </p:nvSpPr>
            <p:spPr>
              <a:xfrm>
                <a:off x="1330800" y="1812248"/>
                <a:ext cx="401676" cy="128274"/>
              </a:xfrm>
              <a:custGeom>
                <a:avLst/>
                <a:gdLst/>
                <a:ahLst/>
                <a:cxnLst/>
                <a:rect l="l" t="t" r="r" b="b"/>
                <a:pathLst>
                  <a:path w="14467" h="4620" extrusionOk="0">
                    <a:moveTo>
                      <a:pt x="13626" y="0"/>
                    </a:moveTo>
                    <a:cubicBezTo>
                      <a:pt x="13232" y="0"/>
                      <a:pt x="12837" y="60"/>
                      <a:pt x="12455" y="185"/>
                    </a:cubicBezTo>
                    <a:cubicBezTo>
                      <a:pt x="11788" y="388"/>
                      <a:pt x="11169" y="709"/>
                      <a:pt x="10621" y="1138"/>
                    </a:cubicBezTo>
                    <a:cubicBezTo>
                      <a:pt x="9630" y="1903"/>
                      <a:pt x="8872" y="2903"/>
                      <a:pt x="8172" y="3907"/>
                    </a:cubicBezTo>
                    <a:lnTo>
                      <a:pt x="8172" y="3907"/>
                    </a:lnTo>
                    <a:cubicBezTo>
                      <a:pt x="7315" y="2644"/>
                      <a:pt x="6134" y="1644"/>
                      <a:pt x="4751" y="1007"/>
                    </a:cubicBezTo>
                    <a:cubicBezTo>
                      <a:pt x="4001" y="662"/>
                      <a:pt x="3216" y="424"/>
                      <a:pt x="2418" y="305"/>
                    </a:cubicBezTo>
                    <a:cubicBezTo>
                      <a:pt x="2031" y="248"/>
                      <a:pt x="1645" y="218"/>
                      <a:pt x="1260" y="218"/>
                    </a:cubicBezTo>
                    <a:cubicBezTo>
                      <a:pt x="838" y="218"/>
                      <a:pt x="418" y="254"/>
                      <a:pt x="1" y="328"/>
                    </a:cubicBezTo>
                    <a:cubicBezTo>
                      <a:pt x="121" y="323"/>
                      <a:pt x="242" y="320"/>
                      <a:pt x="362" y="320"/>
                    </a:cubicBezTo>
                    <a:cubicBezTo>
                      <a:pt x="1036" y="320"/>
                      <a:pt x="1701" y="405"/>
                      <a:pt x="2358" y="566"/>
                    </a:cubicBezTo>
                    <a:cubicBezTo>
                      <a:pt x="3132" y="745"/>
                      <a:pt x="3870" y="1019"/>
                      <a:pt x="4561" y="1388"/>
                    </a:cubicBezTo>
                    <a:cubicBezTo>
                      <a:pt x="5942" y="2102"/>
                      <a:pt x="7121" y="3174"/>
                      <a:pt x="7954" y="4496"/>
                    </a:cubicBezTo>
                    <a:cubicBezTo>
                      <a:pt x="7966" y="4531"/>
                      <a:pt x="7990" y="4555"/>
                      <a:pt x="8026" y="4579"/>
                    </a:cubicBezTo>
                    <a:cubicBezTo>
                      <a:pt x="8066" y="4606"/>
                      <a:pt x="8114" y="4619"/>
                      <a:pt x="8163" y="4619"/>
                    </a:cubicBezTo>
                    <a:cubicBezTo>
                      <a:pt x="8244" y="4619"/>
                      <a:pt x="8326" y="4582"/>
                      <a:pt x="8371" y="4507"/>
                    </a:cubicBezTo>
                    <a:cubicBezTo>
                      <a:pt x="9133" y="3400"/>
                      <a:pt x="9871" y="2293"/>
                      <a:pt x="10859" y="1436"/>
                    </a:cubicBezTo>
                    <a:cubicBezTo>
                      <a:pt x="11359" y="995"/>
                      <a:pt x="11919" y="650"/>
                      <a:pt x="12526" y="400"/>
                    </a:cubicBezTo>
                    <a:cubicBezTo>
                      <a:pt x="13050" y="188"/>
                      <a:pt x="13607" y="79"/>
                      <a:pt x="14162" y="79"/>
                    </a:cubicBezTo>
                    <a:cubicBezTo>
                      <a:pt x="14264" y="79"/>
                      <a:pt x="14366" y="83"/>
                      <a:pt x="14467" y="90"/>
                    </a:cubicBezTo>
                    <a:cubicBezTo>
                      <a:pt x="14189" y="31"/>
                      <a:pt x="13908" y="0"/>
                      <a:pt x="136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2" name="Google Shape;152;p14"/>
            <p:cNvSpPr/>
            <p:nvPr/>
          </p:nvSpPr>
          <p:spPr>
            <a:xfrm>
              <a:off x="-1068591" y="286386"/>
              <a:ext cx="1469321" cy="1013777"/>
            </a:xfrm>
            <a:custGeom>
              <a:avLst/>
              <a:gdLst/>
              <a:ahLst/>
              <a:cxnLst/>
              <a:rect l="l" t="t" r="r" b="b"/>
              <a:pathLst>
                <a:path w="15253" h="10524" extrusionOk="0">
                  <a:moveTo>
                    <a:pt x="7012" y="1"/>
                  </a:moveTo>
                  <a:cubicBezTo>
                    <a:pt x="6601" y="1"/>
                    <a:pt x="6193" y="59"/>
                    <a:pt x="5799" y="181"/>
                  </a:cubicBezTo>
                  <a:cubicBezTo>
                    <a:pt x="4537" y="574"/>
                    <a:pt x="3477" y="1669"/>
                    <a:pt x="3287" y="2979"/>
                  </a:cubicBezTo>
                  <a:cubicBezTo>
                    <a:pt x="3200" y="2970"/>
                    <a:pt x="3112" y="2965"/>
                    <a:pt x="3025" y="2965"/>
                  </a:cubicBezTo>
                  <a:cubicBezTo>
                    <a:pt x="1898" y="2965"/>
                    <a:pt x="735" y="3729"/>
                    <a:pt x="381" y="4801"/>
                  </a:cubicBezTo>
                  <a:cubicBezTo>
                    <a:pt x="0" y="5956"/>
                    <a:pt x="560" y="7349"/>
                    <a:pt x="1643" y="7896"/>
                  </a:cubicBezTo>
                  <a:cubicBezTo>
                    <a:pt x="2244" y="8202"/>
                    <a:pt x="2930" y="8256"/>
                    <a:pt x="3608" y="8256"/>
                  </a:cubicBezTo>
                  <a:cubicBezTo>
                    <a:pt x="3695" y="8256"/>
                    <a:pt x="3783" y="8255"/>
                    <a:pt x="3870" y="8254"/>
                  </a:cubicBezTo>
                  <a:cubicBezTo>
                    <a:pt x="4239" y="9230"/>
                    <a:pt x="5239" y="9873"/>
                    <a:pt x="6227" y="10230"/>
                  </a:cubicBezTo>
                  <a:cubicBezTo>
                    <a:pt x="6525" y="10337"/>
                    <a:pt x="6835" y="10421"/>
                    <a:pt x="7156" y="10480"/>
                  </a:cubicBezTo>
                  <a:cubicBezTo>
                    <a:pt x="7353" y="10509"/>
                    <a:pt x="7551" y="10523"/>
                    <a:pt x="7746" y="10523"/>
                  </a:cubicBezTo>
                  <a:cubicBezTo>
                    <a:pt x="9085" y="10523"/>
                    <a:pt x="10352" y="9862"/>
                    <a:pt x="11121" y="8730"/>
                  </a:cubicBezTo>
                  <a:cubicBezTo>
                    <a:pt x="11516" y="8913"/>
                    <a:pt x="11945" y="9006"/>
                    <a:pt x="12373" y="9006"/>
                  </a:cubicBezTo>
                  <a:cubicBezTo>
                    <a:pt x="12835" y="9006"/>
                    <a:pt x="13296" y="8898"/>
                    <a:pt x="13716" y="8682"/>
                  </a:cubicBezTo>
                  <a:cubicBezTo>
                    <a:pt x="14526" y="8254"/>
                    <a:pt x="15074" y="7456"/>
                    <a:pt x="15169" y="6551"/>
                  </a:cubicBezTo>
                  <a:cubicBezTo>
                    <a:pt x="15252" y="5622"/>
                    <a:pt x="14824" y="4717"/>
                    <a:pt x="14062" y="4182"/>
                  </a:cubicBezTo>
                  <a:cubicBezTo>
                    <a:pt x="14490" y="3586"/>
                    <a:pt x="14526" y="2812"/>
                    <a:pt x="14181" y="2170"/>
                  </a:cubicBezTo>
                  <a:cubicBezTo>
                    <a:pt x="13812" y="1539"/>
                    <a:pt x="13169" y="1134"/>
                    <a:pt x="12442" y="1086"/>
                  </a:cubicBezTo>
                  <a:cubicBezTo>
                    <a:pt x="12397" y="1083"/>
                    <a:pt x="12351" y="1082"/>
                    <a:pt x="12306" y="1082"/>
                  </a:cubicBezTo>
                  <a:cubicBezTo>
                    <a:pt x="11635" y="1082"/>
                    <a:pt x="10957" y="1404"/>
                    <a:pt x="10478" y="1872"/>
                  </a:cubicBezTo>
                  <a:cubicBezTo>
                    <a:pt x="10418" y="1384"/>
                    <a:pt x="10014" y="1027"/>
                    <a:pt x="9597" y="765"/>
                  </a:cubicBezTo>
                  <a:cubicBezTo>
                    <a:pt x="8827" y="281"/>
                    <a:pt x="7916" y="1"/>
                    <a:pt x="70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4"/>
            <p:cNvSpPr/>
            <p:nvPr/>
          </p:nvSpPr>
          <p:spPr>
            <a:xfrm>
              <a:off x="652272" y="318707"/>
              <a:ext cx="641022" cy="441992"/>
            </a:xfrm>
            <a:custGeom>
              <a:avLst/>
              <a:gdLst/>
              <a:ahLst/>
              <a:cxnLst/>
              <a:rect l="l" t="t" r="r" b="b"/>
              <a:pathLst>
                <a:path w="19289" h="13300" extrusionOk="0">
                  <a:moveTo>
                    <a:pt x="8878" y="1"/>
                  </a:moveTo>
                  <a:cubicBezTo>
                    <a:pt x="8356" y="1"/>
                    <a:pt x="7835" y="75"/>
                    <a:pt x="7335" y="231"/>
                  </a:cubicBezTo>
                  <a:cubicBezTo>
                    <a:pt x="5739" y="720"/>
                    <a:pt x="4406" y="2113"/>
                    <a:pt x="4168" y="3768"/>
                  </a:cubicBezTo>
                  <a:cubicBezTo>
                    <a:pt x="4055" y="3755"/>
                    <a:pt x="3942" y="3749"/>
                    <a:pt x="3828" y="3749"/>
                  </a:cubicBezTo>
                  <a:cubicBezTo>
                    <a:pt x="2402" y="3749"/>
                    <a:pt x="930" y="4697"/>
                    <a:pt x="488" y="6054"/>
                  </a:cubicBezTo>
                  <a:cubicBezTo>
                    <a:pt x="0" y="7518"/>
                    <a:pt x="715" y="9280"/>
                    <a:pt x="2084" y="9983"/>
                  </a:cubicBezTo>
                  <a:cubicBezTo>
                    <a:pt x="2819" y="10350"/>
                    <a:pt x="3658" y="10429"/>
                    <a:pt x="4491" y="10429"/>
                  </a:cubicBezTo>
                  <a:cubicBezTo>
                    <a:pt x="4629" y="10429"/>
                    <a:pt x="4768" y="10427"/>
                    <a:pt x="4906" y="10423"/>
                  </a:cubicBezTo>
                  <a:cubicBezTo>
                    <a:pt x="5370" y="11673"/>
                    <a:pt x="6632" y="12483"/>
                    <a:pt x="7882" y="12923"/>
                  </a:cubicBezTo>
                  <a:cubicBezTo>
                    <a:pt x="8263" y="13054"/>
                    <a:pt x="8656" y="13162"/>
                    <a:pt x="9061" y="13245"/>
                  </a:cubicBezTo>
                  <a:cubicBezTo>
                    <a:pt x="9310" y="13281"/>
                    <a:pt x="9559" y="13299"/>
                    <a:pt x="9806" y="13299"/>
                  </a:cubicBezTo>
                  <a:cubicBezTo>
                    <a:pt x="11495" y="13299"/>
                    <a:pt x="13096" y="12465"/>
                    <a:pt x="14062" y="11042"/>
                  </a:cubicBezTo>
                  <a:cubicBezTo>
                    <a:pt x="14561" y="11269"/>
                    <a:pt x="15095" y="11382"/>
                    <a:pt x="15629" y="11382"/>
                  </a:cubicBezTo>
                  <a:cubicBezTo>
                    <a:pt x="16217" y="11382"/>
                    <a:pt x="16805" y="11245"/>
                    <a:pt x="17348" y="10971"/>
                  </a:cubicBezTo>
                  <a:cubicBezTo>
                    <a:pt x="18372" y="10435"/>
                    <a:pt x="19062" y="9423"/>
                    <a:pt x="19193" y="8268"/>
                  </a:cubicBezTo>
                  <a:cubicBezTo>
                    <a:pt x="19288" y="7137"/>
                    <a:pt x="18729" y="5911"/>
                    <a:pt x="17776" y="5280"/>
                  </a:cubicBezTo>
                  <a:cubicBezTo>
                    <a:pt x="18312" y="4530"/>
                    <a:pt x="18372" y="3541"/>
                    <a:pt x="17931" y="2732"/>
                  </a:cubicBezTo>
                  <a:cubicBezTo>
                    <a:pt x="17467" y="1946"/>
                    <a:pt x="16645" y="1434"/>
                    <a:pt x="15728" y="1363"/>
                  </a:cubicBezTo>
                  <a:cubicBezTo>
                    <a:pt x="15673" y="1359"/>
                    <a:pt x="15617" y="1357"/>
                    <a:pt x="15561" y="1357"/>
                  </a:cubicBezTo>
                  <a:cubicBezTo>
                    <a:pt x="14720" y="1357"/>
                    <a:pt x="13854" y="1770"/>
                    <a:pt x="13240" y="2351"/>
                  </a:cubicBezTo>
                  <a:cubicBezTo>
                    <a:pt x="13169" y="1744"/>
                    <a:pt x="12657" y="1291"/>
                    <a:pt x="12145" y="958"/>
                  </a:cubicBezTo>
                  <a:cubicBezTo>
                    <a:pt x="11172" y="353"/>
                    <a:pt x="10021" y="1"/>
                    <a:pt x="88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4" name="Google Shape;154;p14"/>
          <p:cNvSpPr txBox="1">
            <a:spLocks noGrp="1"/>
          </p:cNvSpPr>
          <p:nvPr>
            <p:ph type="title"/>
          </p:nvPr>
        </p:nvSpPr>
        <p:spPr>
          <a:xfrm>
            <a:off x="4268975" y="3287125"/>
            <a:ext cx="4168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25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4"/>
          <p:cNvSpPr txBox="1">
            <a:spLocks noGrp="1"/>
          </p:cNvSpPr>
          <p:nvPr>
            <p:ph type="title" idx="2"/>
          </p:nvPr>
        </p:nvSpPr>
        <p:spPr>
          <a:xfrm>
            <a:off x="3692775" y="1394850"/>
            <a:ext cx="4744500" cy="190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000" b="0">
                <a:solidFill>
                  <a:schemeClr val="dk2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CUSTOM_4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" name="Google Shape;157;p15"/>
          <p:cNvGrpSpPr/>
          <p:nvPr/>
        </p:nvGrpSpPr>
        <p:grpSpPr>
          <a:xfrm>
            <a:off x="0" y="3551175"/>
            <a:ext cx="2567900" cy="1592400"/>
            <a:chOff x="0" y="3551175"/>
            <a:chExt cx="2567900" cy="1592400"/>
          </a:xfrm>
        </p:grpSpPr>
        <p:sp>
          <p:nvSpPr>
            <p:cNvPr id="158" name="Google Shape;158;p15"/>
            <p:cNvSpPr/>
            <p:nvPr/>
          </p:nvSpPr>
          <p:spPr>
            <a:xfrm>
              <a:off x="0" y="3551175"/>
              <a:ext cx="1381479" cy="1592396"/>
            </a:xfrm>
            <a:custGeom>
              <a:avLst/>
              <a:gdLst/>
              <a:ahLst/>
              <a:cxnLst/>
              <a:rect l="l" t="t" r="r" b="b"/>
              <a:pathLst>
                <a:path w="92453" h="35422" extrusionOk="0">
                  <a:moveTo>
                    <a:pt x="92452" y="35267"/>
                  </a:moveTo>
                  <a:cubicBezTo>
                    <a:pt x="92452" y="35267"/>
                    <a:pt x="73069" y="1"/>
                    <a:pt x="0" y="1787"/>
                  </a:cubicBezTo>
                  <a:lnTo>
                    <a:pt x="0" y="35208"/>
                  </a:lnTo>
                  <a:cubicBezTo>
                    <a:pt x="0" y="35327"/>
                    <a:pt x="84" y="35422"/>
                    <a:pt x="203" y="35422"/>
                  </a:cubicBezTo>
                  <a:lnTo>
                    <a:pt x="92238" y="35422"/>
                  </a:lnTo>
                  <a:cubicBezTo>
                    <a:pt x="92357" y="35422"/>
                    <a:pt x="92452" y="35327"/>
                    <a:pt x="92452" y="35208"/>
                  </a:cubicBezTo>
                  <a:close/>
                </a:path>
              </a:pathLst>
            </a:custGeom>
            <a:solidFill>
              <a:srgbClr val="F5F1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5"/>
            <p:cNvSpPr/>
            <p:nvPr/>
          </p:nvSpPr>
          <p:spPr>
            <a:xfrm>
              <a:off x="0" y="4302675"/>
              <a:ext cx="2567900" cy="840900"/>
            </a:xfrm>
            <a:custGeom>
              <a:avLst/>
              <a:gdLst/>
              <a:ahLst/>
              <a:cxnLst/>
              <a:rect l="l" t="t" r="r" b="b"/>
              <a:pathLst>
                <a:path w="102716" h="33636" extrusionOk="0">
                  <a:moveTo>
                    <a:pt x="102716" y="33493"/>
                  </a:moveTo>
                  <a:cubicBezTo>
                    <a:pt x="102716" y="33493"/>
                    <a:pt x="93310" y="6549"/>
                    <a:pt x="67914" y="11645"/>
                  </a:cubicBezTo>
                  <a:cubicBezTo>
                    <a:pt x="25420" y="20158"/>
                    <a:pt x="42113" y="4763"/>
                    <a:pt x="0" y="1"/>
                  </a:cubicBezTo>
                  <a:lnTo>
                    <a:pt x="0" y="33433"/>
                  </a:lnTo>
                  <a:cubicBezTo>
                    <a:pt x="0" y="33540"/>
                    <a:pt x="84" y="33636"/>
                    <a:pt x="203" y="33636"/>
                  </a:cubicBezTo>
                  <a:lnTo>
                    <a:pt x="102513" y="33636"/>
                  </a:lnTo>
                  <a:cubicBezTo>
                    <a:pt x="102620" y="33636"/>
                    <a:pt x="102716" y="33540"/>
                    <a:pt x="102716" y="3343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0" name="Google Shape;160;p15"/>
          <p:cNvSpPr txBox="1">
            <a:spLocks noGrp="1"/>
          </p:cNvSpPr>
          <p:nvPr>
            <p:ph type="title"/>
          </p:nvPr>
        </p:nvSpPr>
        <p:spPr>
          <a:xfrm>
            <a:off x="789600" y="1183148"/>
            <a:ext cx="3732000" cy="14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200"/>
              <a:buNone/>
              <a:defRPr>
                <a:solidFill>
                  <a:schemeClr val="accent4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200"/>
              <a:buNone/>
              <a:defRPr sz="4200">
                <a:solidFill>
                  <a:schemeClr val="accent4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200"/>
              <a:buNone/>
              <a:defRPr sz="4200">
                <a:solidFill>
                  <a:schemeClr val="accent4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200"/>
              <a:buNone/>
              <a:defRPr sz="4200">
                <a:solidFill>
                  <a:schemeClr val="accent4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200"/>
              <a:buNone/>
              <a:defRPr sz="4200">
                <a:solidFill>
                  <a:schemeClr val="accent4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200"/>
              <a:buNone/>
              <a:defRPr sz="4200">
                <a:solidFill>
                  <a:schemeClr val="accent4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200"/>
              <a:buNone/>
              <a:defRPr sz="4200">
                <a:solidFill>
                  <a:schemeClr val="accent4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200"/>
              <a:buNone/>
              <a:defRPr sz="4200">
                <a:solidFill>
                  <a:schemeClr val="accent4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200"/>
              <a:buNone/>
              <a:defRPr sz="42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61" name="Google Shape;161;p15"/>
          <p:cNvSpPr txBox="1">
            <a:spLocks noGrp="1"/>
          </p:cNvSpPr>
          <p:nvPr>
            <p:ph type="subTitle" idx="1"/>
          </p:nvPr>
        </p:nvSpPr>
        <p:spPr>
          <a:xfrm>
            <a:off x="789600" y="2526050"/>
            <a:ext cx="3015300" cy="112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1590" y="410809"/>
            <a:ext cx="7626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58775" y="1434450"/>
            <a:ext cx="7626300" cy="31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itter"/>
              <a:buChar char="●"/>
              <a:defRPr>
                <a:solidFill>
                  <a:schemeClr val="dk2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itter"/>
              <a:buChar char="○"/>
              <a:defRPr>
                <a:solidFill>
                  <a:schemeClr val="dk2"/>
                </a:solidFill>
                <a:latin typeface="Bitter"/>
                <a:ea typeface="Bitter"/>
                <a:cs typeface="Bitter"/>
                <a:sym typeface="Bitter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itter"/>
              <a:buChar char="■"/>
              <a:defRPr>
                <a:solidFill>
                  <a:schemeClr val="dk2"/>
                </a:solidFill>
                <a:latin typeface="Bitter"/>
                <a:ea typeface="Bitter"/>
                <a:cs typeface="Bitter"/>
                <a:sym typeface="Bitter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itter"/>
              <a:buChar char="●"/>
              <a:defRPr>
                <a:solidFill>
                  <a:schemeClr val="dk2"/>
                </a:solidFill>
                <a:latin typeface="Bitter"/>
                <a:ea typeface="Bitter"/>
                <a:cs typeface="Bitter"/>
                <a:sym typeface="Bitter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itter"/>
              <a:buChar char="○"/>
              <a:defRPr>
                <a:solidFill>
                  <a:schemeClr val="dk2"/>
                </a:solidFill>
                <a:latin typeface="Bitter"/>
                <a:ea typeface="Bitter"/>
                <a:cs typeface="Bitter"/>
                <a:sym typeface="Bitter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itter"/>
              <a:buChar char="■"/>
              <a:defRPr>
                <a:solidFill>
                  <a:schemeClr val="dk2"/>
                </a:solidFill>
                <a:latin typeface="Bitter"/>
                <a:ea typeface="Bitter"/>
                <a:cs typeface="Bitter"/>
                <a:sym typeface="Bitter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itter"/>
              <a:buChar char="●"/>
              <a:defRPr>
                <a:solidFill>
                  <a:schemeClr val="dk2"/>
                </a:solidFill>
                <a:latin typeface="Bitter"/>
                <a:ea typeface="Bitter"/>
                <a:cs typeface="Bitter"/>
                <a:sym typeface="Bitter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itter"/>
              <a:buChar char="○"/>
              <a:defRPr>
                <a:solidFill>
                  <a:schemeClr val="dk2"/>
                </a:solidFill>
                <a:latin typeface="Bitter"/>
                <a:ea typeface="Bitter"/>
                <a:cs typeface="Bitter"/>
                <a:sym typeface="Bitter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itter"/>
              <a:buChar char="■"/>
              <a:defRPr>
                <a:solidFill>
                  <a:schemeClr val="dk2"/>
                </a:solidFill>
                <a:latin typeface="Bitter"/>
                <a:ea typeface="Bitter"/>
                <a:cs typeface="Bitter"/>
                <a:sym typeface="Bitte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3" r:id="rId4"/>
    <p:sldLayoutId id="2147483656" r:id="rId5"/>
    <p:sldLayoutId id="2147483658" r:id="rId6"/>
    <p:sldLayoutId id="2147483659" r:id="rId7"/>
    <p:sldLayoutId id="2147483660" r:id="rId8"/>
    <p:sldLayoutId id="2147483661" r:id="rId9"/>
    <p:sldLayoutId id="2147483664" r:id="rId10"/>
    <p:sldLayoutId id="2147483666" r:id="rId11"/>
    <p:sldLayoutId id="2147483668" r:id="rId12"/>
    <p:sldLayoutId id="2147483670" r:id="rId13"/>
    <p:sldLayoutId id="2147483671" r:id="rId14"/>
    <p:sldLayoutId id="2147483672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audio" Target="file:///C:\Users\Emadudeen\Downloads\MG%20Bk%204%20F-SA_2020_1-11.mp3" TargetMode="Externa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9"/>
          <p:cNvSpPr txBox="1">
            <a:spLocks noGrp="1"/>
          </p:cNvSpPr>
          <p:nvPr>
            <p:ph type="ctrTitle"/>
          </p:nvPr>
        </p:nvSpPr>
        <p:spPr>
          <a:xfrm>
            <a:off x="206492" y="1155688"/>
            <a:ext cx="7169100" cy="18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4"/>
                </a:solidFill>
              </a:rPr>
              <a:t> Unit 3</a:t>
            </a:r>
            <a:br>
              <a:rPr lang="en" dirty="0">
                <a:solidFill>
                  <a:schemeClr val="accent4"/>
                </a:solidFill>
              </a:rPr>
            </a:br>
            <a:r>
              <a:rPr lang="en" sz="3600" dirty="0">
                <a:solidFill>
                  <a:schemeClr val="accent1"/>
                </a:solidFill>
              </a:rPr>
              <a:t>There is No Place Like Home</a:t>
            </a:r>
            <a:br>
              <a:rPr lang="en" sz="7200" dirty="0">
                <a:solidFill>
                  <a:schemeClr val="accent1"/>
                </a:solidFill>
              </a:rPr>
            </a:br>
            <a:r>
              <a:rPr lang="en" sz="2400" dirty="0">
                <a:solidFill>
                  <a:schemeClr val="accent4"/>
                </a:solidFill>
              </a:rPr>
              <a:t>Writing</a:t>
            </a:r>
            <a:endParaRPr dirty="0">
              <a:solidFill>
                <a:schemeClr val="accent4"/>
              </a:solidFill>
            </a:endParaRPr>
          </a:p>
        </p:txBody>
      </p:sp>
      <p:grpSp>
        <p:nvGrpSpPr>
          <p:cNvPr id="334" name="Google Shape;334;p29"/>
          <p:cNvGrpSpPr/>
          <p:nvPr/>
        </p:nvGrpSpPr>
        <p:grpSpPr>
          <a:xfrm flipH="1">
            <a:off x="4541450" y="2716441"/>
            <a:ext cx="1889052" cy="1969942"/>
            <a:chOff x="7224800" y="69200"/>
            <a:chExt cx="1331725" cy="1388750"/>
          </a:xfrm>
        </p:grpSpPr>
        <p:sp>
          <p:nvSpPr>
            <p:cNvPr id="335" name="Google Shape;335;p29"/>
            <p:cNvSpPr/>
            <p:nvPr/>
          </p:nvSpPr>
          <p:spPr>
            <a:xfrm>
              <a:off x="7370050" y="166975"/>
              <a:ext cx="1041525" cy="1150775"/>
            </a:xfrm>
            <a:custGeom>
              <a:avLst/>
              <a:gdLst/>
              <a:ahLst/>
              <a:cxnLst/>
              <a:rect l="l" t="t" r="r" b="b"/>
              <a:pathLst>
                <a:path w="41661" h="46031" extrusionOk="0">
                  <a:moveTo>
                    <a:pt x="20825" y="1"/>
                  </a:moveTo>
                  <a:lnTo>
                    <a:pt x="1" y="12741"/>
                  </a:lnTo>
                  <a:lnTo>
                    <a:pt x="1" y="46030"/>
                  </a:lnTo>
                  <a:lnTo>
                    <a:pt x="41661" y="46030"/>
                  </a:lnTo>
                  <a:lnTo>
                    <a:pt x="41661" y="12741"/>
                  </a:lnTo>
                  <a:lnTo>
                    <a:pt x="2082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9"/>
            <p:cNvSpPr/>
            <p:nvPr/>
          </p:nvSpPr>
          <p:spPr>
            <a:xfrm>
              <a:off x="7251275" y="1273975"/>
              <a:ext cx="118800" cy="183975"/>
            </a:xfrm>
            <a:custGeom>
              <a:avLst/>
              <a:gdLst/>
              <a:ahLst/>
              <a:cxnLst/>
              <a:rect l="l" t="t" r="r" b="b"/>
              <a:pathLst>
                <a:path w="4752" h="7359" extrusionOk="0">
                  <a:moveTo>
                    <a:pt x="1" y="0"/>
                  </a:moveTo>
                  <a:lnTo>
                    <a:pt x="1" y="7358"/>
                  </a:lnTo>
                  <a:lnTo>
                    <a:pt x="4752" y="7358"/>
                  </a:lnTo>
                  <a:lnTo>
                    <a:pt x="47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9"/>
            <p:cNvSpPr/>
            <p:nvPr/>
          </p:nvSpPr>
          <p:spPr>
            <a:xfrm>
              <a:off x="8411550" y="1273975"/>
              <a:ext cx="118500" cy="183975"/>
            </a:xfrm>
            <a:custGeom>
              <a:avLst/>
              <a:gdLst/>
              <a:ahLst/>
              <a:cxnLst/>
              <a:rect l="l" t="t" r="r" b="b"/>
              <a:pathLst>
                <a:path w="4740" h="7359" extrusionOk="0">
                  <a:moveTo>
                    <a:pt x="1" y="0"/>
                  </a:moveTo>
                  <a:lnTo>
                    <a:pt x="1" y="7358"/>
                  </a:lnTo>
                  <a:lnTo>
                    <a:pt x="4739" y="7358"/>
                  </a:lnTo>
                  <a:lnTo>
                    <a:pt x="473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9"/>
            <p:cNvSpPr/>
            <p:nvPr/>
          </p:nvSpPr>
          <p:spPr>
            <a:xfrm>
              <a:off x="7224800" y="69200"/>
              <a:ext cx="1331725" cy="421400"/>
            </a:xfrm>
            <a:custGeom>
              <a:avLst/>
              <a:gdLst/>
              <a:ahLst/>
              <a:cxnLst/>
              <a:rect l="l" t="t" r="r" b="b"/>
              <a:pathLst>
                <a:path w="53269" h="16856" extrusionOk="0">
                  <a:moveTo>
                    <a:pt x="26636" y="1"/>
                  </a:moveTo>
                  <a:cubicBezTo>
                    <a:pt x="26444" y="1"/>
                    <a:pt x="26254" y="54"/>
                    <a:pt x="26087" y="161"/>
                  </a:cubicBezTo>
                  <a:lnTo>
                    <a:pt x="310" y="15937"/>
                  </a:lnTo>
                  <a:cubicBezTo>
                    <a:pt x="84" y="16080"/>
                    <a:pt x="0" y="16378"/>
                    <a:pt x="143" y="16616"/>
                  </a:cubicBezTo>
                  <a:cubicBezTo>
                    <a:pt x="244" y="16771"/>
                    <a:pt x="406" y="16856"/>
                    <a:pt x="573" y="16856"/>
                  </a:cubicBezTo>
                  <a:cubicBezTo>
                    <a:pt x="661" y="16856"/>
                    <a:pt x="751" y="16832"/>
                    <a:pt x="834" y="16783"/>
                  </a:cubicBezTo>
                  <a:lnTo>
                    <a:pt x="26635" y="983"/>
                  </a:lnTo>
                  <a:lnTo>
                    <a:pt x="52447" y="16783"/>
                  </a:lnTo>
                  <a:cubicBezTo>
                    <a:pt x="52530" y="16832"/>
                    <a:pt x="52620" y="16856"/>
                    <a:pt x="52708" y="16856"/>
                  </a:cubicBezTo>
                  <a:cubicBezTo>
                    <a:pt x="52873" y="16856"/>
                    <a:pt x="53033" y="16771"/>
                    <a:pt x="53126" y="16616"/>
                  </a:cubicBezTo>
                  <a:cubicBezTo>
                    <a:pt x="53269" y="16378"/>
                    <a:pt x="53197" y="16080"/>
                    <a:pt x="52971" y="15937"/>
                  </a:cubicBezTo>
                  <a:lnTo>
                    <a:pt x="27194" y="161"/>
                  </a:lnTo>
                  <a:cubicBezTo>
                    <a:pt x="27022" y="54"/>
                    <a:pt x="26828" y="1"/>
                    <a:pt x="266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9"/>
            <p:cNvSpPr/>
            <p:nvPr/>
          </p:nvSpPr>
          <p:spPr>
            <a:xfrm>
              <a:off x="8218675" y="603650"/>
              <a:ext cx="140225" cy="208075"/>
            </a:xfrm>
            <a:custGeom>
              <a:avLst/>
              <a:gdLst/>
              <a:ahLst/>
              <a:cxnLst/>
              <a:rect l="l" t="t" r="r" b="b"/>
              <a:pathLst>
                <a:path w="5609" h="8323" extrusionOk="0">
                  <a:moveTo>
                    <a:pt x="0" y="0"/>
                  </a:moveTo>
                  <a:lnTo>
                    <a:pt x="0" y="8323"/>
                  </a:lnTo>
                  <a:lnTo>
                    <a:pt x="5608" y="8323"/>
                  </a:lnTo>
                  <a:lnTo>
                    <a:pt x="56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9"/>
            <p:cNvSpPr/>
            <p:nvPr/>
          </p:nvSpPr>
          <p:spPr>
            <a:xfrm>
              <a:off x="8233550" y="618225"/>
              <a:ext cx="110450" cy="178625"/>
            </a:xfrm>
            <a:custGeom>
              <a:avLst/>
              <a:gdLst/>
              <a:ahLst/>
              <a:cxnLst/>
              <a:rect l="l" t="t" r="r" b="b"/>
              <a:pathLst>
                <a:path w="4418" h="7145" extrusionOk="0">
                  <a:moveTo>
                    <a:pt x="1" y="1"/>
                  </a:moveTo>
                  <a:lnTo>
                    <a:pt x="1" y="7144"/>
                  </a:lnTo>
                  <a:lnTo>
                    <a:pt x="4418" y="7144"/>
                  </a:lnTo>
                  <a:lnTo>
                    <a:pt x="44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9"/>
            <p:cNvSpPr/>
            <p:nvPr/>
          </p:nvSpPr>
          <p:spPr>
            <a:xfrm>
              <a:off x="8218675" y="603650"/>
              <a:ext cx="140225" cy="208075"/>
            </a:xfrm>
            <a:custGeom>
              <a:avLst/>
              <a:gdLst/>
              <a:ahLst/>
              <a:cxnLst/>
              <a:rect l="l" t="t" r="r" b="b"/>
              <a:pathLst>
                <a:path w="5609" h="8323" extrusionOk="0">
                  <a:moveTo>
                    <a:pt x="2512" y="0"/>
                  </a:moveTo>
                  <a:lnTo>
                    <a:pt x="2512" y="3870"/>
                  </a:lnTo>
                  <a:lnTo>
                    <a:pt x="0" y="3870"/>
                  </a:lnTo>
                  <a:lnTo>
                    <a:pt x="0" y="4453"/>
                  </a:lnTo>
                  <a:lnTo>
                    <a:pt x="2512" y="4453"/>
                  </a:lnTo>
                  <a:lnTo>
                    <a:pt x="2512" y="8323"/>
                  </a:lnTo>
                  <a:lnTo>
                    <a:pt x="3096" y="8323"/>
                  </a:lnTo>
                  <a:lnTo>
                    <a:pt x="3096" y="4453"/>
                  </a:lnTo>
                  <a:lnTo>
                    <a:pt x="5608" y="4453"/>
                  </a:lnTo>
                  <a:lnTo>
                    <a:pt x="5608" y="3870"/>
                  </a:lnTo>
                  <a:lnTo>
                    <a:pt x="3096" y="3870"/>
                  </a:ln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9"/>
            <p:cNvSpPr/>
            <p:nvPr/>
          </p:nvSpPr>
          <p:spPr>
            <a:xfrm>
              <a:off x="7951075" y="603650"/>
              <a:ext cx="139925" cy="208075"/>
            </a:xfrm>
            <a:custGeom>
              <a:avLst/>
              <a:gdLst/>
              <a:ahLst/>
              <a:cxnLst/>
              <a:rect l="l" t="t" r="r" b="b"/>
              <a:pathLst>
                <a:path w="5597" h="8323" extrusionOk="0">
                  <a:moveTo>
                    <a:pt x="1" y="0"/>
                  </a:moveTo>
                  <a:lnTo>
                    <a:pt x="1" y="8323"/>
                  </a:lnTo>
                  <a:lnTo>
                    <a:pt x="5596" y="8323"/>
                  </a:lnTo>
                  <a:lnTo>
                    <a:pt x="55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9"/>
            <p:cNvSpPr/>
            <p:nvPr/>
          </p:nvSpPr>
          <p:spPr>
            <a:xfrm>
              <a:off x="7965650" y="618225"/>
              <a:ext cx="110475" cy="178625"/>
            </a:xfrm>
            <a:custGeom>
              <a:avLst/>
              <a:gdLst/>
              <a:ahLst/>
              <a:cxnLst/>
              <a:rect l="l" t="t" r="r" b="b"/>
              <a:pathLst>
                <a:path w="4419" h="7145" extrusionOk="0">
                  <a:moveTo>
                    <a:pt x="1" y="1"/>
                  </a:moveTo>
                  <a:lnTo>
                    <a:pt x="1" y="7144"/>
                  </a:lnTo>
                  <a:lnTo>
                    <a:pt x="4418" y="7144"/>
                  </a:lnTo>
                  <a:lnTo>
                    <a:pt x="44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9"/>
            <p:cNvSpPr/>
            <p:nvPr/>
          </p:nvSpPr>
          <p:spPr>
            <a:xfrm>
              <a:off x="7951075" y="603650"/>
              <a:ext cx="139925" cy="208075"/>
            </a:xfrm>
            <a:custGeom>
              <a:avLst/>
              <a:gdLst/>
              <a:ahLst/>
              <a:cxnLst/>
              <a:rect l="l" t="t" r="r" b="b"/>
              <a:pathLst>
                <a:path w="5597" h="8323" extrusionOk="0">
                  <a:moveTo>
                    <a:pt x="2501" y="0"/>
                  </a:moveTo>
                  <a:lnTo>
                    <a:pt x="2501" y="3870"/>
                  </a:lnTo>
                  <a:lnTo>
                    <a:pt x="1" y="3870"/>
                  </a:lnTo>
                  <a:lnTo>
                    <a:pt x="1" y="4453"/>
                  </a:lnTo>
                  <a:lnTo>
                    <a:pt x="2501" y="4453"/>
                  </a:lnTo>
                  <a:lnTo>
                    <a:pt x="2501" y="8323"/>
                  </a:lnTo>
                  <a:lnTo>
                    <a:pt x="3096" y="8323"/>
                  </a:lnTo>
                  <a:lnTo>
                    <a:pt x="3096" y="4453"/>
                  </a:lnTo>
                  <a:lnTo>
                    <a:pt x="5596" y="4453"/>
                  </a:lnTo>
                  <a:lnTo>
                    <a:pt x="5596" y="3870"/>
                  </a:lnTo>
                  <a:lnTo>
                    <a:pt x="3096" y="3870"/>
                  </a:ln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9"/>
            <p:cNvSpPr/>
            <p:nvPr/>
          </p:nvSpPr>
          <p:spPr>
            <a:xfrm>
              <a:off x="7683175" y="603650"/>
              <a:ext cx="139925" cy="208075"/>
            </a:xfrm>
            <a:custGeom>
              <a:avLst/>
              <a:gdLst/>
              <a:ahLst/>
              <a:cxnLst/>
              <a:rect l="l" t="t" r="r" b="b"/>
              <a:pathLst>
                <a:path w="5597" h="8323" extrusionOk="0">
                  <a:moveTo>
                    <a:pt x="1" y="0"/>
                  </a:moveTo>
                  <a:lnTo>
                    <a:pt x="1" y="8323"/>
                  </a:lnTo>
                  <a:lnTo>
                    <a:pt x="5597" y="8323"/>
                  </a:lnTo>
                  <a:lnTo>
                    <a:pt x="559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9"/>
            <p:cNvSpPr/>
            <p:nvPr/>
          </p:nvSpPr>
          <p:spPr>
            <a:xfrm>
              <a:off x="7697775" y="618225"/>
              <a:ext cx="110750" cy="178625"/>
            </a:xfrm>
            <a:custGeom>
              <a:avLst/>
              <a:gdLst/>
              <a:ahLst/>
              <a:cxnLst/>
              <a:rect l="l" t="t" r="r" b="b"/>
              <a:pathLst>
                <a:path w="4430" h="7145" extrusionOk="0">
                  <a:moveTo>
                    <a:pt x="0" y="1"/>
                  </a:moveTo>
                  <a:lnTo>
                    <a:pt x="0" y="7144"/>
                  </a:lnTo>
                  <a:lnTo>
                    <a:pt x="4429" y="7144"/>
                  </a:lnTo>
                  <a:lnTo>
                    <a:pt x="44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9"/>
            <p:cNvSpPr/>
            <p:nvPr/>
          </p:nvSpPr>
          <p:spPr>
            <a:xfrm>
              <a:off x="7683175" y="603650"/>
              <a:ext cx="139925" cy="208075"/>
            </a:xfrm>
            <a:custGeom>
              <a:avLst/>
              <a:gdLst/>
              <a:ahLst/>
              <a:cxnLst/>
              <a:rect l="l" t="t" r="r" b="b"/>
              <a:pathLst>
                <a:path w="5597" h="8323" extrusionOk="0">
                  <a:moveTo>
                    <a:pt x="2501" y="0"/>
                  </a:moveTo>
                  <a:lnTo>
                    <a:pt x="2501" y="3870"/>
                  </a:lnTo>
                  <a:lnTo>
                    <a:pt x="1" y="3870"/>
                  </a:lnTo>
                  <a:lnTo>
                    <a:pt x="1" y="4453"/>
                  </a:lnTo>
                  <a:lnTo>
                    <a:pt x="2501" y="4453"/>
                  </a:lnTo>
                  <a:lnTo>
                    <a:pt x="2501" y="8323"/>
                  </a:lnTo>
                  <a:lnTo>
                    <a:pt x="3097" y="8323"/>
                  </a:lnTo>
                  <a:lnTo>
                    <a:pt x="3097" y="4453"/>
                  </a:lnTo>
                  <a:lnTo>
                    <a:pt x="5597" y="4453"/>
                  </a:lnTo>
                  <a:lnTo>
                    <a:pt x="5597" y="3870"/>
                  </a:lnTo>
                  <a:lnTo>
                    <a:pt x="3097" y="3870"/>
                  </a:lnTo>
                  <a:lnTo>
                    <a:pt x="309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9"/>
            <p:cNvSpPr/>
            <p:nvPr/>
          </p:nvSpPr>
          <p:spPr>
            <a:xfrm>
              <a:off x="7645075" y="731650"/>
              <a:ext cx="491475" cy="119975"/>
            </a:xfrm>
            <a:custGeom>
              <a:avLst/>
              <a:gdLst/>
              <a:ahLst/>
              <a:cxnLst/>
              <a:rect l="l" t="t" r="r" b="b"/>
              <a:pathLst>
                <a:path w="19659" h="4799" extrusionOk="0">
                  <a:moveTo>
                    <a:pt x="1" y="0"/>
                  </a:moveTo>
                  <a:lnTo>
                    <a:pt x="1" y="4798"/>
                  </a:lnTo>
                  <a:lnTo>
                    <a:pt x="19658" y="4798"/>
                  </a:lnTo>
                  <a:lnTo>
                    <a:pt x="1965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9"/>
            <p:cNvSpPr/>
            <p:nvPr/>
          </p:nvSpPr>
          <p:spPr>
            <a:xfrm>
              <a:off x="7415300" y="603650"/>
              <a:ext cx="139925" cy="208075"/>
            </a:xfrm>
            <a:custGeom>
              <a:avLst/>
              <a:gdLst/>
              <a:ahLst/>
              <a:cxnLst/>
              <a:rect l="l" t="t" r="r" b="b"/>
              <a:pathLst>
                <a:path w="5597" h="8323" extrusionOk="0">
                  <a:moveTo>
                    <a:pt x="0" y="0"/>
                  </a:moveTo>
                  <a:lnTo>
                    <a:pt x="0" y="8323"/>
                  </a:lnTo>
                  <a:lnTo>
                    <a:pt x="5596" y="8323"/>
                  </a:lnTo>
                  <a:lnTo>
                    <a:pt x="55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9"/>
            <p:cNvSpPr/>
            <p:nvPr/>
          </p:nvSpPr>
          <p:spPr>
            <a:xfrm>
              <a:off x="7430175" y="618225"/>
              <a:ext cx="110450" cy="178625"/>
            </a:xfrm>
            <a:custGeom>
              <a:avLst/>
              <a:gdLst/>
              <a:ahLst/>
              <a:cxnLst/>
              <a:rect l="l" t="t" r="r" b="b"/>
              <a:pathLst>
                <a:path w="4418" h="7145" extrusionOk="0">
                  <a:moveTo>
                    <a:pt x="1" y="1"/>
                  </a:moveTo>
                  <a:lnTo>
                    <a:pt x="1" y="7144"/>
                  </a:lnTo>
                  <a:lnTo>
                    <a:pt x="4418" y="7144"/>
                  </a:lnTo>
                  <a:lnTo>
                    <a:pt x="44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9"/>
            <p:cNvSpPr/>
            <p:nvPr/>
          </p:nvSpPr>
          <p:spPr>
            <a:xfrm>
              <a:off x="7415300" y="603650"/>
              <a:ext cx="140225" cy="208075"/>
            </a:xfrm>
            <a:custGeom>
              <a:avLst/>
              <a:gdLst/>
              <a:ahLst/>
              <a:cxnLst/>
              <a:rect l="l" t="t" r="r" b="b"/>
              <a:pathLst>
                <a:path w="5609" h="8323" extrusionOk="0">
                  <a:moveTo>
                    <a:pt x="2513" y="0"/>
                  </a:moveTo>
                  <a:lnTo>
                    <a:pt x="2513" y="3870"/>
                  </a:lnTo>
                  <a:lnTo>
                    <a:pt x="0" y="3870"/>
                  </a:lnTo>
                  <a:lnTo>
                    <a:pt x="0" y="4453"/>
                  </a:lnTo>
                  <a:lnTo>
                    <a:pt x="2513" y="4453"/>
                  </a:lnTo>
                  <a:lnTo>
                    <a:pt x="2513" y="8323"/>
                  </a:lnTo>
                  <a:lnTo>
                    <a:pt x="3096" y="8323"/>
                  </a:lnTo>
                  <a:lnTo>
                    <a:pt x="3096" y="4453"/>
                  </a:lnTo>
                  <a:lnTo>
                    <a:pt x="5608" y="4453"/>
                  </a:lnTo>
                  <a:lnTo>
                    <a:pt x="5608" y="3870"/>
                  </a:lnTo>
                  <a:lnTo>
                    <a:pt x="3096" y="3870"/>
                  </a:ln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9"/>
            <p:cNvSpPr/>
            <p:nvPr/>
          </p:nvSpPr>
          <p:spPr>
            <a:xfrm>
              <a:off x="8218675" y="940300"/>
              <a:ext cx="140225" cy="208075"/>
            </a:xfrm>
            <a:custGeom>
              <a:avLst/>
              <a:gdLst/>
              <a:ahLst/>
              <a:cxnLst/>
              <a:rect l="l" t="t" r="r" b="b"/>
              <a:pathLst>
                <a:path w="5609" h="8323" extrusionOk="0">
                  <a:moveTo>
                    <a:pt x="0" y="0"/>
                  </a:moveTo>
                  <a:lnTo>
                    <a:pt x="0" y="8323"/>
                  </a:lnTo>
                  <a:lnTo>
                    <a:pt x="5608" y="8323"/>
                  </a:lnTo>
                  <a:lnTo>
                    <a:pt x="56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9"/>
            <p:cNvSpPr/>
            <p:nvPr/>
          </p:nvSpPr>
          <p:spPr>
            <a:xfrm>
              <a:off x="8233550" y="954875"/>
              <a:ext cx="110450" cy="178625"/>
            </a:xfrm>
            <a:custGeom>
              <a:avLst/>
              <a:gdLst/>
              <a:ahLst/>
              <a:cxnLst/>
              <a:rect l="l" t="t" r="r" b="b"/>
              <a:pathLst>
                <a:path w="4418" h="7145" extrusionOk="0">
                  <a:moveTo>
                    <a:pt x="1" y="1"/>
                  </a:moveTo>
                  <a:lnTo>
                    <a:pt x="1" y="7144"/>
                  </a:lnTo>
                  <a:lnTo>
                    <a:pt x="4418" y="7144"/>
                  </a:lnTo>
                  <a:lnTo>
                    <a:pt x="44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9"/>
            <p:cNvSpPr/>
            <p:nvPr/>
          </p:nvSpPr>
          <p:spPr>
            <a:xfrm>
              <a:off x="8218675" y="940300"/>
              <a:ext cx="140225" cy="208075"/>
            </a:xfrm>
            <a:custGeom>
              <a:avLst/>
              <a:gdLst/>
              <a:ahLst/>
              <a:cxnLst/>
              <a:rect l="l" t="t" r="r" b="b"/>
              <a:pathLst>
                <a:path w="5609" h="8323" extrusionOk="0">
                  <a:moveTo>
                    <a:pt x="2512" y="0"/>
                  </a:moveTo>
                  <a:lnTo>
                    <a:pt x="2512" y="3870"/>
                  </a:lnTo>
                  <a:lnTo>
                    <a:pt x="0" y="3870"/>
                  </a:lnTo>
                  <a:lnTo>
                    <a:pt x="0" y="4453"/>
                  </a:lnTo>
                  <a:lnTo>
                    <a:pt x="2512" y="4453"/>
                  </a:lnTo>
                  <a:lnTo>
                    <a:pt x="2512" y="8323"/>
                  </a:lnTo>
                  <a:lnTo>
                    <a:pt x="3096" y="8323"/>
                  </a:lnTo>
                  <a:lnTo>
                    <a:pt x="3096" y="4453"/>
                  </a:lnTo>
                  <a:lnTo>
                    <a:pt x="5608" y="4453"/>
                  </a:lnTo>
                  <a:lnTo>
                    <a:pt x="5608" y="3870"/>
                  </a:lnTo>
                  <a:lnTo>
                    <a:pt x="3096" y="3870"/>
                  </a:ln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9"/>
            <p:cNvSpPr/>
            <p:nvPr/>
          </p:nvSpPr>
          <p:spPr>
            <a:xfrm>
              <a:off x="7951075" y="940300"/>
              <a:ext cx="139925" cy="208075"/>
            </a:xfrm>
            <a:custGeom>
              <a:avLst/>
              <a:gdLst/>
              <a:ahLst/>
              <a:cxnLst/>
              <a:rect l="l" t="t" r="r" b="b"/>
              <a:pathLst>
                <a:path w="5597" h="8323" extrusionOk="0">
                  <a:moveTo>
                    <a:pt x="1" y="0"/>
                  </a:moveTo>
                  <a:lnTo>
                    <a:pt x="1" y="8323"/>
                  </a:lnTo>
                  <a:lnTo>
                    <a:pt x="5596" y="8323"/>
                  </a:lnTo>
                  <a:lnTo>
                    <a:pt x="55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9"/>
            <p:cNvSpPr/>
            <p:nvPr/>
          </p:nvSpPr>
          <p:spPr>
            <a:xfrm>
              <a:off x="7965650" y="955175"/>
              <a:ext cx="110475" cy="178625"/>
            </a:xfrm>
            <a:custGeom>
              <a:avLst/>
              <a:gdLst/>
              <a:ahLst/>
              <a:cxnLst/>
              <a:rect l="l" t="t" r="r" b="b"/>
              <a:pathLst>
                <a:path w="4419" h="7145" extrusionOk="0">
                  <a:moveTo>
                    <a:pt x="1" y="1"/>
                  </a:moveTo>
                  <a:lnTo>
                    <a:pt x="1" y="7144"/>
                  </a:lnTo>
                  <a:lnTo>
                    <a:pt x="4418" y="7144"/>
                  </a:lnTo>
                  <a:lnTo>
                    <a:pt x="44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9"/>
            <p:cNvSpPr/>
            <p:nvPr/>
          </p:nvSpPr>
          <p:spPr>
            <a:xfrm>
              <a:off x="7951075" y="940300"/>
              <a:ext cx="139925" cy="208075"/>
            </a:xfrm>
            <a:custGeom>
              <a:avLst/>
              <a:gdLst/>
              <a:ahLst/>
              <a:cxnLst/>
              <a:rect l="l" t="t" r="r" b="b"/>
              <a:pathLst>
                <a:path w="5597" h="8323" extrusionOk="0">
                  <a:moveTo>
                    <a:pt x="2501" y="0"/>
                  </a:moveTo>
                  <a:lnTo>
                    <a:pt x="2501" y="3870"/>
                  </a:lnTo>
                  <a:lnTo>
                    <a:pt x="1" y="3870"/>
                  </a:lnTo>
                  <a:lnTo>
                    <a:pt x="1" y="4453"/>
                  </a:lnTo>
                  <a:lnTo>
                    <a:pt x="2501" y="4453"/>
                  </a:lnTo>
                  <a:lnTo>
                    <a:pt x="2501" y="8323"/>
                  </a:lnTo>
                  <a:lnTo>
                    <a:pt x="3096" y="8323"/>
                  </a:lnTo>
                  <a:lnTo>
                    <a:pt x="3096" y="4453"/>
                  </a:lnTo>
                  <a:lnTo>
                    <a:pt x="5596" y="4453"/>
                  </a:lnTo>
                  <a:lnTo>
                    <a:pt x="5596" y="3870"/>
                  </a:lnTo>
                  <a:lnTo>
                    <a:pt x="3096" y="3870"/>
                  </a:ln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9"/>
            <p:cNvSpPr/>
            <p:nvPr/>
          </p:nvSpPr>
          <p:spPr>
            <a:xfrm>
              <a:off x="7683175" y="940300"/>
              <a:ext cx="139925" cy="208075"/>
            </a:xfrm>
            <a:custGeom>
              <a:avLst/>
              <a:gdLst/>
              <a:ahLst/>
              <a:cxnLst/>
              <a:rect l="l" t="t" r="r" b="b"/>
              <a:pathLst>
                <a:path w="5597" h="8323" extrusionOk="0">
                  <a:moveTo>
                    <a:pt x="1" y="0"/>
                  </a:moveTo>
                  <a:lnTo>
                    <a:pt x="1" y="8323"/>
                  </a:lnTo>
                  <a:lnTo>
                    <a:pt x="5597" y="8323"/>
                  </a:lnTo>
                  <a:lnTo>
                    <a:pt x="559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9"/>
            <p:cNvSpPr/>
            <p:nvPr/>
          </p:nvSpPr>
          <p:spPr>
            <a:xfrm>
              <a:off x="7697775" y="955175"/>
              <a:ext cx="110750" cy="178625"/>
            </a:xfrm>
            <a:custGeom>
              <a:avLst/>
              <a:gdLst/>
              <a:ahLst/>
              <a:cxnLst/>
              <a:rect l="l" t="t" r="r" b="b"/>
              <a:pathLst>
                <a:path w="4430" h="7145" extrusionOk="0">
                  <a:moveTo>
                    <a:pt x="0" y="1"/>
                  </a:moveTo>
                  <a:lnTo>
                    <a:pt x="0" y="7144"/>
                  </a:lnTo>
                  <a:lnTo>
                    <a:pt x="4429" y="7144"/>
                  </a:lnTo>
                  <a:lnTo>
                    <a:pt x="44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9"/>
            <p:cNvSpPr/>
            <p:nvPr/>
          </p:nvSpPr>
          <p:spPr>
            <a:xfrm>
              <a:off x="7683175" y="940300"/>
              <a:ext cx="139925" cy="208075"/>
            </a:xfrm>
            <a:custGeom>
              <a:avLst/>
              <a:gdLst/>
              <a:ahLst/>
              <a:cxnLst/>
              <a:rect l="l" t="t" r="r" b="b"/>
              <a:pathLst>
                <a:path w="5597" h="8323" extrusionOk="0">
                  <a:moveTo>
                    <a:pt x="2501" y="0"/>
                  </a:moveTo>
                  <a:lnTo>
                    <a:pt x="2501" y="3870"/>
                  </a:lnTo>
                  <a:lnTo>
                    <a:pt x="1" y="3870"/>
                  </a:lnTo>
                  <a:lnTo>
                    <a:pt x="1" y="4453"/>
                  </a:lnTo>
                  <a:lnTo>
                    <a:pt x="2501" y="4453"/>
                  </a:lnTo>
                  <a:lnTo>
                    <a:pt x="2501" y="8323"/>
                  </a:lnTo>
                  <a:lnTo>
                    <a:pt x="3097" y="8323"/>
                  </a:lnTo>
                  <a:lnTo>
                    <a:pt x="3097" y="4453"/>
                  </a:lnTo>
                  <a:lnTo>
                    <a:pt x="5597" y="4453"/>
                  </a:lnTo>
                  <a:lnTo>
                    <a:pt x="5597" y="3870"/>
                  </a:lnTo>
                  <a:lnTo>
                    <a:pt x="3097" y="3870"/>
                  </a:lnTo>
                  <a:lnTo>
                    <a:pt x="309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9"/>
            <p:cNvSpPr/>
            <p:nvPr/>
          </p:nvSpPr>
          <p:spPr>
            <a:xfrm>
              <a:off x="7415300" y="940300"/>
              <a:ext cx="139925" cy="208075"/>
            </a:xfrm>
            <a:custGeom>
              <a:avLst/>
              <a:gdLst/>
              <a:ahLst/>
              <a:cxnLst/>
              <a:rect l="l" t="t" r="r" b="b"/>
              <a:pathLst>
                <a:path w="5597" h="8323" extrusionOk="0">
                  <a:moveTo>
                    <a:pt x="0" y="0"/>
                  </a:moveTo>
                  <a:lnTo>
                    <a:pt x="0" y="8323"/>
                  </a:lnTo>
                  <a:lnTo>
                    <a:pt x="5596" y="8323"/>
                  </a:lnTo>
                  <a:lnTo>
                    <a:pt x="55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9"/>
            <p:cNvSpPr/>
            <p:nvPr/>
          </p:nvSpPr>
          <p:spPr>
            <a:xfrm>
              <a:off x="7430175" y="955175"/>
              <a:ext cx="110450" cy="178625"/>
            </a:xfrm>
            <a:custGeom>
              <a:avLst/>
              <a:gdLst/>
              <a:ahLst/>
              <a:cxnLst/>
              <a:rect l="l" t="t" r="r" b="b"/>
              <a:pathLst>
                <a:path w="4418" h="7145" extrusionOk="0">
                  <a:moveTo>
                    <a:pt x="1" y="1"/>
                  </a:moveTo>
                  <a:lnTo>
                    <a:pt x="1" y="7144"/>
                  </a:lnTo>
                  <a:lnTo>
                    <a:pt x="4418" y="7144"/>
                  </a:lnTo>
                  <a:lnTo>
                    <a:pt x="44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9"/>
            <p:cNvSpPr/>
            <p:nvPr/>
          </p:nvSpPr>
          <p:spPr>
            <a:xfrm>
              <a:off x="7415300" y="940300"/>
              <a:ext cx="140225" cy="208075"/>
            </a:xfrm>
            <a:custGeom>
              <a:avLst/>
              <a:gdLst/>
              <a:ahLst/>
              <a:cxnLst/>
              <a:rect l="l" t="t" r="r" b="b"/>
              <a:pathLst>
                <a:path w="5609" h="8323" extrusionOk="0">
                  <a:moveTo>
                    <a:pt x="2513" y="0"/>
                  </a:moveTo>
                  <a:lnTo>
                    <a:pt x="2513" y="3870"/>
                  </a:lnTo>
                  <a:lnTo>
                    <a:pt x="0" y="3870"/>
                  </a:lnTo>
                  <a:lnTo>
                    <a:pt x="0" y="4453"/>
                  </a:lnTo>
                  <a:lnTo>
                    <a:pt x="2513" y="4453"/>
                  </a:lnTo>
                  <a:lnTo>
                    <a:pt x="2513" y="8323"/>
                  </a:lnTo>
                  <a:lnTo>
                    <a:pt x="3096" y="8323"/>
                  </a:lnTo>
                  <a:lnTo>
                    <a:pt x="3096" y="4453"/>
                  </a:lnTo>
                  <a:lnTo>
                    <a:pt x="5608" y="4453"/>
                  </a:lnTo>
                  <a:lnTo>
                    <a:pt x="5608" y="3870"/>
                  </a:lnTo>
                  <a:lnTo>
                    <a:pt x="3096" y="3870"/>
                  </a:ln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9"/>
            <p:cNvSpPr/>
            <p:nvPr/>
          </p:nvSpPr>
          <p:spPr>
            <a:xfrm>
              <a:off x="7687950" y="349150"/>
              <a:ext cx="145275" cy="144975"/>
            </a:xfrm>
            <a:custGeom>
              <a:avLst/>
              <a:gdLst/>
              <a:ahLst/>
              <a:cxnLst/>
              <a:rect l="l" t="t" r="r" b="b"/>
              <a:pathLst>
                <a:path w="5811" h="5799" extrusionOk="0">
                  <a:moveTo>
                    <a:pt x="0" y="1"/>
                  </a:moveTo>
                  <a:lnTo>
                    <a:pt x="0" y="5799"/>
                  </a:lnTo>
                  <a:lnTo>
                    <a:pt x="5811" y="5799"/>
                  </a:lnTo>
                  <a:lnTo>
                    <a:pt x="581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9"/>
            <p:cNvSpPr/>
            <p:nvPr/>
          </p:nvSpPr>
          <p:spPr>
            <a:xfrm>
              <a:off x="7706700" y="367900"/>
              <a:ext cx="107775" cy="107775"/>
            </a:xfrm>
            <a:custGeom>
              <a:avLst/>
              <a:gdLst/>
              <a:ahLst/>
              <a:cxnLst/>
              <a:rect l="l" t="t" r="r" b="b"/>
              <a:pathLst>
                <a:path w="4311" h="4311" extrusionOk="0">
                  <a:moveTo>
                    <a:pt x="1" y="1"/>
                  </a:moveTo>
                  <a:lnTo>
                    <a:pt x="1" y="4311"/>
                  </a:lnTo>
                  <a:lnTo>
                    <a:pt x="4311" y="4311"/>
                  </a:lnTo>
                  <a:lnTo>
                    <a:pt x="431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9"/>
            <p:cNvSpPr/>
            <p:nvPr/>
          </p:nvSpPr>
          <p:spPr>
            <a:xfrm>
              <a:off x="7948400" y="349150"/>
              <a:ext cx="144975" cy="144975"/>
            </a:xfrm>
            <a:custGeom>
              <a:avLst/>
              <a:gdLst/>
              <a:ahLst/>
              <a:cxnLst/>
              <a:rect l="l" t="t" r="r" b="b"/>
              <a:pathLst>
                <a:path w="5799" h="5799" extrusionOk="0">
                  <a:moveTo>
                    <a:pt x="0" y="1"/>
                  </a:moveTo>
                  <a:lnTo>
                    <a:pt x="0" y="5799"/>
                  </a:lnTo>
                  <a:lnTo>
                    <a:pt x="5799" y="5799"/>
                  </a:lnTo>
                  <a:lnTo>
                    <a:pt x="579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9"/>
            <p:cNvSpPr/>
            <p:nvPr/>
          </p:nvSpPr>
          <p:spPr>
            <a:xfrm>
              <a:off x="7967150" y="367900"/>
              <a:ext cx="107475" cy="107775"/>
            </a:xfrm>
            <a:custGeom>
              <a:avLst/>
              <a:gdLst/>
              <a:ahLst/>
              <a:cxnLst/>
              <a:rect l="l" t="t" r="r" b="b"/>
              <a:pathLst>
                <a:path w="4299" h="4311" extrusionOk="0">
                  <a:moveTo>
                    <a:pt x="0" y="1"/>
                  </a:moveTo>
                  <a:lnTo>
                    <a:pt x="0" y="4311"/>
                  </a:lnTo>
                  <a:lnTo>
                    <a:pt x="4299" y="4311"/>
                  </a:lnTo>
                  <a:lnTo>
                    <a:pt x="42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9"/>
            <p:cNvSpPr/>
            <p:nvPr/>
          </p:nvSpPr>
          <p:spPr>
            <a:xfrm>
              <a:off x="7370050" y="1317725"/>
              <a:ext cx="1041525" cy="140225"/>
            </a:xfrm>
            <a:custGeom>
              <a:avLst/>
              <a:gdLst/>
              <a:ahLst/>
              <a:cxnLst/>
              <a:rect l="l" t="t" r="r" b="b"/>
              <a:pathLst>
                <a:path w="41661" h="5609" extrusionOk="0">
                  <a:moveTo>
                    <a:pt x="1" y="0"/>
                  </a:moveTo>
                  <a:lnTo>
                    <a:pt x="1" y="5608"/>
                  </a:lnTo>
                  <a:lnTo>
                    <a:pt x="41661" y="5608"/>
                  </a:lnTo>
                  <a:lnTo>
                    <a:pt x="416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9"/>
            <p:cNvSpPr/>
            <p:nvPr/>
          </p:nvSpPr>
          <p:spPr>
            <a:xfrm>
              <a:off x="7248600" y="93750"/>
              <a:ext cx="1284425" cy="1180250"/>
            </a:xfrm>
            <a:custGeom>
              <a:avLst/>
              <a:gdLst/>
              <a:ahLst/>
              <a:cxnLst/>
              <a:rect l="l" t="t" r="r" b="b"/>
              <a:pathLst>
                <a:path w="51377" h="47210" extrusionOk="0">
                  <a:moveTo>
                    <a:pt x="25087" y="3287"/>
                  </a:moveTo>
                  <a:lnTo>
                    <a:pt x="25087" y="7740"/>
                  </a:lnTo>
                  <a:lnTo>
                    <a:pt x="17813" y="7740"/>
                  </a:lnTo>
                  <a:lnTo>
                    <a:pt x="25087" y="3287"/>
                  </a:lnTo>
                  <a:close/>
                  <a:moveTo>
                    <a:pt x="26278" y="3287"/>
                  </a:moveTo>
                  <a:lnTo>
                    <a:pt x="33553" y="7740"/>
                  </a:lnTo>
                  <a:lnTo>
                    <a:pt x="26278" y="7740"/>
                  </a:lnTo>
                  <a:lnTo>
                    <a:pt x="26278" y="3287"/>
                  </a:lnTo>
                  <a:close/>
                  <a:moveTo>
                    <a:pt x="36708" y="9669"/>
                  </a:moveTo>
                  <a:lnTo>
                    <a:pt x="41125" y="12360"/>
                  </a:lnTo>
                  <a:lnTo>
                    <a:pt x="36708" y="16777"/>
                  </a:lnTo>
                  <a:lnTo>
                    <a:pt x="36708" y="9669"/>
                  </a:lnTo>
                  <a:close/>
                  <a:moveTo>
                    <a:pt x="14669" y="9669"/>
                  </a:moveTo>
                  <a:lnTo>
                    <a:pt x="14669" y="16801"/>
                  </a:lnTo>
                  <a:lnTo>
                    <a:pt x="10252" y="12372"/>
                  </a:lnTo>
                  <a:lnTo>
                    <a:pt x="14669" y="9669"/>
                  </a:lnTo>
                  <a:close/>
                  <a:moveTo>
                    <a:pt x="42149" y="13014"/>
                  </a:moveTo>
                  <a:lnTo>
                    <a:pt x="46530" y="15690"/>
                  </a:lnTo>
                  <a:lnTo>
                    <a:pt x="46530" y="17622"/>
                  </a:lnTo>
                  <a:lnTo>
                    <a:pt x="37541" y="17622"/>
                  </a:lnTo>
                  <a:lnTo>
                    <a:pt x="42149" y="13014"/>
                  </a:lnTo>
                  <a:close/>
                  <a:moveTo>
                    <a:pt x="9228" y="13014"/>
                  </a:moveTo>
                  <a:lnTo>
                    <a:pt x="13836" y="17634"/>
                  </a:lnTo>
                  <a:lnTo>
                    <a:pt x="4859" y="17634"/>
                  </a:lnTo>
                  <a:lnTo>
                    <a:pt x="4859" y="15670"/>
                  </a:lnTo>
                  <a:lnTo>
                    <a:pt x="9228" y="13014"/>
                  </a:lnTo>
                  <a:close/>
                  <a:moveTo>
                    <a:pt x="25087" y="8931"/>
                  </a:moveTo>
                  <a:lnTo>
                    <a:pt x="25087" y="17634"/>
                  </a:lnTo>
                  <a:lnTo>
                    <a:pt x="15860" y="17634"/>
                  </a:lnTo>
                  <a:lnTo>
                    <a:pt x="15860" y="8943"/>
                  </a:lnTo>
                  <a:lnTo>
                    <a:pt x="15884" y="8931"/>
                  </a:lnTo>
                  <a:close/>
                  <a:moveTo>
                    <a:pt x="35493" y="8919"/>
                  </a:moveTo>
                  <a:lnTo>
                    <a:pt x="35517" y="8943"/>
                  </a:lnTo>
                  <a:lnTo>
                    <a:pt x="35517" y="17622"/>
                  </a:lnTo>
                  <a:lnTo>
                    <a:pt x="26290" y="17634"/>
                  </a:lnTo>
                  <a:lnTo>
                    <a:pt x="26290" y="8919"/>
                  </a:lnTo>
                  <a:close/>
                  <a:moveTo>
                    <a:pt x="25087" y="18813"/>
                  </a:moveTo>
                  <a:lnTo>
                    <a:pt x="25087" y="26028"/>
                  </a:lnTo>
                  <a:lnTo>
                    <a:pt x="15860" y="26040"/>
                  </a:lnTo>
                  <a:lnTo>
                    <a:pt x="15860" y="18813"/>
                  </a:lnTo>
                  <a:close/>
                  <a:moveTo>
                    <a:pt x="35517" y="18813"/>
                  </a:moveTo>
                  <a:lnTo>
                    <a:pt x="35517" y="26028"/>
                  </a:lnTo>
                  <a:lnTo>
                    <a:pt x="26290" y="26040"/>
                  </a:lnTo>
                  <a:lnTo>
                    <a:pt x="26290" y="18813"/>
                  </a:lnTo>
                  <a:close/>
                  <a:moveTo>
                    <a:pt x="46530" y="18813"/>
                  </a:moveTo>
                  <a:lnTo>
                    <a:pt x="46530" y="30302"/>
                  </a:lnTo>
                  <a:lnTo>
                    <a:pt x="36708" y="30302"/>
                  </a:lnTo>
                  <a:lnTo>
                    <a:pt x="36708" y="18813"/>
                  </a:lnTo>
                  <a:close/>
                  <a:moveTo>
                    <a:pt x="14669" y="18813"/>
                  </a:moveTo>
                  <a:lnTo>
                    <a:pt x="14669" y="30314"/>
                  </a:lnTo>
                  <a:lnTo>
                    <a:pt x="4847" y="30314"/>
                  </a:lnTo>
                  <a:lnTo>
                    <a:pt x="4847" y="18813"/>
                  </a:lnTo>
                  <a:close/>
                  <a:moveTo>
                    <a:pt x="18384" y="26969"/>
                  </a:moveTo>
                  <a:lnTo>
                    <a:pt x="18384" y="30314"/>
                  </a:lnTo>
                  <a:lnTo>
                    <a:pt x="15860" y="30314"/>
                  </a:lnTo>
                  <a:lnTo>
                    <a:pt x="15860" y="26969"/>
                  </a:lnTo>
                  <a:close/>
                  <a:moveTo>
                    <a:pt x="21968" y="26969"/>
                  </a:moveTo>
                  <a:lnTo>
                    <a:pt x="21968" y="30314"/>
                  </a:lnTo>
                  <a:lnTo>
                    <a:pt x="19134" y="30314"/>
                  </a:lnTo>
                  <a:lnTo>
                    <a:pt x="19134" y="26969"/>
                  </a:lnTo>
                  <a:close/>
                  <a:moveTo>
                    <a:pt x="25087" y="26969"/>
                  </a:moveTo>
                  <a:lnTo>
                    <a:pt x="25087" y="30314"/>
                  </a:lnTo>
                  <a:lnTo>
                    <a:pt x="22730" y="30314"/>
                  </a:lnTo>
                  <a:lnTo>
                    <a:pt x="22718" y="26969"/>
                  </a:lnTo>
                  <a:close/>
                  <a:moveTo>
                    <a:pt x="28647" y="26969"/>
                  </a:moveTo>
                  <a:lnTo>
                    <a:pt x="28647" y="30314"/>
                  </a:lnTo>
                  <a:lnTo>
                    <a:pt x="26278" y="30314"/>
                  </a:lnTo>
                  <a:lnTo>
                    <a:pt x="26278" y="26969"/>
                  </a:lnTo>
                  <a:close/>
                  <a:moveTo>
                    <a:pt x="32231" y="26969"/>
                  </a:moveTo>
                  <a:lnTo>
                    <a:pt x="32231" y="30314"/>
                  </a:lnTo>
                  <a:lnTo>
                    <a:pt x="29397" y="30314"/>
                  </a:lnTo>
                  <a:lnTo>
                    <a:pt x="29397" y="26969"/>
                  </a:lnTo>
                  <a:close/>
                  <a:moveTo>
                    <a:pt x="35517" y="26969"/>
                  </a:moveTo>
                  <a:lnTo>
                    <a:pt x="35517" y="30314"/>
                  </a:lnTo>
                  <a:lnTo>
                    <a:pt x="32981" y="30314"/>
                  </a:lnTo>
                  <a:lnTo>
                    <a:pt x="32981" y="26969"/>
                  </a:lnTo>
                  <a:close/>
                  <a:moveTo>
                    <a:pt x="14681" y="31493"/>
                  </a:moveTo>
                  <a:lnTo>
                    <a:pt x="14681" y="44530"/>
                  </a:lnTo>
                  <a:lnTo>
                    <a:pt x="4859" y="44530"/>
                  </a:lnTo>
                  <a:lnTo>
                    <a:pt x="4859" y="31493"/>
                  </a:lnTo>
                  <a:close/>
                  <a:moveTo>
                    <a:pt x="25099" y="31493"/>
                  </a:moveTo>
                  <a:lnTo>
                    <a:pt x="25099" y="44530"/>
                  </a:lnTo>
                  <a:lnTo>
                    <a:pt x="15872" y="44530"/>
                  </a:lnTo>
                  <a:lnTo>
                    <a:pt x="15872" y="31493"/>
                  </a:lnTo>
                  <a:close/>
                  <a:moveTo>
                    <a:pt x="35517" y="31493"/>
                  </a:moveTo>
                  <a:lnTo>
                    <a:pt x="35517" y="44530"/>
                  </a:lnTo>
                  <a:lnTo>
                    <a:pt x="26290" y="44530"/>
                  </a:lnTo>
                  <a:lnTo>
                    <a:pt x="26290" y="31493"/>
                  </a:lnTo>
                  <a:close/>
                  <a:moveTo>
                    <a:pt x="46530" y="31493"/>
                  </a:moveTo>
                  <a:lnTo>
                    <a:pt x="46530" y="44530"/>
                  </a:lnTo>
                  <a:lnTo>
                    <a:pt x="36708" y="44530"/>
                  </a:lnTo>
                  <a:lnTo>
                    <a:pt x="36708" y="31493"/>
                  </a:lnTo>
                  <a:close/>
                  <a:moveTo>
                    <a:pt x="25683" y="1"/>
                  </a:moveTo>
                  <a:lnTo>
                    <a:pt x="1" y="15717"/>
                  </a:lnTo>
                  <a:lnTo>
                    <a:pt x="1310" y="17848"/>
                  </a:lnTo>
                  <a:lnTo>
                    <a:pt x="1310" y="47209"/>
                  </a:lnTo>
                  <a:lnTo>
                    <a:pt x="4859" y="47209"/>
                  </a:lnTo>
                  <a:lnTo>
                    <a:pt x="4859" y="45721"/>
                  </a:lnTo>
                  <a:lnTo>
                    <a:pt x="46530" y="45721"/>
                  </a:lnTo>
                  <a:lnTo>
                    <a:pt x="46530" y="47209"/>
                  </a:lnTo>
                  <a:lnTo>
                    <a:pt x="50067" y="47209"/>
                  </a:lnTo>
                  <a:lnTo>
                    <a:pt x="50067" y="17848"/>
                  </a:lnTo>
                  <a:lnTo>
                    <a:pt x="51376" y="15717"/>
                  </a:lnTo>
                  <a:lnTo>
                    <a:pt x="2568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9"/>
            <p:cNvSpPr/>
            <p:nvPr/>
          </p:nvSpPr>
          <p:spPr>
            <a:xfrm>
              <a:off x="7620675" y="729250"/>
              <a:ext cx="539975" cy="15200"/>
            </a:xfrm>
            <a:custGeom>
              <a:avLst/>
              <a:gdLst/>
              <a:ahLst/>
              <a:cxnLst/>
              <a:rect l="l" t="t" r="r" b="b"/>
              <a:pathLst>
                <a:path w="21599" h="608" extrusionOk="0">
                  <a:moveTo>
                    <a:pt x="417" y="1"/>
                  </a:moveTo>
                  <a:cubicBezTo>
                    <a:pt x="1" y="1"/>
                    <a:pt x="1" y="608"/>
                    <a:pt x="417" y="608"/>
                  </a:cubicBezTo>
                  <a:lnTo>
                    <a:pt x="21194" y="608"/>
                  </a:lnTo>
                  <a:cubicBezTo>
                    <a:pt x="21599" y="608"/>
                    <a:pt x="21599" y="1"/>
                    <a:pt x="211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1" name="Google Shape;371;p29"/>
          <p:cNvGrpSpPr/>
          <p:nvPr/>
        </p:nvGrpSpPr>
        <p:grpSpPr>
          <a:xfrm flipH="1">
            <a:off x="6762010" y="2093080"/>
            <a:ext cx="1823193" cy="2593197"/>
            <a:chOff x="3348125" y="-399375"/>
            <a:chExt cx="1305825" cy="1857325"/>
          </a:xfrm>
        </p:grpSpPr>
        <p:sp>
          <p:nvSpPr>
            <p:cNvPr id="372" name="Google Shape;372;p29"/>
            <p:cNvSpPr/>
            <p:nvPr/>
          </p:nvSpPr>
          <p:spPr>
            <a:xfrm>
              <a:off x="3506775" y="-257175"/>
              <a:ext cx="988525" cy="1715125"/>
            </a:xfrm>
            <a:custGeom>
              <a:avLst/>
              <a:gdLst/>
              <a:ahLst/>
              <a:cxnLst/>
              <a:rect l="l" t="t" r="r" b="b"/>
              <a:pathLst>
                <a:path w="39541" h="68605" extrusionOk="0">
                  <a:moveTo>
                    <a:pt x="19777" y="1"/>
                  </a:moveTo>
                  <a:lnTo>
                    <a:pt x="0" y="14871"/>
                  </a:lnTo>
                  <a:lnTo>
                    <a:pt x="0" y="68604"/>
                  </a:lnTo>
                  <a:lnTo>
                    <a:pt x="39541" y="68604"/>
                  </a:lnTo>
                  <a:lnTo>
                    <a:pt x="39541" y="14871"/>
                  </a:lnTo>
                  <a:lnTo>
                    <a:pt x="1977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9"/>
            <p:cNvSpPr/>
            <p:nvPr/>
          </p:nvSpPr>
          <p:spPr>
            <a:xfrm>
              <a:off x="3506775" y="663775"/>
              <a:ext cx="988525" cy="724225"/>
            </a:xfrm>
            <a:custGeom>
              <a:avLst/>
              <a:gdLst/>
              <a:ahLst/>
              <a:cxnLst/>
              <a:rect l="l" t="t" r="r" b="b"/>
              <a:pathLst>
                <a:path w="39541" h="28969" extrusionOk="0">
                  <a:moveTo>
                    <a:pt x="0" y="0"/>
                  </a:moveTo>
                  <a:lnTo>
                    <a:pt x="0" y="28968"/>
                  </a:lnTo>
                  <a:lnTo>
                    <a:pt x="39541" y="28968"/>
                  </a:lnTo>
                  <a:lnTo>
                    <a:pt x="3954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9"/>
            <p:cNvSpPr/>
            <p:nvPr/>
          </p:nvSpPr>
          <p:spPr>
            <a:xfrm>
              <a:off x="4495275" y="148825"/>
              <a:ext cx="45875" cy="1109100"/>
            </a:xfrm>
            <a:custGeom>
              <a:avLst/>
              <a:gdLst/>
              <a:ahLst/>
              <a:cxnLst/>
              <a:rect l="l" t="t" r="r" b="b"/>
              <a:pathLst>
                <a:path w="1835" h="44364" extrusionOk="0">
                  <a:moveTo>
                    <a:pt x="1" y="1"/>
                  </a:moveTo>
                  <a:lnTo>
                    <a:pt x="1" y="44363"/>
                  </a:lnTo>
                  <a:lnTo>
                    <a:pt x="1835" y="44363"/>
                  </a:lnTo>
                  <a:lnTo>
                    <a:pt x="18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9"/>
            <p:cNvSpPr/>
            <p:nvPr/>
          </p:nvSpPr>
          <p:spPr>
            <a:xfrm>
              <a:off x="3461225" y="-330100"/>
              <a:ext cx="1034075" cy="1361500"/>
            </a:xfrm>
            <a:custGeom>
              <a:avLst/>
              <a:gdLst/>
              <a:ahLst/>
              <a:cxnLst/>
              <a:rect l="l" t="t" r="r" b="b"/>
              <a:pathLst>
                <a:path w="41363" h="54460" extrusionOk="0">
                  <a:moveTo>
                    <a:pt x="21051" y="9430"/>
                  </a:moveTo>
                  <a:lnTo>
                    <a:pt x="21051" y="17788"/>
                  </a:lnTo>
                  <a:lnTo>
                    <a:pt x="12978" y="17788"/>
                  </a:lnTo>
                  <a:lnTo>
                    <a:pt x="12978" y="9430"/>
                  </a:lnTo>
                  <a:close/>
                  <a:moveTo>
                    <a:pt x="30219" y="9430"/>
                  </a:moveTo>
                  <a:lnTo>
                    <a:pt x="30219" y="17788"/>
                  </a:lnTo>
                  <a:lnTo>
                    <a:pt x="22134" y="17788"/>
                  </a:lnTo>
                  <a:lnTo>
                    <a:pt x="22134" y="9430"/>
                  </a:lnTo>
                  <a:close/>
                  <a:moveTo>
                    <a:pt x="21051" y="19158"/>
                  </a:moveTo>
                  <a:lnTo>
                    <a:pt x="21051" y="32612"/>
                  </a:lnTo>
                  <a:lnTo>
                    <a:pt x="12978" y="32612"/>
                  </a:lnTo>
                  <a:lnTo>
                    <a:pt x="12978" y="19158"/>
                  </a:lnTo>
                  <a:close/>
                  <a:moveTo>
                    <a:pt x="30219" y="19158"/>
                  </a:moveTo>
                  <a:lnTo>
                    <a:pt x="30219" y="32612"/>
                  </a:lnTo>
                  <a:lnTo>
                    <a:pt x="22134" y="32612"/>
                  </a:lnTo>
                  <a:lnTo>
                    <a:pt x="22134" y="19158"/>
                  </a:lnTo>
                  <a:close/>
                  <a:moveTo>
                    <a:pt x="15955" y="33981"/>
                  </a:moveTo>
                  <a:lnTo>
                    <a:pt x="15753" y="34171"/>
                  </a:lnTo>
                  <a:lnTo>
                    <a:pt x="15753" y="34183"/>
                  </a:lnTo>
                  <a:lnTo>
                    <a:pt x="12978" y="36957"/>
                  </a:lnTo>
                  <a:lnTo>
                    <a:pt x="12978" y="33981"/>
                  </a:lnTo>
                  <a:close/>
                  <a:moveTo>
                    <a:pt x="30219" y="33981"/>
                  </a:moveTo>
                  <a:lnTo>
                    <a:pt x="30219" y="36957"/>
                  </a:lnTo>
                  <a:lnTo>
                    <a:pt x="27433" y="34183"/>
                  </a:lnTo>
                  <a:lnTo>
                    <a:pt x="27242" y="33981"/>
                  </a:lnTo>
                  <a:close/>
                  <a:moveTo>
                    <a:pt x="21051" y="33981"/>
                  </a:moveTo>
                  <a:lnTo>
                    <a:pt x="21051" y="37719"/>
                  </a:lnTo>
                  <a:lnTo>
                    <a:pt x="17515" y="34183"/>
                  </a:lnTo>
                  <a:lnTo>
                    <a:pt x="17324" y="33981"/>
                  </a:lnTo>
                  <a:close/>
                  <a:moveTo>
                    <a:pt x="25873" y="33981"/>
                  </a:moveTo>
                  <a:lnTo>
                    <a:pt x="25671" y="34183"/>
                  </a:lnTo>
                  <a:lnTo>
                    <a:pt x="22134" y="37719"/>
                  </a:lnTo>
                  <a:lnTo>
                    <a:pt x="22134" y="33981"/>
                  </a:lnTo>
                  <a:close/>
                  <a:moveTo>
                    <a:pt x="11883" y="33981"/>
                  </a:moveTo>
                  <a:lnTo>
                    <a:pt x="11883" y="37779"/>
                  </a:lnTo>
                  <a:lnTo>
                    <a:pt x="8085" y="33981"/>
                  </a:lnTo>
                  <a:close/>
                  <a:moveTo>
                    <a:pt x="35100" y="33981"/>
                  </a:moveTo>
                  <a:lnTo>
                    <a:pt x="31302" y="37779"/>
                  </a:lnTo>
                  <a:lnTo>
                    <a:pt x="31302" y="33981"/>
                  </a:lnTo>
                  <a:close/>
                  <a:moveTo>
                    <a:pt x="7394" y="35064"/>
                  </a:moveTo>
                  <a:lnTo>
                    <a:pt x="10716" y="38374"/>
                  </a:lnTo>
                  <a:lnTo>
                    <a:pt x="4085" y="38374"/>
                  </a:lnTo>
                  <a:lnTo>
                    <a:pt x="7394" y="35064"/>
                  </a:lnTo>
                  <a:close/>
                  <a:moveTo>
                    <a:pt x="16634" y="35064"/>
                  </a:moveTo>
                  <a:lnTo>
                    <a:pt x="19944" y="38374"/>
                  </a:lnTo>
                  <a:lnTo>
                    <a:pt x="13312" y="38374"/>
                  </a:lnTo>
                  <a:lnTo>
                    <a:pt x="16634" y="35064"/>
                  </a:lnTo>
                  <a:close/>
                  <a:moveTo>
                    <a:pt x="26552" y="35064"/>
                  </a:moveTo>
                  <a:lnTo>
                    <a:pt x="29873" y="38374"/>
                  </a:lnTo>
                  <a:lnTo>
                    <a:pt x="23242" y="38374"/>
                  </a:lnTo>
                  <a:lnTo>
                    <a:pt x="26552" y="35064"/>
                  </a:lnTo>
                  <a:close/>
                  <a:moveTo>
                    <a:pt x="35791" y="35064"/>
                  </a:moveTo>
                  <a:lnTo>
                    <a:pt x="39101" y="38374"/>
                  </a:lnTo>
                  <a:lnTo>
                    <a:pt x="32469" y="38374"/>
                  </a:lnTo>
                  <a:lnTo>
                    <a:pt x="35791" y="35064"/>
                  </a:lnTo>
                  <a:close/>
                  <a:moveTo>
                    <a:pt x="21051" y="39755"/>
                  </a:moveTo>
                  <a:lnTo>
                    <a:pt x="21051" y="53090"/>
                  </a:lnTo>
                  <a:lnTo>
                    <a:pt x="12978" y="53090"/>
                  </a:lnTo>
                  <a:lnTo>
                    <a:pt x="12978" y="39755"/>
                  </a:lnTo>
                  <a:close/>
                  <a:moveTo>
                    <a:pt x="30219" y="39755"/>
                  </a:moveTo>
                  <a:lnTo>
                    <a:pt x="30219" y="53090"/>
                  </a:lnTo>
                  <a:lnTo>
                    <a:pt x="22134" y="53090"/>
                  </a:lnTo>
                  <a:lnTo>
                    <a:pt x="22134" y="39755"/>
                  </a:lnTo>
                  <a:close/>
                  <a:moveTo>
                    <a:pt x="21051" y="1"/>
                  </a:moveTo>
                  <a:lnTo>
                    <a:pt x="21051" y="7394"/>
                  </a:lnTo>
                  <a:lnTo>
                    <a:pt x="16050" y="2394"/>
                  </a:lnTo>
                  <a:lnTo>
                    <a:pt x="15181" y="3263"/>
                  </a:lnTo>
                  <a:lnTo>
                    <a:pt x="19967" y="8049"/>
                  </a:lnTo>
                  <a:lnTo>
                    <a:pt x="11693" y="8049"/>
                  </a:lnTo>
                  <a:lnTo>
                    <a:pt x="11693" y="9418"/>
                  </a:lnTo>
                  <a:lnTo>
                    <a:pt x="11883" y="9418"/>
                  </a:lnTo>
                  <a:lnTo>
                    <a:pt x="11883" y="16907"/>
                  </a:lnTo>
                  <a:lnTo>
                    <a:pt x="5739" y="11264"/>
                  </a:lnTo>
                  <a:lnTo>
                    <a:pt x="4775" y="12300"/>
                  </a:lnTo>
                  <a:lnTo>
                    <a:pt x="10752" y="17788"/>
                  </a:lnTo>
                  <a:lnTo>
                    <a:pt x="1822" y="17788"/>
                  </a:lnTo>
                  <a:lnTo>
                    <a:pt x="1" y="19158"/>
                  </a:lnTo>
                  <a:lnTo>
                    <a:pt x="11895" y="19158"/>
                  </a:lnTo>
                  <a:lnTo>
                    <a:pt x="11895" y="32612"/>
                  </a:lnTo>
                  <a:lnTo>
                    <a:pt x="1834" y="32612"/>
                  </a:lnTo>
                  <a:lnTo>
                    <a:pt x="1834" y="33981"/>
                  </a:lnTo>
                  <a:lnTo>
                    <a:pt x="6716" y="33981"/>
                  </a:lnTo>
                  <a:lnTo>
                    <a:pt x="6525" y="34171"/>
                  </a:lnTo>
                  <a:lnTo>
                    <a:pt x="2322" y="38374"/>
                  </a:lnTo>
                  <a:lnTo>
                    <a:pt x="1834" y="38374"/>
                  </a:lnTo>
                  <a:lnTo>
                    <a:pt x="1834" y="39755"/>
                  </a:lnTo>
                  <a:lnTo>
                    <a:pt x="11883" y="39755"/>
                  </a:lnTo>
                  <a:lnTo>
                    <a:pt x="11883" y="53090"/>
                  </a:lnTo>
                  <a:lnTo>
                    <a:pt x="1822" y="53090"/>
                  </a:lnTo>
                  <a:lnTo>
                    <a:pt x="1822" y="54460"/>
                  </a:lnTo>
                  <a:lnTo>
                    <a:pt x="41363" y="54460"/>
                  </a:lnTo>
                  <a:lnTo>
                    <a:pt x="41363" y="53090"/>
                  </a:lnTo>
                  <a:lnTo>
                    <a:pt x="31302" y="53090"/>
                  </a:lnTo>
                  <a:lnTo>
                    <a:pt x="31302" y="39755"/>
                  </a:lnTo>
                  <a:lnTo>
                    <a:pt x="41363" y="39755"/>
                  </a:lnTo>
                  <a:lnTo>
                    <a:pt x="41363" y="38374"/>
                  </a:lnTo>
                  <a:lnTo>
                    <a:pt x="40863" y="38374"/>
                  </a:lnTo>
                  <a:lnTo>
                    <a:pt x="36672" y="34171"/>
                  </a:lnTo>
                  <a:lnTo>
                    <a:pt x="36470" y="33981"/>
                  </a:lnTo>
                  <a:lnTo>
                    <a:pt x="41363" y="33981"/>
                  </a:lnTo>
                  <a:lnTo>
                    <a:pt x="41363" y="32612"/>
                  </a:lnTo>
                  <a:lnTo>
                    <a:pt x="31302" y="32612"/>
                  </a:lnTo>
                  <a:lnTo>
                    <a:pt x="31302" y="19158"/>
                  </a:lnTo>
                  <a:lnTo>
                    <a:pt x="41363" y="19158"/>
                  </a:lnTo>
                  <a:lnTo>
                    <a:pt x="41363" y="17788"/>
                  </a:lnTo>
                  <a:lnTo>
                    <a:pt x="32445" y="17788"/>
                  </a:lnTo>
                  <a:lnTo>
                    <a:pt x="38410" y="12312"/>
                  </a:lnTo>
                  <a:lnTo>
                    <a:pt x="37458" y="11264"/>
                  </a:lnTo>
                  <a:lnTo>
                    <a:pt x="31302" y="16907"/>
                  </a:lnTo>
                  <a:lnTo>
                    <a:pt x="31302" y="9430"/>
                  </a:lnTo>
                  <a:lnTo>
                    <a:pt x="31493" y="9430"/>
                  </a:lnTo>
                  <a:lnTo>
                    <a:pt x="31493" y="8049"/>
                  </a:lnTo>
                  <a:lnTo>
                    <a:pt x="23218" y="8049"/>
                  </a:lnTo>
                  <a:lnTo>
                    <a:pt x="28004" y="3263"/>
                  </a:lnTo>
                  <a:lnTo>
                    <a:pt x="27135" y="2394"/>
                  </a:lnTo>
                  <a:lnTo>
                    <a:pt x="22134" y="7394"/>
                  </a:lnTo>
                  <a:lnTo>
                    <a:pt x="2213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9"/>
            <p:cNvSpPr/>
            <p:nvPr/>
          </p:nvSpPr>
          <p:spPr>
            <a:xfrm>
              <a:off x="3506775" y="1387975"/>
              <a:ext cx="988525" cy="69975"/>
            </a:xfrm>
            <a:custGeom>
              <a:avLst/>
              <a:gdLst/>
              <a:ahLst/>
              <a:cxnLst/>
              <a:rect l="l" t="t" r="r" b="b"/>
              <a:pathLst>
                <a:path w="39541" h="2799" extrusionOk="0">
                  <a:moveTo>
                    <a:pt x="0" y="0"/>
                  </a:moveTo>
                  <a:lnTo>
                    <a:pt x="0" y="2798"/>
                  </a:lnTo>
                  <a:lnTo>
                    <a:pt x="39541" y="2798"/>
                  </a:lnTo>
                  <a:lnTo>
                    <a:pt x="3954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9"/>
            <p:cNvSpPr/>
            <p:nvPr/>
          </p:nvSpPr>
          <p:spPr>
            <a:xfrm>
              <a:off x="4495275" y="114600"/>
              <a:ext cx="45875" cy="34250"/>
            </a:xfrm>
            <a:custGeom>
              <a:avLst/>
              <a:gdLst/>
              <a:ahLst/>
              <a:cxnLst/>
              <a:rect l="l" t="t" r="r" b="b"/>
              <a:pathLst>
                <a:path w="1835" h="1370" extrusionOk="0">
                  <a:moveTo>
                    <a:pt x="1" y="0"/>
                  </a:moveTo>
                  <a:lnTo>
                    <a:pt x="1" y="1370"/>
                  </a:lnTo>
                  <a:lnTo>
                    <a:pt x="1835" y="137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731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9"/>
            <p:cNvSpPr/>
            <p:nvPr/>
          </p:nvSpPr>
          <p:spPr>
            <a:xfrm>
              <a:off x="3617500" y="-267300"/>
              <a:ext cx="129500" cy="172975"/>
            </a:xfrm>
            <a:custGeom>
              <a:avLst/>
              <a:gdLst/>
              <a:ahLst/>
              <a:cxnLst/>
              <a:rect l="l" t="t" r="r" b="b"/>
              <a:pathLst>
                <a:path w="5180" h="6919" extrusionOk="0">
                  <a:moveTo>
                    <a:pt x="0" y="1"/>
                  </a:moveTo>
                  <a:lnTo>
                    <a:pt x="0" y="6918"/>
                  </a:lnTo>
                  <a:lnTo>
                    <a:pt x="5180" y="6918"/>
                  </a:lnTo>
                  <a:lnTo>
                    <a:pt x="51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9"/>
            <p:cNvSpPr/>
            <p:nvPr/>
          </p:nvSpPr>
          <p:spPr>
            <a:xfrm>
              <a:off x="3596375" y="-301525"/>
              <a:ext cx="171750" cy="34250"/>
            </a:xfrm>
            <a:custGeom>
              <a:avLst/>
              <a:gdLst/>
              <a:ahLst/>
              <a:cxnLst/>
              <a:rect l="l" t="t" r="r" b="b"/>
              <a:pathLst>
                <a:path w="6870" h="1370" extrusionOk="0">
                  <a:moveTo>
                    <a:pt x="0" y="1"/>
                  </a:moveTo>
                  <a:lnTo>
                    <a:pt x="0" y="1370"/>
                  </a:lnTo>
                  <a:lnTo>
                    <a:pt x="6870" y="1370"/>
                  </a:lnTo>
                  <a:lnTo>
                    <a:pt x="687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9"/>
            <p:cNvSpPr/>
            <p:nvPr/>
          </p:nvSpPr>
          <p:spPr>
            <a:xfrm>
              <a:off x="3918725" y="-72925"/>
              <a:ext cx="164625" cy="164925"/>
            </a:xfrm>
            <a:custGeom>
              <a:avLst/>
              <a:gdLst/>
              <a:ahLst/>
              <a:cxnLst/>
              <a:rect l="l" t="t" r="r" b="b"/>
              <a:pathLst>
                <a:path w="6585" h="6597" extrusionOk="0">
                  <a:moveTo>
                    <a:pt x="1" y="0"/>
                  </a:moveTo>
                  <a:lnTo>
                    <a:pt x="1" y="6597"/>
                  </a:lnTo>
                  <a:lnTo>
                    <a:pt x="6585" y="6597"/>
                  </a:lnTo>
                  <a:lnTo>
                    <a:pt x="658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9"/>
            <p:cNvSpPr/>
            <p:nvPr/>
          </p:nvSpPr>
          <p:spPr>
            <a:xfrm>
              <a:off x="3936300" y="-55375"/>
              <a:ext cx="129500" cy="129525"/>
            </a:xfrm>
            <a:custGeom>
              <a:avLst/>
              <a:gdLst/>
              <a:ahLst/>
              <a:cxnLst/>
              <a:rect l="l" t="t" r="r" b="b"/>
              <a:pathLst>
                <a:path w="5180" h="5181" extrusionOk="0">
                  <a:moveTo>
                    <a:pt x="0" y="1"/>
                  </a:moveTo>
                  <a:lnTo>
                    <a:pt x="0" y="5180"/>
                  </a:lnTo>
                  <a:lnTo>
                    <a:pt x="5179" y="5180"/>
                  </a:lnTo>
                  <a:lnTo>
                    <a:pt x="517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9"/>
            <p:cNvSpPr/>
            <p:nvPr/>
          </p:nvSpPr>
          <p:spPr>
            <a:xfrm>
              <a:off x="3919325" y="-72925"/>
              <a:ext cx="163425" cy="163450"/>
            </a:xfrm>
            <a:custGeom>
              <a:avLst/>
              <a:gdLst/>
              <a:ahLst/>
              <a:cxnLst/>
              <a:rect l="l" t="t" r="r" b="b"/>
              <a:pathLst>
                <a:path w="6537" h="6538" extrusionOk="0">
                  <a:moveTo>
                    <a:pt x="2917" y="0"/>
                  </a:moveTo>
                  <a:lnTo>
                    <a:pt x="2917" y="2918"/>
                  </a:lnTo>
                  <a:lnTo>
                    <a:pt x="0" y="2918"/>
                  </a:lnTo>
                  <a:lnTo>
                    <a:pt x="0" y="3620"/>
                  </a:lnTo>
                  <a:lnTo>
                    <a:pt x="2917" y="3620"/>
                  </a:lnTo>
                  <a:lnTo>
                    <a:pt x="2917" y="6537"/>
                  </a:lnTo>
                  <a:lnTo>
                    <a:pt x="3620" y="6537"/>
                  </a:lnTo>
                  <a:lnTo>
                    <a:pt x="3620" y="3620"/>
                  </a:lnTo>
                  <a:lnTo>
                    <a:pt x="6537" y="3620"/>
                  </a:lnTo>
                  <a:lnTo>
                    <a:pt x="6537" y="2918"/>
                  </a:lnTo>
                  <a:lnTo>
                    <a:pt x="3620" y="2918"/>
                  </a:lnTo>
                  <a:lnTo>
                    <a:pt x="362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9"/>
            <p:cNvSpPr/>
            <p:nvPr/>
          </p:nvSpPr>
          <p:spPr>
            <a:xfrm>
              <a:off x="3836275" y="-72925"/>
              <a:ext cx="82475" cy="164925"/>
            </a:xfrm>
            <a:custGeom>
              <a:avLst/>
              <a:gdLst/>
              <a:ahLst/>
              <a:cxnLst/>
              <a:rect l="l" t="t" r="r" b="b"/>
              <a:pathLst>
                <a:path w="3299" h="6597" extrusionOk="0">
                  <a:moveTo>
                    <a:pt x="1" y="0"/>
                  </a:moveTo>
                  <a:lnTo>
                    <a:pt x="1" y="6597"/>
                  </a:lnTo>
                  <a:lnTo>
                    <a:pt x="3299" y="6597"/>
                  </a:lnTo>
                  <a:lnTo>
                    <a:pt x="32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9"/>
            <p:cNvSpPr/>
            <p:nvPr/>
          </p:nvSpPr>
          <p:spPr>
            <a:xfrm>
              <a:off x="4082725" y="-72925"/>
              <a:ext cx="82475" cy="164925"/>
            </a:xfrm>
            <a:custGeom>
              <a:avLst/>
              <a:gdLst/>
              <a:ahLst/>
              <a:cxnLst/>
              <a:rect l="l" t="t" r="r" b="b"/>
              <a:pathLst>
                <a:path w="3299" h="6597" extrusionOk="0">
                  <a:moveTo>
                    <a:pt x="1" y="0"/>
                  </a:moveTo>
                  <a:lnTo>
                    <a:pt x="1" y="6597"/>
                  </a:lnTo>
                  <a:lnTo>
                    <a:pt x="3299" y="6597"/>
                  </a:lnTo>
                  <a:lnTo>
                    <a:pt x="32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9"/>
            <p:cNvSpPr/>
            <p:nvPr/>
          </p:nvSpPr>
          <p:spPr>
            <a:xfrm>
              <a:off x="3712150" y="200025"/>
              <a:ext cx="164925" cy="246175"/>
            </a:xfrm>
            <a:custGeom>
              <a:avLst/>
              <a:gdLst/>
              <a:ahLst/>
              <a:cxnLst/>
              <a:rect l="l" t="t" r="r" b="b"/>
              <a:pathLst>
                <a:path w="6597" h="9847" extrusionOk="0">
                  <a:moveTo>
                    <a:pt x="1" y="1"/>
                  </a:moveTo>
                  <a:lnTo>
                    <a:pt x="1" y="9847"/>
                  </a:lnTo>
                  <a:lnTo>
                    <a:pt x="6597" y="9847"/>
                  </a:lnTo>
                  <a:lnTo>
                    <a:pt x="659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9"/>
            <p:cNvSpPr/>
            <p:nvPr/>
          </p:nvSpPr>
          <p:spPr>
            <a:xfrm>
              <a:off x="3729725" y="217875"/>
              <a:ext cx="129800" cy="210775"/>
            </a:xfrm>
            <a:custGeom>
              <a:avLst/>
              <a:gdLst/>
              <a:ahLst/>
              <a:cxnLst/>
              <a:rect l="l" t="t" r="r" b="b"/>
              <a:pathLst>
                <a:path w="5192" h="8431" extrusionOk="0">
                  <a:moveTo>
                    <a:pt x="0" y="1"/>
                  </a:moveTo>
                  <a:lnTo>
                    <a:pt x="0" y="8430"/>
                  </a:lnTo>
                  <a:lnTo>
                    <a:pt x="5191" y="8430"/>
                  </a:lnTo>
                  <a:lnTo>
                    <a:pt x="519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9"/>
            <p:cNvSpPr/>
            <p:nvPr/>
          </p:nvSpPr>
          <p:spPr>
            <a:xfrm>
              <a:off x="3629700" y="200025"/>
              <a:ext cx="82475" cy="246175"/>
            </a:xfrm>
            <a:custGeom>
              <a:avLst/>
              <a:gdLst/>
              <a:ahLst/>
              <a:cxnLst/>
              <a:rect l="l" t="t" r="r" b="b"/>
              <a:pathLst>
                <a:path w="3299" h="9847" extrusionOk="0">
                  <a:moveTo>
                    <a:pt x="1" y="1"/>
                  </a:moveTo>
                  <a:lnTo>
                    <a:pt x="1" y="9847"/>
                  </a:lnTo>
                  <a:lnTo>
                    <a:pt x="3299" y="9847"/>
                  </a:lnTo>
                  <a:lnTo>
                    <a:pt x="329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9"/>
            <p:cNvSpPr/>
            <p:nvPr/>
          </p:nvSpPr>
          <p:spPr>
            <a:xfrm>
              <a:off x="3876150" y="200025"/>
              <a:ext cx="82475" cy="246175"/>
            </a:xfrm>
            <a:custGeom>
              <a:avLst/>
              <a:gdLst/>
              <a:ahLst/>
              <a:cxnLst/>
              <a:rect l="l" t="t" r="r" b="b"/>
              <a:pathLst>
                <a:path w="3299" h="9847" extrusionOk="0">
                  <a:moveTo>
                    <a:pt x="1" y="1"/>
                  </a:moveTo>
                  <a:lnTo>
                    <a:pt x="1" y="9847"/>
                  </a:lnTo>
                  <a:lnTo>
                    <a:pt x="3299" y="9847"/>
                  </a:lnTo>
                  <a:lnTo>
                    <a:pt x="329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9"/>
            <p:cNvSpPr/>
            <p:nvPr/>
          </p:nvSpPr>
          <p:spPr>
            <a:xfrm>
              <a:off x="3712150" y="712000"/>
              <a:ext cx="164925" cy="246175"/>
            </a:xfrm>
            <a:custGeom>
              <a:avLst/>
              <a:gdLst/>
              <a:ahLst/>
              <a:cxnLst/>
              <a:rect l="l" t="t" r="r" b="b"/>
              <a:pathLst>
                <a:path w="6597" h="9847" extrusionOk="0">
                  <a:moveTo>
                    <a:pt x="1" y="0"/>
                  </a:moveTo>
                  <a:lnTo>
                    <a:pt x="1" y="9847"/>
                  </a:lnTo>
                  <a:lnTo>
                    <a:pt x="6597" y="9847"/>
                  </a:lnTo>
                  <a:lnTo>
                    <a:pt x="659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9"/>
            <p:cNvSpPr/>
            <p:nvPr/>
          </p:nvSpPr>
          <p:spPr>
            <a:xfrm>
              <a:off x="3729725" y="729550"/>
              <a:ext cx="129800" cy="210775"/>
            </a:xfrm>
            <a:custGeom>
              <a:avLst/>
              <a:gdLst/>
              <a:ahLst/>
              <a:cxnLst/>
              <a:rect l="l" t="t" r="r" b="b"/>
              <a:pathLst>
                <a:path w="5192" h="8431" extrusionOk="0">
                  <a:moveTo>
                    <a:pt x="0" y="1"/>
                  </a:moveTo>
                  <a:lnTo>
                    <a:pt x="0" y="8430"/>
                  </a:lnTo>
                  <a:lnTo>
                    <a:pt x="5191" y="8430"/>
                  </a:lnTo>
                  <a:lnTo>
                    <a:pt x="519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9"/>
            <p:cNvSpPr/>
            <p:nvPr/>
          </p:nvSpPr>
          <p:spPr>
            <a:xfrm>
              <a:off x="3655300" y="1101325"/>
              <a:ext cx="164925" cy="245900"/>
            </a:xfrm>
            <a:custGeom>
              <a:avLst/>
              <a:gdLst/>
              <a:ahLst/>
              <a:cxnLst/>
              <a:rect l="l" t="t" r="r" b="b"/>
              <a:pathLst>
                <a:path w="6597" h="9836" extrusionOk="0">
                  <a:moveTo>
                    <a:pt x="1" y="1"/>
                  </a:moveTo>
                  <a:lnTo>
                    <a:pt x="1" y="9835"/>
                  </a:lnTo>
                  <a:lnTo>
                    <a:pt x="6597" y="9835"/>
                  </a:lnTo>
                  <a:lnTo>
                    <a:pt x="659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9"/>
            <p:cNvSpPr/>
            <p:nvPr/>
          </p:nvSpPr>
          <p:spPr>
            <a:xfrm>
              <a:off x="3672875" y="1118900"/>
              <a:ext cx="129500" cy="210750"/>
            </a:xfrm>
            <a:custGeom>
              <a:avLst/>
              <a:gdLst/>
              <a:ahLst/>
              <a:cxnLst/>
              <a:rect l="l" t="t" r="r" b="b"/>
              <a:pathLst>
                <a:path w="5180" h="8430" extrusionOk="0">
                  <a:moveTo>
                    <a:pt x="0" y="0"/>
                  </a:moveTo>
                  <a:lnTo>
                    <a:pt x="0" y="8430"/>
                  </a:lnTo>
                  <a:lnTo>
                    <a:pt x="5179" y="8430"/>
                  </a:lnTo>
                  <a:lnTo>
                    <a:pt x="51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9"/>
            <p:cNvSpPr/>
            <p:nvPr/>
          </p:nvSpPr>
          <p:spPr>
            <a:xfrm>
              <a:off x="3655900" y="1101325"/>
              <a:ext cx="163425" cy="244400"/>
            </a:xfrm>
            <a:custGeom>
              <a:avLst/>
              <a:gdLst/>
              <a:ahLst/>
              <a:cxnLst/>
              <a:rect l="l" t="t" r="r" b="b"/>
              <a:pathLst>
                <a:path w="6537" h="9776" extrusionOk="0">
                  <a:moveTo>
                    <a:pt x="2917" y="1"/>
                  </a:moveTo>
                  <a:lnTo>
                    <a:pt x="2917" y="4537"/>
                  </a:lnTo>
                  <a:lnTo>
                    <a:pt x="0" y="4537"/>
                  </a:lnTo>
                  <a:lnTo>
                    <a:pt x="0" y="5239"/>
                  </a:lnTo>
                  <a:lnTo>
                    <a:pt x="2917" y="5239"/>
                  </a:lnTo>
                  <a:lnTo>
                    <a:pt x="2917" y="9776"/>
                  </a:lnTo>
                  <a:lnTo>
                    <a:pt x="3620" y="9776"/>
                  </a:lnTo>
                  <a:lnTo>
                    <a:pt x="3620" y="5239"/>
                  </a:lnTo>
                  <a:lnTo>
                    <a:pt x="6537" y="5239"/>
                  </a:lnTo>
                  <a:lnTo>
                    <a:pt x="6537" y="4537"/>
                  </a:lnTo>
                  <a:lnTo>
                    <a:pt x="3620" y="4537"/>
                  </a:lnTo>
                  <a:lnTo>
                    <a:pt x="362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9"/>
            <p:cNvSpPr/>
            <p:nvPr/>
          </p:nvSpPr>
          <p:spPr>
            <a:xfrm>
              <a:off x="3629700" y="712000"/>
              <a:ext cx="82475" cy="246175"/>
            </a:xfrm>
            <a:custGeom>
              <a:avLst/>
              <a:gdLst/>
              <a:ahLst/>
              <a:cxnLst/>
              <a:rect l="l" t="t" r="r" b="b"/>
              <a:pathLst>
                <a:path w="3299" h="9847" extrusionOk="0">
                  <a:moveTo>
                    <a:pt x="1" y="0"/>
                  </a:moveTo>
                  <a:lnTo>
                    <a:pt x="1" y="9847"/>
                  </a:lnTo>
                  <a:lnTo>
                    <a:pt x="3299" y="9847"/>
                  </a:lnTo>
                  <a:lnTo>
                    <a:pt x="32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9"/>
            <p:cNvSpPr/>
            <p:nvPr/>
          </p:nvSpPr>
          <p:spPr>
            <a:xfrm>
              <a:off x="3876150" y="712000"/>
              <a:ext cx="82475" cy="246175"/>
            </a:xfrm>
            <a:custGeom>
              <a:avLst/>
              <a:gdLst/>
              <a:ahLst/>
              <a:cxnLst/>
              <a:rect l="l" t="t" r="r" b="b"/>
              <a:pathLst>
                <a:path w="3299" h="9847" extrusionOk="0">
                  <a:moveTo>
                    <a:pt x="1" y="0"/>
                  </a:moveTo>
                  <a:lnTo>
                    <a:pt x="1" y="9847"/>
                  </a:lnTo>
                  <a:lnTo>
                    <a:pt x="3299" y="9847"/>
                  </a:lnTo>
                  <a:lnTo>
                    <a:pt x="32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9"/>
            <p:cNvSpPr/>
            <p:nvPr/>
          </p:nvSpPr>
          <p:spPr>
            <a:xfrm>
              <a:off x="4125000" y="712000"/>
              <a:ext cx="164925" cy="246175"/>
            </a:xfrm>
            <a:custGeom>
              <a:avLst/>
              <a:gdLst/>
              <a:ahLst/>
              <a:cxnLst/>
              <a:rect l="l" t="t" r="r" b="b"/>
              <a:pathLst>
                <a:path w="6597" h="9847" extrusionOk="0">
                  <a:moveTo>
                    <a:pt x="1" y="0"/>
                  </a:moveTo>
                  <a:lnTo>
                    <a:pt x="1" y="9847"/>
                  </a:lnTo>
                  <a:lnTo>
                    <a:pt x="6597" y="9847"/>
                  </a:lnTo>
                  <a:lnTo>
                    <a:pt x="659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9"/>
            <p:cNvSpPr/>
            <p:nvPr/>
          </p:nvSpPr>
          <p:spPr>
            <a:xfrm>
              <a:off x="4142850" y="729850"/>
              <a:ext cx="129525" cy="210475"/>
            </a:xfrm>
            <a:custGeom>
              <a:avLst/>
              <a:gdLst/>
              <a:ahLst/>
              <a:cxnLst/>
              <a:rect l="l" t="t" r="r" b="b"/>
              <a:pathLst>
                <a:path w="5181" h="8419" extrusionOk="0">
                  <a:moveTo>
                    <a:pt x="1" y="1"/>
                  </a:moveTo>
                  <a:lnTo>
                    <a:pt x="1" y="8418"/>
                  </a:lnTo>
                  <a:lnTo>
                    <a:pt x="5180" y="8418"/>
                  </a:lnTo>
                  <a:lnTo>
                    <a:pt x="518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9"/>
            <p:cNvSpPr/>
            <p:nvPr/>
          </p:nvSpPr>
          <p:spPr>
            <a:xfrm>
              <a:off x="3712750" y="712000"/>
              <a:ext cx="163425" cy="244700"/>
            </a:xfrm>
            <a:custGeom>
              <a:avLst/>
              <a:gdLst/>
              <a:ahLst/>
              <a:cxnLst/>
              <a:rect l="l" t="t" r="r" b="b"/>
              <a:pathLst>
                <a:path w="6537" h="9788" extrusionOk="0">
                  <a:moveTo>
                    <a:pt x="2917" y="0"/>
                  </a:moveTo>
                  <a:lnTo>
                    <a:pt x="2917" y="4536"/>
                  </a:lnTo>
                  <a:lnTo>
                    <a:pt x="0" y="4536"/>
                  </a:lnTo>
                  <a:lnTo>
                    <a:pt x="0" y="5251"/>
                  </a:lnTo>
                  <a:lnTo>
                    <a:pt x="2917" y="5251"/>
                  </a:lnTo>
                  <a:lnTo>
                    <a:pt x="2917" y="9787"/>
                  </a:lnTo>
                  <a:lnTo>
                    <a:pt x="3632" y="9787"/>
                  </a:lnTo>
                  <a:lnTo>
                    <a:pt x="3632" y="5251"/>
                  </a:lnTo>
                  <a:lnTo>
                    <a:pt x="6537" y="5251"/>
                  </a:lnTo>
                  <a:lnTo>
                    <a:pt x="6537" y="4536"/>
                  </a:lnTo>
                  <a:lnTo>
                    <a:pt x="3632" y="4536"/>
                  </a:lnTo>
                  <a:lnTo>
                    <a:pt x="36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9"/>
            <p:cNvSpPr/>
            <p:nvPr/>
          </p:nvSpPr>
          <p:spPr>
            <a:xfrm>
              <a:off x="4125900" y="712000"/>
              <a:ext cx="163425" cy="244700"/>
            </a:xfrm>
            <a:custGeom>
              <a:avLst/>
              <a:gdLst/>
              <a:ahLst/>
              <a:cxnLst/>
              <a:rect l="l" t="t" r="r" b="b"/>
              <a:pathLst>
                <a:path w="6537" h="9788" extrusionOk="0">
                  <a:moveTo>
                    <a:pt x="2917" y="0"/>
                  </a:moveTo>
                  <a:lnTo>
                    <a:pt x="2917" y="4536"/>
                  </a:lnTo>
                  <a:lnTo>
                    <a:pt x="0" y="4536"/>
                  </a:lnTo>
                  <a:lnTo>
                    <a:pt x="0" y="5251"/>
                  </a:lnTo>
                  <a:lnTo>
                    <a:pt x="2917" y="5251"/>
                  </a:lnTo>
                  <a:lnTo>
                    <a:pt x="2917" y="9787"/>
                  </a:lnTo>
                  <a:lnTo>
                    <a:pt x="3620" y="9787"/>
                  </a:lnTo>
                  <a:lnTo>
                    <a:pt x="3620" y="5251"/>
                  </a:lnTo>
                  <a:lnTo>
                    <a:pt x="6537" y="5251"/>
                  </a:lnTo>
                  <a:lnTo>
                    <a:pt x="6537" y="4536"/>
                  </a:lnTo>
                  <a:lnTo>
                    <a:pt x="3620" y="4536"/>
                  </a:lnTo>
                  <a:lnTo>
                    <a:pt x="362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9"/>
            <p:cNvSpPr/>
            <p:nvPr/>
          </p:nvSpPr>
          <p:spPr>
            <a:xfrm>
              <a:off x="4289900" y="712000"/>
              <a:ext cx="82475" cy="246175"/>
            </a:xfrm>
            <a:custGeom>
              <a:avLst/>
              <a:gdLst/>
              <a:ahLst/>
              <a:cxnLst/>
              <a:rect l="l" t="t" r="r" b="b"/>
              <a:pathLst>
                <a:path w="3299" h="9847" extrusionOk="0">
                  <a:moveTo>
                    <a:pt x="1" y="0"/>
                  </a:moveTo>
                  <a:lnTo>
                    <a:pt x="1" y="9847"/>
                  </a:lnTo>
                  <a:lnTo>
                    <a:pt x="3299" y="9847"/>
                  </a:lnTo>
                  <a:lnTo>
                    <a:pt x="32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9"/>
            <p:cNvSpPr/>
            <p:nvPr/>
          </p:nvSpPr>
          <p:spPr>
            <a:xfrm>
              <a:off x="4043450" y="712000"/>
              <a:ext cx="82475" cy="246175"/>
            </a:xfrm>
            <a:custGeom>
              <a:avLst/>
              <a:gdLst/>
              <a:ahLst/>
              <a:cxnLst/>
              <a:rect l="l" t="t" r="r" b="b"/>
              <a:pathLst>
                <a:path w="3299" h="9847" extrusionOk="0">
                  <a:moveTo>
                    <a:pt x="0" y="0"/>
                  </a:moveTo>
                  <a:lnTo>
                    <a:pt x="0" y="9847"/>
                  </a:lnTo>
                  <a:lnTo>
                    <a:pt x="3298" y="9847"/>
                  </a:lnTo>
                  <a:lnTo>
                    <a:pt x="32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9"/>
            <p:cNvSpPr/>
            <p:nvPr/>
          </p:nvSpPr>
          <p:spPr>
            <a:xfrm>
              <a:off x="4125000" y="200325"/>
              <a:ext cx="164925" cy="245875"/>
            </a:xfrm>
            <a:custGeom>
              <a:avLst/>
              <a:gdLst/>
              <a:ahLst/>
              <a:cxnLst/>
              <a:rect l="l" t="t" r="r" b="b"/>
              <a:pathLst>
                <a:path w="6597" h="9835" extrusionOk="0">
                  <a:moveTo>
                    <a:pt x="1" y="0"/>
                  </a:moveTo>
                  <a:lnTo>
                    <a:pt x="1" y="9835"/>
                  </a:lnTo>
                  <a:lnTo>
                    <a:pt x="6597" y="9835"/>
                  </a:lnTo>
                  <a:lnTo>
                    <a:pt x="659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9"/>
            <p:cNvSpPr/>
            <p:nvPr/>
          </p:nvSpPr>
          <p:spPr>
            <a:xfrm>
              <a:off x="4142850" y="217875"/>
              <a:ext cx="129525" cy="210775"/>
            </a:xfrm>
            <a:custGeom>
              <a:avLst/>
              <a:gdLst/>
              <a:ahLst/>
              <a:cxnLst/>
              <a:rect l="l" t="t" r="r" b="b"/>
              <a:pathLst>
                <a:path w="5181" h="8431" extrusionOk="0">
                  <a:moveTo>
                    <a:pt x="1" y="1"/>
                  </a:moveTo>
                  <a:lnTo>
                    <a:pt x="1" y="8430"/>
                  </a:lnTo>
                  <a:lnTo>
                    <a:pt x="5180" y="8430"/>
                  </a:lnTo>
                  <a:lnTo>
                    <a:pt x="518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9"/>
            <p:cNvSpPr/>
            <p:nvPr/>
          </p:nvSpPr>
          <p:spPr>
            <a:xfrm>
              <a:off x="3712750" y="200325"/>
              <a:ext cx="163425" cy="244400"/>
            </a:xfrm>
            <a:custGeom>
              <a:avLst/>
              <a:gdLst/>
              <a:ahLst/>
              <a:cxnLst/>
              <a:rect l="l" t="t" r="r" b="b"/>
              <a:pathLst>
                <a:path w="6537" h="9776" extrusionOk="0">
                  <a:moveTo>
                    <a:pt x="2917" y="0"/>
                  </a:moveTo>
                  <a:lnTo>
                    <a:pt x="2917" y="4537"/>
                  </a:lnTo>
                  <a:lnTo>
                    <a:pt x="0" y="4537"/>
                  </a:lnTo>
                  <a:lnTo>
                    <a:pt x="0" y="5239"/>
                  </a:lnTo>
                  <a:lnTo>
                    <a:pt x="2917" y="5239"/>
                  </a:lnTo>
                  <a:lnTo>
                    <a:pt x="2917" y="9775"/>
                  </a:lnTo>
                  <a:lnTo>
                    <a:pt x="3632" y="9775"/>
                  </a:lnTo>
                  <a:lnTo>
                    <a:pt x="3632" y="5239"/>
                  </a:lnTo>
                  <a:lnTo>
                    <a:pt x="6537" y="5239"/>
                  </a:lnTo>
                  <a:lnTo>
                    <a:pt x="6537" y="4537"/>
                  </a:lnTo>
                  <a:lnTo>
                    <a:pt x="3632" y="4537"/>
                  </a:lnTo>
                  <a:lnTo>
                    <a:pt x="36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9"/>
            <p:cNvSpPr/>
            <p:nvPr/>
          </p:nvSpPr>
          <p:spPr>
            <a:xfrm>
              <a:off x="4125900" y="200325"/>
              <a:ext cx="163425" cy="244400"/>
            </a:xfrm>
            <a:custGeom>
              <a:avLst/>
              <a:gdLst/>
              <a:ahLst/>
              <a:cxnLst/>
              <a:rect l="l" t="t" r="r" b="b"/>
              <a:pathLst>
                <a:path w="6537" h="9776" extrusionOk="0">
                  <a:moveTo>
                    <a:pt x="2917" y="0"/>
                  </a:moveTo>
                  <a:lnTo>
                    <a:pt x="2917" y="4537"/>
                  </a:lnTo>
                  <a:lnTo>
                    <a:pt x="0" y="4537"/>
                  </a:lnTo>
                  <a:lnTo>
                    <a:pt x="0" y="5239"/>
                  </a:lnTo>
                  <a:lnTo>
                    <a:pt x="2917" y="5239"/>
                  </a:lnTo>
                  <a:lnTo>
                    <a:pt x="2917" y="9775"/>
                  </a:lnTo>
                  <a:lnTo>
                    <a:pt x="3620" y="9775"/>
                  </a:lnTo>
                  <a:lnTo>
                    <a:pt x="3620" y="5239"/>
                  </a:lnTo>
                  <a:lnTo>
                    <a:pt x="6537" y="5239"/>
                  </a:lnTo>
                  <a:lnTo>
                    <a:pt x="6537" y="4537"/>
                  </a:lnTo>
                  <a:lnTo>
                    <a:pt x="3620" y="4537"/>
                  </a:lnTo>
                  <a:lnTo>
                    <a:pt x="362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9"/>
            <p:cNvSpPr/>
            <p:nvPr/>
          </p:nvSpPr>
          <p:spPr>
            <a:xfrm>
              <a:off x="4289900" y="200325"/>
              <a:ext cx="82475" cy="245875"/>
            </a:xfrm>
            <a:custGeom>
              <a:avLst/>
              <a:gdLst/>
              <a:ahLst/>
              <a:cxnLst/>
              <a:rect l="l" t="t" r="r" b="b"/>
              <a:pathLst>
                <a:path w="3299" h="9835" extrusionOk="0">
                  <a:moveTo>
                    <a:pt x="1" y="0"/>
                  </a:moveTo>
                  <a:lnTo>
                    <a:pt x="1" y="9835"/>
                  </a:lnTo>
                  <a:lnTo>
                    <a:pt x="3299" y="9835"/>
                  </a:lnTo>
                  <a:lnTo>
                    <a:pt x="32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9"/>
            <p:cNvSpPr/>
            <p:nvPr/>
          </p:nvSpPr>
          <p:spPr>
            <a:xfrm>
              <a:off x="4043450" y="200325"/>
              <a:ext cx="82475" cy="245875"/>
            </a:xfrm>
            <a:custGeom>
              <a:avLst/>
              <a:gdLst/>
              <a:ahLst/>
              <a:cxnLst/>
              <a:rect l="l" t="t" r="r" b="b"/>
              <a:pathLst>
                <a:path w="3299" h="9835" extrusionOk="0">
                  <a:moveTo>
                    <a:pt x="0" y="0"/>
                  </a:moveTo>
                  <a:lnTo>
                    <a:pt x="0" y="9835"/>
                  </a:lnTo>
                  <a:lnTo>
                    <a:pt x="3298" y="9835"/>
                  </a:lnTo>
                  <a:lnTo>
                    <a:pt x="32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9"/>
            <p:cNvSpPr/>
            <p:nvPr/>
          </p:nvSpPr>
          <p:spPr>
            <a:xfrm>
              <a:off x="3640125" y="1347200"/>
              <a:ext cx="194975" cy="23825"/>
            </a:xfrm>
            <a:custGeom>
              <a:avLst/>
              <a:gdLst/>
              <a:ahLst/>
              <a:cxnLst/>
              <a:rect l="l" t="t" r="r" b="b"/>
              <a:pathLst>
                <a:path w="7799" h="953" extrusionOk="0">
                  <a:moveTo>
                    <a:pt x="477" y="0"/>
                  </a:moveTo>
                  <a:cubicBezTo>
                    <a:pt x="215" y="0"/>
                    <a:pt x="0" y="214"/>
                    <a:pt x="0" y="476"/>
                  </a:cubicBezTo>
                  <a:cubicBezTo>
                    <a:pt x="0" y="738"/>
                    <a:pt x="215" y="953"/>
                    <a:pt x="477" y="953"/>
                  </a:cubicBezTo>
                  <a:lnTo>
                    <a:pt x="7323" y="953"/>
                  </a:lnTo>
                  <a:cubicBezTo>
                    <a:pt x="7585" y="953"/>
                    <a:pt x="7799" y="738"/>
                    <a:pt x="7799" y="476"/>
                  </a:cubicBezTo>
                  <a:cubicBezTo>
                    <a:pt x="7799" y="214"/>
                    <a:pt x="7585" y="0"/>
                    <a:pt x="73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9"/>
            <p:cNvSpPr/>
            <p:nvPr/>
          </p:nvSpPr>
          <p:spPr>
            <a:xfrm>
              <a:off x="4182150" y="1101325"/>
              <a:ext cx="164925" cy="245900"/>
            </a:xfrm>
            <a:custGeom>
              <a:avLst/>
              <a:gdLst/>
              <a:ahLst/>
              <a:cxnLst/>
              <a:rect l="l" t="t" r="r" b="b"/>
              <a:pathLst>
                <a:path w="6597" h="9836" extrusionOk="0">
                  <a:moveTo>
                    <a:pt x="1" y="1"/>
                  </a:moveTo>
                  <a:lnTo>
                    <a:pt x="1" y="9835"/>
                  </a:lnTo>
                  <a:lnTo>
                    <a:pt x="6597" y="9835"/>
                  </a:lnTo>
                  <a:lnTo>
                    <a:pt x="659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9"/>
            <p:cNvSpPr/>
            <p:nvPr/>
          </p:nvSpPr>
          <p:spPr>
            <a:xfrm>
              <a:off x="4199725" y="1118900"/>
              <a:ext cx="129500" cy="210750"/>
            </a:xfrm>
            <a:custGeom>
              <a:avLst/>
              <a:gdLst/>
              <a:ahLst/>
              <a:cxnLst/>
              <a:rect l="l" t="t" r="r" b="b"/>
              <a:pathLst>
                <a:path w="5180" h="8430" extrusionOk="0">
                  <a:moveTo>
                    <a:pt x="0" y="0"/>
                  </a:moveTo>
                  <a:lnTo>
                    <a:pt x="0" y="8430"/>
                  </a:lnTo>
                  <a:lnTo>
                    <a:pt x="5179" y="8430"/>
                  </a:lnTo>
                  <a:lnTo>
                    <a:pt x="51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9"/>
            <p:cNvSpPr/>
            <p:nvPr/>
          </p:nvSpPr>
          <p:spPr>
            <a:xfrm>
              <a:off x="4182750" y="1101325"/>
              <a:ext cx="163425" cy="244400"/>
            </a:xfrm>
            <a:custGeom>
              <a:avLst/>
              <a:gdLst/>
              <a:ahLst/>
              <a:cxnLst/>
              <a:rect l="l" t="t" r="r" b="b"/>
              <a:pathLst>
                <a:path w="6537" h="9776" extrusionOk="0">
                  <a:moveTo>
                    <a:pt x="2917" y="1"/>
                  </a:moveTo>
                  <a:lnTo>
                    <a:pt x="2917" y="4537"/>
                  </a:lnTo>
                  <a:lnTo>
                    <a:pt x="0" y="4537"/>
                  </a:lnTo>
                  <a:lnTo>
                    <a:pt x="0" y="5239"/>
                  </a:lnTo>
                  <a:lnTo>
                    <a:pt x="2917" y="5239"/>
                  </a:lnTo>
                  <a:lnTo>
                    <a:pt x="2917" y="9776"/>
                  </a:lnTo>
                  <a:lnTo>
                    <a:pt x="3620" y="9776"/>
                  </a:lnTo>
                  <a:lnTo>
                    <a:pt x="3620" y="5239"/>
                  </a:lnTo>
                  <a:lnTo>
                    <a:pt x="6537" y="5239"/>
                  </a:lnTo>
                  <a:lnTo>
                    <a:pt x="6537" y="4537"/>
                  </a:lnTo>
                  <a:lnTo>
                    <a:pt x="3620" y="4537"/>
                  </a:lnTo>
                  <a:lnTo>
                    <a:pt x="362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9"/>
            <p:cNvSpPr/>
            <p:nvPr/>
          </p:nvSpPr>
          <p:spPr>
            <a:xfrm>
              <a:off x="4166975" y="1347200"/>
              <a:ext cx="194975" cy="23825"/>
            </a:xfrm>
            <a:custGeom>
              <a:avLst/>
              <a:gdLst/>
              <a:ahLst/>
              <a:cxnLst/>
              <a:rect l="l" t="t" r="r" b="b"/>
              <a:pathLst>
                <a:path w="7799" h="953" extrusionOk="0">
                  <a:moveTo>
                    <a:pt x="477" y="0"/>
                  </a:moveTo>
                  <a:cubicBezTo>
                    <a:pt x="215" y="0"/>
                    <a:pt x="0" y="214"/>
                    <a:pt x="0" y="476"/>
                  </a:cubicBezTo>
                  <a:cubicBezTo>
                    <a:pt x="0" y="738"/>
                    <a:pt x="215" y="953"/>
                    <a:pt x="477" y="953"/>
                  </a:cubicBezTo>
                  <a:lnTo>
                    <a:pt x="7323" y="953"/>
                  </a:lnTo>
                  <a:cubicBezTo>
                    <a:pt x="7585" y="953"/>
                    <a:pt x="7799" y="738"/>
                    <a:pt x="7799" y="476"/>
                  </a:cubicBezTo>
                  <a:cubicBezTo>
                    <a:pt x="7799" y="214"/>
                    <a:pt x="7585" y="0"/>
                    <a:pt x="73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9"/>
            <p:cNvSpPr/>
            <p:nvPr/>
          </p:nvSpPr>
          <p:spPr>
            <a:xfrm>
              <a:off x="3876150" y="1057575"/>
              <a:ext cx="249775" cy="400375"/>
            </a:xfrm>
            <a:custGeom>
              <a:avLst/>
              <a:gdLst/>
              <a:ahLst/>
              <a:cxnLst/>
              <a:rect l="l" t="t" r="r" b="b"/>
              <a:pathLst>
                <a:path w="9991" h="16015" extrusionOk="0">
                  <a:moveTo>
                    <a:pt x="1" y="0"/>
                  </a:moveTo>
                  <a:lnTo>
                    <a:pt x="1" y="16014"/>
                  </a:lnTo>
                  <a:lnTo>
                    <a:pt x="9990" y="16014"/>
                  </a:lnTo>
                  <a:lnTo>
                    <a:pt x="999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9"/>
            <p:cNvSpPr/>
            <p:nvPr/>
          </p:nvSpPr>
          <p:spPr>
            <a:xfrm>
              <a:off x="3887775" y="1070975"/>
              <a:ext cx="108075" cy="287550"/>
            </a:xfrm>
            <a:custGeom>
              <a:avLst/>
              <a:gdLst/>
              <a:ahLst/>
              <a:cxnLst/>
              <a:rect l="l" t="t" r="r" b="b"/>
              <a:pathLst>
                <a:path w="4323" h="11502" extrusionOk="0">
                  <a:moveTo>
                    <a:pt x="0" y="0"/>
                  </a:moveTo>
                  <a:lnTo>
                    <a:pt x="0" y="11502"/>
                  </a:lnTo>
                  <a:lnTo>
                    <a:pt x="4322" y="11502"/>
                  </a:lnTo>
                  <a:lnTo>
                    <a:pt x="432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9"/>
            <p:cNvSpPr/>
            <p:nvPr/>
          </p:nvSpPr>
          <p:spPr>
            <a:xfrm>
              <a:off x="4006250" y="1070975"/>
              <a:ext cx="108050" cy="287550"/>
            </a:xfrm>
            <a:custGeom>
              <a:avLst/>
              <a:gdLst/>
              <a:ahLst/>
              <a:cxnLst/>
              <a:rect l="l" t="t" r="r" b="b"/>
              <a:pathLst>
                <a:path w="4322" h="11502" extrusionOk="0">
                  <a:moveTo>
                    <a:pt x="0" y="0"/>
                  </a:moveTo>
                  <a:lnTo>
                    <a:pt x="0" y="11502"/>
                  </a:lnTo>
                  <a:lnTo>
                    <a:pt x="4322" y="11502"/>
                  </a:lnTo>
                  <a:lnTo>
                    <a:pt x="432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9"/>
            <p:cNvSpPr/>
            <p:nvPr/>
          </p:nvSpPr>
          <p:spPr>
            <a:xfrm>
              <a:off x="3887775" y="1368025"/>
              <a:ext cx="108075" cy="64625"/>
            </a:xfrm>
            <a:custGeom>
              <a:avLst/>
              <a:gdLst/>
              <a:ahLst/>
              <a:cxnLst/>
              <a:rect l="l" t="t" r="r" b="b"/>
              <a:pathLst>
                <a:path w="4323" h="2585" extrusionOk="0">
                  <a:moveTo>
                    <a:pt x="0" y="1"/>
                  </a:moveTo>
                  <a:lnTo>
                    <a:pt x="0" y="2584"/>
                  </a:lnTo>
                  <a:lnTo>
                    <a:pt x="4322" y="2584"/>
                  </a:lnTo>
                  <a:lnTo>
                    <a:pt x="43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9"/>
            <p:cNvSpPr/>
            <p:nvPr/>
          </p:nvSpPr>
          <p:spPr>
            <a:xfrm>
              <a:off x="4006250" y="1368025"/>
              <a:ext cx="108050" cy="64625"/>
            </a:xfrm>
            <a:custGeom>
              <a:avLst/>
              <a:gdLst/>
              <a:ahLst/>
              <a:cxnLst/>
              <a:rect l="l" t="t" r="r" b="b"/>
              <a:pathLst>
                <a:path w="4322" h="2585" extrusionOk="0">
                  <a:moveTo>
                    <a:pt x="0" y="1"/>
                  </a:moveTo>
                  <a:lnTo>
                    <a:pt x="0" y="2584"/>
                  </a:lnTo>
                  <a:lnTo>
                    <a:pt x="4322" y="2584"/>
                  </a:lnTo>
                  <a:lnTo>
                    <a:pt x="43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9"/>
            <p:cNvSpPr/>
            <p:nvPr/>
          </p:nvSpPr>
          <p:spPr>
            <a:xfrm>
              <a:off x="3870500" y="1443025"/>
              <a:ext cx="261075" cy="14925"/>
            </a:xfrm>
            <a:custGeom>
              <a:avLst/>
              <a:gdLst/>
              <a:ahLst/>
              <a:cxnLst/>
              <a:rect l="l" t="t" r="r" b="b"/>
              <a:pathLst>
                <a:path w="10443" h="597" extrusionOk="0">
                  <a:moveTo>
                    <a:pt x="1" y="1"/>
                  </a:moveTo>
                  <a:lnTo>
                    <a:pt x="1" y="596"/>
                  </a:lnTo>
                  <a:lnTo>
                    <a:pt x="10443" y="596"/>
                  </a:lnTo>
                  <a:lnTo>
                    <a:pt x="104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9"/>
            <p:cNvSpPr/>
            <p:nvPr/>
          </p:nvSpPr>
          <p:spPr>
            <a:xfrm>
              <a:off x="3429075" y="1257900"/>
              <a:ext cx="77725" cy="200050"/>
            </a:xfrm>
            <a:custGeom>
              <a:avLst/>
              <a:gdLst/>
              <a:ahLst/>
              <a:cxnLst/>
              <a:rect l="l" t="t" r="r" b="b"/>
              <a:pathLst>
                <a:path w="3109" h="8002" extrusionOk="0">
                  <a:moveTo>
                    <a:pt x="1" y="0"/>
                  </a:moveTo>
                  <a:lnTo>
                    <a:pt x="1" y="8001"/>
                  </a:lnTo>
                  <a:lnTo>
                    <a:pt x="3108" y="8001"/>
                  </a:lnTo>
                  <a:lnTo>
                    <a:pt x="31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9"/>
            <p:cNvSpPr/>
            <p:nvPr/>
          </p:nvSpPr>
          <p:spPr>
            <a:xfrm>
              <a:off x="3461225" y="148825"/>
              <a:ext cx="45575" cy="1109100"/>
            </a:xfrm>
            <a:custGeom>
              <a:avLst/>
              <a:gdLst/>
              <a:ahLst/>
              <a:cxnLst/>
              <a:rect l="l" t="t" r="r" b="b"/>
              <a:pathLst>
                <a:path w="1823" h="44364" extrusionOk="0">
                  <a:moveTo>
                    <a:pt x="1" y="1"/>
                  </a:moveTo>
                  <a:lnTo>
                    <a:pt x="1" y="44363"/>
                  </a:lnTo>
                  <a:lnTo>
                    <a:pt x="1822" y="44363"/>
                  </a:lnTo>
                  <a:lnTo>
                    <a:pt x="182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9"/>
            <p:cNvSpPr/>
            <p:nvPr/>
          </p:nvSpPr>
          <p:spPr>
            <a:xfrm>
              <a:off x="4495275" y="1257900"/>
              <a:ext cx="78025" cy="200050"/>
            </a:xfrm>
            <a:custGeom>
              <a:avLst/>
              <a:gdLst/>
              <a:ahLst/>
              <a:cxnLst/>
              <a:rect l="l" t="t" r="r" b="b"/>
              <a:pathLst>
                <a:path w="3121" h="8002" extrusionOk="0">
                  <a:moveTo>
                    <a:pt x="1" y="0"/>
                  </a:moveTo>
                  <a:lnTo>
                    <a:pt x="1" y="8001"/>
                  </a:lnTo>
                  <a:lnTo>
                    <a:pt x="3120" y="8001"/>
                  </a:lnTo>
                  <a:lnTo>
                    <a:pt x="312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9"/>
            <p:cNvSpPr/>
            <p:nvPr/>
          </p:nvSpPr>
          <p:spPr>
            <a:xfrm>
              <a:off x="3388300" y="-356600"/>
              <a:ext cx="1225475" cy="524200"/>
            </a:xfrm>
            <a:custGeom>
              <a:avLst/>
              <a:gdLst/>
              <a:ahLst/>
              <a:cxnLst/>
              <a:rect l="l" t="t" r="r" b="b"/>
              <a:pathLst>
                <a:path w="49019" h="20968" extrusionOk="0">
                  <a:moveTo>
                    <a:pt x="24516" y="1"/>
                  </a:moveTo>
                  <a:lnTo>
                    <a:pt x="1" y="18432"/>
                  </a:lnTo>
                  <a:lnTo>
                    <a:pt x="1918" y="20968"/>
                  </a:lnTo>
                  <a:lnTo>
                    <a:pt x="24516" y="3978"/>
                  </a:lnTo>
                  <a:lnTo>
                    <a:pt x="47114" y="20968"/>
                  </a:lnTo>
                  <a:lnTo>
                    <a:pt x="49019" y="18432"/>
                  </a:lnTo>
                  <a:lnTo>
                    <a:pt x="2451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9"/>
            <p:cNvSpPr/>
            <p:nvPr/>
          </p:nvSpPr>
          <p:spPr>
            <a:xfrm>
              <a:off x="3348125" y="-399375"/>
              <a:ext cx="1305825" cy="512775"/>
            </a:xfrm>
            <a:custGeom>
              <a:avLst/>
              <a:gdLst/>
              <a:ahLst/>
              <a:cxnLst/>
              <a:rect l="l" t="t" r="r" b="b"/>
              <a:pathLst>
                <a:path w="52233" h="20511" extrusionOk="0">
                  <a:moveTo>
                    <a:pt x="26117" y="0"/>
                  </a:moveTo>
                  <a:cubicBezTo>
                    <a:pt x="25956" y="0"/>
                    <a:pt x="25795" y="51"/>
                    <a:pt x="25658" y="152"/>
                  </a:cubicBezTo>
                  <a:lnTo>
                    <a:pt x="405" y="19143"/>
                  </a:lnTo>
                  <a:cubicBezTo>
                    <a:pt x="72" y="19393"/>
                    <a:pt x="0" y="19869"/>
                    <a:pt x="262" y="20202"/>
                  </a:cubicBezTo>
                  <a:cubicBezTo>
                    <a:pt x="410" y="20406"/>
                    <a:pt x="636" y="20510"/>
                    <a:pt x="865" y="20510"/>
                  </a:cubicBezTo>
                  <a:cubicBezTo>
                    <a:pt x="1024" y="20510"/>
                    <a:pt x="1185" y="20460"/>
                    <a:pt x="1322" y="20357"/>
                  </a:cubicBezTo>
                  <a:lnTo>
                    <a:pt x="26123" y="1712"/>
                  </a:lnTo>
                  <a:lnTo>
                    <a:pt x="50911" y="20357"/>
                  </a:lnTo>
                  <a:cubicBezTo>
                    <a:pt x="51049" y="20460"/>
                    <a:pt x="51212" y="20511"/>
                    <a:pt x="51372" y="20511"/>
                  </a:cubicBezTo>
                  <a:cubicBezTo>
                    <a:pt x="51600" y="20511"/>
                    <a:pt x="51824" y="20410"/>
                    <a:pt x="51971" y="20214"/>
                  </a:cubicBezTo>
                  <a:cubicBezTo>
                    <a:pt x="52233" y="19869"/>
                    <a:pt x="52162" y="19393"/>
                    <a:pt x="51828" y="19143"/>
                  </a:cubicBezTo>
                  <a:lnTo>
                    <a:pt x="26575" y="152"/>
                  </a:lnTo>
                  <a:cubicBezTo>
                    <a:pt x="26438" y="51"/>
                    <a:pt x="26277" y="0"/>
                    <a:pt x="261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9"/>
            <p:cNvSpPr/>
            <p:nvPr/>
          </p:nvSpPr>
          <p:spPr>
            <a:xfrm>
              <a:off x="3577000" y="-330125"/>
              <a:ext cx="205425" cy="28675"/>
            </a:xfrm>
            <a:custGeom>
              <a:avLst/>
              <a:gdLst/>
              <a:ahLst/>
              <a:cxnLst/>
              <a:rect l="l" t="t" r="r" b="b"/>
              <a:pathLst>
                <a:path w="8217" h="1147" extrusionOk="0">
                  <a:moveTo>
                    <a:pt x="765" y="1"/>
                  </a:moveTo>
                  <a:cubicBezTo>
                    <a:pt x="4" y="1"/>
                    <a:pt x="1" y="1146"/>
                    <a:pt x="754" y="1146"/>
                  </a:cubicBezTo>
                  <a:cubicBezTo>
                    <a:pt x="768" y="1146"/>
                    <a:pt x="783" y="1145"/>
                    <a:pt x="799" y="1145"/>
                  </a:cubicBezTo>
                  <a:lnTo>
                    <a:pt x="7621" y="1145"/>
                  </a:lnTo>
                  <a:cubicBezTo>
                    <a:pt x="7635" y="1146"/>
                    <a:pt x="7648" y="1146"/>
                    <a:pt x="7662" y="1146"/>
                  </a:cubicBezTo>
                  <a:cubicBezTo>
                    <a:pt x="7965" y="1146"/>
                    <a:pt x="8217" y="892"/>
                    <a:pt x="8217" y="573"/>
                  </a:cubicBezTo>
                  <a:cubicBezTo>
                    <a:pt x="8217" y="259"/>
                    <a:pt x="7955" y="1"/>
                    <a:pt x="7642" y="1"/>
                  </a:cubicBezTo>
                  <a:cubicBezTo>
                    <a:pt x="7635" y="1"/>
                    <a:pt x="7628" y="1"/>
                    <a:pt x="7621" y="2"/>
                  </a:cubicBezTo>
                  <a:lnTo>
                    <a:pt x="799" y="2"/>
                  </a:lnTo>
                  <a:cubicBezTo>
                    <a:pt x="787" y="1"/>
                    <a:pt x="776" y="1"/>
                    <a:pt x="7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9"/>
            <p:cNvSpPr/>
            <p:nvPr/>
          </p:nvSpPr>
          <p:spPr>
            <a:xfrm>
              <a:off x="3908000" y="1335575"/>
              <a:ext cx="67900" cy="10150"/>
            </a:xfrm>
            <a:custGeom>
              <a:avLst/>
              <a:gdLst/>
              <a:ahLst/>
              <a:cxnLst/>
              <a:rect l="l" t="t" r="r" b="b"/>
              <a:pathLst>
                <a:path w="2716" h="406" extrusionOk="0">
                  <a:moveTo>
                    <a:pt x="1" y="1"/>
                  </a:moveTo>
                  <a:lnTo>
                    <a:pt x="1" y="406"/>
                  </a:lnTo>
                  <a:lnTo>
                    <a:pt x="2716" y="406"/>
                  </a:lnTo>
                  <a:lnTo>
                    <a:pt x="271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9"/>
            <p:cNvSpPr/>
            <p:nvPr/>
          </p:nvSpPr>
          <p:spPr>
            <a:xfrm>
              <a:off x="4026475" y="1335575"/>
              <a:ext cx="67600" cy="10150"/>
            </a:xfrm>
            <a:custGeom>
              <a:avLst/>
              <a:gdLst/>
              <a:ahLst/>
              <a:cxnLst/>
              <a:rect l="l" t="t" r="r" b="b"/>
              <a:pathLst>
                <a:path w="2704" h="406" extrusionOk="0">
                  <a:moveTo>
                    <a:pt x="1" y="1"/>
                  </a:moveTo>
                  <a:lnTo>
                    <a:pt x="1" y="406"/>
                  </a:lnTo>
                  <a:lnTo>
                    <a:pt x="2703" y="406"/>
                  </a:lnTo>
                  <a:lnTo>
                    <a:pt x="27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7" name="Google Shape;427;p29"/>
          <p:cNvGrpSpPr/>
          <p:nvPr/>
        </p:nvGrpSpPr>
        <p:grpSpPr>
          <a:xfrm>
            <a:off x="6540396" y="3565340"/>
            <a:ext cx="212314" cy="1120944"/>
            <a:chOff x="6090725" y="734900"/>
            <a:chExt cx="136950" cy="723050"/>
          </a:xfrm>
        </p:grpSpPr>
        <p:sp>
          <p:nvSpPr>
            <p:cNvPr id="428" name="Google Shape;428;p29"/>
            <p:cNvSpPr/>
            <p:nvPr/>
          </p:nvSpPr>
          <p:spPr>
            <a:xfrm>
              <a:off x="6130600" y="1337075"/>
              <a:ext cx="57175" cy="120875"/>
            </a:xfrm>
            <a:custGeom>
              <a:avLst/>
              <a:gdLst/>
              <a:ahLst/>
              <a:cxnLst/>
              <a:rect l="l" t="t" r="r" b="b"/>
              <a:pathLst>
                <a:path w="2287" h="4835" extrusionOk="0">
                  <a:moveTo>
                    <a:pt x="251" y="0"/>
                  </a:moveTo>
                  <a:lnTo>
                    <a:pt x="1" y="4834"/>
                  </a:lnTo>
                  <a:lnTo>
                    <a:pt x="2287" y="4834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9"/>
            <p:cNvSpPr/>
            <p:nvPr/>
          </p:nvSpPr>
          <p:spPr>
            <a:xfrm>
              <a:off x="6149075" y="902500"/>
              <a:ext cx="20250" cy="440550"/>
            </a:xfrm>
            <a:custGeom>
              <a:avLst/>
              <a:gdLst/>
              <a:ahLst/>
              <a:cxnLst/>
              <a:rect l="l" t="t" r="r" b="b"/>
              <a:pathLst>
                <a:path w="810" h="17622" extrusionOk="0">
                  <a:moveTo>
                    <a:pt x="0" y="0"/>
                  </a:moveTo>
                  <a:lnTo>
                    <a:pt x="0" y="17621"/>
                  </a:lnTo>
                  <a:lnTo>
                    <a:pt x="810" y="17621"/>
                  </a:lnTo>
                  <a:lnTo>
                    <a:pt x="8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9"/>
            <p:cNvSpPr/>
            <p:nvPr/>
          </p:nvSpPr>
          <p:spPr>
            <a:xfrm>
              <a:off x="6144300" y="1288850"/>
              <a:ext cx="29800" cy="48250"/>
            </a:xfrm>
            <a:custGeom>
              <a:avLst/>
              <a:gdLst/>
              <a:ahLst/>
              <a:cxnLst/>
              <a:rect l="l" t="t" r="r" b="b"/>
              <a:pathLst>
                <a:path w="1192" h="1930" extrusionOk="0">
                  <a:moveTo>
                    <a:pt x="1" y="0"/>
                  </a:moveTo>
                  <a:lnTo>
                    <a:pt x="1" y="1929"/>
                  </a:lnTo>
                  <a:lnTo>
                    <a:pt x="1191" y="1929"/>
                  </a:lnTo>
                  <a:lnTo>
                    <a:pt x="11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9"/>
            <p:cNvSpPr/>
            <p:nvPr/>
          </p:nvSpPr>
          <p:spPr>
            <a:xfrm>
              <a:off x="6133575" y="872425"/>
              <a:ext cx="51225" cy="10750"/>
            </a:xfrm>
            <a:custGeom>
              <a:avLst/>
              <a:gdLst/>
              <a:ahLst/>
              <a:cxnLst/>
              <a:rect l="l" t="t" r="r" b="b"/>
              <a:pathLst>
                <a:path w="2049" h="430" extrusionOk="0">
                  <a:moveTo>
                    <a:pt x="1" y="1"/>
                  </a:moveTo>
                  <a:lnTo>
                    <a:pt x="1" y="429"/>
                  </a:lnTo>
                  <a:lnTo>
                    <a:pt x="2049" y="429"/>
                  </a:lnTo>
                  <a:lnTo>
                    <a:pt x="204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9"/>
            <p:cNvSpPr/>
            <p:nvPr/>
          </p:nvSpPr>
          <p:spPr>
            <a:xfrm>
              <a:off x="6118400" y="789075"/>
              <a:ext cx="81600" cy="10750"/>
            </a:xfrm>
            <a:custGeom>
              <a:avLst/>
              <a:gdLst/>
              <a:ahLst/>
              <a:cxnLst/>
              <a:rect l="l" t="t" r="r" b="b"/>
              <a:pathLst>
                <a:path w="3264" h="430" extrusionOk="0">
                  <a:moveTo>
                    <a:pt x="1" y="1"/>
                  </a:moveTo>
                  <a:lnTo>
                    <a:pt x="1" y="430"/>
                  </a:lnTo>
                  <a:lnTo>
                    <a:pt x="3263" y="430"/>
                  </a:lnTo>
                  <a:lnTo>
                    <a:pt x="32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9"/>
            <p:cNvSpPr/>
            <p:nvPr/>
          </p:nvSpPr>
          <p:spPr>
            <a:xfrm>
              <a:off x="6138650" y="883150"/>
              <a:ext cx="41100" cy="19375"/>
            </a:xfrm>
            <a:custGeom>
              <a:avLst/>
              <a:gdLst/>
              <a:ahLst/>
              <a:cxnLst/>
              <a:rect l="l" t="t" r="r" b="b"/>
              <a:pathLst>
                <a:path w="1644" h="775" extrusionOk="0">
                  <a:moveTo>
                    <a:pt x="0" y="0"/>
                  </a:moveTo>
                  <a:lnTo>
                    <a:pt x="417" y="774"/>
                  </a:lnTo>
                  <a:lnTo>
                    <a:pt x="1227" y="774"/>
                  </a:lnTo>
                  <a:lnTo>
                    <a:pt x="16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9"/>
            <p:cNvSpPr/>
            <p:nvPr/>
          </p:nvSpPr>
          <p:spPr>
            <a:xfrm>
              <a:off x="6125550" y="764375"/>
              <a:ext cx="67000" cy="24725"/>
            </a:xfrm>
            <a:custGeom>
              <a:avLst/>
              <a:gdLst/>
              <a:ahLst/>
              <a:cxnLst/>
              <a:rect l="l" t="t" r="r" b="b"/>
              <a:pathLst>
                <a:path w="2680" h="989" extrusionOk="0">
                  <a:moveTo>
                    <a:pt x="322" y="1"/>
                  </a:moveTo>
                  <a:lnTo>
                    <a:pt x="1" y="989"/>
                  </a:lnTo>
                  <a:lnTo>
                    <a:pt x="2679" y="989"/>
                  </a:lnTo>
                  <a:lnTo>
                    <a:pt x="237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9"/>
            <p:cNvSpPr/>
            <p:nvPr/>
          </p:nvSpPr>
          <p:spPr>
            <a:xfrm>
              <a:off x="6144000" y="758425"/>
              <a:ext cx="30400" cy="5975"/>
            </a:xfrm>
            <a:custGeom>
              <a:avLst/>
              <a:gdLst/>
              <a:ahLst/>
              <a:cxnLst/>
              <a:rect l="l" t="t" r="r" b="b"/>
              <a:pathLst>
                <a:path w="1216" h="239" extrusionOk="0">
                  <a:moveTo>
                    <a:pt x="1" y="1"/>
                  </a:moveTo>
                  <a:lnTo>
                    <a:pt x="1" y="239"/>
                  </a:lnTo>
                  <a:lnTo>
                    <a:pt x="1215" y="239"/>
                  </a:lnTo>
                  <a:lnTo>
                    <a:pt x="12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9"/>
            <p:cNvSpPr/>
            <p:nvPr/>
          </p:nvSpPr>
          <p:spPr>
            <a:xfrm>
              <a:off x="6127625" y="799800"/>
              <a:ext cx="63125" cy="72650"/>
            </a:xfrm>
            <a:custGeom>
              <a:avLst/>
              <a:gdLst/>
              <a:ahLst/>
              <a:cxnLst/>
              <a:rect l="l" t="t" r="r" b="b"/>
              <a:pathLst>
                <a:path w="2525" h="2906" extrusionOk="0">
                  <a:moveTo>
                    <a:pt x="1" y="1"/>
                  </a:moveTo>
                  <a:lnTo>
                    <a:pt x="239" y="2906"/>
                  </a:lnTo>
                  <a:lnTo>
                    <a:pt x="2287" y="2906"/>
                  </a:lnTo>
                  <a:lnTo>
                    <a:pt x="252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9"/>
            <p:cNvSpPr/>
            <p:nvPr/>
          </p:nvSpPr>
          <p:spPr>
            <a:xfrm>
              <a:off x="6152050" y="734900"/>
              <a:ext cx="14900" cy="29800"/>
            </a:xfrm>
            <a:custGeom>
              <a:avLst/>
              <a:gdLst/>
              <a:ahLst/>
              <a:cxnLst/>
              <a:rect l="l" t="t" r="r" b="b"/>
              <a:pathLst>
                <a:path w="596" h="1192" extrusionOk="0">
                  <a:moveTo>
                    <a:pt x="298" y="1"/>
                  </a:moveTo>
                  <a:cubicBezTo>
                    <a:pt x="131" y="1"/>
                    <a:pt x="0" y="263"/>
                    <a:pt x="0" y="596"/>
                  </a:cubicBezTo>
                  <a:cubicBezTo>
                    <a:pt x="0" y="930"/>
                    <a:pt x="131" y="1192"/>
                    <a:pt x="298" y="1192"/>
                  </a:cubicBezTo>
                  <a:cubicBezTo>
                    <a:pt x="453" y="1192"/>
                    <a:pt x="595" y="930"/>
                    <a:pt x="595" y="596"/>
                  </a:cubicBezTo>
                  <a:cubicBezTo>
                    <a:pt x="595" y="275"/>
                    <a:pt x="453" y="1"/>
                    <a:pt x="2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9"/>
            <p:cNvSpPr/>
            <p:nvPr/>
          </p:nvSpPr>
          <p:spPr>
            <a:xfrm>
              <a:off x="6109475" y="942675"/>
              <a:ext cx="99450" cy="10150"/>
            </a:xfrm>
            <a:custGeom>
              <a:avLst/>
              <a:gdLst/>
              <a:ahLst/>
              <a:cxnLst/>
              <a:rect l="l" t="t" r="r" b="b"/>
              <a:pathLst>
                <a:path w="3978" h="406" extrusionOk="0">
                  <a:moveTo>
                    <a:pt x="1" y="1"/>
                  </a:moveTo>
                  <a:lnTo>
                    <a:pt x="1" y="405"/>
                  </a:lnTo>
                  <a:lnTo>
                    <a:pt x="3977" y="405"/>
                  </a:lnTo>
                  <a:lnTo>
                    <a:pt x="39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9"/>
            <p:cNvSpPr/>
            <p:nvPr/>
          </p:nvSpPr>
          <p:spPr>
            <a:xfrm>
              <a:off x="6201450" y="936700"/>
              <a:ext cx="26225" cy="22250"/>
            </a:xfrm>
            <a:custGeom>
              <a:avLst/>
              <a:gdLst/>
              <a:ahLst/>
              <a:cxnLst/>
              <a:rect l="l" t="t" r="r" b="b"/>
              <a:pathLst>
                <a:path w="1049" h="890" extrusionOk="0">
                  <a:moveTo>
                    <a:pt x="617" y="1"/>
                  </a:moveTo>
                  <a:cubicBezTo>
                    <a:pt x="610" y="1"/>
                    <a:pt x="603" y="1"/>
                    <a:pt x="596" y="1"/>
                  </a:cubicBezTo>
                  <a:cubicBezTo>
                    <a:pt x="203" y="1"/>
                    <a:pt x="1" y="478"/>
                    <a:pt x="286" y="763"/>
                  </a:cubicBezTo>
                  <a:cubicBezTo>
                    <a:pt x="373" y="850"/>
                    <a:pt x="482" y="889"/>
                    <a:pt x="590" y="889"/>
                  </a:cubicBezTo>
                  <a:cubicBezTo>
                    <a:pt x="821" y="889"/>
                    <a:pt x="1048" y="710"/>
                    <a:pt x="1048" y="442"/>
                  </a:cubicBezTo>
                  <a:cubicBezTo>
                    <a:pt x="1048" y="199"/>
                    <a:pt x="857" y="1"/>
                    <a:pt x="6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9"/>
            <p:cNvSpPr/>
            <p:nvPr/>
          </p:nvSpPr>
          <p:spPr>
            <a:xfrm>
              <a:off x="6090725" y="936725"/>
              <a:ext cx="25550" cy="21900"/>
            </a:xfrm>
            <a:custGeom>
              <a:avLst/>
              <a:gdLst/>
              <a:ahLst/>
              <a:cxnLst/>
              <a:rect l="l" t="t" r="r" b="b"/>
              <a:pathLst>
                <a:path w="1022" h="876" extrusionOk="0">
                  <a:moveTo>
                    <a:pt x="455" y="0"/>
                  </a:moveTo>
                  <a:cubicBezTo>
                    <a:pt x="451" y="0"/>
                    <a:pt x="446" y="0"/>
                    <a:pt x="441" y="0"/>
                  </a:cubicBezTo>
                  <a:cubicBezTo>
                    <a:pt x="191" y="0"/>
                    <a:pt x="0" y="191"/>
                    <a:pt x="0" y="441"/>
                  </a:cubicBezTo>
                  <a:cubicBezTo>
                    <a:pt x="8" y="704"/>
                    <a:pt x="219" y="876"/>
                    <a:pt x="439" y="876"/>
                  </a:cubicBezTo>
                  <a:cubicBezTo>
                    <a:pt x="548" y="876"/>
                    <a:pt x="660" y="833"/>
                    <a:pt x="751" y="739"/>
                  </a:cubicBezTo>
                  <a:cubicBezTo>
                    <a:pt x="1021" y="468"/>
                    <a:pt x="839" y="0"/>
                    <a:pt x="4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1" name="Google Shape;441;p29"/>
          <p:cNvGrpSpPr/>
          <p:nvPr/>
        </p:nvGrpSpPr>
        <p:grpSpPr>
          <a:xfrm>
            <a:off x="3497550" y="4283082"/>
            <a:ext cx="292429" cy="403308"/>
            <a:chOff x="5605250" y="1168900"/>
            <a:chExt cx="208075" cy="286950"/>
          </a:xfrm>
        </p:grpSpPr>
        <p:sp>
          <p:nvSpPr>
            <p:cNvPr id="442" name="Google Shape;442;p29"/>
            <p:cNvSpPr/>
            <p:nvPr/>
          </p:nvSpPr>
          <p:spPr>
            <a:xfrm>
              <a:off x="5605250" y="1168900"/>
              <a:ext cx="208075" cy="208375"/>
            </a:xfrm>
            <a:custGeom>
              <a:avLst/>
              <a:gdLst/>
              <a:ahLst/>
              <a:cxnLst/>
              <a:rect l="l" t="t" r="r" b="b"/>
              <a:pathLst>
                <a:path w="8323" h="8335" extrusionOk="0">
                  <a:moveTo>
                    <a:pt x="4156" y="0"/>
                  </a:moveTo>
                  <a:cubicBezTo>
                    <a:pt x="1858" y="0"/>
                    <a:pt x="0" y="1870"/>
                    <a:pt x="0" y="4167"/>
                  </a:cubicBezTo>
                  <a:cubicBezTo>
                    <a:pt x="0" y="6465"/>
                    <a:pt x="1858" y="8335"/>
                    <a:pt x="4156" y="8335"/>
                  </a:cubicBezTo>
                  <a:cubicBezTo>
                    <a:pt x="6465" y="8335"/>
                    <a:pt x="8323" y="6465"/>
                    <a:pt x="8323" y="4167"/>
                  </a:cubicBezTo>
                  <a:cubicBezTo>
                    <a:pt x="8323" y="1870"/>
                    <a:pt x="6465" y="0"/>
                    <a:pt x="41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9"/>
            <p:cNvSpPr/>
            <p:nvPr/>
          </p:nvSpPr>
          <p:spPr>
            <a:xfrm>
              <a:off x="5709125" y="1168900"/>
              <a:ext cx="104200" cy="208375"/>
            </a:xfrm>
            <a:custGeom>
              <a:avLst/>
              <a:gdLst/>
              <a:ahLst/>
              <a:cxnLst/>
              <a:rect l="l" t="t" r="r" b="b"/>
              <a:pathLst>
                <a:path w="4168" h="8335" extrusionOk="0">
                  <a:moveTo>
                    <a:pt x="1" y="0"/>
                  </a:moveTo>
                  <a:lnTo>
                    <a:pt x="1" y="8335"/>
                  </a:lnTo>
                  <a:cubicBezTo>
                    <a:pt x="2310" y="8335"/>
                    <a:pt x="4168" y="6465"/>
                    <a:pt x="4168" y="4167"/>
                  </a:cubicBezTo>
                  <a:cubicBezTo>
                    <a:pt x="4168" y="1870"/>
                    <a:pt x="231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9"/>
            <p:cNvSpPr/>
            <p:nvPr/>
          </p:nvSpPr>
          <p:spPr>
            <a:xfrm>
              <a:off x="5699600" y="1259300"/>
              <a:ext cx="19375" cy="196550"/>
            </a:xfrm>
            <a:custGeom>
              <a:avLst/>
              <a:gdLst/>
              <a:ahLst/>
              <a:cxnLst/>
              <a:rect l="l" t="t" r="r" b="b"/>
              <a:pathLst>
                <a:path w="775" h="7862" extrusionOk="0">
                  <a:moveTo>
                    <a:pt x="388" y="1"/>
                  </a:moveTo>
                  <a:cubicBezTo>
                    <a:pt x="194" y="1"/>
                    <a:pt x="1" y="129"/>
                    <a:pt x="1" y="385"/>
                  </a:cubicBezTo>
                  <a:lnTo>
                    <a:pt x="1" y="7469"/>
                  </a:lnTo>
                  <a:cubicBezTo>
                    <a:pt x="1" y="7695"/>
                    <a:pt x="167" y="7862"/>
                    <a:pt x="394" y="7862"/>
                  </a:cubicBezTo>
                  <a:cubicBezTo>
                    <a:pt x="608" y="7862"/>
                    <a:pt x="775" y="7695"/>
                    <a:pt x="775" y="7469"/>
                  </a:cubicBezTo>
                  <a:lnTo>
                    <a:pt x="775" y="385"/>
                  </a:lnTo>
                  <a:cubicBezTo>
                    <a:pt x="775" y="129"/>
                    <a:pt x="581" y="1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9"/>
            <p:cNvSpPr/>
            <p:nvPr/>
          </p:nvSpPr>
          <p:spPr>
            <a:xfrm>
              <a:off x="5665375" y="1310575"/>
              <a:ext cx="43775" cy="36050"/>
            </a:xfrm>
            <a:custGeom>
              <a:avLst/>
              <a:gdLst/>
              <a:ahLst/>
              <a:cxnLst/>
              <a:rect l="l" t="t" r="r" b="b"/>
              <a:pathLst>
                <a:path w="1751" h="1442" extrusionOk="0">
                  <a:moveTo>
                    <a:pt x="0" y="1"/>
                  </a:moveTo>
                  <a:lnTo>
                    <a:pt x="1751" y="1441"/>
                  </a:lnTo>
                </a:path>
              </a:pathLst>
            </a:custGeom>
            <a:solidFill>
              <a:srgbClr val="D1D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9"/>
            <p:cNvSpPr/>
            <p:nvPr/>
          </p:nvSpPr>
          <p:spPr>
            <a:xfrm>
              <a:off x="5651075" y="1300725"/>
              <a:ext cx="69100" cy="55725"/>
            </a:xfrm>
            <a:custGeom>
              <a:avLst/>
              <a:gdLst/>
              <a:ahLst/>
              <a:cxnLst/>
              <a:rect l="l" t="t" r="r" b="b"/>
              <a:pathLst>
                <a:path w="2764" h="2229" extrusionOk="0">
                  <a:moveTo>
                    <a:pt x="571" y="0"/>
                  </a:moveTo>
                  <a:cubicBezTo>
                    <a:pt x="251" y="0"/>
                    <a:pt x="0" y="439"/>
                    <a:pt x="322" y="704"/>
                  </a:cubicBezTo>
                  <a:lnTo>
                    <a:pt x="2085" y="2145"/>
                  </a:lnTo>
                  <a:cubicBezTo>
                    <a:pt x="2156" y="2204"/>
                    <a:pt x="2239" y="2228"/>
                    <a:pt x="2335" y="2228"/>
                  </a:cubicBezTo>
                  <a:cubicBezTo>
                    <a:pt x="2442" y="2228"/>
                    <a:pt x="2561" y="2181"/>
                    <a:pt x="2632" y="2085"/>
                  </a:cubicBezTo>
                  <a:cubicBezTo>
                    <a:pt x="2763" y="1919"/>
                    <a:pt x="2739" y="1681"/>
                    <a:pt x="2573" y="1538"/>
                  </a:cubicBezTo>
                  <a:lnTo>
                    <a:pt x="822" y="97"/>
                  </a:lnTo>
                  <a:cubicBezTo>
                    <a:pt x="740" y="29"/>
                    <a:pt x="653" y="0"/>
                    <a:pt x="5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9"/>
            <p:cNvSpPr/>
            <p:nvPr/>
          </p:nvSpPr>
          <p:spPr>
            <a:xfrm>
              <a:off x="5709125" y="1289150"/>
              <a:ext cx="31275" cy="29775"/>
            </a:xfrm>
            <a:custGeom>
              <a:avLst/>
              <a:gdLst/>
              <a:ahLst/>
              <a:cxnLst/>
              <a:rect l="l" t="t" r="r" b="b"/>
              <a:pathLst>
                <a:path w="1251" h="1191" extrusionOk="0">
                  <a:moveTo>
                    <a:pt x="1" y="1191"/>
                  </a:moveTo>
                  <a:lnTo>
                    <a:pt x="1251" y="0"/>
                  </a:lnTo>
                </a:path>
              </a:pathLst>
            </a:custGeom>
            <a:solidFill>
              <a:srgbClr val="D1D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9"/>
            <p:cNvSpPr/>
            <p:nvPr/>
          </p:nvSpPr>
          <p:spPr>
            <a:xfrm>
              <a:off x="5696025" y="1279325"/>
              <a:ext cx="58350" cy="49425"/>
            </a:xfrm>
            <a:custGeom>
              <a:avLst/>
              <a:gdLst/>
              <a:ahLst/>
              <a:cxnLst/>
              <a:rect l="l" t="t" r="r" b="b"/>
              <a:pathLst>
                <a:path w="2334" h="1977" extrusionOk="0">
                  <a:moveTo>
                    <a:pt x="1773" y="0"/>
                  </a:moveTo>
                  <a:cubicBezTo>
                    <a:pt x="1683" y="0"/>
                    <a:pt x="1588" y="35"/>
                    <a:pt x="1501" y="120"/>
                  </a:cubicBezTo>
                  <a:lnTo>
                    <a:pt x="263" y="1310"/>
                  </a:lnTo>
                  <a:cubicBezTo>
                    <a:pt x="1" y="1548"/>
                    <a:pt x="179" y="1977"/>
                    <a:pt x="537" y="1977"/>
                  </a:cubicBezTo>
                  <a:cubicBezTo>
                    <a:pt x="632" y="1977"/>
                    <a:pt x="727" y="1941"/>
                    <a:pt x="799" y="1870"/>
                  </a:cubicBezTo>
                  <a:lnTo>
                    <a:pt x="2049" y="679"/>
                  </a:lnTo>
                  <a:cubicBezTo>
                    <a:pt x="2334" y="403"/>
                    <a:pt x="2079" y="0"/>
                    <a:pt x="17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9" name="Google Shape;449;p29"/>
          <p:cNvGrpSpPr/>
          <p:nvPr/>
        </p:nvGrpSpPr>
        <p:grpSpPr>
          <a:xfrm>
            <a:off x="3923413" y="4103504"/>
            <a:ext cx="314943" cy="582910"/>
            <a:chOff x="6691700" y="1068275"/>
            <a:chExt cx="221775" cy="410500"/>
          </a:xfrm>
        </p:grpSpPr>
        <p:sp>
          <p:nvSpPr>
            <p:cNvPr id="450" name="Google Shape;450;p29"/>
            <p:cNvSpPr/>
            <p:nvPr/>
          </p:nvSpPr>
          <p:spPr>
            <a:xfrm>
              <a:off x="6691700" y="1068275"/>
              <a:ext cx="221775" cy="317325"/>
            </a:xfrm>
            <a:custGeom>
              <a:avLst/>
              <a:gdLst/>
              <a:ahLst/>
              <a:cxnLst/>
              <a:rect l="l" t="t" r="r" b="b"/>
              <a:pathLst>
                <a:path w="8871" h="12693" extrusionOk="0">
                  <a:moveTo>
                    <a:pt x="4429" y="1"/>
                  </a:moveTo>
                  <a:cubicBezTo>
                    <a:pt x="3810" y="1"/>
                    <a:pt x="0" y="3430"/>
                    <a:pt x="0" y="7657"/>
                  </a:cubicBezTo>
                  <a:cubicBezTo>
                    <a:pt x="0" y="11883"/>
                    <a:pt x="3715" y="12693"/>
                    <a:pt x="4429" y="12693"/>
                  </a:cubicBezTo>
                  <a:cubicBezTo>
                    <a:pt x="5144" y="12693"/>
                    <a:pt x="8870" y="11883"/>
                    <a:pt x="8870" y="7657"/>
                  </a:cubicBezTo>
                  <a:cubicBezTo>
                    <a:pt x="8870" y="3430"/>
                    <a:pt x="5060" y="1"/>
                    <a:pt x="44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9"/>
            <p:cNvSpPr/>
            <p:nvPr/>
          </p:nvSpPr>
          <p:spPr>
            <a:xfrm>
              <a:off x="6802425" y="1068275"/>
              <a:ext cx="111050" cy="317325"/>
            </a:xfrm>
            <a:custGeom>
              <a:avLst/>
              <a:gdLst/>
              <a:ahLst/>
              <a:cxnLst/>
              <a:rect l="l" t="t" r="r" b="b"/>
              <a:pathLst>
                <a:path w="4442" h="12693" extrusionOk="0">
                  <a:moveTo>
                    <a:pt x="0" y="1"/>
                  </a:moveTo>
                  <a:lnTo>
                    <a:pt x="0" y="12693"/>
                  </a:lnTo>
                  <a:cubicBezTo>
                    <a:pt x="727" y="12693"/>
                    <a:pt x="4441" y="11883"/>
                    <a:pt x="4441" y="7657"/>
                  </a:cubicBezTo>
                  <a:cubicBezTo>
                    <a:pt x="4441" y="3430"/>
                    <a:pt x="631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9"/>
            <p:cNvSpPr/>
            <p:nvPr/>
          </p:nvSpPr>
          <p:spPr>
            <a:xfrm>
              <a:off x="6792600" y="1285875"/>
              <a:ext cx="19675" cy="192900"/>
            </a:xfrm>
            <a:custGeom>
              <a:avLst/>
              <a:gdLst/>
              <a:ahLst/>
              <a:cxnLst/>
              <a:rect l="l" t="t" r="r" b="b"/>
              <a:pathLst>
                <a:path w="787" h="7716" extrusionOk="0">
                  <a:moveTo>
                    <a:pt x="393" y="0"/>
                  </a:moveTo>
                  <a:cubicBezTo>
                    <a:pt x="197" y="0"/>
                    <a:pt x="0" y="131"/>
                    <a:pt x="0" y="393"/>
                  </a:cubicBezTo>
                  <a:lnTo>
                    <a:pt x="0" y="7323"/>
                  </a:lnTo>
                  <a:cubicBezTo>
                    <a:pt x="0" y="7537"/>
                    <a:pt x="179" y="7716"/>
                    <a:pt x="393" y="7716"/>
                  </a:cubicBezTo>
                  <a:cubicBezTo>
                    <a:pt x="608" y="7716"/>
                    <a:pt x="786" y="7537"/>
                    <a:pt x="786" y="7323"/>
                  </a:cubicBezTo>
                  <a:lnTo>
                    <a:pt x="786" y="393"/>
                  </a:lnTo>
                  <a:cubicBezTo>
                    <a:pt x="786" y="131"/>
                    <a:pt x="590" y="0"/>
                    <a:pt x="3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9"/>
            <p:cNvSpPr/>
            <p:nvPr/>
          </p:nvSpPr>
          <p:spPr>
            <a:xfrm>
              <a:off x="6759550" y="1295700"/>
              <a:ext cx="42900" cy="48825"/>
            </a:xfrm>
            <a:custGeom>
              <a:avLst/>
              <a:gdLst/>
              <a:ahLst/>
              <a:cxnLst/>
              <a:rect l="l" t="t" r="r" b="b"/>
              <a:pathLst>
                <a:path w="1716" h="1953" extrusionOk="0">
                  <a:moveTo>
                    <a:pt x="1" y="0"/>
                  </a:moveTo>
                  <a:lnTo>
                    <a:pt x="1715" y="1953"/>
                  </a:lnTo>
                </a:path>
              </a:pathLst>
            </a:custGeom>
            <a:solidFill>
              <a:srgbClr val="D1D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9"/>
            <p:cNvSpPr/>
            <p:nvPr/>
          </p:nvSpPr>
          <p:spPr>
            <a:xfrm>
              <a:off x="6744850" y="1285400"/>
              <a:ext cx="70600" cy="69000"/>
            </a:xfrm>
            <a:custGeom>
              <a:avLst/>
              <a:gdLst/>
              <a:ahLst/>
              <a:cxnLst/>
              <a:rect l="l" t="t" r="r" b="b"/>
              <a:pathLst>
                <a:path w="2824" h="2760" extrusionOk="0">
                  <a:moveTo>
                    <a:pt x="571" y="1"/>
                  </a:moveTo>
                  <a:cubicBezTo>
                    <a:pt x="271" y="1"/>
                    <a:pt x="0" y="383"/>
                    <a:pt x="291" y="674"/>
                  </a:cubicBezTo>
                  <a:lnTo>
                    <a:pt x="2006" y="2627"/>
                  </a:lnTo>
                  <a:cubicBezTo>
                    <a:pt x="2071" y="2703"/>
                    <a:pt x="2166" y="2759"/>
                    <a:pt x="2273" y="2759"/>
                  </a:cubicBezTo>
                  <a:cubicBezTo>
                    <a:pt x="2283" y="2759"/>
                    <a:pt x="2293" y="2759"/>
                    <a:pt x="2303" y="2758"/>
                  </a:cubicBezTo>
                  <a:cubicBezTo>
                    <a:pt x="2308" y="2758"/>
                    <a:pt x="2313" y="2758"/>
                    <a:pt x="2318" y="2758"/>
                  </a:cubicBezTo>
                  <a:cubicBezTo>
                    <a:pt x="2642" y="2758"/>
                    <a:pt x="2824" y="2361"/>
                    <a:pt x="2601" y="2115"/>
                  </a:cubicBezTo>
                  <a:lnTo>
                    <a:pt x="875" y="162"/>
                  </a:lnTo>
                  <a:cubicBezTo>
                    <a:pt x="785" y="48"/>
                    <a:pt x="676" y="1"/>
                    <a:pt x="5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9"/>
            <p:cNvSpPr/>
            <p:nvPr/>
          </p:nvSpPr>
          <p:spPr>
            <a:xfrm>
              <a:off x="6802425" y="1295700"/>
              <a:ext cx="43175" cy="48825"/>
            </a:xfrm>
            <a:custGeom>
              <a:avLst/>
              <a:gdLst/>
              <a:ahLst/>
              <a:cxnLst/>
              <a:rect l="l" t="t" r="r" b="b"/>
              <a:pathLst>
                <a:path w="1727" h="1953" extrusionOk="0">
                  <a:moveTo>
                    <a:pt x="1727" y="0"/>
                  </a:moveTo>
                  <a:lnTo>
                    <a:pt x="0" y="1953"/>
                  </a:lnTo>
                </a:path>
              </a:pathLst>
            </a:custGeom>
            <a:solidFill>
              <a:srgbClr val="D1D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9"/>
            <p:cNvSpPr/>
            <p:nvPr/>
          </p:nvSpPr>
          <p:spPr>
            <a:xfrm>
              <a:off x="6789325" y="1285400"/>
              <a:ext cx="70700" cy="69000"/>
            </a:xfrm>
            <a:custGeom>
              <a:avLst/>
              <a:gdLst/>
              <a:ahLst/>
              <a:cxnLst/>
              <a:rect l="l" t="t" r="r" b="b"/>
              <a:pathLst>
                <a:path w="2828" h="2760" extrusionOk="0">
                  <a:moveTo>
                    <a:pt x="2252" y="1"/>
                  </a:moveTo>
                  <a:cubicBezTo>
                    <a:pt x="2147" y="1"/>
                    <a:pt x="2040" y="48"/>
                    <a:pt x="1953" y="162"/>
                  </a:cubicBezTo>
                  <a:lnTo>
                    <a:pt x="227" y="2115"/>
                  </a:lnTo>
                  <a:cubicBezTo>
                    <a:pt x="0" y="2365"/>
                    <a:pt x="191" y="2758"/>
                    <a:pt x="524" y="2758"/>
                  </a:cubicBezTo>
                  <a:cubicBezTo>
                    <a:pt x="535" y="2759"/>
                    <a:pt x="545" y="2759"/>
                    <a:pt x="555" y="2759"/>
                  </a:cubicBezTo>
                  <a:cubicBezTo>
                    <a:pt x="662" y="2759"/>
                    <a:pt x="757" y="2703"/>
                    <a:pt x="822" y="2627"/>
                  </a:cubicBezTo>
                  <a:lnTo>
                    <a:pt x="2536" y="674"/>
                  </a:lnTo>
                  <a:cubicBezTo>
                    <a:pt x="2827" y="383"/>
                    <a:pt x="2550" y="1"/>
                    <a:pt x="2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7" name="Google Shape;457;p29"/>
          <p:cNvSpPr/>
          <p:nvPr/>
        </p:nvSpPr>
        <p:spPr>
          <a:xfrm>
            <a:off x="3129600" y="4650800"/>
            <a:ext cx="6074965" cy="96077"/>
          </a:xfrm>
          <a:custGeom>
            <a:avLst/>
            <a:gdLst/>
            <a:ahLst/>
            <a:cxnLst/>
            <a:rect l="l" t="t" r="r" b="b"/>
            <a:pathLst>
              <a:path w="145770" h="2775" extrusionOk="0">
                <a:moveTo>
                  <a:pt x="1" y="1"/>
                </a:moveTo>
                <a:lnTo>
                  <a:pt x="1" y="2775"/>
                </a:lnTo>
                <a:lnTo>
                  <a:pt x="145769" y="2775"/>
                </a:lnTo>
                <a:lnTo>
                  <a:pt x="1457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5"/>
              </a:solidFill>
            </a:endParaRPr>
          </a:p>
        </p:txBody>
      </p:sp>
      <p:sp>
        <p:nvSpPr>
          <p:cNvPr id="458" name="Google Shape;458;p29"/>
          <p:cNvSpPr/>
          <p:nvPr/>
        </p:nvSpPr>
        <p:spPr>
          <a:xfrm>
            <a:off x="0" y="4126554"/>
            <a:ext cx="3858270" cy="1040025"/>
          </a:xfrm>
          <a:custGeom>
            <a:avLst/>
            <a:gdLst/>
            <a:ahLst/>
            <a:cxnLst/>
            <a:rect l="l" t="t" r="r" b="b"/>
            <a:pathLst>
              <a:path w="102716" h="33636" extrusionOk="0">
                <a:moveTo>
                  <a:pt x="102716" y="33493"/>
                </a:moveTo>
                <a:cubicBezTo>
                  <a:pt x="102716" y="33493"/>
                  <a:pt x="93310" y="6549"/>
                  <a:pt x="67914" y="11645"/>
                </a:cubicBezTo>
                <a:cubicBezTo>
                  <a:pt x="25420" y="20158"/>
                  <a:pt x="42113" y="4763"/>
                  <a:pt x="0" y="1"/>
                </a:cubicBezTo>
                <a:lnTo>
                  <a:pt x="0" y="33433"/>
                </a:lnTo>
                <a:cubicBezTo>
                  <a:pt x="0" y="33540"/>
                  <a:pt x="84" y="33636"/>
                  <a:pt x="203" y="33636"/>
                </a:cubicBezTo>
                <a:lnTo>
                  <a:pt x="102513" y="33636"/>
                </a:lnTo>
                <a:cubicBezTo>
                  <a:pt x="102620" y="33636"/>
                  <a:pt x="102716" y="33540"/>
                  <a:pt x="102716" y="33433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29"/>
          <p:cNvSpPr txBox="1">
            <a:spLocks noGrp="1"/>
          </p:cNvSpPr>
          <p:nvPr>
            <p:ph type="subTitle" idx="1"/>
          </p:nvPr>
        </p:nvSpPr>
        <p:spPr>
          <a:xfrm>
            <a:off x="107513" y="4480093"/>
            <a:ext cx="38583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tx1"/>
                </a:solidFill>
              </a:rPr>
              <a:t>Done by: </a:t>
            </a:r>
            <a:r>
              <a:rPr lang="en" b="1" dirty="0">
                <a:solidFill>
                  <a:srgbClr val="A16335"/>
                </a:solidFill>
                <a:latin typeface="Handlee" panose="02000000000000000000" pitchFamily="2" charset="0"/>
              </a:rPr>
              <a:t>Entisar Al-Obaidallah</a:t>
            </a:r>
            <a:endParaRPr b="1" dirty="0">
              <a:solidFill>
                <a:srgbClr val="A16335"/>
              </a:solidFill>
              <a:latin typeface="Handlee" panose="02000000000000000000" pitchFamily="2" charset="0"/>
            </a:endParaRPr>
          </a:p>
        </p:txBody>
      </p:sp>
      <p:sp>
        <p:nvSpPr>
          <p:cNvPr id="130" name="مربع نص 129">
            <a:extLst>
              <a:ext uri="{FF2B5EF4-FFF2-40B4-BE49-F238E27FC236}">
                <a16:creationId xmlns:a16="http://schemas.microsoft.com/office/drawing/2014/main" id="{5852114F-E85E-4A91-8842-FE9B8E59240E}"/>
              </a:ext>
            </a:extLst>
          </p:cNvPr>
          <p:cNvSpPr txBox="1"/>
          <p:nvPr/>
        </p:nvSpPr>
        <p:spPr>
          <a:xfrm>
            <a:off x="228600" y="92001"/>
            <a:ext cx="46065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1600" b="1" dirty="0">
                <a:solidFill>
                  <a:schemeClr val="accent4"/>
                </a:solidFill>
              </a:rPr>
              <a:t>Mega </a:t>
            </a:r>
            <a:r>
              <a:rPr lang="en" sz="1600" b="1" dirty="0">
                <a:solidFill>
                  <a:schemeClr val="tx1"/>
                </a:solidFill>
              </a:rPr>
              <a:t>Goal</a:t>
            </a:r>
            <a:r>
              <a:rPr lang="en" sz="1600" b="1" dirty="0">
                <a:solidFill>
                  <a:schemeClr val="accent4"/>
                </a:solidFill>
              </a:rPr>
              <a:t> </a:t>
            </a:r>
            <a:r>
              <a:rPr lang="en" sz="1600" b="1" dirty="0">
                <a:solidFill>
                  <a:srgbClr val="A16335"/>
                </a:solidFill>
              </a:rPr>
              <a:t>2.2</a:t>
            </a:r>
            <a:endParaRPr lang="ar-SA" sz="1600" b="1" dirty="0">
              <a:solidFill>
                <a:srgbClr val="A16335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4" name="Google Shape;1424;p43"/>
          <p:cNvPicPr preferRelativeResize="0"/>
          <p:nvPr/>
        </p:nvPicPr>
        <p:blipFill rotWithShape="1">
          <a:blip r:embed="rId3">
            <a:alphaModFix/>
          </a:blip>
          <a:srcRect l="4973" r="35812"/>
          <a:stretch/>
        </p:blipFill>
        <p:spPr>
          <a:xfrm>
            <a:off x="4821075" y="539700"/>
            <a:ext cx="3609528" cy="4067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425" name="Google Shape;1425;p43"/>
          <p:cNvGrpSpPr/>
          <p:nvPr/>
        </p:nvGrpSpPr>
        <p:grpSpPr>
          <a:xfrm>
            <a:off x="4328449" y="-603324"/>
            <a:ext cx="5650290" cy="5746867"/>
            <a:chOff x="4328449" y="-603324"/>
            <a:chExt cx="5650290" cy="5746867"/>
          </a:xfrm>
        </p:grpSpPr>
        <p:sp>
          <p:nvSpPr>
            <p:cNvPr id="1426" name="Google Shape;1426;p43"/>
            <p:cNvSpPr/>
            <p:nvPr/>
          </p:nvSpPr>
          <p:spPr>
            <a:xfrm>
              <a:off x="4328449" y="3781425"/>
              <a:ext cx="4815454" cy="1362118"/>
            </a:xfrm>
            <a:custGeom>
              <a:avLst/>
              <a:gdLst/>
              <a:ahLst/>
              <a:cxnLst/>
              <a:rect l="l" t="t" r="r" b="b"/>
              <a:pathLst>
                <a:path w="121564" h="40482" extrusionOk="0">
                  <a:moveTo>
                    <a:pt x="31374" y="20087"/>
                  </a:moveTo>
                  <a:cubicBezTo>
                    <a:pt x="56948" y="21408"/>
                    <a:pt x="70664" y="1"/>
                    <a:pt x="121564" y="6692"/>
                  </a:cubicBezTo>
                  <a:lnTo>
                    <a:pt x="121564" y="40268"/>
                  </a:lnTo>
                  <a:cubicBezTo>
                    <a:pt x="121552" y="40387"/>
                    <a:pt x="121468" y="40482"/>
                    <a:pt x="121349" y="40482"/>
                  </a:cubicBezTo>
                  <a:lnTo>
                    <a:pt x="120" y="40482"/>
                  </a:lnTo>
                  <a:cubicBezTo>
                    <a:pt x="1" y="40482"/>
                    <a:pt x="120" y="40387"/>
                    <a:pt x="120" y="40268"/>
                  </a:cubicBezTo>
                  <a:cubicBezTo>
                    <a:pt x="120" y="40268"/>
                    <a:pt x="5478" y="18753"/>
                    <a:pt x="31374" y="2008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43"/>
            <p:cNvSpPr/>
            <p:nvPr/>
          </p:nvSpPr>
          <p:spPr>
            <a:xfrm>
              <a:off x="7455779" y="-603324"/>
              <a:ext cx="2522961" cy="1740722"/>
            </a:xfrm>
            <a:custGeom>
              <a:avLst/>
              <a:gdLst/>
              <a:ahLst/>
              <a:cxnLst/>
              <a:rect l="l" t="t" r="r" b="b"/>
              <a:pathLst>
                <a:path w="15253" h="10524" extrusionOk="0">
                  <a:moveTo>
                    <a:pt x="7012" y="1"/>
                  </a:moveTo>
                  <a:cubicBezTo>
                    <a:pt x="6601" y="1"/>
                    <a:pt x="6193" y="59"/>
                    <a:pt x="5799" y="181"/>
                  </a:cubicBezTo>
                  <a:cubicBezTo>
                    <a:pt x="4537" y="574"/>
                    <a:pt x="3477" y="1669"/>
                    <a:pt x="3287" y="2979"/>
                  </a:cubicBezTo>
                  <a:cubicBezTo>
                    <a:pt x="3200" y="2970"/>
                    <a:pt x="3112" y="2965"/>
                    <a:pt x="3025" y="2965"/>
                  </a:cubicBezTo>
                  <a:cubicBezTo>
                    <a:pt x="1898" y="2965"/>
                    <a:pt x="735" y="3729"/>
                    <a:pt x="381" y="4801"/>
                  </a:cubicBezTo>
                  <a:cubicBezTo>
                    <a:pt x="0" y="5956"/>
                    <a:pt x="560" y="7349"/>
                    <a:pt x="1643" y="7896"/>
                  </a:cubicBezTo>
                  <a:cubicBezTo>
                    <a:pt x="2244" y="8202"/>
                    <a:pt x="2930" y="8256"/>
                    <a:pt x="3608" y="8256"/>
                  </a:cubicBezTo>
                  <a:cubicBezTo>
                    <a:pt x="3695" y="8256"/>
                    <a:pt x="3783" y="8255"/>
                    <a:pt x="3870" y="8254"/>
                  </a:cubicBezTo>
                  <a:cubicBezTo>
                    <a:pt x="4239" y="9230"/>
                    <a:pt x="5239" y="9873"/>
                    <a:pt x="6227" y="10230"/>
                  </a:cubicBezTo>
                  <a:cubicBezTo>
                    <a:pt x="6525" y="10337"/>
                    <a:pt x="6835" y="10421"/>
                    <a:pt x="7156" y="10480"/>
                  </a:cubicBezTo>
                  <a:cubicBezTo>
                    <a:pt x="7353" y="10509"/>
                    <a:pt x="7551" y="10523"/>
                    <a:pt x="7746" y="10523"/>
                  </a:cubicBezTo>
                  <a:cubicBezTo>
                    <a:pt x="9085" y="10523"/>
                    <a:pt x="10352" y="9862"/>
                    <a:pt x="11121" y="8730"/>
                  </a:cubicBezTo>
                  <a:cubicBezTo>
                    <a:pt x="11516" y="8913"/>
                    <a:pt x="11945" y="9006"/>
                    <a:pt x="12373" y="9006"/>
                  </a:cubicBezTo>
                  <a:cubicBezTo>
                    <a:pt x="12835" y="9006"/>
                    <a:pt x="13296" y="8898"/>
                    <a:pt x="13716" y="8682"/>
                  </a:cubicBezTo>
                  <a:cubicBezTo>
                    <a:pt x="14526" y="8254"/>
                    <a:pt x="15074" y="7456"/>
                    <a:pt x="15169" y="6551"/>
                  </a:cubicBezTo>
                  <a:cubicBezTo>
                    <a:pt x="15252" y="5622"/>
                    <a:pt x="14824" y="4717"/>
                    <a:pt x="14062" y="4182"/>
                  </a:cubicBezTo>
                  <a:cubicBezTo>
                    <a:pt x="14490" y="3586"/>
                    <a:pt x="14526" y="2812"/>
                    <a:pt x="14181" y="2170"/>
                  </a:cubicBezTo>
                  <a:cubicBezTo>
                    <a:pt x="13812" y="1539"/>
                    <a:pt x="13169" y="1134"/>
                    <a:pt x="12442" y="1086"/>
                  </a:cubicBezTo>
                  <a:cubicBezTo>
                    <a:pt x="12397" y="1083"/>
                    <a:pt x="12351" y="1082"/>
                    <a:pt x="12306" y="1082"/>
                  </a:cubicBezTo>
                  <a:cubicBezTo>
                    <a:pt x="11635" y="1082"/>
                    <a:pt x="10957" y="1404"/>
                    <a:pt x="10478" y="1872"/>
                  </a:cubicBezTo>
                  <a:cubicBezTo>
                    <a:pt x="10418" y="1384"/>
                    <a:pt x="10014" y="1027"/>
                    <a:pt x="9597" y="765"/>
                  </a:cubicBezTo>
                  <a:cubicBezTo>
                    <a:pt x="8827" y="281"/>
                    <a:pt x="7916" y="1"/>
                    <a:pt x="70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28" name="Google Shape;1428;p43"/>
            <p:cNvGrpSpPr/>
            <p:nvPr/>
          </p:nvGrpSpPr>
          <p:grpSpPr>
            <a:xfrm>
              <a:off x="6954387" y="307008"/>
              <a:ext cx="2022549" cy="1028553"/>
              <a:chOff x="6186650" y="997000"/>
              <a:chExt cx="1616875" cy="822250"/>
            </a:xfrm>
          </p:grpSpPr>
          <p:sp>
            <p:nvSpPr>
              <p:cNvPr id="1429" name="Google Shape;1429;p43"/>
              <p:cNvSpPr/>
              <p:nvPr/>
            </p:nvSpPr>
            <p:spPr>
              <a:xfrm>
                <a:off x="7271300" y="1156000"/>
                <a:ext cx="265525" cy="84675"/>
              </a:xfrm>
              <a:custGeom>
                <a:avLst/>
                <a:gdLst/>
                <a:ahLst/>
                <a:cxnLst/>
                <a:rect l="l" t="t" r="r" b="b"/>
                <a:pathLst>
                  <a:path w="10621" h="3387" extrusionOk="0">
                    <a:moveTo>
                      <a:pt x="9008" y="1"/>
                    </a:moveTo>
                    <a:cubicBezTo>
                      <a:pt x="8495" y="1"/>
                      <a:pt x="7988" y="143"/>
                      <a:pt x="7549" y="411"/>
                    </a:cubicBezTo>
                    <a:cubicBezTo>
                      <a:pt x="7061" y="721"/>
                      <a:pt x="6656" y="1125"/>
                      <a:pt x="6359" y="1614"/>
                    </a:cubicBezTo>
                    <a:cubicBezTo>
                      <a:pt x="6125" y="1988"/>
                      <a:pt x="5920" y="2376"/>
                      <a:pt x="5757" y="2785"/>
                    </a:cubicBezTo>
                    <a:lnTo>
                      <a:pt x="5757" y="2785"/>
                    </a:lnTo>
                    <a:cubicBezTo>
                      <a:pt x="5115" y="1997"/>
                      <a:pt x="4239" y="1428"/>
                      <a:pt x="3239" y="1173"/>
                    </a:cubicBezTo>
                    <a:cubicBezTo>
                      <a:pt x="2837" y="1066"/>
                      <a:pt x="2415" y="1012"/>
                      <a:pt x="1998" y="1012"/>
                    </a:cubicBezTo>
                    <a:cubicBezTo>
                      <a:pt x="1859" y="1012"/>
                      <a:pt x="1721" y="1018"/>
                      <a:pt x="1584" y="1030"/>
                    </a:cubicBezTo>
                    <a:cubicBezTo>
                      <a:pt x="1025" y="1078"/>
                      <a:pt x="489" y="1233"/>
                      <a:pt x="1" y="1494"/>
                    </a:cubicBezTo>
                    <a:cubicBezTo>
                      <a:pt x="524" y="1304"/>
                      <a:pt x="1075" y="1208"/>
                      <a:pt x="1627" y="1208"/>
                    </a:cubicBezTo>
                    <a:cubicBezTo>
                      <a:pt x="2144" y="1208"/>
                      <a:pt x="2661" y="1292"/>
                      <a:pt x="3156" y="1459"/>
                    </a:cubicBezTo>
                    <a:cubicBezTo>
                      <a:pt x="4180" y="1768"/>
                      <a:pt x="5061" y="2411"/>
                      <a:pt x="5656" y="3292"/>
                    </a:cubicBezTo>
                    <a:cubicBezTo>
                      <a:pt x="5680" y="3328"/>
                      <a:pt x="5716" y="3352"/>
                      <a:pt x="5751" y="3376"/>
                    </a:cubicBezTo>
                    <a:cubicBezTo>
                      <a:pt x="5773" y="3383"/>
                      <a:pt x="5794" y="3386"/>
                      <a:pt x="5815" y="3386"/>
                    </a:cubicBezTo>
                    <a:cubicBezTo>
                      <a:pt x="5899" y="3386"/>
                      <a:pt x="5973" y="3333"/>
                      <a:pt x="6001" y="3257"/>
                    </a:cubicBezTo>
                    <a:cubicBezTo>
                      <a:pt x="6359" y="2256"/>
                      <a:pt x="6859" y="1268"/>
                      <a:pt x="7716" y="661"/>
                    </a:cubicBezTo>
                    <a:cubicBezTo>
                      <a:pt x="8145" y="363"/>
                      <a:pt x="8645" y="197"/>
                      <a:pt x="9168" y="197"/>
                    </a:cubicBezTo>
                    <a:cubicBezTo>
                      <a:pt x="9197" y="195"/>
                      <a:pt x="9226" y="195"/>
                      <a:pt x="9255" y="195"/>
                    </a:cubicBezTo>
                    <a:cubicBezTo>
                      <a:pt x="9771" y="195"/>
                      <a:pt x="10260" y="395"/>
                      <a:pt x="10621" y="756"/>
                    </a:cubicBezTo>
                    <a:cubicBezTo>
                      <a:pt x="10300" y="292"/>
                      <a:pt x="9740" y="54"/>
                      <a:pt x="9180" y="6"/>
                    </a:cubicBezTo>
                    <a:cubicBezTo>
                      <a:pt x="9123" y="3"/>
                      <a:pt x="9065" y="1"/>
                      <a:pt x="900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0" name="Google Shape;1430;p43"/>
              <p:cNvSpPr/>
              <p:nvPr/>
            </p:nvSpPr>
            <p:spPr>
              <a:xfrm>
                <a:off x="7543950" y="997000"/>
                <a:ext cx="259575" cy="86450"/>
              </a:xfrm>
              <a:custGeom>
                <a:avLst/>
                <a:gdLst/>
                <a:ahLst/>
                <a:cxnLst/>
                <a:rect l="l" t="t" r="r" b="b"/>
                <a:pathLst>
                  <a:path w="10383" h="3458" extrusionOk="0">
                    <a:moveTo>
                      <a:pt x="9868" y="0"/>
                    </a:moveTo>
                    <a:cubicBezTo>
                      <a:pt x="9549" y="0"/>
                      <a:pt x="9232" y="51"/>
                      <a:pt x="8930" y="151"/>
                    </a:cubicBezTo>
                    <a:cubicBezTo>
                      <a:pt x="8466" y="318"/>
                      <a:pt x="8026" y="568"/>
                      <a:pt x="7645" y="889"/>
                    </a:cubicBezTo>
                    <a:cubicBezTo>
                      <a:pt x="6946" y="1459"/>
                      <a:pt x="6432" y="2193"/>
                      <a:pt x="5954" y="2925"/>
                    </a:cubicBezTo>
                    <a:lnTo>
                      <a:pt x="5954" y="2925"/>
                    </a:lnTo>
                    <a:cubicBezTo>
                      <a:pt x="5302" y="2040"/>
                      <a:pt x="4436" y="1353"/>
                      <a:pt x="3418" y="937"/>
                    </a:cubicBezTo>
                    <a:cubicBezTo>
                      <a:pt x="2882" y="711"/>
                      <a:pt x="2311" y="556"/>
                      <a:pt x="1727" y="485"/>
                    </a:cubicBezTo>
                    <a:cubicBezTo>
                      <a:pt x="1528" y="464"/>
                      <a:pt x="1326" y="453"/>
                      <a:pt x="1124" y="453"/>
                    </a:cubicBezTo>
                    <a:cubicBezTo>
                      <a:pt x="745" y="453"/>
                      <a:pt x="365" y="490"/>
                      <a:pt x="1" y="568"/>
                    </a:cubicBezTo>
                    <a:cubicBezTo>
                      <a:pt x="137" y="559"/>
                      <a:pt x="274" y="555"/>
                      <a:pt x="410" y="555"/>
                    </a:cubicBezTo>
                    <a:cubicBezTo>
                      <a:pt x="1406" y="555"/>
                      <a:pt x="2398" y="783"/>
                      <a:pt x="3299" y="1223"/>
                    </a:cubicBezTo>
                    <a:cubicBezTo>
                      <a:pt x="4311" y="1699"/>
                      <a:pt x="5168" y="2449"/>
                      <a:pt x="5799" y="3378"/>
                    </a:cubicBezTo>
                    <a:cubicBezTo>
                      <a:pt x="5811" y="3390"/>
                      <a:pt x="5835" y="3413"/>
                      <a:pt x="5859" y="3425"/>
                    </a:cubicBezTo>
                    <a:cubicBezTo>
                      <a:pt x="5889" y="3447"/>
                      <a:pt x="5925" y="3458"/>
                      <a:pt x="5960" y="3458"/>
                    </a:cubicBezTo>
                    <a:cubicBezTo>
                      <a:pt x="6021" y="3458"/>
                      <a:pt x="6083" y="3426"/>
                      <a:pt x="6121" y="3366"/>
                    </a:cubicBezTo>
                    <a:cubicBezTo>
                      <a:pt x="6633" y="2556"/>
                      <a:pt x="7145" y="1747"/>
                      <a:pt x="7823" y="1092"/>
                    </a:cubicBezTo>
                    <a:cubicBezTo>
                      <a:pt x="8168" y="770"/>
                      <a:pt x="8561" y="508"/>
                      <a:pt x="8990" y="318"/>
                    </a:cubicBezTo>
                    <a:cubicBezTo>
                      <a:pt x="9386" y="136"/>
                      <a:pt x="9811" y="40"/>
                      <a:pt x="10239" y="40"/>
                    </a:cubicBezTo>
                    <a:cubicBezTo>
                      <a:pt x="10287" y="40"/>
                      <a:pt x="10335" y="42"/>
                      <a:pt x="10383" y="44"/>
                    </a:cubicBezTo>
                    <a:cubicBezTo>
                      <a:pt x="10212" y="15"/>
                      <a:pt x="10040" y="0"/>
                      <a:pt x="98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1" name="Google Shape;1431;p43"/>
              <p:cNvSpPr/>
              <p:nvPr/>
            </p:nvSpPr>
            <p:spPr>
              <a:xfrm>
                <a:off x="6186650" y="1653225"/>
                <a:ext cx="34947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13979" h="6641" extrusionOk="0">
                    <a:moveTo>
                      <a:pt x="13978" y="1"/>
                    </a:moveTo>
                    <a:lnTo>
                      <a:pt x="13978" y="1"/>
                    </a:lnTo>
                    <a:cubicBezTo>
                      <a:pt x="13264" y="96"/>
                      <a:pt x="12597" y="370"/>
                      <a:pt x="12037" y="810"/>
                    </a:cubicBezTo>
                    <a:cubicBezTo>
                      <a:pt x="11466" y="1239"/>
                      <a:pt x="10990" y="1775"/>
                      <a:pt x="10609" y="2382"/>
                    </a:cubicBezTo>
                    <a:cubicBezTo>
                      <a:pt x="9916" y="3486"/>
                      <a:pt x="9538" y="4738"/>
                      <a:pt x="9215" y="5959"/>
                    </a:cubicBezTo>
                    <a:lnTo>
                      <a:pt x="9215" y="5959"/>
                    </a:lnTo>
                    <a:cubicBezTo>
                      <a:pt x="7933" y="5038"/>
                      <a:pt x="6420" y="4478"/>
                      <a:pt x="4846" y="4346"/>
                    </a:cubicBezTo>
                    <a:cubicBezTo>
                      <a:pt x="4610" y="4326"/>
                      <a:pt x="4373" y="4317"/>
                      <a:pt x="4137" y="4317"/>
                    </a:cubicBezTo>
                    <a:cubicBezTo>
                      <a:pt x="3529" y="4317"/>
                      <a:pt x="2926" y="4381"/>
                      <a:pt x="2334" y="4501"/>
                    </a:cubicBezTo>
                    <a:cubicBezTo>
                      <a:pt x="1512" y="4668"/>
                      <a:pt x="727" y="4965"/>
                      <a:pt x="0" y="5382"/>
                    </a:cubicBezTo>
                    <a:cubicBezTo>
                      <a:pt x="762" y="5061"/>
                      <a:pt x="1560" y="4858"/>
                      <a:pt x="2382" y="4751"/>
                    </a:cubicBezTo>
                    <a:cubicBezTo>
                      <a:pt x="2769" y="4705"/>
                      <a:pt x="3161" y="4681"/>
                      <a:pt x="3554" y="4681"/>
                    </a:cubicBezTo>
                    <a:cubicBezTo>
                      <a:pt x="3971" y="4681"/>
                      <a:pt x="4388" y="4708"/>
                      <a:pt x="4798" y="4763"/>
                    </a:cubicBezTo>
                    <a:cubicBezTo>
                      <a:pt x="6406" y="4965"/>
                      <a:pt x="7930" y="5597"/>
                      <a:pt x="9204" y="6585"/>
                    </a:cubicBezTo>
                    <a:cubicBezTo>
                      <a:pt x="9240" y="6609"/>
                      <a:pt x="9275" y="6620"/>
                      <a:pt x="9299" y="6632"/>
                    </a:cubicBezTo>
                    <a:cubicBezTo>
                      <a:pt x="9321" y="6638"/>
                      <a:pt x="9343" y="6641"/>
                      <a:pt x="9365" y="6641"/>
                    </a:cubicBezTo>
                    <a:cubicBezTo>
                      <a:pt x="9480" y="6641"/>
                      <a:pt x="9578" y="6562"/>
                      <a:pt x="9609" y="6442"/>
                    </a:cubicBezTo>
                    <a:cubicBezTo>
                      <a:pt x="9954" y="5108"/>
                      <a:pt x="10275" y="3763"/>
                      <a:pt x="10942" y="2572"/>
                    </a:cubicBezTo>
                    <a:cubicBezTo>
                      <a:pt x="11264" y="1989"/>
                      <a:pt x="11692" y="1441"/>
                      <a:pt x="12192" y="989"/>
                    </a:cubicBezTo>
                    <a:cubicBezTo>
                      <a:pt x="12692" y="524"/>
                      <a:pt x="13311" y="179"/>
                      <a:pt x="139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2" name="Google Shape;1432;p43"/>
              <p:cNvSpPr/>
              <p:nvPr/>
            </p:nvSpPr>
            <p:spPr>
              <a:xfrm>
                <a:off x="6774675" y="1212300"/>
                <a:ext cx="18427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7371" h="2469" extrusionOk="0">
                    <a:moveTo>
                      <a:pt x="745" y="1"/>
                    </a:moveTo>
                    <a:cubicBezTo>
                      <a:pt x="497" y="1"/>
                      <a:pt x="247" y="30"/>
                      <a:pt x="1" y="90"/>
                    </a:cubicBezTo>
                    <a:cubicBezTo>
                      <a:pt x="58" y="87"/>
                      <a:pt x="116" y="86"/>
                      <a:pt x="173" y="86"/>
                    </a:cubicBezTo>
                    <a:cubicBezTo>
                      <a:pt x="875" y="86"/>
                      <a:pt x="1561" y="288"/>
                      <a:pt x="2156" y="673"/>
                    </a:cubicBezTo>
                    <a:cubicBezTo>
                      <a:pt x="2775" y="1054"/>
                      <a:pt x="3239" y="1649"/>
                      <a:pt x="3489" y="2340"/>
                    </a:cubicBezTo>
                    <a:cubicBezTo>
                      <a:pt x="3501" y="2376"/>
                      <a:pt x="3525" y="2411"/>
                      <a:pt x="3561" y="2435"/>
                    </a:cubicBezTo>
                    <a:cubicBezTo>
                      <a:pt x="3597" y="2458"/>
                      <a:pt x="3636" y="2468"/>
                      <a:pt x="3674" y="2468"/>
                    </a:cubicBezTo>
                    <a:cubicBezTo>
                      <a:pt x="3738" y="2468"/>
                      <a:pt x="3798" y="2439"/>
                      <a:pt x="3835" y="2388"/>
                    </a:cubicBezTo>
                    <a:cubicBezTo>
                      <a:pt x="4251" y="1768"/>
                      <a:pt x="4752" y="1197"/>
                      <a:pt x="5430" y="935"/>
                    </a:cubicBezTo>
                    <a:cubicBezTo>
                      <a:pt x="5634" y="855"/>
                      <a:pt x="5851" y="815"/>
                      <a:pt x="6068" y="815"/>
                    </a:cubicBezTo>
                    <a:cubicBezTo>
                      <a:pt x="6206" y="815"/>
                      <a:pt x="6344" y="831"/>
                      <a:pt x="6478" y="864"/>
                    </a:cubicBezTo>
                    <a:cubicBezTo>
                      <a:pt x="6847" y="923"/>
                      <a:pt x="7169" y="1149"/>
                      <a:pt x="7371" y="1471"/>
                    </a:cubicBezTo>
                    <a:cubicBezTo>
                      <a:pt x="7216" y="1090"/>
                      <a:pt x="6907" y="804"/>
                      <a:pt x="6526" y="673"/>
                    </a:cubicBezTo>
                    <a:cubicBezTo>
                      <a:pt x="6315" y="603"/>
                      <a:pt x="6098" y="567"/>
                      <a:pt x="5881" y="567"/>
                    </a:cubicBezTo>
                    <a:cubicBezTo>
                      <a:pt x="5693" y="567"/>
                      <a:pt x="5505" y="594"/>
                      <a:pt x="5323" y="649"/>
                    </a:cubicBezTo>
                    <a:cubicBezTo>
                      <a:pt x="4930" y="768"/>
                      <a:pt x="4573" y="983"/>
                      <a:pt x="4275" y="1256"/>
                    </a:cubicBezTo>
                    <a:cubicBezTo>
                      <a:pt x="4073" y="1451"/>
                      <a:pt x="3882" y="1663"/>
                      <a:pt x="3712" y="1884"/>
                    </a:cubicBezTo>
                    <a:lnTo>
                      <a:pt x="3712" y="1884"/>
                    </a:lnTo>
                    <a:cubicBezTo>
                      <a:pt x="3412" y="1256"/>
                      <a:pt x="2921" y="737"/>
                      <a:pt x="2299" y="411"/>
                    </a:cubicBezTo>
                    <a:cubicBezTo>
                      <a:pt x="1825" y="141"/>
                      <a:pt x="1289" y="1"/>
                      <a:pt x="7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" name="Google Shape;752;p34">
            <a:extLst>
              <a:ext uri="{FF2B5EF4-FFF2-40B4-BE49-F238E27FC236}">
                <a16:creationId xmlns:a16="http://schemas.microsoft.com/office/drawing/2014/main" id="{651F3C95-B180-4E95-8418-66D4CAC1C8B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2180" y="415736"/>
            <a:ext cx="4553700" cy="13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solidFill>
                  <a:schemeClr val="accent4">
                    <a:lumMod val="75000"/>
                  </a:schemeClr>
                </a:solidFill>
              </a:rPr>
              <a:t>Book Open</a:t>
            </a:r>
            <a:endParaRPr sz="72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8" name="Google Shape;753;p34">
            <a:extLst>
              <a:ext uri="{FF2B5EF4-FFF2-40B4-BE49-F238E27FC236}">
                <a16:creationId xmlns:a16="http://schemas.microsoft.com/office/drawing/2014/main" id="{9C19449F-8222-44D7-AD22-CBFD0375EA9C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826395" y="1763988"/>
            <a:ext cx="3619480" cy="6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P</a:t>
            </a:r>
            <a:r>
              <a:rPr lang="en" sz="2000" dirty="0"/>
              <a:t>age </a:t>
            </a:r>
            <a:r>
              <a:rPr lang="en" sz="2000" b="1" dirty="0">
                <a:solidFill>
                  <a:schemeClr val="accent4">
                    <a:lumMod val="75000"/>
                  </a:schemeClr>
                </a:solidFill>
              </a:rPr>
              <a:t>( 39 )</a:t>
            </a:r>
            <a:endParaRPr sz="2000" b="1" dirty="0">
              <a:solidFill>
                <a:schemeClr val="accent4">
                  <a:lumMod val="75000"/>
                </a:schemeClr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08FE30-43CC-685D-2613-D93E49E5C1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" t="1143" r="2419"/>
          <a:stretch/>
        </p:blipFill>
        <p:spPr>
          <a:xfrm rot="20973809">
            <a:off x="1795077" y="2259015"/>
            <a:ext cx="2562349" cy="2595885"/>
          </a:xfrm>
          <a:prstGeom prst="ellipse">
            <a:avLst/>
          </a:prstGeom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p38"/>
          <p:cNvSpPr/>
          <p:nvPr/>
        </p:nvSpPr>
        <p:spPr>
          <a:xfrm>
            <a:off x="-1892996" y="193751"/>
            <a:ext cx="2522961" cy="1740722"/>
          </a:xfrm>
          <a:custGeom>
            <a:avLst/>
            <a:gdLst/>
            <a:ahLst/>
            <a:cxnLst/>
            <a:rect l="l" t="t" r="r" b="b"/>
            <a:pathLst>
              <a:path w="15253" h="10524" extrusionOk="0">
                <a:moveTo>
                  <a:pt x="7012" y="1"/>
                </a:moveTo>
                <a:cubicBezTo>
                  <a:pt x="6601" y="1"/>
                  <a:pt x="6193" y="59"/>
                  <a:pt x="5799" y="181"/>
                </a:cubicBezTo>
                <a:cubicBezTo>
                  <a:pt x="4537" y="574"/>
                  <a:pt x="3477" y="1669"/>
                  <a:pt x="3287" y="2979"/>
                </a:cubicBezTo>
                <a:cubicBezTo>
                  <a:pt x="3200" y="2970"/>
                  <a:pt x="3112" y="2965"/>
                  <a:pt x="3025" y="2965"/>
                </a:cubicBezTo>
                <a:cubicBezTo>
                  <a:pt x="1898" y="2965"/>
                  <a:pt x="735" y="3729"/>
                  <a:pt x="381" y="4801"/>
                </a:cubicBezTo>
                <a:cubicBezTo>
                  <a:pt x="0" y="5956"/>
                  <a:pt x="560" y="7349"/>
                  <a:pt x="1643" y="7896"/>
                </a:cubicBezTo>
                <a:cubicBezTo>
                  <a:pt x="2244" y="8202"/>
                  <a:pt x="2930" y="8256"/>
                  <a:pt x="3608" y="8256"/>
                </a:cubicBezTo>
                <a:cubicBezTo>
                  <a:pt x="3695" y="8256"/>
                  <a:pt x="3783" y="8255"/>
                  <a:pt x="3870" y="8254"/>
                </a:cubicBezTo>
                <a:cubicBezTo>
                  <a:pt x="4239" y="9230"/>
                  <a:pt x="5239" y="9873"/>
                  <a:pt x="6227" y="10230"/>
                </a:cubicBezTo>
                <a:cubicBezTo>
                  <a:pt x="6525" y="10337"/>
                  <a:pt x="6835" y="10421"/>
                  <a:pt x="7156" y="10480"/>
                </a:cubicBezTo>
                <a:cubicBezTo>
                  <a:pt x="7353" y="10509"/>
                  <a:pt x="7551" y="10523"/>
                  <a:pt x="7746" y="10523"/>
                </a:cubicBezTo>
                <a:cubicBezTo>
                  <a:pt x="9085" y="10523"/>
                  <a:pt x="10352" y="9862"/>
                  <a:pt x="11121" y="8730"/>
                </a:cubicBezTo>
                <a:cubicBezTo>
                  <a:pt x="11516" y="8913"/>
                  <a:pt x="11945" y="9006"/>
                  <a:pt x="12373" y="9006"/>
                </a:cubicBezTo>
                <a:cubicBezTo>
                  <a:pt x="12835" y="9006"/>
                  <a:pt x="13296" y="8898"/>
                  <a:pt x="13716" y="8682"/>
                </a:cubicBezTo>
                <a:cubicBezTo>
                  <a:pt x="14526" y="8254"/>
                  <a:pt x="15074" y="7456"/>
                  <a:pt x="15169" y="6551"/>
                </a:cubicBezTo>
                <a:cubicBezTo>
                  <a:pt x="15252" y="5622"/>
                  <a:pt x="14824" y="4717"/>
                  <a:pt x="14062" y="4182"/>
                </a:cubicBezTo>
                <a:cubicBezTo>
                  <a:pt x="14490" y="3586"/>
                  <a:pt x="14526" y="2812"/>
                  <a:pt x="14181" y="2170"/>
                </a:cubicBezTo>
                <a:cubicBezTo>
                  <a:pt x="13812" y="1539"/>
                  <a:pt x="13169" y="1134"/>
                  <a:pt x="12442" y="1086"/>
                </a:cubicBezTo>
                <a:cubicBezTo>
                  <a:pt x="12397" y="1083"/>
                  <a:pt x="12351" y="1082"/>
                  <a:pt x="12306" y="1082"/>
                </a:cubicBezTo>
                <a:cubicBezTo>
                  <a:pt x="11635" y="1082"/>
                  <a:pt x="10957" y="1404"/>
                  <a:pt x="10478" y="1872"/>
                </a:cubicBezTo>
                <a:cubicBezTo>
                  <a:pt x="10418" y="1384"/>
                  <a:pt x="10014" y="1027"/>
                  <a:pt x="9597" y="765"/>
                </a:cubicBezTo>
                <a:cubicBezTo>
                  <a:pt x="8827" y="281"/>
                  <a:pt x="7916" y="1"/>
                  <a:pt x="701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8A3EB8BC-5A89-4E02-9489-D1AD6513E2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956" t="26567" r="27977" b="7316"/>
          <a:stretch/>
        </p:blipFill>
        <p:spPr>
          <a:xfrm>
            <a:off x="852755" y="513710"/>
            <a:ext cx="6832315" cy="44281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75000"/>
              </a:schemeClr>
            </a:solidFill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4" name="Google Shape;1604;p49"/>
          <p:cNvGrpSpPr/>
          <p:nvPr/>
        </p:nvGrpSpPr>
        <p:grpSpPr>
          <a:xfrm>
            <a:off x="6468094" y="2040143"/>
            <a:ext cx="1555080" cy="2520846"/>
            <a:chOff x="6008131" y="2814325"/>
            <a:chExt cx="1084057" cy="1757300"/>
          </a:xfrm>
        </p:grpSpPr>
        <p:sp>
          <p:nvSpPr>
            <p:cNvPr id="1605" name="Google Shape;1605;p49"/>
            <p:cNvSpPr/>
            <p:nvPr/>
          </p:nvSpPr>
          <p:spPr>
            <a:xfrm>
              <a:off x="6776109" y="3308806"/>
              <a:ext cx="138737" cy="268164"/>
            </a:xfrm>
            <a:custGeom>
              <a:avLst/>
              <a:gdLst/>
              <a:ahLst/>
              <a:cxnLst/>
              <a:rect l="l" t="t" r="r" b="b"/>
              <a:pathLst>
                <a:path w="6631" h="12817" extrusionOk="0">
                  <a:moveTo>
                    <a:pt x="0" y="0"/>
                  </a:moveTo>
                  <a:lnTo>
                    <a:pt x="0" y="12817"/>
                  </a:lnTo>
                  <a:lnTo>
                    <a:pt x="6630" y="12817"/>
                  </a:lnTo>
                  <a:lnTo>
                    <a:pt x="66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49"/>
            <p:cNvSpPr/>
            <p:nvPr/>
          </p:nvSpPr>
          <p:spPr>
            <a:xfrm>
              <a:off x="6058910" y="3492568"/>
              <a:ext cx="991078" cy="1079057"/>
            </a:xfrm>
            <a:custGeom>
              <a:avLst/>
              <a:gdLst/>
              <a:ahLst/>
              <a:cxnLst/>
              <a:rect l="l" t="t" r="r" b="b"/>
              <a:pathLst>
                <a:path w="47369" h="51574" extrusionOk="0">
                  <a:moveTo>
                    <a:pt x="23719" y="1"/>
                  </a:moveTo>
                  <a:lnTo>
                    <a:pt x="0" y="9399"/>
                  </a:lnTo>
                  <a:lnTo>
                    <a:pt x="0" y="51573"/>
                  </a:lnTo>
                  <a:lnTo>
                    <a:pt x="47369" y="51573"/>
                  </a:lnTo>
                  <a:lnTo>
                    <a:pt x="47369" y="9399"/>
                  </a:lnTo>
                  <a:lnTo>
                    <a:pt x="2371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49"/>
            <p:cNvSpPr/>
            <p:nvPr/>
          </p:nvSpPr>
          <p:spPr>
            <a:xfrm>
              <a:off x="6056755" y="3481123"/>
              <a:ext cx="993233" cy="1086924"/>
            </a:xfrm>
            <a:custGeom>
              <a:avLst/>
              <a:gdLst/>
              <a:ahLst/>
              <a:cxnLst/>
              <a:rect l="l" t="t" r="r" b="b"/>
              <a:pathLst>
                <a:path w="47472" h="51950" extrusionOk="0">
                  <a:moveTo>
                    <a:pt x="23206" y="10425"/>
                  </a:moveTo>
                  <a:lnTo>
                    <a:pt x="23206" y="19140"/>
                  </a:lnTo>
                  <a:lnTo>
                    <a:pt x="9228" y="19140"/>
                  </a:lnTo>
                  <a:lnTo>
                    <a:pt x="9228" y="10425"/>
                  </a:lnTo>
                  <a:close/>
                  <a:moveTo>
                    <a:pt x="38449" y="10425"/>
                  </a:moveTo>
                  <a:lnTo>
                    <a:pt x="38449" y="18832"/>
                  </a:lnTo>
                  <a:lnTo>
                    <a:pt x="37902" y="19140"/>
                  </a:lnTo>
                  <a:lnTo>
                    <a:pt x="24505" y="19140"/>
                  </a:lnTo>
                  <a:lnTo>
                    <a:pt x="24505" y="10425"/>
                  </a:lnTo>
                  <a:close/>
                  <a:moveTo>
                    <a:pt x="23206" y="20404"/>
                  </a:moveTo>
                  <a:lnTo>
                    <a:pt x="23206" y="30862"/>
                  </a:lnTo>
                  <a:lnTo>
                    <a:pt x="9228" y="30862"/>
                  </a:lnTo>
                  <a:lnTo>
                    <a:pt x="9228" y="20404"/>
                  </a:lnTo>
                  <a:close/>
                  <a:moveTo>
                    <a:pt x="38449" y="20404"/>
                  </a:moveTo>
                  <a:lnTo>
                    <a:pt x="38449" y="30862"/>
                  </a:lnTo>
                  <a:lnTo>
                    <a:pt x="24505" y="30862"/>
                  </a:lnTo>
                  <a:lnTo>
                    <a:pt x="24505" y="20404"/>
                  </a:lnTo>
                  <a:close/>
                  <a:moveTo>
                    <a:pt x="23753" y="1"/>
                  </a:moveTo>
                  <a:lnTo>
                    <a:pt x="23172" y="240"/>
                  </a:lnTo>
                  <a:lnTo>
                    <a:pt x="23172" y="7110"/>
                  </a:lnTo>
                  <a:lnTo>
                    <a:pt x="15722" y="3111"/>
                  </a:lnTo>
                  <a:lnTo>
                    <a:pt x="14150" y="3726"/>
                  </a:lnTo>
                  <a:lnTo>
                    <a:pt x="23138" y="8511"/>
                  </a:lnTo>
                  <a:lnTo>
                    <a:pt x="23138" y="9092"/>
                  </a:lnTo>
                  <a:lnTo>
                    <a:pt x="9160" y="9092"/>
                  </a:lnTo>
                  <a:lnTo>
                    <a:pt x="9160" y="5674"/>
                  </a:lnTo>
                  <a:lnTo>
                    <a:pt x="7861" y="6187"/>
                  </a:lnTo>
                  <a:lnTo>
                    <a:pt x="7861" y="9092"/>
                  </a:lnTo>
                  <a:lnTo>
                    <a:pt x="513" y="9092"/>
                  </a:lnTo>
                  <a:lnTo>
                    <a:pt x="1" y="9331"/>
                  </a:lnTo>
                  <a:lnTo>
                    <a:pt x="1" y="10391"/>
                  </a:lnTo>
                  <a:lnTo>
                    <a:pt x="7861" y="10391"/>
                  </a:lnTo>
                  <a:lnTo>
                    <a:pt x="7861" y="18456"/>
                  </a:lnTo>
                  <a:lnTo>
                    <a:pt x="1" y="14287"/>
                  </a:lnTo>
                  <a:lnTo>
                    <a:pt x="1" y="15722"/>
                  </a:lnTo>
                  <a:lnTo>
                    <a:pt x="6289" y="19106"/>
                  </a:lnTo>
                  <a:lnTo>
                    <a:pt x="1" y="19106"/>
                  </a:lnTo>
                  <a:lnTo>
                    <a:pt x="1" y="20370"/>
                  </a:lnTo>
                  <a:lnTo>
                    <a:pt x="7861" y="20370"/>
                  </a:lnTo>
                  <a:lnTo>
                    <a:pt x="7861" y="30794"/>
                  </a:lnTo>
                  <a:lnTo>
                    <a:pt x="1" y="30794"/>
                  </a:lnTo>
                  <a:lnTo>
                    <a:pt x="1" y="32093"/>
                  </a:lnTo>
                  <a:lnTo>
                    <a:pt x="7861" y="32093"/>
                  </a:lnTo>
                  <a:lnTo>
                    <a:pt x="7861" y="51437"/>
                  </a:lnTo>
                  <a:lnTo>
                    <a:pt x="7861" y="51949"/>
                  </a:lnTo>
                  <a:lnTo>
                    <a:pt x="9160" y="51949"/>
                  </a:lnTo>
                  <a:lnTo>
                    <a:pt x="9160" y="51437"/>
                  </a:lnTo>
                  <a:lnTo>
                    <a:pt x="9160" y="32093"/>
                  </a:lnTo>
                  <a:lnTo>
                    <a:pt x="23138" y="32093"/>
                  </a:lnTo>
                  <a:lnTo>
                    <a:pt x="23138" y="51437"/>
                  </a:lnTo>
                  <a:lnTo>
                    <a:pt x="23138" y="51949"/>
                  </a:lnTo>
                  <a:lnTo>
                    <a:pt x="24403" y="51949"/>
                  </a:lnTo>
                  <a:lnTo>
                    <a:pt x="24403" y="51437"/>
                  </a:lnTo>
                  <a:lnTo>
                    <a:pt x="24403" y="32093"/>
                  </a:lnTo>
                  <a:lnTo>
                    <a:pt x="38381" y="32093"/>
                  </a:lnTo>
                  <a:lnTo>
                    <a:pt x="38381" y="51437"/>
                  </a:lnTo>
                  <a:lnTo>
                    <a:pt x="38381" y="51949"/>
                  </a:lnTo>
                  <a:lnTo>
                    <a:pt x="39645" y="51949"/>
                  </a:lnTo>
                  <a:lnTo>
                    <a:pt x="39645" y="51437"/>
                  </a:lnTo>
                  <a:lnTo>
                    <a:pt x="39645" y="32093"/>
                  </a:lnTo>
                  <a:lnTo>
                    <a:pt x="47472" y="32093"/>
                  </a:lnTo>
                  <a:lnTo>
                    <a:pt x="47472" y="30794"/>
                  </a:lnTo>
                  <a:lnTo>
                    <a:pt x="39714" y="30794"/>
                  </a:lnTo>
                  <a:lnTo>
                    <a:pt x="39714" y="20370"/>
                  </a:lnTo>
                  <a:lnTo>
                    <a:pt x="47472" y="20370"/>
                  </a:lnTo>
                  <a:lnTo>
                    <a:pt x="47472" y="19106"/>
                  </a:lnTo>
                  <a:lnTo>
                    <a:pt x="40602" y="19106"/>
                  </a:lnTo>
                  <a:lnTo>
                    <a:pt x="47472" y="15415"/>
                  </a:lnTo>
                  <a:lnTo>
                    <a:pt x="47472" y="14013"/>
                  </a:lnTo>
                  <a:lnTo>
                    <a:pt x="39714" y="18149"/>
                  </a:lnTo>
                  <a:lnTo>
                    <a:pt x="39714" y="10425"/>
                  </a:lnTo>
                  <a:lnTo>
                    <a:pt x="46549" y="10425"/>
                  </a:lnTo>
                  <a:lnTo>
                    <a:pt x="46549" y="9126"/>
                  </a:lnTo>
                  <a:lnTo>
                    <a:pt x="39714" y="9126"/>
                  </a:lnTo>
                  <a:lnTo>
                    <a:pt x="39714" y="6221"/>
                  </a:lnTo>
                  <a:lnTo>
                    <a:pt x="38928" y="5948"/>
                  </a:lnTo>
                  <a:lnTo>
                    <a:pt x="38415" y="5948"/>
                  </a:lnTo>
                  <a:lnTo>
                    <a:pt x="38415" y="9126"/>
                  </a:lnTo>
                  <a:lnTo>
                    <a:pt x="24437" y="9126"/>
                  </a:lnTo>
                  <a:lnTo>
                    <a:pt x="24437" y="8545"/>
                  </a:lnTo>
                  <a:lnTo>
                    <a:pt x="33425" y="3760"/>
                  </a:lnTo>
                  <a:lnTo>
                    <a:pt x="31853" y="3145"/>
                  </a:lnTo>
                  <a:lnTo>
                    <a:pt x="24437" y="7144"/>
                  </a:lnTo>
                  <a:lnTo>
                    <a:pt x="24437" y="240"/>
                  </a:lnTo>
                  <a:lnTo>
                    <a:pt x="2375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49"/>
            <p:cNvSpPr/>
            <p:nvPr/>
          </p:nvSpPr>
          <p:spPr>
            <a:xfrm>
              <a:off x="6917691" y="3631304"/>
              <a:ext cx="125137" cy="3578"/>
            </a:xfrm>
            <a:custGeom>
              <a:avLst/>
              <a:gdLst/>
              <a:ahLst/>
              <a:cxnLst/>
              <a:rect l="l" t="t" r="r" b="b"/>
              <a:pathLst>
                <a:path w="5981" h="171" extrusionOk="0">
                  <a:moveTo>
                    <a:pt x="0" y="0"/>
                  </a:moveTo>
                  <a:lnTo>
                    <a:pt x="0" y="171"/>
                  </a:lnTo>
                  <a:lnTo>
                    <a:pt x="5981" y="171"/>
                  </a:lnTo>
                  <a:lnTo>
                    <a:pt x="5981" y="0"/>
                  </a:lnTo>
                  <a:close/>
                </a:path>
              </a:pathLst>
            </a:custGeom>
            <a:solidFill>
              <a:srgbClr val="4C22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49"/>
            <p:cNvSpPr/>
            <p:nvPr/>
          </p:nvSpPr>
          <p:spPr>
            <a:xfrm>
              <a:off x="6855468" y="3591259"/>
              <a:ext cx="125158" cy="3599"/>
            </a:xfrm>
            <a:custGeom>
              <a:avLst/>
              <a:gdLst/>
              <a:ahLst/>
              <a:cxnLst/>
              <a:rect l="l" t="t" r="r" b="b"/>
              <a:pathLst>
                <a:path w="5982" h="172" extrusionOk="0">
                  <a:moveTo>
                    <a:pt x="1" y="0"/>
                  </a:moveTo>
                  <a:lnTo>
                    <a:pt x="1" y="171"/>
                  </a:lnTo>
                  <a:lnTo>
                    <a:pt x="5982" y="171"/>
                  </a:lnTo>
                  <a:lnTo>
                    <a:pt x="5982" y="0"/>
                  </a:lnTo>
                  <a:close/>
                </a:path>
              </a:pathLst>
            </a:custGeom>
            <a:solidFill>
              <a:srgbClr val="4C22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49"/>
            <p:cNvSpPr/>
            <p:nvPr/>
          </p:nvSpPr>
          <p:spPr>
            <a:xfrm>
              <a:off x="6855468" y="4560156"/>
              <a:ext cx="125158" cy="3599"/>
            </a:xfrm>
            <a:custGeom>
              <a:avLst/>
              <a:gdLst/>
              <a:ahLst/>
              <a:cxnLst/>
              <a:rect l="l" t="t" r="r" b="b"/>
              <a:pathLst>
                <a:path w="5982" h="172" extrusionOk="0">
                  <a:moveTo>
                    <a:pt x="1" y="0"/>
                  </a:moveTo>
                  <a:lnTo>
                    <a:pt x="1" y="171"/>
                  </a:lnTo>
                  <a:lnTo>
                    <a:pt x="5982" y="171"/>
                  </a:lnTo>
                  <a:lnTo>
                    <a:pt x="5982" y="0"/>
                  </a:lnTo>
                  <a:close/>
                </a:path>
              </a:pathLst>
            </a:custGeom>
            <a:solidFill>
              <a:srgbClr val="4C22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49"/>
            <p:cNvSpPr/>
            <p:nvPr/>
          </p:nvSpPr>
          <p:spPr>
            <a:xfrm>
              <a:off x="6792554" y="4357794"/>
              <a:ext cx="125158" cy="3599"/>
            </a:xfrm>
            <a:custGeom>
              <a:avLst/>
              <a:gdLst/>
              <a:ahLst/>
              <a:cxnLst/>
              <a:rect l="l" t="t" r="r" b="b"/>
              <a:pathLst>
                <a:path w="5982" h="172" extrusionOk="0">
                  <a:moveTo>
                    <a:pt x="0" y="0"/>
                  </a:moveTo>
                  <a:lnTo>
                    <a:pt x="0" y="171"/>
                  </a:lnTo>
                  <a:lnTo>
                    <a:pt x="5981" y="171"/>
                  </a:lnTo>
                  <a:lnTo>
                    <a:pt x="5981" y="0"/>
                  </a:lnTo>
                  <a:close/>
                </a:path>
              </a:pathLst>
            </a:custGeom>
            <a:solidFill>
              <a:srgbClr val="4C22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49"/>
            <p:cNvSpPr/>
            <p:nvPr/>
          </p:nvSpPr>
          <p:spPr>
            <a:xfrm>
              <a:off x="6855468" y="4560156"/>
              <a:ext cx="125158" cy="3599"/>
            </a:xfrm>
            <a:custGeom>
              <a:avLst/>
              <a:gdLst/>
              <a:ahLst/>
              <a:cxnLst/>
              <a:rect l="l" t="t" r="r" b="b"/>
              <a:pathLst>
                <a:path w="5982" h="172" extrusionOk="0">
                  <a:moveTo>
                    <a:pt x="1" y="0"/>
                  </a:moveTo>
                  <a:lnTo>
                    <a:pt x="1" y="171"/>
                  </a:lnTo>
                  <a:lnTo>
                    <a:pt x="5982" y="171"/>
                  </a:lnTo>
                  <a:lnTo>
                    <a:pt x="5982" y="0"/>
                  </a:lnTo>
                  <a:close/>
                </a:path>
              </a:pathLst>
            </a:custGeom>
            <a:solidFill>
              <a:srgbClr val="4C22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49"/>
            <p:cNvSpPr/>
            <p:nvPr/>
          </p:nvSpPr>
          <p:spPr>
            <a:xfrm>
              <a:off x="6731042" y="4560156"/>
              <a:ext cx="125158" cy="3599"/>
            </a:xfrm>
            <a:custGeom>
              <a:avLst/>
              <a:gdLst/>
              <a:ahLst/>
              <a:cxnLst/>
              <a:rect l="l" t="t" r="r" b="b"/>
              <a:pathLst>
                <a:path w="5982" h="172" extrusionOk="0">
                  <a:moveTo>
                    <a:pt x="1" y="0"/>
                  </a:moveTo>
                  <a:lnTo>
                    <a:pt x="1" y="171"/>
                  </a:lnTo>
                  <a:lnTo>
                    <a:pt x="5982" y="171"/>
                  </a:lnTo>
                  <a:lnTo>
                    <a:pt x="5982" y="0"/>
                  </a:lnTo>
                  <a:close/>
                </a:path>
              </a:pathLst>
            </a:custGeom>
            <a:solidFill>
              <a:srgbClr val="4C22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49"/>
            <p:cNvSpPr/>
            <p:nvPr/>
          </p:nvSpPr>
          <p:spPr>
            <a:xfrm>
              <a:off x="6731042" y="4560156"/>
              <a:ext cx="125158" cy="3599"/>
            </a:xfrm>
            <a:custGeom>
              <a:avLst/>
              <a:gdLst/>
              <a:ahLst/>
              <a:cxnLst/>
              <a:rect l="l" t="t" r="r" b="b"/>
              <a:pathLst>
                <a:path w="5982" h="172" extrusionOk="0">
                  <a:moveTo>
                    <a:pt x="1" y="0"/>
                  </a:moveTo>
                  <a:lnTo>
                    <a:pt x="1" y="171"/>
                  </a:lnTo>
                  <a:lnTo>
                    <a:pt x="5982" y="171"/>
                  </a:lnTo>
                  <a:lnTo>
                    <a:pt x="5982" y="0"/>
                  </a:lnTo>
                  <a:close/>
                </a:path>
              </a:pathLst>
            </a:custGeom>
            <a:solidFill>
              <a:srgbClr val="4C22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49"/>
            <p:cNvSpPr/>
            <p:nvPr/>
          </p:nvSpPr>
          <p:spPr>
            <a:xfrm>
              <a:off x="6605926" y="4560156"/>
              <a:ext cx="125137" cy="3599"/>
            </a:xfrm>
            <a:custGeom>
              <a:avLst/>
              <a:gdLst/>
              <a:ahLst/>
              <a:cxnLst/>
              <a:rect l="l" t="t" r="r" b="b"/>
              <a:pathLst>
                <a:path w="5981" h="172" extrusionOk="0">
                  <a:moveTo>
                    <a:pt x="0" y="0"/>
                  </a:moveTo>
                  <a:lnTo>
                    <a:pt x="0" y="171"/>
                  </a:lnTo>
                  <a:lnTo>
                    <a:pt x="5981" y="171"/>
                  </a:lnTo>
                  <a:lnTo>
                    <a:pt x="5981" y="0"/>
                  </a:lnTo>
                  <a:close/>
                </a:path>
              </a:pathLst>
            </a:custGeom>
            <a:solidFill>
              <a:srgbClr val="4C22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49"/>
            <p:cNvSpPr/>
            <p:nvPr/>
          </p:nvSpPr>
          <p:spPr>
            <a:xfrm>
              <a:off x="6542992" y="3470411"/>
              <a:ext cx="125158" cy="3599"/>
            </a:xfrm>
            <a:custGeom>
              <a:avLst/>
              <a:gdLst/>
              <a:ahLst/>
              <a:cxnLst/>
              <a:rect l="l" t="t" r="r" b="b"/>
              <a:pathLst>
                <a:path w="5982" h="172" extrusionOk="0">
                  <a:moveTo>
                    <a:pt x="1" y="0"/>
                  </a:moveTo>
                  <a:lnTo>
                    <a:pt x="1" y="171"/>
                  </a:lnTo>
                  <a:lnTo>
                    <a:pt x="5981" y="171"/>
                  </a:lnTo>
                  <a:lnTo>
                    <a:pt x="5981" y="0"/>
                  </a:lnTo>
                  <a:close/>
                </a:path>
              </a:pathLst>
            </a:custGeom>
            <a:solidFill>
              <a:srgbClr val="4C22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49"/>
            <p:cNvSpPr/>
            <p:nvPr/>
          </p:nvSpPr>
          <p:spPr>
            <a:xfrm>
              <a:off x="6480789" y="3430365"/>
              <a:ext cx="125158" cy="3599"/>
            </a:xfrm>
            <a:custGeom>
              <a:avLst/>
              <a:gdLst/>
              <a:ahLst/>
              <a:cxnLst/>
              <a:rect l="l" t="t" r="r" b="b"/>
              <a:pathLst>
                <a:path w="5982" h="172" extrusionOk="0">
                  <a:moveTo>
                    <a:pt x="0" y="0"/>
                  </a:moveTo>
                  <a:lnTo>
                    <a:pt x="0" y="171"/>
                  </a:lnTo>
                  <a:lnTo>
                    <a:pt x="5981" y="171"/>
                  </a:lnTo>
                  <a:lnTo>
                    <a:pt x="5981" y="0"/>
                  </a:lnTo>
                  <a:close/>
                </a:path>
              </a:pathLst>
            </a:custGeom>
            <a:solidFill>
              <a:srgbClr val="4C22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49"/>
            <p:cNvSpPr/>
            <p:nvPr/>
          </p:nvSpPr>
          <p:spPr>
            <a:xfrm>
              <a:off x="6605926" y="4560156"/>
              <a:ext cx="125137" cy="3599"/>
            </a:xfrm>
            <a:custGeom>
              <a:avLst/>
              <a:gdLst/>
              <a:ahLst/>
              <a:cxnLst/>
              <a:rect l="l" t="t" r="r" b="b"/>
              <a:pathLst>
                <a:path w="5981" h="172" extrusionOk="0">
                  <a:moveTo>
                    <a:pt x="0" y="0"/>
                  </a:moveTo>
                  <a:lnTo>
                    <a:pt x="0" y="171"/>
                  </a:lnTo>
                  <a:lnTo>
                    <a:pt x="5981" y="171"/>
                  </a:lnTo>
                  <a:lnTo>
                    <a:pt x="5981" y="0"/>
                  </a:lnTo>
                  <a:close/>
                </a:path>
              </a:pathLst>
            </a:custGeom>
            <a:solidFill>
              <a:srgbClr val="4C22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49"/>
            <p:cNvSpPr/>
            <p:nvPr/>
          </p:nvSpPr>
          <p:spPr>
            <a:xfrm>
              <a:off x="6480789" y="4560156"/>
              <a:ext cx="125158" cy="3599"/>
            </a:xfrm>
            <a:custGeom>
              <a:avLst/>
              <a:gdLst/>
              <a:ahLst/>
              <a:cxnLst/>
              <a:rect l="l" t="t" r="r" b="b"/>
              <a:pathLst>
                <a:path w="5982" h="172" extrusionOk="0">
                  <a:moveTo>
                    <a:pt x="0" y="0"/>
                  </a:moveTo>
                  <a:lnTo>
                    <a:pt x="0" y="171"/>
                  </a:lnTo>
                  <a:lnTo>
                    <a:pt x="5981" y="171"/>
                  </a:lnTo>
                  <a:lnTo>
                    <a:pt x="5981" y="0"/>
                  </a:lnTo>
                  <a:close/>
                </a:path>
              </a:pathLst>
            </a:custGeom>
            <a:solidFill>
              <a:srgbClr val="4C22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49"/>
            <p:cNvSpPr/>
            <p:nvPr/>
          </p:nvSpPr>
          <p:spPr>
            <a:xfrm>
              <a:off x="6417855" y="3470411"/>
              <a:ext cx="125158" cy="3599"/>
            </a:xfrm>
            <a:custGeom>
              <a:avLst/>
              <a:gdLst/>
              <a:ahLst/>
              <a:cxnLst/>
              <a:rect l="l" t="t" r="r" b="b"/>
              <a:pathLst>
                <a:path w="5982" h="172" extrusionOk="0">
                  <a:moveTo>
                    <a:pt x="1" y="0"/>
                  </a:moveTo>
                  <a:lnTo>
                    <a:pt x="1" y="171"/>
                  </a:lnTo>
                  <a:lnTo>
                    <a:pt x="5982" y="171"/>
                  </a:lnTo>
                  <a:lnTo>
                    <a:pt x="5982" y="0"/>
                  </a:lnTo>
                  <a:close/>
                </a:path>
              </a:pathLst>
            </a:custGeom>
            <a:solidFill>
              <a:srgbClr val="4C22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49"/>
            <p:cNvSpPr/>
            <p:nvPr/>
          </p:nvSpPr>
          <p:spPr>
            <a:xfrm>
              <a:off x="6480789" y="3430365"/>
              <a:ext cx="125158" cy="3599"/>
            </a:xfrm>
            <a:custGeom>
              <a:avLst/>
              <a:gdLst/>
              <a:ahLst/>
              <a:cxnLst/>
              <a:rect l="l" t="t" r="r" b="b"/>
              <a:pathLst>
                <a:path w="5982" h="172" extrusionOk="0">
                  <a:moveTo>
                    <a:pt x="0" y="0"/>
                  </a:moveTo>
                  <a:lnTo>
                    <a:pt x="0" y="171"/>
                  </a:lnTo>
                  <a:lnTo>
                    <a:pt x="5981" y="171"/>
                  </a:lnTo>
                  <a:lnTo>
                    <a:pt x="5981" y="0"/>
                  </a:lnTo>
                  <a:close/>
                </a:path>
              </a:pathLst>
            </a:custGeom>
            <a:solidFill>
              <a:srgbClr val="4C22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49"/>
            <p:cNvSpPr/>
            <p:nvPr/>
          </p:nvSpPr>
          <p:spPr>
            <a:xfrm>
              <a:off x="6480789" y="4560156"/>
              <a:ext cx="125158" cy="3599"/>
            </a:xfrm>
            <a:custGeom>
              <a:avLst/>
              <a:gdLst/>
              <a:ahLst/>
              <a:cxnLst/>
              <a:rect l="l" t="t" r="r" b="b"/>
              <a:pathLst>
                <a:path w="5982" h="172" extrusionOk="0">
                  <a:moveTo>
                    <a:pt x="0" y="0"/>
                  </a:moveTo>
                  <a:lnTo>
                    <a:pt x="0" y="171"/>
                  </a:lnTo>
                  <a:lnTo>
                    <a:pt x="5981" y="171"/>
                  </a:lnTo>
                  <a:lnTo>
                    <a:pt x="5981" y="0"/>
                  </a:lnTo>
                  <a:close/>
                </a:path>
              </a:pathLst>
            </a:custGeom>
            <a:solidFill>
              <a:srgbClr val="4C22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49"/>
            <p:cNvSpPr/>
            <p:nvPr/>
          </p:nvSpPr>
          <p:spPr>
            <a:xfrm>
              <a:off x="6355652" y="4560156"/>
              <a:ext cx="125158" cy="3599"/>
            </a:xfrm>
            <a:custGeom>
              <a:avLst/>
              <a:gdLst/>
              <a:ahLst/>
              <a:cxnLst/>
              <a:rect l="l" t="t" r="r" b="b"/>
              <a:pathLst>
                <a:path w="5982" h="172" extrusionOk="0">
                  <a:moveTo>
                    <a:pt x="0" y="0"/>
                  </a:moveTo>
                  <a:lnTo>
                    <a:pt x="0" y="171"/>
                  </a:lnTo>
                  <a:lnTo>
                    <a:pt x="5981" y="171"/>
                  </a:lnTo>
                  <a:lnTo>
                    <a:pt x="5981" y="0"/>
                  </a:lnTo>
                  <a:close/>
                </a:path>
              </a:pathLst>
            </a:custGeom>
            <a:solidFill>
              <a:srgbClr val="4C22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49"/>
            <p:cNvSpPr/>
            <p:nvPr/>
          </p:nvSpPr>
          <p:spPr>
            <a:xfrm>
              <a:off x="6293429" y="3550502"/>
              <a:ext cx="125158" cy="3578"/>
            </a:xfrm>
            <a:custGeom>
              <a:avLst/>
              <a:gdLst/>
              <a:ahLst/>
              <a:cxnLst/>
              <a:rect l="l" t="t" r="r" b="b"/>
              <a:pathLst>
                <a:path w="5982" h="171" extrusionOk="0">
                  <a:moveTo>
                    <a:pt x="1" y="0"/>
                  </a:moveTo>
                  <a:lnTo>
                    <a:pt x="1" y="171"/>
                  </a:lnTo>
                  <a:lnTo>
                    <a:pt x="5982" y="171"/>
                  </a:lnTo>
                  <a:lnTo>
                    <a:pt x="5982" y="0"/>
                  </a:lnTo>
                  <a:close/>
                </a:path>
              </a:pathLst>
            </a:custGeom>
            <a:solidFill>
              <a:srgbClr val="4C22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49"/>
            <p:cNvSpPr/>
            <p:nvPr/>
          </p:nvSpPr>
          <p:spPr>
            <a:xfrm>
              <a:off x="6355652" y="3510456"/>
              <a:ext cx="125158" cy="3599"/>
            </a:xfrm>
            <a:custGeom>
              <a:avLst/>
              <a:gdLst/>
              <a:ahLst/>
              <a:cxnLst/>
              <a:rect l="l" t="t" r="r" b="b"/>
              <a:pathLst>
                <a:path w="5982" h="172" extrusionOk="0">
                  <a:moveTo>
                    <a:pt x="0" y="0"/>
                  </a:moveTo>
                  <a:lnTo>
                    <a:pt x="0" y="171"/>
                  </a:lnTo>
                  <a:lnTo>
                    <a:pt x="5981" y="171"/>
                  </a:lnTo>
                  <a:lnTo>
                    <a:pt x="5981" y="0"/>
                  </a:lnTo>
                  <a:close/>
                </a:path>
              </a:pathLst>
            </a:custGeom>
            <a:solidFill>
              <a:srgbClr val="4C22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49"/>
            <p:cNvSpPr/>
            <p:nvPr/>
          </p:nvSpPr>
          <p:spPr>
            <a:xfrm>
              <a:off x="6355652" y="4560156"/>
              <a:ext cx="125158" cy="3599"/>
            </a:xfrm>
            <a:custGeom>
              <a:avLst/>
              <a:gdLst/>
              <a:ahLst/>
              <a:cxnLst/>
              <a:rect l="l" t="t" r="r" b="b"/>
              <a:pathLst>
                <a:path w="5982" h="172" extrusionOk="0">
                  <a:moveTo>
                    <a:pt x="0" y="0"/>
                  </a:moveTo>
                  <a:lnTo>
                    <a:pt x="0" y="171"/>
                  </a:lnTo>
                  <a:lnTo>
                    <a:pt x="5981" y="171"/>
                  </a:lnTo>
                  <a:lnTo>
                    <a:pt x="5981" y="0"/>
                  </a:lnTo>
                  <a:close/>
                </a:path>
              </a:pathLst>
            </a:custGeom>
            <a:solidFill>
              <a:srgbClr val="4C22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49"/>
            <p:cNvSpPr/>
            <p:nvPr/>
          </p:nvSpPr>
          <p:spPr>
            <a:xfrm>
              <a:off x="6231227" y="4560156"/>
              <a:ext cx="125158" cy="3599"/>
            </a:xfrm>
            <a:custGeom>
              <a:avLst/>
              <a:gdLst/>
              <a:ahLst/>
              <a:cxnLst/>
              <a:rect l="l" t="t" r="r" b="b"/>
              <a:pathLst>
                <a:path w="5982" h="172" extrusionOk="0">
                  <a:moveTo>
                    <a:pt x="1" y="0"/>
                  </a:moveTo>
                  <a:lnTo>
                    <a:pt x="1" y="171"/>
                  </a:lnTo>
                  <a:lnTo>
                    <a:pt x="5981" y="171"/>
                  </a:lnTo>
                  <a:lnTo>
                    <a:pt x="5981" y="0"/>
                  </a:lnTo>
                  <a:close/>
                </a:path>
              </a:pathLst>
            </a:custGeom>
            <a:solidFill>
              <a:srgbClr val="4C22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49"/>
            <p:cNvSpPr/>
            <p:nvPr/>
          </p:nvSpPr>
          <p:spPr>
            <a:xfrm>
              <a:off x="6168313" y="4357794"/>
              <a:ext cx="125137" cy="3599"/>
            </a:xfrm>
            <a:custGeom>
              <a:avLst/>
              <a:gdLst/>
              <a:ahLst/>
              <a:cxnLst/>
              <a:rect l="l" t="t" r="r" b="b"/>
              <a:pathLst>
                <a:path w="5981" h="172" extrusionOk="0">
                  <a:moveTo>
                    <a:pt x="0" y="0"/>
                  </a:moveTo>
                  <a:lnTo>
                    <a:pt x="0" y="171"/>
                  </a:lnTo>
                  <a:lnTo>
                    <a:pt x="5981" y="171"/>
                  </a:lnTo>
                  <a:lnTo>
                    <a:pt x="5981" y="0"/>
                  </a:lnTo>
                  <a:close/>
                </a:path>
              </a:pathLst>
            </a:custGeom>
            <a:solidFill>
              <a:srgbClr val="4C22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49"/>
            <p:cNvSpPr/>
            <p:nvPr/>
          </p:nvSpPr>
          <p:spPr>
            <a:xfrm>
              <a:off x="6231227" y="4560156"/>
              <a:ext cx="125158" cy="3599"/>
            </a:xfrm>
            <a:custGeom>
              <a:avLst/>
              <a:gdLst/>
              <a:ahLst/>
              <a:cxnLst/>
              <a:rect l="l" t="t" r="r" b="b"/>
              <a:pathLst>
                <a:path w="5982" h="172" extrusionOk="0">
                  <a:moveTo>
                    <a:pt x="1" y="0"/>
                  </a:moveTo>
                  <a:lnTo>
                    <a:pt x="1" y="171"/>
                  </a:lnTo>
                  <a:lnTo>
                    <a:pt x="5981" y="171"/>
                  </a:lnTo>
                  <a:lnTo>
                    <a:pt x="5981" y="0"/>
                  </a:lnTo>
                  <a:close/>
                </a:path>
              </a:pathLst>
            </a:custGeom>
            <a:solidFill>
              <a:srgbClr val="4C22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49"/>
            <p:cNvSpPr/>
            <p:nvPr/>
          </p:nvSpPr>
          <p:spPr>
            <a:xfrm>
              <a:off x="6106090" y="4560156"/>
              <a:ext cx="125158" cy="3599"/>
            </a:xfrm>
            <a:custGeom>
              <a:avLst/>
              <a:gdLst/>
              <a:ahLst/>
              <a:cxnLst/>
              <a:rect l="l" t="t" r="r" b="b"/>
              <a:pathLst>
                <a:path w="5982" h="172" extrusionOk="0">
                  <a:moveTo>
                    <a:pt x="1" y="0"/>
                  </a:moveTo>
                  <a:lnTo>
                    <a:pt x="1" y="171"/>
                  </a:lnTo>
                  <a:lnTo>
                    <a:pt x="5982" y="171"/>
                  </a:lnTo>
                  <a:lnTo>
                    <a:pt x="5982" y="0"/>
                  </a:lnTo>
                  <a:close/>
                </a:path>
              </a:pathLst>
            </a:custGeom>
            <a:solidFill>
              <a:srgbClr val="4C22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49"/>
            <p:cNvSpPr/>
            <p:nvPr/>
          </p:nvSpPr>
          <p:spPr>
            <a:xfrm>
              <a:off x="6043176" y="3631304"/>
              <a:ext cx="125158" cy="3578"/>
            </a:xfrm>
            <a:custGeom>
              <a:avLst/>
              <a:gdLst/>
              <a:ahLst/>
              <a:cxnLst/>
              <a:rect l="l" t="t" r="r" b="b"/>
              <a:pathLst>
                <a:path w="5982" h="171" extrusionOk="0">
                  <a:moveTo>
                    <a:pt x="0" y="0"/>
                  </a:moveTo>
                  <a:lnTo>
                    <a:pt x="0" y="171"/>
                  </a:lnTo>
                  <a:lnTo>
                    <a:pt x="5981" y="171"/>
                  </a:lnTo>
                  <a:lnTo>
                    <a:pt x="5981" y="0"/>
                  </a:lnTo>
                  <a:close/>
                </a:path>
              </a:pathLst>
            </a:custGeom>
            <a:solidFill>
              <a:srgbClr val="4C22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49"/>
            <p:cNvSpPr/>
            <p:nvPr/>
          </p:nvSpPr>
          <p:spPr>
            <a:xfrm>
              <a:off x="6106090" y="4560156"/>
              <a:ext cx="125158" cy="3599"/>
            </a:xfrm>
            <a:custGeom>
              <a:avLst/>
              <a:gdLst/>
              <a:ahLst/>
              <a:cxnLst/>
              <a:rect l="l" t="t" r="r" b="b"/>
              <a:pathLst>
                <a:path w="5982" h="172" extrusionOk="0">
                  <a:moveTo>
                    <a:pt x="1" y="0"/>
                  </a:moveTo>
                  <a:lnTo>
                    <a:pt x="1" y="171"/>
                  </a:lnTo>
                  <a:lnTo>
                    <a:pt x="5982" y="171"/>
                  </a:lnTo>
                  <a:lnTo>
                    <a:pt x="5982" y="0"/>
                  </a:lnTo>
                  <a:close/>
                </a:path>
              </a:pathLst>
            </a:custGeom>
            <a:solidFill>
              <a:srgbClr val="4C22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49"/>
            <p:cNvSpPr/>
            <p:nvPr/>
          </p:nvSpPr>
          <p:spPr>
            <a:xfrm>
              <a:off x="6040310" y="4525822"/>
              <a:ext cx="1028989" cy="45799"/>
            </a:xfrm>
            <a:custGeom>
              <a:avLst/>
              <a:gdLst/>
              <a:ahLst/>
              <a:cxnLst/>
              <a:rect l="l" t="t" r="r" b="b"/>
              <a:pathLst>
                <a:path w="49181" h="2189" extrusionOk="0">
                  <a:moveTo>
                    <a:pt x="0" y="1"/>
                  </a:moveTo>
                  <a:lnTo>
                    <a:pt x="0" y="2188"/>
                  </a:lnTo>
                  <a:lnTo>
                    <a:pt x="49180" y="2188"/>
                  </a:lnTo>
                  <a:lnTo>
                    <a:pt x="491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49"/>
            <p:cNvSpPr/>
            <p:nvPr/>
          </p:nvSpPr>
          <p:spPr>
            <a:xfrm>
              <a:off x="6735475" y="3730482"/>
              <a:ext cx="107270" cy="127292"/>
            </a:xfrm>
            <a:custGeom>
              <a:avLst/>
              <a:gdLst/>
              <a:ahLst/>
              <a:cxnLst/>
              <a:rect l="l" t="t" r="r" b="b"/>
              <a:pathLst>
                <a:path w="5127" h="6084" extrusionOk="0">
                  <a:moveTo>
                    <a:pt x="1" y="0"/>
                  </a:moveTo>
                  <a:lnTo>
                    <a:pt x="1" y="6084"/>
                  </a:lnTo>
                  <a:lnTo>
                    <a:pt x="5127" y="6084"/>
                  </a:lnTo>
                  <a:lnTo>
                    <a:pt x="51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49"/>
            <p:cNvSpPr/>
            <p:nvPr/>
          </p:nvSpPr>
          <p:spPr>
            <a:xfrm>
              <a:off x="6727608" y="3721904"/>
              <a:ext cx="123736" cy="143026"/>
            </a:xfrm>
            <a:custGeom>
              <a:avLst/>
              <a:gdLst/>
              <a:ahLst/>
              <a:cxnLst/>
              <a:rect l="l" t="t" r="r" b="b"/>
              <a:pathLst>
                <a:path w="5914" h="6836" extrusionOk="0">
                  <a:moveTo>
                    <a:pt x="1880" y="410"/>
                  </a:moveTo>
                  <a:lnTo>
                    <a:pt x="1880" y="1948"/>
                  </a:lnTo>
                  <a:lnTo>
                    <a:pt x="377" y="1948"/>
                  </a:lnTo>
                  <a:lnTo>
                    <a:pt x="377" y="410"/>
                  </a:lnTo>
                  <a:close/>
                  <a:moveTo>
                    <a:pt x="3726" y="410"/>
                  </a:moveTo>
                  <a:lnTo>
                    <a:pt x="3726" y="1948"/>
                  </a:lnTo>
                  <a:lnTo>
                    <a:pt x="2256" y="1948"/>
                  </a:lnTo>
                  <a:lnTo>
                    <a:pt x="2256" y="410"/>
                  </a:lnTo>
                  <a:close/>
                  <a:moveTo>
                    <a:pt x="5503" y="410"/>
                  </a:moveTo>
                  <a:lnTo>
                    <a:pt x="5503" y="1948"/>
                  </a:lnTo>
                  <a:lnTo>
                    <a:pt x="4136" y="1948"/>
                  </a:lnTo>
                  <a:lnTo>
                    <a:pt x="4136" y="410"/>
                  </a:lnTo>
                  <a:close/>
                  <a:moveTo>
                    <a:pt x="5503" y="2359"/>
                  </a:moveTo>
                  <a:lnTo>
                    <a:pt x="5503" y="4477"/>
                  </a:lnTo>
                  <a:lnTo>
                    <a:pt x="4136" y="4477"/>
                  </a:lnTo>
                  <a:lnTo>
                    <a:pt x="4136" y="2359"/>
                  </a:lnTo>
                  <a:close/>
                  <a:moveTo>
                    <a:pt x="1880" y="2393"/>
                  </a:moveTo>
                  <a:lnTo>
                    <a:pt x="1880" y="4512"/>
                  </a:lnTo>
                  <a:lnTo>
                    <a:pt x="377" y="4512"/>
                  </a:lnTo>
                  <a:lnTo>
                    <a:pt x="377" y="2393"/>
                  </a:lnTo>
                  <a:close/>
                  <a:moveTo>
                    <a:pt x="3726" y="2393"/>
                  </a:moveTo>
                  <a:lnTo>
                    <a:pt x="3726" y="4512"/>
                  </a:lnTo>
                  <a:lnTo>
                    <a:pt x="2256" y="4512"/>
                  </a:lnTo>
                  <a:lnTo>
                    <a:pt x="2256" y="2393"/>
                  </a:lnTo>
                  <a:close/>
                  <a:moveTo>
                    <a:pt x="1880" y="4922"/>
                  </a:moveTo>
                  <a:lnTo>
                    <a:pt x="1880" y="6426"/>
                  </a:lnTo>
                  <a:lnTo>
                    <a:pt x="377" y="6426"/>
                  </a:lnTo>
                  <a:lnTo>
                    <a:pt x="377" y="4922"/>
                  </a:lnTo>
                  <a:close/>
                  <a:moveTo>
                    <a:pt x="3726" y="4922"/>
                  </a:moveTo>
                  <a:lnTo>
                    <a:pt x="3726" y="6426"/>
                  </a:lnTo>
                  <a:lnTo>
                    <a:pt x="2256" y="6426"/>
                  </a:lnTo>
                  <a:lnTo>
                    <a:pt x="2256" y="4922"/>
                  </a:lnTo>
                  <a:close/>
                  <a:moveTo>
                    <a:pt x="5503" y="4922"/>
                  </a:moveTo>
                  <a:lnTo>
                    <a:pt x="5503" y="6426"/>
                  </a:lnTo>
                  <a:lnTo>
                    <a:pt x="4136" y="6426"/>
                  </a:lnTo>
                  <a:lnTo>
                    <a:pt x="4136" y="4922"/>
                  </a:lnTo>
                  <a:close/>
                  <a:moveTo>
                    <a:pt x="1" y="0"/>
                  </a:moveTo>
                  <a:lnTo>
                    <a:pt x="1" y="376"/>
                  </a:lnTo>
                  <a:lnTo>
                    <a:pt x="1" y="6426"/>
                  </a:lnTo>
                  <a:lnTo>
                    <a:pt x="1" y="6836"/>
                  </a:lnTo>
                  <a:lnTo>
                    <a:pt x="5913" y="6836"/>
                  </a:lnTo>
                  <a:lnTo>
                    <a:pt x="5913" y="6426"/>
                  </a:lnTo>
                  <a:lnTo>
                    <a:pt x="5913" y="376"/>
                  </a:lnTo>
                  <a:lnTo>
                    <a:pt x="59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49"/>
            <p:cNvSpPr/>
            <p:nvPr/>
          </p:nvSpPr>
          <p:spPr>
            <a:xfrm>
              <a:off x="6499368" y="3730482"/>
              <a:ext cx="107291" cy="127292"/>
            </a:xfrm>
            <a:custGeom>
              <a:avLst/>
              <a:gdLst/>
              <a:ahLst/>
              <a:cxnLst/>
              <a:rect l="l" t="t" r="r" b="b"/>
              <a:pathLst>
                <a:path w="5128" h="6084" extrusionOk="0">
                  <a:moveTo>
                    <a:pt x="1" y="0"/>
                  </a:moveTo>
                  <a:lnTo>
                    <a:pt x="1" y="6084"/>
                  </a:lnTo>
                  <a:lnTo>
                    <a:pt x="5127" y="6084"/>
                  </a:lnTo>
                  <a:lnTo>
                    <a:pt x="51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49"/>
            <p:cNvSpPr/>
            <p:nvPr/>
          </p:nvSpPr>
          <p:spPr>
            <a:xfrm>
              <a:off x="6491502" y="3721904"/>
              <a:ext cx="123024" cy="143026"/>
            </a:xfrm>
            <a:custGeom>
              <a:avLst/>
              <a:gdLst/>
              <a:ahLst/>
              <a:cxnLst/>
              <a:rect l="l" t="t" r="r" b="b"/>
              <a:pathLst>
                <a:path w="5880" h="6836" extrusionOk="0">
                  <a:moveTo>
                    <a:pt x="1881" y="410"/>
                  </a:moveTo>
                  <a:lnTo>
                    <a:pt x="1881" y="1948"/>
                  </a:lnTo>
                  <a:lnTo>
                    <a:pt x="377" y="1948"/>
                  </a:lnTo>
                  <a:lnTo>
                    <a:pt x="377" y="410"/>
                  </a:lnTo>
                  <a:close/>
                  <a:moveTo>
                    <a:pt x="3726" y="410"/>
                  </a:moveTo>
                  <a:lnTo>
                    <a:pt x="3726" y="1948"/>
                  </a:lnTo>
                  <a:lnTo>
                    <a:pt x="2257" y="1948"/>
                  </a:lnTo>
                  <a:lnTo>
                    <a:pt x="2257" y="410"/>
                  </a:lnTo>
                  <a:close/>
                  <a:moveTo>
                    <a:pt x="5503" y="410"/>
                  </a:moveTo>
                  <a:lnTo>
                    <a:pt x="5503" y="1948"/>
                  </a:lnTo>
                  <a:lnTo>
                    <a:pt x="4136" y="1948"/>
                  </a:lnTo>
                  <a:lnTo>
                    <a:pt x="4136" y="410"/>
                  </a:lnTo>
                  <a:close/>
                  <a:moveTo>
                    <a:pt x="5503" y="2359"/>
                  </a:moveTo>
                  <a:lnTo>
                    <a:pt x="5503" y="4477"/>
                  </a:lnTo>
                  <a:lnTo>
                    <a:pt x="4136" y="4477"/>
                  </a:lnTo>
                  <a:lnTo>
                    <a:pt x="4136" y="2359"/>
                  </a:lnTo>
                  <a:close/>
                  <a:moveTo>
                    <a:pt x="1881" y="2393"/>
                  </a:moveTo>
                  <a:lnTo>
                    <a:pt x="1881" y="4512"/>
                  </a:lnTo>
                  <a:lnTo>
                    <a:pt x="377" y="4512"/>
                  </a:lnTo>
                  <a:lnTo>
                    <a:pt x="377" y="2393"/>
                  </a:lnTo>
                  <a:close/>
                  <a:moveTo>
                    <a:pt x="3726" y="2393"/>
                  </a:moveTo>
                  <a:lnTo>
                    <a:pt x="3726" y="4512"/>
                  </a:lnTo>
                  <a:lnTo>
                    <a:pt x="2257" y="4512"/>
                  </a:lnTo>
                  <a:lnTo>
                    <a:pt x="2257" y="2393"/>
                  </a:lnTo>
                  <a:close/>
                  <a:moveTo>
                    <a:pt x="1881" y="4922"/>
                  </a:moveTo>
                  <a:lnTo>
                    <a:pt x="1881" y="6426"/>
                  </a:lnTo>
                  <a:lnTo>
                    <a:pt x="377" y="6426"/>
                  </a:lnTo>
                  <a:lnTo>
                    <a:pt x="377" y="4922"/>
                  </a:lnTo>
                  <a:close/>
                  <a:moveTo>
                    <a:pt x="3726" y="4922"/>
                  </a:moveTo>
                  <a:lnTo>
                    <a:pt x="3726" y="6426"/>
                  </a:lnTo>
                  <a:lnTo>
                    <a:pt x="2257" y="6426"/>
                  </a:lnTo>
                  <a:lnTo>
                    <a:pt x="2257" y="4922"/>
                  </a:lnTo>
                  <a:close/>
                  <a:moveTo>
                    <a:pt x="5503" y="4922"/>
                  </a:moveTo>
                  <a:lnTo>
                    <a:pt x="5503" y="6426"/>
                  </a:lnTo>
                  <a:lnTo>
                    <a:pt x="4136" y="6426"/>
                  </a:lnTo>
                  <a:lnTo>
                    <a:pt x="4136" y="4922"/>
                  </a:lnTo>
                  <a:close/>
                  <a:moveTo>
                    <a:pt x="1" y="0"/>
                  </a:moveTo>
                  <a:lnTo>
                    <a:pt x="1" y="376"/>
                  </a:lnTo>
                  <a:lnTo>
                    <a:pt x="1" y="6426"/>
                  </a:lnTo>
                  <a:lnTo>
                    <a:pt x="1" y="6836"/>
                  </a:lnTo>
                  <a:lnTo>
                    <a:pt x="5879" y="6836"/>
                  </a:lnTo>
                  <a:lnTo>
                    <a:pt x="5879" y="6426"/>
                  </a:lnTo>
                  <a:lnTo>
                    <a:pt x="5879" y="376"/>
                  </a:lnTo>
                  <a:lnTo>
                    <a:pt x="587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49"/>
            <p:cNvSpPr/>
            <p:nvPr/>
          </p:nvSpPr>
          <p:spPr>
            <a:xfrm>
              <a:off x="6495079" y="3531190"/>
              <a:ext cx="115157" cy="133025"/>
            </a:xfrm>
            <a:custGeom>
              <a:avLst/>
              <a:gdLst/>
              <a:ahLst/>
              <a:cxnLst/>
              <a:rect l="l" t="t" r="r" b="b"/>
              <a:pathLst>
                <a:path w="5504" h="6358" extrusionOk="0">
                  <a:moveTo>
                    <a:pt x="5127" y="376"/>
                  </a:moveTo>
                  <a:lnTo>
                    <a:pt x="5127" y="5981"/>
                  </a:lnTo>
                  <a:lnTo>
                    <a:pt x="377" y="5981"/>
                  </a:lnTo>
                  <a:lnTo>
                    <a:pt x="377" y="376"/>
                  </a:lnTo>
                  <a:close/>
                  <a:moveTo>
                    <a:pt x="1" y="0"/>
                  </a:moveTo>
                  <a:lnTo>
                    <a:pt x="1" y="376"/>
                  </a:lnTo>
                  <a:lnTo>
                    <a:pt x="1" y="5981"/>
                  </a:lnTo>
                  <a:lnTo>
                    <a:pt x="1" y="6357"/>
                  </a:lnTo>
                  <a:lnTo>
                    <a:pt x="5503" y="6357"/>
                  </a:lnTo>
                  <a:lnTo>
                    <a:pt x="5503" y="5981"/>
                  </a:lnTo>
                  <a:lnTo>
                    <a:pt x="5503" y="376"/>
                  </a:lnTo>
                  <a:lnTo>
                    <a:pt x="550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49"/>
            <p:cNvSpPr/>
            <p:nvPr/>
          </p:nvSpPr>
          <p:spPr>
            <a:xfrm>
              <a:off x="6502946" y="3539057"/>
              <a:ext cx="99424" cy="117292"/>
            </a:xfrm>
            <a:custGeom>
              <a:avLst/>
              <a:gdLst/>
              <a:ahLst/>
              <a:cxnLst/>
              <a:rect l="l" t="t" r="r" b="b"/>
              <a:pathLst>
                <a:path w="4752" h="5606" extrusionOk="0">
                  <a:moveTo>
                    <a:pt x="1" y="0"/>
                  </a:moveTo>
                  <a:lnTo>
                    <a:pt x="1" y="5605"/>
                  </a:lnTo>
                  <a:lnTo>
                    <a:pt x="4751" y="5605"/>
                  </a:lnTo>
                  <a:lnTo>
                    <a:pt x="47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49"/>
            <p:cNvSpPr/>
            <p:nvPr/>
          </p:nvSpPr>
          <p:spPr>
            <a:xfrm>
              <a:off x="6502235" y="3568370"/>
              <a:ext cx="103713" cy="8599"/>
            </a:xfrm>
            <a:custGeom>
              <a:avLst/>
              <a:gdLst/>
              <a:ahLst/>
              <a:cxnLst/>
              <a:rect l="l" t="t" r="r" b="b"/>
              <a:pathLst>
                <a:path w="4957" h="411" extrusionOk="0">
                  <a:moveTo>
                    <a:pt x="1" y="0"/>
                  </a:moveTo>
                  <a:lnTo>
                    <a:pt x="1" y="411"/>
                  </a:lnTo>
                  <a:lnTo>
                    <a:pt x="4956" y="411"/>
                  </a:lnTo>
                  <a:lnTo>
                    <a:pt x="49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49"/>
            <p:cNvSpPr/>
            <p:nvPr/>
          </p:nvSpPr>
          <p:spPr>
            <a:xfrm>
              <a:off x="6499368" y="3619148"/>
              <a:ext cx="107291" cy="7867"/>
            </a:xfrm>
            <a:custGeom>
              <a:avLst/>
              <a:gdLst/>
              <a:ahLst/>
              <a:cxnLst/>
              <a:rect l="l" t="t" r="r" b="b"/>
              <a:pathLst>
                <a:path w="5128" h="376" extrusionOk="0">
                  <a:moveTo>
                    <a:pt x="1" y="0"/>
                  </a:moveTo>
                  <a:lnTo>
                    <a:pt x="1" y="376"/>
                  </a:lnTo>
                  <a:lnTo>
                    <a:pt x="5127" y="376"/>
                  </a:lnTo>
                  <a:lnTo>
                    <a:pt x="51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49"/>
            <p:cNvSpPr/>
            <p:nvPr/>
          </p:nvSpPr>
          <p:spPr>
            <a:xfrm>
              <a:off x="6531547" y="3538346"/>
              <a:ext cx="7888" cy="120848"/>
            </a:xfrm>
            <a:custGeom>
              <a:avLst/>
              <a:gdLst/>
              <a:ahLst/>
              <a:cxnLst/>
              <a:rect l="l" t="t" r="r" b="b"/>
              <a:pathLst>
                <a:path w="377" h="5776" extrusionOk="0">
                  <a:moveTo>
                    <a:pt x="1" y="0"/>
                  </a:moveTo>
                  <a:lnTo>
                    <a:pt x="1" y="5776"/>
                  </a:lnTo>
                  <a:lnTo>
                    <a:pt x="377" y="5776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49"/>
            <p:cNvSpPr/>
            <p:nvPr/>
          </p:nvSpPr>
          <p:spPr>
            <a:xfrm>
              <a:off x="6568015" y="3538346"/>
              <a:ext cx="8599" cy="120848"/>
            </a:xfrm>
            <a:custGeom>
              <a:avLst/>
              <a:gdLst/>
              <a:ahLst/>
              <a:cxnLst/>
              <a:rect l="l" t="t" r="r" b="b"/>
              <a:pathLst>
                <a:path w="411" h="5776" extrusionOk="0">
                  <a:moveTo>
                    <a:pt x="1" y="0"/>
                  </a:moveTo>
                  <a:lnTo>
                    <a:pt x="1" y="5776"/>
                  </a:lnTo>
                  <a:lnTo>
                    <a:pt x="411" y="5776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49"/>
            <p:cNvSpPr/>
            <p:nvPr/>
          </p:nvSpPr>
          <p:spPr>
            <a:xfrm>
              <a:off x="6267149" y="3730482"/>
              <a:ext cx="107270" cy="127292"/>
            </a:xfrm>
            <a:custGeom>
              <a:avLst/>
              <a:gdLst/>
              <a:ahLst/>
              <a:cxnLst/>
              <a:rect l="l" t="t" r="r" b="b"/>
              <a:pathLst>
                <a:path w="5127" h="6084" extrusionOk="0">
                  <a:moveTo>
                    <a:pt x="0" y="0"/>
                  </a:moveTo>
                  <a:lnTo>
                    <a:pt x="0" y="6084"/>
                  </a:lnTo>
                  <a:lnTo>
                    <a:pt x="5127" y="6084"/>
                  </a:lnTo>
                  <a:lnTo>
                    <a:pt x="51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49"/>
            <p:cNvSpPr/>
            <p:nvPr/>
          </p:nvSpPr>
          <p:spPr>
            <a:xfrm>
              <a:off x="6259282" y="3721904"/>
              <a:ext cx="123003" cy="143026"/>
            </a:xfrm>
            <a:custGeom>
              <a:avLst/>
              <a:gdLst/>
              <a:ahLst/>
              <a:cxnLst/>
              <a:rect l="l" t="t" r="r" b="b"/>
              <a:pathLst>
                <a:path w="5879" h="6836" extrusionOk="0">
                  <a:moveTo>
                    <a:pt x="1880" y="410"/>
                  </a:moveTo>
                  <a:lnTo>
                    <a:pt x="1880" y="1948"/>
                  </a:lnTo>
                  <a:lnTo>
                    <a:pt x="376" y="1948"/>
                  </a:lnTo>
                  <a:lnTo>
                    <a:pt x="376" y="410"/>
                  </a:lnTo>
                  <a:close/>
                  <a:moveTo>
                    <a:pt x="3691" y="410"/>
                  </a:moveTo>
                  <a:lnTo>
                    <a:pt x="3691" y="1948"/>
                  </a:lnTo>
                  <a:lnTo>
                    <a:pt x="2256" y="1948"/>
                  </a:lnTo>
                  <a:lnTo>
                    <a:pt x="2256" y="410"/>
                  </a:lnTo>
                  <a:close/>
                  <a:moveTo>
                    <a:pt x="5503" y="410"/>
                  </a:moveTo>
                  <a:lnTo>
                    <a:pt x="5503" y="1948"/>
                  </a:lnTo>
                  <a:lnTo>
                    <a:pt x="4135" y="1948"/>
                  </a:lnTo>
                  <a:lnTo>
                    <a:pt x="4135" y="410"/>
                  </a:lnTo>
                  <a:close/>
                  <a:moveTo>
                    <a:pt x="5503" y="2359"/>
                  </a:moveTo>
                  <a:lnTo>
                    <a:pt x="5503" y="4477"/>
                  </a:lnTo>
                  <a:lnTo>
                    <a:pt x="4135" y="4477"/>
                  </a:lnTo>
                  <a:lnTo>
                    <a:pt x="4135" y="2359"/>
                  </a:lnTo>
                  <a:close/>
                  <a:moveTo>
                    <a:pt x="1880" y="2393"/>
                  </a:moveTo>
                  <a:lnTo>
                    <a:pt x="1880" y="4512"/>
                  </a:lnTo>
                  <a:lnTo>
                    <a:pt x="376" y="4512"/>
                  </a:lnTo>
                  <a:lnTo>
                    <a:pt x="376" y="2393"/>
                  </a:lnTo>
                  <a:close/>
                  <a:moveTo>
                    <a:pt x="3691" y="2393"/>
                  </a:moveTo>
                  <a:lnTo>
                    <a:pt x="3691" y="4512"/>
                  </a:lnTo>
                  <a:lnTo>
                    <a:pt x="2256" y="4512"/>
                  </a:lnTo>
                  <a:lnTo>
                    <a:pt x="2256" y="2393"/>
                  </a:lnTo>
                  <a:close/>
                  <a:moveTo>
                    <a:pt x="1880" y="4922"/>
                  </a:moveTo>
                  <a:lnTo>
                    <a:pt x="1880" y="6426"/>
                  </a:lnTo>
                  <a:lnTo>
                    <a:pt x="376" y="6426"/>
                  </a:lnTo>
                  <a:lnTo>
                    <a:pt x="376" y="4922"/>
                  </a:lnTo>
                  <a:close/>
                  <a:moveTo>
                    <a:pt x="3691" y="4922"/>
                  </a:moveTo>
                  <a:lnTo>
                    <a:pt x="3691" y="6426"/>
                  </a:lnTo>
                  <a:lnTo>
                    <a:pt x="2256" y="6426"/>
                  </a:lnTo>
                  <a:lnTo>
                    <a:pt x="2256" y="4922"/>
                  </a:lnTo>
                  <a:close/>
                  <a:moveTo>
                    <a:pt x="5503" y="4922"/>
                  </a:moveTo>
                  <a:lnTo>
                    <a:pt x="5503" y="6426"/>
                  </a:lnTo>
                  <a:lnTo>
                    <a:pt x="4135" y="6426"/>
                  </a:lnTo>
                  <a:lnTo>
                    <a:pt x="4135" y="4922"/>
                  </a:lnTo>
                  <a:close/>
                  <a:moveTo>
                    <a:pt x="0" y="0"/>
                  </a:moveTo>
                  <a:lnTo>
                    <a:pt x="0" y="376"/>
                  </a:lnTo>
                  <a:lnTo>
                    <a:pt x="0" y="6426"/>
                  </a:lnTo>
                  <a:lnTo>
                    <a:pt x="0" y="6836"/>
                  </a:lnTo>
                  <a:lnTo>
                    <a:pt x="5878" y="6836"/>
                  </a:lnTo>
                  <a:lnTo>
                    <a:pt x="5878" y="6426"/>
                  </a:lnTo>
                  <a:lnTo>
                    <a:pt x="5878" y="376"/>
                  </a:lnTo>
                  <a:lnTo>
                    <a:pt x="587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49"/>
            <p:cNvSpPr/>
            <p:nvPr/>
          </p:nvSpPr>
          <p:spPr>
            <a:xfrm>
              <a:off x="6735475" y="3955876"/>
              <a:ext cx="107270" cy="126581"/>
            </a:xfrm>
            <a:custGeom>
              <a:avLst/>
              <a:gdLst/>
              <a:ahLst/>
              <a:cxnLst/>
              <a:rect l="l" t="t" r="r" b="b"/>
              <a:pathLst>
                <a:path w="5127" h="6050" extrusionOk="0">
                  <a:moveTo>
                    <a:pt x="1" y="1"/>
                  </a:moveTo>
                  <a:lnTo>
                    <a:pt x="1" y="6050"/>
                  </a:lnTo>
                  <a:lnTo>
                    <a:pt x="5127" y="6050"/>
                  </a:lnTo>
                  <a:lnTo>
                    <a:pt x="51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49"/>
            <p:cNvSpPr/>
            <p:nvPr/>
          </p:nvSpPr>
          <p:spPr>
            <a:xfrm>
              <a:off x="6727608" y="3948009"/>
              <a:ext cx="123736" cy="143047"/>
            </a:xfrm>
            <a:custGeom>
              <a:avLst/>
              <a:gdLst/>
              <a:ahLst/>
              <a:cxnLst/>
              <a:rect l="l" t="t" r="r" b="b"/>
              <a:pathLst>
                <a:path w="5914" h="6837" extrusionOk="0">
                  <a:moveTo>
                    <a:pt x="1880" y="377"/>
                  </a:moveTo>
                  <a:lnTo>
                    <a:pt x="1880" y="1915"/>
                  </a:lnTo>
                  <a:lnTo>
                    <a:pt x="377" y="1915"/>
                  </a:lnTo>
                  <a:lnTo>
                    <a:pt x="377" y="377"/>
                  </a:lnTo>
                  <a:close/>
                  <a:moveTo>
                    <a:pt x="3726" y="411"/>
                  </a:moveTo>
                  <a:lnTo>
                    <a:pt x="3726" y="1949"/>
                  </a:lnTo>
                  <a:lnTo>
                    <a:pt x="2256" y="1949"/>
                  </a:lnTo>
                  <a:lnTo>
                    <a:pt x="2256" y="411"/>
                  </a:lnTo>
                  <a:close/>
                  <a:moveTo>
                    <a:pt x="5503" y="411"/>
                  </a:moveTo>
                  <a:lnTo>
                    <a:pt x="5503" y="1949"/>
                  </a:lnTo>
                  <a:lnTo>
                    <a:pt x="4136" y="1949"/>
                  </a:lnTo>
                  <a:lnTo>
                    <a:pt x="4136" y="411"/>
                  </a:lnTo>
                  <a:close/>
                  <a:moveTo>
                    <a:pt x="1880" y="2359"/>
                  </a:moveTo>
                  <a:lnTo>
                    <a:pt x="1880" y="4478"/>
                  </a:lnTo>
                  <a:lnTo>
                    <a:pt x="377" y="4478"/>
                  </a:lnTo>
                  <a:lnTo>
                    <a:pt x="377" y="2359"/>
                  </a:lnTo>
                  <a:close/>
                  <a:moveTo>
                    <a:pt x="3726" y="2359"/>
                  </a:moveTo>
                  <a:lnTo>
                    <a:pt x="3726" y="4478"/>
                  </a:lnTo>
                  <a:lnTo>
                    <a:pt x="2256" y="4478"/>
                  </a:lnTo>
                  <a:lnTo>
                    <a:pt x="2256" y="2359"/>
                  </a:lnTo>
                  <a:close/>
                  <a:moveTo>
                    <a:pt x="5503" y="2359"/>
                  </a:moveTo>
                  <a:lnTo>
                    <a:pt x="5503" y="4478"/>
                  </a:lnTo>
                  <a:lnTo>
                    <a:pt x="4136" y="4478"/>
                  </a:lnTo>
                  <a:lnTo>
                    <a:pt x="4136" y="2359"/>
                  </a:lnTo>
                  <a:close/>
                  <a:moveTo>
                    <a:pt x="1880" y="4922"/>
                  </a:moveTo>
                  <a:lnTo>
                    <a:pt x="1880" y="6460"/>
                  </a:lnTo>
                  <a:lnTo>
                    <a:pt x="377" y="6460"/>
                  </a:lnTo>
                  <a:lnTo>
                    <a:pt x="377" y="4922"/>
                  </a:lnTo>
                  <a:close/>
                  <a:moveTo>
                    <a:pt x="3726" y="4922"/>
                  </a:moveTo>
                  <a:lnTo>
                    <a:pt x="3726" y="6460"/>
                  </a:lnTo>
                  <a:lnTo>
                    <a:pt x="2256" y="6460"/>
                  </a:lnTo>
                  <a:lnTo>
                    <a:pt x="2256" y="4922"/>
                  </a:lnTo>
                  <a:close/>
                  <a:moveTo>
                    <a:pt x="5503" y="4922"/>
                  </a:moveTo>
                  <a:lnTo>
                    <a:pt x="5503" y="6460"/>
                  </a:lnTo>
                  <a:lnTo>
                    <a:pt x="4136" y="6460"/>
                  </a:lnTo>
                  <a:lnTo>
                    <a:pt x="4136" y="4922"/>
                  </a:lnTo>
                  <a:close/>
                  <a:moveTo>
                    <a:pt x="1" y="1"/>
                  </a:moveTo>
                  <a:lnTo>
                    <a:pt x="1" y="377"/>
                  </a:lnTo>
                  <a:lnTo>
                    <a:pt x="1" y="6460"/>
                  </a:lnTo>
                  <a:lnTo>
                    <a:pt x="1" y="6836"/>
                  </a:lnTo>
                  <a:lnTo>
                    <a:pt x="5913" y="6836"/>
                  </a:lnTo>
                  <a:lnTo>
                    <a:pt x="5913" y="6460"/>
                  </a:lnTo>
                  <a:lnTo>
                    <a:pt x="5913" y="377"/>
                  </a:lnTo>
                  <a:lnTo>
                    <a:pt x="59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49"/>
            <p:cNvSpPr/>
            <p:nvPr/>
          </p:nvSpPr>
          <p:spPr>
            <a:xfrm>
              <a:off x="6499368" y="3955876"/>
              <a:ext cx="107291" cy="126581"/>
            </a:xfrm>
            <a:custGeom>
              <a:avLst/>
              <a:gdLst/>
              <a:ahLst/>
              <a:cxnLst/>
              <a:rect l="l" t="t" r="r" b="b"/>
              <a:pathLst>
                <a:path w="5128" h="6050" extrusionOk="0">
                  <a:moveTo>
                    <a:pt x="1" y="1"/>
                  </a:moveTo>
                  <a:lnTo>
                    <a:pt x="1" y="6050"/>
                  </a:lnTo>
                  <a:lnTo>
                    <a:pt x="5127" y="6050"/>
                  </a:lnTo>
                  <a:lnTo>
                    <a:pt x="51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49"/>
            <p:cNvSpPr/>
            <p:nvPr/>
          </p:nvSpPr>
          <p:spPr>
            <a:xfrm>
              <a:off x="6491502" y="3948009"/>
              <a:ext cx="123024" cy="143047"/>
            </a:xfrm>
            <a:custGeom>
              <a:avLst/>
              <a:gdLst/>
              <a:ahLst/>
              <a:cxnLst/>
              <a:rect l="l" t="t" r="r" b="b"/>
              <a:pathLst>
                <a:path w="5880" h="6837" extrusionOk="0">
                  <a:moveTo>
                    <a:pt x="1881" y="377"/>
                  </a:moveTo>
                  <a:lnTo>
                    <a:pt x="1881" y="1915"/>
                  </a:lnTo>
                  <a:lnTo>
                    <a:pt x="377" y="1915"/>
                  </a:lnTo>
                  <a:lnTo>
                    <a:pt x="377" y="377"/>
                  </a:lnTo>
                  <a:close/>
                  <a:moveTo>
                    <a:pt x="3726" y="411"/>
                  </a:moveTo>
                  <a:lnTo>
                    <a:pt x="3726" y="1949"/>
                  </a:lnTo>
                  <a:lnTo>
                    <a:pt x="2257" y="1949"/>
                  </a:lnTo>
                  <a:lnTo>
                    <a:pt x="2257" y="411"/>
                  </a:lnTo>
                  <a:close/>
                  <a:moveTo>
                    <a:pt x="5503" y="411"/>
                  </a:moveTo>
                  <a:lnTo>
                    <a:pt x="5503" y="1949"/>
                  </a:lnTo>
                  <a:lnTo>
                    <a:pt x="4136" y="1949"/>
                  </a:lnTo>
                  <a:lnTo>
                    <a:pt x="4136" y="411"/>
                  </a:lnTo>
                  <a:close/>
                  <a:moveTo>
                    <a:pt x="1881" y="2359"/>
                  </a:moveTo>
                  <a:lnTo>
                    <a:pt x="1881" y="4478"/>
                  </a:lnTo>
                  <a:lnTo>
                    <a:pt x="377" y="4478"/>
                  </a:lnTo>
                  <a:lnTo>
                    <a:pt x="377" y="2359"/>
                  </a:lnTo>
                  <a:close/>
                  <a:moveTo>
                    <a:pt x="3726" y="2359"/>
                  </a:moveTo>
                  <a:lnTo>
                    <a:pt x="3726" y="4478"/>
                  </a:lnTo>
                  <a:lnTo>
                    <a:pt x="2257" y="4478"/>
                  </a:lnTo>
                  <a:lnTo>
                    <a:pt x="2257" y="2359"/>
                  </a:lnTo>
                  <a:close/>
                  <a:moveTo>
                    <a:pt x="5503" y="2359"/>
                  </a:moveTo>
                  <a:lnTo>
                    <a:pt x="5503" y="4478"/>
                  </a:lnTo>
                  <a:lnTo>
                    <a:pt x="4136" y="4478"/>
                  </a:lnTo>
                  <a:lnTo>
                    <a:pt x="4136" y="2359"/>
                  </a:lnTo>
                  <a:close/>
                  <a:moveTo>
                    <a:pt x="1881" y="4922"/>
                  </a:moveTo>
                  <a:lnTo>
                    <a:pt x="1881" y="6460"/>
                  </a:lnTo>
                  <a:lnTo>
                    <a:pt x="377" y="6460"/>
                  </a:lnTo>
                  <a:lnTo>
                    <a:pt x="377" y="4922"/>
                  </a:lnTo>
                  <a:close/>
                  <a:moveTo>
                    <a:pt x="3726" y="4922"/>
                  </a:moveTo>
                  <a:lnTo>
                    <a:pt x="3726" y="6460"/>
                  </a:lnTo>
                  <a:lnTo>
                    <a:pt x="2257" y="6460"/>
                  </a:lnTo>
                  <a:lnTo>
                    <a:pt x="2257" y="4922"/>
                  </a:lnTo>
                  <a:close/>
                  <a:moveTo>
                    <a:pt x="5503" y="4922"/>
                  </a:moveTo>
                  <a:lnTo>
                    <a:pt x="5503" y="6460"/>
                  </a:lnTo>
                  <a:lnTo>
                    <a:pt x="4136" y="6460"/>
                  </a:lnTo>
                  <a:lnTo>
                    <a:pt x="4136" y="4922"/>
                  </a:lnTo>
                  <a:close/>
                  <a:moveTo>
                    <a:pt x="1" y="1"/>
                  </a:moveTo>
                  <a:lnTo>
                    <a:pt x="1" y="377"/>
                  </a:lnTo>
                  <a:lnTo>
                    <a:pt x="1" y="6460"/>
                  </a:lnTo>
                  <a:lnTo>
                    <a:pt x="1" y="6836"/>
                  </a:lnTo>
                  <a:lnTo>
                    <a:pt x="5879" y="6836"/>
                  </a:lnTo>
                  <a:lnTo>
                    <a:pt x="5879" y="6460"/>
                  </a:lnTo>
                  <a:lnTo>
                    <a:pt x="5879" y="377"/>
                  </a:lnTo>
                  <a:lnTo>
                    <a:pt x="587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49"/>
            <p:cNvSpPr/>
            <p:nvPr/>
          </p:nvSpPr>
          <p:spPr>
            <a:xfrm>
              <a:off x="6267150" y="3955876"/>
              <a:ext cx="107270" cy="126581"/>
            </a:xfrm>
            <a:custGeom>
              <a:avLst/>
              <a:gdLst/>
              <a:ahLst/>
              <a:cxnLst/>
              <a:rect l="l" t="t" r="r" b="b"/>
              <a:pathLst>
                <a:path w="5127" h="6050" extrusionOk="0">
                  <a:moveTo>
                    <a:pt x="0" y="1"/>
                  </a:moveTo>
                  <a:lnTo>
                    <a:pt x="0" y="6050"/>
                  </a:lnTo>
                  <a:lnTo>
                    <a:pt x="5127" y="6050"/>
                  </a:lnTo>
                  <a:lnTo>
                    <a:pt x="51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49"/>
            <p:cNvSpPr/>
            <p:nvPr/>
          </p:nvSpPr>
          <p:spPr>
            <a:xfrm>
              <a:off x="6259283" y="3948009"/>
              <a:ext cx="123003" cy="143047"/>
            </a:xfrm>
            <a:custGeom>
              <a:avLst/>
              <a:gdLst/>
              <a:ahLst/>
              <a:cxnLst/>
              <a:rect l="l" t="t" r="r" b="b"/>
              <a:pathLst>
                <a:path w="5879" h="6837" extrusionOk="0">
                  <a:moveTo>
                    <a:pt x="1880" y="377"/>
                  </a:moveTo>
                  <a:lnTo>
                    <a:pt x="1880" y="1915"/>
                  </a:lnTo>
                  <a:lnTo>
                    <a:pt x="376" y="1915"/>
                  </a:lnTo>
                  <a:lnTo>
                    <a:pt x="376" y="377"/>
                  </a:lnTo>
                  <a:close/>
                  <a:moveTo>
                    <a:pt x="3691" y="411"/>
                  </a:moveTo>
                  <a:lnTo>
                    <a:pt x="3691" y="1949"/>
                  </a:lnTo>
                  <a:lnTo>
                    <a:pt x="2256" y="1949"/>
                  </a:lnTo>
                  <a:lnTo>
                    <a:pt x="2256" y="411"/>
                  </a:lnTo>
                  <a:close/>
                  <a:moveTo>
                    <a:pt x="5503" y="411"/>
                  </a:moveTo>
                  <a:lnTo>
                    <a:pt x="5503" y="1949"/>
                  </a:lnTo>
                  <a:lnTo>
                    <a:pt x="4135" y="1949"/>
                  </a:lnTo>
                  <a:lnTo>
                    <a:pt x="4135" y="411"/>
                  </a:lnTo>
                  <a:close/>
                  <a:moveTo>
                    <a:pt x="1880" y="2359"/>
                  </a:moveTo>
                  <a:lnTo>
                    <a:pt x="1880" y="4478"/>
                  </a:lnTo>
                  <a:lnTo>
                    <a:pt x="376" y="4478"/>
                  </a:lnTo>
                  <a:lnTo>
                    <a:pt x="376" y="2359"/>
                  </a:lnTo>
                  <a:close/>
                  <a:moveTo>
                    <a:pt x="3691" y="2359"/>
                  </a:moveTo>
                  <a:lnTo>
                    <a:pt x="3691" y="4478"/>
                  </a:lnTo>
                  <a:lnTo>
                    <a:pt x="2256" y="4478"/>
                  </a:lnTo>
                  <a:lnTo>
                    <a:pt x="2256" y="2359"/>
                  </a:lnTo>
                  <a:close/>
                  <a:moveTo>
                    <a:pt x="5503" y="2359"/>
                  </a:moveTo>
                  <a:lnTo>
                    <a:pt x="5503" y="4478"/>
                  </a:lnTo>
                  <a:lnTo>
                    <a:pt x="4135" y="4478"/>
                  </a:lnTo>
                  <a:lnTo>
                    <a:pt x="4135" y="2359"/>
                  </a:lnTo>
                  <a:close/>
                  <a:moveTo>
                    <a:pt x="1880" y="4922"/>
                  </a:moveTo>
                  <a:lnTo>
                    <a:pt x="1880" y="6460"/>
                  </a:lnTo>
                  <a:lnTo>
                    <a:pt x="376" y="6460"/>
                  </a:lnTo>
                  <a:lnTo>
                    <a:pt x="376" y="4922"/>
                  </a:lnTo>
                  <a:close/>
                  <a:moveTo>
                    <a:pt x="3691" y="4922"/>
                  </a:moveTo>
                  <a:lnTo>
                    <a:pt x="3691" y="6460"/>
                  </a:lnTo>
                  <a:lnTo>
                    <a:pt x="2256" y="6460"/>
                  </a:lnTo>
                  <a:lnTo>
                    <a:pt x="2256" y="4922"/>
                  </a:lnTo>
                  <a:close/>
                  <a:moveTo>
                    <a:pt x="5503" y="4922"/>
                  </a:moveTo>
                  <a:lnTo>
                    <a:pt x="5503" y="6460"/>
                  </a:lnTo>
                  <a:lnTo>
                    <a:pt x="4135" y="6460"/>
                  </a:lnTo>
                  <a:lnTo>
                    <a:pt x="4135" y="4922"/>
                  </a:lnTo>
                  <a:close/>
                  <a:moveTo>
                    <a:pt x="0" y="1"/>
                  </a:moveTo>
                  <a:lnTo>
                    <a:pt x="0" y="377"/>
                  </a:lnTo>
                  <a:lnTo>
                    <a:pt x="0" y="6460"/>
                  </a:lnTo>
                  <a:lnTo>
                    <a:pt x="0" y="6836"/>
                  </a:lnTo>
                  <a:lnTo>
                    <a:pt x="5878" y="6836"/>
                  </a:lnTo>
                  <a:lnTo>
                    <a:pt x="5878" y="6460"/>
                  </a:lnTo>
                  <a:lnTo>
                    <a:pt x="5878" y="377"/>
                  </a:lnTo>
                  <a:lnTo>
                    <a:pt x="587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49"/>
            <p:cNvSpPr/>
            <p:nvPr/>
          </p:nvSpPr>
          <p:spPr>
            <a:xfrm>
              <a:off x="6008131" y="3388897"/>
              <a:ext cx="1084057" cy="338798"/>
            </a:xfrm>
            <a:custGeom>
              <a:avLst/>
              <a:gdLst/>
              <a:ahLst/>
              <a:cxnLst/>
              <a:rect l="l" t="t" r="r" b="b"/>
              <a:pathLst>
                <a:path w="51813" h="16193" extrusionOk="0">
                  <a:moveTo>
                    <a:pt x="26043" y="0"/>
                  </a:moveTo>
                  <a:lnTo>
                    <a:pt x="376" y="12133"/>
                  </a:lnTo>
                  <a:cubicBezTo>
                    <a:pt x="103" y="12372"/>
                    <a:pt x="1" y="12645"/>
                    <a:pt x="1" y="12953"/>
                  </a:cubicBezTo>
                  <a:lnTo>
                    <a:pt x="1" y="15140"/>
                  </a:lnTo>
                  <a:cubicBezTo>
                    <a:pt x="1" y="15769"/>
                    <a:pt x="514" y="16193"/>
                    <a:pt x="1057" y="16193"/>
                  </a:cubicBezTo>
                  <a:cubicBezTo>
                    <a:pt x="1281" y="16193"/>
                    <a:pt x="1510" y="16120"/>
                    <a:pt x="1709" y="15961"/>
                  </a:cubicBezTo>
                  <a:lnTo>
                    <a:pt x="25394" y="5468"/>
                  </a:lnTo>
                  <a:cubicBezTo>
                    <a:pt x="25599" y="5298"/>
                    <a:pt x="25838" y="5212"/>
                    <a:pt x="26077" y="5212"/>
                  </a:cubicBezTo>
                  <a:cubicBezTo>
                    <a:pt x="26316" y="5212"/>
                    <a:pt x="26556" y="5298"/>
                    <a:pt x="26761" y="5468"/>
                  </a:cubicBezTo>
                  <a:lnTo>
                    <a:pt x="50103" y="15961"/>
                  </a:lnTo>
                  <a:cubicBezTo>
                    <a:pt x="50303" y="16120"/>
                    <a:pt x="50532" y="16193"/>
                    <a:pt x="50756" y="16193"/>
                  </a:cubicBezTo>
                  <a:cubicBezTo>
                    <a:pt x="51299" y="16193"/>
                    <a:pt x="51812" y="15769"/>
                    <a:pt x="51812" y="15140"/>
                  </a:cubicBezTo>
                  <a:lnTo>
                    <a:pt x="51812" y="12782"/>
                  </a:lnTo>
                  <a:lnTo>
                    <a:pt x="51778" y="12782"/>
                  </a:lnTo>
                  <a:cubicBezTo>
                    <a:pt x="51778" y="12475"/>
                    <a:pt x="51641" y="12133"/>
                    <a:pt x="51368" y="11962"/>
                  </a:cubicBezTo>
                  <a:lnTo>
                    <a:pt x="260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49"/>
            <p:cNvSpPr/>
            <p:nvPr/>
          </p:nvSpPr>
          <p:spPr>
            <a:xfrm>
              <a:off x="6545147" y="3377452"/>
              <a:ext cx="15022" cy="3599"/>
            </a:xfrm>
            <a:custGeom>
              <a:avLst/>
              <a:gdLst/>
              <a:ahLst/>
              <a:cxnLst/>
              <a:rect l="l" t="t" r="r" b="b"/>
              <a:pathLst>
                <a:path w="718" h="172" extrusionOk="0">
                  <a:moveTo>
                    <a:pt x="376" y="0"/>
                  </a:moveTo>
                  <a:lnTo>
                    <a:pt x="0" y="171"/>
                  </a:lnTo>
                  <a:lnTo>
                    <a:pt x="718" y="171"/>
                  </a:lnTo>
                  <a:lnTo>
                    <a:pt x="376" y="0"/>
                  </a:lnTo>
                  <a:close/>
                </a:path>
              </a:pathLst>
            </a:custGeom>
            <a:solidFill>
              <a:srgbClr val="D7D6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49"/>
            <p:cNvSpPr/>
            <p:nvPr/>
          </p:nvSpPr>
          <p:spPr>
            <a:xfrm>
              <a:off x="7059985" y="3713529"/>
              <a:ext cx="6444" cy="2155"/>
            </a:xfrm>
            <a:custGeom>
              <a:avLst/>
              <a:gdLst/>
              <a:ahLst/>
              <a:cxnLst/>
              <a:rect l="l" t="t" r="r" b="b"/>
              <a:pathLst>
                <a:path w="308" h="103" extrusionOk="0">
                  <a:moveTo>
                    <a:pt x="0" y="0"/>
                  </a:moveTo>
                  <a:cubicBezTo>
                    <a:pt x="69" y="35"/>
                    <a:pt x="205" y="103"/>
                    <a:pt x="308" y="103"/>
                  </a:cubicBezTo>
                  <a:cubicBezTo>
                    <a:pt x="205" y="35"/>
                    <a:pt x="69" y="35"/>
                    <a:pt x="0" y="0"/>
                  </a:cubicBezTo>
                  <a:close/>
                </a:path>
              </a:pathLst>
            </a:custGeom>
            <a:solidFill>
              <a:srgbClr val="D7D6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49"/>
            <p:cNvSpPr/>
            <p:nvPr/>
          </p:nvSpPr>
          <p:spPr>
            <a:xfrm>
              <a:off x="6031731" y="3713529"/>
              <a:ext cx="6444" cy="2155"/>
            </a:xfrm>
            <a:custGeom>
              <a:avLst/>
              <a:gdLst/>
              <a:ahLst/>
              <a:cxnLst/>
              <a:rect l="l" t="t" r="r" b="b"/>
              <a:pathLst>
                <a:path w="308" h="103" extrusionOk="0">
                  <a:moveTo>
                    <a:pt x="308" y="0"/>
                  </a:moveTo>
                  <a:lnTo>
                    <a:pt x="308" y="0"/>
                  </a:lnTo>
                  <a:cubicBezTo>
                    <a:pt x="281" y="7"/>
                    <a:pt x="256" y="15"/>
                    <a:pt x="234" y="24"/>
                  </a:cubicBezTo>
                  <a:lnTo>
                    <a:pt x="234" y="24"/>
                  </a:lnTo>
                  <a:cubicBezTo>
                    <a:pt x="263" y="17"/>
                    <a:pt x="288" y="10"/>
                    <a:pt x="308" y="0"/>
                  </a:cubicBezTo>
                  <a:close/>
                  <a:moveTo>
                    <a:pt x="234" y="24"/>
                  </a:moveTo>
                  <a:cubicBezTo>
                    <a:pt x="163" y="40"/>
                    <a:pt x="73" y="54"/>
                    <a:pt x="0" y="103"/>
                  </a:cubicBezTo>
                  <a:cubicBezTo>
                    <a:pt x="83" y="103"/>
                    <a:pt x="143" y="59"/>
                    <a:pt x="234" y="24"/>
                  </a:cubicBezTo>
                  <a:close/>
                </a:path>
              </a:pathLst>
            </a:custGeom>
            <a:solidFill>
              <a:srgbClr val="D7D6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49"/>
            <p:cNvSpPr/>
            <p:nvPr/>
          </p:nvSpPr>
          <p:spPr>
            <a:xfrm>
              <a:off x="7034962" y="3702085"/>
              <a:ext cx="25044" cy="12177"/>
            </a:xfrm>
            <a:custGeom>
              <a:avLst/>
              <a:gdLst/>
              <a:ahLst/>
              <a:cxnLst/>
              <a:rect l="l" t="t" r="r" b="b"/>
              <a:pathLst>
                <a:path w="1197" h="582" extrusionOk="0">
                  <a:moveTo>
                    <a:pt x="0" y="1"/>
                  </a:moveTo>
                  <a:lnTo>
                    <a:pt x="0" y="1"/>
                  </a:lnTo>
                  <a:cubicBezTo>
                    <a:pt x="350" y="223"/>
                    <a:pt x="700" y="387"/>
                    <a:pt x="1105" y="546"/>
                  </a:cubicBezTo>
                  <a:lnTo>
                    <a:pt x="1105" y="546"/>
                  </a:lnTo>
                  <a:cubicBezTo>
                    <a:pt x="1052" y="521"/>
                    <a:pt x="1014" y="490"/>
                    <a:pt x="991" y="445"/>
                  </a:cubicBezTo>
                  <a:lnTo>
                    <a:pt x="0" y="1"/>
                  </a:lnTo>
                  <a:close/>
                  <a:moveTo>
                    <a:pt x="1105" y="546"/>
                  </a:moveTo>
                  <a:cubicBezTo>
                    <a:pt x="1132" y="559"/>
                    <a:pt x="1162" y="570"/>
                    <a:pt x="1196" y="582"/>
                  </a:cubicBezTo>
                  <a:cubicBezTo>
                    <a:pt x="1166" y="570"/>
                    <a:pt x="1135" y="558"/>
                    <a:pt x="1105" y="546"/>
                  </a:cubicBezTo>
                  <a:close/>
                </a:path>
              </a:pathLst>
            </a:custGeom>
            <a:solidFill>
              <a:srgbClr val="D7D6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49"/>
            <p:cNvSpPr/>
            <p:nvPr/>
          </p:nvSpPr>
          <p:spPr>
            <a:xfrm>
              <a:off x="6778496" y="4280569"/>
              <a:ext cx="191650" cy="126581"/>
            </a:xfrm>
            <a:custGeom>
              <a:avLst/>
              <a:gdLst/>
              <a:ahLst/>
              <a:cxnLst/>
              <a:rect l="l" t="t" r="r" b="b"/>
              <a:pathLst>
                <a:path w="9160" h="6050" extrusionOk="0">
                  <a:moveTo>
                    <a:pt x="1" y="0"/>
                  </a:moveTo>
                  <a:lnTo>
                    <a:pt x="1" y="6050"/>
                  </a:lnTo>
                  <a:lnTo>
                    <a:pt x="9160" y="6050"/>
                  </a:lnTo>
                  <a:lnTo>
                    <a:pt x="916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49"/>
            <p:cNvSpPr/>
            <p:nvPr/>
          </p:nvSpPr>
          <p:spPr>
            <a:xfrm>
              <a:off x="6770629" y="4271280"/>
              <a:ext cx="208116" cy="143026"/>
            </a:xfrm>
            <a:custGeom>
              <a:avLst/>
              <a:gdLst/>
              <a:ahLst/>
              <a:cxnLst/>
              <a:rect l="l" t="t" r="r" b="b"/>
              <a:pathLst>
                <a:path w="9947" h="6836" extrusionOk="0">
                  <a:moveTo>
                    <a:pt x="2427" y="820"/>
                  </a:moveTo>
                  <a:lnTo>
                    <a:pt x="2427" y="1948"/>
                  </a:lnTo>
                  <a:lnTo>
                    <a:pt x="821" y="1948"/>
                  </a:lnTo>
                  <a:lnTo>
                    <a:pt x="821" y="820"/>
                  </a:lnTo>
                  <a:close/>
                  <a:moveTo>
                    <a:pt x="7212" y="820"/>
                  </a:moveTo>
                  <a:lnTo>
                    <a:pt x="7212" y="1948"/>
                  </a:lnTo>
                  <a:lnTo>
                    <a:pt x="5264" y="1948"/>
                  </a:lnTo>
                  <a:lnTo>
                    <a:pt x="5264" y="820"/>
                  </a:lnTo>
                  <a:close/>
                  <a:moveTo>
                    <a:pt x="4444" y="820"/>
                  </a:moveTo>
                  <a:lnTo>
                    <a:pt x="4444" y="1982"/>
                  </a:lnTo>
                  <a:lnTo>
                    <a:pt x="2837" y="1982"/>
                  </a:lnTo>
                  <a:lnTo>
                    <a:pt x="2837" y="820"/>
                  </a:lnTo>
                  <a:close/>
                  <a:moveTo>
                    <a:pt x="9160" y="820"/>
                  </a:moveTo>
                  <a:lnTo>
                    <a:pt x="9160" y="1982"/>
                  </a:lnTo>
                  <a:lnTo>
                    <a:pt x="7656" y="1982"/>
                  </a:lnTo>
                  <a:lnTo>
                    <a:pt x="7656" y="820"/>
                  </a:lnTo>
                  <a:close/>
                  <a:moveTo>
                    <a:pt x="4444" y="2358"/>
                  </a:moveTo>
                  <a:lnTo>
                    <a:pt x="4444" y="4477"/>
                  </a:lnTo>
                  <a:lnTo>
                    <a:pt x="2837" y="4477"/>
                  </a:lnTo>
                  <a:lnTo>
                    <a:pt x="2837" y="2358"/>
                  </a:lnTo>
                  <a:close/>
                  <a:moveTo>
                    <a:pt x="9160" y="2358"/>
                  </a:moveTo>
                  <a:lnTo>
                    <a:pt x="9160" y="4477"/>
                  </a:lnTo>
                  <a:lnTo>
                    <a:pt x="7656" y="4477"/>
                  </a:lnTo>
                  <a:lnTo>
                    <a:pt x="7656" y="2358"/>
                  </a:lnTo>
                  <a:close/>
                  <a:moveTo>
                    <a:pt x="2427" y="2392"/>
                  </a:moveTo>
                  <a:lnTo>
                    <a:pt x="2427" y="4545"/>
                  </a:lnTo>
                  <a:lnTo>
                    <a:pt x="821" y="4545"/>
                  </a:lnTo>
                  <a:lnTo>
                    <a:pt x="821" y="2392"/>
                  </a:lnTo>
                  <a:close/>
                  <a:moveTo>
                    <a:pt x="7212" y="2392"/>
                  </a:moveTo>
                  <a:lnTo>
                    <a:pt x="7212" y="4545"/>
                  </a:lnTo>
                  <a:lnTo>
                    <a:pt x="5264" y="4545"/>
                  </a:lnTo>
                  <a:lnTo>
                    <a:pt x="5264" y="2392"/>
                  </a:lnTo>
                  <a:close/>
                  <a:moveTo>
                    <a:pt x="2393" y="4921"/>
                  </a:moveTo>
                  <a:lnTo>
                    <a:pt x="2393" y="6083"/>
                  </a:lnTo>
                  <a:lnTo>
                    <a:pt x="787" y="6083"/>
                  </a:lnTo>
                  <a:lnTo>
                    <a:pt x="787" y="4921"/>
                  </a:lnTo>
                  <a:close/>
                  <a:moveTo>
                    <a:pt x="4444" y="4921"/>
                  </a:moveTo>
                  <a:lnTo>
                    <a:pt x="4444" y="6083"/>
                  </a:lnTo>
                  <a:lnTo>
                    <a:pt x="2837" y="6083"/>
                  </a:lnTo>
                  <a:lnTo>
                    <a:pt x="2837" y="4921"/>
                  </a:lnTo>
                  <a:close/>
                  <a:moveTo>
                    <a:pt x="7212" y="4921"/>
                  </a:moveTo>
                  <a:lnTo>
                    <a:pt x="7212" y="6083"/>
                  </a:lnTo>
                  <a:lnTo>
                    <a:pt x="5264" y="6083"/>
                  </a:lnTo>
                  <a:lnTo>
                    <a:pt x="5264" y="4921"/>
                  </a:lnTo>
                  <a:close/>
                  <a:moveTo>
                    <a:pt x="9160" y="4921"/>
                  </a:moveTo>
                  <a:lnTo>
                    <a:pt x="9160" y="6083"/>
                  </a:lnTo>
                  <a:lnTo>
                    <a:pt x="7656" y="6083"/>
                  </a:lnTo>
                  <a:lnTo>
                    <a:pt x="7656" y="4921"/>
                  </a:lnTo>
                  <a:close/>
                  <a:moveTo>
                    <a:pt x="1" y="0"/>
                  </a:moveTo>
                  <a:lnTo>
                    <a:pt x="1" y="6835"/>
                  </a:lnTo>
                  <a:lnTo>
                    <a:pt x="9946" y="6835"/>
                  </a:lnTo>
                  <a:lnTo>
                    <a:pt x="994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49"/>
            <p:cNvSpPr/>
            <p:nvPr/>
          </p:nvSpPr>
          <p:spPr>
            <a:xfrm>
              <a:off x="6138742" y="4280569"/>
              <a:ext cx="190939" cy="126581"/>
            </a:xfrm>
            <a:custGeom>
              <a:avLst/>
              <a:gdLst/>
              <a:ahLst/>
              <a:cxnLst/>
              <a:rect l="l" t="t" r="r" b="b"/>
              <a:pathLst>
                <a:path w="9126" h="6050" extrusionOk="0">
                  <a:moveTo>
                    <a:pt x="1" y="0"/>
                  </a:moveTo>
                  <a:lnTo>
                    <a:pt x="1" y="6050"/>
                  </a:lnTo>
                  <a:lnTo>
                    <a:pt x="9126" y="6050"/>
                  </a:lnTo>
                  <a:lnTo>
                    <a:pt x="912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49"/>
            <p:cNvSpPr/>
            <p:nvPr/>
          </p:nvSpPr>
          <p:spPr>
            <a:xfrm>
              <a:off x="6130163" y="4271280"/>
              <a:ext cx="208116" cy="143026"/>
            </a:xfrm>
            <a:custGeom>
              <a:avLst/>
              <a:gdLst/>
              <a:ahLst/>
              <a:cxnLst/>
              <a:rect l="l" t="t" r="r" b="b"/>
              <a:pathLst>
                <a:path w="9947" h="6836" extrusionOk="0">
                  <a:moveTo>
                    <a:pt x="2427" y="820"/>
                  </a:moveTo>
                  <a:lnTo>
                    <a:pt x="2427" y="1948"/>
                  </a:lnTo>
                  <a:lnTo>
                    <a:pt x="787" y="1948"/>
                  </a:lnTo>
                  <a:lnTo>
                    <a:pt x="787" y="820"/>
                  </a:lnTo>
                  <a:close/>
                  <a:moveTo>
                    <a:pt x="7246" y="820"/>
                  </a:moveTo>
                  <a:lnTo>
                    <a:pt x="7246" y="1948"/>
                  </a:lnTo>
                  <a:lnTo>
                    <a:pt x="5298" y="1948"/>
                  </a:lnTo>
                  <a:lnTo>
                    <a:pt x="5298" y="820"/>
                  </a:lnTo>
                  <a:close/>
                  <a:moveTo>
                    <a:pt x="4478" y="820"/>
                  </a:moveTo>
                  <a:lnTo>
                    <a:pt x="4478" y="1982"/>
                  </a:lnTo>
                  <a:lnTo>
                    <a:pt x="2837" y="1982"/>
                  </a:lnTo>
                  <a:lnTo>
                    <a:pt x="2837" y="820"/>
                  </a:lnTo>
                  <a:close/>
                  <a:moveTo>
                    <a:pt x="9160" y="820"/>
                  </a:moveTo>
                  <a:lnTo>
                    <a:pt x="9160" y="1982"/>
                  </a:lnTo>
                  <a:lnTo>
                    <a:pt x="7690" y="1982"/>
                  </a:lnTo>
                  <a:lnTo>
                    <a:pt x="7690" y="820"/>
                  </a:lnTo>
                  <a:close/>
                  <a:moveTo>
                    <a:pt x="4478" y="2358"/>
                  </a:moveTo>
                  <a:lnTo>
                    <a:pt x="4478" y="4477"/>
                  </a:lnTo>
                  <a:lnTo>
                    <a:pt x="2837" y="4477"/>
                  </a:lnTo>
                  <a:lnTo>
                    <a:pt x="2837" y="2358"/>
                  </a:lnTo>
                  <a:close/>
                  <a:moveTo>
                    <a:pt x="9160" y="2358"/>
                  </a:moveTo>
                  <a:lnTo>
                    <a:pt x="9160" y="4477"/>
                  </a:lnTo>
                  <a:lnTo>
                    <a:pt x="7690" y="4477"/>
                  </a:lnTo>
                  <a:lnTo>
                    <a:pt x="7690" y="2358"/>
                  </a:lnTo>
                  <a:close/>
                  <a:moveTo>
                    <a:pt x="2427" y="2392"/>
                  </a:moveTo>
                  <a:lnTo>
                    <a:pt x="2427" y="4545"/>
                  </a:lnTo>
                  <a:lnTo>
                    <a:pt x="787" y="4545"/>
                  </a:lnTo>
                  <a:lnTo>
                    <a:pt x="787" y="2392"/>
                  </a:lnTo>
                  <a:close/>
                  <a:moveTo>
                    <a:pt x="7246" y="2392"/>
                  </a:moveTo>
                  <a:lnTo>
                    <a:pt x="7246" y="4545"/>
                  </a:lnTo>
                  <a:lnTo>
                    <a:pt x="5298" y="4545"/>
                  </a:lnTo>
                  <a:lnTo>
                    <a:pt x="5298" y="2392"/>
                  </a:lnTo>
                  <a:close/>
                  <a:moveTo>
                    <a:pt x="2427" y="4921"/>
                  </a:moveTo>
                  <a:lnTo>
                    <a:pt x="2427" y="6083"/>
                  </a:lnTo>
                  <a:lnTo>
                    <a:pt x="787" y="6083"/>
                  </a:lnTo>
                  <a:lnTo>
                    <a:pt x="787" y="4921"/>
                  </a:lnTo>
                  <a:close/>
                  <a:moveTo>
                    <a:pt x="4478" y="4921"/>
                  </a:moveTo>
                  <a:lnTo>
                    <a:pt x="4478" y="6083"/>
                  </a:lnTo>
                  <a:lnTo>
                    <a:pt x="2837" y="6083"/>
                  </a:lnTo>
                  <a:lnTo>
                    <a:pt x="2837" y="4921"/>
                  </a:lnTo>
                  <a:close/>
                  <a:moveTo>
                    <a:pt x="7246" y="4921"/>
                  </a:moveTo>
                  <a:lnTo>
                    <a:pt x="7246" y="6083"/>
                  </a:lnTo>
                  <a:lnTo>
                    <a:pt x="5298" y="6083"/>
                  </a:lnTo>
                  <a:lnTo>
                    <a:pt x="5298" y="4921"/>
                  </a:lnTo>
                  <a:close/>
                  <a:moveTo>
                    <a:pt x="9160" y="4921"/>
                  </a:moveTo>
                  <a:lnTo>
                    <a:pt x="9160" y="6083"/>
                  </a:lnTo>
                  <a:lnTo>
                    <a:pt x="7690" y="6083"/>
                  </a:lnTo>
                  <a:lnTo>
                    <a:pt x="7690" y="4921"/>
                  </a:lnTo>
                  <a:close/>
                  <a:moveTo>
                    <a:pt x="1" y="0"/>
                  </a:moveTo>
                  <a:lnTo>
                    <a:pt x="1" y="6835"/>
                  </a:lnTo>
                  <a:lnTo>
                    <a:pt x="9946" y="6835"/>
                  </a:lnTo>
                  <a:lnTo>
                    <a:pt x="994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49"/>
            <p:cNvSpPr/>
            <p:nvPr/>
          </p:nvSpPr>
          <p:spPr>
            <a:xfrm>
              <a:off x="6452188" y="4307015"/>
              <a:ext cx="204517" cy="264607"/>
            </a:xfrm>
            <a:custGeom>
              <a:avLst/>
              <a:gdLst/>
              <a:ahLst/>
              <a:cxnLst/>
              <a:rect l="l" t="t" r="r" b="b"/>
              <a:pathLst>
                <a:path w="9775" h="12647" extrusionOk="0">
                  <a:moveTo>
                    <a:pt x="0" y="1"/>
                  </a:moveTo>
                  <a:lnTo>
                    <a:pt x="0" y="12646"/>
                  </a:lnTo>
                  <a:lnTo>
                    <a:pt x="9775" y="12646"/>
                  </a:lnTo>
                  <a:lnTo>
                    <a:pt x="977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49"/>
            <p:cNvSpPr/>
            <p:nvPr/>
          </p:nvSpPr>
          <p:spPr>
            <a:xfrm>
              <a:off x="6571593" y="4446463"/>
              <a:ext cx="17910" cy="17889"/>
            </a:xfrm>
            <a:custGeom>
              <a:avLst/>
              <a:gdLst/>
              <a:ahLst/>
              <a:cxnLst/>
              <a:rect l="l" t="t" r="r" b="b"/>
              <a:pathLst>
                <a:path w="856" h="855" extrusionOk="0">
                  <a:moveTo>
                    <a:pt x="445" y="0"/>
                  </a:moveTo>
                  <a:cubicBezTo>
                    <a:pt x="240" y="0"/>
                    <a:pt x="1" y="171"/>
                    <a:pt x="1" y="445"/>
                  </a:cubicBezTo>
                  <a:cubicBezTo>
                    <a:pt x="1" y="650"/>
                    <a:pt x="172" y="855"/>
                    <a:pt x="445" y="855"/>
                  </a:cubicBezTo>
                  <a:cubicBezTo>
                    <a:pt x="650" y="855"/>
                    <a:pt x="855" y="684"/>
                    <a:pt x="855" y="445"/>
                  </a:cubicBezTo>
                  <a:cubicBezTo>
                    <a:pt x="855" y="205"/>
                    <a:pt x="650" y="0"/>
                    <a:pt x="4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49"/>
            <p:cNvSpPr/>
            <p:nvPr/>
          </p:nvSpPr>
          <p:spPr>
            <a:xfrm>
              <a:off x="6452188" y="4307015"/>
              <a:ext cx="204517" cy="264607"/>
            </a:xfrm>
            <a:custGeom>
              <a:avLst/>
              <a:gdLst/>
              <a:ahLst/>
              <a:cxnLst/>
              <a:rect l="l" t="t" r="r" b="b"/>
              <a:pathLst>
                <a:path w="9775" h="12647" extrusionOk="0">
                  <a:moveTo>
                    <a:pt x="0" y="1"/>
                  </a:moveTo>
                  <a:lnTo>
                    <a:pt x="0" y="1812"/>
                  </a:lnTo>
                  <a:lnTo>
                    <a:pt x="7656" y="1812"/>
                  </a:lnTo>
                  <a:lnTo>
                    <a:pt x="7656" y="12646"/>
                  </a:lnTo>
                  <a:lnTo>
                    <a:pt x="9775" y="12646"/>
                  </a:lnTo>
                  <a:lnTo>
                    <a:pt x="977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49"/>
            <p:cNvSpPr/>
            <p:nvPr/>
          </p:nvSpPr>
          <p:spPr>
            <a:xfrm>
              <a:off x="6653106" y="2814325"/>
              <a:ext cx="327521" cy="477347"/>
            </a:xfrm>
            <a:custGeom>
              <a:avLst/>
              <a:gdLst/>
              <a:ahLst/>
              <a:cxnLst/>
              <a:rect l="l" t="t" r="r" b="b"/>
              <a:pathLst>
                <a:path w="15654" h="22815" extrusionOk="0">
                  <a:moveTo>
                    <a:pt x="5142" y="0"/>
                  </a:moveTo>
                  <a:cubicBezTo>
                    <a:pt x="4750" y="0"/>
                    <a:pt x="4357" y="118"/>
                    <a:pt x="3965" y="258"/>
                  </a:cubicBezTo>
                  <a:cubicBezTo>
                    <a:pt x="2701" y="770"/>
                    <a:pt x="1573" y="1761"/>
                    <a:pt x="889" y="2958"/>
                  </a:cubicBezTo>
                  <a:cubicBezTo>
                    <a:pt x="308" y="4017"/>
                    <a:pt x="35" y="5247"/>
                    <a:pt x="35" y="6512"/>
                  </a:cubicBezTo>
                  <a:cubicBezTo>
                    <a:pt x="1" y="7571"/>
                    <a:pt x="206" y="8733"/>
                    <a:pt x="821" y="9622"/>
                  </a:cubicBezTo>
                  <a:cubicBezTo>
                    <a:pt x="1846" y="11228"/>
                    <a:pt x="3931" y="11878"/>
                    <a:pt x="5811" y="12322"/>
                  </a:cubicBezTo>
                  <a:cubicBezTo>
                    <a:pt x="4717" y="13176"/>
                    <a:pt x="3726" y="14407"/>
                    <a:pt x="3555" y="15808"/>
                  </a:cubicBezTo>
                  <a:cubicBezTo>
                    <a:pt x="3350" y="17209"/>
                    <a:pt x="4102" y="18816"/>
                    <a:pt x="5469" y="19226"/>
                  </a:cubicBezTo>
                  <a:cubicBezTo>
                    <a:pt x="5059" y="19738"/>
                    <a:pt x="4888" y="20524"/>
                    <a:pt x="5059" y="21140"/>
                  </a:cubicBezTo>
                  <a:cubicBezTo>
                    <a:pt x="5161" y="21823"/>
                    <a:pt x="5674" y="22404"/>
                    <a:pt x="6289" y="22677"/>
                  </a:cubicBezTo>
                  <a:lnTo>
                    <a:pt x="11928" y="22814"/>
                  </a:lnTo>
                  <a:cubicBezTo>
                    <a:pt x="12270" y="22814"/>
                    <a:pt x="12133" y="22233"/>
                    <a:pt x="12270" y="21960"/>
                  </a:cubicBezTo>
                  <a:cubicBezTo>
                    <a:pt x="12338" y="21823"/>
                    <a:pt x="12475" y="21755"/>
                    <a:pt x="12612" y="21652"/>
                  </a:cubicBezTo>
                  <a:cubicBezTo>
                    <a:pt x="13159" y="21276"/>
                    <a:pt x="13466" y="20524"/>
                    <a:pt x="13364" y="19841"/>
                  </a:cubicBezTo>
                  <a:cubicBezTo>
                    <a:pt x="13295" y="19157"/>
                    <a:pt x="12851" y="18508"/>
                    <a:pt x="12304" y="18064"/>
                  </a:cubicBezTo>
                  <a:lnTo>
                    <a:pt x="12168" y="17961"/>
                  </a:lnTo>
                  <a:cubicBezTo>
                    <a:pt x="12099" y="17790"/>
                    <a:pt x="12236" y="17619"/>
                    <a:pt x="12338" y="17517"/>
                  </a:cubicBezTo>
                  <a:cubicBezTo>
                    <a:pt x="12954" y="17038"/>
                    <a:pt x="13535" y="16594"/>
                    <a:pt x="14047" y="16013"/>
                  </a:cubicBezTo>
                  <a:cubicBezTo>
                    <a:pt x="15517" y="14373"/>
                    <a:pt x="15654" y="11707"/>
                    <a:pt x="14526" y="9793"/>
                  </a:cubicBezTo>
                  <a:cubicBezTo>
                    <a:pt x="13466" y="7811"/>
                    <a:pt x="11313" y="6580"/>
                    <a:pt x="9092" y="6341"/>
                  </a:cubicBezTo>
                  <a:cubicBezTo>
                    <a:pt x="9228" y="5521"/>
                    <a:pt x="9263" y="4666"/>
                    <a:pt x="9228" y="3812"/>
                  </a:cubicBezTo>
                  <a:cubicBezTo>
                    <a:pt x="9194" y="3334"/>
                    <a:pt x="9160" y="2821"/>
                    <a:pt x="8921" y="2411"/>
                  </a:cubicBezTo>
                  <a:cubicBezTo>
                    <a:pt x="8682" y="1898"/>
                    <a:pt x="8237" y="1488"/>
                    <a:pt x="7793" y="1146"/>
                  </a:cubicBezTo>
                  <a:cubicBezTo>
                    <a:pt x="7041" y="599"/>
                    <a:pt x="6289" y="53"/>
                    <a:pt x="5401" y="18"/>
                  </a:cubicBezTo>
                  <a:cubicBezTo>
                    <a:pt x="5314" y="6"/>
                    <a:pt x="5228" y="0"/>
                    <a:pt x="51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49"/>
            <p:cNvSpPr/>
            <p:nvPr/>
          </p:nvSpPr>
          <p:spPr>
            <a:xfrm>
              <a:off x="6756798" y="3288783"/>
              <a:ext cx="177360" cy="37912"/>
            </a:xfrm>
            <a:custGeom>
              <a:avLst/>
              <a:gdLst/>
              <a:ahLst/>
              <a:cxnLst/>
              <a:rect l="l" t="t" r="r" b="b"/>
              <a:pathLst>
                <a:path w="8477" h="1812" extrusionOk="0">
                  <a:moveTo>
                    <a:pt x="0" y="0"/>
                  </a:moveTo>
                  <a:lnTo>
                    <a:pt x="0" y="1812"/>
                  </a:lnTo>
                  <a:lnTo>
                    <a:pt x="8476" y="1812"/>
                  </a:lnTo>
                  <a:lnTo>
                    <a:pt x="84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6" name="Google Shape;1666;p49"/>
          <p:cNvGrpSpPr/>
          <p:nvPr/>
        </p:nvGrpSpPr>
        <p:grpSpPr>
          <a:xfrm>
            <a:off x="8331106" y="2719732"/>
            <a:ext cx="2372613" cy="1841257"/>
            <a:chOff x="7332425" y="3288072"/>
            <a:chExt cx="1653965" cy="1283553"/>
          </a:xfrm>
        </p:grpSpPr>
        <p:sp>
          <p:nvSpPr>
            <p:cNvPr id="1667" name="Google Shape;1667;p49"/>
            <p:cNvSpPr/>
            <p:nvPr/>
          </p:nvSpPr>
          <p:spPr>
            <a:xfrm>
              <a:off x="7381049" y="3383164"/>
              <a:ext cx="1539540" cy="1188461"/>
            </a:xfrm>
            <a:custGeom>
              <a:avLst/>
              <a:gdLst/>
              <a:ahLst/>
              <a:cxnLst/>
              <a:rect l="l" t="t" r="r" b="b"/>
              <a:pathLst>
                <a:path w="73583" h="56803" extrusionOk="0">
                  <a:moveTo>
                    <a:pt x="36775" y="1"/>
                  </a:moveTo>
                  <a:lnTo>
                    <a:pt x="1" y="22489"/>
                  </a:lnTo>
                  <a:lnTo>
                    <a:pt x="1" y="56802"/>
                  </a:lnTo>
                  <a:lnTo>
                    <a:pt x="73583" y="56802"/>
                  </a:lnTo>
                  <a:lnTo>
                    <a:pt x="73583" y="22489"/>
                  </a:lnTo>
                  <a:lnTo>
                    <a:pt x="3677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49"/>
            <p:cNvSpPr/>
            <p:nvPr/>
          </p:nvSpPr>
          <p:spPr>
            <a:xfrm>
              <a:off x="7381049" y="3409631"/>
              <a:ext cx="1539540" cy="1135527"/>
            </a:xfrm>
            <a:custGeom>
              <a:avLst/>
              <a:gdLst/>
              <a:ahLst/>
              <a:cxnLst/>
              <a:rect l="l" t="t" r="r" b="b"/>
              <a:pathLst>
                <a:path w="73583" h="54273" extrusionOk="0">
                  <a:moveTo>
                    <a:pt x="35134" y="0"/>
                  </a:moveTo>
                  <a:lnTo>
                    <a:pt x="34553" y="376"/>
                  </a:lnTo>
                  <a:lnTo>
                    <a:pt x="39065" y="376"/>
                  </a:lnTo>
                  <a:lnTo>
                    <a:pt x="38449" y="0"/>
                  </a:lnTo>
                  <a:close/>
                  <a:moveTo>
                    <a:pt x="31717" y="2085"/>
                  </a:moveTo>
                  <a:lnTo>
                    <a:pt x="31136" y="2495"/>
                  </a:lnTo>
                  <a:lnTo>
                    <a:pt x="42448" y="2495"/>
                  </a:lnTo>
                  <a:lnTo>
                    <a:pt x="41799" y="2085"/>
                  </a:lnTo>
                  <a:close/>
                  <a:moveTo>
                    <a:pt x="28401" y="4136"/>
                  </a:moveTo>
                  <a:lnTo>
                    <a:pt x="27786" y="4546"/>
                  </a:lnTo>
                  <a:lnTo>
                    <a:pt x="45866" y="4546"/>
                  </a:lnTo>
                  <a:lnTo>
                    <a:pt x="45216" y="4136"/>
                  </a:lnTo>
                  <a:close/>
                  <a:moveTo>
                    <a:pt x="24984" y="6255"/>
                  </a:moveTo>
                  <a:lnTo>
                    <a:pt x="24369" y="6631"/>
                  </a:lnTo>
                  <a:lnTo>
                    <a:pt x="49215" y="6631"/>
                  </a:lnTo>
                  <a:lnTo>
                    <a:pt x="48600" y="6255"/>
                  </a:lnTo>
                  <a:close/>
                  <a:moveTo>
                    <a:pt x="21600" y="8305"/>
                  </a:moveTo>
                  <a:lnTo>
                    <a:pt x="21019" y="8681"/>
                  </a:lnTo>
                  <a:lnTo>
                    <a:pt x="52633" y="8681"/>
                  </a:lnTo>
                  <a:lnTo>
                    <a:pt x="51983" y="8305"/>
                  </a:lnTo>
                  <a:close/>
                  <a:moveTo>
                    <a:pt x="18183" y="10390"/>
                  </a:moveTo>
                  <a:lnTo>
                    <a:pt x="17568" y="10766"/>
                  </a:lnTo>
                  <a:lnTo>
                    <a:pt x="55982" y="10766"/>
                  </a:lnTo>
                  <a:lnTo>
                    <a:pt x="55333" y="10390"/>
                  </a:lnTo>
                  <a:close/>
                  <a:moveTo>
                    <a:pt x="14799" y="12441"/>
                  </a:moveTo>
                  <a:lnTo>
                    <a:pt x="14218" y="12817"/>
                  </a:lnTo>
                  <a:lnTo>
                    <a:pt x="59365" y="12817"/>
                  </a:lnTo>
                  <a:lnTo>
                    <a:pt x="58750" y="12441"/>
                  </a:lnTo>
                  <a:close/>
                  <a:moveTo>
                    <a:pt x="11450" y="14525"/>
                  </a:moveTo>
                  <a:lnTo>
                    <a:pt x="10835" y="14901"/>
                  </a:lnTo>
                  <a:lnTo>
                    <a:pt x="62783" y="14901"/>
                  </a:lnTo>
                  <a:lnTo>
                    <a:pt x="62134" y="14525"/>
                  </a:lnTo>
                  <a:close/>
                  <a:moveTo>
                    <a:pt x="8066" y="16576"/>
                  </a:moveTo>
                  <a:lnTo>
                    <a:pt x="7451" y="16952"/>
                  </a:lnTo>
                  <a:lnTo>
                    <a:pt x="66167" y="16952"/>
                  </a:lnTo>
                  <a:lnTo>
                    <a:pt x="65517" y="16576"/>
                  </a:lnTo>
                  <a:close/>
                  <a:moveTo>
                    <a:pt x="4649" y="18661"/>
                  </a:moveTo>
                  <a:lnTo>
                    <a:pt x="4034" y="19071"/>
                  </a:lnTo>
                  <a:lnTo>
                    <a:pt x="69550" y="19071"/>
                  </a:lnTo>
                  <a:lnTo>
                    <a:pt x="68901" y="18661"/>
                  </a:lnTo>
                  <a:close/>
                  <a:moveTo>
                    <a:pt x="1265" y="20711"/>
                  </a:moveTo>
                  <a:lnTo>
                    <a:pt x="684" y="21121"/>
                  </a:lnTo>
                  <a:lnTo>
                    <a:pt x="72899" y="21121"/>
                  </a:lnTo>
                  <a:lnTo>
                    <a:pt x="72318" y="20711"/>
                  </a:lnTo>
                  <a:close/>
                  <a:moveTo>
                    <a:pt x="1" y="22830"/>
                  </a:moveTo>
                  <a:lnTo>
                    <a:pt x="1" y="23206"/>
                  </a:lnTo>
                  <a:lnTo>
                    <a:pt x="73583" y="23206"/>
                  </a:lnTo>
                  <a:lnTo>
                    <a:pt x="73583" y="22830"/>
                  </a:lnTo>
                  <a:close/>
                  <a:moveTo>
                    <a:pt x="1" y="24881"/>
                  </a:moveTo>
                  <a:lnTo>
                    <a:pt x="1" y="25257"/>
                  </a:lnTo>
                  <a:lnTo>
                    <a:pt x="73583" y="25257"/>
                  </a:lnTo>
                  <a:lnTo>
                    <a:pt x="73583" y="24881"/>
                  </a:lnTo>
                  <a:close/>
                  <a:moveTo>
                    <a:pt x="1" y="26966"/>
                  </a:moveTo>
                  <a:lnTo>
                    <a:pt x="1" y="27342"/>
                  </a:lnTo>
                  <a:lnTo>
                    <a:pt x="73583" y="27342"/>
                  </a:lnTo>
                  <a:lnTo>
                    <a:pt x="73583" y="26966"/>
                  </a:lnTo>
                  <a:close/>
                  <a:moveTo>
                    <a:pt x="1" y="29016"/>
                  </a:moveTo>
                  <a:lnTo>
                    <a:pt x="1" y="29392"/>
                  </a:lnTo>
                  <a:lnTo>
                    <a:pt x="73583" y="29392"/>
                  </a:lnTo>
                  <a:lnTo>
                    <a:pt x="73583" y="29016"/>
                  </a:lnTo>
                  <a:close/>
                  <a:moveTo>
                    <a:pt x="1" y="31101"/>
                  </a:moveTo>
                  <a:lnTo>
                    <a:pt x="1" y="31477"/>
                  </a:lnTo>
                  <a:lnTo>
                    <a:pt x="73583" y="31477"/>
                  </a:lnTo>
                  <a:lnTo>
                    <a:pt x="73583" y="31101"/>
                  </a:lnTo>
                  <a:close/>
                  <a:moveTo>
                    <a:pt x="1" y="33152"/>
                  </a:moveTo>
                  <a:lnTo>
                    <a:pt x="1" y="33527"/>
                  </a:lnTo>
                  <a:lnTo>
                    <a:pt x="73583" y="33527"/>
                  </a:lnTo>
                  <a:lnTo>
                    <a:pt x="73583" y="33152"/>
                  </a:lnTo>
                  <a:close/>
                  <a:moveTo>
                    <a:pt x="1" y="35236"/>
                  </a:moveTo>
                  <a:lnTo>
                    <a:pt x="1" y="35646"/>
                  </a:lnTo>
                  <a:lnTo>
                    <a:pt x="73583" y="35646"/>
                  </a:lnTo>
                  <a:lnTo>
                    <a:pt x="73583" y="35236"/>
                  </a:lnTo>
                  <a:close/>
                  <a:moveTo>
                    <a:pt x="1" y="37287"/>
                  </a:moveTo>
                  <a:lnTo>
                    <a:pt x="1" y="37697"/>
                  </a:lnTo>
                  <a:lnTo>
                    <a:pt x="73583" y="37697"/>
                  </a:lnTo>
                  <a:lnTo>
                    <a:pt x="73583" y="37287"/>
                  </a:lnTo>
                  <a:close/>
                  <a:moveTo>
                    <a:pt x="1" y="39406"/>
                  </a:moveTo>
                  <a:lnTo>
                    <a:pt x="1" y="39782"/>
                  </a:lnTo>
                  <a:lnTo>
                    <a:pt x="73583" y="39782"/>
                  </a:lnTo>
                  <a:lnTo>
                    <a:pt x="73583" y="39406"/>
                  </a:lnTo>
                  <a:close/>
                  <a:moveTo>
                    <a:pt x="1" y="41456"/>
                  </a:moveTo>
                  <a:lnTo>
                    <a:pt x="1" y="41832"/>
                  </a:lnTo>
                  <a:lnTo>
                    <a:pt x="73583" y="41832"/>
                  </a:lnTo>
                  <a:lnTo>
                    <a:pt x="73583" y="41456"/>
                  </a:lnTo>
                  <a:close/>
                  <a:moveTo>
                    <a:pt x="1" y="43541"/>
                  </a:moveTo>
                  <a:lnTo>
                    <a:pt x="1" y="43917"/>
                  </a:lnTo>
                  <a:lnTo>
                    <a:pt x="73583" y="43917"/>
                  </a:lnTo>
                  <a:lnTo>
                    <a:pt x="73583" y="43541"/>
                  </a:lnTo>
                  <a:close/>
                  <a:moveTo>
                    <a:pt x="1" y="45592"/>
                  </a:moveTo>
                  <a:lnTo>
                    <a:pt x="1" y="45968"/>
                  </a:lnTo>
                  <a:lnTo>
                    <a:pt x="73583" y="45968"/>
                  </a:lnTo>
                  <a:lnTo>
                    <a:pt x="73583" y="45592"/>
                  </a:lnTo>
                  <a:close/>
                  <a:moveTo>
                    <a:pt x="1" y="47677"/>
                  </a:moveTo>
                  <a:lnTo>
                    <a:pt x="1" y="48053"/>
                  </a:lnTo>
                  <a:lnTo>
                    <a:pt x="73583" y="48053"/>
                  </a:lnTo>
                  <a:lnTo>
                    <a:pt x="73583" y="47677"/>
                  </a:lnTo>
                  <a:close/>
                  <a:moveTo>
                    <a:pt x="1" y="49727"/>
                  </a:moveTo>
                  <a:lnTo>
                    <a:pt x="1" y="50103"/>
                  </a:lnTo>
                  <a:lnTo>
                    <a:pt x="73583" y="50103"/>
                  </a:lnTo>
                  <a:lnTo>
                    <a:pt x="73583" y="49727"/>
                  </a:lnTo>
                  <a:close/>
                  <a:moveTo>
                    <a:pt x="1" y="51812"/>
                  </a:moveTo>
                  <a:lnTo>
                    <a:pt x="1" y="52222"/>
                  </a:lnTo>
                  <a:lnTo>
                    <a:pt x="73583" y="52222"/>
                  </a:lnTo>
                  <a:lnTo>
                    <a:pt x="73583" y="51812"/>
                  </a:lnTo>
                  <a:close/>
                  <a:moveTo>
                    <a:pt x="1" y="53863"/>
                  </a:moveTo>
                  <a:lnTo>
                    <a:pt x="1" y="54273"/>
                  </a:lnTo>
                  <a:lnTo>
                    <a:pt x="73583" y="54273"/>
                  </a:lnTo>
                  <a:lnTo>
                    <a:pt x="73583" y="5386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49"/>
            <p:cNvSpPr/>
            <p:nvPr/>
          </p:nvSpPr>
          <p:spPr>
            <a:xfrm>
              <a:off x="7361758" y="4525822"/>
              <a:ext cx="1577431" cy="45799"/>
            </a:xfrm>
            <a:custGeom>
              <a:avLst/>
              <a:gdLst/>
              <a:ahLst/>
              <a:cxnLst/>
              <a:rect l="l" t="t" r="r" b="b"/>
              <a:pathLst>
                <a:path w="75394" h="2189" extrusionOk="0">
                  <a:moveTo>
                    <a:pt x="0" y="1"/>
                  </a:moveTo>
                  <a:lnTo>
                    <a:pt x="0" y="2188"/>
                  </a:lnTo>
                  <a:lnTo>
                    <a:pt x="75393" y="2188"/>
                  </a:lnTo>
                  <a:lnTo>
                    <a:pt x="7539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49"/>
            <p:cNvSpPr/>
            <p:nvPr/>
          </p:nvSpPr>
          <p:spPr>
            <a:xfrm>
              <a:off x="7381049" y="4203345"/>
              <a:ext cx="1539540" cy="22178"/>
            </a:xfrm>
            <a:custGeom>
              <a:avLst/>
              <a:gdLst/>
              <a:ahLst/>
              <a:cxnLst/>
              <a:rect l="l" t="t" r="r" b="b"/>
              <a:pathLst>
                <a:path w="73583" h="1060" extrusionOk="0">
                  <a:moveTo>
                    <a:pt x="1" y="0"/>
                  </a:moveTo>
                  <a:lnTo>
                    <a:pt x="1" y="1060"/>
                  </a:lnTo>
                  <a:lnTo>
                    <a:pt x="73583" y="1060"/>
                  </a:lnTo>
                  <a:lnTo>
                    <a:pt x="7358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49"/>
            <p:cNvSpPr/>
            <p:nvPr/>
          </p:nvSpPr>
          <p:spPr>
            <a:xfrm>
              <a:off x="8069647" y="3635593"/>
              <a:ext cx="158049" cy="315344"/>
            </a:xfrm>
            <a:custGeom>
              <a:avLst/>
              <a:gdLst/>
              <a:ahLst/>
              <a:cxnLst/>
              <a:rect l="l" t="t" r="r" b="b"/>
              <a:pathLst>
                <a:path w="7554" h="15072" extrusionOk="0">
                  <a:moveTo>
                    <a:pt x="1" y="0"/>
                  </a:moveTo>
                  <a:lnTo>
                    <a:pt x="1" y="15072"/>
                  </a:lnTo>
                  <a:lnTo>
                    <a:pt x="7554" y="15072"/>
                  </a:lnTo>
                  <a:lnTo>
                    <a:pt x="75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49"/>
            <p:cNvSpPr/>
            <p:nvPr/>
          </p:nvSpPr>
          <p:spPr>
            <a:xfrm>
              <a:off x="8058203" y="3624149"/>
              <a:ext cx="181649" cy="338944"/>
            </a:xfrm>
            <a:custGeom>
              <a:avLst/>
              <a:gdLst/>
              <a:ahLst/>
              <a:cxnLst/>
              <a:rect l="l" t="t" r="r" b="b"/>
              <a:pathLst>
                <a:path w="8682" h="16200" extrusionOk="0">
                  <a:moveTo>
                    <a:pt x="2393" y="547"/>
                  </a:moveTo>
                  <a:lnTo>
                    <a:pt x="2393" y="3008"/>
                  </a:lnTo>
                  <a:lnTo>
                    <a:pt x="548" y="3008"/>
                  </a:lnTo>
                  <a:lnTo>
                    <a:pt x="548" y="547"/>
                  </a:lnTo>
                  <a:close/>
                  <a:moveTo>
                    <a:pt x="5982" y="547"/>
                  </a:moveTo>
                  <a:lnTo>
                    <a:pt x="5982" y="3008"/>
                  </a:lnTo>
                  <a:lnTo>
                    <a:pt x="3008" y="3008"/>
                  </a:lnTo>
                  <a:lnTo>
                    <a:pt x="3008" y="547"/>
                  </a:lnTo>
                  <a:close/>
                  <a:moveTo>
                    <a:pt x="8135" y="547"/>
                  </a:moveTo>
                  <a:lnTo>
                    <a:pt x="8135" y="3008"/>
                  </a:lnTo>
                  <a:lnTo>
                    <a:pt x="6597" y="3008"/>
                  </a:lnTo>
                  <a:lnTo>
                    <a:pt x="6597" y="547"/>
                  </a:lnTo>
                  <a:close/>
                  <a:moveTo>
                    <a:pt x="2393" y="3555"/>
                  </a:moveTo>
                  <a:lnTo>
                    <a:pt x="2393" y="8442"/>
                  </a:lnTo>
                  <a:lnTo>
                    <a:pt x="548" y="8442"/>
                  </a:lnTo>
                  <a:lnTo>
                    <a:pt x="548" y="3555"/>
                  </a:lnTo>
                  <a:close/>
                  <a:moveTo>
                    <a:pt x="8169" y="3555"/>
                  </a:moveTo>
                  <a:lnTo>
                    <a:pt x="8169" y="8442"/>
                  </a:lnTo>
                  <a:lnTo>
                    <a:pt x="6631" y="8442"/>
                  </a:lnTo>
                  <a:lnTo>
                    <a:pt x="6631" y="3555"/>
                  </a:lnTo>
                  <a:close/>
                  <a:moveTo>
                    <a:pt x="6016" y="3589"/>
                  </a:moveTo>
                  <a:lnTo>
                    <a:pt x="6016" y="8510"/>
                  </a:lnTo>
                  <a:lnTo>
                    <a:pt x="3043" y="8510"/>
                  </a:lnTo>
                  <a:lnTo>
                    <a:pt x="3043" y="3589"/>
                  </a:lnTo>
                  <a:close/>
                  <a:moveTo>
                    <a:pt x="2393" y="9057"/>
                  </a:moveTo>
                  <a:lnTo>
                    <a:pt x="2393" y="13158"/>
                  </a:lnTo>
                  <a:lnTo>
                    <a:pt x="548" y="13158"/>
                  </a:lnTo>
                  <a:lnTo>
                    <a:pt x="548" y="9057"/>
                  </a:lnTo>
                  <a:close/>
                  <a:moveTo>
                    <a:pt x="8169" y="9057"/>
                  </a:moveTo>
                  <a:lnTo>
                    <a:pt x="8169" y="13158"/>
                  </a:lnTo>
                  <a:lnTo>
                    <a:pt x="6631" y="13158"/>
                  </a:lnTo>
                  <a:lnTo>
                    <a:pt x="6631" y="9057"/>
                  </a:lnTo>
                  <a:close/>
                  <a:moveTo>
                    <a:pt x="5982" y="9091"/>
                  </a:moveTo>
                  <a:lnTo>
                    <a:pt x="5982" y="13192"/>
                  </a:lnTo>
                  <a:lnTo>
                    <a:pt x="3008" y="13192"/>
                  </a:lnTo>
                  <a:lnTo>
                    <a:pt x="3008" y="9091"/>
                  </a:lnTo>
                  <a:close/>
                  <a:moveTo>
                    <a:pt x="8169" y="13773"/>
                  </a:moveTo>
                  <a:lnTo>
                    <a:pt x="8169" y="15585"/>
                  </a:lnTo>
                  <a:lnTo>
                    <a:pt x="6631" y="15585"/>
                  </a:lnTo>
                  <a:lnTo>
                    <a:pt x="6631" y="13773"/>
                  </a:lnTo>
                  <a:close/>
                  <a:moveTo>
                    <a:pt x="2393" y="13808"/>
                  </a:moveTo>
                  <a:lnTo>
                    <a:pt x="2393" y="15653"/>
                  </a:lnTo>
                  <a:lnTo>
                    <a:pt x="548" y="15653"/>
                  </a:lnTo>
                  <a:lnTo>
                    <a:pt x="548" y="13808"/>
                  </a:lnTo>
                  <a:close/>
                  <a:moveTo>
                    <a:pt x="6016" y="13808"/>
                  </a:moveTo>
                  <a:lnTo>
                    <a:pt x="6016" y="15653"/>
                  </a:lnTo>
                  <a:lnTo>
                    <a:pt x="3043" y="15653"/>
                  </a:lnTo>
                  <a:lnTo>
                    <a:pt x="3043" y="13808"/>
                  </a:lnTo>
                  <a:close/>
                  <a:moveTo>
                    <a:pt x="1" y="0"/>
                  </a:moveTo>
                  <a:lnTo>
                    <a:pt x="1" y="547"/>
                  </a:lnTo>
                  <a:lnTo>
                    <a:pt x="1" y="15653"/>
                  </a:lnTo>
                  <a:lnTo>
                    <a:pt x="1" y="16200"/>
                  </a:lnTo>
                  <a:lnTo>
                    <a:pt x="8682" y="16200"/>
                  </a:lnTo>
                  <a:lnTo>
                    <a:pt x="8682" y="15653"/>
                  </a:lnTo>
                  <a:lnTo>
                    <a:pt x="8682" y="547"/>
                  </a:lnTo>
                  <a:lnTo>
                    <a:pt x="86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49"/>
            <p:cNvSpPr/>
            <p:nvPr/>
          </p:nvSpPr>
          <p:spPr>
            <a:xfrm>
              <a:off x="8026045" y="4279126"/>
              <a:ext cx="249564" cy="292497"/>
            </a:xfrm>
            <a:custGeom>
              <a:avLst/>
              <a:gdLst/>
              <a:ahLst/>
              <a:cxnLst/>
              <a:rect l="l" t="t" r="r" b="b"/>
              <a:pathLst>
                <a:path w="11928" h="13980" extrusionOk="0">
                  <a:moveTo>
                    <a:pt x="0" y="1"/>
                  </a:moveTo>
                  <a:lnTo>
                    <a:pt x="0" y="13979"/>
                  </a:lnTo>
                  <a:lnTo>
                    <a:pt x="11928" y="13979"/>
                  </a:lnTo>
                  <a:lnTo>
                    <a:pt x="119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49"/>
            <p:cNvSpPr/>
            <p:nvPr/>
          </p:nvSpPr>
          <p:spPr>
            <a:xfrm>
              <a:off x="8208384" y="4409995"/>
              <a:ext cx="37912" cy="37200"/>
            </a:xfrm>
            <a:custGeom>
              <a:avLst/>
              <a:gdLst/>
              <a:ahLst/>
              <a:cxnLst/>
              <a:rect l="l" t="t" r="r" b="b"/>
              <a:pathLst>
                <a:path w="1812" h="1778" extrusionOk="0">
                  <a:moveTo>
                    <a:pt x="889" y="0"/>
                  </a:moveTo>
                  <a:cubicBezTo>
                    <a:pt x="410" y="0"/>
                    <a:pt x="0" y="376"/>
                    <a:pt x="0" y="889"/>
                  </a:cubicBezTo>
                  <a:cubicBezTo>
                    <a:pt x="0" y="1367"/>
                    <a:pt x="376" y="1777"/>
                    <a:pt x="889" y="1777"/>
                  </a:cubicBezTo>
                  <a:cubicBezTo>
                    <a:pt x="1367" y="1777"/>
                    <a:pt x="1811" y="1402"/>
                    <a:pt x="1811" y="889"/>
                  </a:cubicBezTo>
                  <a:cubicBezTo>
                    <a:pt x="1811" y="376"/>
                    <a:pt x="1367" y="0"/>
                    <a:pt x="889" y="0"/>
                  </a:cubicBezTo>
                  <a:close/>
                </a:path>
              </a:pathLst>
            </a:custGeom>
            <a:solidFill>
              <a:srgbClr val="EADC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49"/>
            <p:cNvSpPr/>
            <p:nvPr/>
          </p:nvSpPr>
          <p:spPr>
            <a:xfrm>
              <a:off x="7640612" y="4270547"/>
              <a:ext cx="160204" cy="202383"/>
            </a:xfrm>
            <a:custGeom>
              <a:avLst/>
              <a:gdLst/>
              <a:ahLst/>
              <a:cxnLst/>
              <a:rect l="l" t="t" r="r" b="b"/>
              <a:pathLst>
                <a:path w="7657" h="9673" extrusionOk="0">
                  <a:moveTo>
                    <a:pt x="1" y="1"/>
                  </a:moveTo>
                  <a:lnTo>
                    <a:pt x="1" y="9673"/>
                  </a:lnTo>
                  <a:lnTo>
                    <a:pt x="7656" y="9673"/>
                  </a:lnTo>
                  <a:lnTo>
                    <a:pt x="765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49"/>
            <p:cNvSpPr/>
            <p:nvPr/>
          </p:nvSpPr>
          <p:spPr>
            <a:xfrm>
              <a:off x="7627034" y="4257680"/>
              <a:ext cx="185227" cy="228118"/>
            </a:xfrm>
            <a:custGeom>
              <a:avLst/>
              <a:gdLst/>
              <a:ahLst/>
              <a:cxnLst/>
              <a:rect l="l" t="t" r="r" b="b"/>
              <a:pathLst>
                <a:path w="8853" h="10903" extrusionOk="0">
                  <a:moveTo>
                    <a:pt x="2871" y="616"/>
                  </a:moveTo>
                  <a:lnTo>
                    <a:pt x="2871" y="2906"/>
                  </a:lnTo>
                  <a:lnTo>
                    <a:pt x="650" y="2906"/>
                  </a:lnTo>
                  <a:lnTo>
                    <a:pt x="650" y="616"/>
                  </a:lnTo>
                  <a:close/>
                  <a:moveTo>
                    <a:pt x="5674" y="616"/>
                  </a:moveTo>
                  <a:lnTo>
                    <a:pt x="5674" y="2906"/>
                  </a:lnTo>
                  <a:lnTo>
                    <a:pt x="3487" y="2906"/>
                  </a:lnTo>
                  <a:lnTo>
                    <a:pt x="3487" y="616"/>
                  </a:lnTo>
                  <a:close/>
                  <a:moveTo>
                    <a:pt x="8271" y="616"/>
                  </a:moveTo>
                  <a:lnTo>
                    <a:pt x="8271" y="2906"/>
                  </a:lnTo>
                  <a:lnTo>
                    <a:pt x="6255" y="2906"/>
                  </a:lnTo>
                  <a:lnTo>
                    <a:pt x="6255" y="616"/>
                  </a:lnTo>
                  <a:close/>
                  <a:moveTo>
                    <a:pt x="8271" y="3521"/>
                  </a:moveTo>
                  <a:lnTo>
                    <a:pt x="8271" y="7417"/>
                  </a:lnTo>
                  <a:lnTo>
                    <a:pt x="6255" y="7417"/>
                  </a:lnTo>
                  <a:lnTo>
                    <a:pt x="6255" y="3521"/>
                  </a:lnTo>
                  <a:close/>
                  <a:moveTo>
                    <a:pt x="2871" y="3555"/>
                  </a:moveTo>
                  <a:lnTo>
                    <a:pt x="2871" y="7451"/>
                  </a:lnTo>
                  <a:lnTo>
                    <a:pt x="650" y="7451"/>
                  </a:lnTo>
                  <a:lnTo>
                    <a:pt x="650" y="3555"/>
                  </a:lnTo>
                  <a:close/>
                  <a:moveTo>
                    <a:pt x="5674" y="3555"/>
                  </a:moveTo>
                  <a:lnTo>
                    <a:pt x="5674" y="7451"/>
                  </a:lnTo>
                  <a:lnTo>
                    <a:pt x="3487" y="7451"/>
                  </a:lnTo>
                  <a:lnTo>
                    <a:pt x="3487" y="3555"/>
                  </a:lnTo>
                  <a:close/>
                  <a:moveTo>
                    <a:pt x="8271" y="7998"/>
                  </a:moveTo>
                  <a:lnTo>
                    <a:pt x="8271" y="10322"/>
                  </a:lnTo>
                  <a:lnTo>
                    <a:pt x="6255" y="10322"/>
                  </a:lnTo>
                  <a:lnTo>
                    <a:pt x="6255" y="7998"/>
                  </a:lnTo>
                  <a:close/>
                  <a:moveTo>
                    <a:pt x="2871" y="8032"/>
                  </a:moveTo>
                  <a:lnTo>
                    <a:pt x="2871" y="10356"/>
                  </a:lnTo>
                  <a:lnTo>
                    <a:pt x="650" y="10356"/>
                  </a:lnTo>
                  <a:lnTo>
                    <a:pt x="650" y="8032"/>
                  </a:lnTo>
                  <a:close/>
                  <a:moveTo>
                    <a:pt x="5674" y="8032"/>
                  </a:moveTo>
                  <a:lnTo>
                    <a:pt x="5674" y="10356"/>
                  </a:lnTo>
                  <a:lnTo>
                    <a:pt x="3487" y="10356"/>
                  </a:lnTo>
                  <a:lnTo>
                    <a:pt x="3487" y="8032"/>
                  </a:lnTo>
                  <a:close/>
                  <a:moveTo>
                    <a:pt x="1" y="1"/>
                  </a:moveTo>
                  <a:lnTo>
                    <a:pt x="1" y="616"/>
                  </a:lnTo>
                  <a:lnTo>
                    <a:pt x="1" y="10322"/>
                  </a:lnTo>
                  <a:lnTo>
                    <a:pt x="1" y="10903"/>
                  </a:lnTo>
                  <a:lnTo>
                    <a:pt x="8852" y="10903"/>
                  </a:lnTo>
                  <a:lnTo>
                    <a:pt x="8852" y="10322"/>
                  </a:lnTo>
                  <a:lnTo>
                    <a:pt x="8852" y="616"/>
                  </a:lnTo>
                  <a:lnTo>
                    <a:pt x="885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49"/>
            <p:cNvSpPr/>
            <p:nvPr/>
          </p:nvSpPr>
          <p:spPr>
            <a:xfrm>
              <a:off x="7603433" y="4480065"/>
              <a:ext cx="233139" cy="16466"/>
            </a:xfrm>
            <a:custGeom>
              <a:avLst/>
              <a:gdLst/>
              <a:ahLst/>
              <a:cxnLst/>
              <a:rect l="l" t="t" r="r" b="b"/>
              <a:pathLst>
                <a:path w="11143" h="787" extrusionOk="0">
                  <a:moveTo>
                    <a:pt x="1" y="1"/>
                  </a:moveTo>
                  <a:lnTo>
                    <a:pt x="1" y="787"/>
                  </a:lnTo>
                  <a:lnTo>
                    <a:pt x="11142" y="787"/>
                  </a:lnTo>
                  <a:lnTo>
                    <a:pt x="111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49"/>
            <p:cNvSpPr/>
            <p:nvPr/>
          </p:nvSpPr>
          <p:spPr>
            <a:xfrm>
              <a:off x="8512282" y="4270547"/>
              <a:ext cx="160183" cy="202383"/>
            </a:xfrm>
            <a:custGeom>
              <a:avLst/>
              <a:gdLst/>
              <a:ahLst/>
              <a:cxnLst/>
              <a:rect l="l" t="t" r="r" b="b"/>
              <a:pathLst>
                <a:path w="7656" h="9673" extrusionOk="0">
                  <a:moveTo>
                    <a:pt x="0" y="1"/>
                  </a:moveTo>
                  <a:lnTo>
                    <a:pt x="0" y="9673"/>
                  </a:lnTo>
                  <a:lnTo>
                    <a:pt x="7656" y="9673"/>
                  </a:lnTo>
                  <a:lnTo>
                    <a:pt x="765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49"/>
            <p:cNvSpPr/>
            <p:nvPr/>
          </p:nvSpPr>
          <p:spPr>
            <a:xfrm>
              <a:off x="8500126" y="4257680"/>
              <a:ext cx="184495" cy="228118"/>
            </a:xfrm>
            <a:custGeom>
              <a:avLst/>
              <a:gdLst/>
              <a:ahLst/>
              <a:cxnLst/>
              <a:rect l="l" t="t" r="r" b="b"/>
              <a:pathLst>
                <a:path w="8818" h="10903" extrusionOk="0">
                  <a:moveTo>
                    <a:pt x="2803" y="616"/>
                  </a:moveTo>
                  <a:lnTo>
                    <a:pt x="2803" y="2906"/>
                  </a:lnTo>
                  <a:lnTo>
                    <a:pt x="581" y="2906"/>
                  </a:lnTo>
                  <a:lnTo>
                    <a:pt x="581" y="616"/>
                  </a:lnTo>
                  <a:close/>
                  <a:moveTo>
                    <a:pt x="5571" y="616"/>
                  </a:moveTo>
                  <a:lnTo>
                    <a:pt x="5571" y="2906"/>
                  </a:lnTo>
                  <a:lnTo>
                    <a:pt x="3418" y="2906"/>
                  </a:lnTo>
                  <a:lnTo>
                    <a:pt x="3418" y="616"/>
                  </a:lnTo>
                  <a:close/>
                  <a:moveTo>
                    <a:pt x="8237" y="616"/>
                  </a:moveTo>
                  <a:lnTo>
                    <a:pt x="8237" y="2906"/>
                  </a:lnTo>
                  <a:lnTo>
                    <a:pt x="6220" y="2906"/>
                  </a:lnTo>
                  <a:lnTo>
                    <a:pt x="6220" y="616"/>
                  </a:lnTo>
                  <a:close/>
                  <a:moveTo>
                    <a:pt x="8202" y="3521"/>
                  </a:moveTo>
                  <a:lnTo>
                    <a:pt x="8202" y="7417"/>
                  </a:lnTo>
                  <a:lnTo>
                    <a:pt x="6186" y="7417"/>
                  </a:lnTo>
                  <a:lnTo>
                    <a:pt x="6186" y="3521"/>
                  </a:lnTo>
                  <a:close/>
                  <a:moveTo>
                    <a:pt x="2803" y="3555"/>
                  </a:moveTo>
                  <a:lnTo>
                    <a:pt x="2803" y="7451"/>
                  </a:lnTo>
                  <a:lnTo>
                    <a:pt x="581" y="7451"/>
                  </a:lnTo>
                  <a:lnTo>
                    <a:pt x="581" y="3555"/>
                  </a:lnTo>
                  <a:close/>
                  <a:moveTo>
                    <a:pt x="5571" y="3555"/>
                  </a:moveTo>
                  <a:lnTo>
                    <a:pt x="5571" y="7451"/>
                  </a:lnTo>
                  <a:lnTo>
                    <a:pt x="3418" y="7451"/>
                  </a:lnTo>
                  <a:lnTo>
                    <a:pt x="3418" y="3555"/>
                  </a:lnTo>
                  <a:close/>
                  <a:moveTo>
                    <a:pt x="8202" y="7998"/>
                  </a:moveTo>
                  <a:lnTo>
                    <a:pt x="8202" y="10322"/>
                  </a:lnTo>
                  <a:lnTo>
                    <a:pt x="6186" y="10322"/>
                  </a:lnTo>
                  <a:lnTo>
                    <a:pt x="6186" y="7998"/>
                  </a:lnTo>
                  <a:close/>
                  <a:moveTo>
                    <a:pt x="2803" y="8032"/>
                  </a:moveTo>
                  <a:lnTo>
                    <a:pt x="2803" y="10356"/>
                  </a:lnTo>
                  <a:lnTo>
                    <a:pt x="581" y="10356"/>
                  </a:lnTo>
                  <a:lnTo>
                    <a:pt x="581" y="8032"/>
                  </a:lnTo>
                  <a:close/>
                  <a:moveTo>
                    <a:pt x="5571" y="8032"/>
                  </a:moveTo>
                  <a:lnTo>
                    <a:pt x="5571" y="10356"/>
                  </a:lnTo>
                  <a:lnTo>
                    <a:pt x="3418" y="10356"/>
                  </a:lnTo>
                  <a:lnTo>
                    <a:pt x="3418" y="8032"/>
                  </a:lnTo>
                  <a:close/>
                  <a:moveTo>
                    <a:pt x="0" y="1"/>
                  </a:moveTo>
                  <a:lnTo>
                    <a:pt x="0" y="616"/>
                  </a:lnTo>
                  <a:lnTo>
                    <a:pt x="0" y="10322"/>
                  </a:lnTo>
                  <a:lnTo>
                    <a:pt x="0" y="10903"/>
                  </a:lnTo>
                  <a:lnTo>
                    <a:pt x="8818" y="10903"/>
                  </a:lnTo>
                  <a:lnTo>
                    <a:pt x="8818" y="10322"/>
                  </a:lnTo>
                  <a:lnTo>
                    <a:pt x="8818" y="616"/>
                  </a:lnTo>
                  <a:lnTo>
                    <a:pt x="881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49"/>
            <p:cNvSpPr/>
            <p:nvPr/>
          </p:nvSpPr>
          <p:spPr>
            <a:xfrm>
              <a:off x="8475814" y="4480065"/>
              <a:ext cx="233118" cy="16466"/>
            </a:xfrm>
            <a:custGeom>
              <a:avLst/>
              <a:gdLst/>
              <a:ahLst/>
              <a:cxnLst/>
              <a:rect l="l" t="t" r="r" b="b"/>
              <a:pathLst>
                <a:path w="11142" h="787" extrusionOk="0">
                  <a:moveTo>
                    <a:pt x="0" y="1"/>
                  </a:moveTo>
                  <a:lnTo>
                    <a:pt x="0" y="787"/>
                  </a:lnTo>
                  <a:lnTo>
                    <a:pt x="11142" y="787"/>
                  </a:lnTo>
                  <a:lnTo>
                    <a:pt x="111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49"/>
            <p:cNvSpPr/>
            <p:nvPr/>
          </p:nvSpPr>
          <p:spPr>
            <a:xfrm>
              <a:off x="7353159" y="3451099"/>
              <a:ext cx="1597475" cy="727245"/>
            </a:xfrm>
            <a:custGeom>
              <a:avLst/>
              <a:gdLst/>
              <a:ahLst/>
              <a:cxnLst/>
              <a:rect l="l" t="t" r="r" b="b"/>
              <a:pathLst>
                <a:path w="76352" h="34759" extrusionOk="0">
                  <a:moveTo>
                    <a:pt x="13466" y="29324"/>
                  </a:moveTo>
                  <a:lnTo>
                    <a:pt x="13466" y="32161"/>
                  </a:lnTo>
                  <a:lnTo>
                    <a:pt x="10151" y="29324"/>
                  </a:lnTo>
                  <a:close/>
                  <a:moveTo>
                    <a:pt x="48019" y="29324"/>
                  </a:moveTo>
                  <a:lnTo>
                    <a:pt x="48019" y="32161"/>
                  </a:lnTo>
                  <a:lnTo>
                    <a:pt x="44670" y="29324"/>
                  </a:lnTo>
                  <a:close/>
                  <a:moveTo>
                    <a:pt x="70405" y="29324"/>
                  </a:moveTo>
                  <a:lnTo>
                    <a:pt x="67124" y="32161"/>
                  </a:lnTo>
                  <a:lnTo>
                    <a:pt x="67124" y="29324"/>
                  </a:lnTo>
                  <a:close/>
                  <a:moveTo>
                    <a:pt x="30828" y="29324"/>
                  </a:moveTo>
                  <a:lnTo>
                    <a:pt x="30828" y="32229"/>
                  </a:lnTo>
                  <a:lnTo>
                    <a:pt x="27410" y="29324"/>
                  </a:lnTo>
                  <a:close/>
                  <a:moveTo>
                    <a:pt x="35886" y="29392"/>
                  </a:moveTo>
                  <a:lnTo>
                    <a:pt x="32503" y="32229"/>
                  </a:lnTo>
                  <a:lnTo>
                    <a:pt x="32503" y="29392"/>
                  </a:lnTo>
                  <a:close/>
                  <a:moveTo>
                    <a:pt x="53145" y="29392"/>
                  </a:moveTo>
                  <a:lnTo>
                    <a:pt x="49694" y="32297"/>
                  </a:lnTo>
                  <a:lnTo>
                    <a:pt x="49694" y="29392"/>
                  </a:lnTo>
                  <a:close/>
                  <a:moveTo>
                    <a:pt x="65449" y="29324"/>
                  </a:moveTo>
                  <a:lnTo>
                    <a:pt x="65449" y="32297"/>
                  </a:lnTo>
                  <a:lnTo>
                    <a:pt x="61963" y="29324"/>
                  </a:lnTo>
                  <a:close/>
                  <a:moveTo>
                    <a:pt x="18593" y="29392"/>
                  </a:moveTo>
                  <a:lnTo>
                    <a:pt x="15107" y="32332"/>
                  </a:lnTo>
                  <a:lnTo>
                    <a:pt x="15107" y="29392"/>
                  </a:lnTo>
                  <a:close/>
                  <a:moveTo>
                    <a:pt x="9912" y="29392"/>
                  </a:moveTo>
                  <a:lnTo>
                    <a:pt x="5708" y="32981"/>
                  </a:lnTo>
                  <a:lnTo>
                    <a:pt x="1539" y="29392"/>
                  </a:lnTo>
                  <a:close/>
                  <a:moveTo>
                    <a:pt x="27205" y="29392"/>
                  </a:moveTo>
                  <a:lnTo>
                    <a:pt x="22968" y="32981"/>
                  </a:lnTo>
                  <a:lnTo>
                    <a:pt x="18798" y="29392"/>
                  </a:lnTo>
                  <a:close/>
                  <a:moveTo>
                    <a:pt x="44499" y="29392"/>
                  </a:moveTo>
                  <a:lnTo>
                    <a:pt x="40295" y="32981"/>
                  </a:lnTo>
                  <a:lnTo>
                    <a:pt x="36091" y="29392"/>
                  </a:lnTo>
                  <a:close/>
                  <a:moveTo>
                    <a:pt x="61758" y="29392"/>
                  </a:moveTo>
                  <a:lnTo>
                    <a:pt x="57554" y="32981"/>
                  </a:lnTo>
                  <a:lnTo>
                    <a:pt x="53350" y="29392"/>
                  </a:lnTo>
                  <a:close/>
                  <a:moveTo>
                    <a:pt x="10049" y="29597"/>
                  </a:moveTo>
                  <a:lnTo>
                    <a:pt x="13466" y="32502"/>
                  </a:lnTo>
                  <a:lnTo>
                    <a:pt x="13466" y="33049"/>
                  </a:lnTo>
                  <a:lnTo>
                    <a:pt x="5982" y="33049"/>
                  </a:lnTo>
                  <a:lnTo>
                    <a:pt x="10049" y="29597"/>
                  </a:lnTo>
                  <a:close/>
                  <a:moveTo>
                    <a:pt x="18661" y="29597"/>
                  </a:moveTo>
                  <a:lnTo>
                    <a:pt x="22728" y="33049"/>
                  </a:lnTo>
                  <a:lnTo>
                    <a:pt x="15073" y="33049"/>
                  </a:lnTo>
                  <a:lnTo>
                    <a:pt x="15073" y="32639"/>
                  </a:lnTo>
                  <a:lnTo>
                    <a:pt x="15107" y="32639"/>
                  </a:lnTo>
                  <a:lnTo>
                    <a:pt x="18661" y="29597"/>
                  </a:lnTo>
                  <a:close/>
                  <a:moveTo>
                    <a:pt x="27308" y="29597"/>
                  </a:moveTo>
                  <a:lnTo>
                    <a:pt x="30794" y="32571"/>
                  </a:lnTo>
                  <a:lnTo>
                    <a:pt x="30794" y="33049"/>
                  </a:lnTo>
                  <a:lnTo>
                    <a:pt x="23241" y="33049"/>
                  </a:lnTo>
                  <a:lnTo>
                    <a:pt x="27308" y="29597"/>
                  </a:lnTo>
                  <a:close/>
                  <a:moveTo>
                    <a:pt x="35955" y="29597"/>
                  </a:moveTo>
                  <a:lnTo>
                    <a:pt x="40022" y="33049"/>
                  </a:lnTo>
                  <a:lnTo>
                    <a:pt x="32503" y="33049"/>
                  </a:lnTo>
                  <a:lnTo>
                    <a:pt x="32503" y="32537"/>
                  </a:lnTo>
                  <a:lnTo>
                    <a:pt x="35955" y="29597"/>
                  </a:lnTo>
                  <a:close/>
                  <a:moveTo>
                    <a:pt x="44601" y="29597"/>
                  </a:moveTo>
                  <a:lnTo>
                    <a:pt x="48019" y="32502"/>
                  </a:lnTo>
                  <a:lnTo>
                    <a:pt x="48019" y="33049"/>
                  </a:lnTo>
                  <a:lnTo>
                    <a:pt x="40534" y="33049"/>
                  </a:lnTo>
                  <a:lnTo>
                    <a:pt x="44601" y="29597"/>
                  </a:lnTo>
                  <a:close/>
                  <a:moveTo>
                    <a:pt x="53214" y="29597"/>
                  </a:moveTo>
                  <a:lnTo>
                    <a:pt x="57281" y="33049"/>
                  </a:lnTo>
                  <a:lnTo>
                    <a:pt x="49694" y="33049"/>
                  </a:lnTo>
                  <a:lnTo>
                    <a:pt x="49694" y="32639"/>
                  </a:lnTo>
                  <a:lnTo>
                    <a:pt x="53214" y="29597"/>
                  </a:lnTo>
                  <a:close/>
                  <a:moveTo>
                    <a:pt x="61895" y="29597"/>
                  </a:moveTo>
                  <a:lnTo>
                    <a:pt x="65449" y="32639"/>
                  </a:lnTo>
                  <a:lnTo>
                    <a:pt x="65449" y="33049"/>
                  </a:lnTo>
                  <a:lnTo>
                    <a:pt x="57793" y="33049"/>
                  </a:lnTo>
                  <a:lnTo>
                    <a:pt x="61895" y="29597"/>
                  </a:lnTo>
                  <a:close/>
                  <a:moveTo>
                    <a:pt x="70541" y="29597"/>
                  </a:moveTo>
                  <a:lnTo>
                    <a:pt x="74574" y="33049"/>
                  </a:lnTo>
                  <a:lnTo>
                    <a:pt x="67124" y="33049"/>
                  </a:lnTo>
                  <a:lnTo>
                    <a:pt x="67124" y="32502"/>
                  </a:lnTo>
                  <a:lnTo>
                    <a:pt x="70541" y="29597"/>
                  </a:lnTo>
                  <a:close/>
                  <a:moveTo>
                    <a:pt x="30145" y="1"/>
                  </a:moveTo>
                  <a:lnTo>
                    <a:pt x="30145" y="27752"/>
                  </a:lnTo>
                  <a:lnTo>
                    <a:pt x="22968" y="27752"/>
                  </a:lnTo>
                  <a:lnTo>
                    <a:pt x="22968" y="4785"/>
                  </a:lnTo>
                  <a:lnTo>
                    <a:pt x="20575" y="4785"/>
                  </a:lnTo>
                  <a:lnTo>
                    <a:pt x="20575" y="27752"/>
                  </a:lnTo>
                  <a:lnTo>
                    <a:pt x="1" y="27752"/>
                  </a:lnTo>
                  <a:lnTo>
                    <a:pt x="1" y="29324"/>
                  </a:lnTo>
                  <a:lnTo>
                    <a:pt x="1505" y="29324"/>
                  </a:lnTo>
                  <a:lnTo>
                    <a:pt x="1368" y="29495"/>
                  </a:lnTo>
                  <a:lnTo>
                    <a:pt x="5503" y="33015"/>
                  </a:lnTo>
                  <a:lnTo>
                    <a:pt x="1" y="33015"/>
                  </a:lnTo>
                  <a:lnTo>
                    <a:pt x="1" y="34758"/>
                  </a:lnTo>
                  <a:lnTo>
                    <a:pt x="76351" y="34758"/>
                  </a:lnTo>
                  <a:lnTo>
                    <a:pt x="76351" y="33015"/>
                  </a:lnTo>
                  <a:lnTo>
                    <a:pt x="74984" y="33015"/>
                  </a:lnTo>
                  <a:lnTo>
                    <a:pt x="75018" y="32981"/>
                  </a:lnTo>
                  <a:lnTo>
                    <a:pt x="70712" y="29324"/>
                  </a:lnTo>
                  <a:lnTo>
                    <a:pt x="76351" y="29324"/>
                  </a:lnTo>
                  <a:lnTo>
                    <a:pt x="76351" y="27752"/>
                  </a:lnTo>
                  <a:lnTo>
                    <a:pt x="57212" y="27752"/>
                  </a:lnTo>
                  <a:lnTo>
                    <a:pt x="57212" y="4785"/>
                  </a:lnTo>
                  <a:lnTo>
                    <a:pt x="54820" y="4785"/>
                  </a:lnTo>
                  <a:lnTo>
                    <a:pt x="54820" y="27752"/>
                  </a:lnTo>
                  <a:lnTo>
                    <a:pt x="45797" y="27752"/>
                  </a:lnTo>
                  <a:lnTo>
                    <a:pt x="45797" y="1"/>
                  </a:lnTo>
                  <a:lnTo>
                    <a:pt x="44772" y="1"/>
                  </a:lnTo>
                  <a:lnTo>
                    <a:pt x="44772" y="27752"/>
                  </a:lnTo>
                  <a:lnTo>
                    <a:pt x="31170" y="27752"/>
                  </a:lnTo>
                  <a:lnTo>
                    <a:pt x="3117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49"/>
            <p:cNvSpPr/>
            <p:nvPr/>
          </p:nvSpPr>
          <p:spPr>
            <a:xfrm>
              <a:off x="7332425" y="3288072"/>
              <a:ext cx="1653965" cy="604095"/>
            </a:xfrm>
            <a:custGeom>
              <a:avLst/>
              <a:gdLst/>
              <a:ahLst/>
              <a:cxnLst/>
              <a:rect l="l" t="t" r="r" b="b"/>
              <a:pathLst>
                <a:path w="79052" h="28873" extrusionOk="0">
                  <a:moveTo>
                    <a:pt x="38996" y="0"/>
                  </a:moveTo>
                  <a:lnTo>
                    <a:pt x="377" y="24642"/>
                  </a:lnTo>
                  <a:cubicBezTo>
                    <a:pt x="137" y="24881"/>
                    <a:pt x="1" y="25154"/>
                    <a:pt x="1" y="25462"/>
                  </a:cubicBezTo>
                  <a:lnTo>
                    <a:pt x="1" y="27649"/>
                  </a:lnTo>
                  <a:cubicBezTo>
                    <a:pt x="1" y="28278"/>
                    <a:pt x="514" y="28701"/>
                    <a:pt x="1057" y="28701"/>
                  </a:cubicBezTo>
                  <a:cubicBezTo>
                    <a:pt x="1281" y="28701"/>
                    <a:pt x="1510" y="28629"/>
                    <a:pt x="1710" y="28469"/>
                  </a:cubicBezTo>
                  <a:lnTo>
                    <a:pt x="38313" y="5469"/>
                  </a:lnTo>
                  <a:cubicBezTo>
                    <a:pt x="38501" y="5298"/>
                    <a:pt x="38740" y="5212"/>
                    <a:pt x="38983" y="5212"/>
                  </a:cubicBezTo>
                  <a:cubicBezTo>
                    <a:pt x="39227" y="5212"/>
                    <a:pt x="39475" y="5298"/>
                    <a:pt x="39680" y="5469"/>
                  </a:cubicBezTo>
                  <a:lnTo>
                    <a:pt x="77342" y="28640"/>
                  </a:lnTo>
                  <a:cubicBezTo>
                    <a:pt x="77542" y="28800"/>
                    <a:pt x="77771" y="28872"/>
                    <a:pt x="77995" y="28872"/>
                  </a:cubicBezTo>
                  <a:cubicBezTo>
                    <a:pt x="78538" y="28872"/>
                    <a:pt x="79051" y="28449"/>
                    <a:pt x="79051" y="27820"/>
                  </a:cubicBezTo>
                  <a:lnTo>
                    <a:pt x="79051" y="25428"/>
                  </a:lnTo>
                  <a:cubicBezTo>
                    <a:pt x="79051" y="25120"/>
                    <a:pt x="78914" y="24778"/>
                    <a:pt x="78641" y="24607"/>
                  </a:cubicBezTo>
                  <a:lnTo>
                    <a:pt x="389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3" name="Google Shape;1683;p49"/>
          <p:cNvGrpSpPr/>
          <p:nvPr/>
        </p:nvGrpSpPr>
        <p:grpSpPr>
          <a:xfrm>
            <a:off x="8089620" y="3636725"/>
            <a:ext cx="175061" cy="924262"/>
            <a:chOff x="6090725" y="734900"/>
            <a:chExt cx="136950" cy="723050"/>
          </a:xfrm>
        </p:grpSpPr>
        <p:sp>
          <p:nvSpPr>
            <p:cNvPr id="1684" name="Google Shape;1684;p49"/>
            <p:cNvSpPr/>
            <p:nvPr/>
          </p:nvSpPr>
          <p:spPr>
            <a:xfrm>
              <a:off x="6130600" y="1337075"/>
              <a:ext cx="57175" cy="120875"/>
            </a:xfrm>
            <a:custGeom>
              <a:avLst/>
              <a:gdLst/>
              <a:ahLst/>
              <a:cxnLst/>
              <a:rect l="l" t="t" r="r" b="b"/>
              <a:pathLst>
                <a:path w="2287" h="4835" extrusionOk="0">
                  <a:moveTo>
                    <a:pt x="251" y="0"/>
                  </a:moveTo>
                  <a:lnTo>
                    <a:pt x="1" y="4834"/>
                  </a:lnTo>
                  <a:lnTo>
                    <a:pt x="2287" y="4834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49"/>
            <p:cNvSpPr/>
            <p:nvPr/>
          </p:nvSpPr>
          <p:spPr>
            <a:xfrm>
              <a:off x="6149075" y="902500"/>
              <a:ext cx="20250" cy="440550"/>
            </a:xfrm>
            <a:custGeom>
              <a:avLst/>
              <a:gdLst/>
              <a:ahLst/>
              <a:cxnLst/>
              <a:rect l="l" t="t" r="r" b="b"/>
              <a:pathLst>
                <a:path w="810" h="17622" extrusionOk="0">
                  <a:moveTo>
                    <a:pt x="0" y="0"/>
                  </a:moveTo>
                  <a:lnTo>
                    <a:pt x="0" y="17621"/>
                  </a:lnTo>
                  <a:lnTo>
                    <a:pt x="810" y="17621"/>
                  </a:lnTo>
                  <a:lnTo>
                    <a:pt x="8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49"/>
            <p:cNvSpPr/>
            <p:nvPr/>
          </p:nvSpPr>
          <p:spPr>
            <a:xfrm>
              <a:off x="6144300" y="1288850"/>
              <a:ext cx="29800" cy="48250"/>
            </a:xfrm>
            <a:custGeom>
              <a:avLst/>
              <a:gdLst/>
              <a:ahLst/>
              <a:cxnLst/>
              <a:rect l="l" t="t" r="r" b="b"/>
              <a:pathLst>
                <a:path w="1192" h="1930" extrusionOk="0">
                  <a:moveTo>
                    <a:pt x="1" y="0"/>
                  </a:moveTo>
                  <a:lnTo>
                    <a:pt x="1" y="1929"/>
                  </a:lnTo>
                  <a:lnTo>
                    <a:pt x="1191" y="1929"/>
                  </a:lnTo>
                  <a:lnTo>
                    <a:pt x="11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49"/>
            <p:cNvSpPr/>
            <p:nvPr/>
          </p:nvSpPr>
          <p:spPr>
            <a:xfrm>
              <a:off x="6133575" y="872425"/>
              <a:ext cx="51225" cy="10750"/>
            </a:xfrm>
            <a:custGeom>
              <a:avLst/>
              <a:gdLst/>
              <a:ahLst/>
              <a:cxnLst/>
              <a:rect l="l" t="t" r="r" b="b"/>
              <a:pathLst>
                <a:path w="2049" h="430" extrusionOk="0">
                  <a:moveTo>
                    <a:pt x="1" y="1"/>
                  </a:moveTo>
                  <a:lnTo>
                    <a:pt x="1" y="429"/>
                  </a:lnTo>
                  <a:lnTo>
                    <a:pt x="2049" y="429"/>
                  </a:lnTo>
                  <a:lnTo>
                    <a:pt x="204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49"/>
            <p:cNvSpPr/>
            <p:nvPr/>
          </p:nvSpPr>
          <p:spPr>
            <a:xfrm>
              <a:off x="6118400" y="789075"/>
              <a:ext cx="81600" cy="10750"/>
            </a:xfrm>
            <a:custGeom>
              <a:avLst/>
              <a:gdLst/>
              <a:ahLst/>
              <a:cxnLst/>
              <a:rect l="l" t="t" r="r" b="b"/>
              <a:pathLst>
                <a:path w="3264" h="430" extrusionOk="0">
                  <a:moveTo>
                    <a:pt x="1" y="1"/>
                  </a:moveTo>
                  <a:lnTo>
                    <a:pt x="1" y="430"/>
                  </a:lnTo>
                  <a:lnTo>
                    <a:pt x="3263" y="430"/>
                  </a:lnTo>
                  <a:lnTo>
                    <a:pt x="32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49"/>
            <p:cNvSpPr/>
            <p:nvPr/>
          </p:nvSpPr>
          <p:spPr>
            <a:xfrm>
              <a:off x="6138650" y="883150"/>
              <a:ext cx="41100" cy="19375"/>
            </a:xfrm>
            <a:custGeom>
              <a:avLst/>
              <a:gdLst/>
              <a:ahLst/>
              <a:cxnLst/>
              <a:rect l="l" t="t" r="r" b="b"/>
              <a:pathLst>
                <a:path w="1644" h="775" extrusionOk="0">
                  <a:moveTo>
                    <a:pt x="0" y="0"/>
                  </a:moveTo>
                  <a:lnTo>
                    <a:pt x="417" y="774"/>
                  </a:lnTo>
                  <a:lnTo>
                    <a:pt x="1227" y="774"/>
                  </a:lnTo>
                  <a:lnTo>
                    <a:pt x="16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49"/>
            <p:cNvSpPr/>
            <p:nvPr/>
          </p:nvSpPr>
          <p:spPr>
            <a:xfrm>
              <a:off x="6125550" y="764375"/>
              <a:ext cx="67000" cy="24725"/>
            </a:xfrm>
            <a:custGeom>
              <a:avLst/>
              <a:gdLst/>
              <a:ahLst/>
              <a:cxnLst/>
              <a:rect l="l" t="t" r="r" b="b"/>
              <a:pathLst>
                <a:path w="2680" h="989" extrusionOk="0">
                  <a:moveTo>
                    <a:pt x="322" y="1"/>
                  </a:moveTo>
                  <a:lnTo>
                    <a:pt x="1" y="989"/>
                  </a:lnTo>
                  <a:lnTo>
                    <a:pt x="2679" y="989"/>
                  </a:lnTo>
                  <a:lnTo>
                    <a:pt x="237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49"/>
            <p:cNvSpPr/>
            <p:nvPr/>
          </p:nvSpPr>
          <p:spPr>
            <a:xfrm>
              <a:off x="6144000" y="758425"/>
              <a:ext cx="30400" cy="5975"/>
            </a:xfrm>
            <a:custGeom>
              <a:avLst/>
              <a:gdLst/>
              <a:ahLst/>
              <a:cxnLst/>
              <a:rect l="l" t="t" r="r" b="b"/>
              <a:pathLst>
                <a:path w="1216" h="239" extrusionOk="0">
                  <a:moveTo>
                    <a:pt x="1" y="1"/>
                  </a:moveTo>
                  <a:lnTo>
                    <a:pt x="1" y="239"/>
                  </a:lnTo>
                  <a:lnTo>
                    <a:pt x="1215" y="239"/>
                  </a:lnTo>
                  <a:lnTo>
                    <a:pt x="12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49"/>
            <p:cNvSpPr/>
            <p:nvPr/>
          </p:nvSpPr>
          <p:spPr>
            <a:xfrm>
              <a:off x="6127625" y="799800"/>
              <a:ext cx="63125" cy="72650"/>
            </a:xfrm>
            <a:custGeom>
              <a:avLst/>
              <a:gdLst/>
              <a:ahLst/>
              <a:cxnLst/>
              <a:rect l="l" t="t" r="r" b="b"/>
              <a:pathLst>
                <a:path w="2525" h="2906" extrusionOk="0">
                  <a:moveTo>
                    <a:pt x="1" y="1"/>
                  </a:moveTo>
                  <a:lnTo>
                    <a:pt x="239" y="2906"/>
                  </a:lnTo>
                  <a:lnTo>
                    <a:pt x="2287" y="2906"/>
                  </a:lnTo>
                  <a:lnTo>
                    <a:pt x="252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49"/>
            <p:cNvSpPr/>
            <p:nvPr/>
          </p:nvSpPr>
          <p:spPr>
            <a:xfrm>
              <a:off x="6152050" y="734900"/>
              <a:ext cx="14900" cy="29800"/>
            </a:xfrm>
            <a:custGeom>
              <a:avLst/>
              <a:gdLst/>
              <a:ahLst/>
              <a:cxnLst/>
              <a:rect l="l" t="t" r="r" b="b"/>
              <a:pathLst>
                <a:path w="596" h="1192" extrusionOk="0">
                  <a:moveTo>
                    <a:pt x="298" y="1"/>
                  </a:moveTo>
                  <a:cubicBezTo>
                    <a:pt x="131" y="1"/>
                    <a:pt x="0" y="263"/>
                    <a:pt x="0" y="596"/>
                  </a:cubicBezTo>
                  <a:cubicBezTo>
                    <a:pt x="0" y="930"/>
                    <a:pt x="131" y="1192"/>
                    <a:pt x="298" y="1192"/>
                  </a:cubicBezTo>
                  <a:cubicBezTo>
                    <a:pt x="453" y="1192"/>
                    <a:pt x="595" y="930"/>
                    <a:pt x="595" y="596"/>
                  </a:cubicBezTo>
                  <a:cubicBezTo>
                    <a:pt x="595" y="275"/>
                    <a:pt x="453" y="1"/>
                    <a:pt x="2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49"/>
            <p:cNvSpPr/>
            <p:nvPr/>
          </p:nvSpPr>
          <p:spPr>
            <a:xfrm>
              <a:off x="6109475" y="942675"/>
              <a:ext cx="99450" cy="10150"/>
            </a:xfrm>
            <a:custGeom>
              <a:avLst/>
              <a:gdLst/>
              <a:ahLst/>
              <a:cxnLst/>
              <a:rect l="l" t="t" r="r" b="b"/>
              <a:pathLst>
                <a:path w="3978" h="406" extrusionOk="0">
                  <a:moveTo>
                    <a:pt x="1" y="1"/>
                  </a:moveTo>
                  <a:lnTo>
                    <a:pt x="1" y="405"/>
                  </a:lnTo>
                  <a:lnTo>
                    <a:pt x="3977" y="405"/>
                  </a:lnTo>
                  <a:lnTo>
                    <a:pt x="39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49"/>
            <p:cNvSpPr/>
            <p:nvPr/>
          </p:nvSpPr>
          <p:spPr>
            <a:xfrm>
              <a:off x="6201450" y="936700"/>
              <a:ext cx="26225" cy="22250"/>
            </a:xfrm>
            <a:custGeom>
              <a:avLst/>
              <a:gdLst/>
              <a:ahLst/>
              <a:cxnLst/>
              <a:rect l="l" t="t" r="r" b="b"/>
              <a:pathLst>
                <a:path w="1049" h="890" extrusionOk="0">
                  <a:moveTo>
                    <a:pt x="617" y="1"/>
                  </a:moveTo>
                  <a:cubicBezTo>
                    <a:pt x="610" y="1"/>
                    <a:pt x="603" y="1"/>
                    <a:pt x="596" y="1"/>
                  </a:cubicBezTo>
                  <a:cubicBezTo>
                    <a:pt x="203" y="1"/>
                    <a:pt x="1" y="478"/>
                    <a:pt x="286" y="763"/>
                  </a:cubicBezTo>
                  <a:cubicBezTo>
                    <a:pt x="373" y="850"/>
                    <a:pt x="482" y="889"/>
                    <a:pt x="590" y="889"/>
                  </a:cubicBezTo>
                  <a:cubicBezTo>
                    <a:pt x="821" y="889"/>
                    <a:pt x="1048" y="710"/>
                    <a:pt x="1048" y="442"/>
                  </a:cubicBezTo>
                  <a:cubicBezTo>
                    <a:pt x="1048" y="199"/>
                    <a:pt x="857" y="1"/>
                    <a:pt x="6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49"/>
            <p:cNvSpPr/>
            <p:nvPr/>
          </p:nvSpPr>
          <p:spPr>
            <a:xfrm>
              <a:off x="6090725" y="936725"/>
              <a:ext cx="25550" cy="21900"/>
            </a:xfrm>
            <a:custGeom>
              <a:avLst/>
              <a:gdLst/>
              <a:ahLst/>
              <a:cxnLst/>
              <a:rect l="l" t="t" r="r" b="b"/>
              <a:pathLst>
                <a:path w="1022" h="876" extrusionOk="0">
                  <a:moveTo>
                    <a:pt x="455" y="0"/>
                  </a:moveTo>
                  <a:cubicBezTo>
                    <a:pt x="451" y="0"/>
                    <a:pt x="446" y="0"/>
                    <a:pt x="441" y="0"/>
                  </a:cubicBezTo>
                  <a:cubicBezTo>
                    <a:pt x="191" y="0"/>
                    <a:pt x="0" y="191"/>
                    <a:pt x="0" y="441"/>
                  </a:cubicBezTo>
                  <a:cubicBezTo>
                    <a:pt x="8" y="704"/>
                    <a:pt x="219" y="876"/>
                    <a:pt x="439" y="876"/>
                  </a:cubicBezTo>
                  <a:cubicBezTo>
                    <a:pt x="548" y="876"/>
                    <a:pt x="660" y="833"/>
                    <a:pt x="751" y="739"/>
                  </a:cubicBezTo>
                  <a:cubicBezTo>
                    <a:pt x="1021" y="468"/>
                    <a:pt x="839" y="0"/>
                    <a:pt x="4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7" name="Google Shape;1697;p49"/>
          <p:cNvGrpSpPr/>
          <p:nvPr/>
        </p:nvGrpSpPr>
        <p:grpSpPr>
          <a:xfrm>
            <a:off x="5633959" y="3982429"/>
            <a:ext cx="419489" cy="578546"/>
            <a:chOff x="5605250" y="1168900"/>
            <a:chExt cx="208075" cy="286950"/>
          </a:xfrm>
        </p:grpSpPr>
        <p:sp>
          <p:nvSpPr>
            <p:cNvPr id="1698" name="Google Shape;1698;p49"/>
            <p:cNvSpPr/>
            <p:nvPr/>
          </p:nvSpPr>
          <p:spPr>
            <a:xfrm>
              <a:off x="5605250" y="1168900"/>
              <a:ext cx="208075" cy="208375"/>
            </a:xfrm>
            <a:custGeom>
              <a:avLst/>
              <a:gdLst/>
              <a:ahLst/>
              <a:cxnLst/>
              <a:rect l="l" t="t" r="r" b="b"/>
              <a:pathLst>
                <a:path w="8323" h="8335" extrusionOk="0">
                  <a:moveTo>
                    <a:pt x="4156" y="0"/>
                  </a:moveTo>
                  <a:cubicBezTo>
                    <a:pt x="1858" y="0"/>
                    <a:pt x="0" y="1870"/>
                    <a:pt x="0" y="4167"/>
                  </a:cubicBezTo>
                  <a:cubicBezTo>
                    <a:pt x="0" y="6465"/>
                    <a:pt x="1858" y="8335"/>
                    <a:pt x="4156" y="8335"/>
                  </a:cubicBezTo>
                  <a:cubicBezTo>
                    <a:pt x="6465" y="8335"/>
                    <a:pt x="8323" y="6465"/>
                    <a:pt x="8323" y="4167"/>
                  </a:cubicBezTo>
                  <a:cubicBezTo>
                    <a:pt x="8323" y="1870"/>
                    <a:pt x="6465" y="0"/>
                    <a:pt x="41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49"/>
            <p:cNvSpPr/>
            <p:nvPr/>
          </p:nvSpPr>
          <p:spPr>
            <a:xfrm>
              <a:off x="5709125" y="1168900"/>
              <a:ext cx="104200" cy="208375"/>
            </a:xfrm>
            <a:custGeom>
              <a:avLst/>
              <a:gdLst/>
              <a:ahLst/>
              <a:cxnLst/>
              <a:rect l="l" t="t" r="r" b="b"/>
              <a:pathLst>
                <a:path w="4168" h="8335" extrusionOk="0">
                  <a:moveTo>
                    <a:pt x="1" y="0"/>
                  </a:moveTo>
                  <a:lnTo>
                    <a:pt x="1" y="8335"/>
                  </a:lnTo>
                  <a:cubicBezTo>
                    <a:pt x="2310" y="8335"/>
                    <a:pt x="4168" y="6465"/>
                    <a:pt x="4168" y="4167"/>
                  </a:cubicBezTo>
                  <a:cubicBezTo>
                    <a:pt x="4168" y="1870"/>
                    <a:pt x="231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49"/>
            <p:cNvSpPr/>
            <p:nvPr/>
          </p:nvSpPr>
          <p:spPr>
            <a:xfrm>
              <a:off x="5699600" y="1259300"/>
              <a:ext cx="19375" cy="196550"/>
            </a:xfrm>
            <a:custGeom>
              <a:avLst/>
              <a:gdLst/>
              <a:ahLst/>
              <a:cxnLst/>
              <a:rect l="l" t="t" r="r" b="b"/>
              <a:pathLst>
                <a:path w="775" h="7862" extrusionOk="0">
                  <a:moveTo>
                    <a:pt x="388" y="1"/>
                  </a:moveTo>
                  <a:cubicBezTo>
                    <a:pt x="194" y="1"/>
                    <a:pt x="1" y="129"/>
                    <a:pt x="1" y="385"/>
                  </a:cubicBezTo>
                  <a:lnTo>
                    <a:pt x="1" y="7469"/>
                  </a:lnTo>
                  <a:cubicBezTo>
                    <a:pt x="1" y="7695"/>
                    <a:pt x="167" y="7862"/>
                    <a:pt x="394" y="7862"/>
                  </a:cubicBezTo>
                  <a:cubicBezTo>
                    <a:pt x="608" y="7862"/>
                    <a:pt x="775" y="7695"/>
                    <a:pt x="775" y="7469"/>
                  </a:cubicBezTo>
                  <a:lnTo>
                    <a:pt x="775" y="385"/>
                  </a:lnTo>
                  <a:cubicBezTo>
                    <a:pt x="775" y="129"/>
                    <a:pt x="581" y="1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49"/>
            <p:cNvSpPr/>
            <p:nvPr/>
          </p:nvSpPr>
          <p:spPr>
            <a:xfrm>
              <a:off x="5665375" y="1310575"/>
              <a:ext cx="43775" cy="36050"/>
            </a:xfrm>
            <a:custGeom>
              <a:avLst/>
              <a:gdLst/>
              <a:ahLst/>
              <a:cxnLst/>
              <a:rect l="l" t="t" r="r" b="b"/>
              <a:pathLst>
                <a:path w="1751" h="1442" extrusionOk="0">
                  <a:moveTo>
                    <a:pt x="0" y="1"/>
                  </a:moveTo>
                  <a:lnTo>
                    <a:pt x="1751" y="1441"/>
                  </a:lnTo>
                </a:path>
              </a:pathLst>
            </a:custGeom>
            <a:solidFill>
              <a:srgbClr val="D1D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49"/>
            <p:cNvSpPr/>
            <p:nvPr/>
          </p:nvSpPr>
          <p:spPr>
            <a:xfrm>
              <a:off x="5651075" y="1300725"/>
              <a:ext cx="69100" cy="55725"/>
            </a:xfrm>
            <a:custGeom>
              <a:avLst/>
              <a:gdLst/>
              <a:ahLst/>
              <a:cxnLst/>
              <a:rect l="l" t="t" r="r" b="b"/>
              <a:pathLst>
                <a:path w="2764" h="2229" extrusionOk="0">
                  <a:moveTo>
                    <a:pt x="571" y="0"/>
                  </a:moveTo>
                  <a:cubicBezTo>
                    <a:pt x="251" y="0"/>
                    <a:pt x="0" y="439"/>
                    <a:pt x="322" y="704"/>
                  </a:cubicBezTo>
                  <a:lnTo>
                    <a:pt x="2085" y="2145"/>
                  </a:lnTo>
                  <a:cubicBezTo>
                    <a:pt x="2156" y="2204"/>
                    <a:pt x="2239" y="2228"/>
                    <a:pt x="2335" y="2228"/>
                  </a:cubicBezTo>
                  <a:cubicBezTo>
                    <a:pt x="2442" y="2228"/>
                    <a:pt x="2561" y="2181"/>
                    <a:pt x="2632" y="2085"/>
                  </a:cubicBezTo>
                  <a:cubicBezTo>
                    <a:pt x="2763" y="1919"/>
                    <a:pt x="2739" y="1681"/>
                    <a:pt x="2573" y="1538"/>
                  </a:cubicBezTo>
                  <a:lnTo>
                    <a:pt x="822" y="97"/>
                  </a:lnTo>
                  <a:cubicBezTo>
                    <a:pt x="740" y="29"/>
                    <a:pt x="653" y="0"/>
                    <a:pt x="5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49"/>
            <p:cNvSpPr/>
            <p:nvPr/>
          </p:nvSpPr>
          <p:spPr>
            <a:xfrm>
              <a:off x="5709125" y="1289150"/>
              <a:ext cx="31275" cy="29775"/>
            </a:xfrm>
            <a:custGeom>
              <a:avLst/>
              <a:gdLst/>
              <a:ahLst/>
              <a:cxnLst/>
              <a:rect l="l" t="t" r="r" b="b"/>
              <a:pathLst>
                <a:path w="1251" h="1191" extrusionOk="0">
                  <a:moveTo>
                    <a:pt x="1" y="1191"/>
                  </a:moveTo>
                  <a:lnTo>
                    <a:pt x="1251" y="0"/>
                  </a:lnTo>
                </a:path>
              </a:pathLst>
            </a:custGeom>
            <a:solidFill>
              <a:srgbClr val="D1D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49"/>
            <p:cNvSpPr/>
            <p:nvPr/>
          </p:nvSpPr>
          <p:spPr>
            <a:xfrm>
              <a:off x="5696025" y="1279325"/>
              <a:ext cx="58350" cy="49425"/>
            </a:xfrm>
            <a:custGeom>
              <a:avLst/>
              <a:gdLst/>
              <a:ahLst/>
              <a:cxnLst/>
              <a:rect l="l" t="t" r="r" b="b"/>
              <a:pathLst>
                <a:path w="2334" h="1977" extrusionOk="0">
                  <a:moveTo>
                    <a:pt x="1773" y="0"/>
                  </a:moveTo>
                  <a:cubicBezTo>
                    <a:pt x="1683" y="0"/>
                    <a:pt x="1588" y="35"/>
                    <a:pt x="1501" y="120"/>
                  </a:cubicBezTo>
                  <a:lnTo>
                    <a:pt x="263" y="1310"/>
                  </a:lnTo>
                  <a:cubicBezTo>
                    <a:pt x="1" y="1548"/>
                    <a:pt x="179" y="1977"/>
                    <a:pt x="537" y="1977"/>
                  </a:cubicBezTo>
                  <a:cubicBezTo>
                    <a:pt x="632" y="1977"/>
                    <a:pt x="727" y="1941"/>
                    <a:pt x="799" y="1870"/>
                  </a:cubicBezTo>
                  <a:lnTo>
                    <a:pt x="2049" y="679"/>
                  </a:lnTo>
                  <a:cubicBezTo>
                    <a:pt x="2334" y="403"/>
                    <a:pt x="2079" y="0"/>
                    <a:pt x="17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5" name="Google Shape;1705;p49"/>
          <p:cNvGrpSpPr/>
          <p:nvPr/>
        </p:nvGrpSpPr>
        <p:grpSpPr>
          <a:xfrm>
            <a:off x="6095483" y="3860504"/>
            <a:ext cx="372538" cy="689558"/>
            <a:chOff x="6691700" y="1068275"/>
            <a:chExt cx="221775" cy="410500"/>
          </a:xfrm>
        </p:grpSpPr>
        <p:sp>
          <p:nvSpPr>
            <p:cNvPr id="1706" name="Google Shape;1706;p49"/>
            <p:cNvSpPr/>
            <p:nvPr/>
          </p:nvSpPr>
          <p:spPr>
            <a:xfrm>
              <a:off x="6691700" y="1068275"/>
              <a:ext cx="221775" cy="317325"/>
            </a:xfrm>
            <a:custGeom>
              <a:avLst/>
              <a:gdLst/>
              <a:ahLst/>
              <a:cxnLst/>
              <a:rect l="l" t="t" r="r" b="b"/>
              <a:pathLst>
                <a:path w="8871" h="12693" extrusionOk="0">
                  <a:moveTo>
                    <a:pt x="4429" y="1"/>
                  </a:moveTo>
                  <a:cubicBezTo>
                    <a:pt x="3810" y="1"/>
                    <a:pt x="0" y="3430"/>
                    <a:pt x="0" y="7657"/>
                  </a:cubicBezTo>
                  <a:cubicBezTo>
                    <a:pt x="0" y="11883"/>
                    <a:pt x="3715" y="12693"/>
                    <a:pt x="4429" y="12693"/>
                  </a:cubicBezTo>
                  <a:cubicBezTo>
                    <a:pt x="5144" y="12693"/>
                    <a:pt x="8870" y="11883"/>
                    <a:pt x="8870" y="7657"/>
                  </a:cubicBezTo>
                  <a:cubicBezTo>
                    <a:pt x="8870" y="3430"/>
                    <a:pt x="5060" y="1"/>
                    <a:pt x="44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49"/>
            <p:cNvSpPr/>
            <p:nvPr/>
          </p:nvSpPr>
          <p:spPr>
            <a:xfrm>
              <a:off x="6802425" y="1068275"/>
              <a:ext cx="111050" cy="317325"/>
            </a:xfrm>
            <a:custGeom>
              <a:avLst/>
              <a:gdLst/>
              <a:ahLst/>
              <a:cxnLst/>
              <a:rect l="l" t="t" r="r" b="b"/>
              <a:pathLst>
                <a:path w="4442" h="12693" extrusionOk="0">
                  <a:moveTo>
                    <a:pt x="0" y="1"/>
                  </a:moveTo>
                  <a:lnTo>
                    <a:pt x="0" y="12693"/>
                  </a:lnTo>
                  <a:cubicBezTo>
                    <a:pt x="727" y="12693"/>
                    <a:pt x="4441" y="11883"/>
                    <a:pt x="4441" y="7657"/>
                  </a:cubicBezTo>
                  <a:cubicBezTo>
                    <a:pt x="4441" y="3430"/>
                    <a:pt x="631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49"/>
            <p:cNvSpPr/>
            <p:nvPr/>
          </p:nvSpPr>
          <p:spPr>
            <a:xfrm>
              <a:off x="6792600" y="1285875"/>
              <a:ext cx="19675" cy="192900"/>
            </a:xfrm>
            <a:custGeom>
              <a:avLst/>
              <a:gdLst/>
              <a:ahLst/>
              <a:cxnLst/>
              <a:rect l="l" t="t" r="r" b="b"/>
              <a:pathLst>
                <a:path w="787" h="7716" extrusionOk="0">
                  <a:moveTo>
                    <a:pt x="393" y="0"/>
                  </a:moveTo>
                  <a:cubicBezTo>
                    <a:pt x="197" y="0"/>
                    <a:pt x="0" y="131"/>
                    <a:pt x="0" y="393"/>
                  </a:cubicBezTo>
                  <a:lnTo>
                    <a:pt x="0" y="7323"/>
                  </a:lnTo>
                  <a:cubicBezTo>
                    <a:pt x="0" y="7537"/>
                    <a:pt x="179" y="7716"/>
                    <a:pt x="393" y="7716"/>
                  </a:cubicBezTo>
                  <a:cubicBezTo>
                    <a:pt x="608" y="7716"/>
                    <a:pt x="786" y="7537"/>
                    <a:pt x="786" y="7323"/>
                  </a:cubicBezTo>
                  <a:lnTo>
                    <a:pt x="786" y="393"/>
                  </a:lnTo>
                  <a:cubicBezTo>
                    <a:pt x="786" y="131"/>
                    <a:pt x="590" y="0"/>
                    <a:pt x="3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49"/>
            <p:cNvSpPr/>
            <p:nvPr/>
          </p:nvSpPr>
          <p:spPr>
            <a:xfrm>
              <a:off x="6759550" y="1295700"/>
              <a:ext cx="42900" cy="48825"/>
            </a:xfrm>
            <a:custGeom>
              <a:avLst/>
              <a:gdLst/>
              <a:ahLst/>
              <a:cxnLst/>
              <a:rect l="l" t="t" r="r" b="b"/>
              <a:pathLst>
                <a:path w="1716" h="1953" extrusionOk="0">
                  <a:moveTo>
                    <a:pt x="1" y="0"/>
                  </a:moveTo>
                  <a:lnTo>
                    <a:pt x="1715" y="1953"/>
                  </a:lnTo>
                </a:path>
              </a:pathLst>
            </a:custGeom>
            <a:solidFill>
              <a:srgbClr val="D1D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49"/>
            <p:cNvSpPr/>
            <p:nvPr/>
          </p:nvSpPr>
          <p:spPr>
            <a:xfrm>
              <a:off x="6744850" y="1285400"/>
              <a:ext cx="70600" cy="69000"/>
            </a:xfrm>
            <a:custGeom>
              <a:avLst/>
              <a:gdLst/>
              <a:ahLst/>
              <a:cxnLst/>
              <a:rect l="l" t="t" r="r" b="b"/>
              <a:pathLst>
                <a:path w="2824" h="2760" extrusionOk="0">
                  <a:moveTo>
                    <a:pt x="571" y="1"/>
                  </a:moveTo>
                  <a:cubicBezTo>
                    <a:pt x="271" y="1"/>
                    <a:pt x="0" y="383"/>
                    <a:pt x="291" y="674"/>
                  </a:cubicBezTo>
                  <a:lnTo>
                    <a:pt x="2006" y="2627"/>
                  </a:lnTo>
                  <a:cubicBezTo>
                    <a:pt x="2071" y="2703"/>
                    <a:pt x="2166" y="2759"/>
                    <a:pt x="2273" y="2759"/>
                  </a:cubicBezTo>
                  <a:cubicBezTo>
                    <a:pt x="2283" y="2759"/>
                    <a:pt x="2293" y="2759"/>
                    <a:pt x="2303" y="2758"/>
                  </a:cubicBezTo>
                  <a:cubicBezTo>
                    <a:pt x="2308" y="2758"/>
                    <a:pt x="2313" y="2758"/>
                    <a:pt x="2318" y="2758"/>
                  </a:cubicBezTo>
                  <a:cubicBezTo>
                    <a:pt x="2642" y="2758"/>
                    <a:pt x="2824" y="2361"/>
                    <a:pt x="2601" y="2115"/>
                  </a:cubicBezTo>
                  <a:lnTo>
                    <a:pt x="875" y="162"/>
                  </a:lnTo>
                  <a:cubicBezTo>
                    <a:pt x="785" y="48"/>
                    <a:pt x="676" y="1"/>
                    <a:pt x="5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49"/>
            <p:cNvSpPr/>
            <p:nvPr/>
          </p:nvSpPr>
          <p:spPr>
            <a:xfrm>
              <a:off x="6802425" y="1295700"/>
              <a:ext cx="43175" cy="48825"/>
            </a:xfrm>
            <a:custGeom>
              <a:avLst/>
              <a:gdLst/>
              <a:ahLst/>
              <a:cxnLst/>
              <a:rect l="l" t="t" r="r" b="b"/>
              <a:pathLst>
                <a:path w="1727" h="1953" extrusionOk="0">
                  <a:moveTo>
                    <a:pt x="1727" y="0"/>
                  </a:moveTo>
                  <a:lnTo>
                    <a:pt x="0" y="1953"/>
                  </a:lnTo>
                </a:path>
              </a:pathLst>
            </a:custGeom>
            <a:solidFill>
              <a:srgbClr val="D1D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49"/>
            <p:cNvSpPr/>
            <p:nvPr/>
          </p:nvSpPr>
          <p:spPr>
            <a:xfrm>
              <a:off x="6789325" y="1285400"/>
              <a:ext cx="70700" cy="69000"/>
            </a:xfrm>
            <a:custGeom>
              <a:avLst/>
              <a:gdLst/>
              <a:ahLst/>
              <a:cxnLst/>
              <a:rect l="l" t="t" r="r" b="b"/>
              <a:pathLst>
                <a:path w="2828" h="2760" extrusionOk="0">
                  <a:moveTo>
                    <a:pt x="2252" y="1"/>
                  </a:moveTo>
                  <a:cubicBezTo>
                    <a:pt x="2147" y="1"/>
                    <a:pt x="2040" y="48"/>
                    <a:pt x="1953" y="162"/>
                  </a:cubicBezTo>
                  <a:lnTo>
                    <a:pt x="227" y="2115"/>
                  </a:lnTo>
                  <a:cubicBezTo>
                    <a:pt x="0" y="2365"/>
                    <a:pt x="191" y="2758"/>
                    <a:pt x="524" y="2758"/>
                  </a:cubicBezTo>
                  <a:cubicBezTo>
                    <a:pt x="535" y="2759"/>
                    <a:pt x="545" y="2759"/>
                    <a:pt x="555" y="2759"/>
                  </a:cubicBezTo>
                  <a:cubicBezTo>
                    <a:pt x="662" y="2759"/>
                    <a:pt x="757" y="2703"/>
                    <a:pt x="822" y="2627"/>
                  </a:cubicBezTo>
                  <a:lnTo>
                    <a:pt x="2536" y="674"/>
                  </a:lnTo>
                  <a:cubicBezTo>
                    <a:pt x="2827" y="383"/>
                    <a:pt x="2550" y="1"/>
                    <a:pt x="2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13" name="Google Shape;1713;p49"/>
          <p:cNvSpPr/>
          <p:nvPr/>
        </p:nvSpPr>
        <p:spPr>
          <a:xfrm>
            <a:off x="5439298" y="4544851"/>
            <a:ext cx="5490405" cy="512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A278AC1A-F7BC-4301-89C1-3407EFBB28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225" t="19376" r="30337" b="13494"/>
          <a:stretch/>
        </p:blipFill>
        <p:spPr>
          <a:xfrm>
            <a:off x="1068513" y="318499"/>
            <a:ext cx="5260369" cy="45989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50000"/>
              </a:schemeClr>
            </a:solidFill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0" name="سحابة 119">
            <a:extLst>
              <a:ext uri="{FF2B5EF4-FFF2-40B4-BE49-F238E27FC236}">
                <a16:creationId xmlns:a16="http://schemas.microsoft.com/office/drawing/2014/main" id="{15553F55-7C34-4629-923C-827A60A93077}"/>
              </a:ext>
            </a:extLst>
          </p:cNvPr>
          <p:cNvSpPr/>
          <p:nvPr/>
        </p:nvSpPr>
        <p:spPr>
          <a:xfrm>
            <a:off x="348181" y="1971169"/>
            <a:ext cx="4521769" cy="1609055"/>
          </a:xfrm>
          <a:prstGeom prst="cloud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latin typeface="Arial Nova" panose="020B0504020202020204" pitchFamily="34" charset="0"/>
              </a:rPr>
              <a:t>Use the notes in the chart to write a descriptive essay about the house</a:t>
            </a:r>
            <a:endParaRPr lang="ar-SA" sz="1800" b="1" dirty="0">
              <a:latin typeface="Arial Nova" panose="020B0504020202020204" pitchFamily="34" charset="0"/>
            </a:endParaRPr>
          </a:p>
        </p:txBody>
      </p:sp>
      <p:pic>
        <p:nvPicPr>
          <p:cNvPr id="121" name="رسم 120" descr="Zpět مع تعبئة خالصة">
            <a:extLst>
              <a:ext uri="{FF2B5EF4-FFF2-40B4-BE49-F238E27FC236}">
                <a16:creationId xmlns:a16="http://schemas.microsoft.com/office/drawing/2014/main" id="{9F3BB51A-45C0-4DB9-9A76-DCB05F5162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1179489">
            <a:off x="684318" y="3182021"/>
            <a:ext cx="1337833" cy="17484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7" name="Google Shape;1727;p50"/>
          <p:cNvGrpSpPr/>
          <p:nvPr/>
        </p:nvGrpSpPr>
        <p:grpSpPr>
          <a:xfrm>
            <a:off x="-3794775" y="2040143"/>
            <a:ext cx="5923337" cy="2555919"/>
            <a:chOff x="5316527" y="2814325"/>
            <a:chExt cx="4129200" cy="1781749"/>
          </a:xfrm>
        </p:grpSpPr>
        <p:grpSp>
          <p:nvGrpSpPr>
            <p:cNvPr id="1728" name="Google Shape;1728;p50"/>
            <p:cNvGrpSpPr/>
            <p:nvPr/>
          </p:nvGrpSpPr>
          <p:grpSpPr>
            <a:xfrm>
              <a:off x="6033706" y="2814325"/>
              <a:ext cx="1084057" cy="1757300"/>
              <a:chOff x="6008131" y="2814325"/>
              <a:chExt cx="1084057" cy="1757300"/>
            </a:xfrm>
          </p:grpSpPr>
          <p:sp>
            <p:nvSpPr>
              <p:cNvPr id="1729" name="Google Shape;1729;p50"/>
              <p:cNvSpPr/>
              <p:nvPr/>
            </p:nvSpPr>
            <p:spPr>
              <a:xfrm>
                <a:off x="6776109" y="3308806"/>
                <a:ext cx="138737" cy="268164"/>
              </a:xfrm>
              <a:custGeom>
                <a:avLst/>
                <a:gdLst/>
                <a:ahLst/>
                <a:cxnLst/>
                <a:rect l="l" t="t" r="r" b="b"/>
                <a:pathLst>
                  <a:path w="6631" h="12817" extrusionOk="0">
                    <a:moveTo>
                      <a:pt x="0" y="0"/>
                    </a:moveTo>
                    <a:lnTo>
                      <a:pt x="0" y="12817"/>
                    </a:lnTo>
                    <a:lnTo>
                      <a:pt x="6630" y="12817"/>
                    </a:lnTo>
                    <a:lnTo>
                      <a:pt x="663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0" name="Google Shape;1730;p50"/>
              <p:cNvSpPr/>
              <p:nvPr/>
            </p:nvSpPr>
            <p:spPr>
              <a:xfrm>
                <a:off x="6058910" y="3492568"/>
                <a:ext cx="991078" cy="1079057"/>
              </a:xfrm>
              <a:custGeom>
                <a:avLst/>
                <a:gdLst/>
                <a:ahLst/>
                <a:cxnLst/>
                <a:rect l="l" t="t" r="r" b="b"/>
                <a:pathLst>
                  <a:path w="47369" h="51574" extrusionOk="0">
                    <a:moveTo>
                      <a:pt x="23719" y="1"/>
                    </a:moveTo>
                    <a:lnTo>
                      <a:pt x="0" y="9399"/>
                    </a:lnTo>
                    <a:lnTo>
                      <a:pt x="0" y="51573"/>
                    </a:lnTo>
                    <a:lnTo>
                      <a:pt x="47369" y="51573"/>
                    </a:lnTo>
                    <a:lnTo>
                      <a:pt x="47369" y="9399"/>
                    </a:lnTo>
                    <a:lnTo>
                      <a:pt x="2371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1" name="Google Shape;1731;p50"/>
              <p:cNvSpPr/>
              <p:nvPr/>
            </p:nvSpPr>
            <p:spPr>
              <a:xfrm>
                <a:off x="6056755" y="3481123"/>
                <a:ext cx="993233" cy="1086924"/>
              </a:xfrm>
              <a:custGeom>
                <a:avLst/>
                <a:gdLst/>
                <a:ahLst/>
                <a:cxnLst/>
                <a:rect l="l" t="t" r="r" b="b"/>
                <a:pathLst>
                  <a:path w="47472" h="51950" extrusionOk="0">
                    <a:moveTo>
                      <a:pt x="23206" y="10425"/>
                    </a:moveTo>
                    <a:lnTo>
                      <a:pt x="23206" y="19140"/>
                    </a:lnTo>
                    <a:lnTo>
                      <a:pt x="9228" y="19140"/>
                    </a:lnTo>
                    <a:lnTo>
                      <a:pt x="9228" y="10425"/>
                    </a:lnTo>
                    <a:close/>
                    <a:moveTo>
                      <a:pt x="38449" y="10425"/>
                    </a:moveTo>
                    <a:lnTo>
                      <a:pt x="38449" y="18832"/>
                    </a:lnTo>
                    <a:lnTo>
                      <a:pt x="37902" y="19140"/>
                    </a:lnTo>
                    <a:lnTo>
                      <a:pt x="24505" y="19140"/>
                    </a:lnTo>
                    <a:lnTo>
                      <a:pt x="24505" y="10425"/>
                    </a:lnTo>
                    <a:close/>
                    <a:moveTo>
                      <a:pt x="23206" y="20404"/>
                    </a:moveTo>
                    <a:lnTo>
                      <a:pt x="23206" y="30862"/>
                    </a:lnTo>
                    <a:lnTo>
                      <a:pt x="9228" y="30862"/>
                    </a:lnTo>
                    <a:lnTo>
                      <a:pt x="9228" y="20404"/>
                    </a:lnTo>
                    <a:close/>
                    <a:moveTo>
                      <a:pt x="38449" y="20404"/>
                    </a:moveTo>
                    <a:lnTo>
                      <a:pt x="38449" y="30862"/>
                    </a:lnTo>
                    <a:lnTo>
                      <a:pt x="24505" y="30862"/>
                    </a:lnTo>
                    <a:lnTo>
                      <a:pt x="24505" y="20404"/>
                    </a:lnTo>
                    <a:close/>
                    <a:moveTo>
                      <a:pt x="23753" y="1"/>
                    </a:moveTo>
                    <a:lnTo>
                      <a:pt x="23172" y="240"/>
                    </a:lnTo>
                    <a:lnTo>
                      <a:pt x="23172" y="7110"/>
                    </a:lnTo>
                    <a:lnTo>
                      <a:pt x="15722" y="3111"/>
                    </a:lnTo>
                    <a:lnTo>
                      <a:pt x="14150" y="3726"/>
                    </a:lnTo>
                    <a:lnTo>
                      <a:pt x="23138" y="8511"/>
                    </a:lnTo>
                    <a:lnTo>
                      <a:pt x="23138" y="9092"/>
                    </a:lnTo>
                    <a:lnTo>
                      <a:pt x="9160" y="9092"/>
                    </a:lnTo>
                    <a:lnTo>
                      <a:pt x="9160" y="5674"/>
                    </a:lnTo>
                    <a:lnTo>
                      <a:pt x="7861" y="6187"/>
                    </a:lnTo>
                    <a:lnTo>
                      <a:pt x="7861" y="9092"/>
                    </a:lnTo>
                    <a:lnTo>
                      <a:pt x="513" y="9092"/>
                    </a:lnTo>
                    <a:lnTo>
                      <a:pt x="1" y="9331"/>
                    </a:lnTo>
                    <a:lnTo>
                      <a:pt x="1" y="10391"/>
                    </a:lnTo>
                    <a:lnTo>
                      <a:pt x="7861" y="10391"/>
                    </a:lnTo>
                    <a:lnTo>
                      <a:pt x="7861" y="18456"/>
                    </a:lnTo>
                    <a:lnTo>
                      <a:pt x="1" y="14287"/>
                    </a:lnTo>
                    <a:lnTo>
                      <a:pt x="1" y="15722"/>
                    </a:lnTo>
                    <a:lnTo>
                      <a:pt x="6289" y="19106"/>
                    </a:lnTo>
                    <a:lnTo>
                      <a:pt x="1" y="19106"/>
                    </a:lnTo>
                    <a:lnTo>
                      <a:pt x="1" y="20370"/>
                    </a:lnTo>
                    <a:lnTo>
                      <a:pt x="7861" y="20370"/>
                    </a:lnTo>
                    <a:lnTo>
                      <a:pt x="7861" y="30794"/>
                    </a:lnTo>
                    <a:lnTo>
                      <a:pt x="1" y="30794"/>
                    </a:lnTo>
                    <a:lnTo>
                      <a:pt x="1" y="32093"/>
                    </a:lnTo>
                    <a:lnTo>
                      <a:pt x="7861" y="32093"/>
                    </a:lnTo>
                    <a:lnTo>
                      <a:pt x="7861" y="51437"/>
                    </a:lnTo>
                    <a:lnTo>
                      <a:pt x="7861" y="51949"/>
                    </a:lnTo>
                    <a:lnTo>
                      <a:pt x="9160" y="51949"/>
                    </a:lnTo>
                    <a:lnTo>
                      <a:pt x="9160" y="51437"/>
                    </a:lnTo>
                    <a:lnTo>
                      <a:pt x="9160" y="32093"/>
                    </a:lnTo>
                    <a:lnTo>
                      <a:pt x="23138" y="32093"/>
                    </a:lnTo>
                    <a:lnTo>
                      <a:pt x="23138" y="51437"/>
                    </a:lnTo>
                    <a:lnTo>
                      <a:pt x="23138" y="51949"/>
                    </a:lnTo>
                    <a:lnTo>
                      <a:pt x="24403" y="51949"/>
                    </a:lnTo>
                    <a:lnTo>
                      <a:pt x="24403" y="51437"/>
                    </a:lnTo>
                    <a:lnTo>
                      <a:pt x="24403" y="32093"/>
                    </a:lnTo>
                    <a:lnTo>
                      <a:pt x="38381" y="32093"/>
                    </a:lnTo>
                    <a:lnTo>
                      <a:pt x="38381" y="51437"/>
                    </a:lnTo>
                    <a:lnTo>
                      <a:pt x="38381" y="51949"/>
                    </a:lnTo>
                    <a:lnTo>
                      <a:pt x="39645" y="51949"/>
                    </a:lnTo>
                    <a:lnTo>
                      <a:pt x="39645" y="51437"/>
                    </a:lnTo>
                    <a:lnTo>
                      <a:pt x="39645" y="32093"/>
                    </a:lnTo>
                    <a:lnTo>
                      <a:pt x="47472" y="32093"/>
                    </a:lnTo>
                    <a:lnTo>
                      <a:pt x="47472" y="30794"/>
                    </a:lnTo>
                    <a:lnTo>
                      <a:pt x="39714" y="30794"/>
                    </a:lnTo>
                    <a:lnTo>
                      <a:pt x="39714" y="20370"/>
                    </a:lnTo>
                    <a:lnTo>
                      <a:pt x="47472" y="20370"/>
                    </a:lnTo>
                    <a:lnTo>
                      <a:pt x="47472" y="19106"/>
                    </a:lnTo>
                    <a:lnTo>
                      <a:pt x="40602" y="19106"/>
                    </a:lnTo>
                    <a:lnTo>
                      <a:pt x="47472" y="15415"/>
                    </a:lnTo>
                    <a:lnTo>
                      <a:pt x="47472" y="14013"/>
                    </a:lnTo>
                    <a:lnTo>
                      <a:pt x="39714" y="18149"/>
                    </a:lnTo>
                    <a:lnTo>
                      <a:pt x="39714" y="10425"/>
                    </a:lnTo>
                    <a:lnTo>
                      <a:pt x="46549" y="10425"/>
                    </a:lnTo>
                    <a:lnTo>
                      <a:pt x="46549" y="9126"/>
                    </a:lnTo>
                    <a:lnTo>
                      <a:pt x="39714" y="9126"/>
                    </a:lnTo>
                    <a:lnTo>
                      <a:pt x="39714" y="6221"/>
                    </a:lnTo>
                    <a:lnTo>
                      <a:pt x="38928" y="5948"/>
                    </a:lnTo>
                    <a:lnTo>
                      <a:pt x="38415" y="5948"/>
                    </a:lnTo>
                    <a:lnTo>
                      <a:pt x="38415" y="9126"/>
                    </a:lnTo>
                    <a:lnTo>
                      <a:pt x="24437" y="9126"/>
                    </a:lnTo>
                    <a:lnTo>
                      <a:pt x="24437" y="8545"/>
                    </a:lnTo>
                    <a:lnTo>
                      <a:pt x="33425" y="3760"/>
                    </a:lnTo>
                    <a:lnTo>
                      <a:pt x="31853" y="3145"/>
                    </a:lnTo>
                    <a:lnTo>
                      <a:pt x="24437" y="7144"/>
                    </a:lnTo>
                    <a:lnTo>
                      <a:pt x="24437" y="240"/>
                    </a:lnTo>
                    <a:lnTo>
                      <a:pt x="2375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2" name="Google Shape;1732;p50"/>
              <p:cNvSpPr/>
              <p:nvPr/>
            </p:nvSpPr>
            <p:spPr>
              <a:xfrm>
                <a:off x="6917691" y="3631304"/>
                <a:ext cx="125137" cy="3578"/>
              </a:xfrm>
              <a:custGeom>
                <a:avLst/>
                <a:gdLst/>
                <a:ahLst/>
                <a:cxnLst/>
                <a:rect l="l" t="t" r="r" b="b"/>
                <a:pathLst>
                  <a:path w="5981" h="171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3" name="Google Shape;1733;p50"/>
              <p:cNvSpPr/>
              <p:nvPr/>
            </p:nvSpPr>
            <p:spPr>
              <a:xfrm>
                <a:off x="6855468" y="3591259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2" y="171"/>
                    </a:lnTo>
                    <a:lnTo>
                      <a:pt x="5982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4" name="Google Shape;1734;p50"/>
              <p:cNvSpPr/>
              <p:nvPr/>
            </p:nvSpPr>
            <p:spPr>
              <a:xfrm>
                <a:off x="6855468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2" y="171"/>
                    </a:lnTo>
                    <a:lnTo>
                      <a:pt x="5982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5" name="Google Shape;1735;p50"/>
              <p:cNvSpPr/>
              <p:nvPr/>
            </p:nvSpPr>
            <p:spPr>
              <a:xfrm>
                <a:off x="6792554" y="4357794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6" name="Google Shape;1736;p50"/>
              <p:cNvSpPr/>
              <p:nvPr/>
            </p:nvSpPr>
            <p:spPr>
              <a:xfrm>
                <a:off x="6855468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2" y="171"/>
                    </a:lnTo>
                    <a:lnTo>
                      <a:pt x="5982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7" name="Google Shape;1737;p50"/>
              <p:cNvSpPr/>
              <p:nvPr/>
            </p:nvSpPr>
            <p:spPr>
              <a:xfrm>
                <a:off x="6731042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2" y="171"/>
                    </a:lnTo>
                    <a:lnTo>
                      <a:pt x="5982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8" name="Google Shape;1738;p50"/>
              <p:cNvSpPr/>
              <p:nvPr/>
            </p:nvSpPr>
            <p:spPr>
              <a:xfrm>
                <a:off x="6731042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2" y="171"/>
                    </a:lnTo>
                    <a:lnTo>
                      <a:pt x="5982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9" name="Google Shape;1739;p50"/>
              <p:cNvSpPr/>
              <p:nvPr/>
            </p:nvSpPr>
            <p:spPr>
              <a:xfrm>
                <a:off x="6605926" y="4560156"/>
                <a:ext cx="125137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1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0" name="Google Shape;1740;p50"/>
              <p:cNvSpPr/>
              <p:nvPr/>
            </p:nvSpPr>
            <p:spPr>
              <a:xfrm>
                <a:off x="6542992" y="3470411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" name="Google Shape;1741;p50"/>
              <p:cNvSpPr/>
              <p:nvPr/>
            </p:nvSpPr>
            <p:spPr>
              <a:xfrm>
                <a:off x="6480789" y="3430365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2" name="Google Shape;1742;p50"/>
              <p:cNvSpPr/>
              <p:nvPr/>
            </p:nvSpPr>
            <p:spPr>
              <a:xfrm>
                <a:off x="6605926" y="4560156"/>
                <a:ext cx="125137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1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" name="Google Shape;1743;p50"/>
              <p:cNvSpPr/>
              <p:nvPr/>
            </p:nvSpPr>
            <p:spPr>
              <a:xfrm>
                <a:off x="6480789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4" name="Google Shape;1744;p50"/>
              <p:cNvSpPr/>
              <p:nvPr/>
            </p:nvSpPr>
            <p:spPr>
              <a:xfrm>
                <a:off x="6417855" y="3470411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2" y="171"/>
                    </a:lnTo>
                    <a:lnTo>
                      <a:pt x="5982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5" name="Google Shape;1745;p50"/>
              <p:cNvSpPr/>
              <p:nvPr/>
            </p:nvSpPr>
            <p:spPr>
              <a:xfrm>
                <a:off x="6480789" y="3430365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6" name="Google Shape;1746;p50"/>
              <p:cNvSpPr/>
              <p:nvPr/>
            </p:nvSpPr>
            <p:spPr>
              <a:xfrm>
                <a:off x="6480789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7" name="Google Shape;1747;p50"/>
              <p:cNvSpPr/>
              <p:nvPr/>
            </p:nvSpPr>
            <p:spPr>
              <a:xfrm>
                <a:off x="6355652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8" name="Google Shape;1748;p50"/>
              <p:cNvSpPr/>
              <p:nvPr/>
            </p:nvSpPr>
            <p:spPr>
              <a:xfrm>
                <a:off x="6293429" y="3550502"/>
                <a:ext cx="125158" cy="3578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1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2" y="171"/>
                    </a:lnTo>
                    <a:lnTo>
                      <a:pt x="5982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9" name="Google Shape;1749;p50"/>
              <p:cNvSpPr/>
              <p:nvPr/>
            </p:nvSpPr>
            <p:spPr>
              <a:xfrm>
                <a:off x="6355652" y="35104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0" name="Google Shape;1750;p50"/>
              <p:cNvSpPr/>
              <p:nvPr/>
            </p:nvSpPr>
            <p:spPr>
              <a:xfrm>
                <a:off x="6355652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1" name="Google Shape;1751;p50"/>
              <p:cNvSpPr/>
              <p:nvPr/>
            </p:nvSpPr>
            <p:spPr>
              <a:xfrm>
                <a:off x="6231227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2" name="Google Shape;1752;p50"/>
              <p:cNvSpPr/>
              <p:nvPr/>
            </p:nvSpPr>
            <p:spPr>
              <a:xfrm>
                <a:off x="6168313" y="4357794"/>
                <a:ext cx="125137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1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3" name="Google Shape;1753;p50"/>
              <p:cNvSpPr/>
              <p:nvPr/>
            </p:nvSpPr>
            <p:spPr>
              <a:xfrm>
                <a:off x="6231227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4" name="Google Shape;1754;p50"/>
              <p:cNvSpPr/>
              <p:nvPr/>
            </p:nvSpPr>
            <p:spPr>
              <a:xfrm>
                <a:off x="6106090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2" y="171"/>
                    </a:lnTo>
                    <a:lnTo>
                      <a:pt x="5982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5" name="Google Shape;1755;p50"/>
              <p:cNvSpPr/>
              <p:nvPr/>
            </p:nvSpPr>
            <p:spPr>
              <a:xfrm>
                <a:off x="6043176" y="3631304"/>
                <a:ext cx="125158" cy="3578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1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6" name="Google Shape;1756;p50"/>
              <p:cNvSpPr/>
              <p:nvPr/>
            </p:nvSpPr>
            <p:spPr>
              <a:xfrm>
                <a:off x="6106090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2" y="171"/>
                    </a:lnTo>
                    <a:lnTo>
                      <a:pt x="5982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7" name="Google Shape;1757;p50"/>
              <p:cNvSpPr/>
              <p:nvPr/>
            </p:nvSpPr>
            <p:spPr>
              <a:xfrm>
                <a:off x="6040310" y="4525822"/>
                <a:ext cx="1028989" cy="45799"/>
              </a:xfrm>
              <a:custGeom>
                <a:avLst/>
                <a:gdLst/>
                <a:ahLst/>
                <a:cxnLst/>
                <a:rect l="l" t="t" r="r" b="b"/>
                <a:pathLst>
                  <a:path w="49181" h="2189" extrusionOk="0">
                    <a:moveTo>
                      <a:pt x="0" y="1"/>
                    </a:moveTo>
                    <a:lnTo>
                      <a:pt x="0" y="2188"/>
                    </a:lnTo>
                    <a:lnTo>
                      <a:pt x="49180" y="2188"/>
                    </a:lnTo>
                    <a:lnTo>
                      <a:pt x="4918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8" name="Google Shape;1758;p50"/>
              <p:cNvSpPr/>
              <p:nvPr/>
            </p:nvSpPr>
            <p:spPr>
              <a:xfrm>
                <a:off x="6735475" y="3730482"/>
                <a:ext cx="107270" cy="127292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6084" extrusionOk="0">
                    <a:moveTo>
                      <a:pt x="1" y="0"/>
                    </a:moveTo>
                    <a:lnTo>
                      <a:pt x="1" y="6084"/>
                    </a:lnTo>
                    <a:lnTo>
                      <a:pt x="5127" y="6084"/>
                    </a:lnTo>
                    <a:lnTo>
                      <a:pt x="51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9" name="Google Shape;1759;p50"/>
              <p:cNvSpPr/>
              <p:nvPr/>
            </p:nvSpPr>
            <p:spPr>
              <a:xfrm>
                <a:off x="6727608" y="3721904"/>
                <a:ext cx="123736" cy="143026"/>
              </a:xfrm>
              <a:custGeom>
                <a:avLst/>
                <a:gdLst/>
                <a:ahLst/>
                <a:cxnLst/>
                <a:rect l="l" t="t" r="r" b="b"/>
                <a:pathLst>
                  <a:path w="5914" h="6836" extrusionOk="0">
                    <a:moveTo>
                      <a:pt x="1880" y="410"/>
                    </a:moveTo>
                    <a:lnTo>
                      <a:pt x="1880" y="1948"/>
                    </a:lnTo>
                    <a:lnTo>
                      <a:pt x="377" y="1948"/>
                    </a:lnTo>
                    <a:lnTo>
                      <a:pt x="377" y="410"/>
                    </a:lnTo>
                    <a:close/>
                    <a:moveTo>
                      <a:pt x="3726" y="410"/>
                    </a:moveTo>
                    <a:lnTo>
                      <a:pt x="3726" y="1948"/>
                    </a:lnTo>
                    <a:lnTo>
                      <a:pt x="2256" y="1948"/>
                    </a:lnTo>
                    <a:lnTo>
                      <a:pt x="2256" y="410"/>
                    </a:lnTo>
                    <a:close/>
                    <a:moveTo>
                      <a:pt x="5503" y="410"/>
                    </a:moveTo>
                    <a:lnTo>
                      <a:pt x="5503" y="1948"/>
                    </a:lnTo>
                    <a:lnTo>
                      <a:pt x="4136" y="1948"/>
                    </a:lnTo>
                    <a:lnTo>
                      <a:pt x="4136" y="410"/>
                    </a:lnTo>
                    <a:close/>
                    <a:moveTo>
                      <a:pt x="5503" y="2359"/>
                    </a:moveTo>
                    <a:lnTo>
                      <a:pt x="5503" y="4477"/>
                    </a:lnTo>
                    <a:lnTo>
                      <a:pt x="4136" y="4477"/>
                    </a:lnTo>
                    <a:lnTo>
                      <a:pt x="4136" y="2359"/>
                    </a:lnTo>
                    <a:close/>
                    <a:moveTo>
                      <a:pt x="1880" y="2393"/>
                    </a:moveTo>
                    <a:lnTo>
                      <a:pt x="1880" y="4512"/>
                    </a:lnTo>
                    <a:lnTo>
                      <a:pt x="377" y="4512"/>
                    </a:lnTo>
                    <a:lnTo>
                      <a:pt x="377" y="2393"/>
                    </a:lnTo>
                    <a:close/>
                    <a:moveTo>
                      <a:pt x="3726" y="2393"/>
                    </a:moveTo>
                    <a:lnTo>
                      <a:pt x="3726" y="4512"/>
                    </a:lnTo>
                    <a:lnTo>
                      <a:pt x="2256" y="4512"/>
                    </a:lnTo>
                    <a:lnTo>
                      <a:pt x="2256" y="2393"/>
                    </a:lnTo>
                    <a:close/>
                    <a:moveTo>
                      <a:pt x="1880" y="4922"/>
                    </a:moveTo>
                    <a:lnTo>
                      <a:pt x="1880" y="6426"/>
                    </a:lnTo>
                    <a:lnTo>
                      <a:pt x="377" y="6426"/>
                    </a:lnTo>
                    <a:lnTo>
                      <a:pt x="377" y="4922"/>
                    </a:lnTo>
                    <a:close/>
                    <a:moveTo>
                      <a:pt x="3726" y="4922"/>
                    </a:moveTo>
                    <a:lnTo>
                      <a:pt x="3726" y="6426"/>
                    </a:lnTo>
                    <a:lnTo>
                      <a:pt x="2256" y="6426"/>
                    </a:lnTo>
                    <a:lnTo>
                      <a:pt x="2256" y="4922"/>
                    </a:lnTo>
                    <a:close/>
                    <a:moveTo>
                      <a:pt x="5503" y="4922"/>
                    </a:moveTo>
                    <a:lnTo>
                      <a:pt x="5503" y="6426"/>
                    </a:lnTo>
                    <a:lnTo>
                      <a:pt x="4136" y="6426"/>
                    </a:lnTo>
                    <a:lnTo>
                      <a:pt x="4136" y="4922"/>
                    </a:lnTo>
                    <a:close/>
                    <a:moveTo>
                      <a:pt x="1" y="0"/>
                    </a:moveTo>
                    <a:lnTo>
                      <a:pt x="1" y="376"/>
                    </a:lnTo>
                    <a:lnTo>
                      <a:pt x="1" y="6426"/>
                    </a:lnTo>
                    <a:lnTo>
                      <a:pt x="1" y="6836"/>
                    </a:lnTo>
                    <a:lnTo>
                      <a:pt x="5913" y="6836"/>
                    </a:lnTo>
                    <a:lnTo>
                      <a:pt x="5913" y="6426"/>
                    </a:lnTo>
                    <a:lnTo>
                      <a:pt x="5913" y="376"/>
                    </a:lnTo>
                    <a:lnTo>
                      <a:pt x="59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0" name="Google Shape;1760;p50"/>
              <p:cNvSpPr/>
              <p:nvPr/>
            </p:nvSpPr>
            <p:spPr>
              <a:xfrm>
                <a:off x="6499368" y="3730482"/>
                <a:ext cx="107291" cy="127292"/>
              </a:xfrm>
              <a:custGeom>
                <a:avLst/>
                <a:gdLst/>
                <a:ahLst/>
                <a:cxnLst/>
                <a:rect l="l" t="t" r="r" b="b"/>
                <a:pathLst>
                  <a:path w="5128" h="6084" extrusionOk="0">
                    <a:moveTo>
                      <a:pt x="1" y="0"/>
                    </a:moveTo>
                    <a:lnTo>
                      <a:pt x="1" y="6084"/>
                    </a:lnTo>
                    <a:lnTo>
                      <a:pt x="5127" y="6084"/>
                    </a:lnTo>
                    <a:lnTo>
                      <a:pt x="51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1" name="Google Shape;1761;p50"/>
              <p:cNvSpPr/>
              <p:nvPr/>
            </p:nvSpPr>
            <p:spPr>
              <a:xfrm>
                <a:off x="6491502" y="3721904"/>
                <a:ext cx="123024" cy="143026"/>
              </a:xfrm>
              <a:custGeom>
                <a:avLst/>
                <a:gdLst/>
                <a:ahLst/>
                <a:cxnLst/>
                <a:rect l="l" t="t" r="r" b="b"/>
                <a:pathLst>
                  <a:path w="5880" h="6836" extrusionOk="0">
                    <a:moveTo>
                      <a:pt x="1881" y="410"/>
                    </a:moveTo>
                    <a:lnTo>
                      <a:pt x="1881" y="1948"/>
                    </a:lnTo>
                    <a:lnTo>
                      <a:pt x="377" y="1948"/>
                    </a:lnTo>
                    <a:lnTo>
                      <a:pt x="377" y="410"/>
                    </a:lnTo>
                    <a:close/>
                    <a:moveTo>
                      <a:pt x="3726" y="410"/>
                    </a:moveTo>
                    <a:lnTo>
                      <a:pt x="3726" y="1948"/>
                    </a:lnTo>
                    <a:lnTo>
                      <a:pt x="2257" y="1948"/>
                    </a:lnTo>
                    <a:lnTo>
                      <a:pt x="2257" y="410"/>
                    </a:lnTo>
                    <a:close/>
                    <a:moveTo>
                      <a:pt x="5503" y="410"/>
                    </a:moveTo>
                    <a:lnTo>
                      <a:pt x="5503" y="1948"/>
                    </a:lnTo>
                    <a:lnTo>
                      <a:pt x="4136" y="1948"/>
                    </a:lnTo>
                    <a:lnTo>
                      <a:pt x="4136" y="410"/>
                    </a:lnTo>
                    <a:close/>
                    <a:moveTo>
                      <a:pt x="5503" y="2359"/>
                    </a:moveTo>
                    <a:lnTo>
                      <a:pt x="5503" y="4477"/>
                    </a:lnTo>
                    <a:lnTo>
                      <a:pt x="4136" y="4477"/>
                    </a:lnTo>
                    <a:lnTo>
                      <a:pt x="4136" y="2359"/>
                    </a:lnTo>
                    <a:close/>
                    <a:moveTo>
                      <a:pt x="1881" y="2393"/>
                    </a:moveTo>
                    <a:lnTo>
                      <a:pt x="1881" y="4512"/>
                    </a:lnTo>
                    <a:lnTo>
                      <a:pt x="377" y="4512"/>
                    </a:lnTo>
                    <a:lnTo>
                      <a:pt x="377" y="2393"/>
                    </a:lnTo>
                    <a:close/>
                    <a:moveTo>
                      <a:pt x="3726" y="2393"/>
                    </a:moveTo>
                    <a:lnTo>
                      <a:pt x="3726" y="4512"/>
                    </a:lnTo>
                    <a:lnTo>
                      <a:pt x="2257" y="4512"/>
                    </a:lnTo>
                    <a:lnTo>
                      <a:pt x="2257" y="2393"/>
                    </a:lnTo>
                    <a:close/>
                    <a:moveTo>
                      <a:pt x="1881" y="4922"/>
                    </a:moveTo>
                    <a:lnTo>
                      <a:pt x="1881" y="6426"/>
                    </a:lnTo>
                    <a:lnTo>
                      <a:pt x="377" y="6426"/>
                    </a:lnTo>
                    <a:lnTo>
                      <a:pt x="377" y="4922"/>
                    </a:lnTo>
                    <a:close/>
                    <a:moveTo>
                      <a:pt x="3726" y="4922"/>
                    </a:moveTo>
                    <a:lnTo>
                      <a:pt x="3726" y="6426"/>
                    </a:lnTo>
                    <a:lnTo>
                      <a:pt x="2257" y="6426"/>
                    </a:lnTo>
                    <a:lnTo>
                      <a:pt x="2257" y="4922"/>
                    </a:lnTo>
                    <a:close/>
                    <a:moveTo>
                      <a:pt x="5503" y="4922"/>
                    </a:moveTo>
                    <a:lnTo>
                      <a:pt x="5503" y="6426"/>
                    </a:lnTo>
                    <a:lnTo>
                      <a:pt x="4136" y="6426"/>
                    </a:lnTo>
                    <a:lnTo>
                      <a:pt x="4136" y="4922"/>
                    </a:lnTo>
                    <a:close/>
                    <a:moveTo>
                      <a:pt x="1" y="0"/>
                    </a:moveTo>
                    <a:lnTo>
                      <a:pt x="1" y="376"/>
                    </a:lnTo>
                    <a:lnTo>
                      <a:pt x="1" y="6426"/>
                    </a:lnTo>
                    <a:lnTo>
                      <a:pt x="1" y="6836"/>
                    </a:lnTo>
                    <a:lnTo>
                      <a:pt x="5879" y="6836"/>
                    </a:lnTo>
                    <a:lnTo>
                      <a:pt x="5879" y="6426"/>
                    </a:lnTo>
                    <a:lnTo>
                      <a:pt x="5879" y="376"/>
                    </a:lnTo>
                    <a:lnTo>
                      <a:pt x="587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2" name="Google Shape;1762;p50"/>
              <p:cNvSpPr/>
              <p:nvPr/>
            </p:nvSpPr>
            <p:spPr>
              <a:xfrm>
                <a:off x="6495079" y="3531190"/>
                <a:ext cx="115157" cy="133025"/>
              </a:xfrm>
              <a:custGeom>
                <a:avLst/>
                <a:gdLst/>
                <a:ahLst/>
                <a:cxnLst/>
                <a:rect l="l" t="t" r="r" b="b"/>
                <a:pathLst>
                  <a:path w="5504" h="6358" extrusionOk="0">
                    <a:moveTo>
                      <a:pt x="5127" y="376"/>
                    </a:moveTo>
                    <a:lnTo>
                      <a:pt x="5127" y="5981"/>
                    </a:lnTo>
                    <a:lnTo>
                      <a:pt x="377" y="5981"/>
                    </a:lnTo>
                    <a:lnTo>
                      <a:pt x="377" y="376"/>
                    </a:lnTo>
                    <a:close/>
                    <a:moveTo>
                      <a:pt x="1" y="0"/>
                    </a:moveTo>
                    <a:lnTo>
                      <a:pt x="1" y="376"/>
                    </a:lnTo>
                    <a:lnTo>
                      <a:pt x="1" y="5981"/>
                    </a:lnTo>
                    <a:lnTo>
                      <a:pt x="1" y="6357"/>
                    </a:lnTo>
                    <a:lnTo>
                      <a:pt x="5503" y="6357"/>
                    </a:lnTo>
                    <a:lnTo>
                      <a:pt x="5503" y="5981"/>
                    </a:lnTo>
                    <a:lnTo>
                      <a:pt x="5503" y="376"/>
                    </a:lnTo>
                    <a:lnTo>
                      <a:pt x="550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3" name="Google Shape;1763;p50"/>
              <p:cNvSpPr/>
              <p:nvPr/>
            </p:nvSpPr>
            <p:spPr>
              <a:xfrm>
                <a:off x="6502946" y="3539057"/>
                <a:ext cx="99424" cy="117292"/>
              </a:xfrm>
              <a:custGeom>
                <a:avLst/>
                <a:gdLst/>
                <a:ahLst/>
                <a:cxnLst/>
                <a:rect l="l" t="t" r="r" b="b"/>
                <a:pathLst>
                  <a:path w="4752" h="5606" extrusionOk="0">
                    <a:moveTo>
                      <a:pt x="1" y="0"/>
                    </a:moveTo>
                    <a:lnTo>
                      <a:pt x="1" y="5605"/>
                    </a:lnTo>
                    <a:lnTo>
                      <a:pt x="4751" y="5605"/>
                    </a:lnTo>
                    <a:lnTo>
                      <a:pt x="475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4" name="Google Shape;1764;p50"/>
              <p:cNvSpPr/>
              <p:nvPr/>
            </p:nvSpPr>
            <p:spPr>
              <a:xfrm>
                <a:off x="6502235" y="3568370"/>
                <a:ext cx="103713" cy="8599"/>
              </a:xfrm>
              <a:custGeom>
                <a:avLst/>
                <a:gdLst/>
                <a:ahLst/>
                <a:cxnLst/>
                <a:rect l="l" t="t" r="r" b="b"/>
                <a:pathLst>
                  <a:path w="4957" h="411" extrusionOk="0">
                    <a:moveTo>
                      <a:pt x="1" y="0"/>
                    </a:moveTo>
                    <a:lnTo>
                      <a:pt x="1" y="411"/>
                    </a:lnTo>
                    <a:lnTo>
                      <a:pt x="4956" y="411"/>
                    </a:lnTo>
                    <a:lnTo>
                      <a:pt x="495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5" name="Google Shape;1765;p50"/>
              <p:cNvSpPr/>
              <p:nvPr/>
            </p:nvSpPr>
            <p:spPr>
              <a:xfrm>
                <a:off x="6499368" y="3619148"/>
                <a:ext cx="107291" cy="7867"/>
              </a:xfrm>
              <a:custGeom>
                <a:avLst/>
                <a:gdLst/>
                <a:ahLst/>
                <a:cxnLst/>
                <a:rect l="l" t="t" r="r" b="b"/>
                <a:pathLst>
                  <a:path w="5128" h="376" extrusionOk="0">
                    <a:moveTo>
                      <a:pt x="1" y="0"/>
                    </a:moveTo>
                    <a:lnTo>
                      <a:pt x="1" y="376"/>
                    </a:lnTo>
                    <a:lnTo>
                      <a:pt x="5127" y="376"/>
                    </a:lnTo>
                    <a:lnTo>
                      <a:pt x="512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6" name="Google Shape;1766;p50"/>
              <p:cNvSpPr/>
              <p:nvPr/>
            </p:nvSpPr>
            <p:spPr>
              <a:xfrm>
                <a:off x="6531547" y="3538346"/>
                <a:ext cx="7888" cy="120848"/>
              </a:xfrm>
              <a:custGeom>
                <a:avLst/>
                <a:gdLst/>
                <a:ahLst/>
                <a:cxnLst/>
                <a:rect l="l" t="t" r="r" b="b"/>
                <a:pathLst>
                  <a:path w="377" h="5776" extrusionOk="0">
                    <a:moveTo>
                      <a:pt x="1" y="0"/>
                    </a:moveTo>
                    <a:lnTo>
                      <a:pt x="1" y="5776"/>
                    </a:lnTo>
                    <a:lnTo>
                      <a:pt x="377" y="5776"/>
                    </a:lnTo>
                    <a:lnTo>
                      <a:pt x="37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7" name="Google Shape;1767;p50"/>
              <p:cNvSpPr/>
              <p:nvPr/>
            </p:nvSpPr>
            <p:spPr>
              <a:xfrm>
                <a:off x="6568015" y="3538346"/>
                <a:ext cx="8599" cy="120848"/>
              </a:xfrm>
              <a:custGeom>
                <a:avLst/>
                <a:gdLst/>
                <a:ahLst/>
                <a:cxnLst/>
                <a:rect l="l" t="t" r="r" b="b"/>
                <a:pathLst>
                  <a:path w="411" h="5776" extrusionOk="0">
                    <a:moveTo>
                      <a:pt x="1" y="0"/>
                    </a:moveTo>
                    <a:lnTo>
                      <a:pt x="1" y="5776"/>
                    </a:lnTo>
                    <a:lnTo>
                      <a:pt x="411" y="5776"/>
                    </a:lnTo>
                    <a:lnTo>
                      <a:pt x="4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8" name="Google Shape;1768;p50"/>
              <p:cNvSpPr/>
              <p:nvPr/>
            </p:nvSpPr>
            <p:spPr>
              <a:xfrm>
                <a:off x="6267149" y="3730482"/>
                <a:ext cx="107270" cy="127292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6084" extrusionOk="0">
                    <a:moveTo>
                      <a:pt x="0" y="0"/>
                    </a:moveTo>
                    <a:lnTo>
                      <a:pt x="0" y="6084"/>
                    </a:lnTo>
                    <a:lnTo>
                      <a:pt x="5127" y="6084"/>
                    </a:lnTo>
                    <a:lnTo>
                      <a:pt x="51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9" name="Google Shape;1769;p50"/>
              <p:cNvSpPr/>
              <p:nvPr/>
            </p:nvSpPr>
            <p:spPr>
              <a:xfrm>
                <a:off x="6259282" y="3721904"/>
                <a:ext cx="123003" cy="143026"/>
              </a:xfrm>
              <a:custGeom>
                <a:avLst/>
                <a:gdLst/>
                <a:ahLst/>
                <a:cxnLst/>
                <a:rect l="l" t="t" r="r" b="b"/>
                <a:pathLst>
                  <a:path w="5879" h="6836" extrusionOk="0">
                    <a:moveTo>
                      <a:pt x="1880" y="410"/>
                    </a:moveTo>
                    <a:lnTo>
                      <a:pt x="1880" y="1948"/>
                    </a:lnTo>
                    <a:lnTo>
                      <a:pt x="376" y="1948"/>
                    </a:lnTo>
                    <a:lnTo>
                      <a:pt x="376" y="410"/>
                    </a:lnTo>
                    <a:close/>
                    <a:moveTo>
                      <a:pt x="3691" y="410"/>
                    </a:moveTo>
                    <a:lnTo>
                      <a:pt x="3691" y="1948"/>
                    </a:lnTo>
                    <a:lnTo>
                      <a:pt x="2256" y="1948"/>
                    </a:lnTo>
                    <a:lnTo>
                      <a:pt x="2256" y="410"/>
                    </a:lnTo>
                    <a:close/>
                    <a:moveTo>
                      <a:pt x="5503" y="410"/>
                    </a:moveTo>
                    <a:lnTo>
                      <a:pt x="5503" y="1948"/>
                    </a:lnTo>
                    <a:lnTo>
                      <a:pt x="4135" y="1948"/>
                    </a:lnTo>
                    <a:lnTo>
                      <a:pt x="4135" y="410"/>
                    </a:lnTo>
                    <a:close/>
                    <a:moveTo>
                      <a:pt x="5503" y="2359"/>
                    </a:moveTo>
                    <a:lnTo>
                      <a:pt x="5503" y="4477"/>
                    </a:lnTo>
                    <a:lnTo>
                      <a:pt x="4135" y="4477"/>
                    </a:lnTo>
                    <a:lnTo>
                      <a:pt x="4135" y="2359"/>
                    </a:lnTo>
                    <a:close/>
                    <a:moveTo>
                      <a:pt x="1880" y="2393"/>
                    </a:moveTo>
                    <a:lnTo>
                      <a:pt x="1880" y="4512"/>
                    </a:lnTo>
                    <a:lnTo>
                      <a:pt x="376" y="4512"/>
                    </a:lnTo>
                    <a:lnTo>
                      <a:pt x="376" y="2393"/>
                    </a:lnTo>
                    <a:close/>
                    <a:moveTo>
                      <a:pt x="3691" y="2393"/>
                    </a:moveTo>
                    <a:lnTo>
                      <a:pt x="3691" y="4512"/>
                    </a:lnTo>
                    <a:lnTo>
                      <a:pt x="2256" y="4512"/>
                    </a:lnTo>
                    <a:lnTo>
                      <a:pt x="2256" y="2393"/>
                    </a:lnTo>
                    <a:close/>
                    <a:moveTo>
                      <a:pt x="1880" y="4922"/>
                    </a:moveTo>
                    <a:lnTo>
                      <a:pt x="1880" y="6426"/>
                    </a:lnTo>
                    <a:lnTo>
                      <a:pt x="376" y="6426"/>
                    </a:lnTo>
                    <a:lnTo>
                      <a:pt x="376" y="4922"/>
                    </a:lnTo>
                    <a:close/>
                    <a:moveTo>
                      <a:pt x="3691" y="4922"/>
                    </a:moveTo>
                    <a:lnTo>
                      <a:pt x="3691" y="6426"/>
                    </a:lnTo>
                    <a:lnTo>
                      <a:pt x="2256" y="6426"/>
                    </a:lnTo>
                    <a:lnTo>
                      <a:pt x="2256" y="4922"/>
                    </a:lnTo>
                    <a:close/>
                    <a:moveTo>
                      <a:pt x="5503" y="4922"/>
                    </a:moveTo>
                    <a:lnTo>
                      <a:pt x="5503" y="6426"/>
                    </a:lnTo>
                    <a:lnTo>
                      <a:pt x="4135" y="6426"/>
                    </a:lnTo>
                    <a:lnTo>
                      <a:pt x="4135" y="4922"/>
                    </a:lnTo>
                    <a:close/>
                    <a:moveTo>
                      <a:pt x="0" y="0"/>
                    </a:moveTo>
                    <a:lnTo>
                      <a:pt x="0" y="376"/>
                    </a:lnTo>
                    <a:lnTo>
                      <a:pt x="0" y="6426"/>
                    </a:lnTo>
                    <a:lnTo>
                      <a:pt x="0" y="6836"/>
                    </a:lnTo>
                    <a:lnTo>
                      <a:pt x="5878" y="6836"/>
                    </a:lnTo>
                    <a:lnTo>
                      <a:pt x="5878" y="6426"/>
                    </a:lnTo>
                    <a:lnTo>
                      <a:pt x="5878" y="376"/>
                    </a:lnTo>
                    <a:lnTo>
                      <a:pt x="58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0" name="Google Shape;1770;p50"/>
              <p:cNvSpPr/>
              <p:nvPr/>
            </p:nvSpPr>
            <p:spPr>
              <a:xfrm>
                <a:off x="6735475" y="3955876"/>
                <a:ext cx="107270" cy="126581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6050" extrusionOk="0">
                    <a:moveTo>
                      <a:pt x="1" y="1"/>
                    </a:moveTo>
                    <a:lnTo>
                      <a:pt x="1" y="6050"/>
                    </a:lnTo>
                    <a:lnTo>
                      <a:pt x="5127" y="6050"/>
                    </a:lnTo>
                    <a:lnTo>
                      <a:pt x="512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1" name="Google Shape;1771;p50"/>
              <p:cNvSpPr/>
              <p:nvPr/>
            </p:nvSpPr>
            <p:spPr>
              <a:xfrm>
                <a:off x="6727608" y="3948009"/>
                <a:ext cx="123736" cy="143047"/>
              </a:xfrm>
              <a:custGeom>
                <a:avLst/>
                <a:gdLst/>
                <a:ahLst/>
                <a:cxnLst/>
                <a:rect l="l" t="t" r="r" b="b"/>
                <a:pathLst>
                  <a:path w="5914" h="6837" extrusionOk="0">
                    <a:moveTo>
                      <a:pt x="1880" y="377"/>
                    </a:moveTo>
                    <a:lnTo>
                      <a:pt x="1880" y="1915"/>
                    </a:lnTo>
                    <a:lnTo>
                      <a:pt x="377" y="1915"/>
                    </a:lnTo>
                    <a:lnTo>
                      <a:pt x="377" y="377"/>
                    </a:lnTo>
                    <a:close/>
                    <a:moveTo>
                      <a:pt x="3726" y="411"/>
                    </a:moveTo>
                    <a:lnTo>
                      <a:pt x="3726" y="1949"/>
                    </a:lnTo>
                    <a:lnTo>
                      <a:pt x="2256" y="1949"/>
                    </a:lnTo>
                    <a:lnTo>
                      <a:pt x="2256" y="411"/>
                    </a:lnTo>
                    <a:close/>
                    <a:moveTo>
                      <a:pt x="5503" y="411"/>
                    </a:moveTo>
                    <a:lnTo>
                      <a:pt x="5503" y="1949"/>
                    </a:lnTo>
                    <a:lnTo>
                      <a:pt x="4136" y="1949"/>
                    </a:lnTo>
                    <a:lnTo>
                      <a:pt x="4136" y="411"/>
                    </a:lnTo>
                    <a:close/>
                    <a:moveTo>
                      <a:pt x="1880" y="2359"/>
                    </a:moveTo>
                    <a:lnTo>
                      <a:pt x="1880" y="4478"/>
                    </a:lnTo>
                    <a:lnTo>
                      <a:pt x="377" y="4478"/>
                    </a:lnTo>
                    <a:lnTo>
                      <a:pt x="377" y="2359"/>
                    </a:lnTo>
                    <a:close/>
                    <a:moveTo>
                      <a:pt x="3726" y="2359"/>
                    </a:moveTo>
                    <a:lnTo>
                      <a:pt x="3726" y="4478"/>
                    </a:lnTo>
                    <a:lnTo>
                      <a:pt x="2256" y="4478"/>
                    </a:lnTo>
                    <a:lnTo>
                      <a:pt x="2256" y="2359"/>
                    </a:lnTo>
                    <a:close/>
                    <a:moveTo>
                      <a:pt x="5503" y="2359"/>
                    </a:moveTo>
                    <a:lnTo>
                      <a:pt x="5503" y="4478"/>
                    </a:lnTo>
                    <a:lnTo>
                      <a:pt x="4136" y="4478"/>
                    </a:lnTo>
                    <a:lnTo>
                      <a:pt x="4136" y="2359"/>
                    </a:lnTo>
                    <a:close/>
                    <a:moveTo>
                      <a:pt x="1880" y="4922"/>
                    </a:moveTo>
                    <a:lnTo>
                      <a:pt x="1880" y="6460"/>
                    </a:lnTo>
                    <a:lnTo>
                      <a:pt x="377" y="6460"/>
                    </a:lnTo>
                    <a:lnTo>
                      <a:pt x="377" y="4922"/>
                    </a:lnTo>
                    <a:close/>
                    <a:moveTo>
                      <a:pt x="3726" y="4922"/>
                    </a:moveTo>
                    <a:lnTo>
                      <a:pt x="3726" y="6460"/>
                    </a:lnTo>
                    <a:lnTo>
                      <a:pt x="2256" y="6460"/>
                    </a:lnTo>
                    <a:lnTo>
                      <a:pt x="2256" y="4922"/>
                    </a:lnTo>
                    <a:close/>
                    <a:moveTo>
                      <a:pt x="5503" y="4922"/>
                    </a:moveTo>
                    <a:lnTo>
                      <a:pt x="5503" y="6460"/>
                    </a:lnTo>
                    <a:lnTo>
                      <a:pt x="4136" y="6460"/>
                    </a:lnTo>
                    <a:lnTo>
                      <a:pt x="4136" y="4922"/>
                    </a:lnTo>
                    <a:close/>
                    <a:moveTo>
                      <a:pt x="1" y="1"/>
                    </a:moveTo>
                    <a:lnTo>
                      <a:pt x="1" y="377"/>
                    </a:lnTo>
                    <a:lnTo>
                      <a:pt x="1" y="6460"/>
                    </a:lnTo>
                    <a:lnTo>
                      <a:pt x="1" y="6836"/>
                    </a:lnTo>
                    <a:lnTo>
                      <a:pt x="5913" y="6836"/>
                    </a:lnTo>
                    <a:lnTo>
                      <a:pt x="5913" y="6460"/>
                    </a:lnTo>
                    <a:lnTo>
                      <a:pt x="5913" y="377"/>
                    </a:lnTo>
                    <a:lnTo>
                      <a:pt x="591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2" name="Google Shape;1772;p50"/>
              <p:cNvSpPr/>
              <p:nvPr/>
            </p:nvSpPr>
            <p:spPr>
              <a:xfrm>
                <a:off x="6499368" y="3955876"/>
                <a:ext cx="107291" cy="126581"/>
              </a:xfrm>
              <a:custGeom>
                <a:avLst/>
                <a:gdLst/>
                <a:ahLst/>
                <a:cxnLst/>
                <a:rect l="l" t="t" r="r" b="b"/>
                <a:pathLst>
                  <a:path w="5128" h="6050" extrusionOk="0">
                    <a:moveTo>
                      <a:pt x="1" y="1"/>
                    </a:moveTo>
                    <a:lnTo>
                      <a:pt x="1" y="6050"/>
                    </a:lnTo>
                    <a:lnTo>
                      <a:pt x="5127" y="6050"/>
                    </a:lnTo>
                    <a:lnTo>
                      <a:pt x="512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3" name="Google Shape;1773;p50"/>
              <p:cNvSpPr/>
              <p:nvPr/>
            </p:nvSpPr>
            <p:spPr>
              <a:xfrm>
                <a:off x="6491502" y="3948009"/>
                <a:ext cx="123024" cy="143047"/>
              </a:xfrm>
              <a:custGeom>
                <a:avLst/>
                <a:gdLst/>
                <a:ahLst/>
                <a:cxnLst/>
                <a:rect l="l" t="t" r="r" b="b"/>
                <a:pathLst>
                  <a:path w="5880" h="6837" extrusionOk="0">
                    <a:moveTo>
                      <a:pt x="1881" y="377"/>
                    </a:moveTo>
                    <a:lnTo>
                      <a:pt x="1881" y="1915"/>
                    </a:lnTo>
                    <a:lnTo>
                      <a:pt x="377" y="1915"/>
                    </a:lnTo>
                    <a:lnTo>
                      <a:pt x="377" y="377"/>
                    </a:lnTo>
                    <a:close/>
                    <a:moveTo>
                      <a:pt x="3726" y="411"/>
                    </a:moveTo>
                    <a:lnTo>
                      <a:pt x="3726" y="1949"/>
                    </a:lnTo>
                    <a:lnTo>
                      <a:pt x="2257" y="1949"/>
                    </a:lnTo>
                    <a:lnTo>
                      <a:pt x="2257" y="411"/>
                    </a:lnTo>
                    <a:close/>
                    <a:moveTo>
                      <a:pt x="5503" y="411"/>
                    </a:moveTo>
                    <a:lnTo>
                      <a:pt x="5503" y="1949"/>
                    </a:lnTo>
                    <a:lnTo>
                      <a:pt x="4136" y="1949"/>
                    </a:lnTo>
                    <a:lnTo>
                      <a:pt x="4136" y="411"/>
                    </a:lnTo>
                    <a:close/>
                    <a:moveTo>
                      <a:pt x="1881" y="2359"/>
                    </a:moveTo>
                    <a:lnTo>
                      <a:pt x="1881" y="4478"/>
                    </a:lnTo>
                    <a:lnTo>
                      <a:pt x="377" y="4478"/>
                    </a:lnTo>
                    <a:lnTo>
                      <a:pt x="377" y="2359"/>
                    </a:lnTo>
                    <a:close/>
                    <a:moveTo>
                      <a:pt x="3726" y="2359"/>
                    </a:moveTo>
                    <a:lnTo>
                      <a:pt x="3726" y="4478"/>
                    </a:lnTo>
                    <a:lnTo>
                      <a:pt x="2257" y="4478"/>
                    </a:lnTo>
                    <a:lnTo>
                      <a:pt x="2257" y="2359"/>
                    </a:lnTo>
                    <a:close/>
                    <a:moveTo>
                      <a:pt x="5503" y="2359"/>
                    </a:moveTo>
                    <a:lnTo>
                      <a:pt x="5503" y="4478"/>
                    </a:lnTo>
                    <a:lnTo>
                      <a:pt x="4136" y="4478"/>
                    </a:lnTo>
                    <a:lnTo>
                      <a:pt x="4136" y="2359"/>
                    </a:lnTo>
                    <a:close/>
                    <a:moveTo>
                      <a:pt x="1881" y="4922"/>
                    </a:moveTo>
                    <a:lnTo>
                      <a:pt x="1881" y="6460"/>
                    </a:lnTo>
                    <a:lnTo>
                      <a:pt x="377" y="6460"/>
                    </a:lnTo>
                    <a:lnTo>
                      <a:pt x="377" y="4922"/>
                    </a:lnTo>
                    <a:close/>
                    <a:moveTo>
                      <a:pt x="3726" y="4922"/>
                    </a:moveTo>
                    <a:lnTo>
                      <a:pt x="3726" y="6460"/>
                    </a:lnTo>
                    <a:lnTo>
                      <a:pt x="2257" y="6460"/>
                    </a:lnTo>
                    <a:lnTo>
                      <a:pt x="2257" y="4922"/>
                    </a:lnTo>
                    <a:close/>
                    <a:moveTo>
                      <a:pt x="5503" y="4922"/>
                    </a:moveTo>
                    <a:lnTo>
                      <a:pt x="5503" y="6460"/>
                    </a:lnTo>
                    <a:lnTo>
                      <a:pt x="4136" y="6460"/>
                    </a:lnTo>
                    <a:lnTo>
                      <a:pt x="4136" y="4922"/>
                    </a:lnTo>
                    <a:close/>
                    <a:moveTo>
                      <a:pt x="1" y="1"/>
                    </a:moveTo>
                    <a:lnTo>
                      <a:pt x="1" y="377"/>
                    </a:lnTo>
                    <a:lnTo>
                      <a:pt x="1" y="6460"/>
                    </a:lnTo>
                    <a:lnTo>
                      <a:pt x="1" y="6836"/>
                    </a:lnTo>
                    <a:lnTo>
                      <a:pt x="5879" y="6836"/>
                    </a:lnTo>
                    <a:lnTo>
                      <a:pt x="5879" y="6460"/>
                    </a:lnTo>
                    <a:lnTo>
                      <a:pt x="5879" y="377"/>
                    </a:lnTo>
                    <a:lnTo>
                      <a:pt x="587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4" name="Google Shape;1774;p50"/>
              <p:cNvSpPr/>
              <p:nvPr/>
            </p:nvSpPr>
            <p:spPr>
              <a:xfrm>
                <a:off x="6267150" y="3955876"/>
                <a:ext cx="107270" cy="126581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6050" extrusionOk="0">
                    <a:moveTo>
                      <a:pt x="0" y="1"/>
                    </a:moveTo>
                    <a:lnTo>
                      <a:pt x="0" y="6050"/>
                    </a:lnTo>
                    <a:lnTo>
                      <a:pt x="5127" y="6050"/>
                    </a:lnTo>
                    <a:lnTo>
                      <a:pt x="512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5" name="Google Shape;1775;p50"/>
              <p:cNvSpPr/>
              <p:nvPr/>
            </p:nvSpPr>
            <p:spPr>
              <a:xfrm>
                <a:off x="6259283" y="3948009"/>
                <a:ext cx="123003" cy="143047"/>
              </a:xfrm>
              <a:custGeom>
                <a:avLst/>
                <a:gdLst/>
                <a:ahLst/>
                <a:cxnLst/>
                <a:rect l="l" t="t" r="r" b="b"/>
                <a:pathLst>
                  <a:path w="5879" h="6837" extrusionOk="0">
                    <a:moveTo>
                      <a:pt x="1880" y="377"/>
                    </a:moveTo>
                    <a:lnTo>
                      <a:pt x="1880" y="1915"/>
                    </a:lnTo>
                    <a:lnTo>
                      <a:pt x="376" y="1915"/>
                    </a:lnTo>
                    <a:lnTo>
                      <a:pt x="376" y="377"/>
                    </a:lnTo>
                    <a:close/>
                    <a:moveTo>
                      <a:pt x="3691" y="411"/>
                    </a:moveTo>
                    <a:lnTo>
                      <a:pt x="3691" y="1949"/>
                    </a:lnTo>
                    <a:lnTo>
                      <a:pt x="2256" y="1949"/>
                    </a:lnTo>
                    <a:lnTo>
                      <a:pt x="2256" y="411"/>
                    </a:lnTo>
                    <a:close/>
                    <a:moveTo>
                      <a:pt x="5503" y="411"/>
                    </a:moveTo>
                    <a:lnTo>
                      <a:pt x="5503" y="1949"/>
                    </a:lnTo>
                    <a:lnTo>
                      <a:pt x="4135" y="1949"/>
                    </a:lnTo>
                    <a:lnTo>
                      <a:pt x="4135" y="411"/>
                    </a:lnTo>
                    <a:close/>
                    <a:moveTo>
                      <a:pt x="1880" y="2359"/>
                    </a:moveTo>
                    <a:lnTo>
                      <a:pt x="1880" y="4478"/>
                    </a:lnTo>
                    <a:lnTo>
                      <a:pt x="376" y="4478"/>
                    </a:lnTo>
                    <a:lnTo>
                      <a:pt x="376" y="2359"/>
                    </a:lnTo>
                    <a:close/>
                    <a:moveTo>
                      <a:pt x="3691" y="2359"/>
                    </a:moveTo>
                    <a:lnTo>
                      <a:pt x="3691" y="4478"/>
                    </a:lnTo>
                    <a:lnTo>
                      <a:pt x="2256" y="4478"/>
                    </a:lnTo>
                    <a:lnTo>
                      <a:pt x="2256" y="2359"/>
                    </a:lnTo>
                    <a:close/>
                    <a:moveTo>
                      <a:pt x="5503" y="2359"/>
                    </a:moveTo>
                    <a:lnTo>
                      <a:pt x="5503" y="4478"/>
                    </a:lnTo>
                    <a:lnTo>
                      <a:pt x="4135" y="4478"/>
                    </a:lnTo>
                    <a:lnTo>
                      <a:pt x="4135" y="2359"/>
                    </a:lnTo>
                    <a:close/>
                    <a:moveTo>
                      <a:pt x="1880" y="4922"/>
                    </a:moveTo>
                    <a:lnTo>
                      <a:pt x="1880" y="6460"/>
                    </a:lnTo>
                    <a:lnTo>
                      <a:pt x="376" y="6460"/>
                    </a:lnTo>
                    <a:lnTo>
                      <a:pt x="376" y="4922"/>
                    </a:lnTo>
                    <a:close/>
                    <a:moveTo>
                      <a:pt x="3691" y="4922"/>
                    </a:moveTo>
                    <a:lnTo>
                      <a:pt x="3691" y="6460"/>
                    </a:lnTo>
                    <a:lnTo>
                      <a:pt x="2256" y="6460"/>
                    </a:lnTo>
                    <a:lnTo>
                      <a:pt x="2256" y="4922"/>
                    </a:lnTo>
                    <a:close/>
                    <a:moveTo>
                      <a:pt x="5503" y="4922"/>
                    </a:moveTo>
                    <a:lnTo>
                      <a:pt x="5503" y="6460"/>
                    </a:lnTo>
                    <a:lnTo>
                      <a:pt x="4135" y="6460"/>
                    </a:lnTo>
                    <a:lnTo>
                      <a:pt x="4135" y="4922"/>
                    </a:lnTo>
                    <a:close/>
                    <a:moveTo>
                      <a:pt x="0" y="1"/>
                    </a:moveTo>
                    <a:lnTo>
                      <a:pt x="0" y="377"/>
                    </a:lnTo>
                    <a:lnTo>
                      <a:pt x="0" y="6460"/>
                    </a:lnTo>
                    <a:lnTo>
                      <a:pt x="0" y="6836"/>
                    </a:lnTo>
                    <a:lnTo>
                      <a:pt x="5878" y="6836"/>
                    </a:lnTo>
                    <a:lnTo>
                      <a:pt x="5878" y="6460"/>
                    </a:lnTo>
                    <a:lnTo>
                      <a:pt x="5878" y="377"/>
                    </a:lnTo>
                    <a:lnTo>
                      <a:pt x="587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6" name="Google Shape;1776;p50"/>
              <p:cNvSpPr/>
              <p:nvPr/>
            </p:nvSpPr>
            <p:spPr>
              <a:xfrm>
                <a:off x="6008131" y="3388897"/>
                <a:ext cx="1084057" cy="338798"/>
              </a:xfrm>
              <a:custGeom>
                <a:avLst/>
                <a:gdLst/>
                <a:ahLst/>
                <a:cxnLst/>
                <a:rect l="l" t="t" r="r" b="b"/>
                <a:pathLst>
                  <a:path w="51813" h="16193" extrusionOk="0">
                    <a:moveTo>
                      <a:pt x="26043" y="0"/>
                    </a:moveTo>
                    <a:lnTo>
                      <a:pt x="376" y="12133"/>
                    </a:lnTo>
                    <a:cubicBezTo>
                      <a:pt x="103" y="12372"/>
                      <a:pt x="1" y="12645"/>
                      <a:pt x="1" y="12953"/>
                    </a:cubicBezTo>
                    <a:lnTo>
                      <a:pt x="1" y="15140"/>
                    </a:lnTo>
                    <a:cubicBezTo>
                      <a:pt x="1" y="15769"/>
                      <a:pt x="514" y="16193"/>
                      <a:pt x="1057" y="16193"/>
                    </a:cubicBezTo>
                    <a:cubicBezTo>
                      <a:pt x="1281" y="16193"/>
                      <a:pt x="1510" y="16120"/>
                      <a:pt x="1709" y="15961"/>
                    </a:cubicBezTo>
                    <a:lnTo>
                      <a:pt x="25394" y="5468"/>
                    </a:lnTo>
                    <a:cubicBezTo>
                      <a:pt x="25599" y="5298"/>
                      <a:pt x="25838" y="5212"/>
                      <a:pt x="26077" y="5212"/>
                    </a:cubicBezTo>
                    <a:cubicBezTo>
                      <a:pt x="26316" y="5212"/>
                      <a:pt x="26556" y="5298"/>
                      <a:pt x="26761" y="5468"/>
                    </a:cubicBezTo>
                    <a:lnTo>
                      <a:pt x="50103" y="15961"/>
                    </a:lnTo>
                    <a:cubicBezTo>
                      <a:pt x="50303" y="16120"/>
                      <a:pt x="50532" y="16193"/>
                      <a:pt x="50756" y="16193"/>
                    </a:cubicBezTo>
                    <a:cubicBezTo>
                      <a:pt x="51299" y="16193"/>
                      <a:pt x="51812" y="15769"/>
                      <a:pt x="51812" y="15140"/>
                    </a:cubicBezTo>
                    <a:lnTo>
                      <a:pt x="51812" y="12782"/>
                    </a:lnTo>
                    <a:lnTo>
                      <a:pt x="51778" y="12782"/>
                    </a:lnTo>
                    <a:cubicBezTo>
                      <a:pt x="51778" y="12475"/>
                      <a:pt x="51641" y="12133"/>
                      <a:pt x="51368" y="11962"/>
                    </a:cubicBezTo>
                    <a:lnTo>
                      <a:pt x="2604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7" name="Google Shape;1777;p50"/>
              <p:cNvSpPr/>
              <p:nvPr/>
            </p:nvSpPr>
            <p:spPr>
              <a:xfrm>
                <a:off x="6545147" y="3377452"/>
                <a:ext cx="15022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718" h="172" extrusionOk="0">
                    <a:moveTo>
                      <a:pt x="376" y="0"/>
                    </a:moveTo>
                    <a:lnTo>
                      <a:pt x="0" y="171"/>
                    </a:lnTo>
                    <a:lnTo>
                      <a:pt x="718" y="171"/>
                    </a:lnTo>
                    <a:lnTo>
                      <a:pt x="376" y="0"/>
                    </a:lnTo>
                    <a:close/>
                  </a:path>
                </a:pathLst>
              </a:custGeom>
              <a:solidFill>
                <a:srgbClr val="D7D6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8" name="Google Shape;1778;p50"/>
              <p:cNvSpPr/>
              <p:nvPr/>
            </p:nvSpPr>
            <p:spPr>
              <a:xfrm>
                <a:off x="7059985" y="3713529"/>
                <a:ext cx="6444" cy="2155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03" extrusionOk="0">
                    <a:moveTo>
                      <a:pt x="0" y="0"/>
                    </a:moveTo>
                    <a:cubicBezTo>
                      <a:pt x="69" y="35"/>
                      <a:pt x="205" y="103"/>
                      <a:pt x="308" y="103"/>
                    </a:cubicBezTo>
                    <a:cubicBezTo>
                      <a:pt x="205" y="35"/>
                      <a:pt x="69" y="35"/>
                      <a:pt x="0" y="0"/>
                    </a:cubicBezTo>
                    <a:close/>
                  </a:path>
                </a:pathLst>
              </a:custGeom>
              <a:solidFill>
                <a:srgbClr val="D7D6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9" name="Google Shape;1779;p50"/>
              <p:cNvSpPr/>
              <p:nvPr/>
            </p:nvSpPr>
            <p:spPr>
              <a:xfrm>
                <a:off x="6031731" y="3713529"/>
                <a:ext cx="6444" cy="2155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03" extrusionOk="0">
                    <a:moveTo>
                      <a:pt x="308" y="0"/>
                    </a:moveTo>
                    <a:lnTo>
                      <a:pt x="308" y="0"/>
                    </a:lnTo>
                    <a:cubicBezTo>
                      <a:pt x="281" y="7"/>
                      <a:pt x="256" y="15"/>
                      <a:pt x="234" y="24"/>
                    </a:cubicBezTo>
                    <a:lnTo>
                      <a:pt x="234" y="24"/>
                    </a:lnTo>
                    <a:cubicBezTo>
                      <a:pt x="263" y="17"/>
                      <a:pt x="288" y="10"/>
                      <a:pt x="308" y="0"/>
                    </a:cubicBezTo>
                    <a:close/>
                    <a:moveTo>
                      <a:pt x="234" y="24"/>
                    </a:moveTo>
                    <a:cubicBezTo>
                      <a:pt x="163" y="40"/>
                      <a:pt x="73" y="54"/>
                      <a:pt x="0" y="103"/>
                    </a:cubicBezTo>
                    <a:cubicBezTo>
                      <a:pt x="83" y="103"/>
                      <a:pt x="143" y="59"/>
                      <a:pt x="234" y="24"/>
                    </a:cubicBezTo>
                    <a:close/>
                  </a:path>
                </a:pathLst>
              </a:custGeom>
              <a:solidFill>
                <a:srgbClr val="D7D6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0" name="Google Shape;1780;p50"/>
              <p:cNvSpPr/>
              <p:nvPr/>
            </p:nvSpPr>
            <p:spPr>
              <a:xfrm>
                <a:off x="7034962" y="3702085"/>
                <a:ext cx="25044" cy="12177"/>
              </a:xfrm>
              <a:custGeom>
                <a:avLst/>
                <a:gdLst/>
                <a:ahLst/>
                <a:cxnLst/>
                <a:rect l="l" t="t" r="r" b="b"/>
                <a:pathLst>
                  <a:path w="1197" h="58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50" y="223"/>
                      <a:pt x="700" y="387"/>
                      <a:pt x="1105" y="546"/>
                    </a:cubicBezTo>
                    <a:lnTo>
                      <a:pt x="1105" y="546"/>
                    </a:lnTo>
                    <a:cubicBezTo>
                      <a:pt x="1052" y="521"/>
                      <a:pt x="1014" y="490"/>
                      <a:pt x="991" y="445"/>
                    </a:cubicBezTo>
                    <a:lnTo>
                      <a:pt x="0" y="1"/>
                    </a:lnTo>
                    <a:close/>
                    <a:moveTo>
                      <a:pt x="1105" y="546"/>
                    </a:moveTo>
                    <a:cubicBezTo>
                      <a:pt x="1132" y="559"/>
                      <a:pt x="1162" y="570"/>
                      <a:pt x="1196" y="582"/>
                    </a:cubicBezTo>
                    <a:cubicBezTo>
                      <a:pt x="1166" y="570"/>
                      <a:pt x="1135" y="558"/>
                      <a:pt x="1105" y="546"/>
                    </a:cubicBezTo>
                    <a:close/>
                  </a:path>
                </a:pathLst>
              </a:custGeom>
              <a:solidFill>
                <a:srgbClr val="D7D6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1" name="Google Shape;1781;p50"/>
              <p:cNvSpPr/>
              <p:nvPr/>
            </p:nvSpPr>
            <p:spPr>
              <a:xfrm>
                <a:off x="6778496" y="4280569"/>
                <a:ext cx="191650" cy="126581"/>
              </a:xfrm>
              <a:custGeom>
                <a:avLst/>
                <a:gdLst/>
                <a:ahLst/>
                <a:cxnLst/>
                <a:rect l="l" t="t" r="r" b="b"/>
                <a:pathLst>
                  <a:path w="9160" h="6050" extrusionOk="0">
                    <a:moveTo>
                      <a:pt x="1" y="0"/>
                    </a:moveTo>
                    <a:lnTo>
                      <a:pt x="1" y="6050"/>
                    </a:lnTo>
                    <a:lnTo>
                      <a:pt x="9160" y="6050"/>
                    </a:lnTo>
                    <a:lnTo>
                      <a:pt x="916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2" name="Google Shape;1782;p50"/>
              <p:cNvSpPr/>
              <p:nvPr/>
            </p:nvSpPr>
            <p:spPr>
              <a:xfrm>
                <a:off x="6770629" y="4271280"/>
                <a:ext cx="208116" cy="143026"/>
              </a:xfrm>
              <a:custGeom>
                <a:avLst/>
                <a:gdLst/>
                <a:ahLst/>
                <a:cxnLst/>
                <a:rect l="l" t="t" r="r" b="b"/>
                <a:pathLst>
                  <a:path w="9947" h="6836" extrusionOk="0">
                    <a:moveTo>
                      <a:pt x="2427" y="820"/>
                    </a:moveTo>
                    <a:lnTo>
                      <a:pt x="2427" y="1948"/>
                    </a:lnTo>
                    <a:lnTo>
                      <a:pt x="821" y="1948"/>
                    </a:lnTo>
                    <a:lnTo>
                      <a:pt x="821" y="820"/>
                    </a:lnTo>
                    <a:close/>
                    <a:moveTo>
                      <a:pt x="7212" y="820"/>
                    </a:moveTo>
                    <a:lnTo>
                      <a:pt x="7212" y="1948"/>
                    </a:lnTo>
                    <a:lnTo>
                      <a:pt x="5264" y="1948"/>
                    </a:lnTo>
                    <a:lnTo>
                      <a:pt x="5264" y="820"/>
                    </a:lnTo>
                    <a:close/>
                    <a:moveTo>
                      <a:pt x="4444" y="820"/>
                    </a:moveTo>
                    <a:lnTo>
                      <a:pt x="4444" y="1982"/>
                    </a:lnTo>
                    <a:lnTo>
                      <a:pt x="2837" y="1982"/>
                    </a:lnTo>
                    <a:lnTo>
                      <a:pt x="2837" y="820"/>
                    </a:lnTo>
                    <a:close/>
                    <a:moveTo>
                      <a:pt x="9160" y="820"/>
                    </a:moveTo>
                    <a:lnTo>
                      <a:pt x="9160" y="1982"/>
                    </a:lnTo>
                    <a:lnTo>
                      <a:pt x="7656" y="1982"/>
                    </a:lnTo>
                    <a:lnTo>
                      <a:pt x="7656" y="820"/>
                    </a:lnTo>
                    <a:close/>
                    <a:moveTo>
                      <a:pt x="4444" y="2358"/>
                    </a:moveTo>
                    <a:lnTo>
                      <a:pt x="4444" y="4477"/>
                    </a:lnTo>
                    <a:lnTo>
                      <a:pt x="2837" y="4477"/>
                    </a:lnTo>
                    <a:lnTo>
                      <a:pt x="2837" y="2358"/>
                    </a:lnTo>
                    <a:close/>
                    <a:moveTo>
                      <a:pt x="9160" y="2358"/>
                    </a:moveTo>
                    <a:lnTo>
                      <a:pt x="9160" y="4477"/>
                    </a:lnTo>
                    <a:lnTo>
                      <a:pt x="7656" y="4477"/>
                    </a:lnTo>
                    <a:lnTo>
                      <a:pt x="7656" y="2358"/>
                    </a:lnTo>
                    <a:close/>
                    <a:moveTo>
                      <a:pt x="2427" y="2392"/>
                    </a:moveTo>
                    <a:lnTo>
                      <a:pt x="2427" y="4545"/>
                    </a:lnTo>
                    <a:lnTo>
                      <a:pt x="821" y="4545"/>
                    </a:lnTo>
                    <a:lnTo>
                      <a:pt x="821" y="2392"/>
                    </a:lnTo>
                    <a:close/>
                    <a:moveTo>
                      <a:pt x="7212" y="2392"/>
                    </a:moveTo>
                    <a:lnTo>
                      <a:pt x="7212" y="4545"/>
                    </a:lnTo>
                    <a:lnTo>
                      <a:pt x="5264" y="4545"/>
                    </a:lnTo>
                    <a:lnTo>
                      <a:pt x="5264" y="2392"/>
                    </a:lnTo>
                    <a:close/>
                    <a:moveTo>
                      <a:pt x="2393" y="4921"/>
                    </a:moveTo>
                    <a:lnTo>
                      <a:pt x="2393" y="6083"/>
                    </a:lnTo>
                    <a:lnTo>
                      <a:pt x="787" y="6083"/>
                    </a:lnTo>
                    <a:lnTo>
                      <a:pt x="787" y="4921"/>
                    </a:lnTo>
                    <a:close/>
                    <a:moveTo>
                      <a:pt x="4444" y="4921"/>
                    </a:moveTo>
                    <a:lnTo>
                      <a:pt x="4444" y="6083"/>
                    </a:lnTo>
                    <a:lnTo>
                      <a:pt x="2837" y="6083"/>
                    </a:lnTo>
                    <a:lnTo>
                      <a:pt x="2837" y="4921"/>
                    </a:lnTo>
                    <a:close/>
                    <a:moveTo>
                      <a:pt x="7212" y="4921"/>
                    </a:moveTo>
                    <a:lnTo>
                      <a:pt x="7212" y="6083"/>
                    </a:lnTo>
                    <a:lnTo>
                      <a:pt x="5264" y="6083"/>
                    </a:lnTo>
                    <a:lnTo>
                      <a:pt x="5264" y="4921"/>
                    </a:lnTo>
                    <a:close/>
                    <a:moveTo>
                      <a:pt x="9160" y="4921"/>
                    </a:moveTo>
                    <a:lnTo>
                      <a:pt x="9160" y="6083"/>
                    </a:lnTo>
                    <a:lnTo>
                      <a:pt x="7656" y="6083"/>
                    </a:lnTo>
                    <a:lnTo>
                      <a:pt x="7656" y="4921"/>
                    </a:lnTo>
                    <a:close/>
                    <a:moveTo>
                      <a:pt x="1" y="0"/>
                    </a:moveTo>
                    <a:lnTo>
                      <a:pt x="1" y="6835"/>
                    </a:lnTo>
                    <a:lnTo>
                      <a:pt x="9946" y="6835"/>
                    </a:lnTo>
                    <a:lnTo>
                      <a:pt x="994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3" name="Google Shape;1783;p50"/>
              <p:cNvSpPr/>
              <p:nvPr/>
            </p:nvSpPr>
            <p:spPr>
              <a:xfrm>
                <a:off x="6138742" y="4280569"/>
                <a:ext cx="190939" cy="126581"/>
              </a:xfrm>
              <a:custGeom>
                <a:avLst/>
                <a:gdLst/>
                <a:ahLst/>
                <a:cxnLst/>
                <a:rect l="l" t="t" r="r" b="b"/>
                <a:pathLst>
                  <a:path w="9126" h="6050" extrusionOk="0">
                    <a:moveTo>
                      <a:pt x="1" y="0"/>
                    </a:moveTo>
                    <a:lnTo>
                      <a:pt x="1" y="6050"/>
                    </a:lnTo>
                    <a:lnTo>
                      <a:pt x="9126" y="6050"/>
                    </a:lnTo>
                    <a:lnTo>
                      <a:pt x="912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4" name="Google Shape;1784;p50"/>
              <p:cNvSpPr/>
              <p:nvPr/>
            </p:nvSpPr>
            <p:spPr>
              <a:xfrm>
                <a:off x="6130163" y="4271280"/>
                <a:ext cx="208116" cy="143026"/>
              </a:xfrm>
              <a:custGeom>
                <a:avLst/>
                <a:gdLst/>
                <a:ahLst/>
                <a:cxnLst/>
                <a:rect l="l" t="t" r="r" b="b"/>
                <a:pathLst>
                  <a:path w="9947" h="6836" extrusionOk="0">
                    <a:moveTo>
                      <a:pt x="2427" y="820"/>
                    </a:moveTo>
                    <a:lnTo>
                      <a:pt x="2427" y="1948"/>
                    </a:lnTo>
                    <a:lnTo>
                      <a:pt x="787" y="1948"/>
                    </a:lnTo>
                    <a:lnTo>
                      <a:pt x="787" y="820"/>
                    </a:lnTo>
                    <a:close/>
                    <a:moveTo>
                      <a:pt x="7246" y="820"/>
                    </a:moveTo>
                    <a:lnTo>
                      <a:pt x="7246" y="1948"/>
                    </a:lnTo>
                    <a:lnTo>
                      <a:pt x="5298" y="1948"/>
                    </a:lnTo>
                    <a:lnTo>
                      <a:pt x="5298" y="820"/>
                    </a:lnTo>
                    <a:close/>
                    <a:moveTo>
                      <a:pt x="4478" y="820"/>
                    </a:moveTo>
                    <a:lnTo>
                      <a:pt x="4478" y="1982"/>
                    </a:lnTo>
                    <a:lnTo>
                      <a:pt x="2837" y="1982"/>
                    </a:lnTo>
                    <a:lnTo>
                      <a:pt x="2837" y="820"/>
                    </a:lnTo>
                    <a:close/>
                    <a:moveTo>
                      <a:pt x="9160" y="820"/>
                    </a:moveTo>
                    <a:lnTo>
                      <a:pt x="9160" y="1982"/>
                    </a:lnTo>
                    <a:lnTo>
                      <a:pt x="7690" y="1982"/>
                    </a:lnTo>
                    <a:lnTo>
                      <a:pt x="7690" y="820"/>
                    </a:lnTo>
                    <a:close/>
                    <a:moveTo>
                      <a:pt x="4478" y="2358"/>
                    </a:moveTo>
                    <a:lnTo>
                      <a:pt x="4478" y="4477"/>
                    </a:lnTo>
                    <a:lnTo>
                      <a:pt x="2837" y="4477"/>
                    </a:lnTo>
                    <a:lnTo>
                      <a:pt x="2837" y="2358"/>
                    </a:lnTo>
                    <a:close/>
                    <a:moveTo>
                      <a:pt x="9160" y="2358"/>
                    </a:moveTo>
                    <a:lnTo>
                      <a:pt x="9160" y="4477"/>
                    </a:lnTo>
                    <a:lnTo>
                      <a:pt x="7690" y="4477"/>
                    </a:lnTo>
                    <a:lnTo>
                      <a:pt x="7690" y="2358"/>
                    </a:lnTo>
                    <a:close/>
                    <a:moveTo>
                      <a:pt x="2427" y="2392"/>
                    </a:moveTo>
                    <a:lnTo>
                      <a:pt x="2427" y="4545"/>
                    </a:lnTo>
                    <a:lnTo>
                      <a:pt x="787" y="4545"/>
                    </a:lnTo>
                    <a:lnTo>
                      <a:pt x="787" y="2392"/>
                    </a:lnTo>
                    <a:close/>
                    <a:moveTo>
                      <a:pt x="7246" y="2392"/>
                    </a:moveTo>
                    <a:lnTo>
                      <a:pt x="7246" y="4545"/>
                    </a:lnTo>
                    <a:lnTo>
                      <a:pt x="5298" y="4545"/>
                    </a:lnTo>
                    <a:lnTo>
                      <a:pt x="5298" y="2392"/>
                    </a:lnTo>
                    <a:close/>
                    <a:moveTo>
                      <a:pt x="2427" y="4921"/>
                    </a:moveTo>
                    <a:lnTo>
                      <a:pt x="2427" y="6083"/>
                    </a:lnTo>
                    <a:lnTo>
                      <a:pt x="787" y="6083"/>
                    </a:lnTo>
                    <a:lnTo>
                      <a:pt x="787" y="4921"/>
                    </a:lnTo>
                    <a:close/>
                    <a:moveTo>
                      <a:pt x="4478" y="4921"/>
                    </a:moveTo>
                    <a:lnTo>
                      <a:pt x="4478" y="6083"/>
                    </a:lnTo>
                    <a:lnTo>
                      <a:pt x="2837" y="6083"/>
                    </a:lnTo>
                    <a:lnTo>
                      <a:pt x="2837" y="4921"/>
                    </a:lnTo>
                    <a:close/>
                    <a:moveTo>
                      <a:pt x="7246" y="4921"/>
                    </a:moveTo>
                    <a:lnTo>
                      <a:pt x="7246" y="6083"/>
                    </a:lnTo>
                    <a:lnTo>
                      <a:pt x="5298" y="6083"/>
                    </a:lnTo>
                    <a:lnTo>
                      <a:pt x="5298" y="4921"/>
                    </a:lnTo>
                    <a:close/>
                    <a:moveTo>
                      <a:pt x="9160" y="4921"/>
                    </a:moveTo>
                    <a:lnTo>
                      <a:pt x="9160" y="6083"/>
                    </a:lnTo>
                    <a:lnTo>
                      <a:pt x="7690" y="6083"/>
                    </a:lnTo>
                    <a:lnTo>
                      <a:pt x="7690" y="4921"/>
                    </a:lnTo>
                    <a:close/>
                    <a:moveTo>
                      <a:pt x="1" y="0"/>
                    </a:moveTo>
                    <a:lnTo>
                      <a:pt x="1" y="6835"/>
                    </a:lnTo>
                    <a:lnTo>
                      <a:pt x="9946" y="6835"/>
                    </a:lnTo>
                    <a:lnTo>
                      <a:pt x="994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5" name="Google Shape;1785;p50"/>
              <p:cNvSpPr/>
              <p:nvPr/>
            </p:nvSpPr>
            <p:spPr>
              <a:xfrm>
                <a:off x="6452188" y="4307015"/>
                <a:ext cx="204517" cy="264607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2647" extrusionOk="0">
                    <a:moveTo>
                      <a:pt x="0" y="1"/>
                    </a:moveTo>
                    <a:lnTo>
                      <a:pt x="0" y="12646"/>
                    </a:lnTo>
                    <a:lnTo>
                      <a:pt x="9775" y="12646"/>
                    </a:lnTo>
                    <a:lnTo>
                      <a:pt x="977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6" name="Google Shape;1786;p50"/>
              <p:cNvSpPr/>
              <p:nvPr/>
            </p:nvSpPr>
            <p:spPr>
              <a:xfrm>
                <a:off x="6571593" y="4446463"/>
                <a:ext cx="17910" cy="17889"/>
              </a:xfrm>
              <a:custGeom>
                <a:avLst/>
                <a:gdLst/>
                <a:ahLst/>
                <a:cxnLst/>
                <a:rect l="l" t="t" r="r" b="b"/>
                <a:pathLst>
                  <a:path w="856" h="855" extrusionOk="0">
                    <a:moveTo>
                      <a:pt x="445" y="0"/>
                    </a:moveTo>
                    <a:cubicBezTo>
                      <a:pt x="240" y="0"/>
                      <a:pt x="1" y="171"/>
                      <a:pt x="1" y="445"/>
                    </a:cubicBezTo>
                    <a:cubicBezTo>
                      <a:pt x="1" y="650"/>
                      <a:pt x="172" y="855"/>
                      <a:pt x="445" y="855"/>
                    </a:cubicBezTo>
                    <a:cubicBezTo>
                      <a:pt x="650" y="855"/>
                      <a:pt x="855" y="684"/>
                      <a:pt x="855" y="445"/>
                    </a:cubicBezTo>
                    <a:cubicBezTo>
                      <a:pt x="855" y="205"/>
                      <a:pt x="650" y="0"/>
                      <a:pt x="4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7" name="Google Shape;1787;p50"/>
              <p:cNvSpPr/>
              <p:nvPr/>
            </p:nvSpPr>
            <p:spPr>
              <a:xfrm>
                <a:off x="6452188" y="4307015"/>
                <a:ext cx="204517" cy="264607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2647" extrusionOk="0">
                    <a:moveTo>
                      <a:pt x="0" y="1"/>
                    </a:moveTo>
                    <a:lnTo>
                      <a:pt x="0" y="1812"/>
                    </a:lnTo>
                    <a:lnTo>
                      <a:pt x="7656" y="1812"/>
                    </a:lnTo>
                    <a:lnTo>
                      <a:pt x="7656" y="12646"/>
                    </a:lnTo>
                    <a:lnTo>
                      <a:pt x="9775" y="12646"/>
                    </a:lnTo>
                    <a:lnTo>
                      <a:pt x="977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8" name="Google Shape;1788;p50"/>
              <p:cNvSpPr/>
              <p:nvPr/>
            </p:nvSpPr>
            <p:spPr>
              <a:xfrm>
                <a:off x="6653106" y="2814325"/>
                <a:ext cx="327521" cy="477347"/>
              </a:xfrm>
              <a:custGeom>
                <a:avLst/>
                <a:gdLst/>
                <a:ahLst/>
                <a:cxnLst/>
                <a:rect l="l" t="t" r="r" b="b"/>
                <a:pathLst>
                  <a:path w="15654" h="22815" extrusionOk="0">
                    <a:moveTo>
                      <a:pt x="5142" y="0"/>
                    </a:moveTo>
                    <a:cubicBezTo>
                      <a:pt x="4750" y="0"/>
                      <a:pt x="4357" y="118"/>
                      <a:pt x="3965" y="258"/>
                    </a:cubicBezTo>
                    <a:cubicBezTo>
                      <a:pt x="2701" y="770"/>
                      <a:pt x="1573" y="1761"/>
                      <a:pt x="889" y="2958"/>
                    </a:cubicBezTo>
                    <a:cubicBezTo>
                      <a:pt x="308" y="4017"/>
                      <a:pt x="35" y="5247"/>
                      <a:pt x="35" y="6512"/>
                    </a:cubicBezTo>
                    <a:cubicBezTo>
                      <a:pt x="1" y="7571"/>
                      <a:pt x="206" y="8733"/>
                      <a:pt x="821" y="9622"/>
                    </a:cubicBezTo>
                    <a:cubicBezTo>
                      <a:pt x="1846" y="11228"/>
                      <a:pt x="3931" y="11878"/>
                      <a:pt x="5811" y="12322"/>
                    </a:cubicBezTo>
                    <a:cubicBezTo>
                      <a:pt x="4717" y="13176"/>
                      <a:pt x="3726" y="14407"/>
                      <a:pt x="3555" y="15808"/>
                    </a:cubicBezTo>
                    <a:cubicBezTo>
                      <a:pt x="3350" y="17209"/>
                      <a:pt x="4102" y="18816"/>
                      <a:pt x="5469" y="19226"/>
                    </a:cubicBezTo>
                    <a:cubicBezTo>
                      <a:pt x="5059" y="19738"/>
                      <a:pt x="4888" y="20524"/>
                      <a:pt x="5059" y="21140"/>
                    </a:cubicBezTo>
                    <a:cubicBezTo>
                      <a:pt x="5161" y="21823"/>
                      <a:pt x="5674" y="22404"/>
                      <a:pt x="6289" y="22677"/>
                    </a:cubicBezTo>
                    <a:lnTo>
                      <a:pt x="11928" y="22814"/>
                    </a:lnTo>
                    <a:cubicBezTo>
                      <a:pt x="12270" y="22814"/>
                      <a:pt x="12133" y="22233"/>
                      <a:pt x="12270" y="21960"/>
                    </a:cubicBezTo>
                    <a:cubicBezTo>
                      <a:pt x="12338" y="21823"/>
                      <a:pt x="12475" y="21755"/>
                      <a:pt x="12612" y="21652"/>
                    </a:cubicBezTo>
                    <a:cubicBezTo>
                      <a:pt x="13159" y="21276"/>
                      <a:pt x="13466" y="20524"/>
                      <a:pt x="13364" y="19841"/>
                    </a:cubicBezTo>
                    <a:cubicBezTo>
                      <a:pt x="13295" y="19157"/>
                      <a:pt x="12851" y="18508"/>
                      <a:pt x="12304" y="18064"/>
                    </a:cubicBezTo>
                    <a:lnTo>
                      <a:pt x="12168" y="17961"/>
                    </a:lnTo>
                    <a:cubicBezTo>
                      <a:pt x="12099" y="17790"/>
                      <a:pt x="12236" y="17619"/>
                      <a:pt x="12338" y="17517"/>
                    </a:cubicBezTo>
                    <a:cubicBezTo>
                      <a:pt x="12954" y="17038"/>
                      <a:pt x="13535" y="16594"/>
                      <a:pt x="14047" y="16013"/>
                    </a:cubicBezTo>
                    <a:cubicBezTo>
                      <a:pt x="15517" y="14373"/>
                      <a:pt x="15654" y="11707"/>
                      <a:pt x="14526" y="9793"/>
                    </a:cubicBezTo>
                    <a:cubicBezTo>
                      <a:pt x="13466" y="7811"/>
                      <a:pt x="11313" y="6580"/>
                      <a:pt x="9092" y="6341"/>
                    </a:cubicBezTo>
                    <a:cubicBezTo>
                      <a:pt x="9228" y="5521"/>
                      <a:pt x="9263" y="4666"/>
                      <a:pt x="9228" y="3812"/>
                    </a:cubicBezTo>
                    <a:cubicBezTo>
                      <a:pt x="9194" y="3334"/>
                      <a:pt x="9160" y="2821"/>
                      <a:pt x="8921" y="2411"/>
                    </a:cubicBezTo>
                    <a:cubicBezTo>
                      <a:pt x="8682" y="1898"/>
                      <a:pt x="8237" y="1488"/>
                      <a:pt x="7793" y="1146"/>
                    </a:cubicBezTo>
                    <a:cubicBezTo>
                      <a:pt x="7041" y="599"/>
                      <a:pt x="6289" y="53"/>
                      <a:pt x="5401" y="18"/>
                    </a:cubicBezTo>
                    <a:cubicBezTo>
                      <a:pt x="5314" y="6"/>
                      <a:pt x="5228" y="0"/>
                      <a:pt x="51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9" name="Google Shape;1789;p50"/>
              <p:cNvSpPr/>
              <p:nvPr/>
            </p:nvSpPr>
            <p:spPr>
              <a:xfrm>
                <a:off x="6756798" y="3288783"/>
                <a:ext cx="177360" cy="37912"/>
              </a:xfrm>
              <a:custGeom>
                <a:avLst/>
                <a:gdLst/>
                <a:ahLst/>
                <a:cxnLst/>
                <a:rect l="l" t="t" r="r" b="b"/>
                <a:pathLst>
                  <a:path w="8477" h="1812" extrusionOk="0">
                    <a:moveTo>
                      <a:pt x="0" y="0"/>
                    </a:moveTo>
                    <a:lnTo>
                      <a:pt x="0" y="1812"/>
                    </a:lnTo>
                    <a:lnTo>
                      <a:pt x="8476" y="1812"/>
                    </a:lnTo>
                    <a:lnTo>
                      <a:pt x="847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90" name="Google Shape;1790;p50"/>
            <p:cNvGrpSpPr/>
            <p:nvPr/>
          </p:nvGrpSpPr>
          <p:grpSpPr>
            <a:xfrm>
              <a:off x="7332425" y="3288072"/>
              <a:ext cx="1653965" cy="1283553"/>
              <a:chOff x="7332425" y="3288072"/>
              <a:chExt cx="1653965" cy="1283553"/>
            </a:xfrm>
          </p:grpSpPr>
          <p:sp>
            <p:nvSpPr>
              <p:cNvPr id="1791" name="Google Shape;1791;p50"/>
              <p:cNvSpPr/>
              <p:nvPr/>
            </p:nvSpPr>
            <p:spPr>
              <a:xfrm>
                <a:off x="7381049" y="3383164"/>
                <a:ext cx="1539540" cy="1188461"/>
              </a:xfrm>
              <a:custGeom>
                <a:avLst/>
                <a:gdLst/>
                <a:ahLst/>
                <a:cxnLst/>
                <a:rect l="l" t="t" r="r" b="b"/>
                <a:pathLst>
                  <a:path w="73583" h="56803" extrusionOk="0">
                    <a:moveTo>
                      <a:pt x="36775" y="1"/>
                    </a:moveTo>
                    <a:lnTo>
                      <a:pt x="1" y="22489"/>
                    </a:lnTo>
                    <a:lnTo>
                      <a:pt x="1" y="56802"/>
                    </a:lnTo>
                    <a:lnTo>
                      <a:pt x="73583" y="56802"/>
                    </a:lnTo>
                    <a:lnTo>
                      <a:pt x="73583" y="22489"/>
                    </a:lnTo>
                    <a:lnTo>
                      <a:pt x="3677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2" name="Google Shape;1792;p50"/>
              <p:cNvSpPr/>
              <p:nvPr/>
            </p:nvSpPr>
            <p:spPr>
              <a:xfrm>
                <a:off x="7381049" y="3409631"/>
                <a:ext cx="1539540" cy="1135527"/>
              </a:xfrm>
              <a:custGeom>
                <a:avLst/>
                <a:gdLst/>
                <a:ahLst/>
                <a:cxnLst/>
                <a:rect l="l" t="t" r="r" b="b"/>
                <a:pathLst>
                  <a:path w="73583" h="54273" extrusionOk="0">
                    <a:moveTo>
                      <a:pt x="35134" y="0"/>
                    </a:moveTo>
                    <a:lnTo>
                      <a:pt x="34553" y="376"/>
                    </a:lnTo>
                    <a:lnTo>
                      <a:pt x="39065" y="376"/>
                    </a:lnTo>
                    <a:lnTo>
                      <a:pt x="38449" y="0"/>
                    </a:lnTo>
                    <a:close/>
                    <a:moveTo>
                      <a:pt x="31717" y="2085"/>
                    </a:moveTo>
                    <a:lnTo>
                      <a:pt x="31136" y="2495"/>
                    </a:lnTo>
                    <a:lnTo>
                      <a:pt x="42448" y="2495"/>
                    </a:lnTo>
                    <a:lnTo>
                      <a:pt x="41799" y="2085"/>
                    </a:lnTo>
                    <a:close/>
                    <a:moveTo>
                      <a:pt x="28401" y="4136"/>
                    </a:moveTo>
                    <a:lnTo>
                      <a:pt x="27786" y="4546"/>
                    </a:lnTo>
                    <a:lnTo>
                      <a:pt x="45866" y="4546"/>
                    </a:lnTo>
                    <a:lnTo>
                      <a:pt x="45216" y="4136"/>
                    </a:lnTo>
                    <a:close/>
                    <a:moveTo>
                      <a:pt x="24984" y="6255"/>
                    </a:moveTo>
                    <a:lnTo>
                      <a:pt x="24369" y="6631"/>
                    </a:lnTo>
                    <a:lnTo>
                      <a:pt x="49215" y="6631"/>
                    </a:lnTo>
                    <a:lnTo>
                      <a:pt x="48600" y="6255"/>
                    </a:lnTo>
                    <a:close/>
                    <a:moveTo>
                      <a:pt x="21600" y="8305"/>
                    </a:moveTo>
                    <a:lnTo>
                      <a:pt x="21019" y="8681"/>
                    </a:lnTo>
                    <a:lnTo>
                      <a:pt x="52633" y="8681"/>
                    </a:lnTo>
                    <a:lnTo>
                      <a:pt x="51983" y="8305"/>
                    </a:lnTo>
                    <a:close/>
                    <a:moveTo>
                      <a:pt x="18183" y="10390"/>
                    </a:moveTo>
                    <a:lnTo>
                      <a:pt x="17568" y="10766"/>
                    </a:lnTo>
                    <a:lnTo>
                      <a:pt x="55982" y="10766"/>
                    </a:lnTo>
                    <a:lnTo>
                      <a:pt x="55333" y="10390"/>
                    </a:lnTo>
                    <a:close/>
                    <a:moveTo>
                      <a:pt x="14799" y="12441"/>
                    </a:moveTo>
                    <a:lnTo>
                      <a:pt x="14218" y="12817"/>
                    </a:lnTo>
                    <a:lnTo>
                      <a:pt x="59365" y="12817"/>
                    </a:lnTo>
                    <a:lnTo>
                      <a:pt x="58750" y="12441"/>
                    </a:lnTo>
                    <a:close/>
                    <a:moveTo>
                      <a:pt x="11450" y="14525"/>
                    </a:moveTo>
                    <a:lnTo>
                      <a:pt x="10835" y="14901"/>
                    </a:lnTo>
                    <a:lnTo>
                      <a:pt x="62783" y="14901"/>
                    </a:lnTo>
                    <a:lnTo>
                      <a:pt x="62134" y="14525"/>
                    </a:lnTo>
                    <a:close/>
                    <a:moveTo>
                      <a:pt x="8066" y="16576"/>
                    </a:moveTo>
                    <a:lnTo>
                      <a:pt x="7451" y="16952"/>
                    </a:lnTo>
                    <a:lnTo>
                      <a:pt x="66167" y="16952"/>
                    </a:lnTo>
                    <a:lnTo>
                      <a:pt x="65517" y="16576"/>
                    </a:lnTo>
                    <a:close/>
                    <a:moveTo>
                      <a:pt x="4649" y="18661"/>
                    </a:moveTo>
                    <a:lnTo>
                      <a:pt x="4034" y="19071"/>
                    </a:lnTo>
                    <a:lnTo>
                      <a:pt x="69550" y="19071"/>
                    </a:lnTo>
                    <a:lnTo>
                      <a:pt x="68901" y="18661"/>
                    </a:lnTo>
                    <a:close/>
                    <a:moveTo>
                      <a:pt x="1265" y="20711"/>
                    </a:moveTo>
                    <a:lnTo>
                      <a:pt x="684" y="21121"/>
                    </a:lnTo>
                    <a:lnTo>
                      <a:pt x="72899" y="21121"/>
                    </a:lnTo>
                    <a:lnTo>
                      <a:pt x="72318" y="20711"/>
                    </a:lnTo>
                    <a:close/>
                    <a:moveTo>
                      <a:pt x="1" y="22830"/>
                    </a:moveTo>
                    <a:lnTo>
                      <a:pt x="1" y="23206"/>
                    </a:lnTo>
                    <a:lnTo>
                      <a:pt x="73583" y="23206"/>
                    </a:lnTo>
                    <a:lnTo>
                      <a:pt x="73583" y="22830"/>
                    </a:lnTo>
                    <a:close/>
                    <a:moveTo>
                      <a:pt x="1" y="24881"/>
                    </a:moveTo>
                    <a:lnTo>
                      <a:pt x="1" y="25257"/>
                    </a:lnTo>
                    <a:lnTo>
                      <a:pt x="73583" y="25257"/>
                    </a:lnTo>
                    <a:lnTo>
                      <a:pt x="73583" y="24881"/>
                    </a:lnTo>
                    <a:close/>
                    <a:moveTo>
                      <a:pt x="1" y="26966"/>
                    </a:moveTo>
                    <a:lnTo>
                      <a:pt x="1" y="27342"/>
                    </a:lnTo>
                    <a:lnTo>
                      <a:pt x="73583" y="27342"/>
                    </a:lnTo>
                    <a:lnTo>
                      <a:pt x="73583" y="26966"/>
                    </a:lnTo>
                    <a:close/>
                    <a:moveTo>
                      <a:pt x="1" y="29016"/>
                    </a:moveTo>
                    <a:lnTo>
                      <a:pt x="1" y="29392"/>
                    </a:lnTo>
                    <a:lnTo>
                      <a:pt x="73583" y="29392"/>
                    </a:lnTo>
                    <a:lnTo>
                      <a:pt x="73583" y="29016"/>
                    </a:lnTo>
                    <a:close/>
                    <a:moveTo>
                      <a:pt x="1" y="31101"/>
                    </a:moveTo>
                    <a:lnTo>
                      <a:pt x="1" y="31477"/>
                    </a:lnTo>
                    <a:lnTo>
                      <a:pt x="73583" y="31477"/>
                    </a:lnTo>
                    <a:lnTo>
                      <a:pt x="73583" y="31101"/>
                    </a:lnTo>
                    <a:close/>
                    <a:moveTo>
                      <a:pt x="1" y="33152"/>
                    </a:moveTo>
                    <a:lnTo>
                      <a:pt x="1" y="33527"/>
                    </a:lnTo>
                    <a:lnTo>
                      <a:pt x="73583" y="33527"/>
                    </a:lnTo>
                    <a:lnTo>
                      <a:pt x="73583" y="33152"/>
                    </a:lnTo>
                    <a:close/>
                    <a:moveTo>
                      <a:pt x="1" y="35236"/>
                    </a:moveTo>
                    <a:lnTo>
                      <a:pt x="1" y="35646"/>
                    </a:lnTo>
                    <a:lnTo>
                      <a:pt x="73583" y="35646"/>
                    </a:lnTo>
                    <a:lnTo>
                      <a:pt x="73583" y="35236"/>
                    </a:lnTo>
                    <a:close/>
                    <a:moveTo>
                      <a:pt x="1" y="37287"/>
                    </a:moveTo>
                    <a:lnTo>
                      <a:pt x="1" y="37697"/>
                    </a:lnTo>
                    <a:lnTo>
                      <a:pt x="73583" y="37697"/>
                    </a:lnTo>
                    <a:lnTo>
                      <a:pt x="73583" y="37287"/>
                    </a:lnTo>
                    <a:close/>
                    <a:moveTo>
                      <a:pt x="1" y="39406"/>
                    </a:moveTo>
                    <a:lnTo>
                      <a:pt x="1" y="39782"/>
                    </a:lnTo>
                    <a:lnTo>
                      <a:pt x="73583" y="39782"/>
                    </a:lnTo>
                    <a:lnTo>
                      <a:pt x="73583" y="39406"/>
                    </a:lnTo>
                    <a:close/>
                    <a:moveTo>
                      <a:pt x="1" y="41456"/>
                    </a:moveTo>
                    <a:lnTo>
                      <a:pt x="1" y="41832"/>
                    </a:lnTo>
                    <a:lnTo>
                      <a:pt x="73583" y="41832"/>
                    </a:lnTo>
                    <a:lnTo>
                      <a:pt x="73583" y="41456"/>
                    </a:lnTo>
                    <a:close/>
                    <a:moveTo>
                      <a:pt x="1" y="43541"/>
                    </a:moveTo>
                    <a:lnTo>
                      <a:pt x="1" y="43917"/>
                    </a:lnTo>
                    <a:lnTo>
                      <a:pt x="73583" y="43917"/>
                    </a:lnTo>
                    <a:lnTo>
                      <a:pt x="73583" y="43541"/>
                    </a:lnTo>
                    <a:close/>
                    <a:moveTo>
                      <a:pt x="1" y="45592"/>
                    </a:moveTo>
                    <a:lnTo>
                      <a:pt x="1" y="45968"/>
                    </a:lnTo>
                    <a:lnTo>
                      <a:pt x="73583" y="45968"/>
                    </a:lnTo>
                    <a:lnTo>
                      <a:pt x="73583" y="45592"/>
                    </a:lnTo>
                    <a:close/>
                    <a:moveTo>
                      <a:pt x="1" y="47677"/>
                    </a:moveTo>
                    <a:lnTo>
                      <a:pt x="1" y="48053"/>
                    </a:lnTo>
                    <a:lnTo>
                      <a:pt x="73583" y="48053"/>
                    </a:lnTo>
                    <a:lnTo>
                      <a:pt x="73583" y="47677"/>
                    </a:lnTo>
                    <a:close/>
                    <a:moveTo>
                      <a:pt x="1" y="49727"/>
                    </a:moveTo>
                    <a:lnTo>
                      <a:pt x="1" y="50103"/>
                    </a:lnTo>
                    <a:lnTo>
                      <a:pt x="73583" y="50103"/>
                    </a:lnTo>
                    <a:lnTo>
                      <a:pt x="73583" y="49727"/>
                    </a:lnTo>
                    <a:close/>
                    <a:moveTo>
                      <a:pt x="1" y="51812"/>
                    </a:moveTo>
                    <a:lnTo>
                      <a:pt x="1" y="52222"/>
                    </a:lnTo>
                    <a:lnTo>
                      <a:pt x="73583" y="52222"/>
                    </a:lnTo>
                    <a:lnTo>
                      <a:pt x="73583" y="51812"/>
                    </a:lnTo>
                    <a:close/>
                    <a:moveTo>
                      <a:pt x="1" y="53863"/>
                    </a:moveTo>
                    <a:lnTo>
                      <a:pt x="1" y="54273"/>
                    </a:lnTo>
                    <a:lnTo>
                      <a:pt x="73583" y="54273"/>
                    </a:lnTo>
                    <a:lnTo>
                      <a:pt x="73583" y="53863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3" name="Google Shape;1793;p50"/>
              <p:cNvSpPr/>
              <p:nvPr/>
            </p:nvSpPr>
            <p:spPr>
              <a:xfrm>
                <a:off x="7361758" y="4525822"/>
                <a:ext cx="1577431" cy="45799"/>
              </a:xfrm>
              <a:custGeom>
                <a:avLst/>
                <a:gdLst/>
                <a:ahLst/>
                <a:cxnLst/>
                <a:rect l="l" t="t" r="r" b="b"/>
                <a:pathLst>
                  <a:path w="75394" h="2189" extrusionOk="0">
                    <a:moveTo>
                      <a:pt x="0" y="1"/>
                    </a:moveTo>
                    <a:lnTo>
                      <a:pt x="0" y="2188"/>
                    </a:lnTo>
                    <a:lnTo>
                      <a:pt x="75393" y="2188"/>
                    </a:lnTo>
                    <a:lnTo>
                      <a:pt x="7539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4" name="Google Shape;1794;p50"/>
              <p:cNvSpPr/>
              <p:nvPr/>
            </p:nvSpPr>
            <p:spPr>
              <a:xfrm>
                <a:off x="7381049" y="4203345"/>
                <a:ext cx="1539540" cy="22178"/>
              </a:xfrm>
              <a:custGeom>
                <a:avLst/>
                <a:gdLst/>
                <a:ahLst/>
                <a:cxnLst/>
                <a:rect l="l" t="t" r="r" b="b"/>
                <a:pathLst>
                  <a:path w="73583" h="1060" extrusionOk="0">
                    <a:moveTo>
                      <a:pt x="1" y="0"/>
                    </a:moveTo>
                    <a:lnTo>
                      <a:pt x="1" y="1060"/>
                    </a:lnTo>
                    <a:lnTo>
                      <a:pt x="73583" y="1060"/>
                    </a:lnTo>
                    <a:lnTo>
                      <a:pt x="7358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5" name="Google Shape;1795;p50"/>
              <p:cNvSpPr/>
              <p:nvPr/>
            </p:nvSpPr>
            <p:spPr>
              <a:xfrm>
                <a:off x="8069647" y="3635593"/>
                <a:ext cx="158049" cy="315344"/>
              </a:xfrm>
              <a:custGeom>
                <a:avLst/>
                <a:gdLst/>
                <a:ahLst/>
                <a:cxnLst/>
                <a:rect l="l" t="t" r="r" b="b"/>
                <a:pathLst>
                  <a:path w="7554" h="15072" extrusionOk="0">
                    <a:moveTo>
                      <a:pt x="1" y="0"/>
                    </a:moveTo>
                    <a:lnTo>
                      <a:pt x="1" y="15072"/>
                    </a:lnTo>
                    <a:lnTo>
                      <a:pt x="7554" y="15072"/>
                    </a:lnTo>
                    <a:lnTo>
                      <a:pt x="755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6" name="Google Shape;1796;p50"/>
              <p:cNvSpPr/>
              <p:nvPr/>
            </p:nvSpPr>
            <p:spPr>
              <a:xfrm>
                <a:off x="8058203" y="3624149"/>
                <a:ext cx="181649" cy="338944"/>
              </a:xfrm>
              <a:custGeom>
                <a:avLst/>
                <a:gdLst/>
                <a:ahLst/>
                <a:cxnLst/>
                <a:rect l="l" t="t" r="r" b="b"/>
                <a:pathLst>
                  <a:path w="8682" h="16200" extrusionOk="0">
                    <a:moveTo>
                      <a:pt x="2393" y="547"/>
                    </a:moveTo>
                    <a:lnTo>
                      <a:pt x="2393" y="3008"/>
                    </a:lnTo>
                    <a:lnTo>
                      <a:pt x="548" y="3008"/>
                    </a:lnTo>
                    <a:lnTo>
                      <a:pt x="548" y="547"/>
                    </a:lnTo>
                    <a:close/>
                    <a:moveTo>
                      <a:pt x="5982" y="547"/>
                    </a:moveTo>
                    <a:lnTo>
                      <a:pt x="5982" y="3008"/>
                    </a:lnTo>
                    <a:lnTo>
                      <a:pt x="3008" y="3008"/>
                    </a:lnTo>
                    <a:lnTo>
                      <a:pt x="3008" y="547"/>
                    </a:lnTo>
                    <a:close/>
                    <a:moveTo>
                      <a:pt x="8135" y="547"/>
                    </a:moveTo>
                    <a:lnTo>
                      <a:pt x="8135" y="3008"/>
                    </a:lnTo>
                    <a:lnTo>
                      <a:pt x="6597" y="3008"/>
                    </a:lnTo>
                    <a:lnTo>
                      <a:pt x="6597" y="547"/>
                    </a:lnTo>
                    <a:close/>
                    <a:moveTo>
                      <a:pt x="2393" y="3555"/>
                    </a:moveTo>
                    <a:lnTo>
                      <a:pt x="2393" y="8442"/>
                    </a:lnTo>
                    <a:lnTo>
                      <a:pt x="548" y="8442"/>
                    </a:lnTo>
                    <a:lnTo>
                      <a:pt x="548" y="3555"/>
                    </a:lnTo>
                    <a:close/>
                    <a:moveTo>
                      <a:pt x="8169" y="3555"/>
                    </a:moveTo>
                    <a:lnTo>
                      <a:pt x="8169" y="8442"/>
                    </a:lnTo>
                    <a:lnTo>
                      <a:pt x="6631" y="8442"/>
                    </a:lnTo>
                    <a:lnTo>
                      <a:pt x="6631" y="3555"/>
                    </a:lnTo>
                    <a:close/>
                    <a:moveTo>
                      <a:pt x="6016" y="3589"/>
                    </a:moveTo>
                    <a:lnTo>
                      <a:pt x="6016" y="8510"/>
                    </a:lnTo>
                    <a:lnTo>
                      <a:pt x="3043" y="8510"/>
                    </a:lnTo>
                    <a:lnTo>
                      <a:pt x="3043" y="3589"/>
                    </a:lnTo>
                    <a:close/>
                    <a:moveTo>
                      <a:pt x="2393" y="9057"/>
                    </a:moveTo>
                    <a:lnTo>
                      <a:pt x="2393" y="13158"/>
                    </a:lnTo>
                    <a:lnTo>
                      <a:pt x="548" y="13158"/>
                    </a:lnTo>
                    <a:lnTo>
                      <a:pt x="548" y="9057"/>
                    </a:lnTo>
                    <a:close/>
                    <a:moveTo>
                      <a:pt x="8169" y="9057"/>
                    </a:moveTo>
                    <a:lnTo>
                      <a:pt x="8169" y="13158"/>
                    </a:lnTo>
                    <a:lnTo>
                      <a:pt x="6631" y="13158"/>
                    </a:lnTo>
                    <a:lnTo>
                      <a:pt x="6631" y="9057"/>
                    </a:lnTo>
                    <a:close/>
                    <a:moveTo>
                      <a:pt x="5982" y="9091"/>
                    </a:moveTo>
                    <a:lnTo>
                      <a:pt x="5982" y="13192"/>
                    </a:lnTo>
                    <a:lnTo>
                      <a:pt x="3008" y="13192"/>
                    </a:lnTo>
                    <a:lnTo>
                      <a:pt x="3008" y="9091"/>
                    </a:lnTo>
                    <a:close/>
                    <a:moveTo>
                      <a:pt x="8169" y="13773"/>
                    </a:moveTo>
                    <a:lnTo>
                      <a:pt x="8169" y="15585"/>
                    </a:lnTo>
                    <a:lnTo>
                      <a:pt x="6631" y="15585"/>
                    </a:lnTo>
                    <a:lnTo>
                      <a:pt x="6631" y="13773"/>
                    </a:lnTo>
                    <a:close/>
                    <a:moveTo>
                      <a:pt x="2393" y="13808"/>
                    </a:moveTo>
                    <a:lnTo>
                      <a:pt x="2393" y="15653"/>
                    </a:lnTo>
                    <a:lnTo>
                      <a:pt x="548" y="15653"/>
                    </a:lnTo>
                    <a:lnTo>
                      <a:pt x="548" y="13808"/>
                    </a:lnTo>
                    <a:close/>
                    <a:moveTo>
                      <a:pt x="6016" y="13808"/>
                    </a:moveTo>
                    <a:lnTo>
                      <a:pt x="6016" y="15653"/>
                    </a:lnTo>
                    <a:lnTo>
                      <a:pt x="3043" y="15653"/>
                    </a:lnTo>
                    <a:lnTo>
                      <a:pt x="3043" y="13808"/>
                    </a:lnTo>
                    <a:close/>
                    <a:moveTo>
                      <a:pt x="1" y="0"/>
                    </a:moveTo>
                    <a:lnTo>
                      <a:pt x="1" y="547"/>
                    </a:lnTo>
                    <a:lnTo>
                      <a:pt x="1" y="15653"/>
                    </a:lnTo>
                    <a:lnTo>
                      <a:pt x="1" y="16200"/>
                    </a:lnTo>
                    <a:lnTo>
                      <a:pt x="8682" y="16200"/>
                    </a:lnTo>
                    <a:lnTo>
                      <a:pt x="8682" y="15653"/>
                    </a:lnTo>
                    <a:lnTo>
                      <a:pt x="8682" y="547"/>
                    </a:lnTo>
                    <a:lnTo>
                      <a:pt x="86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7" name="Google Shape;1797;p50"/>
              <p:cNvSpPr/>
              <p:nvPr/>
            </p:nvSpPr>
            <p:spPr>
              <a:xfrm>
                <a:off x="8026045" y="4279126"/>
                <a:ext cx="249564" cy="292497"/>
              </a:xfrm>
              <a:custGeom>
                <a:avLst/>
                <a:gdLst/>
                <a:ahLst/>
                <a:cxnLst/>
                <a:rect l="l" t="t" r="r" b="b"/>
                <a:pathLst>
                  <a:path w="11928" h="13980" extrusionOk="0">
                    <a:moveTo>
                      <a:pt x="0" y="1"/>
                    </a:moveTo>
                    <a:lnTo>
                      <a:pt x="0" y="13979"/>
                    </a:lnTo>
                    <a:lnTo>
                      <a:pt x="11928" y="13979"/>
                    </a:lnTo>
                    <a:lnTo>
                      <a:pt x="1192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8" name="Google Shape;1798;p50"/>
              <p:cNvSpPr/>
              <p:nvPr/>
            </p:nvSpPr>
            <p:spPr>
              <a:xfrm>
                <a:off x="8208384" y="4409995"/>
                <a:ext cx="37912" cy="37200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1778" extrusionOk="0">
                    <a:moveTo>
                      <a:pt x="889" y="0"/>
                    </a:moveTo>
                    <a:cubicBezTo>
                      <a:pt x="410" y="0"/>
                      <a:pt x="0" y="376"/>
                      <a:pt x="0" y="889"/>
                    </a:cubicBezTo>
                    <a:cubicBezTo>
                      <a:pt x="0" y="1367"/>
                      <a:pt x="376" y="1777"/>
                      <a:pt x="889" y="1777"/>
                    </a:cubicBezTo>
                    <a:cubicBezTo>
                      <a:pt x="1367" y="1777"/>
                      <a:pt x="1811" y="1402"/>
                      <a:pt x="1811" y="889"/>
                    </a:cubicBezTo>
                    <a:cubicBezTo>
                      <a:pt x="1811" y="376"/>
                      <a:pt x="1367" y="0"/>
                      <a:pt x="889" y="0"/>
                    </a:cubicBezTo>
                    <a:close/>
                  </a:path>
                </a:pathLst>
              </a:custGeom>
              <a:solidFill>
                <a:srgbClr val="EADC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9" name="Google Shape;1799;p50"/>
              <p:cNvSpPr/>
              <p:nvPr/>
            </p:nvSpPr>
            <p:spPr>
              <a:xfrm>
                <a:off x="7640612" y="4270547"/>
                <a:ext cx="160204" cy="202383"/>
              </a:xfrm>
              <a:custGeom>
                <a:avLst/>
                <a:gdLst/>
                <a:ahLst/>
                <a:cxnLst/>
                <a:rect l="l" t="t" r="r" b="b"/>
                <a:pathLst>
                  <a:path w="7657" h="9673" extrusionOk="0">
                    <a:moveTo>
                      <a:pt x="1" y="1"/>
                    </a:moveTo>
                    <a:lnTo>
                      <a:pt x="1" y="9673"/>
                    </a:lnTo>
                    <a:lnTo>
                      <a:pt x="7656" y="9673"/>
                    </a:lnTo>
                    <a:lnTo>
                      <a:pt x="765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0" name="Google Shape;1800;p50"/>
              <p:cNvSpPr/>
              <p:nvPr/>
            </p:nvSpPr>
            <p:spPr>
              <a:xfrm>
                <a:off x="7627034" y="4257680"/>
                <a:ext cx="185227" cy="228118"/>
              </a:xfrm>
              <a:custGeom>
                <a:avLst/>
                <a:gdLst/>
                <a:ahLst/>
                <a:cxnLst/>
                <a:rect l="l" t="t" r="r" b="b"/>
                <a:pathLst>
                  <a:path w="8853" h="10903" extrusionOk="0">
                    <a:moveTo>
                      <a:pt x="2871" y="616"/>
                    </a:moveTo>
                    <a:lnTo>
                      <a:pt x="2871" y="2906"/>
                    </a:lnTo>
                    <a:lnTo>
                      <a:pt x="650" y="2906"/>
                    </a:lnTo>
                    <a:lnTo>
                      <a:pt x="650" y="616"/>
                    </a:lnTo>
                    <a:close/>
                    <a:moveTo>
                      <a:pt x="5674" y="616"/>
                    </a:moveTo>
                    <a:lnTo>
                      <a:pt x="5674" y="2906"/>
                    </a:lnTo>
                    <a:lnTo>
                      <a:pt x="3487" y="2906"/>
                    </a:lnTo>
                    <a:lnTo>
                      <a:pt x="3487" y="616"/>
                    </a:lnTo>
                    <a:close/>
                    <a:moveTo>
                      <a:pt x="8271" y="616"/>
                    </a:moveTo>
                    <a:lnTo>
                      <a:pt x="8271" y="2906"/>
                    </a:lnTo>
                    <a:lnTo>
                      <a:pt x="6255" y="2906"/>
                    </a:lnTo>
                    <a:lnTo>
                      <a:pt x="6255" y="616"/>
                    </a:lnTo>
                    <a:close/>
                    <a:moveTo>
                      <a:pt x="8271" y="3521"/>
                    </a:moveTo>
                    <a:lnTo>
                      <a:pt x="8271" y="7417"/>
                    </a:lnTo>
                    <a:lnTo>
                      <a:pt x="6255" y="7417"/>
                    </a:lnTo>
                    <a:lnTo>
                      <a:pt x="6255" y="3521"/>
                    </a:lnTo>
                    <a:close/>
                    <a:moveTo>
                      <a:pt x="2871" y="3555"/>
                    </a:moveTo>
                    <a:lnTo>
                      <a:pt x="2871" y="7451"/>
                    </a:lnTo>
                    <a:lnTo>
                      <a:pt x="650" y="7451"/>
                    </a:lnTo>
                    <a:lnTo>
                      <a:pt x="650" y="3555"/>
                    </a:lnTo>
                    <a:close/>
                    <a:moveTo>
                      <a:pt x="5674" y="3555"/>
                    </a:moveTo>
                    <a:lnTo>
                      <a:pt x="5674" y="7451"/>
                    </a:lnTo>
                    <a:lnTo>
                      <a:pt x="3487" y="7451"/>
                    </a:lnTo>
                    <a:lnTo>
                      <a:pt x="3487" y="3555"/>
                    </a:lnTo>
                    <a:close/>
                    <a:moveTo>
                      <a:pt x="8271" y="7998"/>
                    </a:moveTo>
                    <a:lnTo>
                      <a:pt x="8271" y="10322"/>
                    </a:lnTo>
                    <a:lnTo>
                      <a:pt x="6255" y="10322"/>
                    </a:lnTo>
                    <a:lnTo>
                      <a:pt x="6255" y="7998"/>
                    </a:lnTo>
                    <a:close/>
                    <a:moveTo>
                      <a:pt x="2871" y="8032"/>
                    </a:moveTo>
                    <a:lnTo>
                      <a:pt x="2871" y="10356"/>
                    </a:lnTo>
                    <a:lnTo>
                      <a:pt x="650" y="10356"/>
                    </a:lnTo>
                    <a:lnTo>
                      <a:pt x="650" y="8032"/>
                    </a:lnTo>
                    <a:close/>
                    <a:moveTo>
                      <a:pt x="5674" y="8032"/>
                    </a:moveTo>
                    <a:lnTo>
                      <a:pt x="5674" y="10356"/>
                    </a:lnTo>
                    <a:lnTo>
                      <a:pt x="3487" y="10356"/>
                    </a:lnTo>
                    <a:lnTo>
                      <a:pt x="3487" y="8032"/>
                    </a:lnTo>
                    <a:close/>
                    <a:moveTo>
                      <a:pt x="1" y="1"/>
                    </a:moveTo>
                    <a:lnTo>
                      <a:pt x="1" y="616"/>
                    </a:lnTo>
                    <a:lnTo>
                      <a:pt x="1" y="10322"/>
                    </a:lnTo>
                    <a:lnTo>
                      <a:pt x="1" y="10903"/>
                    </a:lnTo>
                    <a:lnTo>
                      <a:pt x="8852" y="10903"/>
                    </a:lnTo>
                    <a:lnTo>
                      <a:pt x="8852" y="10322"/>
                    </a:lnTo>
                    <a:lnTo>
                      <a:pt x="8852" y="616"/>
                    </a:lnTo>
                    <a:lnTo>
                      <a:pt x="885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1" name="Google Shape;1801;p50"/>
              <p:cNvSpPr/>
              <p:nvPr/>
            </p:nvSpPr>
            <p:spPr>
              <a:xfrm>
                <a:off x="7603433" y="4480065"/>
                <a:ext cx="233139" cy="16466"/>
              </a:xfrm>
              <a:custGeom>
                <a:avLst/>
                <a:gdLst/>
                <a:ahLst/>
                <a:cxnLst/>
                <a:rect l="l" t="t" r="r" b="b"/>
                <a:pathLst>
                  <a:path w="11143" h="787" extrusionOk="0">
                    <a:moveTo>
                      <a:pt x="1" y="1"/>
                    </a:moveTo>
                    <a:lnTo>
                      <a:pt x="1" y="787"/>
                    </a:lnTo>
                    <a:lnTo>
                      <a:pt x="11142" y="787"/>
                    </a:lnTo>
                    <a:lnTo>
                      <a:pt x="1114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2" name="Google Shape;1802;p50"/>
              <p:cNvSpPr/>
              <p:nvPr/>
            </p:nvSpPr>
            <p:spPr>
              <a:xfrm>
                <a:off x="8512282" y="4270547"/>
                <a:ext cx="160183" cy="202383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9673" extrusionOk="0">
                    <a:moveTo>
                      <a:pt x="0" y="1"/>
                    </a:moveTo>
                    <a:lnTo>
                      <a:pt x="0" y="9673"/>
                    </a:lnTo>
                    <a:lnTo>
                      <a:pt x="7656" y="9673"/>
                    </a:lnTo>
                    <a:lnTo>
                      <a:pt x="765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3" name="Google Shape;1803;p50"/>
              <p:cNvSpPr/>
              <p:nvPr/>
            </p:nvSpPr>
            <p:spPr>
              <a:xfrm>
                <a:off x="8500126" y="4257680"/>
                <a:ext cx="184495" cy="228118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10903" extrusionOk="0">
                    <a:moveTo>
                      <a:pt x="2803" y="616"/>
                    </a:moveTo>
                    <a:lnTo>
                      <a:pt x="2803" y="2906"/>
                    </a:lnTo>
                    <a:lnTo>
                      <a:pt x="581" y="2906"/>
                    </a:lnTo>
                    <a:lnTo>
                      <a:pt x="581" y="616"/>
                    </a:lnTo>
                    <a:close/>
                    <a:moveTo>
                      <a:pt x="5571" y="616"/>
                    </a:moveTo>
                    <a:lnTo>
                      <a:pt x="5571" y="2906"/>
                    </a:lnTo>
                    <a:lnTo>
                      <a:pt x="3418" y="2906"/>
                    </a:lnTo>
                    <a:lnTo>
                      <a:pt x="3418" y="616"/>
                    </a:lnTo>
                    <a:close/>
                    <a:moveTo>
                      <a:pt x="8237" y="616"/>
                    </a:moveTo>
                    <a:lnTo>
                      <a:pt x="8237" y="2906"/>
                    </a:lnTo>
                    <a:lnTo>
                      <a:pt x="6220" y="2906"/>
                    </a:lnTo>
                    <a:lnTo>
                      <a:pt x="6220" y="616"/>
                    </a:lnTo>
                    <a:close/>
                    <a:moveTo>
                      <a:pt x="8202" y="3521"/>
                    </a:moveTo>
                    <a:lnTo>
                      <a:pt x="8202" y="7417"/>
                    </a:lnTo>
                    <a:lnTo>
                      <a:pt x="6186" y="7417"/>
                    </a:lnTo>
                    <a:lnTo>
                      <a:pt x="6186" y="3521"/>
                    </a:lnTo>
                    <a:close/>
                    <a:moveTo>
                      <a:pt x="2803" y="3555"/>
                    </a:moveTo>
                    <a:lnTo>
                      <a:pt x="2803" y="7451"/>
                    </a:lnTo>
                    <a:lnTo>
                      <a:pt x="581" y="7451"/>
                    </a:lnTo>
                    <a:lnTo>
                      <a:pt x="581" y="3555"/>
                    </a:lnTo>
                    <a:close/>
                    <a:moveTo>
                      <a:pt x="5571" y="3555"/>
                    </a:moveTo>
                    <a:lnTo>
                      <a:pt x="5571" y="7451"/>
                    </a:lnTo>
                    <a:lnTo>
                      <a:pt x="3418" y="7451"/>
                    </a:lnTo>
                    <a:lnTo>
                      <a:pt x="3418" y="3555"/>
                    </a:lnTo>
                    <a:close/>
                    <a:moveTo>
                      <a:pt x="8202" y="7998"/>
                    </a:moveTo>
                    <a:lnTo>
                      <a:pt x="8202" y="10322"/>
                    </a:lnTo>
                    <a:lnTo>
                      <a:pt x="6186" y="10322"/>
                    </a:lnTo>
                    <a:lnTo>
                      <a:pt x="6186" y="7998"/>
                    </a:lnTo>
                    <a:close/>
                    <a:moveTo>
                      <a:pt x="2803" y="8032"/>
                    </a:moveTo>
                    <a:lnTo>
                      <a:pt x="2803" y="10356"/>
                    </a:lnTo>
                    <a:lnTo>
                      <a:pt x="581" y="10356"/>
                    </a:lnTo>
                    <a:lnTo>
                      <a:pt x="581" y="8032"/>
                    </a:lnTo>
                    <a:close/>
                    <a:moveTo>
                      <a:pt x="5571" y="8032"/>
                    </a:moveTo>
                    <a:lnTo>
                      <a:pt x="5571" y="10356"/>
                    </a:lnTo>
                    <a:lnTo>
                      <a:pt x="3418" y="10356"/>
                    </a:lnTo>
                    <a:lnTo>
                      <a:pt x="3418" y="8032"/>
                    </a:lnTo>
                    <a:close/>
                    <a:moveTo>
                      <a:pt x="0" y="1"/>
                    </a:moveTo>
                    <a:lnTo>
                      <a:pt x="0" y="616"/>
                    </a:lnTo>
                    <a:lnTo>
                      <a:pt x="0" y="10322"/>
                    </a:lnTo>
                    <a:lnTo>
                      <a:pt x="0" y="10903"/>
                    </a:lnTo>
                    <a:lnTo>
                      <a:pt x="8818" y="10903"/>
                    </a:lnTo>
                    <a:lnTo>
                      <a:pt x="8818" y="10322"/>
                    </a:lnTo>
                    <a:lnTo>
                      <a:pt x="8818" y="616"/>
                    </a:lnTo>
                    <a:lnTo>
                      <a:pt x="881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4" name="Google Shape;1804;p50"/>
              <p:cNvSpPr/>
              <p:nvPr/>
            </p:nvSpPr>
            <p:spPr>
              <a:xfrm>
                <a:off x="8475814" y="4480065"/>
                <a:ext cx="233118" cy="16466"/>
              </a:xfrm>
              <a:custGeom>
                <a:avLst/>
                <a:gdLst/>
                <a:ahLst/>
                <a:cxnLst/>
                <a:rect l="l" t="t" r="r" b="b"/>
                <a:pathLst>
                  <a:path w="11142" h="787" extrusionOk="0">
                    <a:moveTo>
                      <a:pt x="0" y="1"/>
                    </a:moveTo>
                    <a:lnTo>
                      <a:pt x="0" y="787"/>
                    </a:lnTo>
                    <a:lnTo>
                      <a:pt x="11142" y="787"/>
                    </a:lnTo>
                    <a:lnTo>
                      <a:pt x="1114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5" name="Google Shape;1805;p50"/>
              <p:cNvSpPr/>
              <p:nvPr/>
            </p:nvSpPr>
            <p:spPr>
              <a:xfrm>
                <a:off x="7353159" y="3451099"/>
                <a:ext cx="1597475" cy="727245"/>
              </a:xfrm>
              <a:custGeom>
                <a:avLst/>
                <a:gdLst/>
                <a:ahLst/>
                <a:cxnLst/>
                <a:rect l="l" t="t" r="r" b="b"/>
                <a:pathLst>
                  <a:path w="76352" h="34759" extrusionOk="0">
                    <a:moveTo>
                      <a:pt x="13466" y="29324"/>
                    </a:moveTo>
                    <a:lnTo>
                      <a:pt x="13466" y="32161"/>
                    </a:lnTo>
                    <a:lnTo>
                      <a:pt x="10151" y="29324"/>
                    </a:lnTo>
                    <a:close/>
                    <a:moveTo>
                      <a:pt x="48019" y="29324"/>
                    </a:moveTo>
                    <a:lnTo>
                      <a:pt x="48019" y="32161"/>
                    </a:lnTo>
                    <a:lnTo>
                      <a:pt x="44670" y="29324"/>
                    </a:lnTo>
                    <a:close/>
                    <a:moveTo>
                      <a:pt x="70405" y="29324"/>
                    </a:moveTo>
                    <a:lnTo>
                      <a:pt x="67124" y="32161"/>
                    </a:lnTo>
                    <a:lnTo>
                      <a:pt x="67124" y="29324"/>
                    </a:lnTo>
                    <a:close/>
                    <a:moveTo>
                      <a:pt x="30828" y="29324"/>
                    </a:moveTo>
                    <a:lnTo>
                      <a:pt x="30828" y="32229"/>
                    </a:lnTo>
                    <a:lnTo>
                      <a:pt x="27410" y="29324"/>
                    </a:lnTo>
                    <a:close/>
                    <a:moveTo>
                      <a:pt x="35886" y="29392"/>
                    </a:moveTo>
                    <a:lnTo>
                      <a:pt x="32503" y="32229"/>
                    </a:lnTo>
                    <a:lnTo>
                      <a:pt x="32503" y="29392"/>
                    </a:lnTo>
                    <a:close/>
                    <a:moveTo>
                      <a:pt x="53145" y="29392"/>
                    </a:moveTo>
                    <a:lnTo>
                      <a:pt x="49694" y="32297"/>
                    </a:lnTo>
                    <a:lnTo>
                      <a:pt x="49694" y="29392"/>
                    </a:lnTo>
                    <a:close/>
                    <a:moveTo>
                      <a:pt x="65449" y="29324"/>
                    </a:moveTo>
                    <a:lnTo>
                      <a:pt x="65449" y="32297"/>
                    </a:lnTo>
                    <a:lnTo>
                      <a:pt x="61963" y="29324"/>
                    </a:lnTo>
                    <a:close/>
                    <a:moveTo>
                      <a:pt x="18593" y="29392"/>
                    </a:moveTo>
                    <a:lnTo>
                      <a:pt x="15107" y="32332"/>
                    </a:lnTo>
                    <a:lnTo>
                      <a:pt x="15107" y="29392"/>
                    </a:lnTo>
                    <a:close/>
                    <a:moveTo>
                      <a:pt x="9912" y="29392"/>
                    </a:moveTo>
                    <a:lnTo>
                      <a:pt x="5708" y="32981"/>
                    </a:lnTo>
                    <a:lnTo>
                      <a:pt x="1539" y="29392"/>
                    </a:lnTo>
                    <a:close/>
                    <a:moveTo>
                      <a:pt x="27205" y="29392"/>
                    </a:moveTo>
                    <a:lnTo>
                      <a:pt x="22968" y="32981"/>
                    </a:lnTo>
                    <a:lnTo>
                      <a:pt x="18798" y="29392"/>
                    </a:lnTo>
                    <a:close/>
                    <a:moveTo>
                      <a:pt x="44499" y="29392"/>
                    </a:moveTo>
                    <a:lnTo>
                      <a:pt x="40295" y="32981"/>
                    </a:lnTo>
                    <a:lnTo>
                      <a:pt x="36091" y="29392"/>
                    </a:lnTo>
                    <a:close/>
                    <a:moveTo>
                      <a:pt x="61758" y="29392"/>
                    </a:moveTo>
                    <a:lnTo>
                      <a:pt x="57554" y="32981"/>
                    </a:lnTo>
                    <a:lnTo>
                      <a:pt x="53350" y="29392"/>
                    </a:lnTo>
                    <a:close/>
                    <a:moveTo>
                      <a:pt x="10049" y="29597"/>
                    </a:moveTo>
                    <a:lnTo>
                      <a:pt x="13466" y="32502"/>
                    </a:lnTo>
                    <a:lnTo>
                      <a:pt x="13466" y="33049"/>
                    </a:lnTo>
                    <a:lnTo>
                      <a:pt x="5982" y="33049"/>
                    </a:lnTo>
                    <a:lnTo>
                      <a:pt x="10049" y="29597"/>
                    </a:lnTo>
                    <a:close/>
                    <a:moveTo>
                      <a:pt x="18661" y="29597"/>
                    </a:moveTo>
                    <a:lnTo>
                      <a:pt x="22728" y="33049"/>
                    </a:lnTo>
                    <a:lnTo>
                      <a:pt x="15073" y="33049"/>
                    </a:lnTo>
                    <a:lnTo>
                      <a:pt x="15073" y="32639"/>
                    </a:lnTo>
                    <a:lnTo>
                      <a:pt x="15107" y="32639"/>
                    </a:lnTo>
                    <a:lnTo>
                      <a:pt x="18661" y="29597"/>
                    </a:lnTo>
                    <a:close/>
                    <a:moveTo>
                      <a:pt x="27308" y="29597"/>
                    </a:moveTo>
                    <a:lnTo>
                      <a:pt x="30794" y="32571"/>
                    </a:lnTo>
                    <a:lnTo>
                      <a:pt x="30794" y="33049"/>
                    </a:lnTo>
                    <a:lnTo>
                      <a:pt x="23241" y="33049"/>
                    </a:lnTo>
                    <a:lnTo>
                      <a:pt x="27308" y="29597"/>
                    </a:lnTo>
                    <a:close/>
                    <a:moveTo>
                      <a:pt x="35955" y="29597"/>
                    </a:moveTo>
                    <a:lnTo>
                      <a:pt x="40022" y="33049"/>
                    </a:lnTo>
                    <a:lnTo>
                      <a:pt x="32503" y="33049"/>
                    </a:lnTo>
                    <a:lnTo>
                      <a:pt x="32503" y="32537"/>
                    </a:lnTo>
                    <a:lnTo>
                      <a:pt x="35955" y="29597"/>
                    </a:lnTo>
                    <a:close/>
                    <a:moveTo>
                      <a:pt x="44601" y="29597"/>
                    </a:moveTo>
                    <a:lnTo>
                      <a:pt x="48019" y="32502"/>
                    </a:lnTo>
                    <a:lnTo>
                      <a:pt x="48019" y="33049"/>
                    </a:lnTo>
                    <a:lnTo>
                      <a:pt x="40534" y="33049"/>
                    </a:lnTo>
                    <a:lnTo>
                      <a:pt x="44601" y="29597"/>
                    </a:lnTo>
                    <a:close/>
                    <a:moveTo>
                      <a:pt x="53214" y="29597"/>
                    </a:moveTo>
                    <a:lnTo>
                      <a:pt x="57281" y="33049"/>
                    </a:lnTo>
                    <a:lnTo>
                      <a:pt x="49694" y="33049"/>
                    </a:lnTo>
                    <a:lnTo>
                      <a:pt x="49694" y="32639"/>
                    </a:lnTo>
                    <a:lnTo>
                      <a:pt x="53214" y="29597"/>
                    </a:lnTo>
                    <a:close/>
                    <a:moveTo>
                      <a:pt x="61895" y="29597"/>
                    </a:moveTo>
                    <a:lnTo>
                      <a:pt x="65449" y="32639"/>
                    </a:lnTo>
                    <a:lnTo>
                      <a:pt x="65449" y="33049"/>
                    </a:lnTo>
                    <a:lnTo>
                      <a:pt x="57793" y="33049"/>
                    </a:lnTo>
                    <a:lnTo>
                      <a:pt x="61895" y="29597"/>
                    </a:lnTo>
                    <a:close/>
                    <a:moveTo>
                      <a:pt x="70541" y="29597"/>
                    </a:moveTo>
                    <a:lnTo>
                      <a:pt x="74574" y="33049"/>
                    </a:lnTo>
                    <a:lnTo>
                      <a:pt x="67124" y="33049"/>
                    </a:lnTo>
                    <a:lnTo>
                      <a:pt x="67124" y="32502"/>
                    </a:lnTo>
                    <a:lnTo>
                      <a:pt x="70541" y="29597"/>
                    </a:lnTo>
                    <a:close/>
                    <a:moveTo>
                      <a:pt x="30145" y="1"/>
                    </a:moveTo>
                    <a:lnTo>
                      <a:pt x="30145" y="27752"/>
                    </a:lnTo>
                    <a:lnTo>
                      <a:pt x="22968" y="27752"/>
                    </a:lnTo>
                    <a:lnTo>
                      <a:pt x="22968" y="4785"/>
                    </a:lnTo>
                    <a:lnTo>
                      <a:pt x="20575" y="4785"/>
                    </a:lnTo>
                    <a:lnTo>
                      <a:pt x="20575" y="27752"/>
                    </a:lnTo>
                    <a:lnTo>
                      <a:pt x="1" y="27752"/>
                    </a:lnTo>
                    <a:lnTo>
                      <a:pt x="1" y="29324"/>
                    </a:lnTo>
                    <a:lnTo>
                      <a:pt x="1505" y="29324"/>
                    </a:lnTo>
                    <a:lnTo>
                      <a:pt x="1368" y="29495"/>
                    </a:lnTo>
                    <a:lnTo>
                      <a:pt x="5503" y="33015"/>
                    </a:lnTo>
                    <a:lnTo>
                      <a:pt x="1" y="33015"/>
                    </a:lnTo>
                    <a:lnTo>
                      <a:pt x="1" y="34758"/>
                    </a:lnTo>
                    <a:lnTo>
                      <a:pt x="76351" y="34758"/>
                    </a:lnTo>
                    <a:lnTo>
                      <a:pt x="76351" y="33015"/>
                    </a:lnTo>
                    <a:lnTo>
                      <a:pt x="74984" y="33015"/>
                    </a:lnTo>
                    <a:lnTo>
                      <a:pt x="75018" y="32981"/>
                    </a:lnTo>
                    <a:lnTo>
                      <a:pt x="70712" y="29324"/>
                    </a:lnTo>
                    <a:lnTo>
                      <a:pt x="76351" y="29324"/>
                    </a:lnTo>
                    <a:lnTo>
                      <a:pt x="76351" y="27752"/>
                    </a:lnTo>
                    <a:lnTo>
                      <a:pt x="57212" y="27752"/>
                    </a:lnTo>
                    <a:lnTo>
                      <a:pt x="57212" y="4785"/>
                    </a:lnTo>
                    <a:lnTo>
                      <a:pt x="54820" y="4785"/>
                    </a:lnTo>
                    <a:lnTo>
                      <a:pt x="54820" y="27752"/>
                    </a:lnTo>
                    <a:lnTo>
                      <a:pt x="45797" y="27752"/>
                    </a:lnTo>
                    <a:lnTo>
                      <a:pt x="45797" y="1"/>
                    </a:lnTo>
                    <a:lnTo>
                      <a:pt x="44772" y="1"/>
                    </a:lnTo>
                    <a:lnTo>
                      <a:pt x="44772" y="27752"/>
                    </a:lnTo>
                    <a:lnTo>
                      <a:pt x="31170" y="27752"/>
                    </a:lnTo>
                    <a:lnTo>
                      <a:pt x="3117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6" name="Google Shape;1806;p50"/>
              <p:cNvSpPr/>
              <p:nvPr/>
            </p:nvSpPr>
            <p:spPr>
              <a:xfrm>
                <a:off x="7332425" y="3288072"/>
                <a:ext cx="1653965" cy="604095"/>
              </a:xfrm>
              <a:custGeom>
                <a:avLst/>
                <a:gdLst/>
                <a:ahLst/>
                <a:cxnLst/>
                <a:rect l="l" t="t" r="r" b="b"/>
                <a:pathLst>
                  <a:path w="79052" h="28873" extrusionOk="0">
                    <a:moveTo>
                      <a:pt x="38996" y="0"/>
                    </a:moveTo>
                    <a:lnTo>
                      <a:pt x="377" y="24642"/>
                    </a:lnTo>
                    <a:cubicBezTo>
                      <a:pt x="137" y="24881"/>
                      <a:pt x="1" y="25154"/>
                      <a:pt x="1" y="25462"/>
                    </a:cubicBezTo>
                    <a:lnTo>
                      <a:pt x="1" y="27649"/>
                    </a:lnTo>
                    <a:cubicBezTo>
                      <a:pt x="1" y="28278"/>
                      <a:pt x="514" y="28701"/>
                      <a:pt x="1057" y="28701"/>
                    </a:cubicBezTo>
                    <a:cubicBezTo>
                      <a:pt x="1281" y="28701"/>
                      <a:pt x="1510" y="28629"/>
                      <a:pt x="1710" y="28469"/>
                    </a:cubicBezTo>
                    <a:lnTo>
                      <a:pt x="38313" y="5469"/>
                    </a:lnTo>
                    <a:cubicBezTo>
                      <a:pt x="38501" y="5298"/>
                      <a:pt x="38740" y="5212"/>
                      <a:pt x="38983" y="5212"/>
                    </a:cubicBezTo>
                    <a:cubicBezTo>
                      <a:pt x="39227" y="5212"/>
                      <a:pt x="39475" y="5298"/>
                      <a:pt x="39680" y="5469"/>
                    </a:cubicBezTo>
                    <a:lnTo>
                      <a:pt x="77342" y="28640"/>
                    </a:lnTo>
                    <a:cubicBezTo>
                      <a:pt x="77542" y="28800"/>
                      <a:pt x="77771" y="28872"/>
                      <a:pt x="77995" y="28872"/>
                    </a:cubicBezTo>
                    <a:cubicBezTo>
                      <a:pt x="78538" y="28872"/>
                      <a:pt x="79051" y="28449"/>
                      <a:pt x="79051" y="27820"/>
                    </a:cubicBezTo>
                    <a:lnTo>
                      <a:pt x="79051" y="25428"/>
                    </a:lnTo>
                    <a:cubicBezTo>
                      <a:pt x="79051" y="25120"/>
                      <a:pt x="78914" y="24778"/>
                      <a:pt x="78641" y="24607"/>
                    </a:cubicBezTo>
                    <a:lnTo>
                      <a:pt x="3899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07" name="Google Shape;1807;p50"/>
            <p:cNvGrpSpPr/>
            <p:nvPr/>
          </p:nvGrpSpPr>
          <p:grpSpPr>
            <a:xfrm>
              <a:off x="7164083" y="3927314"/>
              <a:ext cx="122036" cy="644310"/>
              <a:chOff x="6090725" y="734900"/>
              <a:chExt cx="136950" cy="723050"/>
            </a:xfrm>
          </p:grpSpPr>
          <p:sp>
            <p:nvSpPr>
              <p:cNvPr id="1808" name="Google Shape;1808;p50"/>
              <p:cNvSpPr/>
              <p:nvPr/>
            </p:nvSpPr>
            <p:spPr>
              <a:xfrm>
                <a:off x="6130600" y="1337075"/>
                <a:ext cx="57175" cy="120875"/>
              </a:xfrm>
              <a:custGeom>
                <a:avLst/>
                <a:gdLst/>
                <a:ahLst/>
                <a:cxnLst/>
                <a:rect l="l" t="t" r="r" b="b"/>
                <a:pathLst>
                  <a:path w="2287" h="4835" extrusionOk="0">
                    <a:moveTo>
                      <a:pt x="251" y="0"/>
                    </a:moveTo>
                    <a:lnTo>
                      <a:pt x="1" y="4834"/>
                    </a:lnTo>
                    <a:lnTo>
                      <a:pt x="2287" y="4834"/>
                    </a:lnTo>
                    <a:lnTo>
                      <a:pt x="203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9" name="Google Shape;1809;p50"/>
              <p:cNvSpPr/>
              <p:nvPr/>
            </p:nvSpPr>
            <p:spPr>
              <a:xfrm>
                <a:off x="6149075" y="902500"/>
                <a:ext cx="20250" cy="440550"/>
              </a:xfrm>
              <a:custGeom>
                <a:avLst/>
                <a:gdLst/>
                <a:ahLst/>
                <a:cxnLst/>
                <a:rect l="l" t="t" r="r" b="b"/>
                <a:pathLst>
                  <a:path w="810" h="17622" extrusionOk="0">
                    <a:moveTo>
                      <a:pt x="0" y="0"/>
                    </a:moveTo>
                    <a:lnTo>
                      <a:pt x="0" y="17621"/>
                    </a:lnTo>
                    <a:lnTo>
                      <a:pt x="810" y="17621"/>
                    </a:lnTo>
                    <a:lnTo>
                      <a:pt x="81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0" name="Google Shape;1810;p50"/>
              <p:cNvSpPr/>
              <p:nvPr/>
            </p:nvSpPr>
            <p:spPr>
              <a:xfrm>
                <a:off x="6144300" y="1288850"/>
                <a:ext cx="29800" cy="4825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930" extrusionOk="0">
                    <a:moveTo>
                      <a:pt x="1" y="0"/>
                    </a:moveTo>
                    <a:lnTo>
                      <a:pt x="1" y="1929"/>
                    </a:lnTo>
                    <a:lnTo>
                      <a:pt x="1191" y="1929"/>
                    </a:lnTo>
                    <a:lnTo>
                      <a:pt x="119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1" name="Google Shape;1811;p50"/>
              <p:cNvSpPr/>
              <p:nvPr/>
            </p:nvSpPr>
            <p:spPr>
              <a:xfrm>
                <a:off x="6133575" y="872425"/>
                <a:ext cx="512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430" extrusionOk="0">
                    <a:moveTo>
                      <a:pt x="1" y="1"/>
                    </a:moveTo>
                    <a:lnTo>
                      <a:pt x="1" y="429"/>
                    </a:lnTo>
                    <a:lnTo>
                      <a:pt x="2049" y="429"/>
                    </a:lnTo>
                    <a:lnTo>
                      <a:pt x="204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2" name="Google Shape;1812;p50"/>
              <p:cNvSpPr/>
              <p:nvPr/>
            </p:nvSpPr>
            <p:spPr>
              <a:xfrm>
                <a:off x="6118400" y="789075"/>
                <a:ext cx="8160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430" extrusionOk="0">
                    <a:moveTo>
                      <a:pt x="1" y="1"/>
                    </a:moveTo>
                    <a:lnTo>
                      <a:pt x="1" y="430"/>
                    </a:lnTo>
                    <a:lnTo>
                      <a:pt x="3263" y="430"/>
                    </a:lnTo>
                    <a:lnTo>
                      <a:pt x="326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3" name="Google Shape;1813;p50"/>
              <p:cNvSpPr/>
              <p:nvPr/>
            </p:nvSpPr>
            <p:spPr>
              <a:xfrm>
                <a:off x="6138650" y="883150"/>
                <a:ext cx="41100" cy="19375"/>
              </a:xfrm>
              <a:custGeom>
                <a:avLst/>
                <a:gdLst/>
                <a:ahLst/>
                <a:cxnLst/>
                <a:rect l="l" t="t" r="r" b="b"/>
                <a:pathLst>
                  <a:path w="1644" h="775" extrusionOk="0">
                    <a:moveTo>
                      <a:pt x="0" y="0"/>
                    </a:moveTo>
                    <a:lnTo>
                      <a:pt x="417" y="774"/>
                    </a:lnTo>
                    <a:lnTo>
                      <a:pt x="1227" y="774"/>
                    </a:lnTo>
                    <a:lnTo>
                      <a:pt x="164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4" name="Google Shape;1814;p50"/>
              <p:cNvSpPr/>
              <p:nvPr/>
            </p:nvSpPr>
            <p:spPr>
              <a:xfrm>
                <a:off x="6125550" y="764375"/>
                <a:ext cx="67000" cy="24725"/>
              </a:xfrm>
              <a:custGeom>
                <a:avLst/>
                <a:gdLst/>
                <a:ahLst/>
                <a:cxnLst/>
                <a:rect l="l" t="t" r="r" b="b"/>
                <a:pathLst>
                  <a:path w="2680" h="989" extrusionOk="0">
                    <a:moveTo>
                      <a:pt x="322" y="1"/>
                    </a:moveTo>
                    <a:lnTo>
                      <a:pt x="1" y="989"/>
                    </a:lnTo>
                    <a:lnTo>
                      <a:pt x="2679" y="989"/>
                    </a:lnTo>
                    <a:lnTo>
                      <a:pt x="237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5" name="Google Shape;1815;p50"/>
              <p:cNvSpPr/>
              <p:nvPr/>
            </p:nvSpPr>
            <p:spPr>
              <a:xfrm>
                <a:off x="6144000" y="758425"/>
                <a:ext cx="30400" cy="5975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239" extrusionOk="0">
                    <a:moveTo>
                      <a:pt x="1" y="1"/>
                    </a:moveTo>
                    <a:lnTo>
                      <a:pt x="1" y="239"/>
                    </a:lnTo>
                    <a:lnTo>
                      <a:pt x="1215" y="239"/>
                    </a:lnTo>
                    <a:lnTo>
                      <a:pt x="121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6" name="Google Shape;1816;p50"/>
              <p:cNvSpPr/>
              <p:nvPr/>
            </p:nvSpPr>
            <p:spPr>
              <a:xfrm>
                <a:off x="6127625" y="799800"/>
                <a:ext cx="63125" cy="72650"/>
              </a:xfrm>
              <a:custGeom>
                <a:avLst/>
                <a:gdLst/>
                <a:ahLst/>
                <a:cxnLst/>
                <a:rect l="l" t="t" r="r" b="b"/>
                <a:pathLst>
                  <a:path w="2525" h="2906" extrusionOk="0">
                    <a:moveTo>
                      <a:pt x="1" y="1"/>
                    </a:moveTo>
                    <a:lnTo>
                      <a:pt x="239" y="2906"/>
                    </a:lnTo>
                    <a:lnTo>
                      <a:pt x="2287" y="2906"/>
                    </a:lnTo>
                    <a:lnTo>
                      <a:pt x="252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7" name="Google Shape;1817;p50"/>
              <p:cNvSpPr/>
              <p:nvPr/>
            </p:nvSpPr>
            <p:spPr>
              <a:xfrm>
                <a:off x="6152050" y="734900"/>
                <a:ext cx="14900" cy="29800"/>
              </a:xfrm>
              <a:custGeom>
                <a:avLst/>
                <a:gdLst/>
                <a:ahLst/>
                <a:cxnLst/>
                <a:rect l="l" t="t" r="r" b="b"/>
                <a:pathLst>
                  <a:path w="596" h="1192" extrusionOk="0">
                    <a:moveTo>
                      <a:pt x="298" y="1"/>
                    </a:moveTo>
                    <a:cubicBezTo>
                      <a:pt x="131" y="1"/>
                      <a:pt x="0" y="263"/>
                      <a:pt x="0" y="596"/>
                    </a:cubicBezTo>
                    <a:cubicBezTo>
                      <a:pt x="0" y="930"/>
                      <a:pt x="131" y="1192"/>
                      <a:pt x="298" y="1192"/>
                    </a:cubicBezTo>
                    <a:cubicBezTo>
                      <a:pt x="453" y="1192"/>
                      <a:pt x="595" y="930"/>
                      <a:pt x="595" y="596"/>
                    </a:cubicBezTo>
                    <a:cubicBezTo>
                      <a:pt x="595" y="275"/>
                      <a:pt x="453" y="1"/>
                      <a:pt x="29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8" name="Google Shape;1818;p50"/>
              <p:cNvSpPr/>
              <p:nvPr/>
            </p:nvSpPr>
            <p:spPr>
              <a:xfrm>
                <a:off x="6109475" y="942675"/>
                <a:ext cx="9945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3978" h="406" extrusionOk="0">
                    <a:moveTo>
                      <a:pt x="1" y="1"/>
                    </a:moveTo>
                    <a:lnTo>
                      <a:pt x="1" y="405"/>
                    </a:lnTo>
                    <a:lnTo>
                      <a:pt x="3977" y="405"/>
                    </a:lnTo>
                    <a:lnTo>
                      <a:pt x="397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9" name="Google Shape;1819;p50"/>
              <p:cNvSpPr/>
              <p:nvPr/>
            </p:nvSpPr>
            <p:spPr>
              <a:xfrm>
                <a:off x="6201450" y="936700"/>
                <a:ext cx="26225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890" extrusionOk="0">
                    <a:moveTo>
                      <a:pt x="617" y="1"/>
                    </a:moveTo>
                    <a:cubicBezTo>
                      <a:pt x="610" y="1"/>
                      <a:pt x="603" y="1"/>
                      <a:pt x="596" y="1"/>
                    </a:cubicBezTo>
                    <a:cubicBezTo>
                      <a:pt x="203" y="1"/>
                      <a:pt x="1" y="478"/>
                      <a:pt x="286" y="763"/>
                    </a:cubicBezTo>
                    <a:cubicBezTo>
                      <a:pt x="373" y="850"/>
                      <a:pt x="482" y="889"/>
                      <a:pt x="590" y="889"/>
                    </a:cubicBezTo>
                    <a:cubicBezTo>
                      <a:pt x="821" y="889"/>
                      <a:pt x="1048" y="710"/>
                      <a:pt x="1048" y="442"/>
                    </a:cubicBezTo>
                    <a:cubicBezTo>
                      <a:pt x="1048" y="199"/>
                      <a:pt x="857" y="1"/>
                      <a:pt x="6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0" name="Google Shape;1820;p50"/>
              <p:cNvSpPr/>
              <p:nvPr/>
            </p:nvSpPr>
            <p:spPr>
              <a:xfrm>
                <a:off x="6090725" y="936725"/>
                <a:ext cx="25550" cy="21900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876" extrusionOk="0">
                    <a:moveTo>
                      <a:pt x="455" y="0"/>
                    </a:moveTo>
                    <a:cubicBezTo>
                      <a:pt x="451" y="0"/>
                      <a:pt x="446" y="0"/>
                      <a:pt x="441" y="0"/>
                    </a:cubicBezTo>
                    <a:cubicBezTo>
                      <a:pt x="191" y="0"/>
                      <a:pt x="0" y="191"/>
                      <a:pt x="0" y="441"/>
                    </a:cubicBezTo>
                    <a:cubicBezTo>
                      <a:pt x="8" y="704"/>
                      <a:pt x="219" y="876"/>
                      <a:pt x="439" y="876"/>
                    </a:cubicBezTo>
                    <a:cubicBezTo>
                      <a:pt x="548" y="876"/>
                      <a:pt x="660" y="833"/>
                      <a:pt x="751" y="739"/>
                    </a:cubicBezTo>
                    <a:cubicBezTo>
                      <a:pt x="1021" y="468"/>
                      <a:pt x="839" y="0"/>
                      <a:pt x="4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21" name="Google Shape;1821;p50"/>
            <p:cNvGrpSpPr/>
            <p:nvPr/>
          </p:nvGrpSpPr>
          <p:grpSpPr>
            <a:xfrm>
              <a:off x="5452225" y="4168307"/>
              <a:ext cx="292429" cy="403308"/>
              <a:chOff x="5605250" y="1168900"/>
              <a:chExt cx="208075" cy="286950"/>
            </a:xfrm>
          </p:grpSpPr>
          <p:sp>
            <p:nvSpPr>
              <p:cNvPr id="1822" name="Google Shape;1822;p50"/>
              <p:cNvSpPr/>
              <p:nvPr/>
            </p:nvSpPr>
            <p:spPr>
              <a:xfrm>
                <a:off x="5605250" y="1168900"/>
                <a:ext cx="208075" cy="208375"/>
              </a:xfrm>
              <a:custGeom>
                <a:avLst/>
                <a:gdLst/>
                <a:ahLst/>
                <a:cxnLst/>
                <a:rect l="l" t="t" r="r" b="b"/>
                <a:pathLst>
                  <a:path w="8323" h="8335" extrusionOk="0">
                    <a:moveTo>
                      <a:pt x="4156" y="0"/>
                    </a:moveTo>
                    <a:cubicBezTo>
                      <a:pt x="1858" y="0"/>
                      <a:pt x="0" y="1870"/>
                      <a:pt x="0" y="4167"/>
                    </a:cubicBezTo>
                    <a:cubicBezTo>
                      <a:pt x="0" y="6465"/>
                      <a:pt x="1858" y="8335"/>
                      <a:pt x="4156" y="8335"/>
                    </a:cubicBezTo>
                    <a:cubicBezTo>
                      <a:pt x="6465" y="8335"/>
                      <a:pt x="8323" y="6465"/>
                      <a:pt x="8323" y="4167"/>
                    </a:cubicBezTo>
                    <a:cubicBezTo>
                      <a:pt x="8323" y="1870"/>
                      <a:pt x="6465" y="0"/>
                      <a:pt x="415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3" name="Google Shape;1823;p50"/>
              <p:cNvSpPr/>
              <p:nvPr/>
            </p:nvSpPr>
            <p:spPr>
              <a:xfrm>
                <a:off x="5709125" y="1168900"/>
                <a:ext cx="104200" cy="208375"/>
              </a:xfrm>
              <a:custGeom>
                <a:avLst/>
                <a:gdLst/>
                <a:ahLst/>
                <a:cxnLst/>
                <a:rect l="l" t="t" r="r" b="b"/>
                <a:pathLst>
                  <a:path w="4168" h="8335" extrusionOk="0">
                    <a:moveTo>
                      <a:pt x="1" y="0"/>
                    </a:moveTo>
                    <a:lnTo>
                      <a:pt x="1" y="8335"/>
                    </a:lnTo>
                    <a:cubicBezTo>
                      <a:pt x="2310" y="8335"/>
                      <a:pt x="4168" y="6465"/>
                      <a:pt x="4168" y="4167"/>
                    </a:cubicBezTo>
                    <a:cubicBezTo>
                      <a:pt x="4168" y="1870"/>
                      <a:pt x="2310" y="0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4" name="Google Shape;1824;p50"/>
              <p:cNvSpPr/>
              <p:nvPr/>
            </p:nvSpPr>
            <p:spPr>
              <a:xfrm>
                <a:off x="5699600" y="1259300"/>
                <a:ext cx="19375" cy="196550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862" extrusionOk="0">
                    <a:moveTo>
                      <a:pt x="388" y="1"/>
                    </a:moveTo>
                    <a:cubicBezTo>
                      <a:pt x="194" y="1"/>
                      <a:pt x="1" y="129"/>
                      <a:pt x="1" y="385"/>
                    </a:cubicBezTo>
                    <a:lnTo>
                      <a:pt x="1" y="7469"/>
                    </a:lnTo>
                    <a:cubicBezTo>
                      <a:pt x="1" y="7695"/>
                      <a:pt x="167" y="7862"/>
                      <a:pt x="394" y="7862"/>
                    </a:cubicBezTo>
                    <a:cubicBezTo>
                      <a:pt x="608" y="7862"/>
                      <a:pt x="775" y="7695"/>
                      <a:pt x="775" y="7469"/>
                    </a:cubicBezTo>
                    <a:lnTo>
                      <a:pt x="775" y="385"/>
                    </a:lnTo>
                    <a:cubicBezTo>
                      <a:pt x="775" y="129"/>
                      <a:pt x="581" y="1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5" name="Google Shape;1825;p50"/>
              <p:cNvSpPr/>
              <p:nvPr/>
            </p:nvSpPr>
            <p:spPr>
              <a:xfrm>
                <a:off x="5665375" y="1310575"/>
                <a:ext cx="43775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1442" extrusionOk="0">
                    <a:moveTo>
                      <a:pt x="0" y="1"/>
                    </a:moveTo>
                    <a:lnTo>
                      <a:pt x="1751" y="1441"/>
                    </a:lnTo>
                  </a:path>
                </a:pathLst>
              </a:custGeom>
              <a:solidFill>
                <a:srgbClr val="D1DB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6" name="Google Shape;1826;p50"/>
              <p:cNvSpPr/>
              <p:nvPr/>
            </p:nvSpPr>
            <p:spPr>
              <a:xfrm>
                <a:off x="5651075" y="1300725"/>
                <a:ext cx="69100" cy="55725"/>
              </a:xfrm>
              <a:custGeom>
                <a:avLst/>
                <a:gdLst/>
                <a:ahLst/>
                <a:cxnLst/>
                <a:rect l="l" t="t" r="r" b="b"/>
                <a:pathLst>
                  <a:path w="2764" h="2229" extrusionOk="0">
                    <a:moveTo>
                      <a:pt x="571" y="0"/>
                    </a:moveTo>
                    <a:cubicBezTo>
                      <a:pt x="251" y="0"/>
                      <a:pt x="0" y="439"/>
                      <a:pt x="322" y="704"/>
                    </a:cubicBezTo>
                    <a:lnTo>
                      <a:pt x="2085" y="2145"/>
                    </a:lnTo>
                    <a:cubicBezTo>
                      <a:pt x="2156" y="2204"/>
                      <a:pt x="2239" y="2228"/>
                      <a:pt x="2335" y="2228"/>
                    </a:cubicBezTo>
                    <a:cubicBezTo>
                      <a:pt x="2442" y="2228"/>
                      <a:pt x="2561" y="2181"/>
                      <a:pt x="2632" y="2085"/>
                    </a:cubicBezTo>
                    <a:cubicBezTo>
                      <a:pt x="2763" y="1919"/>
                      <a:pt x="2739" y="1681"/>
                      <a:pt x="2573" y="1538"/>
                    </a:cubicBezTo>
                    <a:lnTo>
                      <a:pt x="822" y="97"/>
                    </a:lnTo>
                    <a:cubicBezTo>
                      <a:pt x="740" y="29"/>
                      <a:pt x="653" y="0"/>
                      <a:pt x="5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7" name="Google Shape;1827;p50"/>
              <p:cNvSpPr/>
              <p:nvPr/>
            </p:nvSpPr>
            <p:spPr>
              <a:xfrm>
                <a:off x="5709125" y="1289150"/>
                <a:ext cx="31275" cy="29775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191" extrusionOk="0">
                    <a:moveTo>
                      <a:pt x="1" y="1191"/>
                    </a:moveTo>
                    <a:lnTo>
                      <a:pt x="1251" y="0"/>
                    </a:lnTo>
                  </a:path>
                </a:pathLst>
              </a:custGeom>
              <a:solidFill>
                <a:srgbClr val="D1DB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8" name="Google Shape;1828;p50"/>
              <p:cNvSpPr/>
              <p:nvPr/>
            </p:nvSpPr>
            <p:spPr>
              <a:xfrm>
                <a:off x="5696025" y="1279325"/>
                <a:ext cx="58350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977" extrusionOk="0">
                    <a:moveTo>
                      <a:pt x="1773" y="0"/>
                    </a:moveTo>
                    <a:cubicBezTo>
                      <a:pt x="1683" y="0"/>
                      <a:pt x="1588" y="35"/>
                      <a:pt x="1501" y="120"/>
                    </a:cubicBezTo>
                    <a:lnTo>
                      <a:pt x="263" y="1310"/>
                    </a:lnTo>
                    <a:cubicBezTo>
                      <a:pt x="1" y="1548"/>
                      <a:pt x="179" y="1977"/>
                      <a:pt x="537" y="1977"/>
                    </a:cubicBezTo>
                    <a:cubicBezTo>
                      <a:pt x="632" y="1977"/>
                      <a:pt x="727" y="1941"/>
                      <a:pt x="799" y="1870"/>
                    </a:cubicBezTo>
                    <a:lnTo>
                      <a:pt x="2049" y="679"/>
                    </a:lnTo>
                    <a:cubicBezTo>
                      <a:pt x="2334" y="403"/>
                      <a:pt x="2079" y="0"/>
                      <a:pt x="17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29" name="Google Shape;1829;p50"/>
            <p:cNvGrpSpPr/>
            <p:nvPr/>
          </p:nvGrpSpPr>
          <p:grpSpPr>
            <a:xfrm>
              <a:off x="5773957" y="4083311"/>
              <a:ext cx="259699" cy="480695"/>
              <a:chOff x="6691700" y="1068275"/>
              <a:chExt cx="221775" cy="410500"/>
            </a:xfrm>
          </p:grpSpPr>
          <p:sp>
            <p:nvSpPr>
              <p:cNvPr id="1830" name="Google Shape;1830;p50"/>
              <p:cNvSpPr/>
              <p:nvPr/>
            </p:nvSpPr>
            <p:spPr>
              <a:xfrm>
                <a:off x="6691700" y="1068275"/>
                <a:ext cx="221775" cy="317325"/>
              </a:xfrm>
              <a:custGeom>
                <a:avLst/>
                <a:gdLst/>
                <a:ahLst/>
                <a:cxnLst/>
                <a:rect l="l" t="t" r="r" b="b"/>
                <a:pathLst>
                  <a:path w="8871" h="12693" extrusionOk="0">
                    <a:moveTo>
                      <a:pt x="4429" y="1"/>
                    </a:moveTo>
                    <a:cubicBezTo>
                      <a:pt x="3810" y="1"/>
                      <a:pt x="0" y="3430"/>
                      <a:pt x="0" y="7657"/>
                    </a:cubicBezTo>
                    <a:cubicBezTo>
                      <a:pt x="0" y="11883"/>
                      <a:pt x="3715" y="12693"/>
                      <a:pt x="4429" y="12693"/>
                    </a:cubicBezTo>
                    <a:cubicBezTo>
                      <a:pt x="5144" y="12693"/>
                      <a:pt x="8870" y="11883"/>
                      <a:pt x="8870" y="7657"/>
                    </a:cubicBezTo>
                    <a:cubicBezTo>
                      <a:pt x="8870" y="3430"/>
                      <a:pt x="5060" y="1"/>
                      <a:pt x="44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1" name="Google Shape;1831;p50"/>
              <p:cNvSpPr/>
              <p:nvPr/>
            </p:nvSpPr>
            <p:spPr>
              <a:xfrm>
                <a:off x="6802425" y="1068275"/>
                <a:ext cx="111050" cy="317325"/>
              </a:xfrm>
              <a:custGeom>
                <a:avLst/>
                <a:gdLst/>
                <a:ahLst/>
                <a:cxnLst/>
                <a:rect l="l" t="t" r="r" b="b"/>
                <a:pathLst>
                  <a:path w="4442" h="12693" extrusionOk="0">
                    <a:moveTo>
                      <a:pt x="0" y="1"/>
                    </a:moveTo>
                    <a:lnTo>
                      <a:pt x="0" y="12693"/>
                    </a:lnTo>
                    <a:cubicBezTo>
                      <a:pt x="727" y="12693"/>
                      <a:pt x="4441" y="11883"/>
                      <a:pt x="4441" y="7657"/>
                    </a:cubicBezTo>
                    <a:cubicBezTo>
                      <a:pt x="4441" y="3430"/>
                      <a:pt x="631" y="1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2" name="Google Shape;1832;p50"/>
              <p:cNvSpPr/>
              <p:nvPr/>
            </p:nvSpPr>
            <p:spPr>
              <a:xfrm>
                <a:off x="6792600" y="1285875"/>
                <a:ext cx="19675" cy="192900"/>
              </a:xfrm>
              <a:custGeom>
                <a:avLst/>
                <a:gdLst/>
                <a:ahLst/>
                <a:cxnLst/>
                <a:rect l="l" t="t" r="r" b="b"/>
                <a:pathLst>
                  <a:path w="787" h="7716" extrusionOk="0">
                    <a:moveTo>
                      <a:pt x="393" y="0"/>
                    </a:moveTo>
                    <a:cubicBezTo>
                      <a:pt x="197" y="0"/>
                      <a:pt x="0" y="131"/>
                      <a:pt x="0" y="393"/>
                    </a:cubicBezTo>
                    <a:lnTo>
                      <a:pt x="0" y="7323"/>
                    </a:lnTo>
                    <a:cubicBezTo>
                      <a:pt x="0" y="7537"/>
                      <a:pt x="179" y="7716"/>
                      <a:pt x="393" y="7716"/>
                    </a:cubicBezTo>
                    <a:cubicBezTo>
                      <a:pt x="608" y="7716"/>
                      <a:pt x="786" y="7537"/>
                      <a:pt x="786" y="7323"/>
                    </a:cubicBezTo>
                    <a:lnTo>
                      <a:pt x="786" y="393"/>
                    </a:lnTo>
                    <a:cubicBezTo>
                      <a:pt x="786" y="131"/>
                      <a:pt x="590" y="0"/>
                      <a:pt x="3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3" name="Google Shape;1833;p50"/>
              <p:cNvSpPr/>
              <p:nvPr/>
            </p:nvSpPr>
            <p:spPr>
              <a:xfrm>
                <a:off x="6759550" y="1295700"/>
                <a:ext cx="42900" cy="48825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1953" extrusionOk="0">
                    <a:moveTo>
                      <a:pt x="1" y="0"/>
                    </a:moveTo>
                    <a:lnTo>
                      <a:pt x="1715" y="1953"/>
                    </a:lnTo>
                  </a:path>
                </a:pathLst>
              </a:custGeom>
              <a:solidFill>
                <a:srgbClr val="D1DB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4" name="Google Shape;1834;p50"/>
              <p:cNvSpPr/>
              <p:nvPr/>
            </p:nvSpPr>
            <p:spPr>
              <a:xfrm>
                <a:off x="6744850" y="1285400"/>
                <a:ext cx="70600" cy="69000"/>
              </a:xfrm>
              <a:custGeom>
                <a:avLst/>
                <a:gdLst/>
                <a:ahLst/>
                <a:cxnLst/>
                <a:rect l="l" t="t" r="r" b="b"/>
                <a:pathLst>
                  <a:path w="2824" h="2760" extrusionOk="0">
                    <a:moveTo>
                      <a:pt x="571" y="1"/>
                    </a:moveTo>
                    <a:cubicBezTo>
                      <a:pt x="271" y="1"/>
                      <a:pt x="0" y="383"/>
                      <a:pt x="291" y="674"/>
                    </a:cubicBezTo>
                    <a:lnTo>
                      <a:pt x="2006" y="2627"/>
                    </a:lnTo>
                    <a:cubicBezTo>
                      <a:pt x="2071" y="2703"/>
                      <a:pt x="2166" y="2759"/>
                      <a:pt x="2273" y="2759"/>
                    </a:cubicBezTo>
                    <a:cubicBezTo>
                      <a:pt x="2283" y="2759"/>
                      <a:pt x="2293" y="2759"/>
                      <a:pt x="2303" y="2758"/>
                    </a:cubicBezTo>
                    <a:cubicBezTo>
                      <a:pt x="2308" y="2758"/>
                      <a:pt x="2313" y="2758"/>
                      <a:pt x="2318" y="2758"/>
                    </a:cubicBezTo>
                    <a:cubicBezTo>
                      <a:pt x="2642" y="2758"/>
                      <a:pt x="2824" y="2361"/>
                      <a:pt x="2601" y="2115"/>
                    </a:cubicBezTo>
                    <a:lnTo>
                      <a:pt x="875" y="162"/>
                    </a:lnTo>
                    <a:cubicBezTo>
                      <a:pt x="785" y="48"/>
                      <a:pt x="676" y="1"/>
                      <a:pt x="5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5" name="Google Shape;1835;p50"/>
              <p:cNvSpPr/>
              <p:nvPr/>
            </p:nvSpPr>
            <p:spPr>
              <a:xfrm>
                <a:off x="6802425" y="1295700"/>
                <a:ext cx="43175" cy="48825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1953" extrusionOk="0">
                    <a:moveTo>
                      <a:pt x="1727" y="0"/>
                    </a:moveTo>
                    <a:lnTo>
                      <a:pt x="0" y="1953"/>
                    </a:lnTo>
                  </a:path>
                </a:pathLst>
              </a:custGeom>
              <a:solidFill>
                <a:srgbClr val="D1DB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6" name="Google Shape;1836;p50"/>
              <p:cNvSpPr/>
              <p:nvPr/>
            </p:nvSpPr>
            <p:spPr>
              <a:xfrm>
                <a:off x="6789325" y="1285400"/>
                <a:ext cx="70700" cy="69000"/>
              </a:xfrm>
              <a:custGeom>
                <a:avLst/>
                <a:gdLst/>
                <a:ahLst/>
                <a:cxnLst/>
                <a:rect l="l" t="t" r="r" b="b"/>
                <a:pathLst>
                  <a:path w="2828" h="2760" extrusionOk="0">
                    <a:moveTo>
                      <a:pt x="2252" y="1"/>
                    </a:moveTo>
                    <a:cubicBezTo>
                      <a:pt x="2147" y="1"/>
                      <a:pt x="2040" y="48"/>
                      <a:pt x="1953" y="162"/>
                    </a:cubicBezTo>
                    <a:lnTo>
                      <a:pt x="227" y="2115"/>
                    </a:lnTo>
                    <a:cubicBezTo>
                      <a:pt x="0" y="2365"/>
                      <a:pt x="191" y="2758"/>
                      <a:pt x="524" y="2758"/>
                    </a:cubicBezTo>
                    <a:cubicBezTo>
                      <a:pt x="535" y="2759"/>
                      <a:pt x="545" y="2759"/>
                      <a:pt x="555" y="2759"/>
                    </a:cubicBezTo>
                    <a:cubicBezTo>
                      <a:pt x="662" y="2759"/>
                      <a:pt x="757" y="2703"/>
                      <a:pt x="822" y="2627"/>
                    </a:cubicBezTo>
                    <a:lnTo>
                      <a:pt x="2536" y="674"/>
                    </a:lnTo>
                    <a:cubicBezTo>
                      <a:pt x="2827" y="383"/>
                      <a:pt x="2550" y="1"/>
                      <a:pt x="2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37" name="Google Shape;1837;p50"/>
            <p:cNvSpPr/>
            <p:nvPr/>
          </p:nvSpPr>
          <p:spPr>
            <a:xfrm>
              <a:off x="5316527" y="4560374"/>
              <a:ext cx="4129200" cy="3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8" name="Google Shape;1838;p50"/>
          <p:cNvGrpSpPr/>
          <p:nvPr/>
        </p:nvGrpSpPr>
        <p:grpSpPr>
          <a:xfrm>
            <a:off x="1483723" y="3636738"/>
            <a:ext cx="175063" cy="924275"/>
            <a:chOff x="6090725" y="734900"/>
            <a:chExt cx="136950" cy="723050"/>
          </a:xfrm>
        </p:grpSpPr>
        <p:sp>
          <p:nvSpPr>
            <p:cNvPr id="1839" name="Google Shape;1839;p50"/>
            <p:cNvSpPr/>
            <p:nvPr/>
          </p:nvSpPr>
          <p:spPr>
            <a:xfrm>
              <a:off x="6130600" y="1337075"/>
              <a:ext cx="57175" cy="120875"/>
            </a:xfrm>
            <a:custGeom>
              <a:avLst/>
              <a:gdLst/>
              <a:ahLst/>
              <a:cxnLst/>
              <a:rect l="l" t="t" r="r" b="b"/>
              <a:pathLst>
                <a:path w="2287" h="4835" extrusionOk="0">
                  <a:moveTo>
                    <a:pt x="251" y="0"/>
                  </a:moveTo>
                  <a:lnTo>
                    <a:pt x="1" y="4834"/>
                  </a:lnTo>
                  <a:lnTo>
                    <a:pt x="2287" y="4834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50"/>
            <p:cNvSpPr/>
            <p:nvPr/>
          </p:nvSpPr>
          <p:spPr>
            <a:xfrm>
              <a:off x="6149075" y="902500"/>
              <a:ext cx="20250" cy="440550"/>
            </a:xfrm>
            <a:custGeom>
              <a:avLst/>
              <a:gdLst/>
              <a:ahLst/>
              <a:cxnLst/>
              <a:rect l="l" t="t" r="r" b="b"/>
              <a:pathLst>
                <a:path w="810" h="17622" extrusionOk="0">
                  <a:moveTo>
                    <a:pt x="0" y="0"/>
                  </a:moveTo>
                  <a:lnTo>
                    <a:pt x="0" y="17621"/>
                  </a:lnTo>
                  <a:lnTo>
                    <a:pt x="810" y="17621"/>
                  </a:lnTo>
                  <a:lnTo>
                    <a:pt x="8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50"/>
            <p:cNvSpPr/>
            <p:nvPr/>
          </p:nvSpPr>
          <p:spPr>
            <a:xfrm>
              <a:off x="6144300" y="1288850"/>
              <a:ext cx="29800" cy="48250"/>
            </a:xfrm>
            <a:custGeom>
              <a:avLst/>
              <a:gdLst/>
              <a:ahLst/>
              <a:cxnLst/>
              <a:rect l="l" t="t" r="r" b="b"/>
              <a:pathLst>
                <a:path w="1192" h="1930" extrusionOk="0">
                  <a:moveTo>
                    <a:pt x="1" y="0"/>
                  </a:moveTo>
                  <a:lnTo>
                    <a:pt x="1" y="1929"/>
                  </a:lnTo>
                  <a:lnTo>
                    <a:pt x="1191" y="1929"/>
                  </a:lnTo>
                  <a:lnTo>
                    <a:pt x="11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50"/>
            <p:cNvSpPr/>
            <p:nvPr/>
          </p:nvSpPr>
          <p:spPr>
            <a:xfrm>
              <a:off x="6133575" y="872425"/>
              <a:ext cx="51225" cy="10750"/>
            </a:xfrm>
            <a:custGeom>
              <a:avLst/>
              <a:gdLst/>
              <a:ahLst/>
              <a:cxnLst/>
              <a:rect l="l" t="t" r="r" b="b"/>
              <a:pathLst>
                <a:path w="2049" h="430" extrusionOk="0">
                  <a:moveTo>
                    <a:pt x="1" y="1"/>
                  </a:moveTo>
                  <a:lnTo>
                    <a:pt x="1" y="429"/>
                  </a:lnTo>
                  <a:lnTo>
                    <a:pt x="2049" y="429"/>
                  </a:lnTo>
                  <a:lnTo>
                    <a:pt x="204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50"/>
            <p:cNvSpPr/>
            <p:nvPr/>
          </p:nvSpPr>
          <p:spPr>
            <a:xfrm>
              <a:off x="6118400" y="789075"/>
              <a:ext cx="81600" cy="10750"/>
            </a:xfrm>
            <a:custGeom>
              <a:avLst/>
              <a:gdLst/>
              <a:ahLst/>
              <a:cxnLst/>
              <a:rect l="l" t="t" r="r" b="b"/>
              <a:pathLst>
                <a:path w="3264" h="430" extrusionOk="0">
                  <a:moveTo>
                    <a:pt x="1" y="1"/>
                  </a:moveTo>
                  <a:lnTo>
                    <a:pt x="1" y="430"/>
                  </a:lnTo>
                  <a:lnTo>
                    <a:pt x="3263" y="430"/>
                  </a:lnTo>
                  <a:lnTo>
                    <a:pt x="32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50"/>
            <p:cNvSpPr/>
            <p:nvPr/>
          </p:nvSpPr>
          <p:spPr>
            <a:xfrm>
              <a:off x="6138650" y="883150"/>
              <a:ext cx="41100" cy="19375"/>
            </a:xfrm>
            <a:custGeom>
              <a:avLst/>
              <a:gdLst/>
              <a:ahLst/>
              <a:cxnLst/>
              <a:rect l="l" t="t" r="r" b="b"/>
              <a:pathLst>
                <a:path w="1644" h="775" extrusionOk="0">
                  <a:moveTo>
                    <a:pt x="0" y="0"/>
                  </a:moveTo>
                  <a:lnTo>
                    <a:pt x="417" y="774"/>
                  </a:lnTo>
                  <a:lnTo>
                    <a:pt x="1227" y="774"/>
                  </a:lnTo>
                  <a:lnTo>
                    <a:pt x="16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50"/>
            <p:cNvSpPr/>
            <p:nvPr/>
          </p:nvSpPr>
          <p:spPr>
            <a:xfrm>
              <a:off x="6125550" y="764375"/>
              <a:ext cx="67000" cy="24725"/>
            </a:xfrm>
            <a:custGeom>
              <a:avLst/>
              <a:gdLst/>
              <a:ahLst/>
              <a:cxnLst/>
              <a:rect l="l" t="t" r="r" b="b"/>
              <a:pathLst>
                <a:path w="2680" h="989" extrusionOk="0">
                  <a:moveTo>
                    <a:pt x="322" y="1"/>
                  </a:moveTo>
                  <a:lnTo>
                    <a:pt x="1" y="989"/>
                  </a:lnTo>
                  <a:lnTo>
                    <a:pt x="2679" y="989"/>
                  </a:lnTo>
                  <a:lnTo>
                    <a:pt x="237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50"/>
            <p:cNvSpPr/>
            <p:nvPr/>
          </p:nvSpPr>
          <p:spPr>
            <a:xfrm>
              <a:off x="6144000" y="758425"/>
              <a:ext cx="30400" cy="5975"/>
            </a:xfrm>
            <a:custGeom>
              <a:avLst/>
              <a:gdLst/>
              <a:ahLst/>
              <a:cxnLst/>
              <a:rect l="l" t="t" r="r" b="b"/>
              <a:pathLst>
                <a:path w="1216" h="239" extrusionOk="0">
                  <a:moveTo>
                    <a:pt x="1" y="1"/>
                  </a:moveTo>
                  <a:lnTo>
                    <a:pt x="1" y="239"/>
                  </a:lnTo>
                  <a:lnTo>
                    <a:pt x="1215" y="239"/>
                  </a:lnTo>
                  <a:lnTo>
                    <a:pt x="12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50"/>
            <p:cNvSpPr/>
            <p:nvPr/>
          </p:nvSpPr>
          <p:spPr>
            <a:xfrm>
              <a:off x="6127625" y="799800"/>
              <a:ext cx="63125" cy="72650"/>
            </a:xfrm>
            <a:custGeom>
              <a:avLst/>
              <a:gdLst/>
              <a:ahLst/>
              <a:cxnLst/>
              <a:rect l="l" t="t" r="r" b="b"/>
              <a:pathLst>
                <a:path w="2525" h="2906" extrusionOk="0">
                  <a:moveTo>
                    <a:pt x="1" y="1"/>
                  </a:moveTo>
                  <a:lnTo>
                    <a:pt x="239" y="2906"/>
                  </a:lnTo>
                  <a:lnTo>
                    <a:pt x="2287" y="2906"/>
                  </a:lnTo>
                  <a:lnTo>
                    <a:pt x="252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50"/>
            <p:cNvSpPr/>
            <p:nvPr/>
          </p:nvSpPr>
          <p:spPr>
            <a:xfrm>
              <a:off x="6152050" y="734900"/>
              <a:ext cx="14900" cy="29800"/>
            </a:xfrm>
            <a:custGeom>
              <a:avLst/>
              <a:gdLst/>
              <a:ahLst/>
              <a:cxnLst/>
              <a:rect l="l" t="t" r="r" b="b"/>
              <a:pathLst>
                <a:path w="596" h="1192" extrusionOk="0">
                  <a:moveTo>
                    <a:pt x="298" y="1"/>
                  </a:moveTo>
                  <a:cubicBezTo>
                    <a:pt x="131" y="1"/>
                    <a:pt x="0" y="263"/>
                    <a:pt x="0" y="596"/>
                  </a:cubicBezTo>
                  <a:cubicBezTo>
                    <a:pt x="0" y="930"/>
                    <a:pt x="131" y="1192"/>
                    <a:pt x="298" y="1192"/>
                  </a:cubicBezTo>
                  <a:cubicBezTo>
                    <a:pt x="453" y="1192"/>
                    <a:pt x="595" y="930"/>
                    <a:pt x="595" y="596"/>
                  </a:cubicBezTo>
                  <a:cubicBezTo>
                    <a:pt x="595" y="275"/>
                    <a:pt x="453" y="1"/>
                    <a:pt x="2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50"/>
            <p:cNvSpPr/>
            <p:nvPr/>
          </p:nvSpPr>
          <p:spPr>
            <a:xfrm>
              <a:off x="6109475" y="942675"/>
              <a:ext cx="99450" cy="10150"/>
            </a:xfrm>
            <a:custGeom>
              <a:avLst/>
              <a:gdLst/>
              <a:ahLst/>
              <a:cxnLst/>
              <a:rect l="l" t="t" r="r" b="b"/>
              <a:pathLst>
                <a:path w="3978" h="406" extrusionOk="0">
                  <a:moveTo>
                    <a:pt x="1" y="1"/>
                  </a:moveTo>
                  <a:lnTo>
                    <a:pt x="1" y="405"/>
                  </a:lnTo>
                  <a:lnTo>
                    <a:pt x="3977" y="405"/>
                  </a:lnTo>
                  <a:lnTo>
                    <a:pt x="39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50"/>
            <p:cNvSpPr/>
            <p:nvPr/>
          </p:nvSpPr>
          <p:spPr>
            <a:xfrm>
              <a:off x="6201450" y="936700"/>
              <a:ext cx="26225" cy="22250"/>
            </a:xfrm>
            <a:custGeom>
              <a:avLst/>
              <a:gdLst/>
              <a:ahLst/>
              <a:cxnLst/>
              <a:rect l="l" t="t" r="r" b="b"/>
              <a:pathLst>
                <a:path w="1049" h="890" extrusionOk="0">
                  <a:moveTo>
                    <a:pt x="617" y="1"/>
                  </a:moveTo>
                  <a:cubicBezTo>
                    <a:pt x="610" y="1"/>
                    <a:pt x="603" y="1"/>
                    <a:pt x="596" y="1"/>
                  </a:cubicBezTo>
                  <a:cubicBezTo>
                    <a:pt x="203" y="1"/>
                    <a:pt x="1" y="478"/>
                    <a:pt x="286" y="763"/>
                  </a:cubicBezTo>
                  <a:cubicBezTo>
                    <a:pt x="373" y="850"/>
                    <a:pt x="482" y="889"/>
                    <a:pt x="590" y="889"/>
                  </a:cubicBezTo>
                  <a:cubicBezTo>
                    <a:pt x="821" y="889"/>
                    <a:pt x="1048" y="710"/>
                    <a:pt x="1048" y="442"/>
                  </a:cubicBezTo>
                  <a:cubicBezTo>
                    <a:pt x="1048" y="199"/>
                    <a:pt x="857" y="1"/>
                    <a:pt x="6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50"/>
            <p:cNvSpPr/>
            <p:nvPr/>
          </p:nvSpPr>
          <p:spPr>
            <a:xfrm>
              <a:off x="6090725" y="936725"/>
              <a:ext cx="25550" cy="21900"/>
            </a:xfrm>
            <a:custGeom>
              <a:avLst/>
              <a:gdLst/>
              <a:ahLst/>
              <a:cxnLst/>
              <a:rect l="l" t="t" r="r" b="b"/>
              <a:pathLst>
                <a:path w="1022" h="876" extrusionOk="0">
                  <a:moveTo>
                    <a:pt x="455" y="0"/>
                  </a:moveTo>
                  <a:cubicBezTo>
                    <a:pt x="451" y="0"/>
                    <a:pt x="446" y="0"/>
                    <a:pt x="441" y="0"/>
                  </a:cubicBezTo>
                  <a:cubicBezTo>
                    <a:pt x="191" y="0"/>
                    <a:pt x="0" y="191"/>
                    <a:pt x="0" y="441"/>
                  </a:cubicBezTo>
                  <a:cubicBezTo>
                    <a:pt x="8" y="704"/>
                    <a:pt x="219" y="876"/>
                    <a:pt x="439" y="876"/>
                  </a:cubicBezTo>
                  <a:cubicBezTo>
                    <a:pt x="548" y="876"/>
                    <a:pt x="660" y="833"/>
                    <a:pt x="751" y="739"/>
                  </a:cubicBezTo>
                  <a:cubicBezTo>
                    <a:pt x="1021" y="468"/>
                    <a:pt x="839" y="0"/>
                    <a:pt x="4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97DF8E22-D88E-4EA2-82EC-F46C4AA98D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64" t="45743" r="21798" b="33882"/>
          <a:stretch/>
        </p:blipFill>
        <p:spPr>
          <a:xfrm>
            <a:off x="1921269" y="1438382"/>
            <a:ext cx="6760394" cy="2897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50000"/>
              </a:schemeClr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2" name="فقاعة الكلام: مستطيلة مستديرة الزوايا 131">
            <a:extLst>
              <a:ext uri="{FF2B5EF4-FFF2-40B4-BE49-F238E27FC236}">
                <a16:creationId xmlns:a16="http://schemas.microsoft.com/office/drawing/2014/main" id="{FD19DCFF-1959-4D1A-B610-B0945E42EB6A}"/>
              </a:ext>
            </a:extLst>
          </p:cNvPr>
          <p:cNvSpPr/>
          <p:nvPr/>
        </p:nvSpPr>
        <p:spPr>
          <a:xfrm>
            <a:off x="1808251" y="348069"/>
            <a:ext cx="5782639" cy="647700"/>
          </a:xfrm>
          <a:prstGeom prst="wedgeRoundRectCallout">
            <a:avLst>
              <a:gd name="adj1" fmla="val 46486"/>
              <a:gd name="adj2" fmla="val -610"/>
              <a:gd name="adj3" fmla="val 16667"/>
            </a:avLst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/>
              <a:t>Example of descriptive essay</a:t>
            </a:r>
            <a:endParaRPr lang="ar-SA" sz="2800" b="1" dirty="0"/>
          </a:p>
        </p:txBody>
      </p:sp>
      <p:pic>
        <p:nvPicPr>
          <p:cNvPr id="9" name="رسم 8" descr="سهم ذو خط: دوران إلى اليسار مع تعبئة خالصة">
            <a:extLst>
              <a:ext uri="{FF2B5EF4-FFF2-40B4-BE49-F238E27FC236}">
                <a16:creationId xmlns:a16="http://schemas.microsoft.com/office/drawing/2014/main" id="{7CBF0DB3-1377-4B83-94BB-089E20B74D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5237882">
            <a:off x="709851" y="622778"/>
            <a:ext cx="1390155" cy="13793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6" name="Google Shape;1196;p42"/>
          <p:cNvGrpSpPr/>
          <p:nvPr/>
        </p:nvGrpSpPr>
        <p:grpSpPr>
          <a:xfrm>
            <a:off x="-3533273" y="2803827"/>
            <a:ext cx="7265030" cy="2339673"/>
            <a:chOff x="-3616400" y="2212179"/>
            <a:chExt cx="7265030" cy="2339673"/>
          </a:xfrm>
        </p:grpSpPr>
        <p:grpSp>
          <p:nvGrpSpPr>
            <p:cNvPr id="1197" name="Google Shape;1197;p42"/>
            <p:cNvGrpSpPr/>
            <p:nvPr/>
          </p:nvGrpSpPr>
          <p:grpSpPr>
            <a:xfrm>
              <a:off x="-3616400" y="2212179"/>
              <a:ext cx="7265030" cy="2339673"/>
              <a:chOff x="5227475" y="2212179"/>
              <a:chExt cx="7265030" cy="2339673"/>
            </a:xfrm>
          </p:grpSpPr>
          <p:sp>
            <p:nvSpPr>
              <p:cNvPr id="1198" name="Google Shape;1198;p42"/>
              <p:cNvSpPr/>
              <p:nvPr/>
            </p:nvSpPr>
            <p:spPr>
              <a:xfrm>
                <a:off x="8160481" y="3468190"/>
                <a:ext cx="881727" cy="1006624"/>
              </a:xfrm>
              <a:custGeom>
                <a:avLst/>
                <a:gdLst/>
                <a:ahLst/>
                <a:cxnLst/>
                <a:rect l="l" t="t" r="r" b="b"/>
                <a:pathLst>
                  <a:path w="28076" h="32053" extrusionOk="0">
                    <a:moveTo>
                      <a:pt x="14038" y="1"/>
                    </a:moveTo>
                    <a:lnTo>
                      <a:pt x="0" y="18503"/>
                    </a:lnTo>
                    <a:lnTo>
                      <a:pt x="0" y="32052"/>
                    </a:lnTo>
                    <a:lnTo>
                      <a:pt x="28075" y="32052"/>
                    </a:lnTo>
                    <a:lnTo>
                      <a:pt x="28075" y="18503"/>
                    </a:lnTo>
                    <a:lnTo>
                      <a:pt x="1403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42"/>
              <p:cNvSpPr/>
              <p:nvPr/>
            </p:nvSpPr>
            <p:spPr>
              <a:xfrm>
                <a:off x="5503429" y="3142520"/>
                <a:ext cx="1121033" cy="1333425"/>
              </a:xfrm>
              <a:custGeom>
                <a:avLst/>
                <a:gdLst/>
                <a:ahLst/>
                <a:cxnLst/>
                <a:rect l="l" t="t" r="r" b="b"/>
                <a:pathLst>
                  <a:path w="35696" h="42459" extrusionOk="0">
                    <a:moveTo>
                      <a:pt x="17848" y="0"/>
                    </a:moveTo>
                    <a:lnTo>
                      <a:pt x="1" y="10585"/>
                    </a:lnTo>
                    <a:lnTo>
                      <a:pt x="1" y="42458"/>
                    </a:lnTo>
                    <a:lnTo>
                      <a:pt x="35696" y="42458"/>
                    </a:lnTo>
                    <a:lnTo>
                      <a:pt x="35696" y="10585"/>
                    </a:lnTo>
                    <a:lnTo>
                      <a:pt x="1784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42"/>
              <p:cNvSpPr/>
              <p:nvPr/>
            </p:nvSpPr>
            <p:spPr>
              <a:xfrm>
                <a:off x="8242325" y="3469325"/>
                <a:ext cx="709028" cy="990891"/>
              </a:xfrm>
              <a:custGeom>
                <a:avLst/>
                <a:gdLst/>
                <a:ahLst/>
                <a:cxnLst/>
                <a:rect l="l" t="t" r="r" b="b"/>
                <a:pathLst>
                  <a:path w="20694" h="31552" extrusionOk="0">
                    <a:moveTo>
                      <a:pt x="10716" y="7537"/>
                    </a:moveTo>
                    <a:lnTo>
                      <a:pt x="10776" y="7597"/>
                    </a:lnTo>
                    <a:lnTo>
                      <a:pt x="10716" y="7597"/>
                    </a:lnTo>
                    <a:lnTo>
                      <a:pt x="10716" y="7537"/>
                    </a:lnTo>
                    <a:close/>
                    <a:moveTo>
                      <a:pt x="10276" y="8037"/>
                    </a:moveTo>
                    <a:lnTo>
                      <a:pt x="10276" y="13847"/>
                    </a:lnTo>
                    <a:lnTo>
                      <a:pt x="6251" y="13847"/>
                    </a:lnTo>
                    <a:lnTo>
                      <a:pt x="6251" y="8037"/>
                    </a:lnTo>
                    <a:close/>
                    <a:moveTo>
                      <a:pt x="14740" y="8037"/>
                    </a:moveTo>
                    <a:lnTo>
                      <a:pt x="14740" y="13681"/>
                    </a:lnTo>
                    <a:lnTo>
                      <a:pt x="14574" y="13847"/>
                    </a:lnTo>
                    <a:lnTo>
                      <a:pt x="10716" y="13847"/>
                    </a:lnTo>
                    <a:lnTo>
                      <a:pt x="10716" y="8037"/>
                    </a:lnTo>
                    <a:close/>
                    <a:moveTo>
                      <a:pt x="10276" y="0"/>
                    </a:moveTo>
                    <a:lnTo>
                      <a:pt x="10276" y="6870"/>
                    </a:lnTo>
                    <a:lnTo>
                      <a:pt x="7251" y="3858"/>
                    </a:lnTo>
                    <a:lnTo>
                      <a:pt x="6942" y="4180"/>
                    </a:lnTo>
                    <a:lnTo>
                      <a:pt x="10276" y="7501"/>
                    </a:lnTo>
                    <a:lnTo>
                      <a:pt x="10276" y="7597"/>
                    </a:lnTo>
                    <a:lnTo>
                      <a:pt x="4918" y="7597"/>
                    </a:lnTo>
                    <a:lnTo>
                      <a:pt x="4918" y="8037"/>
                    </a:lnTo>
                    <a:lnTo>
                      <a:pt x="5811" y="8037"/>
                    </a:lnTo>
                    <a:lnTo>
                      <a:pt x="5811" y="13419"/>
                    </a:lnTo>
                    <a:lnTo>
                      <a:pt x="2787" y="10407"/>
                    </a:lnTo>
                    <a:lnTo>
                      <a:pt x="2477" y="10728"/>
                    </a:lnTo>
                    <a:lnTo>
                      <a:pt x="5596" y="13847"/>
                    </a:lnTo>
                    <a:lnTo>
                      <a:pt x="0" y="13847"/>
                    </a:lnTo>
                    <a:lnTo>
                      <a:pt x="0" y="14288"/>
                    </a:lnTo>
                    <a:lnTo>
                      <a:pt x="5811" y="14288"/>
                    </a:lnTo>
                    <a:lnTo>
                      <a:pt x="5811" y="31552"/>
                    </a:lnTo>
                    <a:lnTo>
                      <a:pt x="6251" y="31552"/>
                    </a:lnTo>
                    <a:lnTo>
                      <a:pt x="6251" y="14288"/>
                    </a:lnTo>
                    <a:lnTo>
                      <a:pt x="10276" y="14288"/>
                    </a:lnTo>
                    <a:lnTo>
                      <a:pt x="10276" y="31552"/>
                    </a:lnTo>
                    <a:lnTo>
                      <a:pt x="10716" y="31552"/>
                    </a:lnTo>
                    <a:lnTo>
                      <a:pt x="10716" y="14288"/>
                    </a:lnTo>
                    <a:lnTo>
                      <a:pt x="14740" y="14288"/>
                    </a:lnTo>
                    <a:lnTo>
                      <a:pt x="14740" y="31552"/>
                    </a:lnTo>
                    <a:lnTo>
                      <a:pt x="15181" y="31552"/>
                    </a:lnTo>
                    <a:lnTo>
                      <a:pt x="15181" y="14288"/>
                    </a:lnTo>
                    <a:lnTo>
                      <a:pt x="20694" y="14288"/>
                    </a:lnTo>
                    <a:lnTo>
                      <a:pt x="20694" y="13847"/>
                    </a:lnTo>
                    <a:lnTo>
                      <a:pt x="15205" y="13847"/>
                    </a:lnTo>
                    <a:lnTo>
                      <a:pt x="18312" y="10728"/>
                    </a:lnTo>
                    <a:lnTo>
                      <a:pt x="18003" y="10407"/>
                    </a:lnTo>
                    <a:lnTo>
                      <a:pt x="15181" y="13228"/>
                    </a:lnTo>
                    <a:lnTo>
                      <a:pt x="15181" y="8037"/>
                    </a:lnTo>
                    <a:lnTo>
                      <a:pt x="15776" y="8037"/>
                    </a:lnTo>
                    <a:lnTo>
                      <a:pt x="15776" y="7597"/>
                    </a:lnTo>
                    <a:lnTo>
                      <a:pt x="10883" y="7597"/>
                    </a:lnTo>
                    <a:lnTo>
                      <a:pt x="14300" y="4180"/>
                    </a:lnTo>
                    <a:lnTo>
                      <a:pt x="13978" y="3858"/>
                    </a:lnTo>
                    <a:lnTo>
                      <a:pt x="10716" y="7132"/>
                    </a:lnTo>
                    <a:lnTo>
                      <a:pt x="107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" name="Google Shape;1201;p42"/>
              <p:cNvSpPr/>
              <p:nvPr/>
            </p:nvSpPr>
            <p:spPr>
              <a:xfrm>
                <a:off x="5444350" y="3157875"/>
                <a:ext cx="1190564" cy="1321112"/>
              </a:xfrm>
              <a:custGeom>
                <a:avLst/>
                <a:gdLst/>
                <a:ahLst/>
                <a:cxnLst/>
                <a:rect l="l" t="t" r="r" b="b"/>
                <a:pathLst>
                  <a:path w="37910" h="41185" extrusionOk="0">
                    <a:moveTo>
                      <a:pt x="19289" y="7132"/>
                    </a:moveTo>
                    <a:lnTo>
                      <a:pt x="19289" y="13443"/>
                    </a:lnTo>
                    <a:lnTo>
                      <a:pt x="11895" y="13443"/>
                    </a:lnTo>
                    <a:lnTo>
                      <a:pt x="11895" y="7132"/>
                    </a:lnTo>
                    <a:close/>
                    <a:moveTo>
                      <a:pt x="27694" y="7132"/>
                    </a:moveTo>
                    <a:lnTo>
                      <a:pt x="27694" y="13443"/>
                    </a:lnTo>
                    <a:lnTo>
                      <a:pt x="20289" y="13443"/>
                    </a:lnTo>
                    <a:lnTo>
                      <a:pt x="20289" y="7132"/>
                    </a:lnTo>
                    <a:close/>
                    <a:moveTo>
                      <a:pt x="19289" y="14491"/>
                    </a:moveTo>
                    <a:lnTo>
                      <a:pt x="19289" y="24670"/>
                    </a:lnTo>
                    <a:lnTo>
                      <a:pt x="11895" y="24670"/>
                    </a:lnTo>
                    <a:lnTo>
                      <a:pt x="11883" y="14491"/>
                    </a:lnTo>
                    <a:close/>
                    <a:moveTo>
                      <a:pt x="27694" y="14491"/>
                    </a:moveTo>
                    <a:lnTo>
                      <a:pt x="27694" y="24670"/>
                    </a:lnTo>
                    <a:lnTo>
                      <a:pt x="20289" y="24670"/>
                    </a:lnTo>
                    <a:lnTo>
                      <a:pt x="20289" y="14491"/>
                    </a:lnTo>
                    <a:close/>
                    <a:moveTo>
                      <a:pt x="14609" y="25706"/>
                    </a:moveTo>
                    <a:lnTo>
                      <a:pt x="14431" y="25861"/>
                    </a:lnTo>
                    <a:lnTo>
                      <a:pt x="11883" y="27956"/>
                    </a:lnTo>
                    <a:lnTo>
                      <a:pt x="11883" y="25706"/>
                    </a:lnTo>
                    <a:close/>
                    <a:moveTo>
                      <a:pt x="27694" y="25706"/>
                    </a:moveTo>
                    <a:lnTo>
                      <a:pt x="27694" y="27956"/>
                    </a:lnTo>
                    <a:lnTo>
                      <a:pt x="25146" y="25861"/>
                    </a:lnTo>
                    <a:lnTo>
                      <a:pt x="24968" y="25706"/>
                    </a:lnTo>
                    <a:close/>
                    <a:moveTo>
                      <a:pt x="19300" y="25706"/>
                    </a:moveTo>
                    <a:lnTo>
                      <a:pt x="19289" y="28540"/>
                    </a:lnTo>
                    <a:lnTo>
                      <a:pt x="16050" y="25861"/>
                    </a:lnTo>
                    <a:lnTo>
                      <a:pt x="15871" y="25706"/>
                    </a:lnTo>
                    <a:close/>
                    <a:moveTo>
                      <a:pt x="23706" y="25706"/>
                    </a:moveTo>
                    <a:lnTo>
                      <a:pt x="23527" y="25861"/>
                    </a:lnTo>
                    <a:lnTo>
                      <a:pt x="20289" y="28540"/>
                    </a:lnTo>
                    <a:lnTo>
                      <a:pt x="20289" y="25706"/>
                    </a:lnTo>
                    <a:close/>
                    <a:moveTo>
                      <a:pt x="32171" y="25706"/>
                    </a:moveTo>
                    <a:lnTo>
                      <a:pt x="28683" y="28576"/>
                    </a:lnTo>
                    <a:lnTo>
                      <a:pt x="28683" y="25706"/>
                    </a:lnTo>
                    <a:close/>
                    <a:moveTo>
                      <a:pt x="10895" y="25706"/>
                    </a:moveTo>
                    <a:lnTo>
                      <a:pt x="10895" y="28588"/>
                    </a:lnTo>
                    <a:lnTo>
                      <a:pt x="7406" y="25706"/>
                    </a:lnTo>
                    <a:close/>
                    <a:moveTo>
                      <a:pt x="6775" y="26528"/>
                    </a:moveTo>
                    <a:lnTo>
                      <a:pt x="9823" y="29016"/>
                    </a:lnTo>
                    <a:lnTo>
                      <a:pt x="3739" y="29016"/>
                    </a:lnTo>
                    <a:lnTo>
                      <a:pt x="6775" y="26528"/>
                    </a:lnTo>
                    <a:close/>
                    <a:moveTo>
                      <a:pt x="32802" y="26516"/>
                    </a:moveTo>
                    <a:lnTo>
                      <a:pt x="35838" y="29016"/>
                    </a:lnTo>
                    <a:lnTo>
                      <a:pt x="29766" y="29016"/>
                    </a:lnTo>
                    <a:lnTo>
                      <a:pt x="32802" y="26516"/>
                    </a:lnTo>
                    <a:close/>
                    <a:moveTo>
                      <a:pt x="15240" y="26528"/>
                    </a:moveTo>
                    <a:lnTo>
                      <a:pt x="18277" y="29028"/>
                    </a:lnTo>
                    <a:lnTo>
                      <a:pt x="12204" y="29028"/>
                    </a:lnTo>
                    <a:lnTo>
                      <a:pt x="15240" y="26528"/>
                    </a:lnTo>
                    <a:close/>
                    <a:moveTo>
                      <a:pt x="24337" y="26528"/>
                    </a:moveTo>
                    <a:lnTo>
                      <a:pt x="27385" y="29028"/>
                    </a:lnTo>
                    <a:lnTo>
                      <a:pt x="21301" y="29028"/>
                    </a:lnTo>
                    <a:lnTo>
                      <a:pt x="24337" y="26528"/>
                    </a:lnTo>
                    <a:close/>
                    <a:moveTo>
                      <a:pt x="19289" y="30064"/>
                    </a:moveTo>
                    <a:lnTo>
                      <a:pt x="19289" y="40148"/>
                    </a:lnTo>
                    <a:lnTo>
                      <a:pt x="11895" y="40148"/>
                    </a:lnTo>
                    <a:lnTo>
                      <a:pt x="11895" y="30064"/>
                    </a:lnTo>
                    <a:close/>
                    <a:moveTo>
                      <a:pt x="27694" y="30064"/>
                    </a:moveTo>
                    <a:lnTo>
                      <a:pt x="27694" y="40148"/>
                    </a:lnTo>
                    <a:lnTo>
                      <a:pt x="20289" y="40148"/>
                    </a:lnTo>
                    <a:lnTo>
                      <a:pt x="20289" y="30064"/>
                    </a:lnTo>
                    <a:close/>
                    <a:moveTo>
                      <a:pt x="19289" y="1"/>
                    </a:moveTo>
                    <a:lnTo>
                      <a:pt x="19289" y="5585"/>
                    </a:lnTo>
                    <a:lnTo>
                      <a:pt x="14705" y="1810"/>
                    </a:lnTo>
                    <a:lnTo>
                      <a:pt x="13907" y="2465"/>
                    </a:lnTo>
                    <a:lnTo>
                      <a:pt x="18300" y="6085"/>
                    </a:lnTo>
                    <a:lnTo>
                      <a:pt x="10716" y="6085"/>
                    </a:lnTo>
                    <a:lnTo>
                      <a:pt x="10716" y="7132"/>
                    </a:lnTo>
                    <a:lnTo>
                      <a:pt x="10883" y="7132"/>
                    </a:lnTo>
                    <a:lnTo>
                      <a:pt x="10883" y="12788"/>
                    </a:lnTo>
                    <a:lnTo>
                      <a:pt x="5251" y="8514"/>
                    </a:lnTo>
                    <a:lnTo>
                      <a:pt x="4370" y="9299"/>
                    </a:lnTo>
                    <a:lnTo>
                      <a:pt x="9847" y="13443"/>
                    </a:lnTo>
                    <a:lnTo>
                      <a:pt x="1667" y="13443"/>
                    </a:lnTo>
                    <a:lnTo>
                      <a:pt x="0" y="14491"/>
                    </a:lnTo>
                    <a:lnTo>
                      <a:pt x="10895" y="14491"/>
                    </a:lnTo>
                    <a:lnTo>
                      <a:pt x="10895" y="24670"/>
                    </a:lnTo>
                    <a:lnTo>
                      <a:pt x="1667" y="24670"/>
                    </a:lnTo>
                    <a:lnTo>
                      <a:pt x="1667" y="25706"/>
                    </a:lnTo>
                    <a:lnTo>
                      <a:pt x="6144" y="25706"/>
                    </a:lnTo>
                    <a:lnTo>
                      <a:pt x="5965" y="25861"/>
                    </a:lnTo>
                    <a:lnTo>
                      <a:pt x="2120" y="29016"/>
                    </a:lnTo>
                    <a:lnTo>
                      <a:pt x="1667" y="29016"/>
                    </a:lnTo>
                    <a:lnTo>
                      <a:pt x="1667" y="30064"/>
                    </a:lnTo>
                    <a:lnTo>
                      <a:pt x="10895" y="30064"/>
                    </a:lnTo>
                    <a:lnTo>
                      <a:pt x="10895" y="40148"/>
                    </a:lnTo>
                    <a:lnTo>
                      <a:pt x="1667" y="40148"/>
                    </a:lnTo>
                    <a:lnTo>
                      <a:pt x="1667" y="41184"/>
                    </a:lnTo>
                    <a:lnTo>
                      <a:pt x="37910" y="41184"/>
                    </a:lnTo>
                    <a:lnTo>
                      <a:pt x="37910" y="40148"/>
                    </a:lnTo>
                    <a:lnTo>
                      <a:pt x="28683" y="40148"/>
                    </a:lnTo>
                    <a:lnTo>
                      <a:pt x="28683" y="30064"/>
                    </a:lnTo>
                    <a:lnTo>
                      <a:pt x="37910" y="30064"/>
                    </a:lnTo>
                    <a:lnTo>
                      <a:pt x="37910" y="29016"/>
                    </a:lnTo>
                    <a:lnTo>
                      <a:pt x="37457" y="29016"/>
                    </a:lnTo>
                    <a:lnTo>
                      <a:pt x="33612" y="25861"/>
                    </a:lnTo>
                    <a:lnTo>
                      <a:pt x="33433" y="25706"/>
                    </a:lnTo>
                    <a:lnTo>
                      <a:pt x="37910" y="25706"/>
                    </a:lnTo>
                    <a:lnTo>
                      <a:pt x="37910" y="24670"/>
                    </a:lnTo>
                    <a:lnTo>
                      <a:pt x="28683" y="24670"/>
                    </a:lnTo>
                    <a:lnTo>
                      <a:pt x="28683" y="14491"/>
                    </a:lnTo>
                    <a:lnTo>
                      <a:pt x="37910" y="14491"/>
                    </a:lnTo>
                    <a:lnTo>
                      <a:pt x="37910" y="13443"/>
                    </a:lnTo>
                    <a:lnTo>
                      <a:pt x="29730" y="13443"/>
                    </a:lnTo>
                    <a:lnTo>
                      <a:pt x="35207" y="9299"/>
                    </a:lnTo>
                    <a:lnTo>
                      <a:pt x="34326" y="8514"/>
                    </a:lnTo>
                    <a:lnTo>
                      <a:pt x="28683" y="12788"/>
                    </a:lnTo>
                    <a:lnTo>
                      <a:pt x="28683" y="7132"/>
                    </a:lnTo>
                    <a:lnTo>
                      <a:pt x="28873" y="7132"/>
                    </a:lnTo>
                    <a:lnTo>
                      <a:pt x="28873" y="6097"/>
                    </a:lnTo>
                    <a:lnTo>
                      <a:pt x="21277" y="6097"/>
                    </a:lnTo>
                    <a:lnTo>
                      <a:pt x="25670" y="2465"/>
                    </a:lnTo>
                    <a:lnTo>
                      <a:pt x="24873" y="1810"/>
                    </a:lnTo>
                    <a:lnTo>
                      <a:pt x="20289" y="5585"/>
                    </a:lnTo>
                    <a:lnTo>
                      <a:pt x="2028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" name="Google Shape;1202;p42"/>
              <p:cNvSpPr/>
              <p:nvPr/>
            </p:nvSpPr>
            <p:spPr>
              <a:xfrm>
                <a:off x="8164595" y="4018594"/>
                <a:ext cx="864517" cy="31"/>
              </a:xfrm>
              <a:custGeom>
                <a:avLst/>
                <a:gdLst/>
                <a:ahLst/>
                <a:cxnLst/>
                <a:rect l="l" t="t" r="r" b="b"/>
                <a:pathLst>
                  <a:path w="27528" h="1" fill="none" extrusionOk="0">
                    <a:moveTo>
                      <a:pt x="27528" y="1"/>
                    </a:moveTo>
                    <a:lnTo>
                      <a:pt x="0" y="1"/>
                    </a:lnTo>
                  </a:path>
                </a:pathLst>
              </a:custGeom>
              <a:noFill/>
              <a:ln w="22325" cap="flat" cmpd="sng">
                <a:solidFill>
                  <a:schemeClr val="accent3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42"/>
              <p:cNvSpPr/>
              <p:nvPr/>
            </p:nvSpPr>
            <p:spPr>
              <a:xfrm>
                <a:off x="6634889" y="3607660"/>
                <a:ext cx="52760" cy="32944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1049" extrusionOk="0">
                    <a:moveTo>
                      <a:pt x="1" y="1"/>
                    </a:moveTo>
                    <a:lnTo>
                      <a:pt x="1" y="1049"/>
                    </a:lnTo>
                    <a:lnTo>
                      <a:pt x="1680" y="104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731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" name="Google Shape;1204;p42"/>
              <p:cNvSpPr/>
              <p:nvPr/>
            </p:nvSpPr>
            <p:spPr>
              <a:xfrm>
                <a:off x="6948279" y="2317637"/>
                <a:ext cx="572827" cy="373217"/>
              </a:xfrm>
              <a:custGeom>
                <a:avLst/>
                <a:gdLst/>
                <a:ahLst/>
                <a:cxnLst/>
                <a:rect l="l" t="t" r="r" b="b"/>
                <a:pathLst>
                  <a:path w="18240" h="11884" extrusionOk="0">
                    <a:moveTo>
                      <a:pt x="10993" y="1"/>
                    </a:moveTo>
                    <a:cubicBezTo>
                      <a:pt x="9364" y="1"/>
                      <a:pt x="7892" y="1054"/>
                      <a:pt x="7393" y="2656"/>
                    </a:cubicBezTo>
                    <a:cubicBezTo>
                      <a:pt x="6735" y="2355"/>
                      <a:pt x="6052" y="2215"/>
                      <a:pt x="5383" y="2215"/>
                    </a:cubicBezTo>
                    <a:cubicBezTo>
                      <a:pt x="3194" y="2215"/>
                      <a:pt x="1156" y="3719"/>
                      <a:pt x="654" y="6026"/>
                    </a:cubicBezTo>
                    <a:cubicBezTo>
                      <a:pt x="1" y="9032"/>
                      <a:pt x="2288" y="11884"/>
                      <a:pt x="5374" y="11884"/>
                    </a:cubicBezTo>
                    <a:cubicBezTo>
                      <a:pt x="5380" y="11884"/>
                      <a:pt x="5386" y="11884"/>
                      <a:pt x="5393" y="11884"/>
                    </a:cubicBezTo>
                    <a:lnTo>
                      <a:pt x="14930" y="11884"/>
                    </a:lnTo>
                    <a:cubicBezTo>
                      <a:pt x="14930" y="11884"/>
                      <a:pt x="17513" y="11872"/>
                      <a:pt x="18109" y="9336"/>
                    </a:cubicBezTo>
                    <a:cubicBezTo>
                      <a:pt x="18192" y="9062"/>
                      <a:pt x="18228" y="8788"/>
                      <a:pt x="18240" y="8514"/>
                    </a:cubicBezTo>
                    <a:cubicBezTo>
                      <a:pt x="18240" y="8467"/>
                      <a:pt x="18240" y="8431"/>
                      <a:pt x="18240" y="8383"/>
                    </a:cubicBezTo>
                    <a:lnTo>
                      <a:pt x="18240" y="8193"/>
                    </a:lnTo>
                    <a:lnTo>
                      <a:pt x="18216" y="8193"/>
                    </a:lnTo>
                    <a:cubicBezTo>
                      <a:pt x="18065" y="6599"/>
                      <a:pt x="16725" y="5458"/>
                      <a:pt x="15212" y="5458"/>
                    </a:cubicBezTo>
                    <a:cubicBezTo>
                      <a:pt x="14939" y="5458"/>
                      <a:pt x="14660" y="5495"/>
                      <a:pt x="14382" y="5573"/>
                    </a:cubicBezTo>
                    <a:cubicBezTo>
                      <a:pt x="14668" y="5026"/>
                      <a:pt x="14823" y="4419"/>
                      <a:pt x="14823" y="3799"/>
                    </a:cubicBezTo>
                    <a:cubicBezTo>
                      <a:pt x="14823" y="1930"/>
                      <a:pt x="13453" y="335"/>
                      <a:pt x="11596" y="49"/>
                    </a:cubicBezTo>
                    <a:cubicBezTo>
                      <a:pt x="11394" y="17"/>
                      <a:pt x="11192" y="1"/>
                      <a:pt x="109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" name="Google Shape;1205;p42"/>
              <p:cNvSpPr/>
              <p:nvPr/>
            </p:nvSpPr>
            <p:spPr>
              <a:xfrm>
                <a:off x="11405153" y="2668313"/>
                <a:ext cx="747817" cy="501072"/>
              </a:xfrm>
              <a:custGeom>
                <a:avLst/>
                <a:gdLst/>
                <a:ahLst/>
                <a:cxnLst/>
                <a:rect l="l" t="t" r="r" b="b"/>
                <a:pathLst>
                  <a:path w="18539" h="12422" extrusionOk="0">
                    <a:moveTo>
                      <a:pt x="7542" y="1"/>
                    </a:moveTo>
                    <a:cubicBezTo>
                      <a:pt x="7033" y="1"/>
                      <a:pt x="6514" y="101"/>
                      <a:pt x="6013" y="312"/>
                    </a:cubicBezTo>
                    <a:cubicBezTo>
                      <a:pt x="3858" y="1205"/>
                      <a:pt x="2941" y="3753"/>
                      <a:pt x="4025" y="5813"/>
                    </a:cubicBezTo>
                    <a:cubicBezTo>
                      <a:pt x="3727" y="5729"/>
                      <a:pt x="3429" y="5694"/>
                      <a:pt x="3120" y="5694"/>
                    </a:cubicBezTo>
                    <a:cubicBezTo>
                      <a:pt x="1512" y="5718"/>
                      <a:pt x="167" y="6944"/>
                      <a:pt x="24" y="8551"/>
                    </a:cubicBezTo>
                    <a:lnTo>
                      <a:pt x="0" y="8551"/>
                    </a:lnTo>
                    <a:lnTo>
                      <a:pt x="0" y="8742"/>
                    </a:lnTo>
                    <a:cubicBezTo>
                      <a:pt x="0" y="8789"/>
                      <a:pt x="0" y="8837"/>
                      <a:pt x="12" y="8908"/>
                    </a:cubicBezTo>
                    <a:cubicBezTo>
                      <a:pt x="12" y="9194"/>
                      <a:pt x="48" y="9480"/>
                      <a:pt x="131" y="9754"/>
                    </a:cubicBezTo>
                    <a:cubicBezTo>
                      <a:pt x="762" y="12397"/>
                      <a:pt x="3453" y="12421"/>
                      <a:pt x="3453" y="12421"/>
                    </a:cubicBezTo>
                    <a:lnTo>
                      <a:pt x="13407" y="12421"/>
                    </a:lnTo>
                    <a:cubicBezTo>
                      <a:pt x="13436" y="12421"/>
                      <a:pt x="13465" y="12422"/>
                      <a:pt x="13493" y="12422"/>
                    </a:cubicBezTo>
                    <a:cubicBezTo>
                      <a:pt x="16264" y="12422"/>
                      <a:pt x="18538" y="10165"/>
                      <a:pt x="18538" y="7373"/>
                    </a:cubicBezTo>
                    <a:cubicBezTo>
                      <a:pt x="18538" y="4580"/>
                      <a:pt x="16264" y="2324"/>
                      <a:pt x="13493" y="2324"/>
                    </a:cubicBezTo>
                    <a:cubicBezTo>
                      <a:pt x="13465" y="2324"/>
                      <a:pt x="13436" y="2324"/>
                      <a:pt x="13407" y="2324"/>
                    </a:cubicBezTo>
                    <a:cubicBezTo>
                      <a:pt x="12681" y="2324"/>
                      <a:pt x="11978" y="2479"/>
                      <a:pt x="11323" y="2777"/>
                    </a:cubicBezTo>
                    <a:cubicBezTo>
                      <a:pt x="10785" y="1071"/>
                      <a:pt x="9212" y="1"/>
                      <a:pt x="75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42"/>
              <p:cNvSpPr/>
              <p:nvPr/>
            </p:nvSpPr>
            <p:spPr>
              <a:xfrm>
                <a:off x="10488588" y="2962154"/>
                <a:ext cx="572806" cy="374954"/>
              </a:xfrm>
              <a:custGeom>
                <a:avLst/>
                <a:gdLst/>
                <a:ahLst/>
                <a:cxnLst/>
                <a:rect l="l" t="t" r="r" b="b"/>
                <a:pathLst>
                  <a:path w="15539" h="10171" extrusionOk="0">
                    <a:moveTo>
                      <a:pt x="6156" y="0"/>
                    </a:moveTo>
                    <a:cubicBezTo>
                      <a:pt x="5740" y="0"/>
                      <a:pt x="5316" y="81"/>
                      <a:pt x="4906" y="253"/>
                    </a:cubicBezTo>
                    <a:cubicBezTo>
                      <a:pt x="3132" y="991"/>
                      <a:pt x="2394" y="3087"/>
                      <a:pt x="3299" y="4777"/>
                    </a:cubicBezTo>
                    <a:cubicBezTo>
                      <a:pt x="3061" y="4706"/>
                      <a:pt x="2799" y="4682"/>
                      <a:pt x="2549" y="4682"/>
                    </a:cubicBezTo>
                    <a:cubicBezTo>
                      <a:pt x="1239" y="4706"/>
                      <a:pt x="144" y="5706"/>
                      <a:pt x="25" y="7016"/>
                    </a:cubicBezTo>
                    <a:lnTo>
                      <a:pt x="13" y="7016"/>
                    </a:lnTo>
                    <a:lnTo>
                      <a:pt x="13" y="7170"/>
                    </a:lnTo>
                    <a:cubicBezTo>
                      <a:pt x="13" y="7206"/>
                      <a:pt x="1" y="7242"/>
                      <a:pt x="1" y="7301"/>
                    </a:cubicBezTo>
                    <a:cubicBezTo>
                      <a:pt x="1" y="7528"/>
                      <a:pt x="37" y="7766"/>
                      <a:pt x="108" y="7992"/>
                    </a:cubicBezTo>
                    <a:cubicBezTo>
                      <a:pt x="620" y="10159"/>
                      <a:pt x="2823" y="10171"/>
                      <a:pt x="2823" y="10171"/>
                    </a:cubicBezTo>
                    <a:lnTo>
                      <a:pt x="10955" y="10171"/>
                    </a:lnTo>
                    <a:cubicBezTo>
                      <a:pt x="13586" y="10171"/>
                      <a:pt x="15538" y="7742"/>
                      <a:pt x="14991" y="5170"/>
                    </a:cubicBezTo>
                    <a:cubicBezTo>
                      <a:pt x="14561" y="3205"/>
                      <a:pt x="12819" y="1920"/>
                      <a:pt x="10949" y="1920"/>
                    </a:cubicBezTo>
                    <a:cubicBezTo>
                      <a:pt x="10384" y="1920"/>
                      <a:pt x="9808" y="2037"/>
                      <a:pt x="9252" y="2289"/>
                    </a:cubicBezTo>
                    <a:cubicBezTo>
                      <a:pt x="8822" y="882"/>
                      <a:pt x="7530" y="0"/>
                      <a:pt x="615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" name="Google Shape;1207;p42"/>
              <p:cNvSpPr/>
              <p:nvPr/>
            </p:nvSpPr>
            <p:spPr>
              <a:xfrm>
                <a:off x="6510022" y="2212179"/>
                <a:ext cx="438257" cy="255480"/>
              </a:xfrm>
              <a:custGeom>
                <a:avLst/>
                <a:gdLst/>
                <a:ahLst/>
                <a:cxnLst/>
                <a:rect l="l" t="t" r="r" b="b"/>
                <a:pathLst>
                  <a:path w="13955" h="8135" extrusionOk="0">
                    <a:moveTo>
                      <a:pt x="9886" y="1"/>
                    </a:moveTo>
                    <a:cubicBezTo>
                      <a:pt x="9857" y="1"/>
                      <a:pt x="9828" y="1"/>
                      <a:pt x="9799" y="2"/>
                    </a:cubicBezTo>
                    <a:cubicBezTo>
                      <a:pt x="7739" y="2"/>
                      <a:pt x="6001" y="1550"/>
                      <a:pt x="5763" y="3597"/>
                    </a:cubicBezTo>
                    <a:cubicBezTo>
                      <a:pt x="5190" y="2831"/>
                      <a:pt x="4341" y="2461"/>
                      <a:pt x="3497" y="2461"/>
                    </a:cubicBezTo>
                    <a:cubicBezTo>
                      <a:pt x="2479" y="2461"/>
                      <a:pt x="1467" y="2998"/>
                      <a:pt x="953" y="4026"/>
                    </a:cubicBezTo>
                    <a:cubicBezTo>
                      <a:pt x="0" y="5919"/>
                      <a:pt x="1381" y="8134"/>
                      <a:pt x="3489" y="8134"/>
                    </a:cubicBezTo>
                    <a:lnTo>
                      <a:pt x="9799" y="8134"/>
                    </a:lnTo>
                    <a:cubicBezTo>
                      <a:pt x="9828" y="8134"/>
                      <a:pt x="9857" y="8135"/>
                      <a:pt x="9886" y="8135"/>
                    </a:cubicBezTo>
                    <a:cubicBezTo>
                      <a:pt x="12132" y="8135"/>
                      <a:pt x="13954" y="6319"/>
                      <a:pt x="13954" y="4062"/>
                    </a:cubicBezTo>
                    <a:cubicBezTo>
                      <a:pt x="13954" y="1817"/>
                      <a:pt x="12132" y="1"/>
                      <a:pt x="988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1208;p42"/>
              <p:cNvSpPr/>
              <p:nvPr/>
            </p:nvSpPr>
            <p:spPr>
              <a:xfrm>
                <a:off x="8719867" y="2987513"/>
                <a:ext cx="385905" cy="229225"/>
              </a:xfrm>
              <a:custGeom>
                <a:avLst/>
                <a:gdLst/>
                <a:ahLst/>
                <a:cxnLst/>
                <a:rect l="l" t="t" r="r" b="b"/>
                <a:pathLst>
                  <a:path w="12288" h="7299" extrusionOk="0">
                    <a:moveTo>
                      <a:pt x="8787" y="0"/>
                    </a:moveTo>
                    <a:cubicBezTo>
                      <a:pt x="6930" y="0"/>
                      <a:pt x="5382" y="1393"/>
                      <a:pt x="5167" y="3227"/>
                    </a:cubicBezTo>
                    <a:cubicBezTo>
                      <a:pt x="4650" y="2542"/>
                      <a:pt x="3891" y="2211"/>
                      <a:pt x="3135" y="2211"/>
                    </a:cubicBezTo>
                    <a:cubicBezTo>
                      <a:pt x="2222" y="2211"/>
                      <a:pt x="1315" y="2694"/>
                      <a:pt x="846" y="3620"/>
                    </a:cubicBezTo>
                    <a:cubicBezTo>
                      <a:pt x="0" y="5310"/>
                      <a:pt x="1238" y="7299"/>
                      <a:pt x="3132" y="7299"/>
                    </a:cubicBezTo>
                    <a:lnTo>
                      <a:pt x="8787" y="7299"/>
                    </a:lnTo>
                    <a:cubicBezTo>
                      <a:pt x="10740" y="7215"/>
                      <a:pt x="12287" y="5608"/>
                      <a:pt x="12287" y="3655"/>
                    </a:cubicBezTo>
                    <a:cubicBezTo>
                      <a:pt x="12287" y="1691"/>
                      <a:pt x="10740" y="84"/>
                      <a:pt x="8787" y="12"/>
                    </a:cubicBezTo>
                    <a:lnTo>
                      <a:pt x="878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" name="Google Shape;1209;p42"/>
              <p:cNvSpPr/>
              <p:nvPr/>
            </p:nvSpPr>
            <p:spPr>
              <a:xfrm>
                <a:off x="7855350" y="4033920"/>
                <a:ext cx="305162" cy="441272"/>
              </a:xfrm>
              <a:custGeom>
                <a:avLst/>
                <a:gdLst/>
                <a:ahLst/>
                <a:cxnLst/>
                <a:rect l="l" t="t" r="r" b="b"/>
                <a:pathLst>
                  <a:path w="9717" h="14051" extrusionOk="0">
                    <a:moveTo>
                      <a:pt x="1" y="1"/>
                    </a:moveTo>
                    <a:lnTo>
                      <a:pt x="1" y="14050"/>
                    </a:lnTo>
                    <a:lnTo>
                      <a:pt x="9716" y="14050"/>
                    </a:lnTo>
                    <a:lnTo>
                      <a:pt x="971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" name="Google Shape;1210;p42"/>
              <p:cNvSpPr/>
              <p:nvPr/>
            </p:nvSpPr>
            <p:spPr>
              <a:xfrm>
                <a:off x="7059296" y="3736295"/>
                <a:ext cx="804313" cy="738897"/>
              </a:xfrm>
              <a:custGeom>
                <a:avLst/>
                <a:gdLst/>
                <a:ahLst/>
                <a:cxnLst/>
                <a:rect l="l" t="t" r="r" b="b"/>
                <a:pathLst>
                  <a:path w="25611" h="23528" extrusionOk="0">
                    <a:moveTo>
                      <a:pt x="12526" y="1"/>
                    </a:moveTo>
                    <a:lnTo>
                      <a:pt x="1" y="8573"/>
                    </a:lnTo>
                    <a:lnTo>
                      <a:pt x="1" y="23527"/>
                    </a:lnTo>
                    <a:lnTo>
                      <a:pt x="25611" y="23527"/>
                    </a:lnTo>
                    <a:lnTo>
                      <a:pt x="25611" y="8811"/>
                    </a:lnTo>
                    <a:lnTo>
                      <a:pt x="125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42"/>
              <p:cNvSpPr/>
              <p:nvPr/>
            </p:nvSpPr>
            <p:spPr>
              <a:xfrm>
                <a:off x="7905849" y="4093024"/>
                <a:ext cx="204918" cy="382167"/>
              </a:xfrm>
              <a:custGeom>
                <a:avLst/>
                <a:gdLst/>
                <a:ahLst/>
                <a:cxnLst/>
                <a:rect l="l" t="t" r="r" b="b"/>
                <a:pathLst>
                  <a:path w="6525" h="12169" extrusionOk="0">
                    <a:moveTo>
                      <a:pt x="0" y="0"/>
                    </a:moveTo>
                    <a:lnTo>
                      <a:pt x="0" y="12168"/>
                    </a:lnTo>
                    <a:lnTo>
                      <a:pt x="6525" y="12168"/>
                    </a:lnTo>
                    <a:lnTo>
                      <a:pt x="652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" name="Google Shape;1212;p42"/>
              <p:cNvSpPr/>
              <p:nvPr/>
            </p:nvSpPr>
            <p:spPr>
              <a:xfrm>
                <a:off x="7910340" y="4278848"/>
                <a:ext cx="19848" cy="16927"/>
              </a:xfrm>
              <a:custGeom>
                <a:avLst/>
                <a:gdLst/>
                <a:ahLst/>
                <a:cxnLst/>
                <a:rect l="l" t="t" r="r" b="b"/>
                <a:pathLst>
                  <a:path w="632" h="539" extrusionOk="0">
                    <a:moveTo>
                      <a:pt x="369" y="0"/>
                    </a:moveTo>
                    <a:cubicBezTo>
                      <a:pt x="119" y="0"/>
                      <a:pt x="0" y="286"/>
                      <a:pt x="179" y="453"/>
                    </a:cubicBezTo>
                    <a:cubicBezTo>
                      <a:pt x="234" y="512"/>
                      <a:pt x="303" y="539"/>
                      <a:pt x="370" y="539"/>
                    </a:cubicBezTo>
                    <a:cubicBezTo>
                      <a:pt x="504" y="539"/>
                      <a:pt x="631" y="433"/>
                      <a:pt x="631" y="274"/>
                    </a:cubicBezTo>
                    <a:cubicBezTo>
                      <a:pt x="631" y="120"/>
                      <a:pt x="512" y="0"/>
                      <a:pt x="3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" name="Google Shape;1213;p42"/>
              <p:cNvSpPr/>
              <p:nvPr/>
            </p:nvSpPr>
            <p:spPr>
              <a:xfrm>
                <a:off x="7059673" y="3705172"/>
                <a:ext cx="1161420" cy="338514"/>
              </a:xfrm>
              <a:custGeom>
                <a:avLst/>
                <a:gdLst/>
                <a:ahLst/>
                <a:cxnLst/>
                <a:rect l="l" t="t" r="r" b="b"/>
                <a:pathLst>
                  <a:path w="36982" h="10779" extrusionOk="0">
                    <a:moveTo>
                      <a:pt x="12682" y="0"/>
                    </a:moveTo>
                    <a:cubicBezTo>
                      <a:pt x="12469" y="0"/>
                      <a:pt x="12258" y="69"/>
                      <a:pt x="12085" y="206"/>
                    </a:cubicBezTo>
                    <a:lnTo>
                      <a:pt x="6775" y="4373"/>
                    </a:lnTo>
                    <a:lnTo>
                      <a:pt x="2382" y="4373"/>
                    </a:lnTo>
                    <a:lnTo>
                      <a:pt x="0" y="7421"/>
                    </a:lnTo>
                    <a:lnTo>
                      <a:pt x="0" y="8909"/>
                    </a:lnTo>
                    <a:lnTo>
                      <a:pt x="0" y="10517"/>
                    </a:lnTo>
                    <a:lnTo>
                      <a:pt x="1798" y="10517"/>
                    </a:lnTo>
                    <a:cubicBezTo>
                      <a:pt x="1813" y="10517"/>
                      <a:pt x="1827" y="10518"/>
                      <a:pt x="1841" y="10518"/>
                    </a:cubicBezTo>
                    <a:cubicBezTo>
                      <a:pt x="2052" y="10518"/>
                      <a:pt x="2249" y="10437"/>
                      <a:pt x="2405" y="10314"/>
                    </a:cubicBezTo>
                    <a:lnTo>
                      <a:pt x="12704" y="2218"/>
                    </a:lnTo>
                    <a:lnTo>
                      <a:pt x="23491" y="10564"/>
                    </a:lnTo>
                    <a:cubicBezTo>
                      <a:pt x="23658" y="10695"/>
                      <a:pt x="23872" y="10767"/>
                      <a:pt x="24087" y="10767"/>
                    </a:cubicBezTo>
                    <a:lnTo>
                      <a:pt x="26575" y="10767"/>
                    </a:lnTo>
                    <a:cubicBezTo>
                      <a:pt x="26635" y="10767"/>
                      <a:pt x="26694" y="10755"/>
                      <a:pt x="26766" y="10743"/>
                    </a:cubicBezTo>
                    <a:lnTo>
                      <a:pt x="27385" y="10743"/>
                    </a:lnTo>
                    <a:lnTo>
                      <a:pt x="27397" y="10778"/>
                    </a:lnTo>
                    <a:lnTo>
                      <a:pt x="36981" y="10778"/>
                    </a:lnTo>
                    <a:lnTo>
                      <a:pt x="33445" y="5706"/>
                    </a:lnTo>
                    <a:lnTo>
                      <a:pt x="24551" y="5706"/>
                    </a:lnTo>
                    <a:lnTo>
                      <a:pt x="23849" y="4813"/>
                    </a:lnTo>
                    <a:lnTo>
                      <a:pt x="19241" y="4813"/>
                    </a:lnTo>
                    <a:lnTo>
                      <a:pt x="13288" y="206"/>
                    </a:lnTo>
                    <a:cubicBezTo>
                      <a:pt x="13109" y="69"/>
                      <a:pt x="12895" y="0"/>
                      <a:pt x="126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" name="Google Shape;1214;p42"/>
              <p:cNvSpPr/>
              <p:nvPr/>
            </p:nvSpPr>
            <p:spPr>
              <a:xfrm>
                <a:off x="7201749" y="4084042"/>
                <a:ext cx="195590" cy="210539"/>
              </a:xfrm>
              <a:custGeom>
                <a:avLst/>
                <a:gdLst/>
                <a:ahLst/>
                <a:cxnLst/>
                <a:rect l="l" t="t" r="r" b="b"/>
                <a:pathLst>
                  <a:path w="6228" h="6704" extrusionOk="0">
                    <a:moveTo>
                      <a:pt x="1" y="0"/>
                    </a:moveTo>
                    <a:lnTo>
                      <a:pt x="1" y="6704"/>
                    </a:lnTo>
                    <a:lnTo>
                      <a:pt x="6228" y="6704"/>
                    </a:lnTo>
                    <a:lnTo>
                      <a:pt x="622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" name="Google Shape;1215;p42"/>
              <p:cNvSpPr/>
              <p:nvPr/>
            </p:nvSpPr>
            <p:spPr>
              <a:xfrm>
                <a:off x="7225679" y="4105335"/>
                <a:ext cx="147729" cy="167546"/>
              </a:xfrm>
              <a:custGeom>
                <a:avLst/>
                <a:gdLst/>
                <a:ahLst/>
                <a:cxnLst/>
                <a:rect l="l" t="t" r="r" b="b"/>
                <a:pathLst>
                  <a:path w="4704" h="5335" extrusionOk="0">
                    <a:moveTo>
                      <a:pt x="1" y="1"/>
                    </a:moveTo>
                    <a:lnTo>
                      <a:pt x="1" y="5335"/>
                    </a:lnTo>
                    <a:lnTo>
                      <a:pt x="4704" y="5335"/>
                    </a:lnTo>
                    <a:lnTo>
                      <a:pt x="470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" name="Google Shape;1216;p42"/>
              <p:cNvSpPr/>
              <p:nvPr/>
            </p:nvSpPr>
            <p:spPr>
              <a:xfrm>
                <a:off x="7297094" y="4105335"/>
                <a:ext cx="4899" cy="167546"/>
              </a:xfrm>
              <a:custGeom>
                <a:avLst/>
                <a:gdLst/>
                <a:ahLst/>
                <a:cxnLst/>
                <a:rect l="l" t="t" r="r" b="b"/>
                <a:pathLst>
                  <a:path w="156" h="5335" extrusionOk="0">
                    <a:moveTo>
                      <a:pt x="1" y="1"/>
                    </a:moveTo>
                    <a:lnTo>
                      <a:pt x="1" y="5335"/>
                    </a:lnTo>
                    <a:lnTo>
                      <a:pt x="156" y="5335"/>
                    </a:lnTo>
                    <a:lnTo>
                      <a:pt x="15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" name="Google Shape;1217;p42"/>
              <p:cNvSpPr/>
              <p:nvPr/>
            </p:nvSpPr>
            <p:spPr>
              <a:xfrm>
                <a:off x="7225679" y="4217137"/>
                <a:ext cx="147729" cy="4522"/>
              </a:xfrm>
              <a:custGeom>
                <a:avLst/>
                <a:gdLst/>
                <a:ahLst/>
                <a:cxnLst/>
                <a:rect l="l" t="t" r="r" b="b"/>
                <a:pathLst>
                  <a:path w="4704" h="144" extrusionOk="0">
                    <a:moveTo>
                      <a:pt x="1" y="1"/>
                    </a:moveTo>
                    <a:lnTo>
                      <a:pt x="1" y="144"/>
                    </a:lnTo>
                    <a:lnTo>
                      <a:pt x="4704" y="144"/>
                    </a:lnTo>
                    <a:lnTo>
                      <a:pt x="470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" name="Google Shape;1218;p42"/>
              <p:cNvSpPr/>
              <p:nvPr/>
            </p:nvSpPr>
            <p:spPr>
              <a:xfrm>
                <a:off x="7201749" y="4294550"/>
                <a:ext cx="194837" cy="176151"/>
              </a:xfrm>
              <a:custGeom>
                <a:avLst/>
                <a:gdLst/>
                <a:ahLst/>
                <a:cxnLst/>
                <a:rect l="l" t="t" r="r" b="b"/>
                <a:pathLst>
                  <a:path w="6204" h="5609" extrusionOk="0">
                    <a:moveTo>
                      <a:pt x="1" y="1"/>
                    </a:moveTo>
                    <a:lnTo>
                      <a:pt x="1" y="5608"/>
                    </a:lnTo>
                    <a:lnTo>
                      <a:pt x="6204" y="5608"/>
                    </a:lnTo>
                    <a:lnTo>
                      <a:pt x="620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" name="Google Shape;1219;p42"/>
              <p:cNvSpPr/>
              <p:nvPr/>
            </p:nvSpPr>
            <p:spPr>
              <a:xfrm>
                <a:off x="7530434" y="4084042"/>
                <a:ext cx="195590" cy="210539"/>
              </a:xfrm>
              <a:custGeom>
                <a:avLst/>
                <a:gdLst/>
                <a:ahLst/>
                <a:cxnLst/>
                <a:rect l="l" t="t" r="r" b="b"/>
                <a:pathLst>
                  <a:path w="6228" h="6704" extrusionOk="0">
                    <a:moveTo>
                      <a:pt x="0" y="0"/>
                    </a:moveTo>
                    <a:lnTo>
                      <a:pt x="0" y="6704"/>
                    </a:lnTo>
                    <a:lnTo>
                      <a:pt x="6227" y="6704"/>
                    </a:lnTo>
                    <a:lnTo>
                      <a:pt x="622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" name="Google Shape;1220;p42"/>
              <p:cNvSpPr/>
              <p:nvPr/>
            </p:nvSpPr>
            <p:spPr>
              <a:xfrm>
                <a:off x="7554364" y="4105335"/>
                <a:ext cx="147729" cy="167546"/>
              </a:xfrm>
              <a:custGeom>
                <a:avLst/>
                <a:gdLst/>
                <a:ahLst/>
                <a:cxnLst/>
                <a:rect l="l" t="t" r="r" b="b"/>
                <a:pathLst>
                  <a:path w="4704" h="5335" extrusionOk="0">
                    <a:moveTo>
                      <a:pt x="0" y="1"/>
                    </a:moveTo>
                    <a:lnTo>
                      <a:pt x="0" y="5335"/>
                    </a:lnTo>
                    <a:lnTo>
                      <a:pt x="4703" y="5335"/>
                    </a:lnTo>
                    <a:lnTo>
                      <a:pt x="470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42"/>
              <p:cNvSpPr/>
              <p:nvPr/>
            </p:nvSpPr>
            <p:spPr>
              <a:xfrm>
                <a:off x="7625402" y="4105335"/>
                <a:ext cx="5276" cy="167546"/>
              </a:xfrm>
              <a:custGeom>
                <a:avLst/>
                <a:gdLst/>
                <a:ahLst/>
                <a:cxnLst/>
                <a:rect l="l" t="t" r="r" b="b"/>
                <a:pathLst>
                  <a:path w="168" h="5335" extrusionOk="0">
                    <a:moveTo>
                      <a:pt x="1" y="1"/>
                    </a:moveTo>
                    <a:lnTo>
                      <a:pt x="1" y="5335"/>
                    </a:lnTo>
                    <a:lnTo>
                      <a:pt x="167" y="5335"/>
                    </a:lnTo>
                    <a:lnTo>
                      <a:pt x="16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42"/>
              <p:cNvSpPr/>
              <p:nvPr/>
            </p:nvSpPr>
            <p:spPr>
              <a:xfrm>
                <a:off x="7554364" y="4217137"/>
                <a:ext cx="147729" cy="4522"/>
              </a:xfrm>
              <a:custGeom>
                <a:avLst/>
                <a:gdLst/>
                <a:ahLst/>
                <a:cxnLst/>
                <a:rect l="l" t="t" r="r" b="b"/>
                <a:pathLst>
                  <a:path w="4704" h="144" extrusionOk="0">
                    <a:moveTo>
                      <a:pt x="0" y="1"/>
                    </a:moveTo>
                    <a:lnTo>
                      <a:pt x="0" y="144"/>
                    </a:lnTo>
                    <a:lnTo>
                      <a:pt x="4703" y="144"/>
                    </a:lnTo>
                    <a:lnTo>
                      <a:pt x="470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42"/>
              <p:cNvSpPr/>
              <p:nvPr/>
            </p:nvSpPr>
            <p:spPr>
              <a:xfrm>
                <a:off x="7530810" y="4294550"/>
                <a:ext cx="194837" cy="182494"/>
              </a:xfrm>
              <a:custGeom>
                <a:avLst/>
                <a:gdLst/>
                <a:ahLst/>
                <a:cxnLst/>
                <a:rect l="l" t="t" r="r" b="b"/>
                <a:pathLst>
                  <a:path w="6204" h="5811" extrusionOk="0">
                    <a:moveTo>
                      <a:pt x="0" y="1"/>
                    </a:moveTo>
                    <a:lnTo>
                      <a:pt x="0" y="5811"/>
                    </a:lnTo>
                    <a:lnTo>
                      <a:pt x="6203" y="5811"/>
                    </a:lnTo>
                    <a:lnTo>
                      <a:pt x="620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42"/>
              <p:cNvSpPr/>
              <p:nvPr/>
            </p:nvSpPr>
            <p:spPr>
              <a:xfrm>
                <a:off x="7381228" y="3871650"/>
                <a:ext cx="158941" cy="125306"/>
              </a:xfrm>
              <a:custGeom>
                <a:avLst/>
                <a:gdLst/>
                <a:ahLst/>
                <a:cxnLst/>
                <a:rect l="l" t="t" r="r" b="b"/>
                <a:pathLst>
                  <a:path w="5061" h="3990" extrusionOk="0">
                    <a:moveTo>
                      <a:pt x="2573" y="1"/>
                    </a:moveTo>
                    <a:lnTo>
                      <a:pt x="1" y="1977"/>
                    </a:lnTo>
                    <a:lnTo>
                      <a:pt x="1" y="3989"/>
                    </a:lnTo>
                    <a:lnTo>
                      <a:pt x="5061" y="3989"/>
                    </a:lnTo>
                    <a:lnTo>
                      <a:pt x="5061" y="1917"/>
                    </a:lnTo>
                    <a:lnTo>
                      <a:pt x="257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42"/>
              <p:cNvSpPr/>
              <p:nvPr/>
            </p:nvSpPr>
            <p:spPr>
              <a:xfrm>
                <a:off x="6624054" y="2948092"/>
                <a:ext cx="435650" cy="1527476"/>
              </a:xfrm>
              <a:custGeom>
                <a:avLst/>
                <a:gdLst/>
                <a:ahLst/>
                <a:cxnLst/>
                <a:rect l="l" t="t" r="r" b="b"/>
                <a:pathLst>
                  <a:path w="13872" h="48638" extrusionOk="0">
                    <a:moveTo>
                      <a:pt x="7049" y="0"/>
                    </a:moveTo>
                    <a:lnTo>
                      <a:pt x="1" y="5715"/>
                    </a:lnTo>
                    <a:lnTo>
                      <a:pt x="1" y="48637"/>
                    </a:lnTo>
                    <a:lnTo>
                      <a:pt x="13871" y="48637"/>
                    </a:lnTo>
                    <a:lnTo>
                      <a:pt x="13871" y="5715"/>
                    </a:lnTo>
                    <a:lnTo>
                      <a:pt x="704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42"/>
              <p:cNvSpPr/>
              <p:nvPr/>
            </p:nvSpPr>
            <p:spPr>
              <a:xfrm>
                <a:off x="6821874" y="3059517"/>
                <a:ext cx="42271" cy="63595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2025" extrusionOk="0">
                    <a:moveTo>
                      <a:pt x="0" y="0"/>
                    </a:moveTo>
                    <a:lnTo>
                      <a:pt x="0" y="2024"/>
                    </a:lnTo>
                    <a:lnTo>
                      <a:pt x="1345" y="2024"/>
                    </a:lnTo>
                    <a:lnTo>
                      <a:pt x="134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42"/>
              <p:cNvSpPr/>
              <p:nvPr/>
            </p:nvSpPr>
            <p:spPr>
              <a:xfrm>
                <a:off x="6757556" y="3187398"/>
                <a:ext cx="168645" cy="337667"/>
              </a:xfrm>
              <a:custGeom>
                <a:avLst/>
                <a:gdLst/>
                <a:ahLst/>
                <a:cxnLst/>
                <a:rect l="l" t="t" r="r" b="b"/>
                <a:pathLst>
                  <a:path w="5370" h="10752" extrusionOk="0">
                    <a:moveTo>
                      <a:pt x="0" y="0"/>
                    </a:moveTo>
                    <a:lnTo>
                      <a:pt x="0" y="10752"/>
                    </a:lnTo>
                    <a:lnTo>
                      <a:pt x="5370" y="10752"/>
                    </a:lnTo>
                    <a:lnTo>
                      <a:pt x="537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42"/>
              <p:cNvSpPr/>
              <p:nvPr/>
            </p:nvSpPr>
            <p:spPr>
              <a:xfrm>
                <a:off x="6757556" y="3433048"/>
                <a:ext cx="168645" cy="7506"/>
              </a:xfrm>
              <a:custGeom>
                <a:avLst/>
                <a:gdLst/>
                <a:ahLst/>
                <a:cxnLst/>
                <a:rect l="l" t="t" r="r" b="b"/>
                <a:pathLst>
                  <a:path w="5370" h="239" extrusionOk="0">
                    <a:moveTo>
                      <a:pt x="0" y="1"/>
                    </a:moveTo>
                    <a:lnTo>
                      <a:pt x="0" y="239"/>
                    </a:lnTo>
                    <a:lnTo>
                      <a:pt x="5370" y="239"/>
                    </a:lnTo>
                    <a:lnTo>
                      <a:pt x="537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" name="Google Shape;1229;p42"/>
              <p:cNvSpPr/>
              <p:nvPr/>
            </p:nvSpPr>
            <p:spPr>
              <a:xfrm>
                <a:off x="6837953" y="3187398"/>
                <a:ext cx="7883" cy="249419"/>
              </a:xfrm>
              <a:custGeom>
                <a:avLst/>
                <a:gdLst/>
                <a:ahLst/>
                <a:cxnLst/>
                <a:rect l="l" t="t" r="r" b="b"/>
                <a:pathLst>
                  <a:path w="251" h="7942" extrusionOk="0">
                    <a:moveTo>
                      <a:pt x="0" y="0"/>
                    </a:moveTo>
                    <a:lnTo>
                      <a:pt x="0" y="7942"/>
                    </a:lnTo>
                    <a:lnTo>
                      <a:pt x="250" y="7942"/>
                    </a:lnTo>
                    <a:lnTo>
                      <a:pt x="25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1230;p42"/>
              <p:cNvSpPr/>
              <p:nvPr/>
            </p:nvSpPr>
            <p:spPr>
              <a:xfrm>
                <a:off x="6724644" y="3525033"/>
                <a:ext cx="228880" cy="20602"/>
              </a:xfrm>
              <a:custGeom>
                <a:avLst/>
                <a:gdLst/>
                <a:ahLst/>
                <a:cxnLst/>
                <a:rect l="l" t="t" r="r" b="b"/>
                <a:pathLst>
                  <a:path w="7288" h="656" extrusionOk="0">
                    <a:moveTo>
                      <a:pt x="0" y="1"/>
                    </a:moveTo>
                    <a:lnTo>
                      <a:pt x="0" y="655"/>
                    </a:lnTo>
                    <a:lnTo>
                      <a:pt x="7287" y="655"/>
                    </a:lnTo>
                    <a:lnTo>
                      <a:pt x="728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" name="Google Shape;1231;p42"/>
              <p:cNvSpPr/>
              <p:nvPr/>
            </p:nvSpPr>
            <p:spPr>
              <a:xfrm>
                <a:off x="6757556" y="3618872"/>
                <a:ext cx="168645" cy="337698"/>
              </a:xfrm>
              <a:custGeom>
                <a:avLst/>
                <a:gdLst/>
                <a:ahLst/>
                <a:cxnLst/>
                <a:rect l="l" t="t" r="r" b="b"/>
                <a:pathLst>
                  <a:path w="5370" h="10753" extrusionOk="0">
                    <a:moveTo>
                      <a:pt x="0" y="1"/>
                    </a:moveTo>
                    <a:lnTo>
                      <a:pt x="0" y="10752"/>
                    </a:lnTo>
                    <a:lnTo>
                      <a:pt x="5370" y="10752"/>
                    </a:lnTo>
                    <a:lnTo>
                      <a:pt x="537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" name="Google Shape;1232;p42"/>
              <p:cNvSpPr/>
              <p:nvPr/>
            </p:nvSpPr>
            <p:spPr>
              <a:xfrm>
                <a:off x="6757556" y="3864553"/>
                <a:ext cx="168645" cy="7506"/>
              </a:xfrm>
              <a:custGeom>
                <a:avLst/>
                <a:gdLst/>
                <a:ahLst/>
                <a:cxnLst/>
                <a:rect l="l" t="t" r="r" b="b"/>
                <a:pathLst>
                  <a:path w="5370" h="239" extrusionOk="0">
                    <a:moveTo>
                      <a:pt x="0" y="0"/>
                    </a:moveTo>
                    <a:lnTo>
                      <a:pt x="0" y="238"/>
                    </a:lnTo>
                    <a:lnTo>
                      <a:pt x="5370" y="238"/>
                    </a:lnTo>
                    <a:lnTo>
                      <a:pt x="537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" name="Google Shape;1233;p42"/>
              <p:cNvSpPr/>
              <p:nvPr/>
            </p:nvSpPr>
            <p:spPr>
              <a:xfrm>
                <a:off x="6837953" y="3618872"/>
                <a:ext cx="7883" cy="249450"/>
              </a:xfrm>
              <a:custGeom>
                <a:avLst/>
                <a:gdLst/>
                <a:ahLst/>
                <a:cxnLst/>
                <a:rect l="l" t="t" r="r" b="b"/>
                <a:pathLst>
                  <a:path w="251" h="7943" extrusionOk="0">
                    <a:moveTo>
                      <a:pt x="0" y="1"/>
                    </a:moveTo>
                    <a:lnTo>
                      <a:pt x="0" y="7942"/>
                    </a:lnTo>
                    <a:lnTo>
                      <a:pt x="250" y="7942"/>
                    </a:lnTo>
                    <a:lnTo>
                      <a:pt x="25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" name="Google Shape;1234;p42"/>
              <p:cNvSpPr/>
              <p:nvPr/>
            </p:nvSpPr>
            <p:spPr>
              <a:xfrm>
                <a:off x="6724644" y="3956538"/>
                <a:ext cx="228880" cy="20602"/>
              </a:xfrm>
              <a:custGeom>
                <a:avLst/>
                <a:gdLst/>
                <a:ahLst/>
                <a:cxnLst/>
                <a:rect l="l" t="t" r="r" b="b"/>
                <a:pathLst>
                  <a:path w="7288" h="656" extrusionOk="0">
                    <a:moveTo>
                      <a:pt x="0" y="0"/>
                    </a:moveTo>
                    <a:lnTo>
                      <a:pt x="0" y="655"/>
                    </a:lnTo>
                    <a:lnTo>
                      <a:pt x="7287" y="655"/>
                    </a:lnTo>
                    <a:lnTo>
                      <a:pt x="7287" y="0"/>
                    </a:lnTo>
                    <a:close/>
                  </a:path>
                </a:pathLst>
              </a:custGeom>
              <a:solidFill>
                <a:srgbClr val="7802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" name="Google Shape;1235;p42"/>
              <p:cNvSpPr/>
              <p:nvPr/>
            </p:nvSpPr>
            <p:spPr>
              <a:xfrm>
                <a:off x="6730988" y="4067209"/>
                <a:ext cx="228880" cy="408359"/>
              </a:xfrm>
              <a:custGeom>
                <a:avLst/>
                <a:gdLst/>
                <a:ahLst/>
                <a:cxnLst/>
                <a:rect l="l" t="t" r="r" b="b"/>
                <a:pathLst>
                  <a:path w="7288" h="13003" extrusionOk="0">
                    <a:moveTo>
                      <a:pt x="3644" y="1"/>
                    </a:moveTo>
                    <a:cubicBezTo>
                      <a:pt x="1632" y="1"/>
                      <a:pt x="1" y="1632"/>
                      <a:pt x="1" y="3644"/>
                    </a:cubicBezTo>
                    <a:lnTo>
                      <a:pt x="1" y="13002"/>
                    </a:lnTo>
                    <a:lnTo>
                      <a:pt x="7287" y="13002"/>
                    </a:lnTo>
                    <a:lnTo>
                      <a:pt x="7287" y="3644"/>
                    </a:lnTo>
                    <a:cubicBezTo>
                      <a:pt x="7287" y="1632"/>
                      <a:pt x="5656" y="1"/>
                      <a:pt x="36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6" name="Google Shape;1236;p42"/>
              <p:cNvSpPr/>
              <p:nvPr/>
            </p:nvSpPr>
            <p:spPr>
              <a:xfrm>
                <a:off x="6750804" y="4088156"/>
                <a:ext cx="189247" cy="387035"/>
              </a:xfrm>
              <a:custGeom>
                <a:avLst/>
                <a:gdLst/>
                <a:ahLst/>
                <a:cxnLst/>
                <a:rect l="l" t="t" r="r" b="b"/>
                <a:pathLst>
                  <a:path w="6026" h="12324" extrusionOk="0">
                    <a:moveTo>
                      <a:pt x="3013" y="0"/>
                    </a:moveTo>
                    <a:cubicBezTo>
                      <a:pt x="1370" y="0"/>
                      <a:pt x="25" y="1405"/>
                      <a:pt x="1" y="3144"/>
                    </a:cubicBezTo>
                    <a:lnTo>
                      <a:pt x="1" y="12323"/>
                    </a:lnTo>
                    <a:lnTo>
                      <a:pt x="6025" y="12323"/>
                    </a:lnTo>
                    <a:lnTo>
                      <a:pt x="6025" y="3144"/>
                    </a:lnTo>
                    <a:cubicBezTo>
                      <a:pt x="6002" y="1405"/>
                      <a:pt x="4656" y="0"/>
                      <a:pt x="301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7" name="Google Shape;1237;p42"/>
              <p:cNvSpPr/>
              <p:nvPr/>
            </p:nvSpPr>
            <p:spPr>
              <a:xfrm>
                <a:off x="6756803" y="4291943"/>
                <a:ext cx="17964" cy="1758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60" extrusionOk="0">
                    <a:moveTo>
                      <a:pt x="286" y="0"/>
                    </a:moveTo>
                    <a:cubicBezTo>
                      <a:pt x="131" y="0"/>
                      <a:pt x="0" y="119"/>
                      <a:pt x="0" y="274"/>
                    </a:cubicBezTo>
                    <a:cubicBezTo>
                      <a:pt x="0" y="429"/>
                      <a:pt x="131" y="560"/>
                      <a:pt x="286" y="560"/>
                    </a:cubicBezTo>
                    <a:cubicBezTo>
                      <a:pt x="441" y="560"/>
                      <a:pt x="572" y="429"/>
                      <a:pt x="572" y="274"/>
                    </a:cubicBezTo>
                    <a:cubicBezTo>
                      <a:pt x="572" y="119"/>
                      <a:pt x="441" y="0"/>
                      <a:pt x="286" y="0"/>
                    </a:cubicBezTo>
                    <a:close/>
                  </a:path>
                </a:pathLst>
              </a:custGeom>
              <a:solidFill>
                <a:srgbClr val="F5AD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" name="Google Shape;1238;p42"/>
              <p:cNvSpPr/>
              <p:nvPr/>
            </p:nvSpPr>
            <p:spPr>
              <a:xfrm>
                <a:off x="6625184" y="2922563"/>
                <a:ext cx="44532" cy="217637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6930" extrusionOk="0">
                    <a:moveTo>
                      <a:pt x="0" y="0"/>
                    </a:moveTo>
                    <a:lnTo>
                      <a:pt x="0" y="6930"/>
                    </a:lnTo>
                    <a:lnTo>
                      <a:pt x="1417" y="6930"/>
                    </a:lnTo>
                    <a:lnTo>
                      <a:pt x="141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9" name="Google Shape;1239;p42"/>
              <p:cNvSpPr/>
              <p:nvPr/>
            </p:nvSpPr>
            <p:spPr>
              <a:xfrm>
                <a:off x="6585174" y="2775019"/>
                <a:ext cx="124552" cy="112838"/>
              </a:xfrm>
              <a:custGeom>
                <a:avLst/>
                <a:gdLst/>
                <a:ahLst/>
                <a:cxnLst/>
                <a:rect l="l" t="t" r="r" b="b"/>
                <a:pathLst>
                  <a:path w="3966" h="3593" extrusionOk="0">
                    <a:moveTo>
                      <a:pt x="1966" y="0"/>
                    </a:moveTo>
                    <a:cubicBezTo>
                      <a:pt x="1165" y="0"/>
                      <a:pt x="439" y="543"/>
                      <a:pt x="239" y="1356"/>
                    </a:cubicBezTo>
                    <a:cubicBezTo>
                      <a:pt x="0" y="2320"/>
                      <a:pt x="584" y="3297"/>
                      <a:pt x="1548" y="3535"/>
                    </a:cubicBezTo>
                    <a:cubicBezTo>
                      <a:pt x="1697" y="3574"/>
                      <a:pt x="1847" y="3593"/>
                      <a:pt x="1995" y="3593"/>
                    </a:cubicBezTo>
                    <a:cubicBezTo>
                      <a:pt x="2789" y="3593"/>
                      <a:pt x="3516" y="3050"/>
                      <a:pt x="3727" y="2237"/>
                    </a:cubicBezTo>
                    <a:cubicBezTo>
                      <a:pt x="3965" y="1273"/>
                      <a:pt x="3382" y="296"/>
                      <a:pt x="2417" y="58"/>
                    </a:cubicBezTo>
                    <a:cubicBezTo>
                      <a:pt x="2266" y="19"/>
                      <a:pt x="2115" y="0"/>
                      <a:pt x="19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" name="Google Shape;1240;p42"/>
              <p:cNvSpPr/>
              <p:nvPr/>
            </p:nvSpPr>
            <p:spPr>
              <a:xfrm>
                <a:off x="6594156" y="2722981"/>
                <a:ext cx="93116" cy="79486"/>
              </a:xfrm>
              <a:custGeom>
                <a:avLst/>
                <a:gdLst/>
                <a:ahLst/>
                <a:cxnLst/>
                <a:rect l="l" t="t" r="r" b="b"/>
                <a:pathLst>
                  <a:path w="2965" h="2531" extrusionOk="0">
                    <a:moveTo>
                      <a:pt x="1691" y="1"/>
                    </a:moveTo>
                    <a:cubicBezTo>
                      <a:pt x="572" y="1"/>
                      <a:pt x="0" y="1358"/>
                      <a:pt x="798" y="2156"/>
                    </a:cubicBezTo>
                    <a:cubicBezTo>
                      <a:pt x="1057" y="2414"/>
                      <a:pt x="1375" y="2530"/>
                      <a:pt x="1688" y="2530"/>
                    </a:cubicBezTo>
                    <a:cubicBezTo>
                      <a:pt x="2340" y="2530"/>
                      <a:pt x="2965" y="2027"/>
                      <a:pt x="2965" y="1263"/>
                    </a:cubicBezTo>
                    <a:cubicBezTo>
                      <a:pt x="2953" y="560"/>
                      <a:pt x="2393" y="1"/>
                      <a:pt x="169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" name="Google Shape;1241;p42"/>
              <p:cNvSpPr/>
              <p:nvPr/>
            </p:nvSpPr>
            <p:spPr>
              <a:xfrm>
                <a:off x="6605368" y="2636617"/>
                <a:ext cx="73299" cy="63093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2009" extrusionOk="0">
                    <a:moveTo>
                      <a:pt x="1334" y="0"/>
                    </a:moveTo>
                    <a:cubicBezTo>
                      <a:pt x="441" y="0"/>
                      <a:pt x="0" y="1084"/>
                      <a:pt x="631" y="1715"/>
                    </a:cubicBezTo>
                    <a:cubicBezTo>
                      <a:pt x="835" y="1918"/>
                      <a:pt x="1083" y="2009"/>
                      <a:pt x="1327" y="2009"/>
                    </a:cubicBezTo>
                    <a:cubicBezTo>
                      <a:pt x="1841" y="2009"/>
                      <a:pt x="2334" y="1606"/>
                      <a:pt x="2334" y="1000"/>
                    </a:cubicBezTo>
                    <a:cubicBezTo>
                      <a:pt x="2334" y="453"/>
                      <a:pt x="1893" y="0"/>
                      <a:pt x="13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" name="Google Shape;1242;p42"/>
              <p:cNvSpPr/>
              <p:nvPr/>
            </p:nvSpPr>
            <p:spPr>
              <a:xfrm>
                <a:off x="6530216" y="2920833"/>
                <a:ext cx="605771" cy="278876"/>
              </a:xfrm>
              <a:custGeom>
                <a:avLst/>
                <a:gdLst/>
                <a:ahLst/>
                <a:cxnLst/>
                <a:rect l="l" t="t" r="r" b="b"/>
                <a:pathLst>
                  <a:path w="19289" h="8880" extrusionOk="0">
                    <a:moveTo>
                      <a:pt x="10034" y="0"/>
                    </a:moveTo>
                    <a:cubicBezTo>
                      <a:pt x="9845" y="0"/>
                      <a:pt x="9657" y="63"/>
                      <a:pt x="9501" y="190"/>
                    </a:cubicBezTo>
                    <a:lnTo>
                      <a:pt x="631" y="7333"/>
                    </a:lnTo>
                    <a:cubicBezTo>
                      <a:pt x="0" y="7845"/>
                      <a:pt x="357" y="8857"/>
                      <a:pt x="1167" y="8857"/>
                    </a:cubicBezTo>
                    <a:cubicBezTo>
                      <a:pt x="1357" y="8857"/>
                      <a:pt x="1548" y="8798"/>
                      <a:pt x="1703" y="8679"/>
                    </a:cubicBezTo>
                    <a:lnTo>
                      <a:pt x="10025" y="1975"/>
                    </a:lnTo>
                    <a:lnTo>
                      <a:pt x="17740" y="8655"/>
                    </a:lnTo>
                    <a:cubicBezTo>
                      <a:pt x="17907" y="8805"/>
                      <a:pt x="18117" y="8879"/>
                      <a:pt x="18326" y="8879"/>
                    </a:cubicBezTo>
                    <a:cubicBezTo>
                      <a:pt x="18567" y="8879"/>
                      <a:pt x="18807" y="8781"/>
                      <a:pt x="18979" y="8583"/>
                    </a:cubicBezTo>
                    <a:cubicBezTo>
                      <a:pt x="19288" y="8214"/>
                      <a:pt x="19241" y="7655"/>
                      <a:pt x="18860" y="7357"/>
                    </a:cubicBezTo>
                    <a:lnTo>
                      <a:pt x="10597" y="213"/>
                    </a:lnTo>
                    <a:cubicBezTo>
                      <a:pt x="10437" y="72"/>
                      <a:pt x="10236" y="0"/>
                      <a:pt x="100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" name="Google Shape;1243;p42"/>
              <p:cNvSpPr/>
              <p:nvPr/>
            </p:nvSpPr>
            <p:spPr>
              <a:xfrm>
                <a:off x="8553828" y="3724330"/>
                <a:ext cx="94655" cy="164939"/>
              </a:xfrm>
              <a:custGeom>
                <a:avLst/>
                <a:gdLst/>
                <a:ahLst/>
                <a:cxnLst/>
                <a:rect l="l" t="t" r="r" b="b"/>
                <a:pathLst>
                  <a:path w="3014" h="5252" extrusionOk="0">
                    <a:moveTo>
                      <a:pt x="1" y="1"/>
                    </a:moveTo>
                    <a:lnTo>
                      <a:pt x="1" y="5251"/>
                    </a:lnTo>
                    <a:lnTo>
                      <a:pt x="3013" y="5251"/>
                    </a:lnTo>
                    <a:lnTo>
                      <a:pt x="301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42"/>
              <p:cNvSpPr/>
              <p:nvPr/>
            </p:nvSpPr>
            <p:spPr>
              <a:xfrm>
                <a:off x="8535142" y="3705644"/>
                <a:ext cx="132027" cy="202311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6442" extrusionOk="0">
                    <a:moveTo>
                      <a:pt x="3608" y="596"/>
                    </a:moveTo>
                    <a:lnTo>
                      <a:pt x="3608" y="5834"/>
                    </a:lnTo>
                    <a:lnTo>
                      <a:pt x="596" y="5834"/>
                    </a:lnTo>
                    <a:lnTo>
                      <a:pt x="596" y="596"/>
                    </a:lnTo>
                    <a:close/>
                    <a:moveTo>
                      <a:pt x="0" y="0"/>
                    </a:moveTo>
                    <a:lnTo>
                      <a:pt x="0" y="6441"/>
                    </a:lnTo>
                    <a:lnTo>
                      <a:pt x="4203" y="6441"/>
                    </a:lnTo>
                    <a:lnTo>
                      <a:pt x="420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42"/>
              <p:cNvSpPr/>
              <p:nvPr/>
            </p:nvSpPr>
            <p:spPr>
              <a:xfrm>
                <a:off x="8598329" y="3724330"/>
                <a:ext cx="5653" cy="164939"/>
              </a:xfrm>
              <a:custGeom>
                <a:avLst/>
                <a:gdLst/>
                <a:ahLst/>
                <a:cxnLst/>
                <a:rect l="l" t="t" r="r" b="b"/>
                <a:pathLst>
                  <a:path w="180" h="5252" extrusionOk="0">
                    <a:moveTo>
                      <a:pt x="1" y="1"/>
                    </a:moveTo>
                    <a:lnTo>
                      <a:pt x="1" y="5251"/>
                    </a:lnTo>
                    <a:lnTo>
                      <a:pt x="179" y="5251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42"/>
              <p:cNvSpPr/>
              <p:nvPr/>
            </p:nvSpPr>
            <p:spPr>
              <a:xfrm>
                <a:off x="8553828" y="3777812"/>
                <a:ext cx="94655" cy="5621"/>
              </a:xfrm>
              <a:custGeom>
                <a:avLst/>
                <a:gdLst/>
                <a:ahLst/>
                <a:cxnLst/>
                <a:rect l="l" t="t" r="r" b="b"/>
                <a:pathLst>
                  <a:path w="3014" h="179" extrusionOk="0">
                    <a:moveTo>
                      <a:pt x="1" y="0"/>
                    </a:moveTo>
                    <a:lnTo>
                      <a:pt x="1" y="179"/>
                    </a:lnTo>
                    <a:lnTo>
                      <a:pt x="3013" y="179"/>
                    </a:lnTo>
                    <a:lnTo>
                      <a:pt x="30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42"/>
              <p:cNvSpPr/>
              <p:nvPr/>
            </p:nvSpPr>
            <p:spPr>
              <a:xfrm>
                <a:off x="8771088" y="4107219"/>
                <a:ext cx="197443" cy="213177"/>
              </a:xfrm>
              <a:custGeom>
                <a:avLst/>
                <a:gdLst/>
                <a:ahLst/>
                <a:cxnLst/>
                <a:rect l="l" t="t" r="r" b="b"/>
                <a:pathLst>
                  <a:path w="6287" h="6788" extrusionOk="0">
                    <a:moveTo>
                      <a:pt x="0" y="1"/>
                    </a:moveTo>
                    <a:lnTo>
                      <a:pt x="0" y="6787"/>
                    </a:lnTo>
                    <a:lnTo>
                      <a:pt x="6287" y="6787"/>
                    </a:lnTo>
                    <a:lnTo>
                      <a:pt x="62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42"/>
              <p:cNvSpPr/>
              <p:nvPr/>
            </p:nvSpPr>
            <p:spPr>
              <a:xfrm>
                <a:off x="8752402" y="4088533"/>
                <a:ext cx="234847" cy="250926"/>
              </a:xfrm>
              <a:custGeom>
                <a:avLst/>
                <a:gdLst/>
                <a:ahLst/>
                <a:cxnLst/>
                <a:rect l="l" t="t" r="r" b="b"/>
                <a:pathLst>
                  <a:path w="7478" h="7990" extrusionOk="0">
                    <a:moveTo>
                      <a:pt x="6882" y="596"/>
                    </a:moveTo>
                    <a:lnTo>
                      <a:pt x="6882" y="7382"/>
                    </a:lnTo>
                    <a:lnTo>
                      <a:pt x="595" y="7382"/>
                    </a:lnTo>
                    <a:lnTo>
                      <a:pt x="595" y="596"/>
                    </a:lnTo>
                    <a:close/>
                    <a:moveTo>
                      <a:pt x="0" y="0"/>
                    </a:moveTo>
                    <a:lnTo>
                      <a:pt x="0" y="7989"/>
                    </a:lnTo>
                    <a:lnTo>
                      <a:pt x="7477" y="7989"/>
                    </a:lnTo>
                    <a:lnTo>
                      <a:pt x="747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42"/>
              <p:cNvSpPr/>
              <p:nvPr/>
            </p:nvSpPr>
            <p:spPr>
              <a:xfrm>
                <a:off x="8898969" y="4107219"/>
                <a:ext cx="5998" cy="216161"/>
              </a:xfrm>
              <a:custGeom>
                <a:avLst/>
                <a:gdLst/>
                <a:ahLst/>
                <a:cxnLst/>
                <a:rect l="l" t="t" r="r" b="b"/>
                <a:pathLst>
                  <a:path w="191" h="6883" extrusionOk="0">
                    <a:moveTo>
                      <a:pt x="0" y="1"/>
                    </a:moveTo>
                    <a:lnTo>
                      <a:pt x="0" y="6882"/>
                    </a:lnTo>
                    <a:lnTo>
                      <a:pt x="191" y="6882"/>
                    </a:lnTo>
                    <a:lnTo>
                      <a:pt x="19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42"/>
              <p:cNvSpPr/>
              <p:nvPr/>
            </p:nvSpPr>
            <p:spPr>
              <a:xfrm>
                <a:off x="8834652" y="4107219"/>
                <a:ext cx="5998" cy="213177"/>
              </a:xfrm>
              <a:custGeom>
                <a:avLst/>
                <a:gdLst/>
                <a:ahLst/>
                <a:cxnLst/>
                <a:rect l="l" t="t" r="r" b="b"/>
                <a:pathLst>
                  <a:path w="191" h="6788" extrusionOk="0">
                    <a:moveTo>
                      <a:pt x="0" y="1"/>
                    </a:moveTo>
                    <a:lnTo>
                      <a:pt x="0" y="6787"/>
                    </a:lnTo>
                    <a:lnTo>
                      <a:pt x="191" y="6787"/>
                    </a:lnTo>
                    <a:lnTo>
                      <a:pt x="19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42"/>
              <p:cNvSpPr/>
              <p:nvPr/>
            </p:nvSpPr>
            <p:spPr>
              <a:xfrm>
                <a:off x="8771088" y="4180519"/>
                <a:ext cx="197820" cy="5998"/>
              </a:xfrm>
              <a:custGeom>
                <a:avLst/>
                <a:gdLst/>
                <a:ahLst/>
                <a:cxnLst/>
                <a:rect l="l" t="t" r="r" b="b"/>
                <a:pathLst>
                  <a:path w="6299" h="191" extrusionOk="0">
                    <a:moveTo>
                      <a:pt x="0" y="0"/>
                    </a:moveTo>
                    <a:lnTo>
                      <a:pt x="0" y="191"/>
                    </a:lnTo>
                    <a:lnTo>
                      <a:pt x="6299" y="191"/>
                    </a:lnTo>
                    <a:lnTo>
                      <a:pt x="629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42"/>
              <p:cNvSpPr/>
              <p:nvPr/>
            </p:nvSpPr>
            <p:spPr>
              <a:xfrm>
                <a:off x="8222160" y="4107219"/>
                <a:ext cx="197098" cy="213177"/>
              </a:xfrm>
              <a:custGeom>
                <a:avLst/>
                <a:gdLst/>
                <a:ahLst/>
                <a:cxnLst/>
                <a:rect l="l" t="t" r="r" b="b"/>
                <a:pathLst>
                  <a:path w="6276" h="6788" extrusionOk="0">
                    <a:moveTo>
                      <a:pt x="1" y="1"/>
                    </a:moveTo>
                    <a:lnTo>
                      <a:pt x="1" y="6787"/>
                    </a:lnTo>
                    <a:lnTo>
                      <a:pt x="6276" y="6787"/>
                    </a:lnTo>
                    <a:lnTo>
                      <a:pt x="627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42"/>
              <p:cNvSpPr/>
              <p:nvPr/>
            </p:nvSpPr>
            <p:spPr>
              <a:xfrm>
                <a:off x="8203097" y="4088533"/>
                <a:ext cx="234847" cy="250926"/>
              </a:xfrm>
              <a:custGeom>
                <a:avLst/>
                <a:gdLst/>
                <a:ahLst/>
                <a:cxnLst/>
                <a:rect l="l" t="t" r="r" b="b"/>
                <a:pathLst>
                  <a:path w="7478" h="7990" extrusionOk="0">
                    <a:moveTo>
                      <a:pt x="6883" y="596"/>
                    </a:moveTo>
                    <a:lnTo>
                      <a:pt x="6883" y="7382"/>
                    </a:lnTo>
                    <a:lnTo>
                      <a:pt x="608" y="7382"/>
                    </a:lnTo>
                    <a:lnTo>
                      <a:pt x="608" y="596"/>
                    </a:lnTo>
                    <a:close/>
                    <a:moveTo>
                      <a:pt x="1" y="0"/>
                    </a:moveTo>
                    <a:lnTo>
                      <a:pt x="1" y="7989"/>
                    </a:lnTo>
                    <a:lnTo>
                      <a:pt x="7478" y="7989"/>
                    </a:lnTo>
                    <a:lnTo>
                      <a:pt x="74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42"/>
              <p:cNvSpPr/>
              <p:nvPr/>
            </p:nvSpPr>
            <p:spPr>
              <a:xfrm>
                <a:off x="8349664" y="4107219"/>
                <a:ext cx="6030" cy="216161"/>
              </a:xfrm>
              <a:custGeom>
                <a:avLst/>
                <a:gdLst/>
                <a:ahLst/>
                <a:cxnLst/>
                <a:rect l="l" t="t" r="r" b="b"/>
                <a:pathLst>
                  <a:path w="192" h="6883" extrusionOk="0">
                    <a:moveTo>
                      <a:pt x="1" y="1"/>
                    </a:moveTo>
                    <a:lnTo>
                      <a:pt x="1" y="6882"/>
                    </a:lnTo>
                    <a:lnTo>
                      <a:pt x="191" y="6882"/>
                    </a:lnTo>
                    <a:lnTo>
                      <a:pt x="19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42"/>
              <p:cNvSpPr/>
              <p:nvPr/>
            </p:nvSpPr>
            <p:spPr>
              <a:xfrm>
                <a:off x="8285378" y="4107219"/>
                <a:ext cx="5998" cy="213177"/>
              </a:xfrm>
              <a:custGeom>
                <a:avLst/>
                <a:gdLst/>
                <a:ahLst/>
                <a:cxnLst/>
                <a:rect l="l" t="t" r="r" b="b"/>
                <a:pathLst>
                  <a:path w="191" h="6788" extrusionOk="0">
                    <a:moveTo>
                      <a:pt x="0" y="1"/>
                    </a:moveTo>
                    <a:lnTo>
                      <a:pt x="0" y="6787"/>
                    </a:lnTo>
                    <a:lnTo>
                      <a:pt x="191" y="6787"/>
                    </a:lnTo>
                    <a:lnTo>
                      <a:pt x="19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42"/>
              <p:cNvSpPr/>
              <p:nvPr/>
            </p:nvSpPr>
            <p:spPr>
              <a:xfrm>
                <a:off x="8222160" y="4180519"/>
                <a:ext cx="197475" cy="5998"/>
              </a:xfrm>
              <a:custGeom>
                <a:avLst/>
                <a:gdLst/>
                <a:ahLst/>
                <a:cxnLst/>
                <a:rect l="l" t="t" r="r" b="b"/>
                <a:pathLst>
                  <a:path w="6288" h="191" extrusionOk="0">
                    <a:moveTo>
                      <a:pt x="1" y="0"/>
                    </a:moveTo>
                    <a:lnTo>
                      <a:pt x="1" y="191"/>
                    </a:lnTo>
                    <a:lnTo>
                      <a:pt x="6287" y="191"/>
                    </a:lnTo>
                    <a:lnTo>
                      <a:pt x="628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42"/>
              <p:cNvSpPr/>
              <p:nvPr/>
            </p:nvSpPr>
            <p:spPr>
              <a:xfrm>
                <a:off x="8492903" y="4088156"/>
                <a:ext cx="207179" cy="386658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12312" extrusionOk="0">
                    <a:moveTo>
                      <a:pt x="0" y="0"/>
                    </a:moveTo>
                    <a:lnTo>
                      <a:pt x="0" y="12311"/>
                    </a:lnTo>
                    <a:lnTo>
                      <a:pt x="6596" y="12311"/>
                    </a:lnTo>
                    <a:lnTo>
                      <a:pt x="659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42"/>
              <p:cNvSpPr/>
              <p:nvPr/>
            </p:nvSpPr>
            <p:spPr>
              <a:xfrm>
                <a:off x="8448402" y="4440364"/>
                <a:ext cx="295804" cy="34451"/>
              </a:xfrm>
              <a:custGeom>
                <a:avLst/>
                <a:gdLst/>
                <a:ahLst/>
                <a:cxnLst/>
                <a:rect l="l" t="t" r="r" b="b"/>
                <a:pathLst>
                  <a:path w="9419" h="1097" extrusionOk="0">
                    <a:moveTo>
                      <a:pt x="0" y="1"/>
                    </a:moveTo>
                    <a:lnTo>
                      <a:pt x="0" y="1096"/>
                    </a:lnTo>
                    <a:lnTo>
                      <a:pt x="9418" y="1096"/>
                    </a:lnTo>
                    <a:lnTo>
                      <a:pt x="941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42"/>
              <p:cNvSpPr/>
              <p:nvPr/>
            </p:nvSpPr>
            <p:spPr>
              <a:xfrm>
                <a:off x="8499623" y="4274734"/>
                <a:ext cx="19094" cy="16331"/>
              </a:xfrm>
              <a:custGeom>
                <a:avLst/>
                <a:gdLst/>
                <a:ahLst/>
                <a:cxnLst/>
                <a:rect l="l" t="t" r="r" b="b"/>
                <a:pathLst>
                  <a:path w="608" h="520" extrusionOk="0">
                    <a:moveTo>
                      <a:pt x="346" y="0"/>
                    </a:moveTo>
                    <a:cubicBezTo>
                      <a:pt x="119" y="0"/>
                      <a:pt x="0" y="286"/>
                      <a:pt x="167" y="441"/>
                    </a:cubicBezTo>
                    <a:cubicBezTo>
                      <a:pt x="217" y="495"/>
                      <a:pt x="281" y="519"/>
                      <a:pt x="345" y="519"/>
                    </a:cubicBezTo>
                    <a:cubicBezTo>
                      <a:pt x="477" y="519"/>
                      <a:pt x="608" y="415"/>
                      <a:pt x="608" y="262"/>
                    </a:cubicBezTo>
                    <a:cubicBezTo>
                      <a:pt x="596" y="120"/>
                      <a:pt x="489" y="0"/>
                      <a:pt x="3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42"/>
              <p:cNvSpPr/>
              <p:nvPr/>
            </p:nvSpPr>
            <p:spPr>
              <a:xfrm>
                <a:off x="8407638" y="3372673"/>
                <a:ext cx="59104" cy="296903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9454" extrusionOk="0">
                    <a:moveTo>
                      <a:pt x="0" y="0"/>
                    </a:moveTo>
                    <a:lnTo>
                      <a:pt x="0" y="9454"/>
                    </a:lnTo>
                    <a:lnTo>
                      <a:pt x="1882" y="9454"/>
                    </a:lnTo>
                    <a:lnTo>
                      <a:pt x="18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42"/>
              <p:cNvSpPr/>
              <p:nvPr/>
            </p:nvSpPr>
            <p:spPr>
              <a:xfrm>
                <a:off x="8373595" y="3241226"/>
                <a:ext cx="112964" cy="112964"/>
              </a:xfrm>
              <a:custGeom>
                <a:avLst/>
                <a:gdLst/>
                <a:ahLst/>
                <a:cxnLst/>
                <a:rect l="l" t="t" r="r" b="b"/>
                <a:pathLst>
                  <a:path w="3597" h="3597" extrusionOk="0">
                    <a:moveTo>
                      <a:pt x="1799" y="1"/>
                    </a:moveTo>
                    <a:cubicBezTo>
                      <a:pt x="811" y="1"/>
                      <a:pt x="1" y="810"/>
                      <a:pt x="1" y="1799"/>
                    </a:cubicBezTo>
                    <a:cubicBezTo>
                      <a:pt x="1" y="2787"/>
                      <a:pt x="811" y="3596"/>
                      <a:pt x="1799" y="3596"/>
                    </a:cubicBezTo>
                    <a:cubicBezTo>
                      <a:pt x="2787" y="3596"/>
                      <a:pt x="3597" y="2787"/>
                      <a:pt x="3597" y="1799"/>
                    </a:cubicBezTo>
                    <a:cubicBezTo>
                      <a:pt x="3597" y="810"/>
                      <a:pt x="2787" y="1"/>
                      <a:pt x="179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1262;p42"/>
              <p:cNvSpPr/>
              <p:nvPr/>
            </p:nvSpPr>
            <p:spPr>
              <a:xfrm>
                <a:off x="8376987" y="3189251"/>
                <a:ext cx="92739" cy="79486"/>
              </a:xfrm>
              <a:custGeom>
                <a:avLst/>
                <a:gdLst/>
                <a:ahLst/>
                <a:cxnLst/>
                <a:rect l="l" t="t" r="r" b="b"/>
                <a:pathLst>
                  <a:path w="2953" h="2531" extrusionOk="0">
                    <a:moveTo>
                      <a:pt x="1691" y="1"/>
                    </a:moveTo>
                    <a:cubicBezTo>
                      <a:pt x="560" y="1"/>
                      <a:pt x="0" y="1358"/>
                      <a:pt x="798" y="2156"/>
                    </a:cubicBezTo>
                    <a:cubicBezTo>
                      <a:pt x="1057" y="2414"/>
                      <a:pt x="1374" y="2530"/>
                      <a:pt x="1685" y="2530"/>
                    </a:cubicBezTo>
                    <a:cubicBezTo>
                      <a:pt x="2333" y="2530"/>
                      <a:pt x="2953" y="2027"/>
                      <a:pt x="2953" y="1263"/>
                    </a:cubicBezTo>
                    <a:cubicBezTo>
                      <a:pt x="2953" y="560"/>
                      <a:pt x="2393" y="1"/>
                      <a:pt x="16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3" name="Google Shape;1263;p42"/>
              <p:cNvSpPr/>
              <p:nvPr/>
            </p:nvSpPr>
            <p:spPr>
              <a:xfrm>
                <a:off x="8387821" y="3118213"/>
                <a:ext cx="73676" cy="63124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2010" extrusionOk="0">
                    <a:moveTo>
                      <a:pt x="1346" y="1"/>
                    </a:moveTo>
                    <a:cubicBezTo>
                      <a:pt x="453" y="1"/>
                      <a:pt x="0" y="1084"/>
                      <a:pt x="631" y="1715"/>
                    </a:cubicBezTo>
                    <a:cubicBezTo>
                      <a:pt x="835" y="1918"/>
                      <a:pt x="1085" y="2009"/>
                      <a:pt x="1330" y="2009"/>
                    </a:cubicBezTo>
                    <a:cubicBezTo>
                      <a:pt x="1848" y="2009"/>
                      <a:pt x="2346" y="1606"/>
                      <a:pt x="2346" y="1001"/>
                    </a:cubicBezTo>
                    <a:cubicBezTo>
                      <a:pt x="2346" y="453"/>
                      <a:pt x="1894" y="1"/>
                      <a:pt x="13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4" name="Google Shape;1264;p42"/>
              <p:cNvSpPr/>
              <p:nvPr/>
            </p:nvSpPr>
            <p:spPr>
              <a:xfrm>
                <a:off x="8115980" y="3422967"/>
                <a:ext cx="1030712" cy="720211"/>
              </a:xfrm>
              <a:custGeom>
                <a:avLst/>
                <a:gdLst/>
                <a:ahLst/>
                <a:cxnLst/>
                <a:rect l="l" t="t" r="r" b="b"/>
                <a:pathLst>
                  <a:path w="32820" h="22933" extrusionOk="0">
                    <a:moveTo>
                      <a:pt x="15455" y="0"/>
                    </a:moveTo>
                    <a:cubicBezTo>
                      <a:pt x="15241" y="0"/>
                      <a:pt x="15038" y="95"/>
                      <a:pt x="14919" y="262"/>
                    </a:cubicBezTo>
                    <a:lnTo>
                      <a:pt x="1" y="19788"/>
                    </a:lnTo>
                    <a:lnTo>
                      <a:pt x="1703" y="19788"/>
                    </a:lnTo>
                    <a:lnTo>
                      <a:pt x="15455" y="1774"/>
                    </a:lnTo>
                    <a:lnTo>
                      <a:pt x="31350" y="22658"/>
                    </a:lnTo>
                    <a:cubicBezTo>
                      <a:pt x="31499" y="22852"/>
                      <a:pt x="31687" y="22933"/>
                      <a:pt x="31870" y="22933"/>
                    </a:cubicBezTo>
                    <a:cubicBezTo>
                      <a:pt x="32361" y="22933"/>
                      <a:pt x="32820" y="22356"/>
                      <a:pt x="32421" y="21836"/>
                    </a:cubicBezTo>
                    <a:lnTo>
                      <a:pt x="15979" y="262"/>
                    </a:lnTo>
                    <a:cubicBezTo>
                      <a:pt x="15860" y="95"/>
                      <a:pt x="15657" y="0"/>
                      <a:pt x="154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5" name="Google Shape;1265;p42"/>
              <p:cNvSpPr/>
              <p:nvPr/>
            </p:nvSpPr>
            <p:spPr>
              <a:xfrm>
                <a:off x="5558765" y="3193742"/>
                <a:ext cx="72200" cy="230356"/>
              </a:xfrm>
              <a:custGeom>
                <a:avLst/>
                <a:gdLst/>
                <a:ahLst/>
                <a:cxnLst/>
                <a:rect l="l" t="t" r="r" b="b"/>
                <a:pathLst>
                  <a:path w="2299" h="7335" extrusionOk="0">
                    <a:moveTo>
                      <a:pt x="1" y="1"/>
                    </a:moveTo>
                    <a:lnTo>
                      <a:pt x="1" y="7335"/>
                    </a:lnTo>
                    <a:lnTo>
                      <a:pt x="2299" y="7335"/>
                    </a:lnTo>
                    <a:lnTo>
                      <a:pt x="229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6" name="Google Shape;1266;p42"/>
              <p:cNvSpPr/>
              <p:nvPr/>
            </p:nvSpPr>
            <p:spPr>
              <a:xfrm>
                <a:off x="5522869" y="2996707"/>
                <a:ext cx="145876" cy="145845"/>
              </a:xfrm>
              <a:custGeom>
                <a:avLst/>
                <a:gdLst/>
                <a:ahLst/>
                <a:cxnLst/>
                <a:rect l="l" t="t" r="r" b="b"/>
                <a:pathLst>
                  <a:path w="4645" h="4644" extrusionOk="0">
                    <a:moveTo>
                      <a:pt x="2322" y="0"/>
                    </a:moveTo>
                    <a:cubicBezTo>
                      <a:pt x="1037" y="0"/>
                      <a:pt x="1" y="1036"/>
                      <a:pt x="1" y="2322"/>
                    </a:cubicBezTo>
                    <a:cubicBezTo>
                      <a:pt x="1" y="3596"/>
                      <a:pt x="1037" y="4643"/>
                      <a:pt x="2322" y="4643"/>
                    </a:cubicBezTo>
                    <a:cubicBezTo>
                      <a:pt x="3608" y="4643"/>
                      <a:pt x="4644" y="3596"/>
                      <a:pt x="4644" y="2322"/>
                    </a:cubicBezTo>
                    <a:cubicBezTo>
                      <a:pt x="4644" y="1036"/>
                      <a:pt x="3608" y="0"/>
                      <a:pt x="23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7" name="Google Shape;1267;p42"/>
              <p:cNvSpPr/>
              <p:nvPr/>
            </p:nvSpPr>
            <p:spPr>
              <a:xfrm>
                <a:off x="5526983" y="2928998"/>
                <a:ext cx="120061" cy="102946"/>
              </a:xfrm>
              <a:custGeom>
                <a:avLst/>
                <a:gdLst/>
                <a:ahLst/>
                <a:cxnLst/>
                <a:rect l="l" t="t" r="r" b="b"/>
                <a:pathLst>
                  <a:path w="3823" h="3278" extrusionOk="0">
                    <a:moveTo>
                      <a:pt x="2191" y="1"/>
                    </a:moveTo>
                    <a:cubicBezTo>
                      <a:pt x="727" y="1"/>
                      <a:pt x="1" y="1763"/>
                      <a:pt x="1025" y="2799"/>
                    </a:cubicBezTo>
                    <a:cubicBezTo>
                      <a:pt x="1359" y="3130"/>
                      <a:pt x="1770" y="3278"/>
                      <a:pt x="2172" y="3278"/>
                    </a:cubicBezTo>
                    <a:cubicBezTo>
                      <a:pt x="3015" y="3278"/>
                      <a:pt x="3823" y="2627"/>
                      <a:pt x="3823" y="1644"/>
                    </a:cubicBezTo>
                    <a:cubicBezTo>
                      <a:pt x="3823" y="739"/>
                      <a:pt x="3096" y="1"/>
                      <a:pt x="219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8" name="Google Shape;1268;p42"/>
              <p:cNvSpPr/>
              <p:nvPr/>
            </p:nvSpPr>
            <p:spPr>
              <a:xfrm>
                <a:off x="5555028" y="2837390"/>
                <a:ext cx="81182" cy="81182"/>
              </a:xfrm>
              <a:custGeom>
                <a:avLst/>
                <a:gdLst/>
                <a:ahLst/>
                <a:cxnLst/>
                <a:rect l="l" t="t" r="r" b="b"/>
                <a:pathLst>
                  <a:path w="2585" h="2585" extrusionOk="0">
                    <a:moveTo>
                      <a:pt x="1298" y="1"/>
                    </a:moveTo>
                    <a:cubicBezTo>
                      <a:pt x="584" y="1"/>
                      <a:pt x="1" y="584"/>
                      <a:pt x="1" y="1299"/>
                    </a:cubicBezTo>
                    <a:cubicBezTo>
                      <a:pt x="1" y="2013"/>
                      <a:pt x="584" y="2585"/>
                      <a:pt x="1298" y="2585"/>
                    </a:cubicBezTo>
                    <a:cubicBezTo>
                      <a:pt x="2013" y="2585"/>
                      <a:pt x="2584" y="2013"/>
                      <a:pt x="2584" y="1299"/>
                    </a:cubicBezTo>
                    <a:cubicBezTo>
                      <a:pt x="2584" y="584"/>
                      <a:pt x="2013" y="1"/>
                      <a:pt x="12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9" name="Google Shape;1269;p42"/>
              <p:cNvSpPr/>
              <p:nvPr/>
            </p:nvSpPr>
            <p:spPr>
              <a:xfrm>
                <a:off x="6008233" y="3274516"/>
                <a:ext cx="102475" cy="178380"/>
              </a:xfrm>
              <a:custGeom>
                <a:avLst/>
                <a:gdLst/>
                <a:ahLst/>
                <a:cxnLst/>
                <a:rect l="l" t="t" r="r" b="b"/>
                <a:pathLst>
                  <a:path w="3263" h="5680" extrusionOk="0">
                    <a:moveTo>
                      <a:pt x="0" y="0"/>
                    </a:moveTo>
                    <a:lnTo>
                      <a:pt x="0" y="5680"/>
                    </a:lnTo>
                    <a:lnTo>
                      <a:pt x="3262" y="5680"/>
                    </a:lnTo>
                    <a:lnTo>
                      <a:pt x="326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0" name="Google Shape;1270;p42"/>
              <p:cNvSpPr/>
              <p:nvPr/>
            </p:nvSpPr>
            <p:spPr>
              <a:xfrm>
                <a:off x="6055718" y="3274516"/>
                <a:ext cx="7506" cy="17838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5680" extrusionOk="0">
                    <a:moveTo>
                      <a:pt x="0" y="0"/>
                    </a:moveTo>
                    <a:lnTo>
                      <a:pt x="0" y="5680"/>
                    </a:lnTo>
                    <a:lnTo>
                      <a:pt x="238" y="5680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1" name="Google Shape;1271;p42"/>
              <p:cNvSpPr/>
              <p:nvPr/>
            </p:nvSpPr>
            <p:spPr>
              <a:xfrm>
                <a:off x="6008233" y="3359749"/>
                <a:ext cx="102475" cy="7883"/>
              </a:xfrm>
              <a:custGeom>
                <a:avLst/>
                <a:gdLst/>
                <a:ahLst/>
                <a:cxnLst/>
                <a:rect l="l" t="t" r="r" b="b"/>
                <a:pathLst>
                  <a:path w="3263" h="251" extrusionOk="0">
                    <a:moveTo>
                      <a:pt x="0" y="1"/>
                    </a:moveTo>
                    <a:lnTo>
                      <a:pt x="0" y="251"/>
                    </a:lnTo>
                    <a:lnTo>
                      <a:pt x="3262" y="251"/>
                    </a:lnTo>
                    <a:lnTo>
                      <a:pt x="326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2" name="Google Shape;1272;p42"/>
              <p:cNvSpPr/>
              <p:nvPr/>
            </p:nvSpPr>
            <p:spPr>
              <a:xfrm>
                <a:off x="5550914" y="3506347"/>
                <a:ext cx="297688" cy="29552"/>
              </a:xfrm>
              <a:custGeom>
                <a:avLst/>
                <a:gdLst/>
                <a:ahLst/>
                <a:cxnLst/>
                <a:rect l="l" t="t" r="r" b="b"/>
                <a:pathLst>
                  <a:path w="9479" h="941" extrusionOk="0">
                    <a:moveTo>
                      <a:pt x="1" y="0"/>
                    </a:moveTo>
                    <a:lnTo>
                      <a:pt x="1" y="941"/>
                    </a:lnTo>
                    <a:lnTo>
                      <a:pt x="9478" y="941"/>
                    </a:lnTo>
                    <a:lnTo>
                      <a:pt x="94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3" name="Google Shape;1273;p42"/>
              <p:cNvSpPr/>
              <p:nvPr/>
            </p:nvSpPr>
            <p:spPr>
              <a:xfrm>
                <a:off x="5915871" y="3506347"/>
                <a:ext cx="297657" cy="29552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941" extrusionOk="0">
                    <a:moveTo>
                      <a:pt x="0" y="0"/>
                    </a:moveTo>
                    <a:lnTo>
                      <a:pt x="0" y="941"/>
                    </a:lnTo>
                    <a:lnTo>
                      <a:pt x="9478" y="941"/>
                    </a:lnTo>
                    <a:lnTo>
                      <a:pt x="94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4" name="Google Shape;1274;p42"/>
              <p:cNvSpPr/>
              <p:nvPr/>
            </p:nvSpPr>
            <p:spPr>
              <a:xfrm>
                <a:off x="6286419" y="3506347"/>
                <a:ext cx="297657" cy="29552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941" extrusionOk="0">
                    <a:moveTo>
                      <a:pt x="0" y="0"/>
                    </a:moveTo>
                    <a:lnTo>
                      <a:pt x="0" y="941"/>
                    </a:lnTo>
                    <a:lnTo>
                      <a:pt x="9478" y="941"/>
                    </a:lnTo>
                    <a:lnTo>
                      <a:pt x="94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5" name="Google Shape;1275;p42"/>
              <p:cNvSpPr/>
              <p:nvPr/>
            </p:nvSpPr>
            <p:spPr>
              <a:xfrm>
                <a:off x="6255736" y="4031313"/>
                <a:ext cx="297688" cy="29584"/>
              </a:xfrm>
              <a:custGeom>
                <a:avLst/>
                <a:gdLst/>
                <a:ahLst/>
                <a:cxnLst/>
                <a:rect l="l" t="t" r="r" b="b"/>
                <a:pathLst>
                  <a:path w="9479" h="942" extrusionOk="0">
                    <a:moveTo>
                      <a:pt x="1" y="1"/>
                    </a:moveTo>
                    <a:lnTo>
                      <a:pt x="1" y="941"/>
                    </a:lnTo>
                    <a:lnTo>
                      <a:pt x="9478" y="941"/>
                    </a:lnTo>
                    <a:lnTo>
                      <a:pt x="94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6" name="Google Shape;1276;p42"/>
              <p:cNvSpPr/>
              <p:nvPr/>
            </p:nvSpPr>
            <p:spPr>
              <a:xfrm>
                <a:off x="5576728" y="3534392"/>
                <a:ext cx="250926" cy="271496"/>
              </a:xfrm>
              <a:custGeom>
                <a:avLst/>
                <a:gdLst/>
                <a:ahLst/>
                <a:cxnLst/>
                <a:rect l="l" t="t" r="r" b="b"/>
                <a:pathLst>
                  <a:path w="7990" h="8645" extrusionOk="0">
                    <a:moveTo>
                      <a:pt x="0" y="0"/>
                    </a:moveTo>
                    <a:lnTo>
                      <a:pt x="0" y="8644"/>
                    </a:lnTo>
                    <a:lnTo>
                      <a:pt x="7989" y="8644"/>
                    </a:lnTo>
                    <a:lnTo>
                      <a:pt x="798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7" name="Google Shape;1277;p42"/>
              <p:cNvSpPr/>
              <p:nvPr/>
            </p:nvSpPr>
            <p:spPr>
              <a:xfrm>
                <a:off x="5941655" y="3534392"/>
                <a:ext cx="250926" cy="271496"/>
              </a:xfrm>
              <a:custGeom>
                <a:avLst/>
                <a:gdLst/>
                <a:ahLst/>
                <a:cxnLst/>
                <a:rect l="l" t="t" r="r" b="b"/>
                <a:pathLst>
                  <a:path w="7990" h="8645" extrusionOk="0">
                    <a:moveTo>
                      <a:pt x="1" y="0"/>
                    </a:moveTo>
                    <a:lnTo>
                      <a:pt x="1" y="8644"/>
                    </a:lnTo>
                    <a:lnTo>
                      <a:pt x="7990" y="8644"/>
                    </a:lnTo>
                    <a:lnTo>
                      <a:pt x="799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42"/>
              <p:cNvSpPr/>
              <p:nvPr/>
            </p:nvSpPr>
            <p:spPr>
              <a:xfrm>
                <a:off x="6312202" y="3534392"/>
                <a:ext cx="250926" cy="271496"/>
              </a:xfrm>
              <a:custGeom>
                <a:avLst/>
                <a:gdLst/>
                <a:ahLst/>
                <a:cxnLst/>
                <a:rect l="l" t="t" r="r" b="b"/>
                <a:pathLst>
                  <a:path w="7990" h="8645" extrusionOk="0">
                    <a:moveTo>
                      <a:pt x="1" y="0"/>
                    </a:moveTo>
                    <a:lnTo>
                      <a:pt x="1" y="8644"/>
                    </a:lnTo>
                    <a:lnTo>
                      <a:pt x="7990" y="8644"/>
                    </a:lnTo>
                    <a:lnTo>
                      <a:pt x="799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42"/>
              <p:cNvSpPr/>
              <p:nvPr/>
            </p:nvSpPr>
            <p:spPr>
              <a:xfrm>
                <a:off x="6281551" y="4059358"/>
                <a:ext cx="250926" cy="271119"/>
              </a:xfrm>
              <a:custGeom>
                <a:avLst/>
                <a:gdLst/>
                <a:ahLst/>
                <a:cxnLst/>
                <a:rect l="l" t="t" r="r" b="b"/>
                <a:pathLst>
                  <a:path w="7990" h="8633" extrusionOk="0">
                    <a:moveTo>
                      <a:pt x="1" y="1"/>
                    </a:moveTo>
                    <a:lnTo>
                      <a:pt x="1" y="8633"/>
                    </a:lnTo>
                    <a:lnTo>
                      <a:pt x="7990" y="8633"/>
                    </a:lnTo>
                    <a:lnTo>
                      <a:pt x="799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42"/>
              <p:cNvSpPr/>
              <p:nvPr/>
            </p:nvSpPr>
            <p:spPr>
              <a:xfrm>
                <a:off x="5595038" y="4059358"/>
                <a:ext cx="250926" cy="271119"/>
              </a:xfrm>
              <a:custGeom>
                <a:avLst/>
                <a:gdLst/>
                <a:ahLst/>
                <a:cxnLst/>
                <a:rect l="l" t="t" r="r" b="b"/>
                <a:pathLst>
                  <a:path w="7990" h="8633" extrusionOk="0">
                    <a:moveTo>
                      <a:pt x="1" y="1"/>
                    </a:moveTo>
                    <a:lnTo>
                      <a:pt x="1" y="8633"/>
                    </a:lnTo>
                    <a:lnTo>
                      <a:pt x="7990" y="8633"/>
                    </a:lnTo>
                    <a:lnTo>
                      <a:pt x="799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42"/>
              <p:cNvSpPr/>
              <p:nvPr/>
            </p:nvSpPr>
            <p:spPr>
              <a:xfrm>
                <a:off x="5739375" y="3534392"/>
                <a:ext cx="7506" cy="274857"/>
              </a:xfrm>
              <a:custGeom>
                <a:avLst/>
                <a:gdLst/>
                <a:ahLst/>
                <a:cxnLst/>
                <a:rect l="l" t="t" r="r" b="b"/>
                <a:pathLst>
                  <a:path w="239" h="8752" extrusionOk="0">
                    <a:moveTo>
                      <a:pt x="0" y="0"/>
                    </a:moveTo>
                    <a:lnTo>
                      <a:pt x="0" y="8751"/>
                    </a:lnTo>
                    <a:lnTo>
                      <a:pt x="239" y="8751"/>
                    </a:lnTo>
                    <a:lnTo>
                      <a:pt x="23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" name="Google Shape;1282;p42"/>
              <p:cNvSpPr/>
              <p:nvPr/>
            </p:nvSpPr>
            <p:spPr>
              <a:xfrm>
                <a:off x="5657471" y="3534392"/>
                <a:ext cx="7537" cy="271496"/>
              </a:xfrm>
              <a:custGeom>
                <a:avLst/>
                <a:gdLst/>
                <a:ahLst/>
                <a:cxnLst/>
                <a:rect l="l" t="t" r="r" b="b"/>
                <a:pathLst>
                  <a:path w="240" h="8645" extrusionOk="0">
                    <a:moveTo>
                      <a:pt x="1" y="0"/>
                    </a:moveTo>
                    <a:lnTo>
                      <a:pt x="1" y="8644"/>
                    </a:lnTo>
                    <a:lnTo>
                      <a:pt x="239" y="8644"/>
                    </a:lnTo>
                    <a:lnTo>
                      <a:pt x="23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" name="Google Shape;1283;p42"/>
              <p:cNvSpPr/>
              <p:nvPr/>
            </p:nvSpPr>
            <p:spPr>
              <a:xfrm>
                <a:off x="5576728" y="3666010"/>
                <a:ext cx="251303" cy="7883"/>
              </a:xfrm>
              <a:custGeom>
                <a:avLst/>
                <a:gdLst/>
                <a:ahLst/>
                <a:cxnLst/>
                <a:rect l="l" t="t" r="r" b="b"/>
                <a:pathLst>
                  <a:path w="8002" h="251" extrusionOk="0">
                    <a:moveTo>
                      <a:pt x="0" y="0"/>
                    </a:moveTo>
                    <a:lnTo>
                      <a:pt x="0" y="250"/>
                    </a:lnTo>
                    <a:lnTo>
                      <a:pt x="8001" y="250"/>
                    </a:lnTo>
                    <a:lnTo>
                      <a:pt x="800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42"/>
              <p:cNvSpPr/>
              <p:nvPr/>
            </p:nvSpPr>
            <p:spPr>
              <a:xfrm>
                <a:off x="6104301" y="3534392"/>
                <a:ext cx="7537" cy="274857"/>
              </a:xfrm>
              <a:custGeom>
                <a:avLst/>
                <a:gdLst/>
                <a:ahLst/>
                <a:cxnLst/>
                <a:rect l="l" t="t" r="r" b="b"/>
                <a:pathLst>
                  <a:path w="240" h="8752" extrusionOk="0">
                    <a:moveTo>
                      <a:pt x="1" y="0"/>
                    </a:moveTo>
                    <a:lnTo>
                      <a:pt x="1" y="8751"/>
                    </a:lnTo>
                    <a:lnTo>
                      <a:pt x="239" y="8751"/>
                    </a:lnTo>
                    <a:lnTo>
                      <a:pt x="23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" name="Google Shape;1285;p42"/>
              <p:cNvSpPr/>
              <p:nvPr/>
            </p:nvSpPr>
            <p:spPr>
              <a:xfrm>
                <a:off x="6022428" y="3534392"/>
                <a:ext cx="7506" cy="271496"/>
              </a:xfrm>
              <a:custGeom>
                <a:avLst/>
                <a:gdLst/>
                <a:ahLst/>
                <a:cxnLst/>
                <a:rect l="l" t="t" r="r" b="b"/>
                <a:pathLst>
                  <a:path w="239" h="8645" extrusionOk="0">
                    <a:moveTo>
                      <a:pt x="0" y="0"/>
                    </a:moveTo>
                    <a:lnTo>
                      <a:pt x="0" y="8644"/>
                    </a:lnTo>
                    <a:lnTo>
                      <a:pt x="239" y="8644"/>
                    </a:lnTo>
                    <a:lnTo>
                      <a:pt x="23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" name="Google Shape;1286;p42"/>
              <p:cNvSpPr/>
              <p:nvPr/>
            </p:nvSpPr>
            <p:spPr>
              <a:xfrm>
                <a:off x="5941655" y="3666010"/>
                <a:ext cx="251303" cy="7883"/>
              </a:xfrm>
              <a:custGeom>
                <a:avLst/>
                <a:gdLst/>
                <a:ahLst/>
                <a:cxnLst/>
                <a:rect l="l" t="t" r="r" b="b"/>
                <a:pathLst>
                  <a:path w="8002" h="251" extrusionOk="0">
                    <a:moveTo>
                      <a:pt x="1" y="0"/>
                    </a:moveTo>
                    <a:lnTo>
                      <a:pt x="1" y="250"/>
                    </a:lnTo>
                    <a:lnTo>
                      <a:pt x="8002" y="250"/>
                    </a:lnTo>
                    <a:lnTo>
                      <a:pt x="800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" name="Google Shape;1287;p42"/>
              <p:cNvSpPr/>
              <p:nvPr/>
            </p:nvSpPr>
            <p:spPr>
              <a:xfrm>
                <a:off x="6474880" y="3534392"/>
                <a:ext cx="7506" cy="274857"/>
              </a:xfrm>
              <a:custGeom>
                <a:avLst/>
                <a:gdLst/>
                <a:ahLst/>
                <a:cxnLst/>
                <a:rect l="l" t="t" r="r" b="b"/>
                <a:pathLst>
                  <a:path w="239" h="8752" extrusionOk="0">
                    <a:moveTo>
                      <a:pt x="0" y="0"/>
                    </a:moveTo>
                    <a:lnTo>
                      <a:pt x="0" y="8751"/>
                    </a:lnTo>
                    <a:lnTo>
                      <a:pt x="238" y="8751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" name="Google Shape;1288;p42"/>
              <p:cNvSpPr/>
              <p:nvPr/>
            </p:nvSpPr>
            <p:spPr>
              <a:xfrm>
                <a:off x="6392976" y="3534392"/>
                <a:ext cx="7506" cy="271496"/>
              </a:xfrm>
              <a:custGeom>
                <a:avLst/>
                <a:gdLst/>
                <a:ahLst/>
                <a:cxnLst/>
                <a:rect l="l" t="t" r="r" b="b"/>
                <a:pathLst>
                  <a:path w="239" h="8645" extrusionOk="0">
                    <a:moveTo>
                      <a:pt x="1" y="0"/>
                    </a:moveTo>
                    <a:lnTo>
                      <a:pt x="1" y="8644"/>
                    </a:lnTo>
                    <a:lnTo>
                      <a:pt x="239" y="8644"/>
                    </a:lnTo>
                    <a:lnTo>
                      <a:pt x="23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" name="Google Shape;1289;p42"/>
              <p:cNvSpPr/>
              <p:nvPr/>
            </p:nvSpPr>
            <p:spPr>
              <a:xfrm>
                <a:off x="6312202" y="3666010"/>
                <a:ext cx="251303" cy="7883"/>
              </a:xfrm>
              <a:custGeom>
                <a:avLst/>
                <a:gdLst/>
                <a:ahLst/>
                <a:cxnLst/>
                <a:rect l="l" t="t" r="r" b="b"/>
                <a:pathLst>
                  <a:path w="8002" h="251" extrusionOk="0">
                    <a:moveTo>
                      <a:pt x="1" y="0"/>
                    </a:moveTo>
                    <a:lnTo>
                      <a:pt x="1" y="250"/>
                    </a:lnTo>
                    <a:lnTo>
                      <a:pt x="8002" y="250"/>
                    </a:lnTo>
                    <a:lnTo>
                      <a:pt x="800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42"/>
              <p:cNvSpPr/>
              <p:nvPr/>
            </p:nvSpPr>
            <p:spPr>
              <a:xfrm>
                <a:off x="6444197" y="4059358"/>
                <a:ext cx="7506" cy="274857"/>
              </a:xfrm>
              <a:custGeom>
                <a:avLst/>
                <a:gdLst/>
                <a:ahLst/>
                <a:cxnLst/>
                <a:rect l="l" t="t" r="r" b="b"/>
                <a:pathLst>
                  <a:path w="239" h="8752" extrusionOk="0">
                    <a:moveTo>
                      <a:pt x="1" y="1"/>
                    </a:moveTo>
                    <a:lnTo>
                      <a:pt x="1" y="8752"/>
                    </a:lnTo>
                    <a:lnTo>
                      <a:pt x="239" y="8752"/>
                    </a:lnTo>
                    <a:lnTo>
                      <a:pt x="23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" name="Google Shape;1291;p42"/>
              <p:cNvSpPr/>
              <p:nvPr/>
            </p:nvSpPr>
            <p:spPr>
              <a:xfrm>
                <a:off x="6362325" y="4059358"/>
                <a:ext cx="7506" cy="271119"/>
              </a:xfrm>
              <a:custGeom>
                <a:avLst/>
                <a:gdLst/>
                <a:ahLst/>
                <a:cxnLst/>
                <a:rect l="l" t="t" r="r" b="b"/>
                <a:pathLst>
                  <a:path w="239" h="8633" extrusionOk="0">
                    <a:moveTo>
                      <a:pt x="0" y="1"/>
                    </a:moveTo>
                    <a:lnTo>
                      <a:pt x="0" y="8633"/>
                    </a:lnTo>
                    <a:lnTo>
                      <a:pt x="238" y="8633"/>
                    </a:lnTo>
                    <a:lnTo>
                      <a:pt x="23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" name="Google Shape;1292;p42"/>
              <p:cNvSpPr/>
              <p:nvPr/>
            </p:nvSpPr>
            <p:spPr>
              <a:xfrm>
                <a:off x="6281551" y="4190976"/>
                <a:ext cx="251303" cy="7883"/>
              </a:xfrm>
              <a:custGeom>
                <a:avLst/>
                <a:gdLst/>
                <a:ahLst/>
                <a:cxnLst/>
                <a:rect l="l" t="t" r="r" b="b"/>
                <a:pathLst>
                  <a:path w="8002" h="251" extrusionOk="0">
                    <a:moveTo>
                      <a:pt x="1" y="0"/>
                    </a:moveTo>
                    <a:lnTo>
                      <a:pt x="1" y="251"/>
                    </a:lnTo>
                    <a:lnTo>
                      <a:pt x="8002" y="251"/>
                    </a:lnTo>
                    <a:lnTo>
                      <a:pt x="800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" name="Google Shape;1293;p42"/>
              <p:cNvSpPr/>
              <p:nvPr/>
            </p:nvSpPr>
            <p:spPr>
              <a:xfrm>
                <a:off x="5757307" y="4059358"/>
                <a:ext cx="7883" cy="274857"/>
              </a:xfrm>
              <a:custGeom>
                <a:avLst/>
                <a:gdLst/>
                <a:ahLst/>
                <a:cxnLst/>
                <a:rect l="l" t="t" r="r" b="b"/>
                <a:pathLst>
                  <a:path w="251" h="8752" extrusionOk="0">
                    <a:moveTo>
                      <a:pt x="1" y="1"/>
                    </a:moveTo>
                    <a:lnTo>
                      <a:pt x="1" y="8752"/>
                    </a:lnTo>
                    <a:lnTo>
                      <a:pt x="251" y="8752"/>
                    </a:lnTo>
                    <a:lnTo>
                      <a:pt x="25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" name="Google Shape;1294;p42"/>
              <p:cNvSpPr/>
              <p:nvPr/>
            </p:nvSpPr>
            <p:spPr>
              <a:xfrm>
                <a:off x="5675811" y="4059358"/>
                <a:ext cx="7506" cy="271119"/>
              </a:xfrm>
              <a:custGeom>
                <a:avLst/>
                <a:gdLst/>
                <a:ahLst/>
                <a:cxnLst/>
                <a:rect l="l" t="t" r="r" b="b"/>
                <a:pathLst>
                  <a:path w="239" h="8633" extrusionOk="0">
                    <a:moveTo>
                      <a:pt x="0" y="1"/>
                    </a:moveTo>
                    <a:lnTo>
                      <a:pt x="0" y="8633"/>
                    </a:lnTo>
                    <a:lnTo>
                      <a:pt x="239" y="8633"/>
                    </a:lnTo>
                    <a:lnTo>
                      <a:pt x="23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" name="Google Shape;1295;p42"/>
              <p:cNvSpPr/>
              <p:nvPr/>
            </p:nvSpPr>
            <p:spPr>
              <a:xfrm>
                <a:off x="5595038" y="4190976"/>
                <a:ext cx="251303" cy="7883"/>
              </a:xfrm>
              <a:custGeom>
                <a:avLst/>
                <a:gdLst/>
                <a:ahLst/>
                <a:cxnLst/>
                <a:rect l="l" t="t" r="r" b="b"/>
                <a:pathLst>
                  <a:path w="8002" h="251" extrusionOk="0">
                    <a:moveTo>
                      <a:pt x="1" y="0"/>
                    </a:moveTo>
                    <a:lnTo>
                      <a:pt x="1" y="251"/>
                    </a:lnTo>
                    <a:lnTo>
                      <a:pt x="8002" y="251"/>
                    </a:lnTo>
                    <a:lnTo>
                      <a:pt x="800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" name="Google Shape;1296;p42"/>
              <p:cNvSpPr/>
              <p:nvPr/>
            </p:nvSpPr>
            <p:spPr>
              <a:xfrm>
                <a:off x="5568877" y="4031313"/>
                <a:ext cx="297657" cy="29584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942" extrusionOk="0">
                    <a:moveTo>
                      <a:pt x="0" y="1"/>
                    </a:moveTo>
                    <a:lnTo>
                      <a:pt x="0" y="941"/>
                    </a:lnTo>
                    <a:lnTo>
                      <a:pt x="9478" y="941"/>
                    </a:lnTo>
                    <a:lnTo>
                      <a:pt x="94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" name="Google Shape;1297;p42"/>
              <p:cNvSpPr/>
              <p:nvPr/>
            </p:nvSpPr>
            <p:spPr>
              <a:xfrm>
                <a:off x="5964486" y="4102728"/>
                <a:ext cx="200050" cy="373217"/>
              </a:xfrm>
              <a:custGeom>
                <a:avLst/>
                <a:gdLst/>
                <a:ahLst/>
                <a:cxnLst/>
                <a:rect l="l" t="t" r="r" b="b"/>
                <a:pathLst>
                  <a:path w="6370" h="11884" extrusionOk="0">
                    <a:moveTo>
                      <a:pt x="0" y="1"/>
                    </a:moveTo>
                    <a:lnTo>
                      <a:pt x="0" y="11883"/>
                    </a:lnTo>
                    <a:lnTo>
                      <a:pt x="6370" y="11883"/>
                    </a:lnTo>
                    <a:lnTo>
                      <a:pt x="637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" name="Google Shape;1298;p42"/>
              <p:cNvSpPr/>
              <p:nvPr/>
            </p:nvSpPr>
            <p:spPr>
              <a:xfrm>
                <a:off x="5971207" y="4282962"/>
                <a:ext cx="18341" cy="15765"/>
              </a:xfrm>
              <a:custGeom>
                <a:avLst/>
                <a:gdLst/>
                <a:ahLst/>
                <a:cxnLst/>
                <a:rect l="l" t="t" r="r" b="b"/>
                <a:pathLst>
                  <a:path w="584" h="502" extrusionOk="0">
                    <a:moveTo>
                      <a:pt x="334" y="0"/>
                    </a:moveTo>
                    <a:cubicBezTo>
                      <a:pt x="107" y="0"/>
                      <a:pt x="0" y="274"/>
                      <a:pt x="155" y="429"/>
                    </a:cubicBezTo>
                    <a:cubicBezTo>
                      <a:pt x="205" y="479"/>
                      <a:pt x="268" y="502"/>
                      <a:pt x="330" y="502"/>
                    </a:cubicBezTo>
                    <a:cubicBezTo>
                      <a:pt x="459" y="502"/>
                      <a:pt x="584" y="403"/>
                      <a:pt x="584" y="250"/>
                    </a:cubicBezTo>
                    <a:cubicBezTo>
                      <a:pt x="584" y="119"/>
                      <a:pt x="465" y="0"/>
                      <a:pt x="334" y="0"/>
                    </a:cubicBezTo>
                    <a:close/>
                  </a:path>
                </a:pathLst>
              </a:custGeom>
              <a:solidFill>
                <a:srgbClr val="EDE4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" name="Google Shape;1299;p42"/>
              <p:cNvSpPr/>
              <p:nvPr/>
            </p:nvSpPr>
            <p:spPr>
              <a:xfrm>
                <a:off x="5372188" y="3112874"/>
                <a:ext cx="1252274" cy="452734"/>
              </a:xfrm>
              <a:custGeom>
                <a:avLst/>
                <a:gdLst/>
                <a:ahLst/>
                <a:cxnLst/>
                <a:rect l="l" t="t" r="r" b="b"/>
                <a:pathLst>
                  <a:path w="39875" h="14416" extrusionOk="0">
                    <a:moveTo>
                      <a:pt x="22033" y="1"/>
                    </a:moveTo>
                    <a:cubicBezTo>
                      <a:pt x="21866" y="1"/>
                      <a:pt x="21700" y="46"/>
                      <a:pt x="21551" y="135"/>
                    </a:cubicBezTo>
                    <a:lnTo>
                      <a:pt x="596" y="12660"/>
                    </a:lnTo>
                    <a:cubicBezTo>
                      <a:pt x="143" y="12934"/>
                      <a:pt x="1" y="13506"/>
                      <a:pt x="262" y="13958"/>
                    </a:cubicBezTo>
                    <a:cubicBezTo>
                      <a:pt x="444" y="14249"/>
                      <a:pt x="755" y="14416"/>
                      <a:pt x="1076" y="14416"/>
                    </a:cubicBezTo>
                    <a:cubicBezTo>
                      <a:pt x="1240" y="14416"/>
                      <a:pt x="1407" y="14372"/>
                      <a:pt x="1560" y="14279"/>
                    </a:cubicBezTo>
                    <a:lnTo>
                      <a:pt x="22027" y="2040"/>
                    </a:lnTo>
                    <a:lnTo>
                      <a:pt x="39875" y="12744"/>
                    </a:lnTo>
                    <a:lnTo>
                      <a:pt x="39875" y="12744"/>
                    </a:lnTo>
                    <a:lnTo>
                      <a:pt x="39863" y="10529"/>
                    </a:lnTo>
                    <a:lnTo>
                      <a:pt x="22515" y="135"/>
                    </a:lnTo>
                    <a:cubicBezTo>
                      <a:pt x="22366" y="46"/>
                      <a:pt x="22200" y="1"/>
                      <a:pt x="220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" name="Google Shape;1300;p42"/>
              <p:cNvSpPr/>
              <p:nvPr/>
            </p:nvSpPr>
            <p:spPr>
              <a:xfrm>
                <a:off x="10107842" y="3597579"/>
                <a:ext cx="874598" cy="877990"/>
              </a:xfrm>
              <a:custGeom>
                <a:avLst/>
                <a:gdLst/>
                <a:ahLst/>
                <a:cxnLst/>
                <a:rect l="l" t="t" r="r" b="b"/>
                <a:pathLst>
                  <a:path w="27849" h="27957" extrusionOk="0">
                    <a:moveTo>
                      <a:pt x="0" y="0"/>
                    </a:moveTo>
                    <a:lnTo>
                      <a:pt x="0" y="27956"/>
                    </a:lnTo>
                    <a:lnTo>
                      <a:pt x="27849" y="27956"/>
                    </a:lnTo>
                    <a:lnTo>
                      <a:pt x="2784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" name="Google Shape;1301;p42"/>
              <p:cNvSpPr/>
              <p:nvPr/>
            </p:nvSpPr>
            <p:spPr>
              <a:xfrm>
                <a:off x="10107842" y="3455471"/>
                <a:ext cx="370202" cy="1020097"/>
              </a:xfrm>
              <a:custGeom>
                <a:avLst/>
                <a:gdLst/>
                <a:ahLst/>
                <a:cxnLst/>
                <a:rect l="l" t="t" r="r" b="b"/>
                <a:pathLst>
                  <a:path w="11788" h="32482" extrusionOk="0">
                    <a:moveTo>
                      <a:pt x="5799" y="1"/>
                    </a:moveTo>
                    <a:lnTo>
                      <a:pt x="0" y="4680"/>
                    </a:lnTo>
                    <a:lnTo>
                      <a:pt x="0" y="32481"/>
                    </a:lnTo>
                    <a:lnTo>
                      <a:pt x="11787" y="32481"/>
                    </a:lnTo>
                    <a:lnTo>
                      <a:pt x="11787" y="4680"/>
                    </a:lnTo>
                    <a:lnTo>
                      <a:pt x="57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" name="Google Shape;1302;p42"/>
              <p:cNvSpPr/>
              <p:nvPr/>
            </p:nvSpPr>
            <p:spPr>
              <a:xfrm>
                <a:off x="10074929" y="3409620"/>
                <a:ext cx="953895" cy="195465"/>
              </a:xfrm>
              <a:custGeom>
                <a:avLst/>
                <a:gdLst/>
                <a:ahLst/>
                <a:cxnLst/>
                <a:rect l="l" t="t" r="r" b="b"/>
                <a:pathLst>
                  <a:path w="30374" h="6224" extrusionOk="0">
                    <a:moveTo>
                      <a:pt x="6843" y="1"/>
                    </a:moveTo>
                    <a:cubicBezTo>
                      <a:pt x="6687" y="1"/>
                      <a:pt x="6533" y="54"/>
                      <a:pt x="6406" y="163"/>
                    </a:cubicBezTo>
                    <a:lnTo>
                      <a:pt x="798" y="4854"/>
                    </a:lnTo>
                    <a:lnTo>
                      <a:pt x="0" y="4854"/>
                    </a:lnTo>
                    <a:lnTo>
                      <a:pt x="1048" y="6223"/>
                    </a:lnTo>
                    <a:cubicBezTo>
                      <a:pt x="1203" y="6223"/>
                      <a:pt x="1358" y="6164"/>
                      <a:pt x="1489" y="6057"/>
                    </a:cubicBezTo>
                    <a:lnTo>
                      <a:pt x="6847" y="1568"/>
                    </a:lnTo>
                    <a:lnTo>
                      <a:pt x="12407" y="6069"/>
                    </a:lnTo>
                    <a:cubicBezTo>
                      <a:pt x="12526" y="6164"/>
                      <a:pt x="12681" y="6223"/>
                      <a:pt x="12835" y="6223"/>
                    </a:cubicBezTo>
                    <a:lnTo>
                      <a:pt x="29671" y="6223"/>
                    </a:lnTo>
                    <a:cubicBezTo>
                      <a:pt x="29678" y="6224"/>
                      <a:pt x="29685" y="6224"/>
                      <a:pt x="29692" y="6224"/>
                    </a:cubicBezTo>
                    <a:cubicBezTo>
                      <a:pt x="30064" y="6224"/>
                      <a:pt x="30373" y="5918"/>
                      <a:pt x="30373" y="5533"/>
                    </a:cubicBezTo>
                    <a:cubicBezTo>
                      <a:pt x="30373" y="5159"/>
                      <a:pt x="30064" y="4854"/>
                      <a:pt x="29692" y="4854"/>
                    </a:cubicBezTo>
                    <a:cubicBezTo>
                      <a:pt x="29685" y="4854"/>
                      <a:pt x="29678" y="4854"/>
                      <a:pt x="29671" y="4854"/>
                    </a:cubicBezTo>
                    <a:lnTo>
                      <a:pt x="13073" y="4854"/>
                    </a:lnTo>
                    <a:lnTo>
                      <a:pt x="7275" y="151"/>
                    </a:lnTo>
                    <a:cubicBezTo>
                      <a:pt x="7146" y="52"/>
                      <a:pt x="6994" y="1"/>
                      <a:pt x="68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" name="Google Shape;1303;p42"/>
              <p:cNvSpPr/>
              <p:nvPr/>
            </p:nvSpPr>
            <p:spPr>
              <a:xfrm>
                <a:off x="10176273" y="3585614"/>
                <a:ext cx="227341" cy="404214"/>
              </a:xfrm>
              <a:custGeom>
                <a:avLst/>
                <a:gdLst/>
                <a:ahLst/>
                <a:cxnLst/>
                <a:rect l="l" t="t" r="r" b="b"/>
                <a:pathLst>
                  <a:path w="7239" h="12871" extrusionOk="0">
                    <a:moveTo>
                      <a:pt x="3620" y="0"/>
                    </a:moveTo>
                    <a:cubicBezTo>
                      <a:pt x="1643" y="0"/>
                      <a:pt x="24" y="1429"/>
                      <a:pt x="0" y="3179"/>
                    </a:cubicBezTo>
                    <a:lnTo>
                      <a:pt x="0" y="12871"/>
                    </a:lnTo>
                    <a:lnTo>
                      <a:pt x="7239" y="12871"/>
                    </a:lnTo>
                    <a:lnTo>
                      <a:pt x="7239" y="3179"/>
                    </a:lnTo>
                    <a:cubicBezTo>
                      <a:pt x="7215" y="1429"/>
                      <a:pt x="5596" y="0"/>
                      <a:pt x="36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" name="Google Shape;1304;p42"/>
              <p:cNvSpPr/>
              <p:nvPr/>
            </p:nvSpPr>
            <p:spPr>
              <a:xfrm>
                <a:off x="10200926" y="3609921"/>
                <a:ext cx="178035" cy="355630"/>
              </a:xfrm>
              <a:custGeom>
                <a:avLst/>
                <a:gdLst/>
                <a:ahLst/>
                <a:cxnLst/>
                <a:rect l="l" t="t" r="r" b="b"/>
                <a:pathLst>
                  <a:path w="5669" h="11324" extrusionOk="0">
                    <a:moveTo>
                      <a:pt x="2835" y="0"/>
                    </a:moveTo>
                    <a:cubicBezTo>
                      <a:pt x="1287" y="0"/>
                      <a:pt x="13" y="1072"/>
                      <a:pt x="1" y="2405"/>
                    </a:cubicBezTo>
                    <a:lnTo>
                      <a:pt x="1" y="2548"/>
                    </a:lnTo>
                    <a:lnTo>
                      <a:pt x="1" y="11311"/>
                    </a:lnTo>
                    <a:lnTo>
                      <a:pt x="5668" y="11323"/>
                    </a:lnTo>
                    <a:lnTo>
                      <a:pt x="5668" y="2524"/>
                    </a:lnTo>
                    <a:lnTo>
                      <a:pt x="5668" y="2405"/>
                    </a:lnTo>
                    <a:cubicBezTo>
                      <a:pt x="5656" y="1084"/>
                      <a:pt x="4382" y="0"/>
                      <a:pt x="28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" name="Google Shape;1305;p42"/>
              <p:cNvSpPr/>
              <p:nvPr/>
            </p:nvSpPr>
            <p:spPr>
              <a:xfrm>
                <a:off x="10287321" y="3609921"/>
                <a:ext cx="5245" cy="354123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1276" extrusionOk="0">
                    <a:moveTo>
                      <a:pt x="0" y="0"/>
                    </a:moveTo>
                    <a:lnTo>
                      <a:pt x="0" y="11275"/>
                    </a:lnTo>
                    <a:lnTo>
                      <a:pt x="167" y="11275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" name="Google Shape;1306;p42"/>
              <p:cNvSpPr/>
              <p:nvPr/>
            </p:nvSpPr>
            <p:spPr>
              <a:xfrm>
                <a:off x="10200549" y="3697792"/>
                <a:ext cx="178412" cy="5621"/>
              </a:xfrm>
              <a:custGeom>
                <a:avLst/>
                <a:gdLst/>
                <a:ahLst/>
                <a:cxnLst/>
                <a:rect l="l" t="t" r="r" b="b"/>
                <a:pathLst>
                  <a:path w="5681" h="179" extrusionOk="0">
                    <a:moveTo>
                      <a:pt x="1" y="0"/>
                    </a:moveTo>
                    <a:lnTo>
                      <a:pt x="1" y="179"/>
                    </a:lnTo>
                    <a:lnTo>
                      <a:pt x="5680" y="179"/>
                    </a:lnTo>
                    <a:lnTo>
                      <a:pt x="568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" name="Google Shape;1307;p42"/>
              <p:cNvSpPr/>
              <p:nvPr/>
            </p:nvSpPr>
            <p:spPr>
              <a:xfrm>
                <a:off x="10200549" y="3792761"/>
                <a:ext cx="178412" cy="5276"/>
              </a:xfrm>
              <a:custGeom>
                <a:avLst/>
                <a:gdLst/>
                <a:ahLst/>
                <a:cxnLst/>
                <a:rect l="l" t="t" r="r" b="b"/>
                <a:pathLst>
                  <a:path w="5681" h="168" extrusionOk="0">
                    <a:moveTo>
                      <a:pt x="1" y="0"/>
                    </a:moveTo>
                    <a:lnTo>
                      <a:pt x="1" y="167"/>
                    </a:lnTo>
                    <a:lnTo>
                      <a:pt x="5680" y="167"/>
                    </a:lnTo>
                    <a:lnTo>
                      <a:pt x="568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" name="Google Shape;1308;p42"/>
              <p:cNvSpPr/>
              <p:nvPr/>
            </p:nvSpPr>
            <p:spPr>
              <a:xfrm>
                <a:off x="10200549" y="3883993"/>
                <a:ext cx="178412" cy="5653"/>
              </a:xfrm>
              <a:custGeom>
                <a:avLst/>
                <a:gdLst/>
                <a:ahLst/>
                <a:cxnLst/>
                <a:rect l="l" t="t" r="r" b="b"/>
                <a:pathLst>
                  <a:path w="5681" h="180" extrusionOk="0">
                    <a:moveTo>
                      <a:pt x="1" y="0"/>
                    </a:moveTo>
                    <a:lnTo>
                      <a:pt x="1" y="179"/>
                    </a:lnTo>
                    <a:lnTo>
                      <a:pt x="5680" y="179"/>
                    </a:lnTo>
                    <a:lnTo>
                      <a:pt x="568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" name="Google Shape;1309;p42"/>
              <p:cNvSpPr/>
              <p:nvPr/>
            </p:nvSpPr>
            <p:spPr>
              <a:xfrm>
                <a:off x="10160539" y="3964766"/>
                <a:ext cx="258432" cy="121160"/>
              </a:xfrm>
              <a:custGeom>
                <a:avLst/>
                <a:gdLst/>
                <a:ahLst/>
                <a:cxnLst/>
                <a:rect l="l" t="t" r="r" b="b"/>
                <a:pathLst>
                  <a:path w="8229" h="3858" extrusionOk="0">
                    <a:moveTo>
                      <a:pt x="572" y="131"/>
                    </a:moveTo>
                    <a:lnTo>
                      <a:pt x="572" y="3679"/>
                    </a:lnTo>
                    <a:lnTo>
                      <a:pt x="132" y="3679"/>
                    </a:lnTo>
                    <a:lnTo>
                      <a:pt x="132" y="131"/>
                    </a:lnTo>
                    <a:close/>
                    <a:moveTo>
                      <a:pt x="1156" y="131"/>
                    </a:moveTo>
                    <a:lnTo>
                      <a:pt x="1156" y="3679"/>
                    </a:lnTo>
                    <a:lnTo>
                      <a:pt x="715" y="3679"/>
                    </a:lnTo>
                    <a:lnTo>
                      <a:pt x="715" y="131"/>
                    </a:lnTo>
                    <a:close/>
                    <a:moveTo>
                      <a:pt x="1739" y="131"/>
                    </a:moveTo>
                    <a:lnTo>
                      <a:pt x="1739" y="3679"/>
                    </a:lnTo>
                    <a:lnTo>
                      <a:pt x="1287" y="3679"/>
                    </a:lnTo>
                    <a:lnTo>
                      <a:pt x="1287" y="131"/>
                    </a:lnTo>
                    <a:close/>
                    <a:moveTo>
                      <a:pt x="2311" y="131"/>
                    </a:moveTo>
                    <a:lnTo>
                      <a:pt x="2311" y="3679"/>
                    </a:lnTo>
                    <a:lnTo>
                      <a:pt x="1870" y="3679"/>
                    </a:lnTo>
                    <a:lnTo>
                      <a:pt x="1870" y="131"/>
                    </a:lnTo>
                    <a:close/>
                    <a:moveTo>
                      <a:pt x="2894" y="131"/>
                    </a:moveTo>
                    <a:lnTo>
                      <a:pt x="2894" y="3679"/>
                    </a:lnTo>
                    <a:lnTo>
                      <a:pt x="2442" y="3679"/>
                    </a:lnTo>
                    <a:lnTo>
                      <a:pt x="2442" y="131"/>
                    </a:lnTo>
                    <a:close/>
                    <a:moveTo>
                      <a:pt x="3466" y="131"/>
                    </a:moveTo>
                    <a:lnTo>
                      <a:pt x="3466" y="3679"/>
                    </a:lnTo>
                    <a:lnTo>
                      <a:pt x="3025" y="3679"/>
                    </a:lnTo>
                    <a:lnTo>
                      <a:pt x="3025" y="131"/>
                    </a:lnTo>
                    <a:close/>
                    <a:moveTo>
                      <a:pt x="4049" y="131"/>
                    </a:moveTo>
                    <a:lnTo>
                      <a:pt x="4049" y="3679"/>
                    </a:lnTo>
                    <a:lnTo>
                      <a:pt x="3597" y="3679"/>
                    </a:lnTo>
                    <a:lnTo>
                      <a:pt x="3597" y="131"/>
                    </a:lnTo>
                    <a:close/>
                    <a:moveTo>
                      <a:pt x="4621" y="131"/>
                    </a:moveTo>
                    <a:lnTo>
                      <a:pt x="4621" y="3679"/>
                    </a:lnTo>
                    <a:lnTo>
                      <a:pt x="4180" y="3679"/>
                    </a:lnTo>
                    <a:lnTo>
                      <a:pt x="4180" y="131"/>
                    </a:lnTo>
                    <a:close/>
                    <a:moveTo>
                      <a:pt x="5204" y="131"/>
                    </a:moveTo>
                    <a:lnTo>
                      <a:pt x="5204" y="3679"/>
                    </a:lnTo>
                    <a:lnTo>
                      <a:pt x="4752" y="3679"/>
                    </a:lnTo>
                    <a:lnTo>
                      <a:pt x="4752" y="131"/>
                    </a:lnTo>
                    <a:close/>
                    <a:moveTo>
                      <a:pt x="5775" y="131"/>
                    </a:moveTo>
                    <a:lnTo>
                      <a:pt x="5775" y="3679"/>
                    </a:lnTo>
                    <a:lnTo>
                      <a:pt x="5335" y="3679"/>
                    </a:lnTo>
                    <a:lnTo>
                      <a:pt x="5335" y="131"/>
                    </a:lnTo>
                    <a:close/>
                    <a:moveTo>
                      <a:pt x="6359" y="131"/>
                    </a:moveTo>
                    <a:lnTo>
                      <a:pt x="6359" y="3679"/>
                    </a:lnTo>
                    <a:lnTo>
                      <a:pt x="5906" y="3679"/>
                    </a:lnTo>
                    <a:lnTo>
                      <a:pt x="5906" y="131"/>
                    </a:lnTo>
                    <a:close/>
                    <a:moveTo>
                      <a:pt x="6930" y="131"/>
                    </a:moveTo>
                    <a:lnTo>
                      <a:pt x="6930" y="3679"/>
                    </a:lnTo>
                    <a:lnTo>
                      <a:pt x="6490" y="3679"/>
                    </a:lnTo>
                    <a:lnTo>
                      <a:pt x="6490" y="131"/>
                    </a:lnTo>
                    <a:close/>
                    <a:moveTo>
                      <a:pt x="7514" y="131"/>
                    </a:moveTo>
                    <a:lnTo>
                      <a:pt x="7514" y="3679"/>
                    </a:lnTo>
                    <a:lnTo>
                      <a:pt x="7073" y="3679"/>
                    </a:lnTo>
                    <a:lnTo>
                      <a:pt x="7073" y="131"/>
                    </a:lnTo>
                    <a:close/>
                    <a:moveTo>
                      <a:pt x="8085" y="131"/>
                    </a:moveTo>
                    <a:lnTo>
                      <a:pt x="8085" y="3679"/>
                    </a:lnTo>
                    <a:lnTo>
                      <a:pt x="7645" y="3679"/>
                    </a:lnTo>
                    <a:lnTo>
                      <a:pt x="7645" y="131"/>
                    </a:lnTo>
                    <a:close/>
                    <a:moveTo>
                      <a:pt x="1" y="0"/>
                    </a:moveTo>
                    <a:lnTo>
                      <a:pt x="1" y="60"/>
                    </a:lnTo>
                    <a:lnTo>
                      <a:pt x="1" y="3727"/>
                    </a:lnTo>
                    <a:lnTo>
                      <a:pt x="1" y="3858"/>
                    </a:lnTo>
                    <a:lnTo>
                      <a:pt x="8228" y="3858"/>
                    </a:lnTo>
                    <a:lnTo>
                      <a:pt x="8228" y="3679"/>
                    </a:lnTo>
                    <a:lnTo>
                      <a:pt x="8228" y="131"/>
                    </a:lnTo>
                    <a:lnTo>
                      <a:pt x="822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" name="Google Shape;1310;p42"/>
              <p:cNvSpPr/>
              <p:nvPr/>
            </p:nvSpPr>
            <p:spPr>
              <a:xfrm>
                <a:off x="10746494" y="3677599"/>
                <a:ext cx="201180" cy="287952"/>
              </a:xfrm>
              <a:custGeom>
                <a:avLst/>
                <a:gdLst/>
                <a:ahLst/>
                <a:cxnLst/>
                <a:rect l="l" t="t" r="r" b="b"/>
                <a:pathLst>
                  <a:path w="6406" h="9169" extrusionOk="0">
                    <a:moveTo>
                      <a:pt x="0" y="0"/>
                    </a:moveTo>
                    <a:lnTo>
                      <a:pt x="0" y="9168"/>
                    </a:lnTo>
                    <a:lnTo>
                      <a:pt x="6406" y="9168"/>
                    </a:lnTo>
                    <a:lnTo>
                      <a:pt x="640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" name="Google Shape;1311;p42"/>
              <p:cNvSpPr/>
              <p:nvPr/>
            </p:nvSpPr>
            <p:spPr>
              <a:xfrm>
                <a:off x="10770770" y="3702283"/>
                <a:ext cx="152597" cy="238961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7609" extrusionOk="0">
                    <a:moveTo>
                      <a:pt x="1" y="0"/>
                    </a:moveTo>
                    <a:lnTo>
                      <a:pt x="1" y="7608"/>
                    </a:lnTo>
                    <a:lnTo>
                      <a:pt x="4859" y="7608"/>
                    </a:lnTo>
                    <a:lnTo>
                      <a:pt x="485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" name="Google Shape;1312;p42"/>
              <p:cNvSpPr/>
              <p:nvPr/>
            </p:nvSpPr>
            <p:spPr>
              <a:xfrm>
                <a:off x="10844446" y="3702283"/>
                <a:ext cx="5276" cy="24006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7644" extrusionOk="0">
                    <a:moveTo>
                      <a:pt x="0" y="0"/>
                    </a:moveTo>
                    <a:lnTo>
                      <a:pt x="0" y="7644"/>
                    </a:lnTo>
                    <a:lnTo>
                      <a:pt x="167" y="7644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" name="Google Shape;1313;p42"/>
              <p:cNvSpPr/>
              <p:nvPr/>
            </p:nvSpPr>
            <p:spPr>
              <a:xfrm>
                <a:off x="10746117" y="4078044"/>
                <a:ext cx="201557" cy="287576"/>
              </a:xfrm>
              <a:custGeom>
                <a:avLst/>
                <a:gdLst/>
                <a:ahLst/>
                <a:cxnLst/>
                <a:rect l="l" t="t" r="r" b="b"/>
                <a:pathLst>
                  <a:path w="6418" h="9157" extrusionOk="0">
                    <a:moveTo>
                      <a:pt x="0" y="1"/>
                    </a:moveTo>
                    <a:lnTo>
                      <a:pt x="0" y="9157"/>
                    </a:lnTo>
                    <a:lnTo>
                      <a:pt x="6418" y="9157"/>
                    </a:lnTo>
                    <a:lnTo>
                      <a:pt x="641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" name="Google Shape;1314;p42"/>
              <p:cNvSpPr/>
              <p:nvPr/>
            </p:nvSpPr>
            <p:spPr>
              <a:xfrm>
                <a:off x="10770770" y="4102352"/>
                <a:ext cx="152597" cy="238961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7609" extrusionOk="0">
                    <a:moveTo>
                      <a:pt x="1" y="1"/>
                    </a:moveTo>
                    <a:lnTo>
                      <a:pt x="1" y="7609"/>
                    </a:lnTo>
                    <a:lnTo>
                      <a:pt x="4859" y="7609"/>
                    </a:lnTo>
                    <a:lnTo>
                      <a:pt x="485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" name="Google Shape;1315;p42"/>
              <p:cNvSpPr/>
              <p:nvPr/>
            </p:nvSpPr>
            <p:spPr>
              <a:xfrm>
                <a:off x="10844446" y="4101975"/>
                <a:ext cx="5276" cy="240091"/>
              </a:xfrm>
              <a:custGeom>
                <a:avLst/>
                <a:gdLst/>
                <a:ahLst/>
                <a:cxnLst/>
                <a:rect l="l" t="t" r="r" b="b"/>
                <a:pathLst>
                  <a:path w="168" h="7645" extrusionOk="0">
                    <a:moveTo>
                      <a:pt x="0" y="1"/>
                    </a:moveTo>
                    <a:lnTo>
                      <a:pt x="0" y="7645"/>
                    </a:lnTo>
                    <a:lnTo>
                      <a:pt x="167" y="7645"/>
                    </a:lnTo>
                    <a:lnTo>
                      <a:pt x="16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" name="Google Shape;1316;p42"/>
              <p:cNvSpPr/>
              <p:nvPr/>
            </p:nvSpPr>
            <p:spPr>
              <a:xfrm>
                <a:off x="10478013" y="4083289"/>
                <a:ext cx="209409" cy="390396"/>
              </a:xfrm>
              <a:custGeom>
                <a:avLst/>
                <a:gdLst/>
                <a:ahLst/>
                <a:cxnLst/>
                <a:rect l="l" t="t" r="r" b="b"/>
                <a:pathLst>
                  <a:path w="6668" h="12431" extrusionOk="0">
                    <a:moveTo>
                      <a:pt x="0" y="1"/>
                    </a:moveTo>
                    <a:lnTo>
                      <a:pt x="0" y="12431"/>
                    </a:lnTo>
                    <a:lnTo>
                      <a:pt x="6668" y="12431"/>
                    </a:lnTo>
                    <a:lnTo>
                      <a:pt x="666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" name="Google Shape;1317;p42"/>
              <p:cNvSpPr/>
              <p:nvPr/>
            </p:nvSpPr>
            <p:spPr>
              <a:xfrm>
                <a:off x="10656362" y="4083289"/>
                <a:ext cx="3015" cy="358614"/>
              </a:xfrm>
              <a:custGeom>
                <a:avLst/>
                <a:gdLst/>
                <a:ahLst/>
                <a:cxnLst/>
                <a:rect l="l" t="t" r="r" b="b"/>
                <a:pathLst>
                  <a:path w="96" h="11419" extrusionOk="0">
                    <a:moveTo>
                      <a:pt x="1" y="1"/>
                    </a:moveTo>
                    <a:lnTo>
                      <a:pt x="1" y="11419"/>
                    </a:lnTo>
                    <a:lnTo>
                      <a:pt x="96" y="11419"/>
                    </a:lnTo>
                    <a:lnTo>
                      <a:pt x="9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" name="Google Shape;1318;p42"/>
              <p:cNvSpPr/>
              <p:nvPr/>
            </p:nvSpPr>
            <p:spPr>
              <a:xfrm>
                <a:off x="10625710" y="4083289"/>
                <a:ext cx="3015" cy="358614"/>
              </a:xfrm>
              <a:custGeom>
                <a:avLst/>
                <a:gdLst/>
                <a:ahLst/>
                <a:cxnLst/>
                <a:rect l="l" t="t" r="r" b="b"/>
                <a:pathLst>
                  <a:path w="96" h="11419" extrusionOk="0">
                    <a:moveTo>
                      <a:pt x="0" y="1"/>
                    </a:moveTo>
                    <a:lnTo>
                      <a:pt x="0" y="11419"/>
                    </a:lnTo>
                    <a:lnTo>
                      <a:pt x="96" y="11419"/>
                    </a:lnTo>
                    <a:lnTo>
                      <a:pt x="9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" name="Google Shape;1319;p42"/>
              <p:cNvSpPr/>
              <p:nvPr/>
            </p:nvSpPr>
            <p:spPr>
              <a:xfrm>
                <a:off x="10595405" y="4083289"/>
                <a:ext cx="3046" cy="358614"/>
              </a:xfrm>
              <a:custGeom>
                <a:avLst/>
                <a:gdLst/>
                <a:ahLst/>
                <a:cxnLst/>
                <a:rect l="l" t="t" r="r" b="b"/>
                <a:pathLst>
                  <a:path w="97" h="11419" extrusionOk="0">
                    <a:moveTo>
                      <a:pt x="1" y="1"/>
                    </a:moveTo>
                    <a:lnTo>
                      <a:pt x="1" y="11419"/>
                    </a:lnTo>
                    <a:lnTo>
                      <a:pt x="96" y="11419"/>
                    </a:lnTo>
                    <a:lnTo>
                      <a:pt x="9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" name="Google Shape;1320;p42"/>
              <p:cNvSpPr/>
              <p:nvPr/>
            </p:nvSpPr>
            <p:spPr>
              <a:xfrm>
                <a:off x="10564753" y="4083289"/>
                <a:ext cx="3015" cy="358614"/>
              </a:xfrm>
              <a:custGeom>
                <a:avLst/>
                <a:gdLst/>
                <a:ahLst/>
                <a:cxnLst/>
                <a:rect l="l" t="t" r="r" b="b"/>
                <a:pathLst>
                  <a:path w="96" h="11419" extrusionOk="0">
                    <a:moveTo>
                      <a:pt x="1" y="1"/>
                    </a:moveTo>
                    <a:lnTo>
                      <a:pt x="1" y="11419"/>
                    </a:lnTo>
                    <a:lnTo>
                      <a:pt x="96" y="11419"/>
                    </a:lnTo>
                    <a:lnTo>
                      <a:pt x="9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" name="Google Shape;1321;p42"/>
              <p:cNvSpPr/>
              <p:nvPr/>
            </p:nvSpPr>
            <p:spPr>
              <a:xfrm>
                <a:off x="10534479" y="4083289"/>
                <a:ext cx="3015" cy="358614"/>
              </a:xfrm>
              <a:custGeom>
                <a:avLst/>
                <a:gdLst/>
                <a:ahLst/>
                <a:cxnLst/>
                <a:rect l="l" t="t" r="r" b="b"/>
                <a:pathLst>
                  <a:path w="96" h="11419" extrusionOk="0">
                    <a:moveTo>
                      <a:pt x="0" y="1"/>
                    </a:moveTo>
                    <a:lnTo>
                      <a:pt x="0" y="11419"/>
                    </a:lnTo>
                    <a:lnTo>
                      <a:pt x="95" y="11419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" name="Google Shape;1322;p42"/>
              <p:cNvSpPr/>
              <p:nvPr/>
            </p:nvSpPr>
            <p:spPr>
              <a:xfrm>
                <a:off x="10503796" y="4083289"/>
                <a:ext cx="3046" cy="358614"/>
              </a:xfrm>
              <a:custGeom>
                <a:avLst/>
                <a:gdLst/>
                <a:ahLst/>
                <a:cxnLst/>
                <a:rect l="l" t="t" r="r" b="b"/>
                <a:pathLst>
                  <a:path w="97" h="11419" extrusionOk="0">
                    <a:moveTo>
                      <a:pt x="1" y="1"/>
                    </a:moveTo>
                    <a:lnTo>
                      <a:pt x="1" y="11419"/>
                    </a:lnTo>
                    <a:lnTo>
                      <a:pt x="96" y="11419"/>
                    </a:lnTo>
                    <a:lnTo>
                      <a:pt x="9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" name="Google Shape;1323;p42"/>
              <p:cNvSpPr/>
              <p:nvPr/>
            </p:nvSpPr>
            <p:spPr>
              <a:xfrm>
                <a:off x="10662737" y="4265752"/>
                <a:ext cx="17210" cy="17241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49" extrusionOk="0">
                    <a:moveTo>
                      <a:pt x="274" y="1"/>
                    </a:moveTo>
                    <a:cubicBezTo>
                      <a:pt x="119" y="1"/>
                      <a:pt x="0" y="120"/>
                      <a:pt x="0" y="275"/>
                    </a:cubicBezTo>
                    <a:cubicBezTo>
                      <a:pt x="0" y="417"/>
                      <a:pt x="119" y="548"/>
                      <a:pt x="274" y="548"/>
                    </a:cubicBezTo>
                    <a:cubicBezTo>
                      <a:pt x="417" y="548"/>
                      <a:pt x="548" y="417"/>
                      <a:pt x="548" y="275"/>
                    </a:cubicBezTo>
                    <a:cubicBezTo>
                      <a:pt x="548" y="120"/>
                      <a:pt x="417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" name="Google Shape;1324;p42"/>
              <p:cNvSpPr/>
              <p:nvPr/>
            </p:nvSpPr>
            <p:spPr>
              <a:xfrm>
                <a:off x="10478013" y="3965520"/>
                <a:ext cx="250172" cy="117800"/>
              </a:xfrm>
              <a:custGeom>
                <a:avLst/>
                <a:gdLst/>
                <a:ahLst/>
                <a:cxnLst/>
                <a:rect l="l" t="t" r="r" b="b"/>
                <a:pathLst>
                  <a:path w="7966" h="3751" extrusionOk="0">
                    <a:moveTo>
                      <a:pt x="0" y="0"/>
                    </a:moveTo>
                    <a:lnTo>
                      <a:pt x="0" y="3751"/>
                    </a:lnTo>
                    <a:lnTo>
                      <a:pt x="7966" y="3751"/>
                    </a:lnTo>
                    <a:lnTo>
                      <a:pt x="666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" name="Google Shape;1325;p42"/>
              <p:cNvSpPr/>
              <p:nvPr/>
            </p:nvSpPr>
            <p:spPr>
              <a:xfrm>
                <a:off x="10478013" y="4441871"/>
                <a:ext cx="250172" cy="33698"/>
              </a:xfrm>
              <a:custGeom>
                <a:avLst/>
                <a:gdLst/>
                <a:ahLst/>
                <a:cxnLst/>
                <a:rect l="l" t="t" r="r" b="b"/>
                <a:pathLst>
                  <a:path w="7966" h="1073" extrusionOk="0">
                    <a:moveTo>
                      <a:pt x="0" y="1"/>
                    </a:moveTo>
                    <a:lnTo>
                      <a:pt x="0" y="1072"/>
                    </a:lnTo>
                    <a:lnTo>
                      <a:pt x="7966" y="1072"/>
                    </a:lnTo>
                    <a:lnTo>
                      <a:pt x="7966" y="1"/>
                    </a:lnTo>
                    <a:close/>
                  </a:path>
                </a:pathLst>
              </a:custGeom>
              <a:solidFill>
                <a:srgbClr val="8578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6" name="Google Shape;1326;p42"/>
              <p:cNvSpPr/>
              <p:nvPr/>
            </p:nvSpPr>
            <p:spPr>
              <a:xfrm>
                <a:off x="10024085" y="2957419"/>
                <a:ext cx="113686" cy="113718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21" extrusionOk="0">
                    <a:moveTo>
                      <a:pt x="1810" y="1"/>
                    </a:moveTo>
                    <a:cubicBezTo>
                      <a:pt x="810" y="1"/>
                      <a:pt x="0" y="810"/>
                      <a:pt x="0" y="1811"/>
                    </a:cubicBezTo>
                    <a:cubicBezTo>
                      <a:pt x="0" y="2811"/>
                      <a:pt x="810" y="3620"/>
                      <a:pt x="1810" y="3620"/>
                    </a:cubicBezTo>
                    <a:cubicBezTo>
                      <a:pt x="2810" y="3620"/>
                      <a:pt x="3620" y="2811"/>
                      <a:pt x="3620" y="1811"/>
                    </a:cubicBezTo>
                    <a:cubicBezTo>
                      <a:pt x="3620" y="810"/>
                      <a:pt x="2810" y="1"/>
                      <a:pt x="181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7" name="Google Shape;1327;p42"/>
              <p:cNvSpPr/>
              <p:nvPr/>
            </p:nvSpPr>
            <p:spPr>
              <a:xfrm>
                <a:off x="10027445" y="2905067"/>
                <a:ext cx="93493" cy="80146"/>
              </a:xfrm>
              <a:custGeom>
                <a:avLst/>
                <a:gdLst/>
                <a:ahLst/>
                <a:cxnLst/>
                <a:rect l="l" t="t" r="r" b="b"/>
                <a:pathLst>
                  <a:path w="2977" h="2552" extrusionOk="0">
                    <a:moveTo>
                      <a:pt x="1724" y="1"/>
                    </a:moveTo>
                    <a:cubicBezTo>
                      <a:pt x="1717" y="1"/>
                      <a:pt x="1710" y="1"/>
                      <a:pt x="1703" y="1"/>
                    </a:cubicBezTo>
                    <a:cubicBezTo>
                      <a:pt x="560" y="1"/>
                      <a:pt x="0" y="1370"/>
                      <a:pt x="798" y="2180"/>
                    </a:cubicBezTo>
                    <a:cubicBezTo>
                      <a:pt x="1059" y="2437"/>
                      <a:pt x="1377" y="2552"/>
                      <a:pt x="1690" y="2552"/>
                    </a:cubicBezTo>
                    <a:cubicBezTo>
                      <a:pt x="2347" y="2552"/>
                      <a:pt x="2977" y="2042"/>
                      <a:pt x="2977" y="1275"/>
                    </a:cubicBezTo>
                    <a:cubicBezTo>
                      <a:pt x="2977" y="568"/>
                      <a:pt x="2417" y="1"/>
                      <a:pt x="172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8" name="Google Shape;1328;p42"/>
              <p:cNvSpPr/>
              <p:nvPr/>
            </p:nvSpPr>
            <p:spPr>
              <a:xfrm>
                <a:off x="10038657" y="2833275"/>
                <a:ext cx="74053" cy="63752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2030" extrusionOk="0">
                    <a:moveTo>
                      <a:pt x="1346" y="1"/>
                    </a:moveTo>
                    <a:cubicBezTo>
                      <a:pt x="441" y="1"/>
                      <a:pt x="1" y="1096"/>
                      <a:pt x="632" y="1727"/>
                    </a:cubicBezTo>
                    <a:cubicBezTo>
                      <a:pt x="840" y="1936"/>
                      <a:pt x="1095" y="2029"/>
                      <a:pt x="1344" y="2029"/>
                    </a:cubicBezTo>
                    <a:cubicBezTo>
                      <a:pt x="1863" y="2029"/>
                      <a:pt x="2358" y="1624"/>
                      <a:pt x="2358" y="1013"/>
                    </a:cubicBezTo>
                    <a:cubicBezTo>
                      <a:pt x="2358" y="453"/>
                      <a:pt x="1906" y="1"/>
                      <a:pt x="13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9" name="Google Shape;1329;p42"/>
              <p:cNvSpPr/>
              <p:nvPr/>
            </p:nvSpPr>
            <p:spPr>
              <a:xfrm>
                <a:off x="9041045" y="3551194"/>
                <a:ext cx="391526" cy="923998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29422" extrusionOk="0">
                    <a:moveTo>
                      <a:pt x="1" y="1"/>
                    </a:moveTo>
                    <a:lnTo>
                      <a:pt x="1" y="29421"/>
                    </a:lnTo>
                    <a:lnTo>
                      <a:pt x="12466" y="29421"/>
                    </a:lnTo>
                    <a:lnTo>
                      <a:pt x="1246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" name="Google Shape;1330;p42"/>
              <p:cNvSpPr/>
              <p:nvPr/>
            </p:nvSpPr>
            <p:spPr>
              <a:xfrm>
                <a:off x="9291940" y="3551947"/>
                <a:ext cx="14258" cy="399377"/>
              </a:xfrm>
              <a:custGeom>
                <a:avLst/>
                <a:gdLst/>
                <a:ahLst/>
                <a:cxnLst/>
                <a:rect l="l" t="t" r="r" b="b"/>
                <a:pathLst>
                  <a:path w="454" h="12717" extrusionOk="0">
                    <a:moveTo>
                      <a:pt x="1" y="1"/>
                    </a:moveTo>
                    <a:lnTo>
                      <a:pt x="1" y="12717"/>
                    </a:lnTo>
                    <a:lnTo>
                      <a:pt x="453" y="12717"/>
                    </a:lnTo>
                    <a:lnTo>
                      <a:pt x="45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" name="Google Shape;1331;p42"/>
              <p:cNvSpPr/>
              <p:nvPr/>
            </p:nvSpPr>
            <p:spPr>
              <a:xfrm>
                <a:off x="9167419" y="3551947"/>
                <a:ext cx="14258" cy="399377"/>
              </a:xfrm>
              <a:custGeom>
                <a:avLst/>
                <a:gdLst/>
                <a:ahLst/>
                <a:cxnLst/>
                <a:rect l="l" t="t" r="r" b="b"/>
                <a:pathLst>
                  <a:path w="454" h="12717" extrusionOk="0">
                    <a:moveTo>
                      <a:pt x="1" y="1"/>
                    </a:moveTo>
                    <a:lnTo>
                      <a:pt x="1" y="12717"/>
                    </a:lnTo>
                    <a:lnTo>
                      <a:pt x="453" y="12717"/>
                    </a:lnTo>
                    <a:lnTo>
                      <a:pt x="45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" name="Google Shape;1332;p42"/>
              <p:cNvSpPr/>
              <p:nvPr/>
            </p:nvSpPr>
            <p:spPr>
              <a:xfrm>
                <a:off x="9041045" y="3803596"/>
                <a:ext cx="391903" cy="14603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465" extrusionOk="0">
                    <a:moveTo>
                      <a:pt x="1" y="1"/>
                    </a:moveTo>
                    <a:lnTo>
                      <a:pt x="1" y="465"/>
                    </a:lnTo>
                    <a:lnTo>
                      <a:pt x="12478" y="465"/>
                    </a:lnTo>
                    <a:lnTo>
                      <a:pt x="1247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" name="Google Shape;1333;p42"/>
              <p:cNvSpPr/>
              <p:nvPr/>
            </p:nvSpPr>
            <p:spPr>
              <a:xfrm>
                <a:off x="9181646" y="3564667"/>
                <a:ext cx="110326" cy="238961"/>
              </a:xfrm>
              <a:custGeom>
                <a:avLst/>
                <a:gdLst/>
                <a:ahLst/>
                <a:cxnLst/>
                <a:rect l="l" t="t" r="r" b="b"/>
                <a:pathLst>
                  <a:path w="3513" h="7609" extrusionOk="0">
                    <a:moveTo>
                      <a:pt x="0" y="1"/>
                    </a:moveTo>
                    <a:lnTo>
                      <a:pt x="0" y="7609"/>
                    </a:lnTo>
                    <a:lnTo>
                      <a:pt x="3513" y="7609"/>
                    </a:lnTo>
                    <a:lnTo>
                      <a:pt x="3513" y="1"/>
                    </a:lnTo>
                    <a:close/>
                  </a:path>
                </a:pathLst>
              </a:custGeom>
              <a:solidFill>
                <a:srgbClr val="EDE4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" name="Google Shape;1334;p42"/>
              <p:cNvSpPr/>
              <p:nvPr/>
            </p:nvSpPr>
            <p:spPr>
              <a:xfrm>
                <a:off x="9181646" y="3638343"/>
                <a:ext cx="110326" cy="6375"/>
              </a:xfrm>
              <a:custGeom>
                <a:avLst/>
                <a:gdLst/>
                <a:ahLst/>
                <a:cxnLst/>
                <a:rect l="l" t="t" r="r" b="b"/>
                <a:pathLst>
                  <a:path w="3513" h="203" extrusionOk="0">
                    <a:moveTo>
                      <a:pt x="0" y="0"/>
                    </a:moveTo>
                    <a:lnTo>
                      <a:pt x="0" y="203"/>
                    </a:lnTo>
                    <a:lnTo>
                      <a:pt x="3513" y="203"/>
                    </a:lnTo>
                    <a:lnTo>
                      <a:pt x="35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" name="Google Shape;1335;p42"/>
              <p:cNvSpPr/>
              <p:nvPr/>
            </p:nvSpPr>
            <p:spPr>
              <a:xfrm>
                <a:off x="9181646" y="3601693"/>
                <a:ext cx="110326" cy="3015"/>
              </a:xfrm>
              <a:custGeom>
                <a:avLst/>
                <a:gdLst/>
                <a:ahLst/>
                <a:cxnLst/>
                <a:rect l="l" t="t" r="r" b="b"/>
                <a:pathLst>
                  <a:path w="3513" h="96" extrusionOk="0">
                    <a:moveTo>
                      <a:pt x="0" y="0"/>
                    </a:moveTo>
                    <a:lnTo>
                      <a:pt x="0" y="96"/>
                    </a:lnTo>
                    <a:lnTo>
                      <a:pt x="3513" y="96"/>
                    </a:lnTo>
                    <a:lnTo>
                      <a:pt x="35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" name="Google Shape;1336;p42"/>
              <p:cNvSpPr/>
              <p:nvPr/>
            </p:nvSpPr>
            <p:spPr>
              <a:xfrm>
                <a:off x="9217165" y="3564667"/>
                <a:ext cx="3392" cy="77068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454" extrusionOk="0">
                    <a:moveTo>
                      <a:pt x="0" y="1"/>
                    </a:moveTo>
                    <a:lnTo>
                      <a:pt x="0" y="2453"/>
                    </a:lnTo>
                    <a:lnTo>
                      <a:pt x="108" y="2453"/>
                    </a:lnTo>
                    <a:lnTo>
                      <a:pt x="10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" name="Google Shape;1337;p42"/>
              <p:cNvSpPr/>
              <p:nvPr/>
            </p:nvSpPr>
            <p:spPr>
              <a:xfrm>
                <a:off x="9253061" y="3564667"/>
                <a:ext cx="3392" cy="76691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442" extrusionOk="0">
                    <a:moveTo>
                      <a:pt x="0" y="1"/>
                    </a:moveTo>
                    <a:lnTo>
                      <a:pt x="0" y="2441"/>
                    </a:lnTo>
                    <a:lnTo>
                      <a:pt x="108" y="2441"/>
                    </a:lnTo>
                    <a:lnTo>
                      <a:pt x="10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" name="Google Shape;1338;p42"/>
              <p:cNvSpPr/>
              <p:nvPr/>
            </p:nvSpPr>
            <p:spPr>
              <a:xfrm>
                <a:off x="9133031" y="4068340"/>
                <a:ext cx="217291" cy="405344"/>
              </a:xfrm>
              <a:custGeom>
                <a:avLst/>
                <a:gdLst/>
                <a:ahLst/>
                <a:cxnLst/>
                <a:rect l="l" t="t" r="r" b="b"/>
                <a:pathLst>
                  <a:path w="6919" h="12907" extrusionOk="0">
                    <a:moveTo>
                      <a:pt x="1" y="0"/>
                    </a:moveTo>
                    <a:lnTo>
                      <a:pt x="1" y="12907"/>
                    </a:lnTo>
                    <a:lnTo>
                      <a:pt x="6918" y="12907"/>
                    </a:lnTo>
                    <a:lnTo>
                      <a:pt x="691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" name="Google Shape;1339;p42"/>
              <p:cNvSpPr/>
              <p:nvPr/>
            </p:nvSpPr>
            <p:spPr>
              <a:xfrm>
                <a:off x="9152094" y="4097138"/>
                <a:ext cx="179888" cy="112179"/>
              </a:xfrm>
              <a:custGeom>
                <a:avLst/>
                <a:gdLst/>
                <a:ahLst/>
                <a:cxnLst/>
                <a:rect l="l" t="t" r="r" b="b"/>
                <a:pathLst>
                  <a:path w="5728" h="3572" extrusionOk="0">
                    <a:moveTo>
                      <a:pt x="2870" y="0"/>
                    </a:moveTo>
                    <a:cubicBezTo>
                      <a:pt x="287" y="0"/>
                      <a:pt x="1" y="1357"/>
                      <a:pt x="1" y="1357"/>
                    </a:cubicBezTo>
                    <a:lnTo>
                      <a:pt x="1" y="3572"/>
                    </a:lnTo>
                    <a:lnTo>
                      <a:pt x="5728" y="3572"/>
                    </a:lnTo>
                    <a:lnTo>
                      <a:pt x="5728" y="1310"/>
                    </a:lnTo>
                    <a:cubicBezTo>
                      <a:pt x="5728" y="1310"/>
                      <a:pt x="5442" y="0"/>
                      <a:pt x="28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" name="Google Shape;1340;p42"/>
              <p:cNvSpPr/>
              <p:nvPr/>
            </p:nvSpPr>
            <p:spPr>
              <a:xfrm>
                <a:off x="9152094" y="4223512"/>
                <a:ext cx="82313" cy="107719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3430" extrusionOk="0">
                    <a:moveTo>
                      <a:pt x="1" y="0"/>
                    </a:moveTo>
                    <a:lnTo>
                      <a:pt x="1" y="3429"/>
                    </a:lnTo>
                    <a:lnTo>
                      <a:pt x="2620" y="3429"/>
                    </a:lnTo>
                    <a:lnTo>
                      <a:pt x="262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" name="Google Shape;1341;p42"/>
              <p:cNvSpPr/>
              <p:nvPr/>
            </p:nvSpPr>
            <p:spPr>
              <a:xfrm>
                <a:off x="9250831" y="4223512"/>
                <a:ext cx="82281" cy="107719"/>
              </a:xfrm>
              <a:custGeom>
                <a:avLst/>
                <a:gdLst/>
                <a:ahLst/>
                <a:cxnLst/>
                <a:rect l="l" t="t" r="r" b="b"/>
                <a:pathLst>
                  <a:path w="2620" h="3430" extrusionOk="0">
                    <a:moveTo>
                      <a:pt x="0" y="0"/>
                    </a:moveTo>
                    <a:lnTo>
                      <a:pt x="0" y="3429"/>
                    </a:lnTo>
                    <a:lnTo>
                      <a:pt x="2619" y="3429"/>
                    </a:lnTo>
                    <a:lnTo>
                      <a:pt x="261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" name="Google Shape;1342;p42"/>
              <p:cNvSpPr/>
              <p:nvPr/>
            </p:nvSpPr>
            <p:spPr>
              <a:xfrm>
                <a:off x="9152094" y="4349132"/>
                <a:ext cx="82313" cy="107719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3430" extrusionOk="0">
                    <a:moveTo>
                      <a:pt x="1" y="1"/>
                    </a:moveTo>
                    <a:lnTo>
                      <a:pt x="1" y="3430"/>
                    </a:lnTo>
                    <a:lnTo>
                      <a:pt x="2620" y="3430"/>
                    </a:lnTo>
                    <a:lnTo>
                      <a:pt x="262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" name="Google Shape;1343;p42"/>
              <p:cNvSpPr/>
              <p:nvPr/>
            </p:nvSpPr>
            <p:spPr>
              <a:xfrm>
                <a:off x="9250831" y="4349132"/>
                <a:ext cx="82281" cy="107719"/>
              </a:xfrm>
              <a:custGeom>
                <a:avLst/>
                <a:gdLst/>
                <a:ahLst/>
                <a:cxnLst/>
                <a:rect l="l" t="t" r="r" b="b"/>
                <a:pathLst>
                  <a:path w="2620" h="3430" extrusionOk="0">
                    <a:moveTo>
                      <a:pt x="0" y="1"/>
                    </a:moveTo>
                    <a:lnTo>
                      <a:pt x="0" y="3430"/>
                    </a:lnTo>
                    <a:lnTo>
                      <a:pt x="2619" y="3430"/>
                    </a:lnTo>
                    <a:lnTo>
                      <a:pt x="261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" name="Google Shape;1344;p42"/>
              <p:cNvSpPr/>
              <p:nvPr/>
            </p:nvSpPr>
            <p:spPr>
              <a:xfrm>
                <a:off x="9140128" y="4281454"/>
                <a:ext cx="20979" cy="18058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75" extrusionOk="0">
                    <a:moveTo>
                      <a:pt x="382" y="1"/>
                    </a:moveTo>
                    <a:cubicBezTo>
                      <a:pt x="132" y="1"/>
                      <a:pt x="1" y="310"/>
                      <a:pt x="179" y="489"/>
                    </a:cubicBezTo>
                    <a:cubicBezTo>
                      <a:pt x="238" y="548"/>
                      <a:pt x="311" y="574"/>
                      <a:pt x="382" y="574"/>
                    </a:cubicBezTo>
                    <a:cubicBezTo>
                      <a:pt x="528" y="574"/>
                      <a:pt x="668" y="463"/>
                      <a:pt x="668" y="287"/>
                    </a:cubicBezTo>
                    <a:cubicBezTo>
                      <a:pt x="668" y="132"/>
                      <a:pt x="537" y="1"/>
                      <a:pt x="38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" name="Google Shape;1345;p42"/>
              <p:cNvSpPr/>
              <p:nvPr/>
            </p:nvSpPr>
            <p:spPr>
              <a:xfrm>
                <a:off x="9041045" y="3952047"/>
                <a:ext cx="391526" cy="12304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3918" extrusionOk="0">
                    <a:moveTo>
                      <a:pt x="1" y="0"/>
                    </a:moveTo>
                    <a:lnTo>
                      <a:pt x="1" y="3918"/>
                    </a:lnTo>
                    <a:lnTo>
                      <a:pt x="12466" y="3918"/>
                    </a:lnTo>
                    <a:lnTo>
                      <a:pt x="1246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" name="Google Shape;1346;p42"/>
              <p:cNvSpPr/>
              <p:nvPr/>
            </p:nvSpPr>
            <p:spPr>
              <a:xfrm>
                <a:off x="8993938" y="3349291"/>
                <a:ext cx="599050" cy="202311"/>
              </a:xfrm>
              <a:custGeom>
                <a:avLst/>
                <a:gdLst/>
                <a:ahLst/>
                <a:cxnLst/>
                <a:rect l="l" t="t" r="r" b="b"/>
                <a:pathLst>
                  <a:path w="19075" h="6442" extrusionOk="0">
                    <a:moveTo>
                      <a:pt x="5775" y="1"/>
                    </a:moveTo>
                    <a:lnTo>
                      <a:pt x="0" y="6442"/>
                    </a:lnTo>
                    <a:lnTo>
                      <a:pt x="13764" y="6442"/>
                    </a:lnTo>
                    <a:lnTo>
                      <a:pt x="1907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" name="Google Shape;1347;p42"/>
              <p:cNvSpPr/>
              <p:nvPr/>
            </p:nvSpPr>
            <p:spPr>
              <a:xfrm>
                <a:off x="10046131" y="3109608"/>
                <a:ext cx="62841" cy="422554"/>
              </a:xfrm>
              <a:custGeom>
                <a:avLst/>
                <a:gdLst/>
                <a:ahLst/>
                <a:cxnLst/>
                <a:rect l="l" t="t" r="r" b="b"/>
                <a:pathLst>
                  <a:path w="2001" h="13455" extrusionOk="0">
                    <a:moveTo>
                      <a:pt x="1" y="1"/>
                    </a:moveTo>
                    <a:lnTo>
                      <a:pt x="1" y="13455"/>
                    </a:lnTo>
                    <a:lnTo>
                      <a:pt x="2001" y="13455"/>
                    </a:lnTo>
                    <a:lnTo>
                      <a:pt x="200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" name="Google Shape;1348;p42"/>
              <p:cNvSpPr/>
              <p:nvPr/>
            </p:nvSpPr>
            <p:spPr>
              <a:xfrm>
                <a:off x="10040164" y="3109608"/>
                <a:ext cx="74430" cy="12750"/>
              </a:xfrm>
              <a:custGeom>
                <a:avLst/>
                <a:gdLst/>
                <a:ahLst/>
                <a:cxnLst/>
                <a:rect l="l" t="t" r="r" b="b"/>
                <a:pathLst>
                  <a:path w="2370" h="406" extrusionOk="0">
                    <a:moveTo>
                      <a:pt x="0" y="1"/>
                    </a:moveTo>
                    <a:lnTo>
                      <a:pt x="0" y="406"/>
                    </a:lnTo>
                    <a:lnTo>
                      <a:pt x="2369" y="406"/>
                    </a:lnTo>
                    <a:lnTo>
                      <a:pt x="236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" name="Google Shape;1349;p42"/>
              <p:cNvSpPr/>
              <p:nvPr/>
            </p:nvSpPr>
            <p:spPr>
              <a:xfrm>
                <a:off x="9432540" y="3146635"/>
                <a:ext cx="676055" cy="1328557"/>
              </a:xfrm>
              <a:custGeom>
                <a:avLst/>
                <a:gdLst/>
                <a:ahLst/>
                <a:cxnLst/>
                <a:rect l="l" t="t" r="r" b="b"/>
                <a:pathLst>
                  <a:path w="21527" h="42304" extrusionOk="0">
                    <a:moveTo>
                      <a:pt x="10764" y="0"/>
                    </a:moveTo>
                    <a:lnTo>
                      <a:pt x="0" y="13300"/>
                    </a:lnTo>
                    <a:lnTo>
                      <a:pt x="0" y="42303"/>
                    </a:lnTo>
                    <a:lnTo>
                      <a:pt x="21527" y="42303"/>
                    </a:lnTo>
                    <a:lnTo>
                      <a:pt x="21527" y="13300"/>
                    </a:lnTo>
                    <a:lnTo>
                      <a:pt x="1076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" name="Google Shape;1350;p42"/>
              <p:cNvSpPr/>
              <p:nvPr/>
            </p:nvSpPr>
            <p:spPr>
              <a:xfrm>
                <a:off x="9601185" y="4075061"/>
                <a:ext cx="326078" cy="239338"/>
              </a:xfrm>
              <a:custGeom>
                <a:avLst/>
                <a:gdLst/>
                <a:ahLst/>
                <a:cxnLst/>
                <a:rect l="l" t="t" r="r" b="b"/>
                <a:pathLst>
                  <a:path w="10383" h="7621" extrusionOk="0">
                    <a:moveTo>
                      <a:pt x="0" y="1"/>
                    </a:moveTo>
                    <a:lnTo>
                      <a:pt x="0" y="7621"/>
                    </a:lnTo>
                    <a:lnTo>
                      <a:pt x="10382" y="7621"/>
                    </a:lnTo>
                    <a:lnTo>
                      <a:pt x="1038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" name="Google Shape;1351;p42"/>
              <p:cNvSpPr/>
              <p:nvPr/>
            </p:nvSpPr>
            <p:spPr>
              <a:xfrm>
                <a:off x="9708119" y="4075061"/>
                <a:ext cx="6375" cy="239338"/>
              </a:xfrm>
              <a:custGeom>
                <a:avLst/>
                <a:gdLst/>
                <a:ahLst/>
                <a:cxnLst/>
                <a:rect l="l" t="t" r="r" b="b"/>
                <a:pathLst>
                  <a:path w="203" h="7621" extrusionOk="0">
                    <a:moveTo>
                      <a:pt x="0" y="1"/>
                    </a:moveTo>
                    <a:lnTo>
                      <a:pt x="0" y="7621"/>
                    </a:lnTo>
                    <a:lnTo>
                      <a:pt x="203" y="7621"/>
                    </a:lnTo>
                    <a:lnTo>
                      <a:pt x="20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" name="Google Shape;1352;p42"/>
              <p:cNvSpPr/>
              <p:nvPr/>
            </p:nvSpPr>
            <p:spPr>
              <a:xfrm>
                <a:off x="9601185" y="4148737"/>
                <a:ext cx="326078" cy="6375"/>
              </a:xfrm>
              <a:custGeom>
                <a:avLst/>
                <a:gdLst/>
                <a:ahLst/>
                <a:cxnLst/>
                <a:rect l="l" t="t" r="r" b="b"/>
                <a:pathLst>
                  <a:path w="10383" h="203" extrusionOk="0">
                    <a:moveTo>
                      <a:pt x="0" y="0"/>
                    </a:moveTo>
                    <a:lnTo>
                      <a:pt x="0" y="202"/>
                    </a:lnTo>
                    <a:lnTo>
                      <a:pt x="10382" y="202"/>
                    </a:lnTo>
                    <a:lnTo>
                      <a:pt x="1038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" name="Google Shape;1353;p42"/>
              <p:cNvSpPr/>
              <p:nvPr/>
            </p:nvSpPr>
            <p:spPr>
              <a:xfrm>
                <a:off x="9601185" y="4112087"/>
                <a:ext cx="326078" cy="3015"/>
              </a:xfrm>
              <a:custGeom>
                <a:avLst/>
                <a:gdLst/>
                <a:ahLst/>
                <a:cxnLst/>
                <a:rect l="l" t="t" r="r" b="b"/>
                <a:pathLst>
                  <a:path w="10383" h="96" extrusionOk="0">
                    <a:moveTo>
                      <a:pt x="0" y="0"/>
                    </a:moveTo>
                    <a:lnTo>
                      <a:pt x="0" y="96"/>
                    </a:lnTo>
                    <a:lnTo>
                      <a:pt x="10382" y="96"/>
                    </a:lnTo>
                    <a:lnTo>
                      <a:pt x="1038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42"/>
              <p:cNvSpPr/>
              <p:nvPr/>
            </p:nvSpPr>
            <p:spPr>
              <a:xfrm>
                <a:off x="9818037" y="4075061"/>
                <a:ext cx="6407" cy="239338"/>
              </a:xfrm>
              <a:custGeom>
                <a:avLst/>
                <a:gdLst/>
                <a:ahLst/>
                <a:cxnLst/>
                <a:rect l="l" t="t" r="r" b="b"/>
                <a:pathLst>
                  <a:path w="204" h="7621" extrusionOk="0">
                    <a:moveTo>
                      <a:pt x="1" y="1"/>
                    </a:moveTo>
                    <a:lnTo>
                      <a:pt x="1" y="7621"/>
                    </a:lnTo>
                    <a:lnTo>
                      <a:pt x="203" y="7621"/>
                    </a:lnTo>
                    <a:lnTo>
                      <a:pt x="20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42"/>
              <p:cNvSpPr/>
              <p:nvPr/>
            </p:nvSpPr>
            <p:spPr>
              <a:xfrm>
                <a:off x="9636704" y="4075061"/>
                <a:ext cx="3392" cy="77068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454" extrusionOk="0">
                    <a:moveTo>
                      <a:pt x="0" y="1"/>
                    </a:moveTo>
                    <a:lnTo>
                      <a:pt x="0" y="2453"/>
                    </a:lnTo>
                    <a:lnTo>
                      <a:pt x="107" y="2453"/>
                    </a:lnTo>
                    <a:lnTo>
                      <a:pt x="10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42"/>
              <p:cNvSpPr/>
              <p:nvPr/>
            </p:nvSpPr>
            <p:spPr>
              <a:xfrm>
                <a:off x="9672600" y="4075061"/>
                <a:ext cx="3392" cy="76691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442" extrusionOk="0">
                    <a:moveTo>
                      <a:pt x="0" y="1"/>
                    </a:moveTo>
                    <a:lnTo>
                      <a:pt x="0" y="2441"/>
                    </a:lnTo>
                    <a:lnTo>
                      <a:pt x="107" y="2441"/>
                    </a:lnTo>
                    <a:lnTo>
                      <a:pt x="10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" name="Google Shape;1357;p42"/>
              <p:cNvSpPr/>
              <p:nvPr/>
            </p:nvSpPr>
            <p:spPr>
              <a:xfrm>
                <a:off x="9746245" y="4075061"/>
                <a:ext cx="3392" cy="77068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454" extrusionOk="0">
                    <a:moveTo>
                      <a:pt x="1" y="1"/>
                    </a:moveTo>
                    <a:lnTo>
                      <a:pt x="1" y="2453"/>
                    </a:lnTo>
                    <a:lnTo>
                      <a:pt x="108" y="2453"/>
                    </a:lnTo>
                    <a:lnTo>
                      <a:pt x="10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" name="Google Shape;1358;p42"/>
              <p:cNvSpPr/>
              <p:nvPr/>
            </p:nvSpPr>
            <p:spPr>
              <a:xfrm>
                <a:off x="9782141" y="4075061"/>
                <a:ext cx="3392" cy="76691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442" extrusionOk="0">
                    <a:moveTo>
                      <a:pt x="1" y="1"/>
                    </a:moveTo>
                    <a:lnTo>
                      <a:pt x="1" y="2441"/>
                    </a:lnTo>
                    <a:lnTo>
                      <a:pt x="108" y="2441"/>
                    </a:lnTo>
                    <a:lnTo>
                      <a:pt x="10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" name="Google Shape;1359;p42"/>
              <p:cNvSpPr/>
              <p:nvPr/>
            </p:nvSpPr>
            <p:spPr>
              <a:xfrm>
                <a:off x="9855440" y="4075061"/>
                <a:ext cx="3392" cy="77068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454" extrusionOk="0">
                    <a:moveTo>
                      <a:pt x="0" y="1"/>
                    </a:moveTo>
                    <a:lnTo>
                      <a:pt x="0" y="2453"/>
                    </a:lnTo>
                    <a:lnTo>
                      <a:pt x="108" y="2453"/>
                    </a:lnTo>
                    <a:lnTo>
                      <a:pt x="10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42"/>
              <p:cNvSpPr/>
              <p:nvPr/>
            </p:nvSpPr>
            <p:spPr>
              <a:xfrm>
                <a:off x="9891336" y="4075061"/>
                <a:ext cx="3392" cy="76691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442" extrusionOk="0">
                    <a:moveTo>
                      <a:pt x="0" y="1"/>
                    </a:moveTo>
                    <a:lnTo>
                      <a:pt x="0" y="2441"/>
                    </a:lnTo>
                    <a:lnTo>
                      <a:pt x="108" y="2441"/>
                    </a:lnTo>
                    <a:lnTo>
                      <a:pt x="10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42"/>
              <p:cNvSpPr/>
              <p:nvPr/>
            </p:nvSpPr>
            <p:spPr>
              <a:xfrm>
                <a:off x="9432163" y="4363735"/>
                <a:ext cx="676087" cy="111456"/>
              </a:xfrm>
              <a:custGeom>
                <a:avLst/>
                <a:gdLst/>
                <a:ahLst/>
                <a:cxnLst/>
                <a:rect l="l" t="t" r="r" b="b"/>
                <a:pathLst>
                  <a:path w="21528" h="3549" extrusionOk="0">
                    <a:moveTo>
                      <a:pt x="1" y="0"/>
                    </a:moveTo>
                    <a:lnTo>
                      <a:pt x="1" y="3548"/>
                    </a:lnTo>
                    <a:lnTo>
                      <a:pt x="21527" y="3548"/>
                    </a:lnTo>
                    <a:lnTo>
                      <a:pt x="215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1362;p42"/>
              <p:cNvSpPr/>
              <p:nvPr/>
            </p:nvSpPr>
            <p:spPr>
              <a:xfrm>
                <a:off x="9586205" y="4314367"/>
                <a:ext cx="355630" cy="161202"/>
              </a:xfrm>
              <a:custGeom>
                <a:avLst/>
                <a:gdLst/>
                <a:ahLst/>
                <a:cxnLst/>
                <a:rect l="l" t="t" r="r" b="b"/>
                <a:pathLst>
                  <a:path w="11324" h="5133" extrusionOk="0">
                    <a:moveTo>
                      <a:pt x="1" y="1"/>
                    </a:moveTo>
                    <a:lnTo>
                      <a:pt x="1" y="5132"/>
                    </a:lnTo>
                    <a:lnTo>
                      <a:pt x="11324" y="5132"/>
                    </a:lnTo>
                    <a:lnTo>
                      <a:pt x="1132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42"/>
              <p:cNvSpPr/>
              <p:nvPr/>
            </p:nvSpPr>
            <p:spPr>
              <a:xfrm>
                <a:off x="9432163" y="4059735"/>
                <a:ext cx="676087" cy="14226"/>
              </a:xfrm>
              <a:custGeom>
                <a:avLst/>
                <a:gdLst/>
                <a:ahLst/>
                <a:cxnLst/>
                <a:rect l="l" t="t" r="r" b="b"/>
                <a:pathLst>
                  <a:path w="21528" h="453" extrusionOk="0">
                    <a:moveTo>
                      <a:pt x="1" y="0"/>
                    </a:moveTo>
                    <a:lnTo>
                      <a:pt x="1" y="453"/>
                    </a:lnTo>
                    <a:lnTo>
                      <a:pt x="21527" y="453"/>
                    </a:lnTo>
                    <a:lnTo>
                      <a:pt x="2152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" name="Google Shape;1364;p42"/>
              <p:cNvSpPr/>
              <p:nvPr/>
            </p:nvSpPr>
            <p:spPr>
              <a:xfrm>
                <a:off x="9460208" y="3550095"/>
                <a:ext cx="629325" cy="14226"/>
              </a:xfrm>
              <a:custGeom>
                <a:avLst/>
                <a:gdLst/>
                <a:ahLst/>
                <a:cxnLst/>
                <a:rect l="l" t="t" r="r" b="b"/>
                <a:pathLst>
                  <a:path w="20039" h="453" extrusionOk="0">
                    <a:moveTo>
                      <a:pt x="1" y="0"/>
                    </a:moveTo>
                    <a:lnTo>
                      <a:pt x="1" y="453"/>
                    </a:lnTo>
                    <a:lnTo>
                      <a:pt x="20039" y="453"/>
                    </a:lnTo>
                    <a:lnTo>
                      <a:pt x="200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" name="Google Shape;1365;p42"/>
              <p:cNvSpPr/>
              <p:nvPr/>
            </p:nvSpPr>
            <p:spPr>
              <a:xfrm>
                <a:off x="9432163" y="3803596"/>
                <a:ext cx="676087" cy="14603"/>
              </a:xfrm>
              <a:custGeom>
                <a:avLst/>
                <a:gdLst/>
                <a:ahLst/>
                <a:cxnLst/>
                <a:rect l="l" t="t" r="r" b="b"/>
                <a:pathLst>
                  <a:path w="21528" h="465" extrusionOk="0">
                    <a:moveTo>
                      <a:pt x="1" y="1"/>
                    </a:moveTo>
                    <a:lnTo>
                      <a:pt x="1" y="465"/>
                    </a:lnTo>
                    <a:lnTo>
                      <a:pt x="21527" y="465"/>
                    </a:lnTo>
                    <a:lnTo>
                      <a:pt x="2152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42"/>
              <p:cNvSpPr/>
              <p:nvPr/>
            </p:nvSpPr>
            <p:spPr>
              <a:xfrm>
                <a:off x="9586959" y="4314367"/>
                <a:ext cx="354500" cy="14226"/>
              </a:xfrm>
              <a:custGeom>
                <a:avLst/>
                <a:gdLst/>
                <a:ahLst/>
                <a:cxnLst/>
                <a:rect l="l" t="t" r="r" b="b"/>
                <a:pathLst>
                  <a:path w="11288" h="453" extrusionOk="0">
                    <a:moveTo>
                      <a:pt x="1" y="1"/>
                    </a:moveTo>
                    <a:lnTo>
                      <a:pt x="1" y="453"/>
                    </a:lnTo>
                    <a:lnTo>
                      <a:pt x="11288" y="453"/>
                    </a:lnTo>
                    <a:lnTo>
                      <a:pt x="1128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42"/>
              <p:cNvSpPr/>
              <p:nvPr/>
            </p:nvSpPr>
            <p:spPr>
              <a:xfrm>
                <a:off x="9763455" y="3154109"/>
                <a:ext cx="14226" cy="920229"/>
              </a:xfrm>
              <a:custGeom>
                <a:avLst/>
                <a:gdLst/>
                <a:ahLst/>
                <a:cxnLst/>
                <a:rect l="l" t="t" r="r" b="b"/>
                <a:pathLst>
                  <a:path w="453" h="29302" extrusionOk="0">
                    <a:moveTo>
                      <a:pt x="1" y="1"/>
                    </a:moveTo>
                    <a:lnTo>
                      <a:pt x="1" y="29302"/>
                    </a:lnTo>
                    <a:lnTo>
                      <a:pt x="453" y="29302"/>
                    </a:lnTo>
                    <a:lnTo>
                      <a:pt x="45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1368;p42"/>
              <p:cNvSpPr/>
              <p:nvPr/>
            </p:nvSpPr>
            <p:spPr>
              <a:xfrm>
                <a:off x="9503201" y="3553078"/>
                <a:ext cx="14635" cy="520883"/>
              </a:xfrm>
              <a:custGeom>
                <a:avLst/>
                <a:gdLst/>
                <a:ahLst/>
                <a:cxnLst/>
                <a:rect l="l" t="t" r="r" b="b"/>
                <a:pathLst>
                  <a:path w="466" h="16586" extrusionOk="0">
                    <a:moveTo>
                      <a:pt x="1" y="0"/>
                    </a:moveTo>
                    <a:lnTo>
                      <a:pt x="1" y="16586"/>
                    </a:lnTo>
                    <a:lnTo>
                      <a:pt x="465" y="16586"/>
                    </a:lnTo>
                    <a:lnTo>
                      <a:pt x="46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" name="Google Shape;1369;p42"/>
              <p:cNvSpPr/>
              <p:nvPr/>
            </p:nvSpPr>
            <p:spPr>
              <a:xfrm>
                <a:off x="10015857" y="3556062"/>
                <a:ext cx="14603" cy="517900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6491" extrusionOk="0">
                    <a:moveTo>
                      <a:pt x="0" y="1"/>
                    </a:moveTo>
                    <a:lnTo>
                      <a:pt x="0" y="16491"/>
                    </a:lnTo>
                    <a:lnTo>
                      <a:pt x="465" y="16491"/>
                    </a:lnTo>
                    <a:lnTo>
                      <a:pt x="46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42"/>
              <p:cNvSpPr/>
              <p:nvPr/>
            </p:nvSpPr>
            <p:spPr>
              <a:xfrm>
                <a:off x="9844982" y="3807333"/>
                <a:ext cx="14603" cy="266628"/>
              </a:xfrm>
              <a:custGeom>
                <a:avLst/>
                <a:gdLst/>
                <a:ahLst/>
                <a:cxnLst/>
                <a:rect l="l" t="t" r="r" b="b"/>
                <a:pathLst>
                  <a:path w="465" h="8490" extrusionOk="0">
                    <a:moveTo>
                      <a:pt x="0" y="1"/>
                    </a:moveTo>
                    <a:lnTo>
                      <a:pt x="0" y="8490"/>
                    </a:lnTo>
                    <a:lnTo>
                      <a:pt x="464" y="8490"/>
                    </a:lnTo>
                    <a:lnTo>
                      <a:pt x="46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42"/>
              <p:cNvSpPr/>
              <p:nvPr/>
            </p:nvSpPr>
            <p:spPr>
              <a:xfrm>
                <a:off x="9674076" y="3807333"/>
                <a:ext cx="14635" cy="266628"/>
              </a:xfrm>
              <a:custGeom>
                <a:avLst/>
                <a:gdLst/>
                <a:ahLst/>
                <a:cxnLst/>
                <a:rect l="l" t="t" r="r" b="b"/>
                <a:pathLst>
                  <a:path w="466" h="8490" extrusionOk="0">
                    <a:moveTo>
                      <a:pt x="1" y="1"/>
                    </a:moveTo>
                    <a:lnTo>
                      <a:pt x="1" y="8490"/>
                    </a:lnTo>
                    <a:lnTo>
                      <a:pt x="465" y="8490"/>
                    </a:lnTo>
                    <a:lnTo>
                      <a:pt x="46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42"/>
              <p:cNvSpPr/>
              <p:nvPr/>
            </p:nvSpPr>
            <p:spPr>
              <a:xfrm>
                <a:off x="9927609" y="3341817"/>
                <a:ext cx="14226" cy="98753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1445" extrusionOk="0">
                    <a:moveTo>
                      <a:pt x="0" y="0"/>
                    </a:moveTo>
                    <a:lnTo>
                      <a:pt x="0" y="31445"/>
                    </a:lnTo>
                    <a:lnTo>
                      <a:pt x="453" y="31445"/>
                    </a:lnTo>
                    <a:lnTo>
                      <a:pt x="45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" name="Google Shape;1373;p42"/>
              <p:cNvSpPr/>
              <p:nvPr/>
            </p:nvSpPr>
            <p:spPr>
              <a:xfrm>
                <a:off x="9586582" y="3341817"/>
                <a:ext cx="14635" cy="986054"/>
              </a:xfrm>
              <a:custGeom>
                <a:avLst/>
                <a:gdLst/>
                <a:ahLst/>
                <a:cxnLst/>
                <a:rect l="l" t="t" r="r" b="b"/>
                <a:pathLst>
                  <a:path w="466" h="31398" extrusionOk="0">
                    <a:moveTo>
                      <a:pt x="1" y="0"/>
                    </a:moveTo>
                    <a:lnTo>
                      <a:pt x="1" y="31397"/>
                    </a:lnTo>
                    <a:lnTo>
                      <a:pt x="465" y="31397"/>
                    </a:lnTo>
                    <a:lnTo>
                      <a:pt x="46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" name="Google Shape;1374;p42"/>
              <p:cNvSpPr/>
              <p:nvPr/>
            </p:nvSpPr>
            <p:spPr>
              <a:xfrm>
                <a:off x="9601185" y="3564290"/>
                <a:ext cx="326078" cy="239338"/>
              </a:xfrm>
              <a:custGeom>
                <a:avLst/>
                <a:gdLst/>
                <a:ahLst/>
                <a:cxnLst/>
                <a:rect l="l" t="t" r="r" b="b"/>
                <a:pathLst>
                  <a:path w="10383" h="7621" extrusionOk="0">
                    <a:moveTo>
                      <a:pt x="0" y="1"/>
                    </a:moveTo>
                    <a:lnTo>
                      <a:pt x="0" y="7621"/>
                    </a:lnTo>
                    <a:lnTo>
                      <a:pt x="10382" y="7621"/>
                    </a:lnTo>
                    <a:lnTo>
                      <a:pt x="10382" y="1"/>
                    </a:lnTo>
                    <a:close/>
                  </a:path>
                </a:pathLst>
              </a:custGeom>
              <a:solidFill>
                <a:srgbClr val="EDE4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" name="Google Shape;1375;p42"/>
              <p:cNvSpPr/>
              <p:nvPr/>
            </p:nvSpPr>
            <p:spPr>
              <a:xfrm>
                <a:off x="9708119" y="3564290"/>
                <a:ext cx="6375" cy="239338"/>
              </a:xfrm>
              <a:custGeom>
                <a:avLst/>
                <a:gdLst/>
                <a:ahLst/>
                <a:cxnLst/>
                <a:rect l="l" t="t" r="r" b="b"/>
                <a:pathLst>
                  <a:path w="203" h="7621" extrusionOk="0">
                    <a:moveTo>
                      <a:pt x="0" y="1"/>
                    </a:moveTo>
                    <a:lnTo>
                      <a:pt x="0" y="7621"/>
                    </a:lnTo>
                    <a:lnTo>
                      <a:pt x="203" y="7621"/>
                    </a:lnTo>
                    <a:lnTo>
                      <a:pt x="20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42"/>
              <p:cNvSpPr/>
              <p:nvPr/>
            </p:nvSpPr>
            <p:spPr>
              <a:xfrm>
                <a:off x="9601185" y="3637966"/>
                <a:ext cx="326078" cy="6375"/>
              </a:xfrm>
              <a:custGeom>
                <a:avLst/>
                <a:gdLst/>
                <a:ahLst/>
                <a:cxnLst/>
                <a:rect l="l" t="t" r="r" b="b"/>
                <a:pathLst>
                  <a:path w="10383" h="203" extrusionOk="0">
                    <a:moveTo>
                      <a:pt x="0" y="0"/>
                    </a:moveTo>
                    <a:lnTo>
                      <a:pt x="0" y="203"/>
                    </a:lnTo>
                    <a:lnTo>
                      <a:pt x="10382" y="203"/>
                    </a:lnTo>
                    <a:lnTo>
                      <a:pt x="1038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" name="Google Shape;1377;p42"/>
              <p:cNvSpPr/>
              <p:nvPr/>
            </p:nvSpPr>
            <p:spPr>
              <a:xfrm>
                <a:off x="9601185" y="3601316"/>
                <a:ext cx="326078" cy="3392"/>
              </a:xfrm>
              <a:custGeom>
                <a:avLst/>
                <a:gdLst/>
                <a:ahLst/>
                <a:cxnLst/>
                <a:rect l="l" t="t" r="r" b="b"/>
                <a:pathLst>
                  <a:path w="10383" h="108" extrusionOk="0">
                    <a:moveTo>
                      <a:pt x="0" y="0"/>
                    </a:moveTo>
                    <a:lnTo>
                      <a:pt x="0" y="108"/>
                    </a:lnTo>
                    <a:lnTo>
                      <a:pt x="10382" y="108"/>
                    </a:lnTo>
                    <a:lnTo>
                      <a:pt x="1038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8" name="Google Shape;1378;p42"/>
              <p:cNvSpPr/>
              <p:nvPr/>
            </p:nvSpPr>
            <p:spPr>
              <a:xfrm>
                <a:off x="9818037" y="3564290"/>
                <a:ext cx="6407" cy="239338"/>
              </a:xfrm>
              <a:custGeom>
                <a:avLst/>
                <a:gdLst/>
                <a:ahLst/>
                <a:cxnLst/>
                <a:rect l="l" t="t" r="r" b="b"/>
                <a:pathLst>
                  <a:path w="204" h="7621" extrusionOk="0">
                    <a:moveTo>
                      <a:pt x="1" y="1"/>
                    </a:moveTo>
                    <a:lnTo>
                      <a:pt x="1" y="7621"/>
                    </a:lnTo>
                    <a:lnTo>
                      <a:pt x="203" y="7621"/>
                    </a:lnTo>
                    <a:lnTo>
                      <a:pt x="20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9" name="Google Shape;1379;p42"/>
              <p:cNvSpPr/>
              <p:nvPr/>
            </p:nvSpPr>
            <p:spPr>
              <a:xfrm>
                <a:off x="9636704" y="3564667"/>
                <a:ext cx="3392" cy="77068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454" extrusionOk="0">
                    <a:moveTo>
                      <a:pt x="0" y="1"/>
                    </a:moveTo>
                    <a:lnTo>
                      <a:pt x="0" y="2453"/>
                    </a:lnTo>
                    <a:lnTo>
                      <a:pt x="107" y="2453"/>
                    </a:lnTo>
                    <a:lnTo>
                      <a:pt x="10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0" name="Google Shape;1380;p42"/>
              <p:cNvSpPr/>
              <p:nvPr/>
            </p:nvSpPr>
            <p:spPr>
              <a:xfrm>
                <a:off x="9672600" y="3564290"/>
                <a:ext cx="3392" cy="77068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454" extrusionOk="0">
                    <a:moveTo>
                      <a:pt x="0" y="1"/>
                    </a:moveTo>
                    <a:lnTo>
                      <a:pt x="0" y="2453"/>
                    </a:lnTo>
                    <a:lnTo>
                      <a:pt x="107" y="2453"/>
                    </a:lnTo>
                    <a:lnTo>
                      <a:pt x="10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1" name="Google Shape;1381;p42"/>
              <p:cNvSpPr/>
              <p:nvPr/>
            </p:nvSpPr>
            <p:spPr>
              <a:xfrm>
                <a:off x="9746245" y="3564667"/>
                <a:ext cx="3392" cy="77068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454" extrusionOk="0">
                    <a:moveTo>
                      <a:pt x="1" y="1"/>
                    </a:moveTo>
                    <a:lnTo>
                      <a:pt x="1" y="2453"/>
                    </a:lnTo>
                    <a:lnTo>
                      <a:pt x="108" y="2453"/>
                    </a:lnTo>
                    <a:lnTo>
                      <a:pt x="10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2" name="Google Shape;1382;p42"/>
              <p:cNvSpPr/>
              <p:nvPr/>
            </p:nvSpPr>
            <p:spPr>
              <a:xfrm>
                <a:off x="9782141" y="3564290"/>
                <a:ext cx="3392" cy="77068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454" extrusionOk="0">
                    <a:moveTo>
                      <a:pt x="1" y="1"/>
                    </a:moveTo>
                    <a:lnTo>
                      <a:pt x="1" y="2453"/>
                    </a:lnTo>
                    <a:lnTo>
                      <a:pt x="108" y="2453"/>
                    </a:lnTo>
                    <a:lnTo>
                      <a:pt x="10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" name="Google Shape;1383;p42"/>
              <p:cNvSpPr/>
              <p:nvPr/>
            </p:nvSpPr>
            <p:spPr>
              <a:xfrm>
                <a:off x="9855440" y="3564667"/>
                <a:ext cx="3392" cy="77068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454" extrusionOk="0">
                    <a:moveTo>
                      <a:pt x="0" y="1"/>
                    </a:moveTo>
                    <a:lnTo>
                      <a:pt x="0" y="2453"/>
                    </a:lnTo>
                    <a:lnTo>
                      <a:pt x="108" y="2453"/>
                    </a:lnTo>
                    <a:lnTo>
                      <a:pt x="10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4" name="Google Shape;1384;p42"/>
              <p:cNvSpPr/>
              <p:nvPr/>
            </p:nvSpPr>
            <p:spPr>
              <a:xfrm>
                <a:off x="9891336" y="3564290"/>
                <a:ext cx="3392" cy="77068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454" extrusionOk="0">
                    <a:moveTo>
                      <a:pt x="0" y="1"/>
                    </a:moveTo>
                    <a:lnTo>
                      <a:pt x="0" y="2453"/>
                    </a:lnTo>
                    <a:lnTo>
                      <a:pt x="108" y="2453"/>
                    </a:lnTo>
                    <a:lnTo>
                      <a:pt x="10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5" name="Google Shape;1385;p42"/>
              <p:cNvSpPr/>
              <p:nvPr/>
            </p:nvSpPr>
            <p:spPr>
              <a:xfrm>
                <a:off x="9397021" y="3124368"/>
                <a:ext cx="747816" cy="474718"/>
              </a:xfrm>
              <a:custGeom>
                <a:avLst/>
                <a:gdLst/>
                <a:ahLst/>
                <a:cxnLst/>
                <a:rect l="l" t="t" r="r" b="b"/>
                <a:pathLst>
                  <a:path w="23812" h="15116" extrusionOk="0">
                    <a:moveTo>
                      <a:pt x="11889" y="1"/>
                    </a:moveTo>
                    <a:cubicBezTo>
                      <a:pt x="11683" y="1"/>
                      <a:pt x="11478" y="90"/>
                      <a:pt x="11335" y="269"/>
                    </a:cubicBezTo>
                    <a:lnTo>
                      <a:pt x="381" y="13973"/>
                    </a:lnTo>
                    <a:cubicBezTo>
                      <a:pt x="0" y="14437"/>
                      <a:pt x="334" y="15116"/>
                      <a:pt x="929" y="15116"/>
                    </a:cubicBezTo>
                    <a:cubicBezTo>
                      <a:pt x="1143" y="15116"/>
                      <a:pt x="1334" y="15021"/>
                      <a:pt x="1465" y="14854"/>
                    </a:cubicBezTo>
                    <a:lnTo>
                      <a:pt x="11883" y="1841"/>
                    </a:lnTo>
                    <a:lnTo>
                      <a:pt x="22301" y="14854"/>
                    </a:lnTo>
                    <a:cubicBezTo>
                      <a:pt x="22457" y="15038"/>
                      <a:pt x="22645" y="15115"/>
                      <a:pt x="22828" y="15115"/>
                    </a:cubicBezTo>
                    <a:cubicBezTo>
                      <a:pt x="23342" y="15115"/>
                      <a:pt x="23812" y="14509"/>
                      <a:pt x="23408" y="13973"/>
                    </a:cubicBezTo>
                    <a:lnTo>
                      <a:pt x="12442" y="269"/>
                    </a:lnTo>
                    <a:cubicBezTo>
                      <a:pt x="12300" y="90"/>
                      <a:pt x="12094" y="1"/>
                      <a:pt x="118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6" name="Google Shape;1386;p42"/>
              <p:cNvSpPr/>
              <p:nvPr/>
            </p:nvSpPr>
            <p:spPr>
              <a:xfrm>
                <a:off x="5227475" y="4470675"/>
                <a:ext cx="7265030" cy="81177"/>
              </a:xfrm>
              <a:custGeom>
                <a:avLst/>
                <a:gdLst/>
                <a:ahLst/>
                <a:cxnLst/>
                <a:rect l="l" t="t" r="r" b="b"/>
                <a:pathLst>
                  <a:path w="191097" h="4239" extrusionOk="0">
                    <a:moveTo>
                      <a:pt x="1" y="0"/>
                    </a:moveTo>
                    <a:lnTo>
                      <a:pt x="1" y="4239"/>
                    </a:lnTo>
                    <a:lnTo>
                      <a:pt x="191096" y="4239"/>
                    </a:lnTo>
                    <a:lnTo>
                      <a:pt x="19109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7" name="Google Shape;1387;p42"/>
              <p:cNvSpPr/>
              <p:nvPr/>
            </p:nvSpPr>
            <p:spPr>
              <a:xfrm>
                <a:off x="5441575" y="3505025"/>
                <a:ext cx="60600" cy="978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8" name="Google Shape;1388;p42"/>
            <p:cNvGrpSpPr/>
            <p:nvPr/>
          </p:nvGrpSpPr>
          <p:grpSpPr>
            <a:xfrm>
              <a:off x="2876188" y="3386391"/>
              <a:ext cx="212314" cy="1120944"/>
              <a:chOff x="6090725" y="734900"/>
              <a:chExt cx="136950" cy="723050"/>
            </a:xfrm>
          </p:grpSpPr>
          <p:sp>
            <p:nvSpPr>
              <p:cNvPr id="1389" name="Google Shape;1389;p42"/>
              <p:cNvSpPr/>
              <p:nvPr/>
            </p:nvSpPr>
            <p:spPr>
              <a:xfrm>
                <a:off x="6130600" y="1337075"/>
                <a:ext cx="57175" cy="120875"/>
              </a:xfrm>
              <a:custGeom>
                <a:avLst/>
                <a:gdLst/>
                <a:ahLst/>
                <a:cxnLst/>
                <a:rect l="l" t="t" r="r" b="b"/>
                <a:pathLst>
                  <a:path w="2287" h="4835" extrusionOk="0">
                    <a:moveTo>
                      <a:pt x="251" y="0"/>
                    </a:moveTo>
                    <a:lnTo>
                      <a:pt x="1" y="4834"/>
                    </a:lnTo>
                    <a:lnTo>
                      <a:pt x="2287" y="4834"/>
                    </a:lnTo>
                    <a:lnTo>
                      <a:pt x="203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0" name="Google Shape;1390;p42"/>
              <p:cNvSpPr/>
              <p:nvPr/>
            </p:nvSpPr>
            <p:spPr>
              <a:xfrm>
                <a:off x="6149075" y="902500"/>
                <a:ext cx="20250" cy="440550"/>
              </a:xfrm>
              <a:custGeom>
                <a:avLst/>
                <a:gdLst/>
                <a:ahLst/>
                <a:cxnLst/>
                <a:rect l="l" t="t" r="r" b="b"/>
                <a:pathLst>
                  <a:path w="810" h="17622" extrusionOk="0">
                    <a:moveTo>
                      <a:pt x="0" y="0"/>
                    </a:moveTo>
                    <a:lnTo>
                      <a:pt x="0" y="17621"/>
                    </a:lnTo>
                    <a:lnTo>
                      <a:pt x="810" y="17621"/>
                    </a:lnTo>
                    <a:lnTo>
                      <a:pt x="81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1" name="Google Shape;1391;p42"/>
              <p:cNvSpPr/>
              <p:nvPr/>
            </p:nvSpPr>
            <p:spPr>
              <a:xfrm>
                <a:off x="6144300" y="1288850"/>
                <a:ext cx="29800" cy="4825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930" extrusionOk="0">
                    <a:moveTo>
                      <a:pt x="1" y="0"/>
                    </a:moveTo>
                    <a:lnTo>
                      <a:pt x="1" y="1929"/>
                    </a:lnTo>
                    <a:lnTo>
                      <a:pt x="1191" y="1929"/>
                    </a:lnTo>
                    <a:lnTo>
                      <a:pt x="119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2" name="Google Shape;1392;p42"/>
              <p:cNvSpPr/>
              <p:nvPr/>
            </p:nvSpPr>
            <p:spPr>
              <a:xfrm>
                <a:off x="6133575" y="872425"/>
                <a:ext cx="512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430" extrusionOk="0">
                    <a:moveTo>
                      <a:pt x="1" y="1"/>
                    </a:moveTo>
                    <a:lnTo>
                      <a:pt x="1" y="429"/>
                    </a:lnTo>
                    <a:lnTo>
                      <a:pt x="2049" y="429"/>
                    </a:lnTo>
                    <a:lnTo>
                      <a:pt x="204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3" name="Google Shape;1393;p42"/>
              <p:cNvSpPr/>
              <p:nvPr/>
            </p:nvSpPr>
            <p:spPr>
              <a:xfrm>
                <a:off x="6118400" y="789075"/>
                <a:ext cx="8160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430" extrusionOk="0">
                    <a:moveTo>
                      <a:pt x="1" y="1"/>
                    </a:moveTo>
                    <a:lnTo>
                      <a:pt x="1" y="430"/>
                    </a:lnTo>
                    <a:lnTo>
                      <a:pt x="3263" y="430"/>
                    </a:lnTo>
                    <a:lnTo>
                      <a:pt x="326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4" name="Google Shape;1394;p42"/>
              <p:cNvSpPr/>
              <p:nvPr/>
            </p:nvSpPr>
            <p:spPr>
              <a:xfrm>
                <a:off x="6138650" y="883150"/>
                <a:ext cx="41100" cy="19375"/>
              </a:xfrm>
              <a:custGeom>
                <a:avLst/>
                <a:gdLst/>
                <a:ahLst/>
                <a:cxnLst/>
                <a:rect l="l" t="t" r="r" b="b"/>
                <a:pathLst>
                  <a:path w="1644" h="775" extrusionOk="0">
                    <a:moveTo>
                      <a:pt x="0" y="0"/>
                    </a:moveTo>
                    <a:lnTo>
                      <a:pt x="417" y="774"/>
                    </a:lnTo>
                    <a:lnTo>
                      <a:pt x="1227" y="774"/>
                    </a:lnTo>
                    <a:lnTo>
                      <a:pt x="164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5" name="Google Shape;1395;p42"/>
              <p:cNvSpPr/>
              <p:nvPr/>
            </p:nvSpPr>
            <p:spPr>
              <a:xfrm>
                <a:off x="6125550" y="764375"/>
                <a:ext cx="67000" cy="24725"/>
              </a:xfrm>
              <a:custGeom>
                <a:avLst/>
                <a:gdLst/>
                <a:ahLst/>
                <a:cxnLst/>
                <a:rect l="l" t="t" r="r" b="b"/>
                <a:pathLst>
                  <a:path w="2680" h="989" extrusionOk="0">
                    <a:moveTo>
                      <a:pt x="322" y="1"/>
                    </a:moveTo>
                    <a:lnTo>
                      <a:pt x="1" y="989"/>
                    </a:lnTo>
                    <a:lnTo>
                      <a:pt x="2679" y="989"/>
                    </a:lnTo>
                    <a:lnTo>
                      <a:pt x="237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6" name="Google Shape;1396;p42"/>
              <p:cNvSpPr/>
              <p:nvPr/>
            </p:nvSpPr>
            <p:spPr>
              <a:xfrm>
                <a:off x="6144000" y="758425"/>
                <a:ext cx="30400" cy="5975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239" extrusionOk="0">
                    <a:moveTo>
                      <a:pt x="1" y="1"/>
                    </a:moveTo>
                    <a:lnTo>
                      <a:pt x="1" y="239"/>
                    </a:lnTo>
                    <a:lnTo>
                      <a:pt x="1215" y="239"/>
                    </a:lnTo>
                    <a:lnTo>
                      <a:pt x="121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7" name="Google Shape;1397;p42"/>
              <p:cNvSpPr/>
              <p:nvPr/>
            </p:nvSpPr>
            <p:spPr>
              <a:xfrm>
                <a:off x="6127625" y="799800"/>
                <a:ext cx="63125" cy="72650"/>
              </a:xfrm>
              <a:custGeom>
                <a:avLst/>
                <a:gdLst/>
                <a:ahLst/>
                <a:cxnLst/>
                <a:rect l="l" t="t" r="r" b="b"/>
                <a:pathLst>
                  <a:path w="2525" h="2906" extrusionOk="0">
                    <a:moveTo>
                      <a:pt x="1" y="1"/>
                    </a:moveTo>
                    <a:lnTo>
                      <a:pt x="239" y="2906"/>
                    </a:lnTo>
                    <a:lnTo>
                      <a:pt x="2287" y="2906"/>
                    </a:lnTo>
                    <a:lnTo>
                      <a:pt x="252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8" name="Google Shape;1398;p42"/>
              <p:cNvSpPr/>
              <p:nvPr/>
            </p:nvSpPr>
            <p:spPr>
              <a:xfrm>
                <a:off x="6152050" y="734900"/>
                <a:ext cx="14900" cy="29800"/>
              </a:xfrm>
              <a:custGeom>
                <a:avLst/>
                <a:gdLst/>
                <a:ahLst/>
                <a:cxnLst/>
                <a:rect l="l" t="t" r="r" b="b"/>
                <a:pathLst>
                  <a:path w="596" h="1192" extrusionOk="0">
                    <a:moveTo>
                      <a:pt x="298" y="1"/>
                    </a:moveTo>
                    <a:cubicBezTo>
                      <a:pt x="131" y="1"/>
                      <a:pt x="0" y="263"/>
                      <a:pt x="0" y="596"/>
                    </a:cubicBezTo>
                    <a:cubicBezTo>
                      <a:pt x="0" y="930"/>
                      <a:pt x="131" y="1192"/>
                      <a:pt x="298" y="1192"/>
                    </a:cubicBezTo>
                    <a:cubicBezTo>
                      <a:pt x="453" y="1192"/>
                      <a:pt x="595" y="930"/>
                      <a:pt x="595" y="596"/>
                    </a:cubicBezTo>
                    <a:cubicBezTo>
                      <a:pt x="595" y="275"/>
                      <a:pt x="453" y="1"/>
                      <a:pt x="29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9" name="Google Shape;1399;p42"/>
              <p:cNvSpPr/>
              <p:nvPr/>
            </p:nvSpPr>
            <p:spPr>
              <a:xfrm>
                <a:off x="6109475" y="942675"/>
                <a:ext cx="9945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3978" h="406" extrusionOk="0">
                    <a:moveTo>
                      <a:pt x="1" y="1"/>
                    </a:moveTo>
                    <a:lnTo>
                      <a:pt x="1" y="405"/>
                    </a:lnTo>
                    <a:lnTo>
                      <a:pt x="3977" y="405"/>
                    </a:lnTo>
                    <a:lnTo>
                      <a:pt x="397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0" name="Google Shape;1400;p42"/>
              <p:cNvSpPr/>
              <p:nvPr/>
            </p:nvSpPr>
            <p:spPr>
              <a:xfrm>
                <a:off x="6201450" y="936700"/>
                <a:ext cx="26225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890" extrusionOk="0">
                    <a:moveTo>
                      <a:pt x="617" y="1"/>
                    </a:moveTo>
                    <a:cubicBezTo>
                      <a:pt x="610" y="1"/>
                      <a:pt x="603" y="1"/>
                      <a:pt x="596" y="1"/>
                    </a:cubicBezTo>
                    <a:cubicBezTo>
                      <a:pt x="203" y="1"/>
                      <a:pt x="1" y="478"/>
                      <a:pt x="286" y="763"/>
                    </a:cubicBezTo>
                    <a:cubicBezTo>
                      <a:pt x="373" y="850"/>
                      <a:pt x="482" y="889"/>
                      <a:pt x="590" y="889"/>
                    </a:cubicBezTo>
                    <a:cubicBezTo>
                      <a:pt x="821" y="889"/>
                      <a:pt x="1048" y="710"/>
                      <a:pt x="1048" y="442"/>
                    </a:cubicBezTo>
                    <a:cubicBezTo>
                      <a:pt x="1048" y="199"/>
                      <a:pt x="857" y="1"/>
                      <a:pt x="6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1" name="Google Shape;1401;p42"/>
              <p:cNvSpPr/>
              <p:nvPr/>
            </p:nvSpPr>
            <p:spPr>
              <a:xfrm>
                <a:off x="6090725" y="936725"/>
                <a:ext cx="25550" cy="21900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876" extrusionOk="0">
                    <a:moveTo>
                      <a:pt x="455" y="0"/>
                    </a:moveTo>
                    <a:cubicBezTo>
                      <a:pt x="451" y="0"/>
                      <a:pt x="446" y="0"/>
                      <a:pt x="441" y="0"/>
                    </a:cubicBezTo>
                    <a:cubicBezTo>
                      <a:pt x="191" y="0"/>
                      <a:pt x="0" y="191"/>
                      <a:pt x="0" y="441"/>
                    </a:cubicBezTo>
                    <a:cubicBezTo>
                      <a:pt x="8" y="704"/>
                      <a:pt x="219" y="876"/>
                      <a:pt x="439" y="876"/>
                    </a:cubicBezTo>
                    <a:cubicBezTo>
                      <a:pt x="548" y="876"/>
                      <a:pt x="660" y="833"/>
                      <a:pt x="751" y="739"/>
                    </a:cubicBezTo>
                    <a:cubicBezTo>
                      <a:pt x="1021" y="468"/>
                      <a:pt x="839" y="0"/>
                      <a:pt x="4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02" name="Google Shape;1402;p42"/>
            <p:cNvGrpSpPr/>
            <p:nvPr/>
          </p:nvGrpSpPr>
          <p:grpSpPr>
            <a:xfrm>
              <a:off x="2299725" y="4103982"/>
              <a:ext cx="292429" cy="403308"/>
              <a:chOff x="5605250" y="1168900"/>
              <a:chExt cx="208075" cy="286950"/>
            </a:xfrm>
          </p:grpSpPr>
          <p:sp>
            <p:nvSpPr>
              <p:cNvPr id="1403" name="Google Shape;1403;p42"/>
              <p:cNvSpPr/>
              <p:nvPr/>
            </p:nvSpPr>
            <p:spPr>
              <a:xfrm>
                <a:off x="5605250" y="1168900"/>
                <a:ext cx="208075" cy="208375"/>
              </a:xfrm>
              <a:custGeom>
                <a:avLst/>
                <a:gdLst/>
                <a:ahLst/>
                <a:cxnLst/>
                <a:rect l="l" t="t" r="r" b="b"/>
                <a:pathLst>
                  <a:path w="8323" h="8335" extrusionOk="0">
                    <a:moveTo>
                      <a:pt x="4156" y="0"/>
                    </a:moveTo>
                    <a:cubicBezTo>
                      <a:pt x="1858" y="0"/>
                      <a:pt x="0" y="1870"/>
                      <a:pt x="0" y="4167"/>
                    </a:cubicBezTo>
                    <a:cubicBezTo>
                      <a:pt x="0" y="6465"/>
                      <a:pt x="1858" y="8335"/>
                      <a:pt x="4156" y="8335"/>
                    </a:cubicBezTo>
                    <a:cubicBezTo>
                      <a:pt x="6465" y="8335"/>
                      <a:pt x="8323" y="6465"/>
                      <a:pt x="8323" y="4167"/>
                    </a:cubicBezTo>
                    <a:cubicBezTo>
                      <a:pt x="8323" y="1870"/>
                      <a:pt x="6465" y="0"/>
                      <a:pt x="415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4" name="Google Shape;1404;p42"/>
              <p:cNvSpPr/>
              <p:nvPr/>
            </p:nvSpPr>
            <p:spPr>
              <a:xfrm>
                <a:off x="5709125" y="1168900"/>
                <a:ext cx="104200" cy="208375"/>
              </a:xfrm>
              <a:custGeom>
                <a:avLst/>
                <a:gdLst/>
                <a:ahLst/>
                <a:cxnLst/>
                <a:rect l="l" t="t" r="r" b="b"/>
                <a:pathLst>
                  <a:path w="4168" h="8335" extrusionOk="0">
                    <a:moveTo>
                      <a:pt x="1" y="0"/>
                    </a:moveTo>
                    <a:lnTo>
                      <a:pt x="1" y="8335"/>
                    </a:lnTo>
                    <a:cubicBezTo>
                      <a:pt x="2310" y="8335"/>
                      <a:pt x="4168" y="6465"/>
                      <a:pt x="4168" y="4167"/>
                    </a:cubicBezTo>
                    <a:cubicBezTo>
                      <a:pt x="4168" y="1870"/>
                      <a:pt x="2310" y="0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5" name="Google Shape;1405;p42"/>
              <p:cNvSpPr/>
              <p:nvPr/>
            </p:nvSpPr>
            <p:spPr>
              <a:xfrm>
                <a:off x="5699600" y="1259300"/>
                <a:ext cx="19375" cy="196550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862" extrusionOk="0">
                    <a:moveTo>
                      <a:pt x="388" y="1"/>
                    </a:moveTo>
                    <a:cubicBezTo>
                      <a:pt x="194" y="1"/>
                      <a:pt x="1" y="129"/>
                      <a:pt x="1" y="385"/>
                    </a:cubicBezTo>
                    <a:lnTo>
                      <a:pt x="1" y="7469"/>
                    </a:lnTo>
                    <a:cubicBezTo>
                      <a:pt x="1" y="7695"/>
                      <a:pt x="167" y="7862"/>
                      <a:pt x="394" y="7862"/>
                    </a:cubicBezTo>
                    <a:cubicBezTo>
                      <a:pt x="608" y="7862"/>
                      <a:pt x="775" y="7695"/>
                      <a:pt x="775" y="7469"/>
                    </a:cubicBezTo>
                    <a:lnTo>
                      <a:pt x="775" y="385"/>
                    </a:lnTo>
                    <a:cubicBezTo>
                      <a:pt x="775" y="129"/>
                      <a:pt x="581" y="1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6" name="Google Shape;1406;p42"/>
              <p:cNvSpPr/>
              <p:nvPr/>
            </p:nvSpPr>
            <p:spPr>
              <a:xfrm>
                <a:off x="5665375" y="1310575"/>
                <a:ext cx="43775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1442" extrusionOk="0">
                    <a:moveTo>
                      <a:pt x="0" y="1"/>
                    </a:moveTo>
                    <a:lnTo>
                      <a:pt x="1751" y="1441"/>
                    </a:lnTo>
                  </a:path>
                </a:pathLst>
              </a:custGeom>
              <a:solidFill>
                <a:srgbClr val="D1DB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7" name="Google Shape;1407;p42"/>
              <p:cNvSpPr/>
              <p:nvPr/>
            </p:nvSpPr>
            <p:spPr>
              <a:xfrm>
                <a:off x="5651075" y="1300725"/>
                <a:ext cx="69100" cy="55725"/>
              </a:xfrm>
              <a:custGeom>
                <a:avLst/>
                <a:gdLst/>
                <a:ahLst/>
                <a:cxnLst/>
                <a:rect l="l" t="t" r="r" b="b"/>
                <a:pathLst>
                  <a:path w="2764" h="2229" extrusionOk="0">
                    <a:moveTo>
                      <a:pt x="571" y="0"/>
                    </a:moveTo>
                    <a:cubicBezTo>
                      <a:pt x="251" y="0"/>
                      <a:pt x="0" y="439"/>
                      <a:pt x="322" y="704"/>
                    </a:cubicBezTo>
                    <a:lnTo>
                      <a:pt x="2085" y="2145"/>
                    </a:lnTo>
                    <a:cubicBezTo>
                      <a:pt x="2156" y="2204"/>
                      <a:pt x="2239" y="2228"/>
                      <a:pt x="2335" y="2228"/>
                    </a:cubicBezTo>
                    <a:cubicBezTo>
                      <a:pt x="2442" y="2228"/>
                      <a:pt x="2561" y="2181"/>
                      <a:pt x="2632" y="2085"/>
                    </a:cubicBezTo>
                    <a:cubicBezTo>
                      <a:pt x="2763" y="1919"/>
                      <a:pt x="2739" y="1681"/>
                      <a:pt x="2573" y="1538"/>
                    </a:cubicBezTo>
                    <a:lnTo>
                      <a:pt x="822" y="97"/>
                    </a:lnTo>
                    <a:cubicBezTo>
                      <a:pt x="740" y="29"/>
                      <a:pt x="653" y="0"/>
                      <a:pt x="5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8" name="Google Shape;1408;p42"/>
              <p:cNvSpPr/>
              <p:nvPr/>
            </p:nvSpPr>
            <p:spPr>
              <a:xfrm>
                <a:off x="5709125" y="1289150"/>
                <a:ext cx="31275" cy="29775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191" extrusionOk="0">
                    <a:moveTo>
                      <a:pt x="1" y="1191"/>
                    </a:moveTo>
                    <a:lnTo>
                      <a:pt x="1251" y="0"/>
                    </a:lnTo>
                  </a:path>
                </a:pathLst>
              </a:custGeom>
              <a:solidFill>
                <a:srgbClr val="D1DB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9" name="Google Shape;1409;p42"/>
              <p:cNvSpPr/>
              <p:nvPr/>
            </p:nvSpPr>
            <p:spPr>
              <a:xfrm>
                <a:off x="5696025" y="1279325"/>
                <a:ext cx="58350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977" extrusionOk="0">
                    <a:moveTo>
                      <a:pt x="1773" y="0"/>
                    </a:moveTo>
                    <a:cubicBezTo>
                      <a:pt x="1683" y="0"/>
                      <a:pt x="1588" y="35"/>
                      <a:pt x="1501" y="120"/>
                    </a:cubicBezTo>
                    <a:lnTo>
                      <a:pt x="263" y="1310"/>
                    </a:lnTo>
                    <a:cubicBezTo>
                      <a:pt x="1" y="1548"/>
                      <a:pt x="179" y="1977"/>
                      <a:pt x="537" y="1977"/>
                    </a:cubicBezTo>
                    <a:cubicBezTo>
                      <a:pt x="632" y="1977"/>
                      <a:pt x="727" y="1941"/>
                      <a:pt x="799" y="1870"/>
                    </a:cubicBezTo>
                    <a:lnTo>
                      <a:pt x="2049" y="679"/>
                    </a:lnTo>
                    <a:cubicBezTo>
                      <a:pt x="2334" y="403"/>
                      <a:pt x="2079" y="0"/>
                      <a:pt x="17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10" name="Google Shape;1410;p42"/>
            <p:cNvGrpSpPr/>
            <p:nvPr/>
          </p:nvGrpSpPr>
          <p:grpSpPr>
            <a:xfrm>
              <a:off x="2561263" y="3924404"/>
              <a:ext cx="314943" cy="582910"/>
              <a:chOff x="6691700" y="1068275"/>
              <a:chExt cx="221775" cy="410500"/>
            </a:xfrm>
          </p:grpSpPr>
          <p:sp>
            <p:nvSpPr>
              <p:cNvPr id="1411" name="Google Shape;1411;p42"/>
              <p:cNvSpPr/>
              <p:nvPr/>
            </p:nvSpPr>
            <p:spPr>
              <a:xfrm>
                <a:off x="6691700" y="1068275"/>
                <a:ext cx="221775" cy="317325"/>
              </a:xfrm>
              <a:custGeom>
                <a:avLst/>
                <a:gdLst/>
                <a:ahLst/>
                <a:cxnLst/>
                <a:rect l="l" t="t" r="r" b="b"/>
                <a:pathLst>
                  <a:path w="8871" h="12693" extrusionOk="0">
                    <a:moveTo>
                      <a:pt x="4429" y="1"/>
                    </a:moveTo>
                    <a:cubicBezTo>
                      <a:pt x="3810" y="1"/>
                      <a:pt x="0" y="3430"/>
                      <a:pt x="0" y="7657"/>
                    </a:cubicBezTo>
                    <a:cubicBezTo>
                      <a:pt x="0" y="11883"/>
                      <a:pt x="3715" y="12693"/>
                      <a:pt x="4429" y="12693"/>
                    </a:cubicBezTo>
                    <a:cubicBezTo>
                      <a:pt x="5144" y="12693"/>
                      <a:pt x="8870" y="11883"/>
                      <a:pt x="8870" y="7657"/>
                    </a:cubicBezTo>
                    <a:cubicBezTo>
                      <a:pt x="8870" y="3430"/>
                      <a:pt x="5060" y="1"/>
                      <a:pt x="44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2" name="Google Shape;1412;p42"/>
              <p:cNvSpPr/>
              <p:nvPr/>
            </p:nvSpPr>
            <p:spPr>
              <a:xfrm>
                <a:off x="6802425" y="1068275"/>
                <a:ext cx="111050" cy="317325"/>
              </a:xfrm>
              <a:custGeom>
                <a:avLst/>
                <a:gdLst/>
                <a:ahLst/>
                <a:cxnLst/>
                <a:rect l="l" t="t" r="r" b="b"/>
                <a:pathLst>
                  <a:path w="4442" h="12693" extrusionOk="0">
                    <a:moveTo>
                      <a:pt x="0" y="1"/>
                    </a:moveTo>
                    <a:lnTo>
                      <a:pt x="0" y="12693"/>
                    </a:lnTo>
                    <a:cubicBezTo>
                      <a:pt x="727" y="12693"/>
                      <a:pt x="4441" y="11883"/>
                      <a:pt x="4441" y="7657"/>
                    </a:cubicBezTo>
                    <a:cubicBezTo>
                      <a:pt x="4441" y="3430"/>
                      <a:pt x="631" y="1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3" name="Google Shape;1413;p42"/>
              <p:cNvSpPr/>
              <p:nvPr/>
            </p:nvSpPr>
            <p:spPr>
              <a:xfrm>
                <a:off x="6792600" y="1285875"/>
                <a:ext cx="19675" cy="192900"/>
              </a:xfrm>
              <a:custGeom>
                <a:avLst/>
                <a:gdLst/>
                <a:ahLst/>
                <a:cxnLst/>
                <a:rect l="l" t="t" r="r" b="b"/>
                <a:pathLst>
                  <a:path w="787" h="7716" extrusionOk="0">
                    <a:moveTo>
                      <a:pt x="393" y="0"/>
                    </a:moveTo>
                    <a:cubicBezTo>
                      <a:pt x="197" y="0"/>
                      <a:pt x="0" y="131"/>
                      <a:pt x="0" y="393"/>
                    </a:cubicBezTo>
                    <a:lnTo>
                      <a:pt x="0" y="7323"/>
                    </a:lnTo>
                    <a:cubicBezTo>
                      <a:pt x="0" y="7537"/>
                      <a:pt x="179" y="7716"/>
                      <a:pt x="393" y="7716"/>
                    </a:cubicBezTo>
                    <a:cubicBezTo>
                      <a:pt x="608" y="7716"/>
                      <a:pt x="786" y="7537"/>
                      <a:pt x="786" y="7323"/>
                    </a:cubicBezTo>
                    <a:lnTo>
                      <a:pt x="786" y="393"/>
                    </a:lnTo>
                    <a:cubicBezTo>
                      <a:pt x="786" y="131"/>
                      <a:pt x="590" y="0"/>
                      <a:pt x="3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4" name="Google Shape;1414;p42"/>
              <p:cNvSpPr/>
              <p:nvPr/>
            </p:nvSpPr>
            <p:spPr>
              <a:xfrm>
                <a:off x="6759550" y="1295700"/>
                <a:ext cx="42900" cy="48825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1953" extrusionOk="0">
                    <a:moveTo>
                      <a:pt x="1" y="0"/>
                    </a:moveTo>
                    <a:lnTo>
                      <a:pt x="1715" y="1953"/>
                    </a:lnTo>
                  </a:path>
                </a:pathLst>
              </a:custGeom>
              <a:solidFill>
                <a:srgbClr val="D1DB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5" name="Google Shape;1415;p42"/>
              <p:cNvSpPr/>
              <p:nvPr/>
            </p:nvSpPr>
            <p:spPr>
              <a:xfrm>
                <a:off x="6744850" y="1285400"/>
                <a:ext cx="70600" cy="69000"/>
              </a:xfrm>
              <a:custGeom>
                <a:avLst/>
                <a:gdLst/>
                <a:ahLst/>
                <a:cxnLst/>
                <a:rect l="l" t="t" r="r" b="b"/>
                <a:pathLst>
                  <a:path w="2824" h="2760" extrusionOk="0">
                    <a:moveTo>
                      <a:pt x="571" y="1"/>
                    </a:moveTo>
                    <a:cubicBezTo>
                      <a:pt x="271" y="1"/>
                      <a:pt x="0" y="383"/>
                      <a:pt x="291" y="674"/>
                    </a:cubicBezTo>
                    <a:lnTo>
                      <a:pt x="2006" y="2627"/>
                    </a:lnTo>
                    <a:cubicBezTo>
                      <a:pt x="2071" y="2703"/>
                      <a:pt x="2166" y="2759"/>
                      <a:pt x="2273" y="2759"/>
                    </a:cubicBezTo>
                    <a:cubicBezTo>
                      <a:pt x="2283" y="2759"/>
                      <a:pt x="2293" y="2759"/>
                      <a:pt x="2303" y="2758"/>
                    </a:cubicBezTo>
                    <a:cubicBezTo>
                      <a:pt x="2308" y="2758"/>
                      <a:pt x="2313" y="2758"/>
                      <a:pt x="2318" y="2758"/>
                    </a:cubicBezTo>
                    <a:cubicBezTo>
                      <a:pt x="2642" y="2758"/>
                      <a:pt x="2824" y="2361"/>
                      <a:pt x="2601" y="2115"/>
                    </a:cubicBezTo>
                    <a:lnTo>
                      <a:pt x="875" y="162"/>
                    </a:lnTo>
                    <a:cubicBezTo>
                      <a:pt x="785" y="48"/>
                      <a:pt x="676" y="1"/>
                      <a:pt x="5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6" name="Google Shape;1416;p42"/>
              <p:cNvSpPr/>
              <p:nvPr/>
            </p:nvSpPr>
            <p:spPr>
              <a:xfrm>
                <a:off x="6802425" y="1295700"/>
                <a:ext cx="43175" cy="48825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1953" extrusionOk="0">
                    <a:moveTo>
                      <a:pt x="1727" y="0"/>
                    </a:moveTo>
                    <a:lnTo>
                      <a:pt x="0" y="1953"/>
                    </a:lnTo>
                  </a:path>
                </a:pathLst>
              </a:custGeom>
              <a:solidFill>
                <a:srgbClr val="D1DB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7" name="Google Shape;1417;p42"/>
              <p:cNvSpPr/>
              <p:nvPr/>
            </p:nvSpPr>
            <p:spPr>
              <a:xfrm>
                <a:off x="6789325" y="1285400"/>
                <a:ext cx="70700" cy="69000"/>
              </a:xfrm>
              <a:custGeom>
                <a:avLst/>
                <a:gdLst/>
                <a:ahLst/>
                <a:cxnLst/>
                <a:rect l="l" t="t" r="r" b="b"/>
                <a:pathLst>
                  <a:path w="2828" h="2760" extrusionOk="0">
                    <a:moveTo>
                      <a:pt x="2252" y="1"/>
                    </a:moveTo>
                    <a:cubicBezTo>
                      <a:pt x="2147" y="1"/>
                      <a:pt x="2040" y="48"/>
                      <a:pt x="1953" y="162"/>
                    </a:cubicBezTo>
                    <a:lnTo>
                      <a:pt x="227" y="2115"/>
                    </a:lnTo>
                    <a:cubicBezTo>
                      <a:pt x="0" y="2365"/>
                      <a:pt x="191" y="2758"/>
                      <a:pt x="524" y="2758"/>
                    </a:cubicBezTo>
                    <a:cubicBezTo>
                      <a:pt x="535" y="2759"/>
                      <a:pt x="545" y="2759"/>
                      <a:pt x="555" y="2759"/>
                    </a:cubicBezTo>
                    <a:cubicBezTo>
                      <a:pt x="662" y="2759"/>
                      <a:pt x="757" y="2703"/>
                      <a:pt x="822" y="2627"/>
                    </a:cubicBezTo>
                    <a:lnTo>
                      <a:pt x="2536" y="674"/>
                    </a:lnTo>
                    <a:cubicBezTo>
                      <a:pt x="2827" y="383"/>
                      <a:pt x="2550" y="1"/>
                      <a:pt x="2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24" name="صورة 223">
            <a:extLst>
              <a:ext uri="{FF2B5EF4-FFF2-40B4-BE49-F238E27FC236}">
                <a16:creationId xmlns:a16="http://schemas.microsoft.com/office/drawing/2014/main" id="{94F6AAFB-71AC-4092-8AEB-A4D4B8949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47" t="40225" r="13737" b="12368"/>
          <a:stretch/>
        </p:blipFill>
        <p:spPr>
          <a:xfrm>
            <a:off x="653602" y="597355"/>
            <a:ext cx="7462983" cy="301105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88900" cap="sq">
            <a:solidFill>
              <a:schemeClr val="accent4">
                <a:lumMod val="50000"/>
              </a:schemeClr>
            </a:solidFill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5" name="فقاعة الكلام: مستطيلة مستديرة الزوايا 224">
            <a:extLst>
              <a:ext uri="{FF2B5EF4-FFF2-40B4-BE49-F238E27FC236}">
                <a16:creationId xmlns:a16="http://schemas.microsoft.com/office/drawing/2014/main" id="{769A5CB4-80C5-44FB-A88C-E6B5AE3AAED4}"/>
              </a:ext>
            </a:extLst>
          </p:cNvPr>
          <p:cNvSpPr/>
          <p:nvPr/>
        </p:nvSpPr>
        <p:spPr>
          <a:xfrm>
            <a:off x="2909406" y="311103"/>
            <a:ext cx="5679790" cy="790575"/>
          </a:xfrm>
          <a:prstGeom prst="wedgeRoundRectCallout">
            <a:avLst>
              <a:gd name="adj1" fmla="val -61050"/>
              <a:gd name="adj2" fmla="val 18424"/>
              <a:gd name="adj3" fmla="val 16667"/>
            </a:avLst>
          </a:prstGeom>
          <a:solidFill>
            <a:srgbClr val="A16335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200" b="1" dirty="0"/>
              <a:t>Follow these steps to write a descriptive essay</a:t>
            </a:r>
          </a:p>
        </p:txBody>
      </p:sp>
    </p:spTree>
    <p:extLst>
      <p:ext uri="{BB962C8B-B14F-4D97-AF65-F5344CB8AC3E}">
        <p14:creationId xmlns:p14="http://schemas.microsoft.com/office/powerpoint/2010/main" val="2735316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6" name="Google Shape;1866;p51"/>
          <p:cNvSpPr txBox="1">
            <a:spLocks noGrp="1"/>
          </p:cNvSpPr>
          <p:nvPr>
            <p:ph type="title"/>
          </p:nvPr>
        </p:nvSpPr>
        <p:spPr>
          <a:xfrm>
            <a:off x="247132" y="1764359"/>
            <a:ext cx="3427078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Remember</a:t>
            </a:r>
            <a:endParaRPr sz="4800" dirty="0"/>
          </a:p>
        </p:txBody>
      </p:sp>
      <p:grpSp>
        <p:nvGrpSpPr>
          <p:cNvPr id="1868" name="Google Shape;1868;p51"/>
          <p:cNvGrpSpPr/>
          <p:nvPr/>
        </p:nvGrpSpPr>
        <p:grpSpPr>
          <a:xfrm>
            <a:off x="4714662" y="1237639"/>
            <a:ext cx="3715947" cy="2913757"/>
            <a:chOff x="1700675" y="1426325"/>
            <a:chExt cx="3475446" cy="2725175"/>
          </a:xfrm>
        </p:grpSpPr>
        <p:sp>
          <p:nvSpPr>
            <p:cNvPr id="1869" name="Google Shape;1869;p51"/>
            <p:cNvSpPr/>
            <p:nvPr/>
          </p:nvSpPr>
          <p:spPr>
            <a:xfrm>
              <a:off x="2972200" y="3674850"/>
              <a:ext cx="1011375" cy="476650"/>
            </a:xfrm>
            <a:custGeom>
              <a:avLst/>
              <a:gdLst/>
              <a:ahLst/>
              <a:cxnLst/>
              <a:rect l="l" t="t" r="r" b="b"/>
              <a:pathLst>
                <a:path w="40455" h="19066" extrusionOk="0">
                  <a:moveTo>
                    <a:pt x="4340" y="0"/>
                  </a:moveTo>
                  <a:lnTo>
                    <a:pt x="3472" y="3803"/>
                  </a:lnTo>
                  <a:lnTo>
                    <a:pt x="1" y="19066"/>
                  </a:lnTo>
                  <a:lnTo>
                    <a:pt x="40454" y="19066"/>
                  </a:lnTo>
                  <a:lnTo>
                    <a:pt x="36983" y="3803"/>
                  </a:lnTo>
                  <a:lnTo>
                    <a:pt x="361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51"/>
            <p:cNvSpPr/>
            <p:nvPr/>
          </p:nvSpPr>
          <p:spPr>
            <a:xfrm>
              <a:off x="3059000" y="3674850"/>
              <a:ext cx="837800" cy="95100"/>
            </a:xfrm>
            <a:custGeom>
              <a:avLst/>
              <a:gdLst/>
              <a:ahLst/>
              <a:cxnLst/>
              <a:rect l="l" t="t" r="r" b="b"/>
              <a:pathLst>
                <a:path w="33512" h="3804" extrusionOk="0">
                  <a:moveTo>
                    <a:pt x="868" y="0"/>
                  </a:moveTo>
                  <a:lnTo>
                    <a:pt x="0" y="3803"/>
                  </a:lnTo>
                  <a:lnTo>
                    <a:pt x="33511" y="3803"/>
                  </a:lnTo>
                  <a:lnTo>
                    <a:pt x="326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51"/>
            <p:cNvSpPr/>
            <p:nvPr/>
          </p:nvSpPr>
          <p:spPr>
            <a:xfrm>
              <a:off x="2693375" y="4015575"/>
              <a:ext cx="1568375" cy="135925"/>
            </a:xfrm>
            <a:custGeom>
              <a:avLst/>
              <a:gdLst/>
              <a:ahLst/>
              <a:cxnLst/>
              <a:rect l="l" t="t" r="r" b="b"/>
              <a:pathLst>
                <a:path w="62735" h="5437" extrusionOk="0">
                  <a:moveTo>
                    <a:pt x="2093" y="0"/>
                  </a:moveTo>
                  <a:cubicBezTo>
                    <a:pt x="945" y="0"/>
                    <a:pt x="1" y="945"/>
                    <a:pt x="1" y="2093"/>
                  </a:cubicBezTo>
                  <a:lnTo>
                    <a:pt x="1" y="3344"/>
                  </a:lnTo>
                  <a:cubicBezTo>
                    <a:pt x="1" y="4492"/>
                    <a:pt x="945" y="5437"/>
                    <a:pt x="2093" y="5437"/>
                  </a:cubicBezTo>
                  <a:lnTo>
                    <a:pt x="60642" y="5437"/>
                  </a:lnTo>
                  <a:cubicBezTo>
                    <a:pt x="61816" y="5437"/>
                    <a:pt x="62735" y="4492"/>
                    <a:pt x="62735" y="3344"/>
                  </a:cubicBezTo>
                  <a:lnTo>
                    <a:pt x="62735" y="2093"/>
                  </a:lnTo>
                  <a:cubicBezTo>
                    <a:pt x="62735" y="945"/>
                    <a:pt x="61816" y="0"/>
                    <a:pt x="606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51"/>
            <p:cNvSpPr/>
            <p:nvPr/>
          </p:nvSpPr>
          <p:spPr>
            <a:xfrm>
              <a:off x="2693375" y="4015575"/>
              <a:ext cx="1568375" cy="106575"/>
            </a:xfrm>
            <a:custGeom>
              <a:avLst/>
              <a:gdLst/>
              <a:ahLst/>
              <a:cxnLst/>
              <a:rect l="l" t="t" r="r" b="b"/>
              <a:pathLst>
                <a:path w="62735" h="4263" extrusionOk="0">
                  <a:moveTo>
                    <a:pt x="2093" y="0"/>
                  </a:moveTo>
                  <a:cubicBezTo>
                    <a:pt x="945" y="0"/>
                    <a:pt x="1" y="945"/>
                    <a:pt x="1" y="2093"/>
                  </a:cubicBezTo>
                  <a:lnTo>
                    <a:pt x="1" y="2170"/>
                  </a:lnTo>
                  <a:cubicBezTo>
                    <a:pt x="1" y="3318"/>
                    <a:pt x="945" y="4262"/>
                    <a:pt x="2093" y="4262"/>
                  </a:cubicBezTo>
                  <a:lnTo>
                    <a:pt x="60642" y="4262"/>
                  </a:lnTo>
                  <a:cubicBezTo>
                    <a:pt x="61816" y="4262"/>
                    <a:pt x="62735" y="3318"/>
                    <a:pt x="62735" y="2170"/>
                  </a:cubicBezTo>
                  <a:lnTo>
                    <a:pt x="62735" y="2093"/>
                  </a:lnTo>
                  <a:cubicBezTo>
                    <a:pt x="62735" y="945"/>
                    <a:pt x="61816" y="0"/>
                    <a:pt x="606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51"/>
            <p:cNvSpPr/>
            <p:nvPr/>
          </p:nvSpPr>
          <p:spPr>
            <a:xfrm>
              <a:off x="1700675" y="1426325"/>
              <a:ext cx="3475446" cy="2279800"/>
            </a:xfrm>
            <a:custGeom>
              <a:avLst/>
              <a:gdLst/>
              <a:ahLst/>
              <a:cxnLst/>
              <a:rect l="l" t="t" r="r" b="b"/>
              <a:pathLst>
                <a:path w="155050" h="91192" extrusionOk="0">
                  <a:moveTo>
                    <a:pt x="149026" y="3675"/>
                  </a:moveTo>
                  <a:cubicBezTo>
                    <a:pt x="150864" y="3675"/>
                    <a:pt x="152370" y="5181"/>
                    <a:pt x="152370" y="7044"/>
                  </a:cubicBezTo>
                  <a:lnTo>
                    <a:pt x="152370" y="73173"/>
                  </a:lnTo>
                  <a:cubicBezTo>
                    <a:pt x="152370" y="75011"/>
                    <a:pt x="150864" y="76516"/>
                    <a:pt x="149026" y="76516"/>
                  </a:cubicBezTo>
                  <a:lnTo>
                    <a:pt x="6024" y="76516"/>
                  </a:lnTo>
                  <a:cubicBezTo>
                    <a:pt x="4186" y="76516"/>
                    <a:pt x="2680" y="75011"/>
                    <a:pt x="2680" y="73173"/>
                  </a:cubicBezTo>
                  <a:lnTo>
                    <a:pt x="2680" y="7044"/>
                  </a:lnTo>
                  <a:cubicBezTo>
                    <a:pt x="2680" y="5181"/>
                    <a:pt x="4186" y="3675"/>
                    <a:pt x="6024" y="3675"/>
                  </a:cubicBezTo>
                  <a:close/>
                  <a:moveTo>
                    <a:pt x="5258" y="0"/>
                  </a:moveTo>
                  <a:cubicBezTo>
                    <a:pt x="2374" y="0"/>
                    <a:pt x="1" y="2374"/>
                    <a:pt x="1" y="5283"/>
                  </a:cubicBezTo>
                  <a:lnTo>
                    <a:pt x="1" y="85934"/>
                  </a:lnTo>
                  <a:cubicBezTo>
                    <a:pt x="1" y="88844"/>
                    <a:pt x="2374" y="91192"/>
                    <a:pt x="5258" y="91192"/>
                  </a:cubicBezTo>
                  <a:lnTo>
                    <a:pt x="149792" y="91192"/>
                  </a:lnTo>
                  <a:cubicBezTo>
                    <a:pt x="152702" y="91192"/>
                    <a:pt x="155050" y="88844"/>
                    <a:pt x="155050" y="85934"/>
                  </a:cubicBezTo>
                  <a:lnTo>
                    <a:pt x="155050" y="5283"/>
                  </a:lnTo>
                  <a:cubicBezTo>
                    <a:pt x="155050" y="2374"/>
                    <a:pt x="152702" y="26"/>
                    <a:pt x="1497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4" name="Google Shape;1874;p51"/>
          <p:cNvGrpSpPr/>
          <p:nvPr/>
        </p:nvGrpSpPr>
        <p:grpSpPr>
          <a:xfrm>
            <a:off x="3729142" y="2503502"/>
            <a:ext cx="876702" cy="1664719"/>
            <a:chOff x="495250" y="2658425"/>
            <a:chExt cx="795050" cy="1509675"/>
          </a:xfrm>
        </p:grpSpPr>
        <p:sp>
          <p:nvSpPr>
            <p:cNvPr id="1875" name="Google Shape;1875;p51"/>
            <p:cNvSpPr/>
            <p:nvPr/>
          </p:nvSpPr>
          <p:spPr>
            <a:xfrm>
              <a:off x="495250" y="2658425"/>
              <a:ext cx="795050" cy="1509675"/>
            </a:xfrm>
            <a:custGeom>
              <a:avLst/>
              <a:gdLst/>
              <a:ahLst/>
              <a:cxnLst/>
              <a:rect l="l" t="t" r="r" b="b"/>
              <a:pathLst>
                <a:path w="31802" h="60387" extrusionOk="0">
                  <a:moveTo>
                    <a:pt x="9342" y="1506"/>
                  </a:moveTo>
                  <a:lnTo>
                    <a:pt x="9342" y="2705"/>
                  </a:lnTo>
                  <a:cubicBezTo>
                    <a:pt x="9342" y="3446"/>
                    <a:pt x="9929" y="4033"/>
                    <a:pt x="10669" y="4058"/>
                  </a:cubicBezTo>
                  <a:lnTo>
                    <a:pt x="20674" y="4058"/>
                  </a:lnTo>
                  <a:cubicBezTo>
                    <a:pt x="21567" y="4058"/>
                    <a:pt x="22282" y="3318"/>
                    <a:pt x="22282" y="2425"/>
                  </a:cubicBezTo>
                  <a:lnTo>
                    <a:pt x="22282" y="1531"/>
                  </a:lnTo>
                  <a:lnTo>
                    <a:pt x="27386" y="1531"/>
                  </a:lnTo>
                  <a:cubicBezTo>
                    <a:pt x="28943" y="1531"/>
                    <a:pt x="30219" y="2782"/>
                    <a:pt x="30219" y="4339"/>
                  </a:cubicBezTo>
                  <a:lnTo>
                    <a:pt x="30245" y="54797"/>
                  </a:lnTo>
                  <a:cubicBezTo>
                    <a:pt x="30245" y="57043"/>
                    <a:pt x="28407" y="58880"/>
                    <a:pt x="26161" y="58880"/>
                  </a:cubicBezTo>
                  <a:lnTo>
                    <a:pt x="5616" y="58880"/>
                  </a:lnTo>
                  <a:cubicBezTo>
                    <a:pt x="3370" y="58880"/>
                    <a:pt x="1557" y="57043"/>
                    <a:pt x="1557" y="54797"/>
                  </a:cubicBezTo>
                  <a:lnTo>
                    <a:pt x="1557" y="4339"/>
                  </a:lnTo>
                  <a:cubicBezTo>
                    <a:pt x="1557" y="2782"/>
                    <a:pt x="2834" y="1506"/>
                    <a:pt x="4390" y="1506"/>
                  </a:cubicBezTo>
                  <a:close/>
                  <a:moveTo>
                    <a:pt x="3676" y="0"/>
                  </a:moveTo>
                  <a:cubicBezTo>
                    <a:pt x="1634" y="0"/>
                    <a:pt x="1" y="1633"/>
                    <a:pt x="1" y="3675"/>
                  </a:cubicBezTo>
                  <a:lnTo>
                    <a:pt x="1" y="56047"/>
                  </a:lnTo>
                  <a:cubicBezTo>
                    <a:pt x="1" y="58446"/>
                    <a:pt x="1940" y="60386"/>
                    <a:pt x="4339" y="60386"/>
                  </a:cubicBezTo>
                  <a:lnTo>
                    <a:pt x="27437" y="60386"/>
                  </a:lnTo>
                  <a:cubicBezTo>
                    <a:pt x="29836" y="60386"/>
                    <a:pt x="31802" y="58446"/>
                    <a:pt x="31802" y="56047"/>
                  </a:cubicBezTo>
                  <a:lnTo>
                    <a:pt x="31802" y="3675"/>
                  </a:lnTo>
                  <a:cubicBezTo>
                    <a:pt x="31802" y="1633"/>
                    <a:pt x="30143" y="0"/>
                    <a:pt x="28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51"/>
            <p:cNvSpPr/>
            <p:nvPr/>
          </p:nvSpPr>
          <p:spPr>
            <a:xfrm>
              <a:off x="762600" y="4085125"/>
              <a:ext cx="249500" cy="15975"/>
            </a:xfrm>
            <a:custGeom>
              <a:avLst/>
              <a:gdLst/>
              <a:ahLst/>
              <a:cxnLst/>
              <a:rect l="l" t="t" r="r" b="b"/>
              <a:pathLst>
                <a:path w="9980" h="639" extrusionOk="0">
                  <a:moveTo>
                    <a:pt x="256" y="0"/>
                  </a:moveTo>
                  <a:cubicBezTo>
                    <a:pt x="103" y="0"/>
                    <a:pt x="1" y="102"/>
                    <a:pt x="1" y="255"/>
                  </a:cubicBezTo>
                  <a:lnTo>
                    <a:pt x="1" y="383"/>
                  </a:lnTo>
                  <a:cubicBezTo>
                    <a:pt x="1" y="536"/>
                    <a:pt x="103" y="638"/>
                    <a:pt x="256" y="638"/>
                  </a:cubicBezTo>
                  <a:lnTo>
                    <a:pt x="9725" y="638"/>
                  </a:lnTo>
                  <a:cubicBezTo>
                    <a:pt x="9852" y="638"/>
                    <a:pt x="9980" y="536"/>
                    <a:pt x="9980" y="383"/>
                  </a:cubicBezTo>
                  <a:lnTo>
                    <a:pt x="9980" y="255"/>
                  </a:lnTo>
                  <a:cubicBezTo>
                    <a:pt x="9980" y="102"/>
                    <a:pt x="9852" y="0"/>
                    <a:pt x="97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F8935180-DAEF-4FD8-80EF-E6158DDE36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352" b="12507"/>
          <a:stretch/>
        </p:blipFill>
        <p:spPr>
          <a:xfrm>
            <a:off x="4817889" y="1344707"/>
            <a:ext cx="3523130" cy="21438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9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4" descr="كتاب الانجليزي Mega goal 4 مقررات + فصلي 1443 » موقع كتبي">
            <a:extLst>
              <a:ext uri="{FF2B5EF4-FFF2-40B4-BE49-F238E27FC236}">
                <a16:creationId xmlns:a16="http://schemas.microsoft.com/office/drawing/2014/main" id="{5F92F6E9-28DB-4D99-B651-4C7AE8502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221" y="2666360"/>
            <a:ext cx="660939" cy="13908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9" name="Google Shape;1727;p50">
            <a:extLst>
              <a:ext uri="{FF2B5EF4-FFF2-40B4-BE49-F238E27FC236}">
                <a16:creationId xmlns:a16="http://schemas.microsoft.com/office/drawing/2014/main" id="{933B0255-902D-4935-AE26-8AF3084FED43}"/>
              </a:ext>
            </a:extLst>
          </p:cNvPr>
          <p:cNvGrpSpPr/>
          <p:nvPr/>
        </p:nvGrpSpPr>
        <p:grpSpPr>
          <a:xfrm flipH="1">
            <a:off x="-2990088" y="2587581"/>
            <a:ext cx="5923337" cy="2555919"/>
            <a:chOff x="5316527" y="2814325"/>
            <a:chExt cx="4129200" cy="1781749"/>
          </a:xfrm>
        </p:grpSpPr>
        <p:grpSp>
          <p:nvGrpSpPr>
            <p:cNvPr id="20" name="Google Shape;1728;p50">
              <a:extLst>
                <a:ext uri="{FF2B5EF4-FFF2-40B4-BE49-F238E27FC236}">
                  <a16:creationId xmlns:a16="http://schemas.microsoft.com/office/drawing/2014/main" id="{2CAA8F30-ED9E-4607-BFB3-6A0D322D7404}"/>
                </a:ext>
              </a:extLst>
            </p:cNvPr>
            <p:cNvGrpSpPr/>
            <p:nvPr/>
          </p:nvGrpSpPr>
          <p:grpSpPr>
            <a:xfrm>
              <a:off x="6033706" y="2814325"/>
              <a:ext cx="1084057" cy="1757300"/>
              <a:chOff x="6008131" y="2814325"/>
              <a:chExt cx="1084057" cy="1757300"/>
            </a:xfrm>
          </p:grpSpPr>
          <p:sp>
            <p:nvSpPr>
              <p:cNvPr id="69" name="Google Shape;1729;p50">
                <a:extLst>
                  <a:ext uri="{FF2B5EF4-FFF2-40B4-BE49-F238E27FC236}">
                    <a16:creationId xmlns:a16="http://schemas.microsoft.com/office/drawing/2014/main" id="{AA1A470F-133D-4FA0-BC16-F3E4FCB379AB}"/>
                  </a:ext>
                </a:extLst>
              </p:cNvPr>
              <p:cNvSpPr/>
              <p:nvPr/>
            </p:nvSpPr>
            <p:spPr>
              <a:xfrm>
                <a:off x="6776109" y="3308806"/>
                <a:ext cx="138737" cy="268164"/>
              </a:xfrm>
              <a:custGeom>
                <a:avLst/>
                <a:gdLst/>
                <a:ahLst/>
                <a:cxnLst/>
                <a:rect l="l" t="t" r="r" b="b"/>
                <a:pathLst>
                  <a:path w="6631" h="12817" extrusionOk="0">
                    <a:moveTo>
                      <a:pt x="0" y="0"/>
                    </a:moveTo>
                    <a:lnTo>
                      <a:pt x="0" y="12817"/>
                    </a:lnTo>
                    <a:lnTo>
                      <a:pt x="6630" y="12817"/>
                    </a:lnTo>
                    <a:lnTo>
                      <a:pt x="663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730;p50">
                <a:extLst>
                  <a:ext uri="{FF2B5EF4-FFF2-40B4-BE49-F238E27FC236}">
                    <a16:creationId xmlns:a16="http://schemas.microsoft.com/office/drawing/2014/main" id="{B26C9589-C960-4AFD-A8B2-9CAB0411F45C}"/>
                  </a:ext>
                </a:extLst>
              </p:cNvPr>
              <p:cNvSpPr/>
              <p:nvPr/>
            </p:nvSpPr>
            <p:spPr>
              <a:xfrm>
                <a:off x="6058910" y="3492568"/>
                <a:ext cx="991078" cy="1079057"/>
              </a:xfrm>
              <a:custGeom>
                <a:avLst/>
                <a:gdLst/>
                <a:ahLst/>
                <a:cxnLst/>
                <a:rect l="l" t="t" r="r" b="b"/>
                <a:pathLst>
                  <a:path w="47369" h="51574" extrusionOk="0">
                    <a:moveTo>
                      <a:pt x="23719" y="1"/>
                    </a:moveTo>
                    <a:lnTo>
                      <a:pt x="0" y="9399"/>
                    </a:lnTo>
                    <a:lnTo>
                      <a:pt x="0" y="51573"/>
                    </a:lnTo>
                    <a:lnTo>
                      <a:pt x="47369" y="51573"/>
                    </a:lnTo>
                    <a:lnTo>
                      <a:pt x="47369" y="9399"/>
                    </a:lnTo>
                    <a:lnTo>
                      <a:pt x="2371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" name="Google Shape;1731;p50">
                <a:extLst>
                  <a:ext uri="{FF2B5EF4-FFF2-40B4-BE49-F238E27FC236}">
                    <a16:creationId xmlns:a16="http://schemas.microsoft.com/office/drawing/2014/main" id="{FEE7E350-714F-4784-B6BD-C1916CD7E47B}"/>
                  </a:ext>
                </a:extLst>
              </p:cNvPr>
              <p:cNvSpPr/>
              <p:nvPr/>
            </p:nvSpPr>
            <p:spPr>
              <a:xfrm>
                <a:off x="6056755" y="3481123"/>
                <a:ext cx="993233" cy="1086924"/>
              </a:xfrm>
              <a:custGeom>
                <a:avLst/>
                <a:gdLst/>
                <a:ahLst/>
                <a:cxnLst/>
                <a:rect l="l" t="t" r="r" b="b"/>
                <a:pathLst>
                  <a:path w="47472" h="51950" extrusionOk="0">
                    <a:moveTo>
                      <a:pt x="23206" y="10425"/>
                    </a:moveTo>
                    <a:lnTo>
                      <a:pt x="23206" y="19140"/>
                    </a:lnTo>
                    <a:lnTo>
                      <a:pt x="9228" y="19140"/>
                    </a:lnTo>
                    <a:lnTo>
                      <a:pt x="9228" y="10425"/>
                    </a:lnTo>
                    <a:close/>
                    <a:moveTo>
                      <a:pt x="38449" y="10425"/>
                    </a:moveTo>
                    <a:lnTo>
                      <a:pt x="38449" y="18832"/>
                    </a:lnTo>
                    <a:lnTo>
                      <a:pt x="37902" y="19140"/>
                    </a:lnTo>
                    <a:lnTo>
                      <a:pt x="24505" y="19140"/>
                    </a:lnTo>
                    <a:lnTo>
                      <a:pt x="24505" y="10425"/>
                    </a:lnTo>
                    <a:close/>
                    <a:moveTo>
                      <a:pt x="23206" y="20404"/>
                    </a:moveTo>
                    <a:lnTo>
                      <a:pt x="23206" y="30862"/>
                    </a:lnTo>
                    <a:lnTo>
                      <a:pt x="9228" y="30862"/>
                    </a:lnTo>
                    <a:lnTo>
                      <a:pt x="9228" y="20404"/>
                    </a:lnTo>
                    <a:close/>
                    <a:moveTo>
                      <a:pt x="38449" y="20404"/>
                    </a:moveTo>
                    <a:lnTo>
                      <a:pt x="38449" y="30862"/>
                    </a:lnTo>
                    <a:lnTo>
                      <a:pt x="24505" y="30862"/>
                    </a:lnTo>
                    <a:lnTo>
                      <a:pt x="24505" y="20404"/>
                    </a:lnTo>
                    <a:close/>
                    <a:moveTo>
                      <a:pt x="23753" y="1"/>
                    </a:moveTo>
                    <a:lnTo>
                      <a:pt x="23172" y="240"/>
                    </a:lnTo>
                    <a:lnTo>
                      <a:pt x="23172" y="7110"/>
                    </a:lnTo>
                    <a:lnTo>
                      <a:pt x="15722" y="3111"/>
                    </a:lnTo>
                    <a:lnTo>
                      <a:pt x="14150" y="3726"/>
                    </a:lnTo>
                    <a:lnTo>
                      <a:pt x="23138" y="8511"/>
                    </a:lnTo>
                    <a:lnTo>
                      <a:pt x="23138" y="9092"/>
                    </a:lnTo>
                    <a:lnTo>
                      <a:pt x="9160" y="9092"/>
                    </a:lnTo>
                    <a:lnTo>
                      <a:pt x="9160" y="5674"/>
                    </a:lnTo>
                    <a:lnTo>
                      <a:pt x="7861" y="6187"/>
                    </a:lnTo>
                    <a:lnTo>
                      <a:pt x="7861" y="9092"/>
                    </a:lnTo>
                    <a:lnTo>
                      <a:pt x="513" y="9092"/>
                    </a:lnTo>
                    <a:lnTo>
                      <a:pt x="1" y="9331"/>
                    </a:lnTo>
                    <a:lnTo>
                      <a:pt x="1" y="10391"/>
                    </a:lnTo>
                    <a:lnTo>
                      <a:pt x="7861" y="10391"/>
                    </a:lnTo>
                    <a:lnTo>
                      <a:pt x="7861" y="18456"/>
                    </a:lnTo>
                    <a:lnTo>
                      <a:pt x="1" y="14287"/>
                    </a:lnTo>
                    <a:lnTo>
                      <a:pt x="1" y="15722"/>
                    </a:lnTo>
                    <a:lnTo>
                      <a:pt x="6289" y="19106"/>
                    </a:lnTo>
                    <a:lnTo>
                      <a:pt x="1" y="19106"/>
                    </a:lnTo>
                    <a:lnTo>
                      <a:pt x="1" y="20370"/>
                    </a:lnTo>
                    <a:lnTo>
                      <a:pt x="7861" y="20370"/>
                    </a:lnTo>
                    <a:lnTo>
                      <a:pt x="7861" y="30794"/>
                    </a:lnTo>
                    <a:lnTo>
                      <a:pt x="1" y="30794"/>
                    </a:lnTo>
                    <a:lnTo>
                      <a:pt x="1" y="32093"/>
                    </a:lnTo>
                    <a:lnTo>
                      <a:pt x="7861" y="32093"/>
                    </a:lnTo>
                    <a:lnTo>
                      <a:pt x="7861" y="51437"/>
                    </a:lnTo>
                    <a:lnTo>
                      <a:pt x="7861" y="51949"/>
                    </a:lnTo>
                    <a:lnTo>
                      <a:pt x="9160" y="51949"/>
                    </a:lnTo>
                    <a:lnTo>
                      <a:pt x="9160" y="51437"/>
                    </a:lnTo>
                    <a:lnTo>
                      <a:pt x="9160" y="32093"/>
                    </a:lnTo>
                    <a:lnTo>
                      <a:pt x="23138" y="32093"/>
                    </a:lnTo>
                    <a:lnTo>
                      <a:pt x="23138" y="51437"/>
                    </a:lnTo>
                    <a:lnTo>
                      <a:pt x="23138" y="51949"/>
                    </a:lnTo>
                    <a:lnTo>
                      <a:pt x="24403" y="51949"/>
                    </a:lnTo>
                    <a:lnTo>
                      <a:pt x="24403" y="51437"/>
                    </a:lnTo>
                    <a:lnTo>
                      <a:pt x="24403" y="32093"/>
                    </a:lnTo>
                    <a:lnTo>
                      <a:pt x="38381" y="32093"/>
                    </a:lnTo>
                    <a:lnTo>
                      <a:pt x="38381" y="51437"/>
                    </a:lnTo>
                    <a:lnTo>
                      <a:pt x="38381" y="51949"/>
                    </a:lnTo>
                    <a:lnTo>
                      <a:pt x="39645" y="51949"/>
                    </a:lnTo>
                    <a:lnTo>
                      <a:pt x="39645" y="51437"/>
                    </a:lnTo>
                    <a:lnTo>
                      <a:pt x="39645" y="32093"/>
                    </a:lnTo>
                    <a:lnTo>
                      <a:pt x="47472" y="32093"/>
                    </a:lnTo>
                    <a:lnTo>
                      <a:pt x="47472" y="30794"/>
                    </a:lnTo>
                    <a:lnTo>
                      <a:pt x="39714" y="30794"/>
                    </a:lnTo>
                    <a:lnTo>
                      <a:pt x="39714" y="20370"/>
                    </a:lnTo>
                    <a:lnTo>
                      <a:pt x="47472" y="20370"/>
                    </a:lnTo>
                    <a:lnTo>
                      <a:pt x="47472" y="19106"/>
                    </a:lnTo>
                    <a:lnTo>
                      <a:pt x="40602" y="19106"/>
                    </a:lnTo>
                    <a:lnTo>
                      <a:pt x="47472" y="15415"/>
                    </a:lnTo>
                    <a:lnTo>
                      <a:pt x="47472" y="14013"/>
                    </a:lnTo>
                    <a:lnTo>
                      <a:pt x="39714" y="18149"/>
                    </a:lnTo>
                    <a:lnTo>
                      <a:pt x="39714" y="10425"/>
                    </a:lnTo>
                    <a:lnTo>
                      <a:pt x="46549" y="10425"/>
                    </a:lnTo>
                    <a:lnTo>
                      <a:pt x="46549" y="9126"/>
                    </a:lnTo>
                    <a:lnTo>
                      <a:pt x="39714" y="9126"/>
                    </a:lnTo>
                    <a:lnTo>
                      <a:pt x="39714" y="6221"/>
                    </a:lnTo>
                    <a:lnTo>
                      <a:pt x="38928" y="5948"/>
                    </a:lnTo>
                    <a:lnTo>
                      <a:pt x="38415" y="5948"/>
                    </a:lnTo>
                    <a:lnTo>
                      <a:pt x="38415" y="9126"/>
                    </a:lnTo>
                    <a:lnTo>
                      <a:pt x="24437" y="9126"/>
                    </a:lnTo>
                    <a:lnTo>
                      <a:pt x="24437" y="8545"/>
                    </a:lnTo>
                    <a:lnTo>
                      <a:pt x="33425" y="3760"/>
                    </a:lnTo>
                    <a:lnTo>
                      <a:pt x="31853" y="3145"/>
                    </a:lnTo>
                    <a:lnTo>
                      <a:pt x="24437" y="7144"/>
                    </a:lnTo>
                    <a:lnTo>
                      <a:pt x="24437" y="240"/>
                    </a:lnTo>
                    <a:lnTo>
                      <a:pt x="2375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732;p50">
                <a:extLst>
                  <a:ext uri="{FF2B5EF4-FFF2-40B4-BE49-F238E27FC236}">
                    <a16:creationId xmlns:a16="http://schemas.microsoft.com/office/drawing/2014/main" id="{512FDBA4-B278-475E-9307-A1F346005F1A}"/>
                  </a:ext>
                </a:extLst>
              </p:cNvPr>
              <p:cNvSpPr/>
              <p:nvPr/>
            </p:nvSpPr>
            <p:spPr>
              <a:xfrm>
                <a:off x="6917691" y="3631304"/>
                <a:ext cx="125137" cy="3578"/>
              </a:xfrm>
              <a:custGeom>
                <a:avLst/>
                <a:gdLst/>
                <a:ahLst/>
                <a:cxnLst/>
                <a:rect l="l" t="t" r="r" b="b"/>
                <a:pathLst>
                  <a:path w="5981" h="171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733;p50">
                <a:extLst>
                  <a:ext uri="{FF2B5EF4-FFF2-40B4-BE49-F238E27FC236}">
                    <a16:creationId xmlns:a16="http://schemas.microsoft.com/office/drawing/2014/main" id="{08F1E505-0292-4E62-9AFA-CFFD2B946AEB}"/>
                  </a:ext>
                </a:extLst>
              </p:cNvPr>
              <p:cNvSpPr/>
              <p:nvPr/>
            </p:nvSpPr>
            <p:spPr>
              <a:xfrm>
                <a:off x="6855468" y="3591259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2" y="171"/>
                    </a:lnTo>
                    <a:lnTo>
                      <a:pt x="5982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734;p50">
                <a:extLst>
                  <a:ext uri="{FF2B5EF4-FFF2-40B4-BE49-F238E27FC236}">
                    <a16:creationId xmlns:a16="http://schemas.microsoft.com/office/drawing/2014/main" id="{F72D5C14-5466-4720-A444-9F71AFC4EDA1}"/>
                  </a:ext>
                </a:extLst>
              </p:cNvPr>
              <p:cNvSpPr/>
              <p:nvPr/>
            </p:nvSpPr>
            <p:spPr>
              <a:xfrm>
                <a:off x="6855468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2" y="171"/>
                    </a:lnTo>
                    <a:lnTo>
                      <a:pt x="5982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735;p50">
                <a:extLst>
                  <a:ext uri="{FF2B5EF4-FFF2-40B4-BE49-F238E27FC236}">
                    <a16:creationId xmlns:a16="http://schemas.microsoft.com/office/drawing/2014/main" id="{3CBA3B36-66CA-4CFB-9EA4-51DEDD8097C1}"/>
                  </a:ext>
                </a:extLst>
              </p:cNvPr>
              <p:cNvSpPr/>
              <p:nvPr/>
            </p:nvSpPr>
            <p:spPr>
              <a:xfrm>
                <a:off x="6792554" y="4357794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736;p50">
                <a:extLst>
                  <a:ext uri="{FF2B5EF4-FFF2-40B4-BE49-F238E27FC236}">
                    <a16:creationId xmlns:a16="http://schemas.microsoft.com/office/drawing/2014/main" id="{28E39814-DCA6-4905-91A3-CE5CE229D505}"/>
                  </a:ext>
                </a:extLst>
              </p:cNvPr>
              <p:cNvSpPr/>
              <p:nvPr/>
            </p:nvSpPr>
            <p:spPr>
              <a:xfrm>
                <a:off x="6855468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2" y="171"/>
                    </a:lnTo>
                    <a:lnTo>
                      <a:pt x="5982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737;p50">
                <a:extLst>
                  <a:ext uri="{FF2B5EF4-FFF2-40B4-BE49-F238E27FC236}">
                    <a16:creationId xmlns:a16="http://schemas.microsoft.com/office/drawing/2014/main" id="{54E42B17-9A1E-4117-AA5F-227D8A996868}"/>
                  </a:ext>
                </a:extLst>
              </p:cNvPr>
              <p:cNvSpPr/>
              <p:nvPr/>
            </p:nvSpPr>
            <p:spPr>
              <a:xfrm>
                <a:off x="6731042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2" y="171"/>
                    </a:lnTo>
                    <a:lnTo>
                      <a:pt x="5982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738;p50">
                <a:extLst>
                  <a:ext uri="{FF2B5EF4-FFF2-40B4-BE49-F238E27FC236}">
                    <a16:creationId xmlns:a16="http://schemas.microsoft.com/office/drawing/2014/main" id="{AC9E09D6-314B-422E-BB8C-798E3F4272FA}"/>
                  </a:ext>
                </a:extLst>
              </p:cNvPr>
              <p:cNvSpPr/>
              <p:nvPr/>
            </p:nvSpPr>
            <p:spPr>
              <a:xfrm>
                <a:off x="6731042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2" y="171"/>
                    </a:lnTo>
                    <a:lnTo>
                      <a:pt x="5982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739;p50">
                <a:extLst>
                  <a:ext uri="{FF2B5EF4-FFF2-40B4-BE49-F238E27FC236}">
                    <a16:creationId xmlns:a16="http://schemas.microsoft.com/office/drawing/2014/main" id="{EA0AF37C-8A31-41D9-992E-34316DF9965A}"/>
                  </a:ext>
                </a:extLst>
              </p:cNvPr>
              <p:cNvSpPr/>
              <p:nvPr/>
            </p:nvSpPr>
            <p:spPr>
              <a:xfrm>
                <a:off x="6605926" y="4560156"/>
                <a:ext cx="125137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1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740;p50">
                <a:extLst>
                  <a:ext uri="{FF2B5EF4-FFF2-40B4-BE49-F238E27FC236}">
                    <a16:creationId xmlns:a16="http://schemas.microsoft.com/office/drawing/2014/main" id="{C12260E4-E2D2-4034-82AD-7FB04D2A6AF2}"/>
                  </a:ext>
                </a:extLst>
              </p:cNvPr>
              <p:cNvSpPr/>
              <p:nvPr/>
            </p:nvSpPr>
            <p:spPr>
              <a:xfrm>
                <a:off x="6542992" y="3470411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741;p50">
                <a:extLst>
                  <a:ext uri="{FF2B5EF4-FFF2-40B4-BE49-F238E27FC236}">
                    <a16:creationId xmlns:a16="http://schemas.microsoft.com/office/drawing/2014/main" id="{C133CAC5-7752-4FAC-B815-905765F42074}"/>
                  </a:ext>
                </a:extLst>
              </p:cNvPr>
              <p:cNvSpPr/>
              <p:nvPr/>
            </p:nvSpPr>
            <p:spPr>
              <a:xfrm>
                <a:off x="6480789" y="3430365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742;p50">
                <a:extLst>
                  <a:ext uri="{FF2B5EF4-FFF2-40B4-BE49-F238E27FC236}">
                    <a16:creationId xmlns:a16="http://schemas.microsoft.com/office/drawing/2014/main" id="{44FFBA91-C7F9-43C1-94E0-39DA57BA0462}"/>
                  </a:ext>
                </a:extLst>
              </p:cNvPr>
              <p:cNvSpPr/>
              <p:nvPr/>
            </p:nvSpPr>
            <p:spPr>
              <a:xfrm>
                <a:off x="6605926" y="4560156"/>
                <a:ext cx="125137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1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743;p50">
                <a:extLst>
                  <a:ext uri="{FF2B5EF4-FFF2-40B4-BE49-F238E27FC236}">
                    <a16:creationId xmlns:a16="http://schemas.microsoft.com/office/drawing/2014/main" id="{5F033D60-DE9E-4A9E-BB94-3B5F573EBFD3}"/>
                  </a:ext>
                </a:extLst>
              </p:cNvPr>
              <p:cNvSpPr/>
              <p:nvPr/>
            </p:nvSpPr>
            <p:spPr>
              <a:xfrm>
                <a:off x="6480789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744;p50">
                <a:extLst>
                  <a:ext uri="{FF2B5EF4-FFF2-40B4-BE49-F238E27FC236}">
                    <a16:creationId xmlns:a16="http://schemas.microsoft.com/office/drawing/2014/main" id="{CD83EFCF-F8E5-4252-8A13-AD9625268DCF}"/>
                  </a:ext>
                </a:extLst>
              </p:cNvPr>
              <p:cNvSpPr/>
              <p:nvPr/>
            </p:nvSpPr>
            <p:spPr>
              <a:xfrm>
                <a:off x="6417855" y="3470411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2" y="171"/>
                    </a:lnTo>
                    <a:lnTo>
                      <a:pt x="5982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745;p50">
                <a:extLst>
                  <a:ext uri="{FF2B5EF4-FFF2-40B4-BE49-F238E27FC236}">
                    <a16:creationId xmlns:a16="http://schemas.microsoft.com/office/drawing/2014/main" id="{936D04B2-24AF-4CA0-A7C3-DE3F115F9336}"/>
                  </a:ext>
                </a:extLst>
              </p:cNvPr>
              <p:cNvSpPr/>
              <p:nvPr/>
            </p:nvSpPr>
            <p:spPr>
              <a:xfrm>
                <a:off x="6480789" y="3430365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746;p50">
                <a:extLst>
                  <a:ext uri="{FF2B5EF4-FFF2-40B4-BE49-F238E27FC236}">
                    <a16:creationId xmlns:a16="http://schemas.microsoft.com/office/drawing/2014/main" id="{E487F04C-B992-4261-ADE1-6FC358B319C6}"/>
                  </a:ext>
                </a:extLst>
              </p:cNvPr>
              <p:cNvSpPr/>
              <p:nvPr/>
            </p:nvSpPr>
            <p:spPr>
              <a:xfrm>
                <a:off x="6480789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747;p50">
                <a:extLst>
                  <a:ext uri="{FF2B5EF4-FFF2-40B4-BE49-F238E27FC236}">
                    <a16:creationId xmlns:a16="http://schemas.microsoft.com/office/drawing/2014/main" id="{C76AA1EB-02CF-4ADE-9FC7-D181554A44C7}"/>
                  </a:ext>
                </a:extLst>
              </p:cNvPr>
              <p:cNvSpPr/>
              <p:nvPr/>
            </p:nvSpPr>
            <p:spPr>
              <a:xfrm>
                <a:off x="6355652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748;p50">
                <a:extLst>
                  <a:ext uri="{FF2B5EF4-FFF2-40B4-BE49-F238E27FC236}">
                    <a16:creationId xmlns:a16="http://schemas.microsoft.com/office/drawing/2014/main" id="{239C916A-9790-418D-B965-D17BD0379741}"/>
                  </a:ext>
                </a:extLst>
              </p:cNvPr>
              <p:cNvSpPr/>
              <p:nvPr/>
            </p:nvSpPr>
            <p:spPr>
              <a:xfrm>
                <a:off x="6293429" y="3550502"/>
                <a:ext cx="125158" cy="3578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1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2" y="171"/>
                    </a:lnTo>
                    <a:lnTo>
                      <a:pt x="5982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749;p50">
                <a:extLst>
                  <a:ext uri="{FF2B5EF4-FFF2-40B4-BE49-F238E27FC236}">
                    <a16:creationId xmlns:a16="http://schemas.microsoft.com/office/drawing/2014/main" id="{27DEAC64-587E-46D3-96A1-955EED4F2C27}"/>
                  </a:ext>
                </a:extLst>
              </p:cNvPr>
              <p:cNvSpPr/>
              <p:nvPr/>
            </p:nvSpPr>
            <p:spPr>
              <a:xfrm>
                <a:off x="6355652" y="35104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750;p50">
                <a:extLst>
                  <a:ext uri="{FF2B5EF4-FFF2-40B4-BE49-F238E27FC236}">
                    <a16:creationId xmlns:a16="http://schemas.microsoft.com/office/drawing/2014/main" id="{C694D536-F224-45F1-905D-D2D26D9CE866}"/>
                  </a:ext>
                </a:extLst>
              </p:cNvPr>
              <p:cNvSpPr/>
              <p:nvPr/>
            </p:nvSpPr>
            <p:spPr>
              <a:xfrm>
                <a:off x="6355652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751;p50">
                <a:extLst>
                  <a:ext uri="{FF2B5EF4-FFF2-40B4-BE49-F238E27FC236}">
                    <a16:creationId xmlns:a16="http://schemas.microsoft.com/office/drawing/2014/main" id="{E4D6CB3F-DFDE-4892-A967-FAB436E8BB22}"/>
                  </a:ext>
                </a:extLst>
              </p:cNvPr>
              <p:cNvSpPr/>
              <p:nvPr/>
            </p:nvSpPr>
            <p:spPr>
              <a:xfrm>
                <a:off x="6231227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1752;p50">
                <a:extLst>
                  <a:ext uri="{FF2B5EF4-FFF2-40B4-BE49-F238E27FC236}">
                    <a16:creationId xmlns:a16="http://schemas.microsoft.com/office/drawing/2014/main" id="{6EF2365F-59B2-434B-9304-74D3354C6F4B}"/>
                  </a:ext>
                </a:extLst>
              </p:cNvPr>
              <p:cNvSpPr/>
              <p:nvPr/>
            </p:nvSpPr>
            <p:spPr>
              <a:xfrm>
                <a:off x="6168313" y="4357794"/>
                <a:ext cx="125137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1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1753;p50">
                <a:extLst>
                  <a:ext uri="{FF2B5EF4-FFF2-40B4-BE49-F238E27FC236}">
                    <a16:creationId xmlns:a16="http://schemas.microsoft.com/office/drawing/2014/main" id="{76910849-A927-4211-8245-1F97CBEC4E76}"/>
                  </a:ext>
                </a:extLst>
              </p:cNvPr>
              <p:cNvSpPr/>
              <p:nvPr/>
            </p:nvSpPr>
            <p:spPr>
              <a:xfrm>
                <a:off x="6231227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754;p50">
                <a:extLst>
                  <a:ext uri="{FF2B5EF4-FFF2-40B4-BE49-F238E27FC236}">
                    <a16:creationId xmlns:a16="http://schemas.microsoft.com/office/drawing/2014/main" id="{0BCAAA01-5F45-46D6-8BE8-C934293E0AD8}"/>
                  </a:ext>
                </a:extLst>
              </p:cNvPr>
              <p:cNvSpPr/>
              <p:nvPr/>
            </p:nvSpPr>
            <p:spPr>
              <a:xfrm>
                <a:off x="6106090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2" y="171"/>
                    </a:lnTo>
                    <a:lnTo>
                      <a:pt x="5982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755;p50">
                <a:extLst>
                  <a:ext uri="{FF2B5EF4-FFF2-40B4-BE49-F238E27FC236}">
                    <a16:creationId xmlns:a16="http://schemas.microsoft.com/office/drawing/2014/main" id="{02AAEAAC-F8E7-4F63-AB4D-463628057233}"/>
                  </a:ext>
                </a:extLst>
              </p:cNvPr>
              <p:cNvSpPr/>
              <p:nvPr/>
            </p:nvSpPr>
            <p:spPr>
              <a:xfrm>
                <a:off x="6043176" y="3631304"/>
                <a:ext cx="125158" cy="3578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1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756;p50">
                <a:extLst>
                  <a:ext uri="{FF2B5EF4-FFF2-40B4-BE49-F238E27FC236}">
                    <a16:creationId xmlns:a16="http://schemas.microsoft.com/office/drawing/2014/main" id="{780D2CA5-DD58-4F78-8F93-2BADE5FB7F71}"/>
                  </a:ext>
                </a:extLst>
              </p:cNvPr>
              <p:cNvSpPr/>
              <p:nvPr/>
            </p:nvSpPr>
            <p:spPr>
              <a:xfrm>
                <a:off x="6106090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2" y="171"/>
                    </a:lnTo>
                    <a:lnTo>
                      <a:pt x="5982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757;p50">
                <a:extLst>
                  <a:ext uri="{FF2B5EF4-FFF2-40B4-BE49-F238E27FC236}">
                    <a16:creationId xmlns:a16="http://schemas.microsoft.com/office/drawing/2014/main" id="{99BA8CD5-F59F-4189-BB7B-1EFF3EC7C291}"/>
                  </a:ext>
                </a:extLst>
              </p:cNvPr>
              <p:cNvSpPr/>
              <p:nvPr/>
            </p:nvSpPr>
            <p:spPr>
              <a:xfrm>
                <a:off x="6040310" y="4525822"/>
                <a:ext cx="1028989" cy="45799"/>
              </a:xfrm>
              <a:custGeom>
                <a:avLst/>
                <a:gdLst/>
                <a:ahLst/>
                <a:cxnLst/>
                <a:rect l="l" t="t" r="r" b="b"/>
                <a:pathLst>
                  <a:path w="49181" h="2189" extrusionOk="0">
                    <a:moveTo>
                      <a:pt x="0" y="1"/>
                    </a:moveTo>
                    <a:lnTo>
                      <a:pt x="0" y="2188"/>
                    </a:lnTo>
                    <a:lnTo>
                      <a:pt x="49180" y="2188"/>
                    </a:lnTo>
                    <a:lnTo>
                      <a:pt x="4918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758;p50">
                <a:extLst>
                  <a:ext uri="{FF2B5EF4-FFF2-40B4-BE49-F238E27FC236}">
                    <a16:creationId xmlns:a16="http://schemas.microsoft.com/office/drawing/2014/main" id="{BCC5B6E1-0E5A-4677-93A3-9EC030542E91}"/>
                  </a:ext>
                </a:extLst>
              </p:cNvPr>
              <p:cNvSpPr/>
              <p:nvPr/>
            </p:nvSpPr>
            <p:spPr>
              <a:xfrm>
                <a:off x="6735475" y="3730482"/>
                <a:ext cx="107270" cy="127292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6084" extrusionOk="0">
                    <a:moveTo>
                      <a:pt x="1" y="0"/>
                    </a:moveTo>
                    <a:lnTo>
                      <a:pt x="1" y="6084"/>
                    </a:lnTo>
                    <a:lnTo>
                      <a:pt x="5127" y="6084"/>
                    </a:lnTo>
                    <a:lnTo>
                      <a:pt x="51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759;p50">
                <a:extLst>
                  <a:ext uri="{FF2B5EF4-FFF2-40B4-BE49-F238E27FC236}">
                    <a16:creationId xmlns:a16="http://schemas.microsoft.com/office/drawing/2014/main" id="{36CCC133-625C-4F50-A84E-DC21FE08FDF5}"/>
                  </a:ext>
                </a:extLst>
              </p:cNvPr>
              <p:cNvSpPr/>
              <p:nvPr/>
            </p:nvSpPr>
            <p:spPr>
              <a:xfrm>
                <a:off x="6727608" y="3721904"/>
                <a:ext cx="123736" cy="143026"/>
              </a:xfrm>
              <a:custGeom>
                <a:avLst/>
                <a:gdLst/>
                <a:ahLst/>
                <a:cxnLst/>
                <a:rect l="l" t="t" r="r" b="b"/>
                <a:pathLst>
                  <a:path w="5914" h="6836" extrusionOk="0">
                    <a:moveTo>
                      <a:pt x="1880" y="410"/>
                    </a:moveTo>
                    <a:lnTo>
                      <a:pt x="1880" y="1948"/>
                    </a:lnTo>
                    <a:lnTo>
                      <a:pt x="377" y="1948"/>
                    </a:lnTo>
                    <a:lnTo>
                      <a:pt x="377" y="410"/>
                    </a:lnTo>
                    <a:close/>
                    <a:moveTo>
                      <a:pt x="3726" y="410"/>
                    </a:moveTo>
                    <a:lnTo>
                      <a:pt x="3726" y="1948"/>
                    </a:lnTo>
                    <a:lnTo>
                      <a:pt x="2256" y="1948"/>
                    </a:lnTo>
                    <a:lnTo>
                      <a:pt x="2256" y="410"/>
                    </a:lnTo>
                    <a:close/>
                    <a:moveTo>
                      <a:pt x="5503" y="410"/>
                    </a:moveTo>
                    <a:lnTo>
                      <a:pt x="5503" y="1948"/>
                    </a:lnTo>
                    <a:lnTo>
                      <a:pt x="4136" y="1948"/>
                    </a:lnTo>
                    <a:lnTo>
                      <a:pt x="4136" y="410"/>
                    </a:lnTo>
                    <a:close/>
                    <a:moveTo>
                      <a:pt x="5503" y="2359"/>
                    </a:moveTo>
                    <a:lnTo>
                      <a:pt x="5503" y="4477"/>
                    </a:lnTo>
                    <a:lnTo>
                      <a:pt x="4136" y="4477"/>
                    </a:lnTo>
                    <a:lnTo>
                      <a:pt x="4136" y="2359"/>
                    </a:lnTo>
                    <a:close/>
                    <a:moveTo>
                      <a:pt x="1880" y="2393"/>
                    </a:moveTo>
                    <a:lnTo>
                      <a:pt x="1880" y="4512"/>
                    </a:lnTo>
                    <a:lnTo>
                      <a:pt x="377" y="4512"/>
                    </a:lnTo>
                    <a:lnTo>
                      <a:pt x="377" y="2393"/>
                    </a:lnTo>
                    <a:close/>
                    <a:moveTo>
                      <a:pt x="3726" y="2393"/>
                    </a:moveTo>
                    <a:lnTo>
                      <a:pt x="3726" y="4512"/>
                    </a:lnTo>
                    <a:lnTo>
                      <a:pt x="2256" y="4512"/>
                    </a:lnTo>
                    <a:lnTo>
                      <a:pt x="2256" y="2393"/>
                    </a:lnTo>
                    <a:close/>
                    <a:moveTo>
                      <a:pt x="1880" y="4922"/>
                    </a:moveTo>
                    <a:lnTo>
                      <a:pt x="1880" y="6426"/>
                    </a:lnTo>
                    <a:lnTo>
                      <a:pt x="377" y="6426"/>
                    </a:lnTo>
                    <a:lnTo>
                      <a:pt x="377" y="4922"/>
                    </a:lnTo>
                    <a:close/>
                    <a:moveTo>
                      <a:pt x="3726" y="4922"/>
                    </a:moveTo>
                    <a:lnTo>
                      <a:pt x="3726" y="6426"/>
                    </a:lnTo>
                    <a:lnTo>
                      <a:pt x="2256" y="6426"/>
                    </a:lnTo>
                    <a:lnTo>
                      <a:pt x="2256" y="4922"/>
                    </a:lnTo>
                    <a:close/>
                    <a:moveTo>
                      <a:pt x="5503" y="4922"/>
                    </a:moveTo>
                    <a:lnTo>
                      <a:pt x="5503" y="6426"/>
                    </a:lnTo>
                    <a:lnTo>
                      <a:pt x="4136" y="6426"/>
                    </a:lnTo>
                    <a:lnTo>
                      <a:pt x="4136" y="4922"/>
                    </a:lnTo>
                    <a:close/>
                    <a:moveTo>
                      <a:pt x="1" y="0"/>
                    </a:moveTo>
                    <a:lnTo>
                      <a:pt x="1" y="376"/>
                    </a:lnTo>
                    <a:lnTo>
                      <a:pt x="1" y="6426"/>
                    </a:lnTo>
                    <a:lnTo>
                      <a:pt x="1" y="6836"/>
                    </a:lnTo>
                    <a:lnTo>
                      <a:pt x="5913" y="6836"/>
                    </a:lnTo>
                    <a:lnTo>
                      <a:pt x="5913" y="6426"/>
                    </a:lnTo>
                    <a:lnTo>
                      <a:pt x="5913" y="376"/>
                    </a:lnTo>
                    <a:lnTo>
                      <a:pt x="59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760;p50">
                <a:extLst>
                  <a:ext uri="{FF2B5EF4-FFF2-40B4-BE49-F238E27FC236}">
                    <a16:creationId xmlns:a16="http://schemas.microsoft.com/office/drawing/2014/main" id="{D23BE588-2EA4-4613-8FB1-312520005A3E}"/>
                  </a:ext>
                </a:extLst>
              </p:cNvPr>
              <p:cNvSpPr/>
              <p:nvPr/>
            </p:nvSpPr>
            <p:spPr>
              <a:xfrm>
                <a:off x="6499368" y="3730482"/>
                <a:ext cx="107291" cy="127292"/>
              </a:xfrm>
              <a:custGeom>
                <a:avLst/>
                <a:gdLst/>
                <a:ahLst/>
                <a:cxnLst/>
                <a:rect l="l" t="t" r="r" b="b"/>
                <a:pathLst>
                  <a:path w="5128" h="6084" extrusionOk="0">
                    <a:moveTo>
                      <a:pt x="1" y="0"/>
                    </a:moveTo>
                    <a:lnTo>
                      <a:pt x="1" y="6084"/>
                    </a:lnTo>
                    <a:lnTo>
                      <a:pt x="5127" y="6084"/>
                    </a:lnTo>
                    <a:lnTo>
                      <a:pt x="51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761;p50">
                <a:extLst>
                  <a:ext uri="{FF2B5EF4-FFF2-40B4-BE49-F238E27FC236}">
                    <a16:creationId xmlns:a16="http://schemas.microsoft.com/office/drawing/2014/main" id="{C01212D3-B68D-4BFD-94A9-FE6D4FB271C4}"/>
                  </a:ext>
                </a:extLst>
              </p:cNvPr>
              <p:cNvSpPr/>
              <p:nvPr/>
            </p:nvSpPr>
            <p:spPr>
              <a:xfrm>
                <a:off x="6491502" y="3721904"/>
                <a:ext cx="123024" cy="143026"/>
              </a:xfrm>
              <a:custGeom>
                <a:avLst/>
                <a:gdLst/>
                <a:ahLst/>
                <a:cxnLst/>
                <a:rect l="l" t="t" r="r" b="b"/>
                <a:pathLst>
                  <a:path w="5880" h="6836" extrusionOk="0">
                    <a:moveTo>
                      <a:pt x="1881" y="410"/>
                    </a:moveTo>
                    <a:lnTo>
                      <a:pt x="1881" y="1948"/>
                    </a:lnTo>
                    <a:lnTo>
                      <a:pt x="377" y="1948"/>
                    </a:lnTo>
                    <a:lnTo>
                      <a:pt x="377" y="410"/>
                    </a:lnTo>
                    <a:close/>
                    <a:moveTo>
                      <a:pt x="3726" y="410"/>
                    </a:moveTo>
                    <a:lnTo>
                      <a:pt x="3726" y="1948"/>
                    </a:lnTo>
                    <a:lnTo>
                      <a:pt x="2257" y="1948"/>
                    </a:lnTo>
                    <a:lnTo>
                      <a:pt x="2257" y="410"/>
                    </a:lnTo>
                    <a:close/>
                    <a:moveTo>
                      <a:pt x="5503" y="410"/>
                    </a:moveTo>
                    <a:lnTo>
                      <a:pt x="5503" y="1948"/>
                    </a:lnTo>
                    <a:lnTo>
                      <a:pt x="4136" y="1948"/>
                    </a:lnTo>
                    <a:lnTo>
                      <a:pt x="4136" y="410"/>
                    </a:lnTo>
                    <a:close/>
                    <a:moveTo>
                      <a:pt x="5503" y="2359"/>
                    </a:moveTo>
                    <a:lnTo>
                      <a:pt x="5503" y="4477"/>
                    </a:lnTo>
                    <a:lnTo>
                      <a:pt x="4136" y="4477"/>
                    </a:lnTo>
                    <a:lnTo>
                      <a:pt x="4136" y="2359"/>
                    </a:lnTo>
                    <a:close/>
                    <a:moveTo>
                      <a:pt x="1881" y="2393"/>
                    </a:moveTo>
                    <a:lnTo>
                      <a:pt x="1881" y="4512"/>
                    </a:lnTo>
                    <a:lnTo>
                      <a:pt x="377" y="4512"/>
                    </a:lnTo>
                    <a:lnTo>
                      <a:pt x="377" y="2393"/>
                    </a:lnTo>
                    <a:close/>
                    <a:moveTo>
                      <a:pt x="3726" y="2393"/>
                    </a:moveTo>
                    <a:lnTo>
                      <a:pt x="3726" y="4512"/>
                    </a:lnTo>
                    <a:lnTo>
                      <a:pt x="2257" y="4512"/>
                    </a:lnTo>
                    <a:lnTo>
                      <a:pt x="2257" y="2393"/>
                    </a:lnTo>
                    <a:close/>
                    <a:moveTo>
                      <a:pt x="1881" y="4922"/>
                    </a:moveTo>
                    <a:lnTo>
                      <a:pt x="1881" y="6426"/>
                    </a:lnTo>
                    <a:lnTo>
                      <a:pt x="377" y="6426"/>
                    </a:lnTo>
                    <a:lnTo>
                      <a:pt x="377" y="4922"/>
                    </a:lnTo>
                    <a:close/>
                    <a:moveTo>
                      <a:pt x="3726" y="4922"/>
                    </a:moveTo>
                    <a:lnTo>
                      <a:pt x="3726" y="6426"/>
                    </a:lnTo>
                    <a:lnTo>
                      <a:pt x="2257" y="6426"/>
                    </a:lnTo>
                    <a:lnTo>
                      <a:pt x="2257" y="4922"/>
                    </a:lnTo>
                    <a:close/>
                    <a:moveTo>
                      <a:pt x="5503" y="4922"/>
                    </a:moveTo>
                    <a:lnTo>
                      <a:pt x="5503" y="6426"/>
                    </a:lnTo>
                    <a:lnTo>
                      <a:pt x="4136" y="6426"/>
                    </a:lnTo>
                    <a:lnTo>
                      <a:pt x="4136" y="4922"/>
                    </a:lnTo>
                    <a:close/>
                    <a:moveTo>
                      <a:pt x="1" y="0"/>
                    </a:moveTo>
                    <a:lnTo>
                      <a:pt x="1" y="376"/>
                    </a:lnTo>
                    <a:lnTo>
                      <a:pt x="1" y="6426"/>
                    </a:lnTo>
                    <a:lnTo>
                      <a:pt x="1" y="6836"/>
                    </a:lnTo>
                    <a:lnTo>
                      <a:pt x="5879" y="6836"/>
                    </a:lnTo>
                    <a:lnTo>
                      <a:pt x="5879" y="6426"/>
                    </a:lnTo>
                    <a:lnTo>
                      <a:pt x="5879" y="376"/>
                    </a:lnTo>
                    <a:lnTo>
                      <a:pt x="587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762;p50">
                <a:extLst>
                  <a:ext uri="{FF2B5EF4-FFF2-40B4-BE49-F238E27FC236}">
                    <a16:creationId xmlns:a16="http://schemas.microsoft.com/office/drawing/2014/main" id="{41027EAB-90BC-4F8C-8764-A50938C3D2EC}"/>
                  </a:ext>
                </a:extLst>
              </p:cNvPr>
              <p:cNvSpPr/>
              <p:nvPr/>
            </p:nvSpPr>
            <p:spPr>
              <a:xfrm>
                <a:off x="6495079" y="3531190"/>
                <a:ext cx="115157" cy="133025"/>
              </a:xfrm>
              <a:custGeom>
                <a:avLst/>
                <a:gdLst/>
                <a:ahLst/>
                <a:cxnLst/>
                <a:rect l="l" t="t" r="r" b="b"/>
                <a:pathLst>
                  <a:path w="5504" h="6358" extrusionOk="0">
                    <a:moveTo>
                      <a:pt x="5127" y="376"/>
                    </a:moveTo>
                    <a:lnTo>
                      <a:pt x="5127" y="5981"/>
                    </a:lnTo>
                    <a:lnTo>
                      <a:pt x="377" y="5981"/>
                    </a:lnTo>
                    <a:lnTo>
                      <a:pt x="377" y="376"/>
                    </a:lnTo>
                    <a:close/>
                    <a:moveTo>
                      <a:pt x="1" y="0"/>
                    </a:moveTo>
                    <a:lnTo>
                      <a:pt x="1" y="376"/>
                    </a:lnTo>
                    <a:lnTo>
                      <a:pt x="1" y="5981"/>
                    </a:lnTo>
                    <a:lnTo>
                      <a:pt x="1" y="6357"/>
                    </a:lnTo>
                    <a:lnTo>
                      <a:pt x="5503" y="6357"/>
                    </a:lnTo>
                    <a:lnTo>
                      <a:pt x="5503" y="5981"/>
                    </a:lnTo>
                    <a:lnTo>
                      <a:pt x="5503" y="376"/>
                    </a:lnTo>
                    <a:lnTo>
                      <a:pt x="550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763;p50">
                <a:extLst>
                  <a:ext uri="{FF2B5EF4-FFF2-40B4-BE49-F238E27FC236}">
                    <a16:creationId xmlns:a16="http://schemas.microsoft.com/office/drawing/2014/main" id="{B1CA5A29-AAAA-40F8-9963-19850F44D698}"/>
                  </a:ext>
                </a:extLst>
              </p:cNvPr>
              <p:cNvSpPr/>
              <p:nvPr/>
            </p:nvSpPr>
            <p:spPr>
              <a:xfrm>
                <a:off x="6502946" y="3539057"/>
                <a:ext cx="99424" cy="117292"/>
              </a:xfrm>
              <a:custGeom>
                <a:avLst/>
                <a:gdLst/>
                <a:ahLst/>
                <a:cxnLst/>
                <a:rect l="l" t="t" r="r" b="b"/>
                <a:pathLst>
                  <a:path w="4752" h="5606" extrusionOk="0">
                    <a:moveTo>
                      <a:pt x="1" y="0"/>
                    </a:moveTo>
                    <a:lnTo>
                      <a:pt x="1" y="5605"/>
                    </a:lnTo>
                    <a:lnTo>
                      <a:pt x="4751" y="5605"/>
                    </a:lnTo>
                    <a:lnTo>
                      <a:pt x="475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764;p50">
                <a:extLst>
                  <a:ext uri="{FF2B5EF4-FFF2-40B4-BE49-F238E27FC236}">
                    <a16:creationId xmlns:a16="http://schemas.microsoft.com/office/drawing/2014/main" id="{93DD47A1-F188-4730-811A-9863D16F2E37}"/>
                  </a:ext>
                </a:extLst>
              </p:cNvPr>
              <p:cNvSpPr/>
              <p:nvPr/>
            </p:nvSpPr>
            <p:spPr>
              <a:xfrm>
                <a:off x="6502235" y="3568370"/>
                <a:ext cx="103713" cy="8599"/>
              </a:xfrm>
              <a:custGeom>
                <a:avLst/>
                <a:gdLst/>
                <a:ahLst/>
                <a:cxnLst/>
                <a:rect l="l" t="t" r="r" b="b"/>
                <a:pathLst>
                  <a:path w="4957" h="411" extrusionOk="0">
                    <a:moveTo>
                      <a:pt x="1" y="0"/>
                    </a:moveTo>
                    <a:lnTo>
                      <a:pt x="1" y="411"/>
                    </a:lnTo>
                    <a:lnTo>
                      <a:pt x="4956" y="411"/>
                    </a:lnTo>
                    <a:lnTo>
                      <a:pt x="495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765;p50">
                <a:extLst>
                  <a:ext uri="{FF2B5EF4-FFF2-40B4-BE49-F238E27FC236}">
                    <a16:creationId xmlns:a16="http://schemas.microsoft.com/office/drawing/2014/main" id="{FAFC846A-30D3-4D6D-8EEC-8836B88B3B1D}"/>
                  </a:ext>
                </a:extLst>
              </p:cNvPr>
              <p:cNvSpPr/>
              <p:nvPr/>
            </p:nvSpPr>
            <p:spPr>
              <a:xfrm>
                <a:off x="6499368" y="3619148"/>
                <a:ext cx="107291" cy="7867"/>
              </a:xfrm>
              <a:custGeom>
                <a:avLst/>
                <a:gdLst/>
                <a:ahLst/>
                <a:cxnLst/>
                <a:rect l="l" t="t" r="r" b="b"/>
                <a:pathLst>
                  <a:path w="5128" h="376" extrusionOk="0">
                    <a:moveTo>
                      <a:pt x="1" y="0"/>
                    </a:moveTo>
                    <a:lnTo>
                      <a:pt x="1" y="376"/>
                    </a:lnTo>
                    <a:lnTo>
                      <a:pt x="5127" y="376"/>
                    </a:lnTo>
                    <a:lnTo>
                      <a:pt x="512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766;p50">
                <a:extLst>
                  <a:ext uri="{FF2B5EF4-FFF2-40B4-BE49-F238E27FC236}">
                    <a16:creationId xmlns:a16="http://schemas.microsoft.com/office/drawing/2014/main" id="{3629FD93-E6D7-4CE4-B654-ACDCA6225B0E}"/>
                  </a:ext>
                </a:extLst>
              </p:cNvPr>
              <p:cNvSpPr/>
              <p:nvPr/>
            </p:nvSpPr>
            <p:spPr>
              <a:xfrm>
                <a:off x="6531547" y="3538346"/>
                <a:ext cx="7888" cy="120848"/>
              </a:xfrm>
              <a:custGeom>
                <a:avLst/>
                <a:gdLst/>
                <a:ahLst/>
                <a:cxnLst/>
                <a:rect l="l" t="t" r="r" b="b"/>
                <a:pathLst>
                  <a:path w="377" h="5776" extrusionOk="0">
                    <a:moveTo>
                      <a:pt x="1" y="0"/>
                    </a:moveTo>
                    <a:lnTo>
                      <a:pt x="1" y="5776"/>
                    </a:lnTo>
                    <a:lnTo>
                      <a:pt x="377" y="5776"/>
                    </a:lnTo>
                    <a:lnTo>
                      <a:pt x="37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767;p50">
                <a:extLst>
                  <a:ext uri="{FF2B5EF4-FFF2-40B4-BE49-F238E27FC236}">
                    <a16:creationId xmlns:a16="http://schemas.microsoft.com/office/drawing/2014/main" id="{CBF6CE0A-EA35-41A4-90E4-FD005340B0C3}"/>
                  </a:ext>
                </a:extLst>
              </p:cNvPr>
              <p:cNvSpPr/>
              <p:nvPr/>
            </p:nvSpPr>
            <p:spPr>
              <a:xfrm>
                <a:off x="6568015" y="3538346"/>
                <a:ext cx="8599" cy="120848"/>
              </a:xfrm>
              <a:custGeom>
                <a:avLst/>
                <a:gdLst/>
                <a:ahLst/>
                <a:cxnLst/>
                <a:rect l="l" t="t" r="r" b="b"/>
                <a:pathLst>
                  <a:path w="411" h="5776" extrusionOk="0">
                    <a:moveTo>
                      <a:pt x="1" y="0"/>
                    </a:moveTo>
                    <a:lnTo>
                      <a:pt x="1" y="5776"/>
                    </a:lnTo>
                    <a:lnTo>
                      <a:pt x="411" y="5776"/>
                    </a:lnTo>
                    <a:lnTo>
                      <a:pt x="4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768;p50">
                <a:extLst>
                  <a:ext uri="{FF2B5EF4-FFF2-40B4-BE49-F238E27FC236}">
                    <a16:creationId xmlns:a16="http://schemas.microsoft.com/office/drawing/2014/main" id="{5724B205-BB14-4096-BA6E-B71657F3B5B9}"/>
                  </a:ext>
                </a:extLst>
              </p:cNvPr>
              <p:cNvSpPr/>
              <p:nvPr/>
            </p:nvSpPr>
            <p:spPr>
              <a:xfrm>
                <a:off x="6267149" y="3730482"/>
                <a:ext cx="107270" cy="127292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6084" extrusionOk="0">
                    <a:moveTo>
                      <a:pt x="0" y="0"/>
                    </a:moveTo>
                    <a:lnTo>
                      <a:pt x="0" y="6084"/>
                    </a:lnTo>
                    <a:lnTo>
                      <a:pt x="5127" y="6084"/>
                    </a:lnTo>
                    <a:lnTo>
                      <a:pt x="51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769;p50">
                <a:extLst>
                  <a:ext uri="{FF2B5EF4-FFF2-40B4-BE49-F238E27FC236}">
                    <a16:creationId xmlns:a16="http://schemas.microsoft.com/office/drawing/2014/main" id="{A1B5B5EF-CE94-4270-AB27-1212362643EA}"/>
                  </a:ext>
                </a:extLst>
              </p:cNvPr>
              <p:cNvSpPr/>
              <p:nvPr/>
            </p:nvSpPr>
            <p:spPr>
              <a:xfrm>
                <a:off x="6259282" y="3721904"/>
                <a:ext cx="123003" cy="143026"/>
              </a:xfrm>
              <a:custGeom>
                <a:avLst/>
                <a:gdLst/>
                <a:ahLst/>
                <a:cxnLst/>
                <a:rect l="l" t="t" r="r" b="b"/>
                <a:pathLst>
                  <a:path w="5879" h="6836" extrusionOk="0">
                    <a:moveTo>
                      <a:pt x="1880" y="410"/>
                    </a:moveTo>
                    <a:lnTo>
                      <a:pt x="1880" y="1948"/>
                    </a:lnTo>
                    <a:lnTo>
                      <a:pt x="376" y="1948"/>
                    </a:lnTo>
                    <a:lnTo>
                      <a:pt x="376" y="410"/>
                    </a:lnTo>
                    <a:close/>
                    <a:moveTo>
                      <a:pt x="3691" y="410"/>
                    </a:moveTo>
                    <a:lnTo>
                      <a:pt x="3691" y="1948"/>
                    </a:lnTo>
                    <a:lnTo>
                      <a:pt x="2256" y="1948"/>
                    </a:lnTo>
                    <a:lnTo>
                      <a:pt x="2256" y="410"/>
                    </a:lnTo>
                    <a:close/>
                    <a:moveTo>
                      <a:pt x="5503" y="410"/>
                    </a:moveTo>
                    <a:lnTo>
                      <a:pt x="5503" y="1948"/>
                    </a:lnTo>
                    <a:lnTo>
                      <a:pt x="4135" y="1948"/>
                    </a:lnTo>
                    <a:lnTo>
                      <a:pt x="4135" y="410"/>
                    </a:lnTo>
                    <a:close/>
                    <a:moveTo>
                      <a:pt x="5503" y="2359"/>
                    </a:moveTo>
                    <a:lnTo>
                      <a:pt x="5503" y="4477"/>
                    </a:lnTo>
                    <a:lnTo>
                      <a:pt x="4135" y="4477"/>
                    </a:lnTo>
                    <a:lnTo>
                      <a:pt x="4135" y="2359"/>
                    </a:lnTo>
                    <a:close/>
                    <a:moveTo>
                      <a:pt x="1880" y="2393"/>
                    </a:moveTo>
                    <a:lnTo>
                      <a:pt x="1880" y="4512"/>
                    </a:lnTo>
                    <a:lnTo>
                      <a:pt x="376" y="4512"/>
                    </a:lnTo>
                    <a:lnTo>
                      <a:pt x="376" y="2393"/>
                    </a:lnTo>
                    <a:close/>
                    <a:moveTo>
                      <a:pt x="3691" y="2393"/>
                    </a:moveTo>
                    <a:lnTo>
                      <a:pt x="3691" y="4512"/>
                    </a:lnTo>
                    <a:lnTo>
                      <a:pt x="2256" y="4512"/>
                    </a:lnTo>
                    <a:lnTo>
                      <a:pt x="2256" y="2393"/>
                    </a:lnTo>
                    <a:close/>
                    <a:moveTo>
                      <a:pt x="1880" y="4922"/>
                    </a:moveTo>
                    <a:lnTo>
                      <a:pt x="1880" y="6426"/>
                    </a:lnTo>
                    <a:lnTo>
                      <a:pt x="376" y="6426"/>
                    </a:lnTo>
                    <a:lnTo>
                      <a:pt x="376" y="4922"/>
                    </a:lnTo>
                    <a:close/>
                    <a:moveTo>
                      <a:pt x="3691" y="4922"/>
                    </a:moveTo>
                    <a:lnTo>
                      <a:pt x="3691" y="6426"/>
                    </a:lnTo>
                    <a:lnTo>
                      <a:pt x="2256" y="6426"/>
                    </a:lnTo>
                    <a:lnTo>
                      <a:pt x="2256" y="4922"/>
                    </a:lnTo>
                    <a:close/>
                    <a:moveTo>
                      <a:pt x="5503" y="4922"/>
                    </a:moveTo>
                    <a:lnTo>
                      <a:pt x="5503" y="6426"/>
                    </a:lnTo>
                    <a:lnTo>
                      <a:pt x="4135" y="6426"/>
                    </a:lnTo>
                    <a:lnTo>
                      <a:pt x="4135" y="4922"/>
                    </a:lnTo>
                    <a:close/>
                    <a:moveTo>
                      <a:pt x="0" y="0"/>
                    </a:moveTo>
                    <a:lnTo>
                      <a:pt x="0" y="376"/>
                    </a:lnTo>
                    <a:lnTo>
                      <a:pt x="0" y="6426"/>
                    </a:lnTo>
                    <a:lnTo>
                      <a:pt x="0" y="6836"/>
                    </a:lnTo>
                    <a:lnTo>
                      <a:pt x="5878" y="6836"/>
                    </a:lnTo>
                    <a:lnTo>
                      <a:pt x="5878" y="6426"/>
                    </a:lnTo>
                    <a:lnTo>
                      <a:pt x="5878" y="376"/>
                    </a:lnTo>
                    <a:lnTo>
                      <a:pt x="58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770;p50">
                <a:extLst>
                  <a:ext uri="{FF2B5EF4-FFF2-40B4-BE49-F238E27FC236}">
                    <a16:creationId xmlns:a16="http://schemas.microsoft.com/office/drawing/2014/main" id="{16374DEE-BB07-4695-BA6F-E890CE3C9E17}"/>
                  </a:ext>
                </a:extLst>
              </p:cNvPr>
              <p:cNvSpPr/>
              <p:nvPr/>
            </p:nvSpPr>
            <p:spPr>
              <a:xfrm>
                <a:off x="6735475" y="3955876"/>
                <a:ext cx="107270" cy="126581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6050" extrusionOk="0">
                    <a:moveTo>
                      <a:pt x="1" y="1"/>
                    </a:moveTo>
                    <a:lnTo>
                      <a:pt x="1" y="6050"/>
                    </a:lnTo>
                    <a:lnTo>
                      <a:pt x="5127" y="6050"/>
                    </a:lnTo>
                    <a:lnTo>
                      <a:pt x="512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771;p50">
                <a:extLst>
                  <a:ext uri="{FF2B5EF4-FFF2-40B4-BE49-F238E27FC236}">
                    <a16:creationId xmlns:a16="http://schemas.microsoft.com/office/drawing/2014/main" id="{07175299-58FC-4B47-8ED9-9C9313E2CFB0}"/>
                  </a:ext>
                </a:extLst>
              </p:cNvPr>
              <p:cNvSpPr/>
              <p:nvPr/>
            </p:nvSpPr>
            <p:spPr>
              <a:xfrm>
                <a:off x="6727608" y="3948009"/>
                <a:ext cx="123736" cy="143047"/>
              </a:xfrm>
              <a:custGeom>
                <a:avLst/>
                <a:gdLst/>
                <a:ahLst/>
                <a:cxnLst/>
                <a:rect l="l" t="t" r="r" b="b"/>
                <a:pathLst>
                  <a:path w="5914" h="6837" extrusionOk="0">
                    <a:moveTo>
                      <a:pt x="1880" y="377"/>
                    </a:moveTo>
                    <a:lnTo>
                      <a:pt x="1880" y="1915"/>
                    </a:lnTo>
                    <a:lnTo>
                      <a:pt x="377" y="1915"/>
                    </a:lnTo>
                    <a:lnTo>
                      <a:pt x="377" y="377"/>
                    </a:lnTo>
                    <a:close/>
                    <a:moveTo>
                      <a:pt x="3726" y="411"/>
                    </a:moveTo>
                    <a:lnTo>
                      <a:pt x="3726" y="1949"/>
                    </a:lnTo>
                    <a:lnTo>
                      <a:pt x="2256" y="1949"/>
                    </a:lnTo>
                    <a:lnTo>
                      <a:pt x="2256" y="411"/>
                    </a:lnTo>
                    <a:close/>
                    <a:moveTo>
                      <a:pt x="5503" y="411"/>
                    </a:moveTo>
                    <a:lnTo>
                      <a:pt x="5503" y="1949"/>
                    </a:lnTo>
                    <a:lnTo>
                      <a:pt x="4136" y="1949"/>
                    </a:lnTo>
                    <a:lnTo>
                      <a:pt x="4136" y="411"/>
                    </a:lnTo>
                    <a:close/>
                    <a:moveTo>
                      <a:pt x="1880" y="2359"/>
                    </a:moveTo>
                    <a:lnTo>
                      <a:pt x="1880" y="4478"/>
                    </a:lnTo>
                    <a:lnTo>
                      <a:pt x="377" y="4478"/>
                    </a:lnTo>
                    <a:lnTo>
                      <a:pt x="377" y="2359"/>
                    </a:lnTo>
                    <a:close/>
                    <a:moveTo>
                      <a:pt x="3726" y="2359"/>
                    </a:moveTo>
                    <a:lnTo>
                      <a:pt x="3726" y="4478"/>
                    </a:lnTo>
                    <a:lnTo>
                      <a:pt x="2256" y="4478"/>
                    </a:lnTo>
                    <a:lnTo>
                      <a:pt x="2256" y="2359"/>
                    </a:lnTo>
                    <a:close/>
                    <a:moveTo>
                      <a:pt x="5503" y="2359"/>
                    </a:moveTo>
                    <a:lnTo>
                      <a:pt x="5503" y="4478"/>
                    </a:lnTo>
                    <a:lnTo>
                      <a:pt x="4136" y="4478"/>
                    </a:lnTo>
                    <a:lnTo>
                      <a:pt x="4136" y="2359"/>
                    </a:lnTo>
                    <a:close/>
                    <a:moveTo>
                      <a:pt x="1880" y="4922"/>
                    </a:moveTo>
                    <a:lnTo>
                      <a:pt x="1880" y="6460"/>
                    </a:lnTo>
                    <a:lnTo>
                      <a:pt x="377" y="6460"/>
                    </a:lnTo>
                    <a:lnTo>
                      <a:pt x="377" y="4922"/>
                    </a:lnTo>
                    <a:close/>
                    <a:moveTo>
                      <a:pt x="3726" y="4922"/>
                    </a:moveTo>
                    <a:lnTo>
                      <a:pt x="3726" y="6460"/>
                    </a:lnTo>
                    <a:lnTo>
                      <a:pt x="2256" y="6460"/>
                    </a:lnTo>
                    <a:lnTo>
                      <a:pt x="2256" y="4922"/>
                    </a:lnTo>
                    <a:close/>
                    <a:moveTo>
                      <a:pt x="5503" y="4922"/>
                    </a:moveTo>
                    <a:lnTo>
                      <a:pt x="5503" y="6460"/>
                    </a:lnTo>
                    <a:lnTo>
                      <a:pt x="4136" y="6460"/>
                    </a:lnTo>
                    <a:lnTo>
                      <a:pt x="4136" y="4922"/>
                    </a:lnTo>
                    <a:close/>
                    <a:moveTo>
                      <a:pt x="1" y="1"/>
                    </a:moveTo>
                    <a:lnTo>
                      <a:pt x="1" y="377"/>
                    </a:lnTo>
                    <a:lnTo>
                      <a:pt x="1" y="6460"/>
                    </a:lnTo>
                    <a:lnTo>
                      <a:pt x="1" y="6836"/>
                    </a:lnTo>
                    <a:lnTo>
                      <a:pt x="5913" y="6836"/>
                    </a:lnTo>
                    <a:lnTo>
                      <a:pt x="5913" y="6460"/>
                    </a:lnTo>
                    <a:lnTo>
                      <a:pt x="5913" y="377"/>
                    </a:lnTo>
                    <a:lnTo>
                      <a:pt x="591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772;p50">
                <a:extLst>
                  <a:ext uri="{FF2B5EF4-FFF2-40B4-BE49-F238E27FC236}">
                    <a16:creationId xmlns:a16="http://schemas.microsoft.com/office/drawing/2014/main" id="{1B215B63-D24A-462A-9415-E937FF6AB62D}"/>
                  </a:ext>
                </a:extLst>
              </p:cNvPr>
              <p:cNvSpPr/>
              <p:nvPr/>
            </p:nvSpPr>
            <p:spPr>
              <a:xfrm>
                <a:off x="6499368" y="3955876"/>
                <a:ext cx="107291" cy="126581"/>
              </a:xfrm>
              <a:custGeom>
                <a:avLst/>
                <a:gdLst/>
                <a:ahLst/>
                <a:cxnLst/>
                <a:rect l="l" t="t" r="r" b="b"/>
                <a:pathLst>
                  <a:path w="5128" h="6050" extrusionOk="0">
                    <a:moveTo>
                      <a:pt x="1" y="1"/>
                    </a:moveTo>
                    <a:lnTo>
                      <a:pt x="1" y="6050"/>
                    </a:lnTo>
                    <a:lnTo>
                      <a:pt x="5127" y="6050"/>
                    </a:lnTo>
                    <a:lnTo>
                      <a:pt x="512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773;p50">
                <a:extLst>
                  <a:ext uri="{FF2B5EF4-FFF2-40B4-BE49-F238E27FC236}">
                    <a16:creationId xmlns:a16="http://schemas.microsoft.com/office/drawing/2014/main" id="{079494FB-133B-45F4-9849-8C860A47E38F}"/>
                  </a:ext>
                </a:extLst>
              </p:cNvPr>
              <p:cNvSpPr/>
              <p:nvPr/>
            </p:nvSpPr>
            <p:spPr>
              <a:xfrm>
                <a:off x="6491502" y="3948009"/>
                <a:ext cx="123024" cy="143047"/>
              </a:xfrm>
              <a:custGeom>
                <a:avLst/>
                <a:gdLst/>
                <a:ahLst/>
                <a:cxnLst/>
                <a:rect l="l" t="t" r="r" b="b"/>
                <a:pathLst>
                  <a:path w="5880" h="6837" extrusionOk="0">
                    <a:moveTo>
                      <a:pt x="1881" y="377"/>
                    </a:moveTo>
                    <a:lnTo>
                      <a:pt x="1881" y="1915"/>
                    </a:lnTo>
                    <a:lnTo>
                      <a:pt x="377" y="1915"/>
                    </a:lnTo>
                    <a:lnTo>
                      <a:pt x="377" y="377"/>
                    </a:lnTo>
                    <a:close/>
                    <a:moveTo>
                      <a:pt x="3726" y="411"/>
                    </a:moveTo>
                    <a:lnTo>
                      <a:pt x="3726" y="1949"/>
                    </a:lnTo>
                    <a:lnTo>
                      <a:pt x="2257" y="1949"/>
                    </a:lnTo>
                    <a:lnTo>
                      <a:pt x="2257" y="411"/>
                    </a:lnTo>
                    <a:close/>
                    <a:moveTo>
                      <a:pt x="5503" y="411"/>
                    </a:moveTo>
                    <a:lnTo>
                      <a:pt x="5503" y="1949"/>
                    </a:lnTo>
                    <a:lnTo>
                      <a:pt x="4136" y="1949"/>
                    </a:lnTo>
                    <a:lnTo>
                      <a:pt x="4136" y="411"/>
                    </a:lnTo>
                    <a:close/>
                    <a:moveTo>
                      <a:pt x="1881" y="2359"/>
                    </a:moveTo>
                    <a:lnTo>
                      <a:pt x="1881" y="4478"/>
                    </a:lnTo>
                    <a:lnTo>
                      <a:pt x="377" y="4478"/>
                    </a:lnTo>
                    <a:lnTo>
                      <a:pt x="377" y="2359"/>
                    </a:lnTo>
                    <a:close/>
                    <a:moveTo>
                      <a:pt x="3726" y="2359"/>
                    </a:moveTo>
                    <a:lnTo>
                      <a:pt x="3726" y="4478"/>
                    </a:lnTo>
                    <a:lnTo>
                      <a:pt x="2257" y="4478"/>
                    </a:lnTo>
                    <a:lnTo>
                      <a:pt x="2257" y="2359"/>
                    </a:lnTo>
                    <a:close/>
                    <a:moveTo>
                      <a:pt x="5503" y="2359"/>
                    </a:moveTo>
                    <a:lnTo>
                      <a:pt x="5503" y="4478"/>
                    </a:lnTo>
                    <a:lnTo>
                      <a:pt x="4136" y="4478"/>
                    </a:lnTo>
                    <a:lnTo>
                      <a:pt x="4136" y="2359"/>
                    </a:lnTo>
                    <a:close/>
                    <a:moveTo>
                      <a:pt x="1881" y="4922"/>
                    </a:moveTo>
                    <a:lnTo>
                      <a:pt x="1881" y="6460"/>
                    </a:lnTo>
                    <a:lnTo>
                      <a:pt x="377" y="6460"/>
                    </a:lnTo>
                    <a:lnTo>
                      <a:pt x="377" y="4922"/>
                    </a:lnTo>
                    <a:close/>
                    <a:moveTo>
                      <a:pt x="3726" y="4922"/>
                    </a:moveTo>
                    <a:lnTo>
                      <a:pt x="3726" y="6460"/>
                    </a:lnTo>
                    <a:lnTo>
                      <a:pt x="2257" y="6460"/>
                    </a:lnTo>
                    <a:lnTo>
                      <a:pt x="2257" y="4922"/>
                    </a:lnTo>
                    <a:close/>
                    <a:moveTo>
                      <a:pt x="5503" y="4922"/>
                    </a:moveTo>
                    <a:lnTo>
                      <a:pt x="5503" y="6460"/>
                    </a:lnTo>
                    <a:lnTo>
                      <a:pt x="4136" y="6460"/>
                    </a:lnTo>
                    <a:lnTo>
                      <a:pt x="4136" y="4922"/>
                    </a:lnTo>
                    <a:close/>
                    <a:moveTo>
                      <a:pt x="1" y="1"/>
                    </a:moveTo>
                    <a:lnTo>
                      <a:pt x="1" y="377"/>
                    </a:lnTo>
                    <a:lnTo>
                      <a:pt x="1" y="6460"/>
                    </a:lnTo>
                    <a:lnTo>
                      <a:pt x="1" y="6836"/>
                    </a:lnTo>
                    <a:lnTo>
                      <a:pt x="5879" y="6836"/>
                    </a:lnTo>
                    <a:lnTo>
                      <a:pt x="5879" y="6460"/>
                    </a:lnTo>
                    <a:lnTo>
                      <a:pt x="5879" y="377"/>
                    </a:lnTo>
                    <a:lnTo>
                      <a:pt x="587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774;p50">
                <a:extLst>
                  <a:ext uri="{FF2B5EF4-FFF2-40B4-BE49-F238E27FC236}">
                    <a16:creationId xmlns:a16="http://schemas.microsoft.com/office/drawing/2014/main" id="{35199399-3D6E-41AC-8EB6-D15BBA700BD0}"/>
                  </a:ext>
                </a:extLst>
              </p:cNvPr>
              <p:cNvSpPr/>
              <p:nvPr/>
            </p:nvSpPr>
            <p:spPr>
              <a:xfrm>
                <a:off x="6267150" y="3955876"/>
                <a:ext cx="107270" cy="126581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6050" extrusionOk="0">
                    <a:moveTo>
                      <a:pt x="0" y="1"/>
                    </a:moveTo>
                    <a:lnTo>
                      <a:pt x="0" y="6050"/>
                    </a:lnTo>
                    <a:lnTo>
                      <a:pt x="5127" y="6050"/>
                    </a:lnTo>
                    <a:lnTo>
                      <a:pt x="512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775;p50">
                <a:extLst>
                  <a:ext uri="{FF2B5EF4-FFF2-40B4-BE49-F238E27FC236}">
                    <a16:creationId xmlns:a16="http://schemas.microsoft.com/office/drawing/2014/main" id="{AC3D1B3E-DE36-44FB-A91D-81DEA6FB235F}"/>
                  </a:ext>
                </a:extLst>
              </p:cNvPr>
              <p:cNvSpPr/>
              <p:nvPr/>
            </p:nvSpPr>
            <p:spPr>
              <a:xfrm>
                <a:off x="6259283" y="3948009"/>
                <a:ext cx="123003" cy="143047"/>
              </a:xfrm>
              <a:custGeom>
                <a:avLst/>
                <a:gdLst/>
                <a:ahLst/>
                <a:cxnLst/>
                <a:rect l="l" t="t" r="r" b="b"/>
                <a:pathLst>
                  <a:path w="5879" h="6837" extrusionOk="0">
                    <a:moveTo>
                      <a:pt x="1880" y="377"/>
                    </a:moveTo>
                    <a:lnTo>
                      <a:pt x="1880" y="1915"/>
                    </a:lnTo>
                    <a:lnTo>
                      <a:pt x="376" y="1915"/>
                    </a:lnTo>
                    <a:lnTo>
                      <a:pt x="376" y="377"/>
                    </a:lnTo>
                    <a:close/>
                    <a:moveTo>
                      <a:pt x="3691" y="411"/>
                    </a:moveTo>
                    <a:lnTo>
                      <a:pt x="3691" y="1949"/>
                    </a:lnTo>
                    <a:lnTo>
                      <a:pt x="2256" y="1949"/>
                    </a:lnTo>
                    <a:lnTo>
                      <a:pt x="2256" y="411"/>
                    </a:lnTo>
                    <a:close/>
                    <a:moveTo>
                      <a:pt x="5503" y="411"/>
                    </a:moveTo>
                    <a:lnTo>
                      <a:pt x="5503" y="1949"/>
                    </a:lnTo>
                    <a:lnTo>
                      <a:pt x="4135" y="1949"/>
                    </a:lnTo>
                    <a:lnTo>
                      <a:pt x="4135" y="411"/>
                    </a:lnTo>
                    <a:close/>
                    <a:moveTo>
                      <a:pt x="1880" y="2359"/>
                    </a:moveTo>
                    <a:lnTo>
                      <a:pt x="1880" y="4478"/>
                    </a:lnTo>
                    <a:lnTo>
                      <a:pt x="376" y="4478"/>
                    </a:lnTo>
                    <a:lnTo>
                      <a:pt x="376" y="2359"/>
                    </a:lnTo>
                    <a:close/>
                    <a:moveTo>
                      <a:pt x="3691" y="2359"/>
                    </a:moveTo>
                    <a:lnTo>
                      <a:pt x="3691" y="4478"/>
                    </a:lnTo>
                    <a:lnTo>
                      <a:pt x="2256" y="4478"/>
                    </a:lnTo>
                    <a:lnTo>
                      <a:pt x="2256" y="2359"/>
                    </a:lnTo>
                    <a:close/>
                    <a:moveTo>
                      <a:pt x="5503" y="2359"/>
                    </a:moveTo>
                    <a:lnTo>
                      <a:pt x="5503" y="4478"/>
                    </a:lnTo>
                    <a:lnTo>
                      <a:pt x="4135" y="4478"/>
                    </a:lnTo>
                    <a:lnTo>
                      <a:pt x="4135" y="2359"/>
                    </a:lnTo>
                    <a:close/>
                    <a:moveTo>
                      <a:pt x="1880" y="4922"/>
                    </a:moveTo>
                    <a:lnTo>
                      <a:pt x="1880" y="6460"/>
                    </a:lnTo>
                    <a:lnTo>
                      <a:pt x="376" y="6460"/>
                    </a:lnTo>
                    <a:lnTo>
                      <a:pt x="376" y="4922"/>
                    </a:lnTo>
                    <a:close/>
                    <a:moveTo>
                      <a:pt x="3691" y="4922"/>
                    </a:moveTo>
                    <a:lnTo>
                      <a:pt x="3691" y="6460"/>
                    </a:lnTo>
                    <a:lnTo>
                      <a:pt x="2256" y="6460"/>
                    </a:lnTo>
                    <a:lnTo>
                      <a:pt x="2256" y="4922"/>
                    </a:lnTo>
                    <a:close/>
                    <a:moveTo>
                      <a:pt x="5503" y="4922"/>
                    </a:moveTo>
                    <a:lnTo>
                      <a:pt x="5503" y="6460"/>
                    </a:lnTo>
                    <a:lnTo>
                      <a:pt x="4135" y="6460"/>
                    </a:lnTo>
                    <a:lnTo>
                      <a:pt x="4135" y="4922"/>
                    </a:lnTo>
                    <a:close/>
                    <a:moveTo>
                      <a:pt x="0" y="1"/>
                    </a:moveTo>
                    <a:lnTo>
                      <a:pt x="0" y="377"/>
                    </a:lnTo>
                    <a:lnTo>
                      <a:pt x="0" y="6460"/>
                    </a:lnTo>
                    <a:lnTo>
                      <a:pt x="0" y="6836"/>
                    </a:lnTo>
                    <a:lnTo>
                      <a:pt x="5878" y="6836"/>
                    </a:lnTo>
                    <a:lnTo>
                      <a:pt x="5878" y="6460"/>
                    </a:lnTo>
                    <a:lnTo>
                      <a:pt x="5878" y="377"/>
                    </a:lnTo>
                    <a:lnTo>
                      <a:pt x="587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776;p50">
                <a:extLst>
                  <a:ext uri="{FF2B5EF4-FFF2-40B4-BE49-F238E27FC236}">
                    <a16:creationId xmlns:a16="http://schemas.microsoft.com/office/drawing/2014/main" id="{71B01ABA-53C2-4412-A05F-96C6D277C4C8}"/>
                  </a:ext>
                </a:extLst>
              </p:cNvPr>
              <p:cNvSpPr/>
              <p:nvPr/>
            </p:nvSpPr>
            <p:spPr>
              <a:xfrm>
                <a:off x="6008131" y="3388897"/>
                <a:ext cx="1084057" cy="338798"/>
              </a:xfrm>
              <a:custGeom>
                <a:avLst/>
                <a:gdLst/>
                <a:ahLst/>
                <a:cxnLst/>
                <a:rect l="l" t="t" r="r" b="b"/>
                <a:pathLst>
                  <a:path w="51813" h="16193" extrusionOk="0">
                    <a:moveTo>
                      <a:pt x="26043" y="0"/>
                    </a:moveTo>
                    <a:lnTo>
                      <a:pt x="376" y="12133"/>
                    </a:lnTo>
                    <a:cubicBezTo>
                      <a:pt x="103" y="12372"/>
                      <a:pt x="1" y="12645"/>
                      <a:pt x="1" y="12953"/>
                    </a:cubicBezTo>
                    <a:lnTo>
                      <a:pt x="1" y="15140"/>
                    </a:lnTo>
                    <a:cubicBezTo>
                      <a:pt x="1" y="15769"/>
                      <a:pt x="514" y="16193"/>
                      <a:pt x="1057" y="16193"/>
                    </a:cubicBezTo>
                    <a:cubicBezTo>
                      <a:pt x="1281" y="16193"/>
                      <a:pt x="1510" y="16120"/>
                      <a:pt x="1709" y="15961"/>
                    </a:cubicBezTo>
                    <a:lnTo>
                      <a:pt x="25394" y="5468"/>
                    </a:lnTo>
                    <a:cubicBezTo>
                      <a:pt x="25599" y="5298"/>
                      <a:pt x="25838" y="5212"/>
                      <a:pt x="26077" y="5212"/>
                    </a:cubicBezTo>
                    <a:cubicBezTo>
                      <a:pt x="26316" y="5212"/>
                      <a:pt x="26556" y="5298"/>
                      <a:pt x="26761" y="5468"/>
                    </a:cubicBezTo>
                    <a:lnTo>
                      <a:pt x="50103" y="15961"/>
                    </a:lnTo>
                    <a:cubicBezTo>
                      <a:pt x="50303" y="16120"/>
                      <a:pt x="50532" y="16193"/>
                      <a:pt x="50756" y="16193"/>
                    </a:cubicBezTo>
                    <a:cubicBezTo>
                      <a:pt x="51299" y="16193"/>
                      <a:pt x="51812" y="15769"/>
                      <a:pt x="51812" y="15140"/>
                    </a:cubicBezTo>
                    <a:lnTo>
                      <a:pt x="51812" y="12782"/>
                    </a:lnTo>
                    <a:lnTo>
                      <a:pt x="51778" y="12782"/>
                    </a:lnTo>
                    <a:cubicBezTo>
                      <a:pt x="51778" y="12475"/>
                      <a:pt x="51641" y="12133"/>
                      <a:pt x="51368" y="11962"/>
                    </a:cubicBezTo>
                    <a:lnTo>
                      <a:pt x="2604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777;p50">
                <a:extLst>
                  <a:ext uri="{FF2B5EF4-FFF2-40B4-BE49-F238E27FC236}">
                    <a16:creationId xmlns:a16="http://schemas.microsoft.com/office/drawing/2014/main" id="{776353D3-69E4-4A59-8CD0-4103450783DC}"/>
                  </a:ext>
                </a:extLst>
              </p:cNvPr>
              <p:cNvSpPr/>
              <p:nvPr/>
            </p:nvSpPr>
            <p:spPr>
              <a:xfrm>
                <a:off x="6545147" y="3377452"/>
                <a:ext cx="15022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718" h="172" extrusionOk="0">
                    <a:moveTo>
                      <a:pt x="376" y="0"/>
                    </a:moveTo>
                    <a:lnTo>
                      <a:pt x="0" y="171"/>
                    </a:lnTo>
                    <a:lnTo>
                      <a:pt x="718" y="171"/>
                    </a:lnTo>
                    <a:lnTo>
                      <a:pt x="376" y="0"/>
                    </a:lnTo>
                    <a:close/>
                  </a:path>
                </a:pathLst>
              </a:custGeom>
              <a:solidFill>
                <a:srgbClr val="D7D6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778;p50">
                <a:extLst>
                  <a:ext uri="{FF2B5EF4-FFF2-40B4-BE49-F238E27FC236}">
                    <a16:creationId xmlns:a16="http://schemas.microsoft.com/office/drawing/2014/main" id="{8F9685EF-C8D2-4CFC-8C95-BE625AC5DCD0}"/>
                  </a:ext>
                </a:extLst>
              </p:cNvPr>
              <p:cNvSpPr/>
              <p:nvPr/>
            </p:nvSpPr>
            <p:spPr>
              <a:xfrm>
                <a:off x="7059985" y="3713529"/>
                <a:ext cx="6444" cy="2155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03" extrusionOk="0">
                    <a:moveTo>
                      <a:pt x="0" y="0"/>
                    </a:moveTo>
                    <a:cubicBezTo>
                      <a:pt x="69" y="35"/>
                      <a:pt x="205" y="103"/>
                      <a:pt x="308" y="103"/>
                    </a:cubicBezTo>
                    <a:cubicBezTo>
                      <a:pt x="205" y="35"/>
                      <a:pt x="69" y="35"/>
                      <a:pt x="0" y="0"/>
                    </a:cubicBezTo>
                    <a:close/>
                  </a:path>
                </a:pathLst>
              </a:custGeom>
              <a:solidFill>
                <a:srgbClr val="D7D6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779;p50">
                <a:extLst>
                  <a:ext uri="{FF2B5EF4-FFF2-40B4-BE49-F238E27FC236}">
                    <a16:creationId xmlns:a16="http://schemas.microsoft.com/office/drawing/2014/main" id="{7221F730-34A9-45E5-B2B1-6D7DF32DDE86}"/>
                  </a:ext>
                </a:extLst>
              </p:cNvPr>
              <p:cNvSpPr/>
              <p:nvPr/>
            </p:nvSpPr>
            <p:spPr>
              <a:xfrm>
                <a:off x="6031731" y="3713529"/>
                <a:ext cx="6444" cy="2155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03" extrusionOk="0">
                    <a:moveTo>
                      <a:pt x="308" y="0"/>
                    </a:moveTo>
                    <a:lnTo>
                      <a:pt x="308" y="0"/>
                    </a:lnTo>
                    <a:cubicBezTo>
                      <a:pt x="281" y="7"/>
                      <a:pt x="256" y="15"/>
                      <a:pt x="234" y="24"/>
                    </a:cubicBezTo>
                    <a:lnTo>
                      <a:pt x="234" y="24"/>
                    </a:lnTo>
                    <a:cubicBezTo>
                      <a:pt x="263" y="17"/>
                      <a:pt x="288" y="10"/>
                      <a:pt x="308" y="0"/>
                    </a:cubicBezTo>
                    <a:close/>
                    <a:moveTo>
                      <a:pt x="234" y="24"/>
                    </a:moveTo>
                    <a:cubicBezTo>
                      <a:pt x="163" y="40"/>
                      <a:pt x="73" y="54"/>
                      <a:pt x="0" y="103"/>
                    </a:cubicBezTo>
                    <a:cubicBezTo>
                      <a:pt x="83" y="103"/>
                      <a:pt x="143" y="59"/>
                      <a:pt x="234" y="24"/>
                    </a:cubicBezTo>
                    <a:close/>
                  </a:path>
                </a:pathLst>
              </a:custGeom>
              <a:solidFill>
                <a:srgbClr val="D7D6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780;p50">
                <a:extLst>
                  <a:ext uri="{FF2B5EF4-FFF2-40B4-BE49-F238E27FC236}">
                    <a16:creationId xmlns:a16="http://schemas.microsoft.com/office/drawing/2014/main" id="{C59359A9-B1DF-4486-9859-165329515223}"/>
                  </a:ext>
                </a:extLst>
              </p:cNvPr>
              <p:cNvSpPr/>
              <p:nvPr/>
            </p:nvSpPr>
            <p:spPr>
              <a:xfrm>
                <a:off x="7034962" y="3702085"/>
                <a:ext cx="25044" cy="12177"/>
              </a:xfrm>
              <a:custGeom>
                <a:avLst/>
                <a:gdLst/>
                <a:ahLst/>
                <a:cxnLst/>
                <a:rect l="l" t="t" r="r" b="b"/>
                <a:pathLst>
                  <a:path w="1197" h="58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50" y="223"/>
                      <a:pt x="700" y="387"/>
                      <a:pt x="1105" y="546"/>
                    </a:cubicBezTo>
                    <a:lnTo>
                      <a:pt x="1105" y="546"/>
                    </a:lnTo>
                    <a:cubicBezTo>
                      <a:pt x="1052" y="521"/>
                      <a:pt x="1014" y="490"/>
                      <a:pt x="991" y="445"/>
                    </a:cubicBezTo>
                    <a:lnTo>
                      <a:pt x="0" y="1"/>
                    </a:lnTo>
                    <a:close/>
                    <a:moveTo>
                      <a:pt x="1105" y="546"/>
                    </a:moveTo>
                    <a:cubicBezTo>
                      <a:pt x="1132" y="559"/>
                      <a:pt x="1162" y="570"/>
                      <a:pt x="1196" y="582"/>
                    </a:cubicBezTo>
                    <a:cubicBezTo>
                      <a:pt x="1166" y="570"/>
                      <a:pt x="1135" y="558"/>
                      <a:pt x="1105" y="546"/>
                    </a:cubicBezTo>
                    <a:close/>
                  </a:path>
                </a:pathLst>
              </a:custGeom>
              <a:solidFill>
                <a:srgbClr val="D7D6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781;p50">
                <a:extLst>
                  <a:ext uri="{FF2B5EF4-FFF2-40B4-BE49-F238E27FC236}">
                    <a16:creationId xmlns:a16="http://schemas.microsoft.com/office/drawing/2014/main" id="{F55EB67E-08B4-4401-AA7B-9B600800936E}"/>
                  </a:ext>
                </a:extLst>
              </p:cNvPr>
              <p:cNvSpPr/>
              <p:nvPr/>
            </p:nvSpPr>
            <p:spPr>
              <a:xfrm>
                <a:off x="6778496" y="4280569"/>
                <a:ext cx="191650" cy="126581"/>
              </a:xfrm>
              <a:custGeom>
                <a:avLst/>
                <a:gdLst/>
                <a:ahLst/>
                <a:cxnLst/>
                <a:rect l="l" t="t" r="r" b="b"/>
                <a:pathLst>
                  <a:path w="9160" h="6050" extrusionOk="0">
                    <a:moveTo>
                      <a:pt x="1" y="0"/>
                    </a:moveTo>
                    <a:lnTo>
                      <a:pt x="1" y="6050"/>
                    </a:lnTo>
                    <a:lnTo>
                      <a:pt x="9160" y="6050"/>
                    </a:lnTo>
                    <a:lnTo>
                      <a:pt x="916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782;p50">
                <a:extLst>
                  <a:ext uri="{FF2B5EF4-FFF2-40B4-BE49-F238E27FC236}">
                    <a16:creationId xmlns:a16="http://schemas.microsoft.com/office/drawing/2014/main" id="{42CA24A1-C297-4F22-92C9-7F1514BF0EEF}"/>
                  </a:ext>
                </a:extLst>
              </p:cNvPr>
              <p:cNvSpPr/>
              <p:nvPr/>
            </p:nvSpPr>
            <p:spPr>
              <a:xfrm>
                <a:off x="6770629" y="4271280"/>
                <a:ext cx="208116" cy="143026"/>
              </a:xfrm>
              <a:custGeom>
                <a:avLst/>
                <a:gdLst/>
                <a:ahLst/>
                <a:cxnLst/>
                <a:rect l="l" t="t" r="r" b="b"/>
                <a:pathLst>
                  <a:path w="9947" h="6836" extrusionOk="0">
                    <a:moveTo>
                      <a:pt x="2427" y="820"/>
                    </a:moveTo>
                    <a:lnTo>
                      <a:pt x="2427" y="1948"/>
                    </a:lnTo>
                    <a:lnTo>
                      <a:pt x="821" y="1948"/>
                    </a:lnTo>
                    <a:lnTo>
                      <a:pt x="821" y="820"/>
                    </a:lnTo>
                    <a:close/>
                    <a:moveTo>
                      <a:pt x="7212" y="820"/>
                    </a:moveTo>
                    <a:lnTo>
                      <a:pt x="7212" y="1948"/>
                    </a:lnTo>
                    <a:lnTo>
                      <a:pt x="5264" y="1948"/>
                    </a:lnTo>
                    <a:lnTo>
                      <a:pt x="5264" y="820"/>
                    </a:lnTo>
                    <a:close/>
                    <a:moveTo>
                      <a:pt x="4444" y="820"/>
                    </a:moveTo>
                    <a:lnTo>
                      <a:pt x="4444" y="1982"/>
                    </a:lnTo>
                    <a:lnTo>
                      <a:pt x="2837" y="1982"/>
                    </a:lnTo>
                    <a:lnTo>
                      <a:pt x="2837" y="820"/>
                    </a:lnTo>
                    <a:close/>
                    <a:moveTo>
                      <a:pt x="9160" y="820"/>
                    </a:moveTo>
                    <a:lnTo>
                      <a:pt x="9160" y="1982"/>
                    </a:lnTo>
                    <a:lnTo>
                      <a:pt x="7656" y="1982"/>
                    </a:lnTo>
                    <a:lnTo>
                      <a:pt x="7656" y="820"/>
                    </a:lnTo>
                    <a:close/>
                    <a:moveTo>
                      <a:pt x="4444" y="2358"/>
                    </a:moveTo>
                    <a:lnTo>
                      <a:pt x="4444" y="4477"/>
                    </a:lnTo>
                    <a:lnTo>
                      <a:pt x="2837" y="4477"/>
                    </a:lnTo>
                    <a:lnTo>
                      <a:pt x="2837" y="2358"/>
                    </a:lnTo>
                    <a:close/>
                    <a:moveTo>
                      <a:pt x="9160" y="2358"/>
                    </a:moveTo>
                    <a:lnTo>
                      <a:pt x="9160" y="4477"/>
                    </a:lnTo>
                    <a:lnTo>
                      <a:pt x="7656" y="4477"/>
                    </a:lnTo>
                    <a:lnTo>
                      <a:pt x="7656" y="2358"/>
                    </a:lnTo>
                    <a:close/>
                    <a:moveTo>
                      <a:pt x="2427" y="2392"/>
                    </a:moveTo>
                    <a:lnTo>
                      <a:pt x="2427" y="4545"/>
                    </a:lnTo>
                    <a:lnTo>
                      <a:pt x="821" y="4545"/>
                    </a:lnTo>
                    <a:lnTo>
                      <a:pt x="821" y="2392"/>
                    </a:lnTo>
                    <a:close/>
                    <a:moveTo>
                      <a:pt x="7212" y="2392"/>
                    </a:moveTo>
                    <a:lnTo>
                      <a:pt x="7212" y="4545"/>
                    </a:lnTo>
                    <a:lnTo>
                      <a:pt x="5264" y="4545"/>
                    </a:lnTo>
                    <a:lnTo>
                      <a:pt x="5264" y="2392"/>
                    </a:lnTo>
                    <a:close/>
                    <a:moveTo>
                      <a:pt x="2393" y="4921"/>
                    </a:moveTo>
                    <a:lnTo>
                      <a:pt x="2393" y="6083"/>
                    </a:lnTo>
                    <a:lnTo>
                      <a:pt x="787" y="6083"/>
                    </a:lnTo>
                    <a:lnTo>
                      <a:pt x="787" y="4921"/>
                    </a:lnTo>
                    <a:close/>
                    <a:moveTo>
                      <a:pt x="4444" y="4921"/>
                    </a:moveTo>
                    <a:lnTo>
                      <a:pt x="4444" y="6083"/>
                    </a:lnTo>
                    <a:lnTo>
                      <a:pt x="2837" y="6083"/>
                    </a:lnTo>
                    <a:lnTo>
                      <a:pt x="2837" y="4921"/>
                    </a:lnTo>
                    <a:close/>
                    <a:moveTo>
                      <a:pt x="7212" y="4921"/>
                    </a:moveTo>
                    <a:lnTo>
                      <a:pt x="7212" y="6083"/>
                    </a:lnTo>
                    <a:lnTo>
                      <a:pt x="5264" y="6083"/>
                    </a:lnTo>
                    <a:lnTo>
                      <a:pt x="5264" y="4921"/>
                    </a:lnTo>
                    <a:close/>
                    <a:moveTo>
                      <a:pt x="9160" y="4921"/>
                    </a:moveTo>
                    <a:lnTo>
                      <a:pt x="9160" y="6083"/>
                    </a:lnTo>
                    <a:lnTo>
                      <a:pt x="7656" y="6083"/>
                    </a:lnTo>
                    <a:lnTo>
                      <a:pt x="7656" y="4921"/>
                    </a:lnTo>
                    <a:close/>
                    <a:moveTo>
                      <a:pt x="1" y="0"/>
                    </a:moveTo>
                    <a:lnTo>
                      <a:pt x="1" y="6835"/>
                    </a:lnTo>
                    <a:lnTo>
                      <a:pt x="9946" y="6835"/>
                    </a:lnTo>
                    <a:lnTo>
                      <a:pt x="994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783;p50">
                <a:extLst>
                  <a:ext uri="{FF2B5EF4-FFF2-40B4-BE49-F238E27FC236}">
                    <a16:creationId xmlns:a16="http://schemas.microsoft.com/office/drawing/2014/main" id="{6AE71EC5-0A4F-4252-85B3-9607162509DC}"/>
                  </a:ext>
                </a:extLst>
              </p:cNvPr>
              <p:cNvSpPr/>
              <p:nvPr/>
            </p:nvSpPr>
            <p:spPr>
              <a:xfrm>
                <a:off x="6138742" y="4280569"/>
                <a:ext cx="190939" cy="126581"/>
              </a:xfrm>
              <a:custGeom>
                <a:avLst/>
                <a:gdLst/>
                <a:ahLst/>
                <a:cxnLst/>
                <a:rect l="l" t="t" r="r" b="b"/>
                <a:pathLst>
                  <a:path w="9126" h="6050" extrusionOk="0">
                    <a:moveTo>
                      <a:pt x="1" y="0"/>
                    </a:moveTo>
                    <a:lnTo>
                      <a:pt x="1" y="6050"/>
                    </a:lnTo>
                    <a:lnTo>
                      <a:pt x="9126" y="6050"/>
                    </a:lnTo>
                    <a:lnTo>
                      <a:pt x="912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784;p50">
                <a:extLst>
                  <a:ext uri="{FF2B5EF4-FFF2-40B4-BE49-F238E27FC236}">
                    <a16:creationId xmlns:a16="http://schemas.microsoft.com/office/drawing/2014/main" id="{A266C92F-E4B4-481D-8BD3-C6EF26010A2B}"/>
                  </a:ext>
                </a:extLst>
              </p:cNvPr>
              <p:cNvSpPr/>
              <p:nvPr/>
            </p:nvSpPr>
            <p:spPr>
              <a:xfrm>
                <a:off x="6130163" y="4271280"/>
                <a:ext cx="208116" cy="143026"/>
              </a:xfrm>
              <a:custGeom>
                <a:avLst/>
                <a:gdLst/>
                <a:ahLst/>
                <a:cxnLst/>
                <a:rect l="l" t="t" r="r" b="b"/>
                <a:pathLst>
                  <a:path w="9947" h="6836" extrusionOk="0">
                    <a:moveTo>
                      <a:pt x="2427" y="820"/>
                    </a:moveTo>
                    <a:lnTo>
                      <a:pt x="2427" y="1948"/>
                    </a:lnTo>
                    <a:lnTo>
                      <a:pt x="787" y="1948"/>
                    </a:lnTo>
                    <a:lnTo>
                      <a:pt x="787" y="820"/>
                    </a:lnTo>
                    <a:close/>
                    <a:moveTo>
                      <a:pt x="7246" y="820"/>
                    </a:moveTo>
                    <a:lnTo>
                      <a:pt x="7246" y="1948"/>
                    </a:lnTo>
                    <a:lnTo>
                      <a:pt x="5298" y="1948"/>
                    </a:lnTo>
                    <a:lnTo>
                      <a:pt x="5298" y="820"/>
                    </a:lnTo>
                    <a:close/>
                    <a:moveTo>
                      <a:pt x="4478" y="820"/>
                    </a:moveTo>
                    <a:lnTo>
                      <a:pt x="4478" y="1982"/>
                    </a:lnTo>
                    <a:lnTo>
                      <a:pt x="2837" y="1982"/>
                    </a:lnTo>
                    <a:lnTo>
                      <a:pt x="2837" y="820"/>
                    </a:lnTo>
                    <a:close/>
                    <a:moveTo>
                      <a:pt x="9160" y="820"/>
                    </a:moveTo>
                    <a:lnTo>
                      <a:pt x="9160" y="1982"/>
                    </a:lnTo>
                    <a:lnTo>
                      <a:pt x="7690" y="1982"/>
                    </a:lnTo>
                    <a:lnTo>
                      <a:pt x="7690" y="820"/>
                    </a:lnTo>
                    <a:close/>
                    <a:moveTo>
                      <a:pt x="4478" y="2358"/>
                    </a:moveTo>
                    <a:lnTo>
                      <a:pt x="4478" y="4477"/>
                    </a:lnTo>
                    <a:lnTo>
                      <a:pt x="2837" y="4477"/>
                    </a:lnTo>
                    <a:lnTo>
                      <a:pt x="2837" y="2358"/>
                    </a:lnTo>
                    <a:close/>
                    <a:moveTo>
                      <a:pt x="9160" y="2358"/>
                    </a:moveTo>
                    <a:lnTo>
                      <a:pt x="9160" y="4477"/>
                    </a:lnTo>
                    <a:lnTo>
                      <a:pt x="7690" y="4477"/>
                    </a:lnTo>
                    <a:lnTo>
                      <a:pt x="7690" y="2358"/>
                    </a:lnTo>
                    <a:close/>
                    <a:moveTo>
                      <a:pt x="2427" y="2392"/>
                    </a:moveTo>
                    <a:lnTo>
                      <a:pt x="2427" y="4545"/>
                    </a:lnTo>
                    <a:lnTo>
                      <a:pt x="787" y="4545"/>
                    </a:lnTo>
                    <a:lnTo>
                      <a:pt x="787" y="2392"/>
                    </a:lnTo>
                    <a:close/>
                    <a:moveTo>
                      <a:pt x="7246" y="2392"/>
                    </a:moveTo>
                    <a:lnTo>
                      <a:pt x="7246" y="4545"/>
                    </a:lnTo>
                    <a:lnTo>
                      <a:pt x="5298" y="4545"/>
                    </a:lnTo>
                    <a:lnTo>
                      <a:pt x="5298" y="2392"/>
                    </a:lnTo>
                    <a:close/>
                    <a:moveTo>
                      <a:pt x="2427" y="4921"/>
                    </a:moveTo>
                    <a:lnTo>
                      <a:pt x="2427" y="6083"/>
                    </a:lnTo>
                    <a:lnTo>
                      <a:pt x="787" y="6083"/>
                    </a:lnTo>
                    <a:lnTo>
                      <a:pt x="787" y="4921"/>
                    </a:lnTo>
                    <a:close/>
                    <a:moveTo>
                      <a:pt x="4478" y="4921"/>
                    </a:moveTo>
                    <a:lnTo>
                      <a:pt x="4478" y="6083"/>
                    </a:lnTo>
                    <a:lnTo>
                      <a:pt x="2837" y="6083"/>
                    </a:lnTo>
                    <a:lnTo>
                      <a:pt x="2837" y="4921"/>
                    </a:lnTo>
                    <a:close/>
                    <a:moveTo>
                      <a:pt x="7246" y="4921"/>
                    </a:moveTo>
                    <a:lnTo>
                      <a:pt x="7246" y="6083"/>
                    </a:lnTo>
                    <a:lnTo>
                      <a:pt x="5298" y="6083"/>
                    </a:lnTo>
                    <a:lnTo>
                      <a:pt x="5298" y="4921"/>
                    </a:lnTo>
                    <a:close/>
                    <a:moveTo>
                      <a:pt x="9160" y="4921"/>
                    </a:moveTo>
                    <a:lnTo>
                      <a:pt x="9160" y="6083"/>
                    </a:lnTo>
                    <a:lnTo>
                      <a:pt x="7690" y="6083"/>
                    </a:lnTo>
                    <a:lnTo>
                      <a:pt x="7690" y="4921"/>
                    </a:lnTo>
                    <a:close/>
                    <a:moveTo>
                      <a:pt x="1" y="0"/>
                    </a:moveTo>
                    <a:lnTo>
                      <a:pt x="1" y="6835"/>
                    </a:lnTo>
                    <a:lnTo>
                      <a:pt x="9946" y="6835"/>
                    </a:lnTo>
                    <a:lnTo>
                      <a:pt x="994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785;p50">
                <a:extLst>
                  <a:ext uri="{FF2B5EF4-FFF2-40B4-BE49-F238E27FC236}">
                    <a16:creationId xmlns:a16="http://schemas.microsoft.com/office/drawing/2014/main" id="{AC76893F-16FE-4CA1-AF50-42226259757D}"/>
                  </a:ext>
                </a:extLst>
              </p:cNvPr>
              <p:cNvSpPr/>
              <p:nvPr/>
            </p:nvSpPr>
            <p:spPr>
              <a:xfrm>
                <a:off x="6452188" y="4307015"/>
                <a:ext cx="204517" cy="264607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2647" extrusionOk="0">
                    <a:moveTo>
                      <a:pt x="0" y="1"/>
                    </a:moveTo>
                    <a:lnTo>
                      <a:pt x="0" y="12646"/>
                    </a:lnTo>
                    <a:lnTo>
                      <a:pt x="9775" y="12646"/>
                    </a:lnTo>
                    <a:lnTo>
                      <a:pt x="977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786;p50">
                <a:extLst>
                  <a:ext uri="{FF2B5EF4-FFF2-40B4-BE49-F238E27FC236}">
                    <a16:creationId xmlns:a16="http://schemas.microsoft.com/office/drawing/2014/main" id="{0AEDDAAA-07D1-4EDC-9255-EFCC1CBF6380}"/>
                  </a:ext>
                </a:extLst>
              </p:cNvPr>
              <p:cNvSpPr/>
              <p:nvPr/>
            </p:nvSpPr>
            <p:spPr>
              <a:xfrm>
                <a:off x="6571593" y="4446463"/>
                <a:ext cx="17910" cy="17889"/>
              </a:xfrm>
              <a:custGeom>
                <a:avLst/>
                <a:gdLst/>
                <a:ahLst/>
                <a:cxnLst/>
                <a:rect l="l" t="t" r="r" b="b"/>
                <a:pathLst>
                  <a:path w="856" h="855" extrusionOk="0">
                    <a:moveTo>
                      <a:pt x="445" y="0"/>
                    </a:moveTo>
                    <a:cubicBezTo>
                      <a:pt x="240" y="0"/>
                      <a:pt x="1" y="171"/>
                      <a:pt x="1" y="445"/>
                    </a:cubicBezTo>
                    <a:cubicBezTo>
                      <a:pt x="1" y="650"/>
                      <a:pt x="172" y="855"/>
                      <a:pt x="445" y="855"/>
                    </a:cubicBezTo>
                    <a:cubicBezTo>
                      <a:pt x="650" y="855"/>
                      <a:pt x="855" y="684"/>
                      <a:pt x="855" y="445"/>
                    </a:cubicBezTo>
                    <a:cubicBezTo>
                      <a:pt x="855" y="205"/>
                      <a:pt x="650" y="0"/>
                      <a:pt x="4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787;p50">
                <a:extLst>
                  <a:ext uri="{FF2B5EF4-FFF2-40B4-BE49-F238E27FC236}">
                    <a16:creationId xmlns:a16="http://schemas.microsoft.com/office/drawing/2014/main" id="{B431F8B3-D574-4B7B-9EE8-49F589C078BC}"/>
                  </a:ext>
                </a:extLst>
              </p:cNvPr>
              <p:cNvSpPr/>
              <p:nvPr/>
            </p:nvSpPr>
            <p:spPr>
              <a:xfrm>
                <a:off x="6452188" y="4307015"/>
                <a:ext cx="204517" cy="264607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2647" extrusionOk="0">
                    <a:moveTo>
                      <a:pt x="0" y="1"/>
                    </a:moveTo>
                    <a:lnTo>
                      <a:pt x="0" y="1812"/>
                    </a:lnTo>
                    <a:lnTo>
                      <a:pt x="7656" y="1812"/>
                    </a:lnTo>
                    <a:lnTo>
                      <a:pt x="7656" y="12646"/>
                    </a:lnTo>
                    <a:lnTo>
                      <a:pt x="9775" y="12646"/>
                    </a:lnTo>
                    <a:lnTo>
                      <a:pt x="977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788;p50">
                <a:extLst>
                  <a:ext uri="{FF2B5EF4-FFF2-40B4-BE49-F238E27FC236}">
                    <a16:creationId xmlns:a16="http://schemas.microsoft.com/office/drawing/2014/main" id="{808C8F4B-7416-4964-8723-575EB30E42E1}"/>
                  </a:ext>
                </a:extLst>
              </p:cNvPr>
              <p:cNvSpPr/>
              <p:nvPr/>
            </p:nvSpPr>
            <p:spPr>
              <a:xfrm>
                <a:off x="6653106" y="2814325"/>
                <a:ext cx="327521" cy="477347"/>
              </a:xfrm>
              <a:custGeom>
                <a:avLst/>
                <a:gdLst/>
                <a:ahLst/>
                <a:cxnLst/>
                <a:rect l="l" t="t" r="r" b="b"/>
                <a:pathLst>
                  <a:path w="15654" h="22815" extrusionOk="0">
                    <a:moveTo>
                      <a:pt x="5142" y="0"/>
                    </a:moveTo>
                    <a:cubicBezTo>
                      <a:pt x="4750" y="0"/>
                      <a:pt x="4357" y="118"/>
                      <a:pt x="3965" y="258"/>
                    </a:cubicBezTo>
                    <a:cubicBezTo>
                      <a:pt x="2701" y="770"/>
                      <a:pt x="1573" y="1761"/>
                      <a:pt x="889" y="2958"/>
                    </a:cubicBezTo>
                    <a:cubicBezTo>
                      <a:pt x="308" y="4017"/>
                      <a:pt x="35" y="5247"/>
                      <a:pt x="35" y="6512"/>
                    </a:cubicBezTo>
                    <a:cubicBezTo>
                      <a:pt x="1" y="7571"/>
                      <a:pt x="206" y="8733"/>
                      <a:pt x="821" y="9622"/>
                    </a:cubicBezTo>
                    <a:cubicBezTo>
                      <a:pt x="1846" y="11228"/>
                      <a:pt x="3931" y="11878"/>
                      <a:pt x="5811" y="12322"/>
                    </a:cubicBezTo>
                    <a:cubicBezTo>
                      <a:pt x="4717" y="13176"/>
                      <a:pt x="3726" y="14407"/>
                      <a:pt x="3555" y="15808"/>
                    </a:cubicBezTo>
                    <a:cubicBezTo>
                      <a:pt x="3350" y="17209"/>
                      <a:pt x="4102" y="18816"/>
                      <a:pt x="5469" y="19226"/>
                    </a:cubicBezTo>
                    <a:cubicBezTo>
                      <a:pt x="5059" y="19738"/>
                      <a:pt x="4888" y="20524"/>
                      <a:pt x="5059" y="21140"/>
                    </a:cubicBezTo>
                    <a:cubicBezTo>
                      <a:pt x="5161" y="21823"/>
                      <a:pt x="5674" y="22404"/>
                      <a:pt x="6289" y="22677"/>
                    </a:cubicBezTo>
                    <a:lnTo>
                      <a:pt x="11928" y="22814"/>
                    </a:lnTo>
                    <a:cubicBezTo>
                      <a:pt x="12270" y="22814"/>
                      <a:pt x="12133" y="22233"/>
                      <a:pt x="12270" y="21960"/>
                    </a:cubicBezTo>
                    <a:cubicBezTo>
                      <a:pt x="12338" y="21823"/>
                      <a:pt x="12475" y="21755"/>
                      <a:pt x="12612" y="21652"/>
                    </a:cubicBezTo>
                    <a:cubicBezTo>
                      <a:pt x="13159" y="21276"/>
                      <a:pt x="13466" y="20524"/>
                      <a:pt x="13364" y="19841"/>
                    </a:cubicBezTo>
                    <a:cubicBezTo>
                      <a:pt x="13295" y="19157"/>
                      <a:pt x="12851" y="18508"/>
                      <a:pt x="12304" y="18064"/>
                    </a:cubicBezTo>
                    <a:lnTo>
                      <a:pt x="12168" y="17961"/>
                    </a:lnTo>
                    <a:cubicBezTo>
                      <a:pt x="12099" y="17790"/>
                      <a:pt x="12236" y="17619"/>
                      <a:pt x="12338" y="17517"/>
                    </a:cubicBezTo>
                    <a:cubicBezTo>
                      <a:pt x="12954" y="17038"/>
                      <a:pt x="13535" y="16594"/>
                      <a:pt x="14047" y="16013"/>
                    </a:cubicBezTo>
                    <a:cubicBezTo>
                      <a:pt x="15517" y="14373"/>
                      <a:pt x="15654" y="11707"/>
                      <a:pt x="14526" y="9793"/>
                    </a:cubicBezTo>
                    <a:cubicBezTo>
                      <a:pt x="13466" y="7811"/>
                      <a:pt x="11313" y="6580"/>
                      <a:pt x="9092" y="6341"/>
                    </a:cubicBezTo>
                    <a:cubicBezTo>
                      <a:pt x="9228" y="5521"/>
                      <a:pt x="9263" y="4666"/>
                      <a:pt x="9228" y="3812"/>
                    </a:cubicBezTo>
                    <a:cubicBezTo>
                      <a:pt x="9194" y="3334"/>
                      <a:pt x="9160" y="2821"/>
                      <a:pt x="8921" y="2411"/>
                    </a:cubicBezTo>
                    <a:cubicBezTo>
                      <a:pt x="8682" y="1898"/>
                      <a:pt x="8237" y="1488"/>
                      <a:pt x="7793" y="1146"/>
                    </a:cubicBezTo>
                    <a:cubicBezTo>
                      <a:pt x="7041" y="599"/>
                      <a:pt x="6289" y="53"/>
                      <a:pt x="5401" y="18"/>
                    </a:cubicBezTo>
                    <a:cubicBezTo>
                      <a:pt x="5314" y="6"/>
                      <a:pt x="5228" y="0"/>
                      <a:pt x="51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789;p50">
                <a:extLst>
                  <a:ext uri="{FF2B5EF4-FFF2-40B4-BE49-F238E27FC236}">
                    <a16:creationId xmlns:a16="http://schemas.microsoft.com/office/drawing/2014/main" id="{DDF87C40-BED1-4AA2-A843-99345E0EDB30}"/>
                  </a:ext>
                </a:extLst>
              </p:cNvPr>
              <p:cNvSpPr/>
              <p:nvPr/>
            </p:nvSpPr>
            <p:spPr>
              <a:xfrm>
                <a:off x="6756798" y="3288783"/>
                <a:ext cx="177360" cy="37912"/>
              </a:xfrm>
              <a:custGeom>
                <a:avLst/>
                <a:gdLst/>
                <a:ahLst/>
                <a:cxnLst/>
                <a:rect l="l" t="t" r="r" b="b"/>
                <a:pathLst>
                  <a:path w="8477" h="1812" extrusionOk="0">
                    <a:moveTo>
                      <a:pt x="0" y="0"/>
                    </a:moveTo>
                    <a:lnTo>
                      <a:pt x="0" y="1812"/>
                    </a:lnTo>
                    <a:lnTo>
                      <a:pt x="8476" y="1812"/>
                    </a:lnTo>
                    <a:lnTo>
                      <a:pt x="847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" name="Google Shape;1790;p50">
              <a:extLst>
                <a:ext uri="{FF2B5EF4-FFF2-40B4-BE49-F238E27FC236}">
                  <a16:creationId xmlns:a16="http://schemas.microsoft.com/office/drawing/2014/main" id="{0206B3A5-CD23-47CF-8AED-0E9AC56F5A8E}"/>
                </a:ext>
              </a:extLst>
            </p:cNvPr>
            <p:cNvGrpSpPr/>
            <p:nvPr/>
          </p:nvGrpSpPr>
          <p:grpSpPr>
            <a:xfrm>
              <a:off x="7332425" y="3288072"/>
              <a:ext cx="1653965" cy="1283553"/>
              <a:chOff x="7332425" y="3288072"/>
              <a:chExt cx="1653965" cy="1283553"/>
            </a:xfrm>
          </p:grpSpPr>
          <p:sp>
            <p:nvSpPr>
              <p:cNvPr id="53" name="Google Shape;1791;p50">
                <a:extLst>
                  <a:ext uri="{FF2B5EF4-FFF2-40B4-BE49-F238E27FC236}">
                    <a16:creationId xmlns:a16="http://schemas.microsoft.com/office/drawing/2014/main" id="{316DFAE5-D7DC-4666-AC5A-37D7CE610B63}"/>
                  </a:ext>
                </a:extLst>
              </p:cNvPr>
              <p:cNvSpPr/>
              <p:nvPr/>
            </p:nvSpPr>
            <p:spPr>
              <a:xfrm>
                <a:off x="7381049" y="3383164"/>
                <a:ext cx="1539540" cy="1188461"/>
              </a:xfrm>
              <a:custGeom>
                <a:avLst/>
                <a:gdLst/>
                <a:ahLst/>
                <a:cxnLst/>
                <a:rect l="l" t="t" r="r" b="b"/>
                <a:pathLst>
                  <a:path w="73583" h="56803" extrusionOk="0">
                    <a:moveTo>
                      <a:pt x="36775" y="1"/>
                    </a:moveTo>
                    <a:lnTo>
                      <a:pt x="1" y="22489"/>
                    </a:lnTo>
                    <a:lnTo>
                      <a:pt x="1" y="56802"/>
                    </a:lnTo>
                    <a:lnTo>
                      <a:pt x="73583" y="56802"/>
                    </a:lnTo>
                    <a:lnTo>
                      <a:pt x="73583" y="22489"/>
                    </a:lnTo>
                    <a:lnTo>
                      <a:pt x="3677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792;p50">
                <a:extLst>
                  <a:ext uri="{FF2B5EF4-FFF2-40B4-BE49-F238E27FC236}">
                    <a16:creationId xmlns:a16="http://schemas.microsoft.com/office/drawing/2014/main" id="{27835DC6-FC82-4408-A0F1-F1F97984519E}"/>
                  </a:ext>
                </a:extLst>
              </p:cNvPr>
              <p:cNvSpPr/>
              <p:nvPr/>
            </p:nvSpPr>
            <p:spPr>
              <a:xfrm>
                <a:off x="7381049" y="3409631"/>
                <a:ext cx="1539540" cy="1135527"/>
              </a:xfrm>
              <a:custGeom>
                <a:avLst/>
                <a:gdLst/>
                <a:ahLst/>
                <a:cxnLst/>
                <a:rect l="l" t="t" r="r" b="b"/>
                <a:pathLst>
                  <a:path w="73583" h="54273" extrusionOk="0">
                    <a:moveTo>
                      <a:pt x="35134" y="0"/>
                    </a:moveTo>
                    <a:lnTo>
                      <a:pt x="34553" y="376"/>
                    </a:lnTo>
                    <a:lnTo>
                      <a:pt x="39065" y="376"/>
                    </a:lnTo>
                    <a:lnTo>
                      <a:pt x="38449" y="0"/>
                    </a:lnTo>
                    <a:close/>
                    <a:moveTo>
                      <a:pt x="31717" y="2085"/>
                    </a:moveTo>
                    <a:lnTo>
                      <a:pt x="31136" y="2495"/>
                    </a:lnTo>
                    <a:lnTo>
                      <a:pt x="42448" y="2495"/>
                    </a:lnTo>
                    <a:lnTo>
                      <a:pt x="41799" y="2085"/>
                    </a:lnTo>
                    <a:close/>
                    <a:moveTo>
                      <a:pt x="28401" y="4136"/>
                    </a:moveTo>
                    <a:lnTo>
                      <a:pt x="27786" y="4546"/>
                    </a:lnTo>
                    <a:lnTo>
                      <a:pt x="45866" y="4546"/>
                    </a:lnTo>
                    <a:lnTo>
                      <a:pt x="45216" y="4136"/>
                    </a:lnTo>
                    <a:close/>
                    <a:moveTo>
                      <a:pt x="24984" y="6255"/>
                    </a:moveTo>
                    <a:lnTo>
                      <a:pt x="24369" y="6631"/>
                    </a:lnTo>
                    <a:lnTo>
                      <a:pt x="49215" y="6631"/>
                    </a:lnTo>
                    <a:lnTo>
                      <a:pt x="48600" y="6255"/>
                    </a:lnTo>
                    <a:close/>
                    <a:moveTo>
                      <a:pt x="21600" y="8305"/>
                    </a:moveTo>
                    <a:lnTo>
                      <a:pt x="21019" y="8681"/>
                    </a:lnTo>
                    <a:lnTo>
                      <a:pt x="52633" y="8681"/>
                    </a:lnTo>
                    <a:lnTo>
                      <a:pt x="51983" y="8305"/>
                    </a:lnTo>
                    <a:close/>
                    <a:moveTo>
                      <a:pt x="18183" y="10390"/>
                    </a:moveTo>
                    <a:lnTo>
                      <a:pt x="17568" y="10766"/>
                    </a:lnTo>
                    <a:lnTo>
                      <a:pt x="55982" y="10766"/>
                    </a:lnTo>
                    <a:lnTo>
                      <a:pt x="55333" y="10390"/>
                    </a:lnTo>
                    <a:close/>
                    <a:moveTo>
                      <a:pt x="14799" y="12441"/>
                    </a:moveTo>
                    <a:lnTo>
                      <a:pt x="14218" y="12817"/>
                    </a:lnTo>
                    <a:lnTo>
                      <a:pt x="59365" y="12817"/>
                    </a:lnTo>
                    <a:lnTo>
                      <a:pt x="58750" y="12441"/>
                    </a:lnTo>
                    <a:close/>
                    <a:moveTo>
                      <a:pt x="11450" y="14525"/>
                    </a:moveTo>
                    <a:lnTo>
                      <a:pt x="10835" y="14901"/>
                    </a:lnTo>
                    <a:lnTo>
                      <a:pt x="62783" y="14901"/>
                    </a:lnTo>
                    <a:lnTo>
                      <a:pt x="62134" y="14525"/>
                    </a:lnTo>
                    <a:close/>
                    <a:moveTo>
                      <a:pt x="8066" y="16576"/>
                    </a:moveTo>
                    <a:lnTo>
                      <a:pt x="7451" y="16952"/>
                    </a:lnTo>
                    <a:lnTo>
                      <a:pt x="66167" y="16952"/>
                    </a:lnTo>
                    <a:lnTo>
                      <a:pt x="65517" y="16576"/>
                    </a:lnTo>
                    <a:close/>
                    <a:moveTo>
                      <a:pt x="4649" y="18661"/>
                    </a:moveTo>
                    <a:lnTo>
                      <a:pt x="4034" y="19071"/>
                    </a:lnTo>
                    <a:lnTo>
                      <a:pt x="69550" y="19071"/>
                    </a:lnTo>
                    <a:lnTo>
                      <a:pt x="68901" y="18661"/>
                    </a:lnTo>
                    <a:close/>
                    <a:moveTo>
                      <a:pt x="1265" y="20711"/>
                    </a:moveTo>
                    <a:lnTo>
                      <a:pt x="684" y="21121"/>
                    </a:lnTo>
                    <a:lnTo>
                      <a:pt x="72899" y="21121"/>
                    </a:lnTo>
                    <a:lnTo>
                      <a:pt x="72318" y="20711"/>
                    </a:lnTo>
                    <a:close/>
                    <a:moveTo>
                      <a:pt x="1" y="22830"/>
                    </a:moveTo>
                    <a:lnTo>
                      <a:pt x="1" y="23206"/>
                    </a:lnTo>
                    <a:lnTo>
                      <a:pt x="73583" y="23206"/>
                    </a:lnTo>
                    <a:lnTo>
                      <a:pt x="73583" y="22830"/>
                    </a:lnTo>
                    <a:close/>
                    <a:moveTo>
                      <a:pt x="1" y="24881"/>
                    </a:moveTo>
                    <a:lnTo>
                      <a:pt x="1" y="25257"/>
                    </a:lnTo>
                    <a:lnTo>
                      <a:pt x="73583" y="25257"/>
                    </a:lnTo>
                    <a:lnTo>
                      <a:pt x="73583" y="24881"/>
                    </a:lnTo>
                    <a:close/>
                    <a:moveTo>
                      <a:pt x="1" y="26966"/>
                    </a:moveTo>
                    <a:lnTo>
                      <a:pt x="1" y="27342"/>
                    </a:lnTo>
                    <a:lnTo>
                      <a:pt x="73583" y="27342"/>
                    </a:lnTo>
                    <a:lnTo>
                      <a:pt x="73583" y="26966"/>
                    </a:lnTo>
                    <a:close/>
                    <a:moveTo>
                      <a:pt x="1" y="29016"/>
                    </a:moveTo>
                    <a:lnTo>
                      <a:pt x="1" y="29392"/>
                    </a:lnTo>
                    <a:lnTo>
                      <a:pt x="73583" y="29392"/>
                    </a:lnTo>
                    <a:lnTo>
                      <a:pt x="73583" y="29016"/>
                    </a:lnTo>
                    <a:close/>
                    <a:moveTo>
                      <a:pt x="1" y="31101"/>
                    </a:moveTo>
                    <a:lnTo>
                      <a:pt x="1" y="31477"/>
                    </a:lnTo>
                    <a:lnTo>
                      <a:pt x="73583" y="31477"/>
                    </a:lnTo>
                    <a:lnTo>
                      <a:pt x="73583" y="31101"/>
                    </a:lnTo>
                    <a:close/>
                    <a:moveTo>
                      <a:pt x="1" y="33152"/>
                    </a:moveTo>
                    <a:lnTo>
                      <a:pt x="1" y="33527"/>
                    </a:lnTo>
                    <a:lnTo>
                      <a:pt x="73583" y="33527"/>
                    </a:lnTo>
                    <a:lnTo>
                      <a:pt x="73583" y="33152"/>
                    </a:lnTo>
                    <a:close/>
                    <a:moveTo>
                      <a:pt x="1" y="35236"/>
                    </a:moveTo>
                    <a:lnTo>
                      <a:pt x="1" y="35646"/>
                    </a:lnTo>
                    <a:lnTo>
                      <a:pt x="73583" y="35646"/>
                    </a:lnTo>
                    <a:lnTo>
                      <a:pt x="73583" y="35236"/>
                    </a:lnTo>
                    <a:close/>
                    <a:moveTo>
                      <a:pt x="1" y="37287"/>
                    </a:moveTo>
                    <a:lnTo>
                      <a:pt x="1" y="37697"/>
                    </a:lnTo>
                    <a:lnTo>
                      <a:pt x="73583" y="37697"/>
                    </a:lnTo>
                    <a:lnTo>
                      <a:pt x="73583" y="37287"/>
                    </a:lnTo>
                    <a:close/>
                    <a:moveTo>
                      <a:pt x="1" y="39406"/>
                    </a:moveTo>
                    <a:lnTo>
                      <a:pt x="1" y="39782"/>
                    </a:lnTo>
                    <a:lnTo>
                      <a:pt x="73583" y="39782"/>
                    </a:lnTo>
                    <a:lnTo>
                      <a:pt x="73583" y="39406"/>
                    </a:lnTo>
                    <a:close/>
                    <a:moveTo>
                      <a:pt x="1" y="41456"/>
                    </a:moveTo>
                    <a:lnTo>
                      <a:pt x="1" y="41832"/>
                    </a:lnTo>
                    <a:lnTo>
                      <a:pt x="73583" y="41832"/>
                    </a:lnTo>
                    <a:lnTo>
                      <a:pt x="73583" y="41456"/>
                    </a:lnTo>
                    <a:close/>
                    <a:moveTo>
                      <a:pt x="1" y="43541"/>
                    </a:moveTo>
                    <a:lnTo>
                      <a:pt x="1" y="43917"/>
                    </a:lnTo>
                    <a:lnTo>
                      <a:pt x="73583" y="43917"/>
                    </a:lnTo>
                    <a:lnTo>
                      <a:pt x="73583" y="43541"/>
                    </a:lnTo>
                    <a:close/>
                    <a:moveTo>
                      <a:pt x="1" y="45592"/>
                    </a:moveTo>
                    <a:lnTo>
                      <a:pt x="1" y="45968"/>
                    </a:lnTo>
                    <a:lnTo>
                      <a:pt x="73583" y="45968"/>
                    </a:lnTo>
                    <a:lnTo>
                      <a:pt x="73583" y="45592"/>
                    </a:lnTo>
                    <a:close/>
                    <a:moveTo>
                      <a:pt x="1" y="47677"/>
                    </a:moveTo>
                    <a:lnTo>
                      <a:pt x="1" y="48053"/>
                    </a:lnTo>
                    <a:lnTo>
                      <a:pt x="73583" y="48053"/>
                    </a:lnTo>
                    <a:lnTo>
                      <a:pt x="73583" y="47677"/>
                    </a:lnTo>
                    <a:close/>
                    <a:moveTo>
                      <a:pt x="1" y="49727"/>
                    </a:moveTo>
                    <a:lnTo>
                      <a:pt x="1" y="50103"/>
                    </a:lnTo>
                    <a:lnTo>
                      <a:pt x="73583" y="50103"/>
                    </a:lnTo>
                    <a:lnTo>
                      <a:pt x="73583" y="49727"/>
                    </a:lnTo>
                    <a:close/>
                    <a:moveTo>
                      <a:pt x="1" y="51812"/>
                    </a:moveTo>
                    <a:lnTo>
                      <a:pt x="1" y="52222"/>
                    </a:lnTo>
                    <a:lnTo>
                      <a:pt x="73583" y="52222"/>
                    </a:lnTo>
                    <a:lnTo>
                      <a:pt x="73583" y="51812"/>
                    </a:lnTo>
                    <a:close/>
                    <a:moveTo>
                      <a:pt x="1" y="53863"/>
                    </a:moveTo>
                    <a:lnTo>
                      <a:pt x="1" y="54273"/>
                    </a:lnTo>
                    <a:lnTo>
                      <a:pt x="73583" y="54273"/>
                    </a:lnTo>
                    <a:lnTo>
                      <a:pt x="73583" y="53863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793;p50">
                <a:extLst>
                  <a:ext uri="{FF2B5EF4-FFF2-40B4-BE49-F238E27FC236}">
                    <a16:creationId xmlns:a16="http://schemas.microsoft.com/office/drawing/2014/main" id="{00F05FB1-5BF8-49FB-8355-2CC9B550947B}"/>
                  </a:ext>
                </a:extLst>
              </p:cNvPr>
              <p:cNvSpPr/>
              <p:nvPr/>
            </p:nvSpPr>
            <p:spPr>
              <a:xfrm>
                <a:off x="7361758" y="4525822"/>
                <a:ext cx="1577431" cy="45799"/>
              </a:xfrm>
              <a:custGeom>
                <a:avLst/>
                <a:gdLst/>
                <a:ahLst/>
                <a:cxnLst/>
                <a:rect l="l" t="t" r="r" b="b"/>
                <a:pathLst>
                  <a:path w="75394" h="2189" extrusionOk="0">
                    <a:moveTo>
                      <a:pt x="0" y="1"/>
                    </a:moveTo>
                    <a:lnTo>
                      <a:pt x="0" y="2188"/>
                    </a:lnTo>
                    <a:lnTo>
                      <a:pt x="75393" y="2188"/>
                    </a:lnTo>
                    <a:lnTo>
                      <a:pt x="7539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794;p50">
                <a:extLst>
                  <a:ext uri="{FF2B5EF4-FFF2-40B4-BE49-F238E27FC236}">
                    <a16:creationId xmlns:a16="http://schemas.microsoft.com/office/drawing/2014/main" id="{4829D053-BE81-4447-903A-16B7299A840E}"/>
                  </a:ext>
                </a:extLst>
              </p:cNvPr>
              <p:cNvSpPr/>
              <p:nvPr/>
            </p:nvSpPr>
            <p:spPr>
              <a:xfrm>
                <a:off x="7381049" y="4203345"/>
                <a:ext cx="1539540" cy="22178"/>
              </a:xfrm>
              <a:custGeom>
                <a:avLst/>
                <a:gdLst/>
                <a:ahLst/>
                <a:cxnLst/>
                <a:rect l="l" t="t" r="r" b="b"/>
                <a:pathLst>
                  <a:path w="73583" h="1060" extrusionOk="0">
                    <a:moveTo>
                      <a:pt x="1" y="0"/>
                    </a:moveTo>
                    <a:lnTo>
                      <a:pt x="1" y="1060"/>
                    </a:lnTo>
                    <a:lnTo>
                      <a:pt x="73583" y="1060"/>
                    </a:lnTo>
                    <a:lnTo>
                      <a:pt x="7358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795;p50">
                <a:extLst>
                  <a:ext uri="{FF2B5EF4-FFF2-40B4-BE49-F238E27FC236}">
                    <a16:creationId xmlns:a16="http://schemas.microsoft.com/office/drawing/2014/main" id="{34E55DCD-D49C-4BCB-8473-745042E8CC78}"/>
                  </a:ext>
                </a:extLst>
              </p:cNvPr>
              <p:cNvSpPr/>
              <p:nvPr/>
            </p:nvSpPr>
            <p:spPr>
              <a:xfrm>
                <a:off x="8069647" y="3635593"/>
                <a:ext cx="158049" cy="315344"/>
              </a:xfrm>
              <a:custGeom>
                <a:avLst/>
                <a:gdLst/>
                <a:ahLst/>
                <a:cxnLst/>
                <a:rect l="l" t="t" r="r" b="b"/>
                <a:pathLst>
                  <a:path w="7554" h="15072" extrusionOk="0">
                    <a:moveTo>
                      <a:pt x="1" y="0"/>
                    </a:moveTo>
                    <a:lnTo>
                      <a:pt x="1" y="15072"/>
                    </a:lnTo>
                    <a:lnTo>
                      <a:pt x="7554" y="15072"/>
                    </a:lnTo>
                    <a:lnTo>
                      <a:pt x="755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796;p50">
                <a:extLst>
                  <a:ext uri="{FF2B5EF4-FFF2-40B4-BE49-F238E27FC236}">
                    <a16:creationId xmlns:a16="http://schemas.microsoft.com/office/drawing/2014/main" id="{B4E5CBF8-2160-408E-81B2-F370F0C3A68E}"/>
                  </a:ext>
                </a:extLst>
              </p:cNvPr>
              <p:cNvSpPr/>
              <p:nvPr/>
            </p:nvSpPr>
            <p:spPr>
              <a:xfrm>
                <a:off x="8058203" y="3624149"/>
                <a:ext cx="181649" cy="338944"/>
              </a:xfrm>
              <a:custGeom>
                <a:avLst/>
                <a:gdLst/>
                <a:ahLst/>
                <a:cxnLst/>
                <a:rect l="l" t="t" r="r" b="b"/>
                <a:pathLst>
                  <a:path w="8682" h="16200" extrusionOk="0">
                    <a:moveTo>
                      <a:pt x="2393" y="547"/>
                    </a:moveTo>
                    <a:lnTo>
                      <a:pt x="2393" y="3008"/>
                    </a:lnTo>
                    <a:lnTo>
                      <a:pt x="548" y="3008"/>
                    </a:lnTo>
                    <a:lnTo>
                      <a:pt x="548" y="547"/>
                    </a:lnTo>
                    <a:close/>
                    <a:moveTo>
                      <a:pt x="5982" y="547"/>
                    </a:moveTo>
                    <a:lnTo>
                      <a:pt x="5982" y="3008"/>
                    </a:lnTo>
                    <a:lnTo>
                      <a:pt x="3008" y="3008"/>
                    </a:lnTo>
                    <a:lnTo>
                      <a:pt x="3008" y="547"/>
                    </a:lnTo>
                    <a:close/>
                    <a:moveTo>
                      <a:pt x="8135" y="547"/>
                    </a:moveTo>
                    <a:lnTo>
                      <a:pt x="8135" y="3008"/>
                    </a:lnTo>
                    <a:lnTo>
                      <a:pt x="6597" y="3008"/>
                    </a:lnTo>
                    <a:lnTo>
                      <a:pt x="6597" y="547"/>
                    </a:lnTo>
                    <a:close/>
                    <a:moveTo>
                      <a:pt x="2393" y="3555"/>
                    </a:moveTo>
                    <a:lnTo>
                      <a:pt x="2393" y="8442"/>
                    </a:lnTo>
                    <a:lnTo>
                      <a:pt x="548" y="8442"/>
                    </a:lnTo>
                    <a:lnTo>
                      <a:pt x="548" y="3555"/>
                    </a:lnTo>
                    <a:close/>
                    <a:moveTo>
                      <a:pt x="8169" y="3555"/>
                    </a:moveTo>
                    <a:lnTo>
                      <a:pt x="8169" y="8442"/>
                    </a:lnTo>
                    <a:lnTo>
                      <a:pt x="6631" y="8442"/>
                    </a:lnTo>
                    <a:lnTo>
                      <a:pt x="6631" y="3555"/>
                    </a:lnTo>
                    <a:close/>
                    <a:moveTo>
                      <a:pt x="6016" y="3589"/>
                    </a:moveTo>
                    <a:lnTo>
                      <a:pt x="6016" y="8510"/>
                    </a:lnTo>
                    <a:lnTo>
                      <a:pt x="3043" y="8510"/>
                    </a:lnTo>
                    <a:lnTo>
                      <a:pt x="3043" y="3589"/>
                    </a:lnTo>
                    <a:close/>
                    <a:moveTo>
                      <a:pt x="2393" y="9057"/>
                    </a:moveTo>
                    <a:lnTo>
                      <a:pt x="2393" y="13158"/>
                    </a:lnTo>
                    <a:lnTo>
                      <a:pt x="548" y="13158"/>
                    </a:lnTo>
                    <a:lnTo>
                      <a:pt x="548" y="9057"/>
                    </a:lnTo>
                    <a:close/>
                    <a:moveTo>
                      <a:pt x="8169" y="9057"/>
                    </a:moveTo>
                    <a:lnTo>
                      <a:pt x="8169" y="13158"/>
                    </a:lnTo>
                    <a:lnTo>
                      <a:pt x="6631" y="13158"/>
                    </a:lnTo>
                    <a:lnTo>
                      <a:pt x="6631" y="9057"/>
                    </a:lnTo>
                    <a:close/>
                    <a:moveTo>
                      <a:pt x="5982" y="9091"/>
                    </a:moveTo>
                    <a:lnTo>
                      <a:pt x="5982" y="13192"/>
                    </a:lnTo>
                    <a:lnTo>
                      <a:pt x="3008" y="13192"/>
                    </a:lnTo>
                    <a:lnTo>
                      <a:pt x="3008" y="9091"/>
                    </a:lnTo>
                    <a:close/>
                    <a:moveTo>
                      <a:pt x="8169" y="13773"/>
                    </a:moveTo>
                    <a:lnTo>
                      <a:pt x="8169" y="15585"/>
                    </a:lnTo>
                    <a:lnTo>
                      <a:pt x="6631" y="15585"/>
                    </a:lnTo>
                    <a:lnTo>
                      <a:pt x="6631" y="13773"/>
                    </a:lnTo>
                    <a:close/>
                    <a:moveTo>
                      <a:pt x="2393" y="13808"/>
                    </a:moveTo>
                    <a:lnTo>
                      <a:pt x="2393" y="15653"/>
                    </a:lnTo>
                    <a:lnTo>
                      <a:pt x="548" y="15653"/>
                    </a:lnTo>
                    <a:lnTo>
                      <a:pt x="548" y="13808"/>
                    </a:lnTo>
                    <a:close/>
                    <a:moveTo>
                      <a:pt x="6016" y="13808"/>
                    </a:moveTo>
                    <a:lnTo>
                      <a:pt x="6016" y="15653"/>
                    </a:lnTo>
                    <a:lnTo>
                      <a:pt x="3043" y="15653"/>
                    </a:lnTo>
                    <a:lnTo>
                      <a:pt x="3043" y="13808"/>
                    </a:lnTo>
                    <a:close/>
                    <a:moveTo>
                      <a:pt x="1" y="0"/>
                    </a:moveTo>
                    <a:lnTo>
                      <a:pt x="1" y="547"/>
                    </a:lnTo>
                    <a:lnTo>
                      <a:pt x="1" y="15653"/>
                    </a:lnTo>
                    <a:lnTo>
                      <a:pt x="1" y="16200"/>
                    </a:lnTo>
                    <a:lnTo>
                      <a:pt x="8682" y="16200"/>
                    </a:lnTo>
                    <a:lnTo>
                      <a:pt x="8682" y="15653"/>
                    </a:lnTo>
                    <a:lnTo>
                      <a:pt x="8682" y="547"/>
                    </a:lnTo>
                    <a:lnTo>
                      <a:pt x="86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797;p50">
                <a:extLst>
                  <a:ext uri="{FF2B5EF4-FFF2-40B4-BE49-F238E27FC236}">
                    <a16:creationId xmlns:a16="http://schemas.microsoft.com/office/drawing/2014/main" id="{02570BCA-4AB3-4FB9-90D2-387F83710D3B}"/>
                  </a:ext>
                </a:extLst>
              </p:cNvPr>
              <p:cNvSpPr/>
              <p:nvPr/>
            </p:nvSpPr>
            <p:spPr>
              <a:xfrm>
                <a:off x="8026045" y="4279126"/>
                <a:ext cx="249564" cy="292497"/>
              </a:xfrm>
              <a:custGeom>
                <a:avLst/>
                <a:gdLst/>
                <a:ahLst/>
                <a:cxnLst/>
                <a:rect l="l" t="t" r="r" b="b"/>
                <a:pathLst>
                  <a:path w="11928" h="13980" extrusionOk="0">
                    <a:moveTo>
                      <a:pt x="0" y="1"/>
                    </a:moveTo>
                    <a:lnTo>
                      <a:pt x="0" y="13979"/>
                    </a:lnTo>
                    <a:lnTo>
                      <a:pt x="11928" y="13979"/>
                    </a:lnTo>
                    <a:lnTo>
                      <a:pt x="1192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798;p50">
                <a:extLst>
                  <a:ext uri="{FF2B5EF4-FFF2-40B4-BE49-F238E27FC236}">
                    <a16:creationId xmlns:a16="http://schemas.microsoft.com/office/drawing/2014/main" id="{7298EAFC-67AA-4738-A5BE-3DC41B2A38C8}"/>
                  </a:ext>
                </a:extLst>
              </p:cNvPr>
              <p:cNvSpPr/>
              <p:nvPr/>
            </p:nvSpPr>
            <p:spPr>
              <a:xfrm>
                <a:off x="8208384" y="4409995"/>
                <a:ext cx="37912" cy="37200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1778" extrusionOk="0">
                    <a:moveTo>
                      <a:pt x="889" y="0"/>
                    </a:moveTo>
                    <a:cubicBezTo>
                      <a:pt x="410" y="0"/>
                      <a:pt x="0" y="376"/>
                      <a:pt x="0" y="889"/>
                    </a:cubicBezTo>
                    <a:cubicBezTo>
                      <a:pt x="0" y="1367"/>
                      <a:pt x="376" y="1777"/>
                      <a:pt x="889" y="1777"/>
                    </a:cubicBezTo>
                    <a:cubicBezTo>
                      <a:pt x="1367" y="1777"/>
                      <a:pt x="1811" y="1402"/>
                      <a:pt x="1811" y="889"/>
                    </a:cubicBezTo>
                    <a:cubicBezTo>
                      <a:pt x="1811" y="376"/>
                      <a:pt x="1367" y="0"/>
                      <a:pt x="889" y="0"/>
                    </a:cubicBezTo>
                    <a:close/>
                  </a:path>
                </a:pathLst>
              </a:custGeom>
              <a:solidFill>
                <a:srgbClr val="EADC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799;p50">
                <a:extLst>
                  <a:ext uri="{FF2B5EF4-FFF2-40B4-BE49-F238E27FC236}">
                    <a16:creationId xmlns:a16="http://schemas.microsoft.com/office/drawing/2014/main" id="{6B814BF5-BE94-4CCD-ACBC-BE5D1F8ECE69}"/>
                  </a:ext>
                </a:extLst>
              </p:cNvPr>
              <p:cNvSpPr/>
              <p:nvPr/>
            </p:nvSpPr>
            <p:spPr>
              <a:xfrm>
                <a:off x="7640612" y="4270547"/>
                <a:ext cx="160204" cy="202383"/>
              </a:xfrm>
              <a:custGeom>
                <a:avLst/>
                <a:gdLst/>
                <a:ahLst/>
                <a:cxnLst/>
                <a:rect l="l" t="t" r="r" b="b"/>
                <a:pathLst>
                  <a:path w="7657" h="9673" extrusionOk="0">
                    <a:moveTo>
                      <a:pt x="1" y="1"/>
                    </a:moveTo>
                    <a:lnTo>
                      <a:pt x="1" y="9673"/>
                    </a:lnTo>
                    <a:lnTo>
                      <a:pt x="7656" y="9673"/>
                    </a:lnTo>
                    <a:lnTo>
                      <a:pt x="765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800;p50">
                <a:extLst>
                  <a:ext uri="{FF2B5EF4-FFF2-40B4-BE49-F238E27FC236}">
                    <a16:creationId xmlns:a16="http://schemas.microsoft.com/office/drawing/2014/main" id="{378255C7-DF87-4062-AA5B-037424845F76}"/>
                  </a:ext>
                </a:extLst>
              </p:cNvPr>
              <p:cNvSpPr/>
              <p:nvPr/>
            </p:nvSpPr>
            <p:spPr>
              <a:xfrm>
                <a:off x="7627034" y="4257680"/>
                <a:ext cx="185227" cy="228118"/>
              </a:xfrm>
              <a:custGeom>
                <a:avLst/>
                <a:gdLst/>
                <a:ahLst/>
                <a:cxnLst/>
                <a:rect l="l" t="t" r="r" b="b"/>
                <a:pathLst>
                  <a:path w="8853" h="10903" extrusionOk="0">
                    <a:moveTo>
                      <a:pt x="2871" y="616"/>
                    </a:moveTo>
                    <a:lnTo>
                      <a:pt x="2871" y="2906"/>
                    </a:lnTo>
                    <a:lnTo>
                      <a:pt x="650" y="2906"/>
                    </a:lnTo>
                    <a:lnTo>
                      <a:pt x="650" y="616"/>
                    </a:lnTo>
                    <a:close/>
                    <a:moveTo>
                      <a:pt x="5674" y="616"/>
                    </a:moveTo>
                    <a:lnTo>
                      <a:pt x="5674" y="2906"/>
                    </a:lnTo>
                    <a:lnTo>
                      <a:pt x="3487" y="2906"/>
                    </a:lnTo>
                    <a:lnTo>
                      <a:pt x="3487" y="616"/>
                    </a:lnTo>
                    <a:close/>
                    <a:moveTo>
                      <a:pt x="8271" y="616"/>
                    </a:moveTo>
                    <a:lnTo>
                      <a:pt x="8271" y="2906"/>
                    </a:lnTo>
                    <a:lnTo>
                      <a:pt x="6255" y="2906"/>
                    </a:lnTo>
                    <a:lnTo>
                      <a:pt x="6255" y="616"/>
                    </a:lnTo>
                    <a:close/>
                    <a:moveTo>
                      <a:pt x="8271" y="3521"/>
                    </a:moveTo>
                    <a:lnTo>
                      <a:pt x="8271" y="7417"/>
                    </a:lnTo>
                    <a:lnTo>
                      <a:pt x="6255" y="7417"/>
                    </a:lnTo>
                    <a:lnTo>
                      <a:pt x="6255" y="3521"/>
                    </a:lnTo>
                    <a:close/>
                    <a:moveTo>
                      <a:pt x="2871" y="3555"/>
                    </a:moveTo>
                    <a:lnTo>
                      <a:pt x="2871" y="7451"/>
                    </a:lnTo>
                    <a:lnTo>
                      <a:pt x="650" y="7451"/>
                    </a:lnTo>
                    <a:lnTo>
                      <a:pt x="650" y="3555"/>
                    </a:lnTo>
                    <a:close/>
                    <a:moveTo>
                      <a:pt x="5674" y="3555"/>
                    </a:moveTo>
                    <a:lnTo>
                      <a:pt x="5674" y="7451"/>
                    </a:lnTo>
                    <a:lnTo>
                      <a:pt x="3487" y="7451"/>
                    </a:lnTo>
                    <a:lnTo>
                      <a:pt x="3487" y="3555"/>
                    </a:lnTo>
                    <a:close/>
                    <a:moveTo>
                      <a:pt x="8271" y="7998"/>
                    </a:moveTo>
                    <a:lnTo>
                      <a:pt x="8271" y="10322"/>
                    </a:lnTo>
                    <a:lnTo>
                      <a:pt x="6255" y="10322"/>
                    </a:lnTo>
                    <a:lnTo>
                      <a:pt x="6255" y="7998"/>
                    </a:lnTo>
                    <a:close/>
                    <a:moveTo>
                      <a:pt x="2871" y="8032"/>
                    </a:moveTo>
                    <a:lnTo>
                      <a:pt x="2871" y="10356"/>
                    </a:lnTo>
                    <a:lnTo>
                      <a:pt x="650" y="10356"/>
                    </a:lnTo>
                    <a:lnTo>
                      <a:pt x="650" y="8032"/>
                    </a:lnTo>
                    <a:close/>
                    <a:moveTo>
                      <a:pt x="5674" y="8032"/>
                    </a:moveTo>
                    <a:lnTo>
                      <a:pt x="5674" y="10356"/>
                    </a:lnTo>
                    <a:lnTo>
                      <a:pt x="3487" y="10356"/>
                    </a:lnTo>
                    <a:lnTo>
                      <a:pt x="3487" y="8032"/>
                    </a:lnTo>
                    <a:close/>
                    <a:moveTo>
                      <a:pt x="1" y="1"/>
                    </a:moveTo>
                    <a:lnTo>
                      <a:pt x="1" y="616"/>
                    </a:lnTo>
                    <a:lnTo>
                      <a:pt x="1" y="10322"/>
                    </a:lnTo>
                    <a:lnTo>
                      <a:pt x="1" y="10903"/>
                    </a:lnTo>
                    <a:lnTo>
                      <a:pt x="8852" y="10903"/>
                    </a:lnTo>
                    <a:lnTo>
                      <a:pt x="8852" y="10322"/>
                    </a:lnTo>
                    <a:lnTo>
                      <a:pt x="8852" y="616"/>
                    </a:lnTo>
                    <a:lnTo>
                      <a:pt x="885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801;p50">
                <a:extLst>
                  <a:ext uri="{FF2B5EF4-FFF2-40B4-BE49-F238E27FC236}">
                    <a16:creationId xmlns:a16="http://schemas.microsoft.com/office/drawing/2014/main" id="{4163AC92-B097-4096-BA8A-DECDDAF0EB54}"/>
                  </a:ext>
                </a:extLst>
              </p:cNvPr>
              <p:cNvSpPr/>
              <p:nvPr/>
            </p:nvSpPr>
            <p:spPr>
              <a:xfrm>
                <a:off x="7603433" y="4480065"/>
                <a:ext cx="233139" cy="16466"/>
              </a:xfrm>
              <a:custGeom>
                <a:avLst/>
                <a:gdLst/>
                <a:ahLst/>
                <a:cxnLst/>
                <a:rect l="l" t="t" r="r" b="b"/>
                <a:pathLst>
                  <a:path w="11143" h="787" extrusionOk="0">
                    <a:moveTo>
                      <a:pt x="1" y="1"/>
                    </a:moveTo>
                    <a:lnTo>
                      <a:pt x="1" y="787"/>
                    </a:lnTo>
                    <a:lnTo>
                      <a:pt x="11142" y="787"/>
                    </a:lnTo>
                    <a:lnTo>
                      <a:pt x="1114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802;p50">
                <a:extLst>
                  <a:ext uri="{FF2B5EF4-FFF2-40B4-BE49-F238E27FC236}">
                    <a16:creationId xmlns:a16="http://schemas.microsoft.com/office/drawing/2014/main" id="{38AF9853-A180-4668-B03E-FB89B5BCA007}"/>
                  </a:ext>
                </a:extLst>
              </p:cNvPr>
              <p:cNvSpPr/>
              <p:nvPr/>
            </p:nvSpPr>
            <p:spPr>
              <a:xfrm>
                <a:off x="8512282" y="4270547"/>
                <a:ext cx="160183" cy="202383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9673" extrusionOk="0">
                    <a:moveTo>
                      <a:pt x="0" y="1"/>
                    </a:moveTo>
                    <a:lnTo>
                      <a:pt x="0" y="9673"/>
                    </a:lnTo>
                    <a:lnTo>
                      <a:pt x="7656" y="9673"/>
                    </a:lnTo>
                    <a:lnTo>
                      <a:pt x="765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803;p50">
                <a:extLst>
                  <a:ext uri="{FF2B5EF4-FFF2-40B4-BE49-F238E27FC236}">
                    <a16:creationId xmlns:a16="http://schemas.microsoft.com/office/drawing/2014/main" id="{E11BEE90-2845-42A2-96B2-489B51FE61C9}"/>
                  </a:ext>
                </a:extLst>
              </p:cNvPr>
              <p:cNvSpPr/>
              <p:nvPr/>
            </p:nvSpPr>
            <p:spPr>
              <a:xfrm>
                <a:off x="8500126" y="4257680"/>
                <a:ext cx="184495" cy="228118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10903" extrusionOk="0">
                    <a:moveTo>
                      <a:pt x="2803" y="616"/>
                    </a:moveTo>
                    <a:lnTo>
                      <a:pt x="2803" y="2906"/>
                    </a:lnTo>
                    <a:lnTo>
                      <a:pt x="581" y="2906"/>
                    </a:lnTo>
                    <a:lnTo>
                      <a:pt x="581" y="616"/>
                    </a:lnTo>
                    <a:close/>
                    <a:moveTo>
                      <a:pt x="5571" y="616"/>
                    </a:moveTo>
                    <a:lnTo>
                      <a:pt x="5571" y="2906"/>
                    </a:lnTo>
                    <a:lnTo>
                      <a:pt x="3418" y="2906"/>
                    </a:lnTo>
                    <a:lnTo>
                      <a:pt x="3418" y="616"/>
                    </a:lnTo>
                    <a:close/>
                    <a:moveTo>
                      <a:pt x="8237" y="616"/>
                    </a:moveTo>
                    <a:lnTo>
                      <a:pt x="8237" y="2906"/>
                    </a:lnTo>
                    <a:lnTo>
                      <a:pt x="6220" y="2906"/>
                    </a:lnTo>
                    <a:lnTo>
                      <a:pt x="6220" y="616"/>
                    </a:lnTo>
                    <a:close/>
                    <a:moveTo>
                      <a:pt x="8202" y="3521"/>
                    </a:moveTo>
                    <a:lnTo>
                      <a:pt x="8202" y="7417"/>
                    </a:lnTo>
                    <a:lnTo>
                      <a:pt x="6186" y="7417"/>
                    </a:lnTo>
                    <a:lnTo>
                      <a:pt x="6186" y="3521"/>
                    </a:lnTo>
                    <a:close/>
                    <a:moveTo>
                      <a:pt x="2803" y="3555"/>
                    </a:moveTo>
                    <a:lnTo>
                      <a:pt x="2803" y="7451"/>
                    </a:lnTo>
                    <a:lnTo>
                      <a:pt x="581" y="7451"/>
                    </a:lnTo>
                    <a:lnTo>
                      <a:pt x="581" y="3555"/>
                    </a:lnTo>
                    <a:close/>
                    <a:moveTo>
                      <a:pt x="5571" y="3555"/>
                    </a:moveTo>
                    <a:lnTo>
                      <a:pt x="5571" y="7451"/>
                    </a:lnTo>
                    <a:lnTo>
                      <a:pt x="3418" y="7451"/>
                    </a:lnTo>
                    <a:lnTo>
                      <a:pt x="3418" y="3555"/>
                    </a:lnTo>
                    <a:close/>
                    <a:moveTo>
                      <a:pt x="8202" y="7998"/>
                    </a:moveTo>
                    <a:lnTo>
                      <a:pt x="8202" y="10322"/>
                    </a:lnTo>
                    <a:lnTo>
                      <a:pt x="6186" y="10322"/>
                    </a:lnTo>
                    <a:lnTo>
                      <a:pt x="6186" y="7998"/>
                    </a:lnTo>
                    <a:close/>
                    <a:moveTo>
                      <a:pt x="2803" y="8032"/>
                    </a:moveTo>
                    <a:lnTo>
                      <a:pt x="2803" y="10356"/>
                    </a:lnTo>
                    <a:lnTo>
                      <a:pt x="581" y="10356"/>
                    </a:lnTo>
                    <a:lnTo>
                      <a:pt x="581" y="8032"/>
                    </a:lnTo>
                    <a:close/>
                    <a:moveTo>
                      <a:pt x="5571" y="8032"/>
                    </a:moveTo>
                    <a:lnTo>
                      <a:pt x="5571" y="10356"/>
                    </a:lnTo>
                    <a:lnTo>
                      <a:pt x="3418" y="10356"/>
                    </a:lnTo>
                    <a:lnTo>
                      <a:pt x="3418" y="8032"/>
                    </a:lnTo>
                    <a:close/>
                    <a:moveTo>
                      <a:pt x="0" y="1"/>
                    </a:moveTo>
                    <a:lnTo>
                      <a:pt x="0" y="616"/>
                    </a:lnTo>
                    <a:lnTo>
                      <a:pt x="0" y="10322"/>
                    </a:lnTo>
                    <a:lnTo>
                      <a:pt x="0" y="10903"/>
                    </a:lnTo>
                    <a:lnTo>
                      <a:pt x="8818" y="10903"/>
                    </a:lnTo>
                    <a:lnTo>
                      <a:pt x="8818" y="10322"/>
                    </a:lnTo>
                    <a:lnTo>
                      <a:pt x="8818" y="616"/>
                    </a:lnTo>
                    <a:lnTo>
                      <a:pt x="881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804;p50">
                <a:extLst>
                  <a:ext uri="{FF2B5EF4-FFF2-40B4-BE49-F238E27FC236}">
                    <a16:creationId xmlns:a16="http://schemas.microsoft.com/office/drawing/2014/main" id="{0D683484-645B-4DD8-9E38-651CA3600D1D}"/>
                  </a:ext>
                </a:extLst>
              </p:cNvPr>
              <p:cNvSpPr/>
              <p:nvPr/>
            </p:nvSpPr>
            <p:spPr>
              <a:xfrm>
                <a:off x="8475814" y="4480065"/>
                <a:ext cx="233118" cy="16466"/>
              </a:xfrm>
              <a:custGeom>
                <a:avLst/>
                <a:gdLst/>
                <a:ahLst/>
                <a:cxnLst/>
                <a:rect l="l" t="t" r="r" b="b"/>
                <a:pathLst>
                  <a:path w="11142" h="787" extrusionOk="0">
                    <a:moveTo>
                      <a:pt x="0" y="1"/>
                    </a:moveTo>
                    <a:lnTo>
                      <a:pt x="0" y="787"/>
                    </a:lnTo>
                    <a:lnTo>
                      <a:pt x="11142" y="787"/>
                    </a:lnTo>
                    <a:lnTo>
                      <a:pt x="1114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805;p50">
                <a:extLst>
                  <a:ext uri="{FF2B5EF4-FFF2-40B4-BE49-F238E27FC236}">
                    <a16:creationId xmlns:a16="http://schemas.microsoft.com/office/drawing/2014/main" id="{78C47B8B-9C6E-4573-B969-0B880152E291}"/>
                  </a:ext>
                </a:extLst>
              </p:cNvPr>
              <p:cNvSpPr/>
              <p:nvPr/>
            </p:nvSpPr>
            <p:spPr>
              <a:xfrm>
                <a:off x="7353159" y="3451099"/>
                <a:ext cx="1597475" cy="727245"/>
              </a:xfrm>
              <a:custGeom>
                <a:avLst/>
                <a:gdLst/>
                <a:ahLst/>
                <a:cxnLst/>
                <a:rect l="l" t="t" r="r" b="b"/>
                <a:pathLst>
                  <a:path w="76352" h="34759" extrusionOk="0">
                    <a:moveTo>
                      <a:pt x="13466" y="29324"/>
                    </a:moveTo>
                    <a:lnTo>
                      <a:pt x="13466" y="32161"/>
                    </a:lnTo>
                    <a:lnTo>
                      <a:pt x="10151" y="29324"/>
                    </a:lnTo>
                    <a:close/>
                    <a:moveTo>
                      <a:pt x="48019" y="29324"/>
                    </a:moveTo>
                    <a:lnTo>
                      <a:pt x="48019" y="32161"/>
                    </a:lnTo>
                    <a:lnTo>
                      <a:pt x="44670" y="29324"/>
                    </a:lnTo>
                    <a:close/>
                    <a:moveTo>
                      <a:pt x="70405" y="29324"/>
                    </a:moveTo>
                    <a:lnTo>
                      <a:pt x="67124" y="32161"/>
                    </a:lnTo>
                    <a:lnTo>
                      <a:pt x="67124" y="29324"/>
                    </a:lnTo>
                    <a:close/>
                    <a:moveTo>
                      <a:pt x="30828" y="29324"/>
                    </a:moveTo>
                    <a:lnTo>
                      <a:pt x="30828" y="32229"/>
                    </a:lnTo>
                    <a:lnTo>
                      <a:pt x="27410" y="29324"/>
                    </a:lnTo>
                    <a:close/>
                    <a:moveTo>
                      <a:pt x="35886" y="29392"/>
                    </a:moveTo>
                    <a:lnTo>
                      <a:pt x="32503" y="32229"/>
                    </a:lnTo>
                    <a:lnTo>
                      <a:pt x="32503" y="29392"/>
                    </a:lnTo>
                    <a:close/>
                    <a:moveTo>
                      <a:pt x="53145" y="29392"/>
                    </a:moveTo>
                    <a:lnTo>
                      <a:pt x="49694" y="32297"/>
                    </a:lnTo>
                    <a:lnTo>
                      <a:pt x="49694" y="29392"/>
                    </a:lnTo>
                    <a:close/>
                    <a:moveTo>
                      <a:pt x="65449" y="29324"/>
                    </a:moveTo>
                    <a:lnTo>
                      <a:pt x="65449" y="32297"/>
                    </a:lnTo>
                    <a:lnTo>
                      <a:pt x="61963" y="29324"/>
                    </a:lnTo>
                    <a:close/>
                    <a:moveTo>
                      <a:pt x="18593" y="29392"/>
                    </a:moveTo>
                    <a:lnTo>
                      <a:pt x="15107" y="32332"/>
                    </a:lnTo>
                    <a:lnTo>
                      <a:pt x="15107" y="29392"/>
                    </a:lnTo>
                    <a:close/>
                    <a:moveTo>
                      <a:pt x="9912" y="29392"/>
                    </a:moveTo>
                    <a:lnTo>
                      <a:pt x="5708" y="32981"/>
                    </a:lnTo>
                    <a:lnTo>
                      <a:pt x="1539" y="29392"/>
                    </a:lnTo>
                    <a:close/>
                    <a:moveTo>
                      <a:pt x="27205" y="29392"/>
                    </a:moveTo>
                    <a:lnTo>
                      <a:pt x="22968" y="32981"/>
                    </a:lnTo>
                    <a:lnTo>
                      <a:pt x="18798" y="29392"/>
                    </a:lnTo>
                    <a:close/>
                    <a:moveTo>
                      <a:pt x="44499" y="29392"/>
                    </a:moveTo>
                    <a:lnTo>
                      <a:pt x="40295" y="32981"/>
                    </a:lnTo>
                    <a:lnTo>
                      <a:pt x="36091" y="29392"/>
                    </a:lnTo>
                    <a:close/>
                    <a:moveTo>
                      <a:pt x="61758" y="29392"/>
                    </a:moveTo>
                    <a:lnTo>
                      <a:pt x="57554" y="32981"/>
                    </a:lnTo>
                    <a:lnTo>
                      <a:pt x="53350" y="29392"/>
                    </a:lnTo>
                    <a:close/>
                    <a:moveTo>
                      <a:pt x="10049" y="29597"/>
                    </a:moveTo>
                    <a:lnTo>
                      <a:pt x="13466" y="32502"/>
                    </a:lnTo>
                    <a:lnTo>
                      <a:pt x="13466" y="33049"/>
                    </a:lnTo>
                    <a:lnTo>
                      <a:pt x="5982" y="33049"/>
                    </a:lnTo>
                    <a:lnTo>
                      <a:pt x="10049" y="29597"/>
                    </a:lnTo>
                    <a:close/>
                    <a:moveTo>
                      <a:pt x="18661" y="29597"/>
                    </a:moveTo>
                    <a:lnTo>
                      <a:pt x="22728" y="33049"/>
                    </a:lnTo>
                    <a:lnTo>
                      <a:pt x="15073" y="33049"/>
                    </a:lnTo>
                    <a:lnTo>
                      <a:pt x="15073" y="32639"/>
                    </a:lnTo>
                    <a:lnTo>
                      <a:pt x="15107" y="32639"/>
                    </a:lnTo>
                    <a:lnTo>
                      <a:pt x="18661" y="29597"/>
                    </a:lnTo>
                    <a:close/>
                    <a:moveTo>
                      <a:pt x="27308" y="29597"/>
                    </a:moveTo>
                    <a:lnTo>
                      <a:pt x="30794" y="32571"/>
                    </a:lnTo>
                    <a:lnTo>
                      <a:pt x="30794" y="33049"/>
                    </a:lnTo>
                    <a:lnTo>
                      <a:pt x="23241" y="33049"/>
                    </a:lnTo>
                    <a:lnTo>
                      <a:pt x="27308" y="29597"/>
                    </a:lnTo>
                    <a:close/>
                    <a:moveTo>
                      <a:pt x="35955" y="29597"/>
                    </a:moveTo>
                    <a:lnTo>
                      <a:pt x="40022" y="33049"/>
                    </a:lnTo>
                    <a:lnTo>
                      <a:pt x="32503" y="33049"/>
                    </a:lnTo>
                    <a:lnTo>
                      <a:pt x="32503" y="32537"/>
                    </a:lnTo>
                    <a:lnTo>
                      <a:pt x="35955" y="29597"/>
                    </a:lnTo>
                    <a:close/>
                    <a:moveTo>
                      <a:pt x="44601" y="29597"/>
                    </a:moveTo>
                    <a:lnTo>
                      <a:pt x="48019" y="32502"/>
                    </a:lnTo>
                    <a:lnTo>
                      <a:pt x="48019" y="33049"/>
                    </a:lnTo>
                    <a:lnTo>
                      <a:pt x="40534" y="33049"/>
                    </a:lnTo>
                    <a:lnTo>
                      <a:pt x="44601" y="29597"/>
                    </a:lnTo>
                    <a:close/>
                    <a:moveTo>
                      <a:pt x="53214" y="29597"/>
                    </a:moveTo>
                    <a:lnTo>
                      <a:pt x="57281" y="33049"/>
                    </a:lnTo>
                    <a:lnTo>
                      <a:pt x="49694" y="33049"/>
                    </a:lnTo>
                    <a:lnTo>
                      <a:pt x="49694" y="32639"/>
                    </a:lnTo>
                    <a:lnTo>
                      <a:pt x="53214" y="29597"/>
                    </a:lnTo>
                    <a:close/>
                    <a:moveTo>
                      <a:pt x="61895" y="29597"/>
                    </a:moveTo>
                    <a:lnTo>
                      <a:pt x="65449" y="32639"/>
                    </a:lnTo>
                    <a:lnTo>
                      <a:pt x="65449" y="33049"/>
                    </a:lnTo>
                    <a:lnTo>
                      <a:pt x="57793" y="33049"/>
                    </a:lnTo>
                    <a:lnTo>
                      <a:pt x="61895" y="29597"/>
                    </a:lnTo>
                    <a:close/>
                    <a:moveTo>
                      <a:pt x="70541" y="29597"/>
                    </a:moveTo>
                    <a:lnTo>
                      <a:pt x="74574" y="33049"/>
                    </a:lnTo>
                    <a:lnTo>
                      <a:pt x="67124" y="33049"/>
                    </a:lnTo>
                    <a:lnTo>
                      <a:pt x="67124" y="32502"/>
                    </a:lnTo>
                    <a:lnTo>
                      <a:pt x="70541" y="29597"/>
                    </a:lnTo>
                    <a:close/>
                    <a:moveTo>
                      <a:pt x="30145" y="1"/>
                    </a:moveTo>
                    <a:lnTo>
                      <a:pt x="30145" y="27752"/>
                    </a:lnTo>
                    <a:lnTo>
                      <a:pt x="22968" y="27752"/>
                    </a:lnTo>
                    <a:lnTo>
                      <a:pt x="22968" y="4785"/>
                    </a:lnTo>
                    <a:lnTo>
                      <a:pt x="20575" y="4785"/>
                    </a:lnTo>
                    <a:lnTo>
                      <a:pt x="20575" y="27752"/>
                    </a:lnTo>
                    <a:lnTo>
                      <a:pt x="1" y="27752"/>
                    </a:lnTo>
                    <a:lnTo>
                      <a:pt x="1" y="29324"/>
                    </a:lnTo>
                    <a:lnTo>
                      <a:pt x="1505" y="29324"/>
                    </a:lnTo>
                    <a:lnTo>
                      <a:pt x="1368" y="29495"/>
                    </a:lnTo>
                    <a:lnTo>
                      <a:pt x="5503" y="33015"/>
                    </a:lnTo>
                    <a:lnTo>
                      <a:pt x="1" y="33015"/>
                    </a:lnTo>
                    <a:lnTo>
                      <a:pt x="1" y="34758"/>
                    </a:lnTo>
                    <a:lnTo>
                      <a:pt x="76351" y="34758"/>
                    </a:lnTo>
                    <a:lnTo>
                      <a:pt x="76351" y="33015"/>
                    </a:lnTo>
                    <a:lnTo>
                      <a:pt x="74984" y="33015"/>
                    </a:lnTo>
                    <a:lnTo>
                      <a:pt x="75018" y="32981"/>
                    </a:lnTo>
                    <a:lnTo>
                      <a:pt x="70712" y="29324"/>
                    </a:lnTo>
                    <a:lnTo>
                      <a:pt x="76351" y="29324"/>
                    </a:lnTo>
                    <a:lnTo>
                      <a:pt x="76351" y="27752"/>
                    </a:lnTo>
                    <a:lnTo>
                      <a:pt x="57212" y="27752"/>
                    </a:lnTo>
                    <a:lnTo>
                      <a:pt x="57212" y="4785"/>
                    </a:lnTo>
                    <a:lnTo>
                      <a:pt x="54820" y="4785"/>
                    </a:lnTo>
                    <a:lnTo>
                      <a:pt x="54820" y="27752"/>
                    </a:lnTo>
                    <a:lnTo>
                      <a:pt x="45797" y="27752"/>
                    </a:lnTo>
                    <a:lnTo>
                      <a:pt x="45797" y="1"/>
                    </a:lnTo>
                    <a:lnTo>
                      <a:pt x="44772" y="1"/>
                    </a:lnTo>
                    <a:lnTo>
                      <a:pt x="44772" y="27752"/>
                    </a:lnTo>
                    <a:lnTo>
                      <a:pt x="31170" y="27752"/>
                    </a:lnTo>
                    <a:lnTo>
                      <a:pt x="3117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806;p50">
                <a:extLst>
                  <a:ext uri="{FF2B5EF4-FFF2-40B4-BE49-F238E27FC236}">
                    <a16:creationId xmlns:a16="http://schemas.microsoft.com/office/drawing/2014/main" id="{9689C255-6B71-4B57-8CFE-7C4821DB2864}"/>
                  </a:ext>
                </a:extLst>
              </p:cNvPr>
              <p:cNvSpPr/>
              <p:nvPr/>
            </p:nvSpPr>
            <p:spPr>
              <a:xfrm>
                <a:off x="7332425" y="3288072"/>
                <a:ext cx="1653965" cy="604095"/>
              </a:xfrm>
              <a:custGeom>
                <a:avLst/>
                <a:gdLst/>
                <a:ahLst/>
                <a:cxnLst/>
                <a:rect l="l" t="t" r="r" b="b"/>
                <a:pathLst>
                  <a:path w="79052" h="28873" extrusionOk="0">
                    <a:moveTo>
                      <a:pt x="38996" y="0"/>
                    </a:moveTo>
                    <a:lnTo>
                      <a:pt x="377" y="24642"/>
                    </a:lnTo>
                    <a:cubicBezTo>
                      <a:pt x="137" y="24881"/>
                      <a:pt x="1" y="25154"/>
                      <a:pt x="1" y="25462"/>
                    </a:cubicBezTo>
                    <a:lnTo>
                      <a:pt x="1" y="27649"/>
                    </a:lnTo>
                    <a:cubicBezTo>
                      <a:pt x="1" y="28278"/>
                      <a:pt x="514" y="28701"/>
                      <a:pt x="1057" y="28701"/>
                    </a:cubicBezTo>
                    <a:cubicBezTo>
                      <a:pt x="1281" y="28701"/>
                      <a:pt x="1510" y="28629"/>
                      <a:pt x="1710" y="28469"/>
                    </a:cubicBezTo>
                    <a:lnTo>
                      <a:pt x="38313" y="5469"/>
                    </a:lnTo>
                    <a:cubicBezTo>
                      <a:pt x="38501" y="5298"/>
                      <a:pt x="38740" y="5212"/>
                      <a:pt x="38983" y="5212"/>
                    </a:cubicBezTo>
                    <a:cubicBezTo>
                      <a:pt x="39227" y="5212"/>
                      <a:pt x="39475" y="5298"/>
                      <a:pt x="39680" y="5469"/>
                    </a:cubicBezTo>
                    <a:lnTo>
                      <a:pt x="77342" y="28640"/>
                    </a:lnTo>
                    <a:cubicBezTo>
                      <a:pt x="77542" y="28800"/>
                      <a:pt x="77771" y="28872"/>
                      <a:pt x="77995" y="28872"/>
                    </a:cubicBezTo>
                    <a:cubicBezTo>
                      <a:pt x="78538" y="28872"/>
                      <a:pt x="79051" y="28449"/>
                      <a:pt x="79051" y="27820"/>
                    </a:cubicBezTo>
                    <a:lnTo>
                      <a:pt x="79051" y="25428"/>
                    </a:lnTo>
                    <a:cubicBezTo>
                      <a:pt x="79051" y="25120"/>
                      <a:pt x="78914" y="24778"/>
                      <a:pt x="78641" y="24607"/>
                    </a:cubicBezTo>
                    <a:lnTo>
                      <a:pt x="3899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" name="Google Shape;1807;p50">
              <a:extLst>
                <a:ext uri="{FF2B5EF4-FFF2-40B4-BE49-F238E27FC236}">
                  <a16:creationId xmlns:a16="http://schemas.microsoft.com/office/drawing/2014/main" id="{8BC10BC2-CA2E-4760-8A3A-28FFEB2C05EA}"/>
                </a:ext>
              </a:extLst>
            </p:cNvPr>
            <p:cNvGrpSpPr/>
            <p:nvPr/>
          </p:nvGrpSpPr>
          <p:grpSpPr>
            <a:xfrm>
              <a:off x="7164083" y="3927314"/>
              <a:ext cx="122036" cy="644310"/>
              <a:chOff x="6090725" y="734900"/>
              <a:chExt cx="136950" cy="723050"/>
            </a:xfrm>
          </p:grpSpPr>
          <p:sp>
            <p:nvSpPr>
              <p:cNvPr id="40" name="Google Shape;1808;p50">
                <a:extLst>
                  <a:ext uri="{FF2B5EF4-FFF2-40B4-BE49-F238E27FC236}">
                    <a16:creationId xmlns:a16="http://schemas.microsoft.com/office/drawing/2014/main" id="{D3AE64E2-03DF-4F70-8051-AA45A3B8DF68}"/>
                  </a:ext>
                </a:extLst>
              </p:cNvPr>
              <p:cNvSpPr/>
              <p:nvPr/>
            </p:nvSpPr>
            <p:spPr>
              <a:xfrm>
                <a:off x="6130600" y="1337075"/>
                <a:ext cx="57175" cy="120875"/>
              </a:xfrm>
              <a:custGeom>
                <a:avLst/>
                <a:gdLst/>
                <a:ahLst/>
                <a:cxnLst/>
                <a:rect l="l" t="t" r="r" b="b"/>
                <a:pathLst>
                  <a:path w="2287" h="4835" extrusionOk="0">
                    <a:moveTo>
                      <a:pt x="251" y="0"/>
                    </a:moveTo>
                    <a:lnTo>
                      <a:pt x="1" y="4834"/>
                    </a:lnTo>
                    <a:lnTo>
                      <a:pt x="2287" y="4834"/>
                    </a:lnTo>
                    <a:lnTo>
                      <a:pt x="203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809;p50">
                <a:extLst>
                  <a:ext uri="{FF2B5EF4-FFF2-40B4-BE49-F238E27FC236}">
                    <a16:creationId xmlns:a16="http://schemas.microsoft.com/office/drawing/2014/main" id="{CE29285E-E801-48DD-A7A1-3D14FB274746}"/>
                  </a:ext>
                </a:extLst>
              </p:cNvPr>
              <p:cNvSpPr/>
              <p:nvPr/>
            </p:nvSpPr>
            <p:spPr>
              <a:xfrm>
                <a:off x="6149075" y="902500"/>
                <a:ext cx="20250" cy="440550"/>
              </a:xfrm>
              <a:custGeom>
                <a:avLst/>
                <a:gdLst/>
                <a:ahLst/>
                <a:cxnLst/>
                <a:rect l="l" t="t" r="r" b="b"/>
                <a:pathLst>
                  <a:path w="810" h="17622" extrusionOk="0">
                    <a:moveTo>
                      <a:pt x="0" y="0"/>
                    </a:moveTo>
                    <a:lnTo>
                      <a:pt x="0" y="17621"/>
                    </a:lnTo>
                    <a:lnTo>
                      <a:pt x="810" y="17621"/>
                    </a:lnTo>
                    <a:lnTo>
                      <a:pt x="81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810;p50">
                <a:extLst>
                  <a:ext uri="{FF2B5EF4-FFF2-40B4-BE49-F238E27FC236}">
                    <a16:creationId xmlns:a16="http://schemas.microsoft.com/office/drawing/2014/main" id="{29A6A769-6970-4D8D-9494-A072FF2BF6DF}"/>
                  </a:ext>
                </a:extLst>
              </p:cNvPr>
              <p:cNvSpPr/>
              <p:nvPr/>
            </p:nvSpPr>
            <p:spPr>
              <a:xfrm>
                <a:off x="6144300" y="1288850"/>
                <a:ext cx="29800" cy="4825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930" extrusionOk="0">
                    <a:moveTo>
                      <a:pt x="1" y="0"/>
                    </a:moveTo>
                    <a:lnTo>
                      <a:pt x="1" y="1929"/>
                    </a:lnTo>
                    <a:lnTo>
                      <a:pt x="1191" y="1929"/>
                    </a:lnTo>
                    <a:lnTo>
                      <a:pt x="119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811;p50">
                <a:extLst>
                  <a:ext uri="{FF2B5EF4-FFF2-40B4-BE49-F238E27FC236}">
                    <a16:creationId xmlns:a16="http://schemas.microsoft.com/office/drawing/2014/main" id="{953DBD12-16C8-4710-A4F6-508A629221DA}"/>
                  </a:ext>
                </a:extLst>
              </p:cNvPr>
              <p:cNvSpPr/>
              <p:nvPr/>
            </p:nvSpPr>
            <p:spPr>
              <a:xfrm>
                <a:off x="6133575" y="872425"/>
                <a:ext cx="512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430" extrusionOk="0">
                    <a:moveTo>
                      <a:pt x="1" y="1"/>
                    </a:moveTo>
                    <a:lnTo>
                      <a:pt x="1" y="429"/>
                    </a:lnTo>
                    <a:lnTo>
                      <a:pt x="2049" y="429"/>
                    </a:lnTo>
                    <a:lnTo>
                      <a:pt x="204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812;p50">
                <a:extLst>
                  <a:ext uri="{FF2B5EF4-FFF2-40B4-BE49-F238E27FC236}">
                    <a16:creationId xmlns:a16="http://schemas.microsoft.com/office/drawing/2014/main" id="{E1D82376-86BA-4769-A6FB-4B35CFD96862}"/>
                  </a:ext>
                </a:extLst>
              </p:cNvPr>
              <p:cNvSpPr/>
              <p:nvPr/>
            </p:nvSpPr>
            <p:spPr>
              <a:xfrm>
                <a:off x="6118400" y="789075"/>
                <a:ext cx="8160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430" extrusionOk="0">
                    <a:moveTo>
                      <a:pt x="1" y="1"/>
                    </a:moveTo>
                    <a:lnTo>
                      <a:pt x="1" y="430"/>
                    </a:lnTo>
                    <a:lnTo>
                      <a:pt x="3263" y="430"/>
                    </a:lnTo>
                    <a:lnTo>
                      <a:pt x="326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813;p50">
                <a:extLst>
                  <a:ext uri="{FF2B5EF4-FFF2-40B4-BE49-F238E27FC236}">
                    <a16:creationId xmlns:a16="http://schemas.microsoft.com/office/drawing/2014/main" id="{77845051-796E-4EDD-9A94-EF567DE3EEFB}"/>
                  </a:ext>
                </a:extLst>
              </p:cNvPr>
              <p:cNvSpPr/>
              <p:nvPr/>
            </p:nvSpPr>
            <p:spPr>
              <a:xfrm>
                <a:off x="6138650" y="883150"/>
                <a:ext cx="41100" cy="19375"/>
              </a:xfrm>
              <a:custGeom>
                <a:avLst/>
                <a:gdLst/>
                <a:ahLst/>
                <a:cxnLst/>
                <a:rect l="l" t="t" r="r" b="b"/>
                <a:pathLst>
                  <a:path w="1644" h="775" extrusionOk="0">
                    <a:moveTo>
                      <a:pt x="0" y="0"/>
                    </a:moveTo>
                    <a:lnTo>
                      <a:pt x="417" y="774"/>
                    </a:lnTo>
                    <a:lnTo>
                      <a:pt x="1227" y="774"/>
                    </a:lnTo>
                    <a:lnTo>
                      <a:pt x="164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814;p50">
                <a:extLst>
                  <a:ext uri="{FF2B5EF4-FFF2-40B4-BE49-F238E27FC236}">
                    <a16:creationId xmlns:a16="http://schemas.microsoft.com/office/drawing/2014/main" id="{B6B3C93B-26FB-4513-8B65-E706F7457357}"/>
                  </a:ext>
                </a:extLst>
              </p:cNvPr>
              <p:cNvSpPr/>
              <p:nvPr/>
            </p:nvSpPr>
            <p:spPr>
              <a:xfrm>
                <a:off x="6125550" y="764375"/>
                <a:ext cx="67000" cy="24725"/>
              </a:xfrm>
              <a:custGeom>
                <a:avLst/>
                <a:gdLst/>
                <a:ahLst/>
                <a:cxnLst/>
                <a:rect l="l" t="t" r="r" b="b"/>
                <a:pathLst>
                  <a:path w="2680" h="989" extrusionOk="0">
                    <a:moveTo>
                      <a:pt x="322" y="1"/>
                    </a:moveTo>
                    <a:lnTo>
                      <a:pt x="1" y="989"/>
                    </a:lnTo>
                    <a:lnTo>
                      <a:pt x="2679" y="989"/>
                    </a:lnTo>
                    <a:lnTo>
                      <a:pt x="237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815;p50">
                <a:extLst>
                  <a:ext uri="{FF2B5EF4-FFF2-40B4-BE49-F238E27FC236}">
                    <a16:creationId xmlns:a16="http://schemas.microsoft.com/office/drawing/2014/main" id="{5744A2CD-3138-4075-8AFC-BFD8DBE3351E}"/>
                  </a:ext>
                </a:extLst>
              </p:cNvPr>
              <p:cNvSpPr/>
              <p:nvPr/>
            </p:nvSpPr>
            <p:spPr>
              <a:xfrm>
                <a:off x="6144000" y="758425"/>
                <a:ext cx="30400" cy="5975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239" extrusionOk="0">
                    <a:moveTo>
                      <a:pt x="1" y="1"/>
                    </a:moveTo>
                    <a:lnTo>
                      <a:pt x="1" y="239"/>
                    </a:lnTo>
                    <a:lnTo>
                      <a:pt x="1215" y="239"/>
                    </a:lnTo>
                    <a:lnTo>
                      <a:pt x="121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816;p50">
                <a:extLst>
                  <a:ext uri="{FF2B5EF4-FFF2-40B4-BE49-F238E27FC236}">
                    <a16:creationId xmlns:a16="http://schemas.microsoft.com/office/drawing/2014/main" id="{C653AD05-61E2-40FF-BB0A-F0344A2D9DBA}"/>
                  </a:ext>
                </a:extLst>
              </p:cNvPr>
              <p:cNvSpPr/>
              <p:nvPr/>
            </p:nvSpPr>
            <p:spPr>
              <a:xfrm>
                <a:off x="6127625" y="799800"/>
                <a:ext cx="63125" cy="72650"/>
              </a:xfrm>
              <a:custGeom>
                <a:avLst/>
                <a:gdLst/>
                <a:ahLst/>
                <a:cxnLst/>
                <a:rect l="l" t="t" r="r" b="b"/>
                <a:pathLst>
                  <a:path w="2525" h="2906" extrusionOk="0">
                    <a:moveTo>
                      <a:pt x="1" y="1"/>
                    </a:moveTo>
                    <a:lnTo>
                      <a:pt x="239" y="2906"/>
                    </a:lnTo>
                    <a:lnTo>
                      <a:pt x="2287" y="2906"/>
                    </a:lnTo>
                    <a:lnTo>
                      <a:pt x="252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817;p50">
                <a:extLst>
                  <a:ext uri="{FF2B5EF4-FFF2-40B4-BE49-F238E27FC236}">
                    <a16:creationId xmlns:a16="http://schemas.microsoft.com/office/drawing/2014/main" id="{020BEC46-B16A-4ACF-B94A-A414E5AFE68F}"/>
                  </a:ext>
                </a:extLst>
              </p:cNvPr>
              <p:cNvSpPr/>
              <p:nvPr/>
            </p:nvSpPr>
            <p:spPr>
              <a:xfrm>
                <a:off x="6152050" y="734900"/>
                <a:ext cx="14900" cy="29800"/>
              </a:xfrm>
              <a:custGeom>
                <a:avLst/>
                <a:gdLst/>
                <a:ahLst/>
                <a:cxnLst/>
                <a:rect l="l" t="t" r="r" b="b"/>
                <a:pathLst>
                  <a:path w="596" h="1192" extrusionOk="0">
                    <a:moveTo>
                      <a:pt x="298" y="1"/>
                    </a:moveTo>
                    <a:cubicBezTo>
                      <a:pt x="131" y="1"/>
                      <a:pt x="0" y="263"/>
                      <a:pt x="0" y="596"/>
                    </a:cubicBezTo>
                    <a:cubicBezTo>
                      <a:pt x="0" y="930"/>
                      <a:pt x="131" y="1192"/>
                      <a:pt x="298" y="1192"/>
                    </a:cubicBezTo>
                    <a:cubicBezTo>
                      <a:pt x="453" y="1192"/>
                      <a:pt x="595" y="930"/>
                      <a:pt x="595" y="596"/>
                    </a:cubicBezTo>
                    <a:cubicBezTo>
                      <a:pt x="595" y="275"/>
                      <a:pt x="453" y="1"/>
                      <a:pt x="29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818;p50">
                <a:extLst>
                  <a:ext uri="{FF2B5EF4-FFF2-40B4-BE49-F238E27FC236}">
                    <a16:creationId xmlns:a16="http://schemas.microsoft.com/office/drawing/2014/main" id="{4444F1ED-0D0F-44C1-8DA9-F7CE61189E04}"/>
                  </a:ext>
                </a:extLst>
              </p:cNvPr>
              <p:cNvSpPr/>
              <p:nvPr/>
            </p:nvSpPr>
            <p:spPr>
              <a:xfrm>
                <a:off x="6109475" y="942675"/>
                <a:ext cx="9945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3978" h="406" extrusionOk="0">
                    <a:moveTo>
                      <a:pt x="1" y="1"/>
                    </a:moveTo>
                    <a:lnTo>
                      <a:pt x="1" y="405"/>
                    </a:lnTo>
                    <a:lnTo>
                      <a:pt x="3977" y="405"/>
                    </a:lnTo>
                    <a:lnTo>
                      <a:pt x="397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819;p50">
                <a:extLst>
                  <a:ext uri="{FF2B5EF4-FFF2-40B4-BE49-F238E27FC236}">
                    <a16:creationId xmlns:a16="http://schemas.microsoft.com/office/drawing/2014/main" id="{D0B00CF3-36D4-4204-ABBB-C6C0C935A46C}"/>
                  </a:ext>
                </a:extLst>
              </p:cNvPr>
              <p:cNvSpPr/>
              <p:nvPr/>
            </p:nvSpPr>
            <p:spPr>
              <a:xfrm>
                <a:off x="6201450" y="936700"/>
                <a:ext cx="26225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890" extrusionOk="0">
                    <a:moveTo>
                      <a:pt x="617" y="1"/>
                    </a:moveTo>
                    <a:cubicBezTo>
                      <a:pt x="610" y="1"/>
                      <a:pt x="603" y="1"/>
                      <a:pt x="596" y="1"/>
                    </a:cubicBezTo>
                    <a:cubicBezTo>
                      <a:pt x="203" y="1"/>
                      <a:pt x="1" y="478"/>
                      <a:pt x="286" y="763"/>
                    </a:cubicBezTo>
                    <a:cubicBezTo>
                      <a:pt x="373" y="850"/>
                      <a:pt x="482" y="889"/>
                      <a:pt x="590" y="889"/>
                    </a:cubicBezTo>
                    <a:cubicBezTo>
                      <a:pt x="821" y="889"/>
                      <a:pt x="1048" y="710"/>
                      <a:pt x="1048" y="442"/>
                    </a:cubicBezTo>
                    <a:cubicBezTo>
                      <a:pt x="1048" y="199"/>
                      <a:pt x="857" y="1"/>
                      <a:pt x="6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820;p50">
                <a:extLst>
                  <a:ext uri="{FF2B5EF4-FFF2-40B4-BE49-F238E27FC236}">
                    <a16:creationId xmlns:a16="http://schemas.microsoft.com/office/drawing/2014/main" id="{66DCF433-98D2-4E52-9EDF-D9D6042BEA8F}"/>
                  </a:ext>
                </a:extLst>
              </p:cNvPr>
              <p:cNvSpPr/>
              <p:nvPr/>
            </p:nvSpPr>
            <p:spPr>
              <a:xfrm>
                <a:off x="6090725" y="936725"/>
                <a:ext cx="25550" cy="21900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876" extrusionOk="0">
                    <a:moveTo>
                      <a:pt x="455" y="0"/>
                    </a:moveTo>
                    <a:cubicBezTo>
                      <a:pt x="451" y="0"/>
                      <a:pt x="446" y="0"/>
                      <a:pt x="441" y="0"/>
                    </a:cubicBezTo>
                    <a:cubicBezTo>
                      <a:pt x="191" y="0"/>
                      <a:pt x="0" y="191"/>
                      <a:pt x="0" y="441"/>
                    </a:cubicBezTo>
                    <a:cubicBezTo>
                      <a:pt x="8" y="704"/>
                      <a:pt x="219" y="876"/>
                      <a:pt x="439" y="876"/>
                    </a:cubicBezTo>
                    <a:cubicBezTo>
                      <a:pt x="548" y="876"/>
                      <a:pt x="660" y="833"/>
                      <a:pt x="751" y="739"/>
                    </a:cubicBezTo>
                    <a:cubicBezTo>
                      <a:pt x="1021" y="468"/>
                      <a:pt x="839" y="0"/>
                      <a:pt x="4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" name="Google Shape;1821;p50">
              <a:extLst>
                <a:ext uri="{FF2B5EF4-FFF2-40B4-BE49-F238E27FC236}">
                  <a16:creationId xmlns:a16="http://schemas.microsoft.com/office/drawing/2014/main" id="{E8412B9D-284F-4029-A86E-450C787263B0}"/>
                </a:ext>
              </a:extLst>
            </p:cNvPr>
            <p:cNvGrpSpPr/>
            <p:nvPr/>
          </p:nvGrpSpPr>
          <p:grpSpPr>
            <a:xfrm>
              <a:off x="5452225" y="4168307"/>
              <a:ext cx="292429" cy="403308"/>
              <a:chOff x="5605250" y="1168900"/>
              <a:chExt cx="208075" cy="286950"/>
            </a:xfrm>
          </p:grpSpPr>
          <p:sp>
            <p:nvSpPr>
              <p:cNvPr id="33" name="Google Shape;1822;p50">
                <a:extLst>
                  <a:ext uri="{FF2B5EF4-FFF2-40B4-BE49-F238E27FC236}">
                    <a16:creationId xmlns:a16="http://schemas.microsoft.com/office/drawing/2014/main" id="{F934FE20-8FC2-4B65-B9C6-2713EE286CAF}"/>
                  </a:ext>
                </a:extLst>
              </p:cNvPr>
              <p:cNvSpPr/>
              <p:nvPr/>
            </p:nvSpPr>
            <p:spPr>
              <a:xfrm>
                <a:off x="5605250" y="1168900"/>
                <a:ext cx="208075" cy="208375"/>
              </a:xfrm>
              <a:custGeom>
                <a:avLst/>
                <a:gdLst/>
                <a:ahLst/>
                <a:cxnLst/>
                <a:rect l="l" t="t" r="r" b="b"/>
                <a:pathLst>
                  <a:path w="8323" h="8335" extrusionOk="0">
                    <a:moveTo>
                      <a:pt x="4156" y="0"/>
                    </a:moveTo>
                    <a:cubicBezTo>
                      <a:pt x="1858" y="0"/>
                      <a:pt x="0" y="1870"/>
                      <a:pt x="0" y="4167"/>
                    </a:cubicBezTo>
                    <a:cubicBezTo>
                      <a:pt x="0" y="6465"/>
                      <a:pt x="1858" y="8335"/>
                      <a:pt x="4156" y="8335"/>
                    </a:cubicBezTo>
                    <a:cubicBezTo>
                      <a:pt x="6465" y="8335"/>
                      <a:pt x="8323" y="6465"/>
                      <a:pt x="8323" y="4167"/>
                    </a:cubicBezTo>
                    <a:cubicBezTo>
                      <a:pt x="8323" y="1870"/>
                      <a:pt x="6465" y="0"/>
                      <a:pt x="415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823;p50">
                <a:extLst>
                  <a:ext uri="{FF2B5EF4-FFF2-40B4-BE49-F238E27FC236}">
                    <a16:creationId xmlns:a16="http://schemas.microsoft.com/office/drawing/2014/main" id="{7AB69DDA-3F8E-437A-B63B-D04C539E16AE}"/>
                  </a:ext>
                </a:extLst>
              </p:cNvPr>
              <p:cNvSpPr/>
              <p:nvPr/>
            </p:nvSpPr>
            <p:spPr>
              <a:xfrm>
                <a:off x="5709125" y="1168900"/>
                <a:ext cx="104200" cy="208375"/>
              </a:xfrm>
              <a:custGeom>
                <a:avLst/>
                <a:gdLst/>
                <a:ahLst/>
                <a:cxnLst/>
                <a:rect l="l" t="t" r="r" b="b"/>
                <a:pathLst>
                  <a:path w="4168" h="8335" extrusionOk="0">
                    <a:moveTo>
                      <a:pt x="1" y="0"/>
                    </a:moveTo>
                    <a:lnTo>
                      <a:pt x="1" y="8335"/>
                    </a:lnTo>
                    <a:cubicBezTo>
                      <a:pt x="2310" y="8335"/>
                      <a:pt x="4168" y="6465"/>
                      <a:pt x="4168" y="4167"/>
                    </a:cubicBezTo>
                    <a:cubicBezTo>
                      <a:pt x="4168" y="1870"/>
                      <a:pt x="2310" y="0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824;p50">
                <a:extLst>
                  <a:ext uri="{FF2B5EF4-FFF2-40B4-BE49-F238E27FC236}">
                    <a16:creationId xmlns:a16="http://schemas.microsoft.com/office/drawing/2014/main" id="{B33A7083-DA37-4A89-B8CE-B42A710D5599}"/>
                  </a:ext>
                </a:extLst>
              </p:cNvPr>
              <p:cNvSpPr/>
              <p:nvPr/>
            </p:nvSpPr>
            <p:spPr>
              <a:xfrm>
                <a:off x="5699600" y="1259300"/>
                <a:ext cx="19375" cy="196550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862" extrusionOk="0">
                    <a:moveTo>
                      <a:pt x="388" y="1"/>
                    </a:moveTo>
                    <a:cubicBezTo>
                      <a:pt x="194" y="1"/>
                      <a:pt x="1" y="129"/>
                      <a:pt x="1" y="385"/>
                    </a:cubicBezTo>
                    <a:lnTo>
                      <a:pt x="1" y="7469"/>
                    </a:lnTo>
                    <a:cubicBezTo>
                      <a:pt x="1" y="7695"/>
                      <a:pt x="167" y="7862"/>
                      <a:pt x="394" y="7862"/>
                    </a:cubicBezTo>
                    <a:cubicBezTo>
                      <a:pt x="608" y="7862"/>
                      <a:pt x="775" y="7695"/>
                      <a:pt x="775" y="7469"/>
                    </a:cubicBezTo>
                    <a:lnTo>
                      <a:pt x="775" y="385"/>
                    </a:lnTo>
                    <a:cubicBezTo>
                      <a:pt x="775" y="129"/>
                      <a:pt x="581" y="1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825;p50">
                <a:extLst>
                  <a:ext uri="{FF2B5EF4-FFF2-40B4-BE49-F238E27FC236}">
                    <a16:creationId xmlns:a16="http://schemas.microsoft.com/office/drawing/2014/main" id="{787D6147-C5B9-45B6-895D-B92B8BD241BD}"/>
                  </a:ext>
                </a:extLst>
              </p:cNvPr>
              <p:cNvSpPr/>
              <p:nvPr/>
            </p:nvSpPr>
            <p:spPr>
              <a:xfrm>
                <a:off x="5665375" y="1310575"/>
                <a:ext cx="43775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1442" extrusionOk="0">
                    <a:moveTo>
                      <a:pt x="0" y="1"/>
                    </a:moveTo>
                    <a:lnTo>
                      <a:pt x="1751" y="1441"/>
                    </a:lnTo>
                  </a:path>
                </a:pathLst>
              </a:custGeom>
              <a:solidFill>
                <a:srgbClr val="D1DB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826;p50">
                <a:extLst>
                  <a:ext uri="{FF2B5EF4-FFF2-40B4-BE49-F238E27FC236}">
                    <a16:creationId xmlns:a16="http://schemas.microsoft.com/office/drawing/2014/main" id="{BF031D2F-2DB9-4983-AAD4-661AAB3B0A36}"/>
                  </a:ext>
                </a:extLst>
              </p:cNvPr>
              <p:cNvSpPr/>
              <p:nvPr/>
            </p:nvSpPr>
            <p:spPr>
              <a:xfrm>
                <a:off x="5651075" y="1300725"/>
                <a:ext cx="69100" cy="55725"/>
              </a:xfrm>
              <a:custGeom>
                <a:avLst/>
                <a:gdLst/>
                <a:ahLst/>
                <a:cxnLst/>
                <a:rect l="l" t="t" r="r" b="b"/>
                <a:pathLst>
                  <a:path w="2764" h="2229" extrusionOk="0">
                    <a:moveTo>
                      <a:pt x="571" y="0"/>
                    </a:moveTo>
                    <a:cubicBezTo>
                      <a:pt x="251" y="0"/>
                      <a:pt x="0" y="439"/>
                      <a:pt x="322" y="704"/>
                    </a:cubicBezTo>
                    <a:lnTo>
                      <a:pt x="2085" y="2145"/>
                    </a:lnTo>
                    <a:cubicBezTo>
                      <a:pt x="2156" y="2204"/>
                      <a:pt x="2239" y="2228"/>
                      <a:pt x="2335" y="2228"/>
                    </a:cubicBezTo>
                    <a:cubicBezTo>
                      <a:pt x="2442" y="2228"/>
                      <a:pt x="2561" y="2181"/>
                      <a:pt x="2632" y="2085"/>
                    </a:cubicBezTo>
                    <a:cubicBezTo>
                      <a:pt x="2763" y="1919"/>
                      <a:pt x="2739" y="1681"/>
                      <a:pt x="2573" y="1538"/>
                    </a:cubicBezTo>
                    <a:lnTo>
                      <a:pt x="822" y="97"/>
                    </a:lnTo>
                    <a:cubicBezTo>
                      <a:pt x="740" y="29"/>
                      <a:pt x="653" y="0"/>
                      <a:pt x="5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827;p50">
                <a:extLst>
                  <a:ext uri="{FF2B5EF4-FFF2-40B4-BE49-F238E27FC236}">
                    <a16:creationId xmlns:a16="http://schemas.microsoft.com/office/drawing/2014/main" id="{C6074072-4EFD-4CDF-AE76-AE7D7F02D4AB}"/>
                  </a:ext>
                </a:extLst>
              </p:cNvPr>
              <p:cNvSpPr/>
              <p:nvPr/>
            </p:nvSpPr>
            <p:spPr>
              <a:xfrm>
                <a:off x="5709125" y="1289150"/>
                <a:ext cx="31275" cy="29775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191" extrusionOk="0">
                    <a:moveTo>
                      <a:pt x="1" y="1191"/>
                    </a:moveTo>
                    <a:lnTo>
                      <a:pt x="1251" y="0"/>
                    </a:lnTo>
                  </a:path>
                </a:pathLst>
              </a:custGeom>
              <a:solidFill>
                <a:srgbClr val="D1DB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828;p50">
                <a:extLst>
                  <a:ext uri="{FF2B5EF4-FFF2-40B4-BE49-F238E27FC236}">
                    <a16:creationId xmlns:a16="http://schemas.microsoft.com/office/drawing/2014/main" id="{78D92F81-C7B6-41C0-A76A-632BEDA5DD9E}"/>
                  </a:ext>
                </a:extLst>
              </p:cNvPr>
              <p:cNvSpPr/>
              <p:nvPr/>
            </p:nvSpPr>
            <p:spPr>
              <a:xfrm>
                <a:off x="5696025" y="1279325"/>
                <a:ext cx="58350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977" extrusionOk="0">
                    <a:moveTo>
                      <a:pt x="1773" y="0"/>
                    </a:moveTo>
                    <a:cubicBezTo>
                      <a:pt x="1683" y="0"/>
                      <a:pt x="1588" y="35"/>
                      <a:pt x="1501" y="120"/>
                    </a:cubicBezTo>
                    <a:lnTo>
                      <a:pt x="263" y="1310"/>
                    </a:lnTo>
                    <a:cubicBezTo>
                      <a:pt x="1" y="1548"/>
                      <a:pt x="179" y="1977"/>
                      <a:pt x="537" y="1977"/>
                    </a:cubicBezTo>
                    <a:cubicBezTo>
                      <a:pt x="632" y="1977"/>
                      <a:pt x="727" y="1941"/>
                      <a:pt x="799" y="1870"/>
                    </a:cubicBezTo>
                    <a:lnTo>
                      <a:pt x="2049" y="679"/>
                    </a:lnTo>
                    <a:cubicBezTo>
                      <a:pt x="2334" y="403"/>
                      <a:pt x="2079" y="0"/>
                      <a:pt x="17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" name="Google Shape;1829;p50">
              <a:extLst>
                <a:ext uri="{FF2B5EF4-FFF2-40B4-BE49-F238E27FC236}">
                  <a16:creationId xmlns:a16="http://schemas.microsoft.com/office/drawing/2014/main" id="{6BABE7AE-B96F-4CBC-99B6-3BACFC3F0779}"/>
                </a:ext>
              </a:extLst>
            </p:cNvPr>
            <p:cNvGrpSpPr/>
            <p:nvPr/>
          </p:nvGrpSpPr>
          <p:grpSpPr>
            <a:xfrm>
              <a:off x="5773957" y="4083311"/>
              <a:ext cx="259699" cy="480695"/>
              <a:chOff x="6691700" y="1068275"/>
              <a:chExt cx="221775" cy="410500"/>
            </a:xfrm>
          </p:grpSpPr>
          <p:sp>
            <p:nvSpPr>
              <p:cNvPr id="26" name="Google Shape;1830;p50">
                <a:extLst>
                  <a:ext uri="{FF2B5EF4-FFF2-40B4-BE49-F238E27FC236}">
                    <a16:creationId xmlns:a16="http://schemas.microsoft.com/office/drawing/2014/main" id="{0F72153A-27B3-4604-86F4-9D3B8FA306FC}"/>
                  </a:ext>
                </a:extLst>
              </p:cNvPr>
              <p:cNvSpPr/>
              <p:nvPr/>
            </p:nvSpPr>
            <p:spPr>
              <a:xfrm>
                <a:off x="6691700" y="1068275"/>
                <a:ext cx="221775" cy="317325"/>
              </a:xfrm>
              <a:custGeom>
                <a:avLst/>
                <a:gdLst/>
                <a:ahLst/>
                <a:cxnLst/>
                <a:rect l="l" t="t" r="r" b="b"/>
                <a:pathLst>
                  <a:path w="8871" h="12693" extrusionOk="0">
                    <a:moveTo>
                      <a:pt x="4429" y="1"/>
                    </a:moveTo>
                    <a:cubicBezTo>
                      <a:pt x="3810" y="1"/>
                      <a:pt x="0" y="3430"/>
                      <a:pt x="0" y="7657"/>
                    </a:cubicBezTo>
                    <a:cubicBezTo>
                      <a:pt x="0" y="11883"/>
                      <a:pt x="3715" y="12693"/>
                      <a:pt x="4429" y="12693"/>
                    </a:cubicBezTo>
                    <a:cubicBezTo>
                      <a:pt x="5144" y="12693"/>
                      <a:pt x="8870" y="11883"/>
                      <a:pt x="8870" y="7657"/>
                    </a:cubicBezTo>
                    <a:cubicBezTo>
                      <a:pt x="8870" y="3430"/>
                      <a:pt x="5060" y="1"/>
                      <a:pt x="44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831;p50">
                <a:extLst>
                  <a:ext uri="{FF2B5EF4-FFF2-40B4-BE49-F238E27FC236}">
                    <a16:creationId xmlns:a16="http://schemas.microsoft.com/office/drawing/2014/main" id="{E4982728-7196-40F0-9ED3-01CA9B63DE10}"/>
                  </a:ext>
                </a:extLst>
              </p:cNvPr>
              <p:cNvSpPr/>
              <p:nvPr/>
            </p:nvSpPr>
            <p:spPr>
              <a:xfrm>
                <a:off x="6802425" y="1068275"/>
                <a:ext cx="111050" cy="317325"/>
              </a:xfrm>
              <a:custGeom>
                <a:avLst/>
                <a:gdLst/>
                <a:ahLst/>
                <a:cxnLst/>
                <a:rect l="l" t="t" r="r" b="b"/>
                <a:pathLst>
                  <a:path w="4442" h="12693" extrusionOk="0">
                    <a:moveTo>
                      <a:pt x="0" y="1"/>
                    </a:moveTo>
                    <a:lnTo>
                      <a:pt x="0" y="12693"/>
                    </a:lnTo>
                    <a:cubicBezTo>
                      <a:pt x="727" y="12693"/>
                      <a:pt x="4441" y="11883"/>
                      <a:pt x="4441" y="7657"/>
                    </a:cubicBezTo>
                    <a:cubicBezTo>
                      <a:pt x="4441" y="3430"/>
                      <a:pt x="631" y="1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832;p50">
                <a:extLst>
                  <a:ext uri="{FF2B5EF4-FFF2-40B4-BE49-F238E27FC236}">
                    <a16:creationId xmlns:a16="http://schemas.microsoft.com/office/drawing/2014/main" id="{A45DA5CA-30ED-4D03-843C-E23D7492427D}"/>
                  </a:ext>
                </a:extLst>
              </p:cNvPr>
              <p:cNvSpPr/>
              <p:nvPr/>
            </p:nvSpPr>
            <p:spPr>
              <a:xfrm>
                <a:off x="6792600" y="1285875"/>
                <a:ext cx="19675" cy="192900"/>
              </a:xfrm>
              <a:custGeom>
                <a:avLst/>
                <a:gdLst/>
                <a:ahLst/>
                <a:cxnLst/>
                <a:rect l="l" t="t" r="r" b="b"/>
                <a:pathLst>
                  <a:path w="787" h="7716" extrusionOk="0">
                    <a:moveTo>
                      <a:pt x="393" y="0"/>
                    </a:moveTo>
                    <a:cubicBezTo>
                      <a:pt x="197" y="0"/>
                      <a:pt x="0" y="131"/>
                      <a:pt x="0" y="393"/>
                    </a:cubicBezTo>
                    <a:lnTo>
                      <a:pt x="0" y="7323"/>
                    </a:lnTo>
                    <a:cubicBezTo>
                      <a:pt x="0" y="7537"/>
                      <a:pt x="179" y="7716"/>
                      <a:pt x="393" y="7716"/>
                    </a:cubicBezTo>
                    <a:cubicBezTo>
                      <a:pt x="608" y="7716"/>
                      <a:pt x="786" y="7537"/>
                      <a:pt x="786" y="7323"/>
                    </a:cubicBezTo>
                    <a:lnTo>
                      <a:pt x="786" y="393"/>
                    </a:lnTo>
                    <a:cubicBezTo>
                      <a:pt x="786" y="131"/>
                      <a:pt x="590" y="0"/>
                      <a:pt x="3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833;p50">
                <a:extLst>
                  <a:ext uri="{FF2B5EF4-FFF2-40B4-BE49-F238E27FC236}">
                    <a16:creationId xmlns:a16="http://schemas.microsoft.com/office/drawing/2014/main" id="{E637CF91-1EE9-4B3D-A97C-F6788224C7B5}"/>
                  </a:ext>
                </a:extLst>
              </p:cNvPr>
              <p:cNvSpPr/>
              <p:nvPr/>
            </p:nvSpPr>
            <p:spPr>
              <a:xfrm>
                <a:off x="6759550" y="1295700"/>
                <a:ext cx="42900" cy="48825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1953" extrusionOk="0">
                    <a:moveTo>
                      <a:pt x="1" y="0"/>
                    </a:moveTo>
                    <a:lnTo>
                      <a:pt x="1715" y="1953"/>
                    </a:lnTo>
                  </a:path>
                </a:pathLst>
              </a:custGeom>
              <a:solidFill>
                <a:srgbClr val="D1DB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834;p50">
                <a:extLst>
                  <a:ext uri="{FF2B5EF4-FFF2-40B4-BE49-F238E27FC236}">
                    <a16:creationId xmlns:a16="http://schemas.microsoft.com/office/drawing/2014/main" id="{B4AA304E-7922-4B31-8C47-865CC218D6F4}"/>
                  </a:ext>
                </a:extLst>
              </p:cNvPr>
              <p:cNvSpPr/>
              <p:nvPr/>
            </p:nvSpPr>
            <p:spPr>
              <a:xfrm>
                <a:off x="6744850" y="1285400"/>
                <a:ext cx="70600" cy="69000"/>
              </a:xfrm>
              <a:custGeom>
                <a:avLst/>
                <a:gdLst/>
                <a:ahLst/>
                <a:cxnLst/>
                <a:rect l="l" t="t" r="r" b="b"/>
                <a:pathLst>
                  <a:path w="2824" h="2760" extrusionOk="0">
                    <a:moveTo>
                      <a:pt x="571" y="1"/>
                    </a:moveTo>
                    <a:cubicBezTo>
                      <a:pt x="271" y="1"/>
                      <a:pt x="0" y="383"/>
                      <a:pt x="291" y="674"/>
                    </a:cubicBezTo>
                    <a:lnTo>
                      <a:pt x="2006" y="2627"/>
                    </a:lnTo>
                    <a:cubicBezTo>
                      <a:pt x="2071" y="2703"/>
                      <a:pt x="2166" y="2759"/>
                      <a:pt x="2273" y="2759"/>
                    </a:cubicBezTo>
                    <a:cubicBezTo>
                      <a:pt x="2283" y="2759"/>
                      <a:pt x="2293" y="2759"/>
                      <a:pt x="2303" y="2758"/>
                    </a:cubicBezTo>
                    <a:cubicBezTo>
                      <a:pt x="2308" y="2758"/>
                      <a:pt x="2313" y="2758"/>
                      <a:pt x="2318" y="2758"/>
                    </a:cubicBezTo>
                    <a:cubicBezTo>
                      <a:pt x="2642" y="2758"/>
                      <a:pt x="2824" y="2361"/>
                      <a:pt x="2601" y="2115"/>
                    </a:cubicBezTo>
                    <a:lnTo>
                      <a:pt x="875" y="162"/>
                    </a:lnTo>
                    <a:cubicBezTo>
                      <a:pt x="785" y="48"/>
                      <a:pt x="676" y="1"/>
                      <a:pt x="5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835;p50">
                <a:extLst>
                  <a:ext uri="{FF2B5EF4-FFF2-40B4-BE49-F238E27FC236}">
                    <a16:creationId xmlns:a16="http://schemas.microsoft.com/office/drawing/2014/main" id="{AD2C112C-8C15-4EA3-B096-DD23673B91D3}"/>
                  </a:ext>
                </a:extLst>
              </p:cNvPr>
              <p:cNvSpPr/>
              <p:nvPr/>
            </p:nvSpPr>
            <p:spPr>
              <a:xfrm>
                <a:off x="6802425" y="1295700"/>
                <a:ext cx="43175" cy="48825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1953" extrusionOk="0">
                    <a:moveTo>
                      <a:pt x="1727" y="0"/>
                    </a:moveTo>
                    <a:lnTo>
                      <a:pt x="0" y="1953"/>
                    </a:lnTo>
                  </a:path>
                </a:pathLst>
              </a:custGeom>
              <a:solidFill>
                <a:srgbClr val="D1DB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836;p50">
                <a:extLst>
                  <a:ext uri="{FF2B5EF4-FFF2-40B4-BE49-F238E27FC236}">
                    <a16:creationId xmlns:a16="http://schemas.microsoft.com/office/drawing/2014/main" id="{FC990019-D01F-4919-9975-7B99D27A42DE}"/>
                  </a:ext>
                </a:extLst>
              </p:cNvPr>
              <p:cNvSpPr/>
              <p:nvPr/>
            </p:nvSpPr>
            <p:spPr>
              <a:xfrm>
                <a:off x="6789325" y="1285400"/>
                <a:ext cx="70700" cy="69000"/>
              </a:xfrm>
              <a:custGeom>
                <a:avLst/>
                <a:gdLst/>
                <a:ahLst/>
                <a:cxnLst/>
                <a:rect l="l" t="t" r="r" b="b"/>
                <a:pathLst>
                  <a:path w="2828" h="2760" extrusionOk="0">
                    <a:moveTo>
                      <a:pt x="2252" y="1"/>
                    </a:moveTo>
                    <a:cubicBezTo>
                      <a:pt x="2147" y="1"/>
                      <a:pt x="2040" y="48"/>
                      <a:pt x="1953" y="162"/>
                    </a:cubicBezTo>
                    <a:lnTo>
                      <a:pt x="227" y="2115"/>
                    </a:lnTo>
                    <a:cubicBezTo>
                      <a:pt x="0" y="2365"/>
                      <a:pt x="191" y="2758"/>
                      <a:pt x="524" y="2758"/>
                    </a:cubicBezTo>
                    <a:cubicBezTo>
                      <a:pt x="535" y="2759"/>
                      <a:pt x="545" y="2759"/>
                      <a:pt x="555" y="2759"/>
                    </a:cubicBezTo>
                    <a:cubicBezTo>
                      <a:pt x="662" y="2759"/>
                      <a:pt x="757" y="2703"/>
                      <a:pt x="822" y="2627"/>
                    </a:cubicBezTo>
                    <a:lnTo>
                      <a:pt x="2536" y="674"/>
                    </a:lnTo>
                    <a:cubicBezTo>
                      <a:pt x="2827" y="383"/>
                      <a:pt x="2550" y="1"/>
                      <a:pt x="2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" name="Google Shape;1837;p50">
              <a:extLst>
                <a:ext uri="{FF2B5EF4-FFF2-40B4-BE49-F238E27FC236}">
                  <a16:creationId xmlns:a16="http://schemas.microsoft.com/office/drawing/2014/main" id="{4FC4AC43-3404-456F-BA32-E77C4F7E2C50}"/>
                </a:ext>
              </a:extLst>
            </p:cNvPr>
            <p:cNvSpPr/>
            <p:nvPr/>
          </p:nvSpPr>
          <p:spPr>
            <a:xfrm>
              <a:off x="5316527" y="4560374"/>
              <a:ext cx="4129200" cy="3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8" name="Google Shape;1718;p50"/>
          <p:cNvSpPr txBox="1">
            <a:spLocks noGrp="1"/>
          </p:cNvSpPr>
          <p:nvPr>
            <p:ph type="title"/>
          </p:nvPr>
        </p:nvSpPr>
        <p:spPr>
          <a:xfrm>
            <a:off x="859795" y="295548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Home work</a:t>
            </a:r>
            <a:endParaRPr sz="6000" dirty="0"/>
          </a:p>
        </p:txBody>
      </p:sp>
      <p:grpSp>
        <p:nvGrpSpPr>
          <p:cNvPr id="1727" name="Google Shape;1727;p50"/>
          <p:cNvGrpSpPr/>
          <p:nvPr/>
        </p:nvGrpSpPr>
        <p:grpSpPr>
          <a:xfrm>
            <a:off x="427368" y="2644442"/>
            <a:ext cx="5923337" cy="2555919"/>
            <a:chOff x="5316527" y="2814325"/>
            <a:chExt cx="4129200" cy="1781749"/>
          </a:xfrm>
        </p:grpSpPr>
        <p:grpSp>
          <p:nvGrpSpPr>
            <p:cNvPr id="1728" name="Google Shape;1728;p50"/>
            <p:cNvGrpSpPr/>
            <p:nvPr/>
          </p:nvGrpSpPr>
          <p:grpSpPr>
            <a:xfrm>
              <a:off x="6033706" y="2814325"/>
              <a:ext cx="1084057" cy="1757300"/>
              <a:chOff x="6008131" y="2814325"/>
              <a:chExt cx="1084057" cy="1757300"/>
            </a:xfrm>
          </p:grpSpPr>
          <p:sp>
            <p:nvSpPr>
              <p:cNvPr id="1729" name="Google Shape;1729;p50"/>
              <p:cNvSpPr/>
              <p:nvPr/>
            </p:nvSpPr>
            <p:spPr>
              <a:xfrm>
                <a:off x="6776109" y="3308806"/>
                <a:ext cx="138737" cy="268164"/>
              </a:xfrm>
              <a:custGeom>
                <a:avLst/>
                <a:gdLst/>
                <a:ahLst/>
                <a:cxnLst/>
                <a:rect l="l" t="t" r="r" b="b"/>
                <a:pathLst>
                  <a:path w="6631" h="12817" extrusionOk="0">
                    <a:moveTo>
                      <a:pt x="0" y="0"/>
                    </a:moveTo>
                    <a:lnTo>
                      <a:pt x="0" y="12817"/>
                    </a:lnTo>
                    <a:lnTo>
                      <a:pt x="6630" y="12817"/>
                    </a:lnTo>
                    <a:lnTo>
                      <a:pt x="663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0" name="Google Shape;1730;p50"/>
              <p:cNvSpPr/>
              <p:nvPr/>
            </p:nvSpPr>
            <p:spPr>
              <a:xfrm>
                <a:off x="6058910" y="3492568"/>
                <a:ext cx="991078" cy="1079057"/>
              </a:xfrm>
              <a:custGeom>
                <a:avLst/>
                <a:gdLst/>
                <a:ahLst/>
                <a:cxnLst/>
                <a:rect l="l" t="t" r="r" b="b"/>
                <a:pathLst>
                  <a:path w="47369" h="51574" extrusionOk="0">
                    <a:moveTo>
                      <a:pt x="23719" y="1"/>
                    </a:moveTo>
                    <a:lnTo>
                      <a:pt x="0" y="9399"/>
                    </a:lnTo>
                    <a:lnTo>
                      <a:pt x="0" y="51573"/>
                    </a:lnTo>
                    <a:lnTo>
                      <a:pt x="47369" y="51573"/>
                    </a:lnTo>
                    <a:lnTo>
                      <a:pt x="47369" y="9399"/>
                    </a:lnTo>
                    <a:lnTo>
                      <a:pt x="2371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1" name="Google Shape;1731;p50"/>
              <p:cNvSpPr/>
              <p:nvPr/>
            </p:nvSpPr>
            <p:spPr>
              <a:xfrm>
                <a:off x="6056755" y="3481123"/>
                <a:ext cx="993233" cy="1086924"/>
              </a:xfrm>
              <a:custGeom>
                <a:avLst/>
                <a:gdLst/>
                <a:ahLst/>
                <a:cxnLst/>
                <a:rect l="l" t="t" r="r" b="b"/>
                <a:pathLst>
                  <a:path w="47472" h="51950" extrusionOk="0">
                    <a:moveTo>
                      <a:pt x="23206" y="10425"/>
                    </a:moveTo>
                    <a:lnTo>
                      <a:pt x="23206" y="19140"/>
                    </a:lnTo>
                    <a:lnTo>
                      <a:pt x="9228" y="19140"/>
                    </a:lnTo>
                    <a:lnTo>
                      <a:pt x="9228" y="10425"/>
                    </a:lnTo>
                    <a:close/>
                    <a:moveTo>
                      <a:pt x="38449" y="10425"/>
                    </a:moveTo>
                    <a:lnTo>
                      <a:pt x="38449" y="18832"/>
                    </a:lnTo>
                    <a:lnTo>
                      <a:pt x="37902" y="19140"/>
                    </a:lnTo>
                    <a:lnTo>
                      <a:pt x="24505" y="19140"/>
                    </a:lnTo>
                    <a:lnTo>
                      <a:pt x="24505" y="10425"/>
                    </a:lnTo>
                    <a:close/>
                    <a:moveTo>
                      <a:pt x="23206" y="20404"/>
                    </a:moveTo>
                    <a:lnTo>
                      <a:pt x="23206" y="30862"/>
                    </a:lnTo>
                    <a:lnTo>
                      <a:pt x="9228" y="30862"/>
                    </a:lnTo>
                    <a:lnTo>
                      <a:pt x="9228" y="20404"/>
                    </a:lnTo>
                    <a:close/>
                    <a:moveTo>
                      <a:pt x="38449" y="20404"/>
                    </a:moveTo>
                    <a:lnTo>
                      <a:pt x="38449" y="30862"/>
                    </a:lnTo>
                    <a:lnTo>
                      <a:pt x="24505" y="30862"/>
                    </a:lnTo>
                    <a:lnTo>
                      <a:pt x="24505" y="20404"/>
                    </a:lnTo>
                    <a:close/>
                    <a:moveTo>
                      <a:pt x="23753" y="1"/>
                    </a:moveTo>
                    <a:lnTo>
                      <a:pt x="23172" y="240"/>
                    </a:lnTo>
                    <a:lnTo>
                      <a:pt x="23172" y="7110"/>
                    </a:lnTo>
                    <a:lnTo>
                      <a:pt x="15722" y="3111"/>
                    </a:lnTo>
                    <a:lnTo>
                      <a:pt x="14150" y="3726"/>
                    </a:lnTo>
                    <a:lnTo>
                      <a:pt x="23138" y="8511"/>
                    </a:lnTo>
                    <a:lnTo>
                      <a:pt x="23138" y="9092"/>
                    </a:lnTo>
                    <a:lnTo>
                      <a:pt x="9160" y="9092"/>
                    </a:lnTo>
                    <a:lnTo>
                      <a:pt x="9160" y="5674"/>
                    </a:lnTo>
                    <a:lnTo>
                      <a:pt x="7861" y="6187"/>
                    </a:lnTo>
                    <a:lnTo>
                      <a:pt x="7861" y="9092"/>
                    </a:lnTo>
                    <a:lnTo>
                      <a:pt x="513" y="9092"/>
                    </a:lnTo>
                    <a:lnTo>
                      <a:pt x="1" y="9331"/>
                    </a:lnTo>
                    <a:lnTo>
                      <a:pt x="1" y="10391"/>
                    </a:lnTo>
                    <a:lnTo>
                      <a:pt x="7861" y="10391"/>
                    </a:lnTo>
                    <a:lnTo>
                      <a:pt x="7861" y="18456"/>
                    </a:lnTo>
                    <a:lnTo>
                      <a:pt x="1" y="14287"/>
                    </a:lnTo>
                    <a:lnTo>
                      <a:pt x="1" y="15722"/>
                    </a:lnTo>
                    <a:lnTo>
                      <a:pt x="6289" y="19106"/>
                    </a:lnTo>
                    <a:lnTo>
                      <a:pt x="1" y="19106"/>
                    </a:lnTo>
                    <a:lnTo>
                      <a:pt x="1" y="20370"/>
                    </a:lnTo>
                    <a:lnTo>
                      <a:pt x="7861" y="20370"/>
                    </a:lnTo>
                    <a:lnTo>
                      <a:pt x="7861" y="30794"/>
                    </a:lnTo>
                    <a:lnTo>
                      <a:pt x="1" y="30794"/>
                    </a:lnTo>
                    <a:lnTo>
                      <a:pt x="1" y="32093"/>
                    </a:lnTo>
                    <a:lnTo>
                      <a:pt x="7861" y="32093"/>
                    </a:lnTo>
                    <a:lnTo>
                      <a:pt x="7861" y="51437"/>
                    </a:lnTo>
                    <a:lnTo>
                      <a:pt x="7861" y="51949"/>
                    </a:lnTo>
                    <a:lnTo>
                      <a:pt x="9160" y="51949"/>
                    </a:lnTo>
                    <a:lnTo>
                      <a:pt x="9160" y="51437"/>
                    </a:lnTo>
                    <a:lnTo>
                      <a:pt x="9160" y="32093"/>
                    </a:lnTo>
                    <a:lnTo>
                      <a:pt x="23138" y="32093"/>
                    </a:lnTo>
                    <a:lnTo>
                      <a:pt x="23138" y="51437"/>
                    </a:lnTo>
                    <a:lnTo>
                      <a:pt x="23138" y="51949"/>
                    </a:lnTo>
                    <a:lnTo>
                      <a:pt x="24403" y="51949"/>
                    </a:lnTo>
                    <a:lnTo>
                      <a:pt x="24403" y="51437"/>
                    </a:lnTo>
                    <a:lnTo>
                      <a:pt x="24403" y="32093"/>
                    </a:lnTo>
                    <a:lnTo>
                      <a:pt x="38381" y="32093"/>
                    </a:lnTo>
                    <a:lnTo>
                      <a:pt x="38381" y="51437"/>
                    </a:lnTo>
                    <a:lnTo>
                      <a:pt x="38381" y="51949"/>
                    </a:lnTo>
                    <a:lnTo>
                      <a:pt x="39645" y="51949"/>
                    </a:lnTo>
                    <a:lnTo>
                      <a:pt x="39645" y="51437"/>
                    </a:lnTo>
                    <a:lnTo>
                      <a:pt x="39645" y="32093"/>
                    </a:lnTo>
                    <a:lnTo>
                      <a:pt x="47472" y="32093"/>
                    </a:lnTo>
                    <a:lnTo>
                      <a:pt x="47472" y="30794"/>
                    </a:lnTo>
                    <a:lnTo>
                      <a:pt x="39714" y="30794"/>
                    </a:lnTo>
                    <a:lnTo>
                      <a:pt x="39714" y="20370"/>
                    </a:lnTo>
                    <a:lnTo>
                      <a:pt x="47472" y="20370"/>
                    </a:lnTo>
                    <a:lnTo>
                      <a:pt x="47472" y="19106"/>
                    </a:lnTo>
                    <a:lnTo>
                      <a:pt x="40602" y="19106"/>
                    </a:lnTo>
                    <a:lnTo>
                      <a:pt x="47472" y="15415"/>
                    </a:lnTo>
                    <a:lnTo>
                      <a:pt x="47472" y="14013"/>
                    </a:lnTo>
                    <a:lnTo>
                      <a:pt x="39714" y="18149"/>
                    </a:lnTo>
                    <a:lnTo>
                      <a:pt x="39714" y="10425"/>
                    </a:lnTo>
                    <a:lnTo>
                      <a:pt x="46549" y="10425"/>
                    </a:lnTo>
                    <a:lnTo>
                      <a:pt x="46549" y="9126"/>
                    </a:lnTo>
                    <a:lnTo>
                      <a:pt x="39714" y="9126"/>
                    </a:lnTo>
                    <a:lnTo>
                      <a:pt x="39714" y="6221"/>
                    </a:lnTo>
                    <a:lnTo>
                      <a:pt x="38928" y="5948"/>
                    </a:lnTo>
                    <a:lnTo>
                      <a:pt x="38415" y="5948"/>
                    </a:lnTo>
                    <a:lnTo>
                      <a:pt x="38415" y="9126"/>
                    </a:lnTo>
                    <a:lnTo>
                      <a:pt x="24437" y="9126"/>
                    </a:lnTo>
                    <a:lnTo>
                      <a:pt x="24437" y="8545"/>
                    </a:lnTo>
                    <a:lnTo>
                      <a:pt x="33425" y="3760"/>
                    </a:lnTo>
                    <a:lnTo>
                      <a:pt x="31853" y="3145"/>
                    </a:lnTo>
                    <a:lnTo>
                      <a:pt x="24437" y="7144"/>
                    </a:lnTo>
                    <a:lnTo>
                      <a:pt x="24437" y="240"/>
                    </a:lnTo>
                    <a:lnTo>
                      <a:pt x="2375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2" name="Google Shape;1732;p50"/>
              <p:cNvSpPr/>
              <p:nvPr/>
            </p:nvSpPr>
            <p:spPr>
              <a:xfrm>
                <a:off x="6917691" y="3631304"/>
                <a:ext cx="125137" cy="3578"/>
              </a:xfrm>
              <a:custGeom>
                <a:avLst/>
                <a:gdLst/>
                <a:ahLst/>
                <a:cxnLst/>
                <a:rect l="l" t="t" r="r" b="b"/>
                <a:pathLst>
                  <a:path w="5981" h="171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3" name="Google Shape;1733;p50"/>
              <p:cNvSpPr/>
              <p:nvPr/>
            </p:nvSpPr>
            <p:spPr>
              <a:xfrm>
                <a:off x="6855468" y="3591259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2" y="171"/>
                    </a:lnTo>
                    <a:lnTo>
                      <a:pt x="5982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4" name="Google Shape;1734;p50"/>
              <p:cNvSpPr/>
              <p:nvPr/>
            </p:nvSpPr>
            <p:spPr>
              <a:xfrm>
                <a:off x="6855468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2" y="171"/>
                    </a:lnTo>
                    <a:lnTo>
                      <a:pt x="5982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5" name="Google Shape;1735;p50"/>
              <p:cNvSpPr/>
              <p:nvPr/>
            </p:nvSpPr>
            <p:spPr>
              <a:xfrm>
                <a:off x="6792554" y="4357794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6" name="Google Shape;1736;p50"/>
              <p:cNvSpPr/>
              <p:nvPr/>
            </p:nvSpPr>
            <p:spPr>
              <a:xfrm>
                <a:off x="6855468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2" y="171"/>
                    </a:lnTo>
                    <a:lnTo>
                      <a:pt x="5982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7" name="Google Shape;1737;p50"/>
              <p:cNvSpPr/>
              <p:nvPr/>
            </p:nvSpPr>
            <p:spPr>
              <a:xfrm>
                <a:off x="6731042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2" y="171"/>
                    </a:lnTo>
                    <a:lnTo>
                      <a:pt x="5982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8" name="Google Shape;1738;p50"/>
              <p:cNvSpPr/>
              <p:nvPr/>
            </p:nvSpPr>
            <p:spPr>
              <a:xfrm>
                <a:off x="6731042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2" y="171"/>
                    </a:lnTo>
                    <a:lnTo>
                      <a:pt x="5982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9" name="Google Shape;1739;p50"/>
              <p:cNvSpPr/>
              <p:nvPr/>
            </p:nvSpPr>
            <p:spPr>
              <a:xfrm>
                <a:off x="6605926" y="4560156"/>
                <a:ext cx="125137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1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0" name="Google Shape;1740;p50"/>
              <p:cNvSpPr/>
              <p:nvPr/>
            </p:nvSpPr>
            <p:spPr>
              <a:xfrm>
                <a:off x="6542992" y="3470411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" name="Google Shape;1741;p50"/>
              <p:cNvSpPr/>
              <p:nvPr/>
            </p:nvSpPr>
            <p:spPr>
              <a:xfrm>
                <a:off x="6480789" y="3430365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2" name="Google Shape;1742;p50"/>
              <p:cNvSpPr/>
              <p:nvPr/>
            </p:nvSpPr>
            <p:spPr>
              <a:xfrm>
                <a:off x="6605926" y="4560156"/>
                <a:ext cx="125137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1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" name="Google Shape;1743;p50"/>
              <p:cNvSpPr/>
              <p:nvPr/>
            </p:nvSpPr>
            <p:spPr>
              <a:xfrm>
                <a:off x="6480789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4" name="Google Shape;1744;p50"/>
              <p:cNvSpPr/>
              <p:nvPr/>
            </p:nvSpPr>
            <p:spPr>
              <a:xfrm>
                <a:off x="6417855" y="3470411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2" y="171"/>
                    </a:lnTo>
                    <a:lnTo>
                      <a:pt x="5982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5" name="Google Shape;1745;p50"/>
              <p:cNvSpPr/>
              <p:nvPr/>
            </p:nvSpPr>
            <p:spPr>
              <a:xfrm>
                <a:off x="6480789" y="3430365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6" name="Google Shape;1746;p50"/>
              <p:cNvSpPr/>
              <p:nvPr/>
            </p:nvSpPr>
            <p:spPr>
              <a:xfrm>
                <a:off x="6480789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7" name="Google Shape;1747;p50"/>
              <p:cNvSpPr/>
              <p:nvPr/>
            </p:nvSpPr>
            <p:spPr>
              <a:xfrm>
                <a:off x="6355652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8" name="Google Shape;1748;p50"/>
              <p:cNvSpPr/>
              <p:nvPr/>
            </p:nvSpPr>
            <p:spPr>
              <a:xfrm>
                <a:off x="6293429" y="3550502"/>
                <a:ext cx="125158" cy="3578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1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2" y="171"/>
                    </a:lnTo>
                    <a:lnTo>
                      <a:pt x="5982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9" name="Google Shape;1749;p50"/>
              <p:cNvSpPr/>
              <p:nvPr/>
            </p:nvSpPr>
            <p:spPr>
              <a:xfrm>
                <a:off x="6355652" y="35104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0" name="Google Shape;1750;p50"/>
              <p:cNvSpPr/>
              <p:nvPr/>
            </p:nvSpPr>
            <p:spPr>
              <a:xfrm>
                <a:off x="6355652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1" name="Google Shape;1751;p50"/>
              <p:cNvSpPr/>
              <p:nvPr/>
            </p:nvSpPr>
            <p:spPr>
              <a:xfrm>
                <a:off x="6231227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2" name="Google Shape;1752;p50"/>
              <p:cNvSpPr/>
              <p:nvPr/>
            </p:nvSpPr>
            <p:spPr>
              <a:xfrm>
                <a:off x="6168313" y="4357794"/>
                <a:ext cx="125137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1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3" name="Google Shape;1753;p50"/>
              <p:cNvSpPr/>
              <p:nvPr/>
            </p:nvSpPr>
            <p:spPr>
              <a:xfrm>
                <a:off x="6231227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4" name="Google Shape;1754;p50"/>
              <p:cNvSpPr/>
              <p:nvPr/>
            </p:nvSpPr>
            <p:spPr>
              <a:xfrm>
                <a:off x="6106090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2" y="171"/>
                    </a:lnTo>
                    <a:lnTo>
                      <a:pt x="5982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5" name="Google Shape;1755;p50"/>
              <p:cNvSpPr/>
              <p:nvPr/>
            </p:nvSpPr>
            <p:spPr>
              <a:xfrm>
                <a:off x="6043176" y="3631304"/>
                <a:ext cx="125158" cy="3578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1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6" name="Google Shape;1756;p50"/>
              <p:cNvSpPr/>
              <p:nvPr/>
            </p:nvSpPr>
            <p:spPr>
              <a:xfrm>
                <a:off x="6106090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2" y="171"/>
                    </a:lnTo>
                    <a:lnTo>
                      <a:pt x="5982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7" name="Google Shape;1757;p50"/>
              <p:cNvSpPr/>
              <p:nvPr/>
            </p:nvSpPr>
            <p:spPr>
              <a:xfrm>
                <a:off x="6040310" y="4525822"/>
                <a:ext cx="1028989" cy="45799"/>
              </a:xfrm>
              <a:custGeom>
                <a:avLst/>
                <a:gdLst/>
                <a:ahLst/>
                <a:cxnLst/>
                <a:rect l="l" t="t" r="r" b="b"/>
                <a:pathLst>
                  <a:path w="49181" h="2189" extrusionOk="0">
                    <a:moveTo>
                      <a:pt x="0" y="1"/>
                    </a:moveTo>
                    <a:lnTo>
                      <a:pt x="0" y="2188"/>
                    </a:lnTo>
                    <a:lnTo>
                      <a:pt x="49180" y="2188"/>
                    </a:lnTo>
                    <a:lnTo>
                      <a:pt x="4918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8" name="Google Shape;1758;p50"/>
              <p:cNvSpPr/>
              <p:nvPr/>
            </p:nvSpPr>
            <p:spPr>
              <a:xfrm>
                <a:off x="6735475" y="3730482"/>
                <a:ext cx="107270" cy="127292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6084" extrusionOk="0">
                    <a:moveTo>
                      <a:pt x="1" y="0"/>
                    </a:moveTo>
                    <a:lnTo>
                      <a:pt x="1" y="6084"/>
                    </a:lnTo>
                    <a:lnTo>
                      <a:pt x="5127" y="6084"/>
                    </a:lnTo>
                    <a:lnTo>
                      <a:pt x="51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9" name="Google Shape;1759;p50"/>
              <p:cNvSpPr/>
              <p:nvPr/>
            </p:nvSpPr>
            <p:spPr>
              <a:xfrm>
                <a:off x="6727608" y="3721904"/>
                <a:ext cx="123736" cy="143026"/>
              </a:xfrm>
              <a:custGeom>
                <a:avLst/>
                <a:gdLst/>
                <a:ahLst/>
                <a:cxnLst/>
                <a:rect l="l" t="t" r="r" b="b"/>
                <a:pathLst>
                  <a:path w="5914" h="6836" extrusionOk="0">
                    <a:moveTo>
                      <a:pt x="1880" y="410"/>
                    </a:moveTo>
                    <a:lnTo>
                      <a:pt x="1880" y="1948"/>
                    </a:lnTo>
                    <a:lnTo>
                      <a:pt x="377" y="1948"/>
                    </a:lnTo>
                    <a:lnTo>
                      <a:pt x="377" y="410"/>
                    </a:lnTo>
                    <a:close/>
                    <a:moveTo>
                      <a:pt x="3726" y="410"/>
                    </a:moveTo>
                    <a:lnTo>
                      <a:pt x="3726" y="1948"/>
                    </a:lnTo>
                    <a:lnTo>
                      <a:pt x="2256" y="1948"/>
                    </a:lnTo>
                    <a:lnTo>
                      <a:pt x="2256" y="410"/>
                    </a:lnTo>
                    <a:close/>
                    <a:moveTo>
                      <a:pt x="5503" y="410"/>
                    </a:moveTo>
                    <a:lnTo>
                      <a:pt x="5503" y="1948"/>
                    </a:lnTo>
                    <a:lnTo>
                      <a:pt x="4136" y="1948"/>
                    </a:lnTo>
                    <a:lnTo>
                      <a:pt x="4136" y="410"/>
                    </a:lnTo>
                    <a:close/>
                    <a:moveTo>
                      <a:pt x="5503" y="2359"/>
                    </a:moveTo>
                    <a:lnTo>
                      <a:pt x="5503" y="4477"/>
                    </a:lnTo>
                    <a:lnTo>
                      <a:pt x="4136" y="4477"/>
                    </a:lnTo>
                    <a:lnTo>
                      <a:pt x="4136" y="2359"/>
                    </a:lnTo>
                    <a:close/>
                    <a:moveTo>
                      <a:pt x="1880" y="2393"/>
                    </a:moveTo>
                    <a:lnTo>
                      <a:pt x="1880" y="4512"/>
                    </a:lnTo>
                    <a:lnTo>
                      <a:pt x="377" y="4512"/>
                    </a:lnTo>
                    <a:lnTo>
                      <a:pt x="377" y="2393"/>
                    </a:lnTo>
                    <a:close/>
                    <a:moveTo>
                      <a:pt x="3726" y="2393"/>
                    </a:moveTo>
                    <a:lnTo>
                      <a:pt x="3726" y="4512"/>
                    </a:lnTo>
                    <a:lnTo>
                      <a:pt x="2256" y="4512"/>
                    </a:lnTo>
                    <a:lnTo>
                      <a:pt x="2256" y="2393"/>
                    </a:lnTo>
                    <a:close/>
                    <a:moveTo>
                      <a:pt x="1880" y="4922"/>
                    </a:moveTo>
                    <a:lnTo>
                      <a:pt x="1880" y="6426"/>
                    </a:lnTo>
                    <a:lnTo>
                      <a:pt x="377" y="6426"/>
                    </a:lnTo>
                    <a:lnTo>
                      <a:pt x="377" y="4922"/>
                    </a:lnTo>
                    <a:close/>
                    <a:moveTo>
                      <a:pt x="3726" y="4922"/>
                    </a:moveTo>
                    <a:lnTo>
                      <a:pt x="3726" y="6426"/>
                    </a:lnTo>
                    <a:lnTo>
                      <a:pt x="2256" y="6426"/>
                    </a:lnTo>
                    <a:lnTo>
                      <a:pt x="2256" y="4922"/>
                    </a:lnTo>
                    <a:close/>
                    <a:moveTo>
                      <a:pt x="5503" y="4922"/>
                    </a:moveTo>
                    <a:lnTo>
                      <a:pt x="5503" y="6426"/>
                    </a:lnTo>
                    <a:lnTo>
                      <a:pt x="4136" y="6426"/>
                    </a:lnTo>
                    <a:lnTo>
                      <a:pt x="4136" y="4922"/>
                    </a:lnTo>
                    <a:close/>
                    <a:moveTo>
                      <a:pt x="1" y="0"/>
                    </a:moveTo>
                    <a:lnTo>
                      <a:pt x="1" y="376"/>
                    </a:lnTo>
                    <a:lnTo>
                      <a:pt x="1" y="6426"/>
                    </a:lnTo>
                    <a:lnTo>
                      <a:pt x="1" y="6836"/>
                    </a:lnTo>
                    <a:lnTo>
                      <a:pt x="5913" y="6836"/>
                    </a:lnTo>
                    <a:lnTo>
                      <a:pt x="5913" y="6426"/>
                    </a:lnTo>
                    <a:lnTo>
                      <a:pt x="5913" y="376"/>
                    </a:lnTo>
                    <a:lnTo>
                      <a:pt x="59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0" name="Google Shape;1760;p50"/>
              <p:cNvSpPr/>
              <p:nvPr/>
            </p:nvSpPr>
            <p:spPr>
              <a:xfrm>
                <a:off x="6499368" y="3730482"/>
                <a:ext cx="107291" cy="127292"/>
              </a:xfrm>
              <a:custGeom>
                <a:avLst/>
                <a:gdLst/>
                <a:ahLst/>
                <a:cxnLst/>
                <a:rect l="l" t="t" r="r" b="b"/>
                <a:pathLst>
                  <a:path w="5128" h="6084" extrusionOk="0">
                    <a:moveTo>
                      <a:pt x="1" y="0"/>
                    </a:moveTo>
                    <a:lnTo>
                      <a:pt x="1" y="6084"/>
                    </a:lnTo>
                    <a:lnTo>
                      <a:pt x="5127" y="6084"/>
                    </a:lnTo>
                    <a:lnTo>
                      <a:pt x="51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1" name="Google Shape;1761;p50"/>
              <p:cNvSpPr/>
              <p:nvPr/>
            </p:nvSpPr>
            <p:spPr>
              <a:xfrm>
                <a:off x="6491502" y="3721904"/>
                <a:ext cx="123024" cy="143026"/>
              </a:xfrm>
              <a:custGeom>
                <a:avLst/>
                <a:gdLst/>
                <a:ahLst/>
                <a:cxnLst/>
                <a:rect l="l" t="t" r="r" b="b"/>
                <a:pathLst>
                  <a:path w="5880" h="6836" extrusionOk="0">
                    <a:moveTo>
                      <a:pt x="1881" y="410"/>
                    </a:moveTo>
                    <a:lnTo>
                      <a:pt x="1881" y="1948"/>
                    </a:lnTo>
                    <a:lnTo>
                      <a:pt x="377" y="1948"/>
                    </a:lnTo>
                    <a:lnTo>
                      <a:pt x="377" y="410"/>
                    </a:lnTo>
                    <a:close/>
                    <a:moveTo>
                      <a:pt x="3726" y="410"/>
                    </a:moveTo>
                    <a:lnTo>
                      <a:pt x="3726" y="1948"/>
                    </a:lnTo>
                    <a:lnTo>
                      <a:pt x="2257" y="1948"/>
                    </a:lnTo>
                    <a:lnTo>
                      <a:pt x="2257" y="410"/>
                    </a:lnTo>
                    <a:close/>
                    <a:moveTo>
                      <a:pt x="5503" y="410"/>
                    </a:moveTo>
                    <a:lnTo>
                      <a:pt x="5503" y="1948"/>
                    </a:lnTo>
                    <a:lnTo>
                      <a:pt x="4136" y="1948"/>
                    </a:lnTo>
                    <a:lnTo>
                      <a:pt x="4136" y="410"/>
                    </a:lnTo>
                    <a:close/>
                    <a:moveTo>
                      <a:pt x="5503" y="2359"/>
                    </a:moveTo>
                    <a:lnTo>
                      <a:pt x="5503" y="4477"/>
                    </a:lnTo>
                    <a:lnTo>
                      <a:pt x="4136" y="4477"/>
                    </a:lnTo>
                    <a:lnTo>
                      <a:pt x="4136" y="2359"/>
                    </a:lnTo>
                    <a:close/>
                    <a:moveTo>
                      <a:pt x="1881" y="2393"/>
                    </a:moveTo>
                    <a:lnTo>
                      <a:pt x="1881" y="4512"/>
                    </a:lnTo>
                    <a:lnTo>
                      <a:pt x="377" y="4512"/>
                    </a:lnTo>
                    <a:lnTo>
                      <a:pt x="377" y="2393"/>
                    </a:lnTo>
                    <a:close/>
                    <a:moveTo>
                      <a:pt x="3726" y="2393"/>
                    </a:moveTo>
                    <a:lnTo>
                      <a:pt x="3726" y="4512"/>
                    </a:lnTo>
                    <a:lnTo>
                      <a:pt x="2257" y="4512"/>
                    </a:lnTo>
                    <a:lnTo>
                      <a:pt x="2257" y="2393"/>
                    </a:lnTo>
                    <a:close/>
                    <a:moveTo>
                      <a:pt x="1881" y="4922"/>
                    </a:moveTo>
                    <a:lnTo>
                      <a:pt x="1881" y="6426"/>
                    </a:lnTo>
                    <a:lnTo>
                      <a:pt x="377" y="6426"/>
                    </a:lnTo>
                    <a:lnTo>
                      <a:pt x="377" y="4922"/>
                    </a:lnTo>
                    <a:close/>
                    <a:moveTo>
                      <a:pt x="3726" y="4922"/>
                    </a:moveTo>
                    <a:lnTo>
                      <a:pt x="3726" y="6426"/>
                    </a:lnTo>
                    <a:lnTo>
                      <a:pt x="2257" y="6426"/>
                    </a:lnTo>
                    <a:lnTo>
                      <a:pt x="2257" y="4922"/>
                    </a:lnTo>
                    <a:close/>
                    <a:moveTo>
                      <a:pt x="5503" y="4922"/>
                    </a:moveTo>
                    <a:lnTo>
                      <a:pt x="5503" y="6426"/>
                    </a:lnTo>
                    <a:lnTo>
                      <a:pt x="4136" y="6426"/>
                    </a:lnTo>
                    <a:lnTo>
                      <a:pt x="4136" y="4922"/>
                    </a:lnTo>
                    <a:close/>
                    <a:moveTo>
                      <a:pt x="1" y="0"/>
                    </a:moveTo>
                    <a:lnTo>
                      <a:pt x="1" y="376"/>
                    </a:lnTo>
                    <a:lnTo>
                      <a:pt x="1" y="6426"/>
                    </a:lnTo>
                    <a:lnTo>
                      <a:pt x="1" y="6836"/>
                    </a:lnTo>
                    <a:lnTo>
                      <a:pt x="5879" y="6836"/>
                    </a:lnTo>
                    <a:lnTo>
                      <a:pt x="5879" y="6426"/>
                    </a:lnTo>
                    <a:lnTo>
                      <a:pt x="5879" y="376"/>
                    </a:lnTo>
                    <a:lnTo>
                      <a:pt x="587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2" name="Google Shape;1762;p50"/>
              <p:cNvSpPr/>
              <p:nvPr/>
            </p:nvSpPr>
            <p:spPr>
              <a:xfrm>
                <a:off x="6495079" y="3531190"/>
                <a:ext cx="115157" cy="133025"/>
              </a:xfrm>
              <a:custGeom>
                <a:avLst/>
                <a:gdLst/>
                <a:ahLst/>
                <a:cxnLst/>
                <a:rect l="l" t="t" r="r" b="b"/>
                <a:pathLst>
                  <a:path w="5504" h="6358" extrusionOk="0">
                    <a:moveTo>
                      <a:pt x="5127" y="376"/>
                    </a:moveTo>
                    <a:lnTo>
                      <a:pt x="5127" y="5981"/>
                    </a:lnTo>
                    <a:lnTo>
                      <a:pt x="377" y="5981"/>
                    </a:lnTo>
                    <a:lnTo>
                      <a:pt x="377" y="376"/>
                    </a:lnTo>
                    <a:close/>
                    <a:moveTo>
                      <a:pt x="1" y="0"/>
                    </a:moveTo>
                    <a:lnTo>
                      <a:pt x="1" y="376"/>
                    </a:lnTo>
                    <a:lnTo>
                      <a:pt x="1" y="5981"/>
                    </a:lnTo>
                    <a:lnTo>
                      <a:pt x="1" y="6357"/>
                    </a:lnTo>
                    <a:lnTo>
                      <a:pt x="5503" y="6357"/>
                    </a:lnTo>
                    <a:lnTo>
                      <a:pt x="5503" y="5981"/>
                    </a:lnTo>
                    <a:lnTo>
                      <a:pt x="5503" y="376"/>
                    </a:lnTo>
                    <a:lnTo>
                      <a:pt x="550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3" name="Google Shape;1763;p50"/>
              <p:cNvSpPr/>
              <p:nvPr/>
            </p:nvSpPr>
            <p:spPr>
              <a:xfrm>
                <a:off x="6502946" y="3539057"/>
                <a:ext cx="99424" cy="117292"/>
              </a:xfrm>
              <a:custGeom>
                <a:avLst/>
                <a:gdLst/>
                <a:ahLst/>
                <a:cxnLst/>
                <a:rect l="l" t="t" r="r" b="b"/>
                <a:pathLst>
                  <a:path w="4752" h="5606" extrusionOk="0">
                    <a:moveTo>
                      <a:pt x="1" y="0"/>
                    </a:moveTo>
                    <a:lnTo>
                      <a:pt x="1" y="5605"/>
                    </a:lnTo>
                    <a:lnTo>
                      <a:pt x="4751" y="5605"/>
                    </a:lnTo>
                    <a:lnTo>
                      <a:pt x="475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4" name="Google Shape;1764;p50"/>
              <p:cNvSpPr/>
              <p:nvPr/>
            </p:nvSpPr>
            <p:spPr>
              <a:xfrm>
                <a:off x="6502235" y="3568370"/>
                <a:ext cx="103713" cy="8599"/>
              </a:xfrm>
              <a:custGeom>
                <a:avLst/>
                <a:gdLst/>
                <a:ahLst/>
                <a:cxnLst/>
                <a:rect l="l" t="t" r="r" b="b"/>
                <a:pathLst>
                  <a:path w="4957" h="411" extrusionOk="0">
                    <a:moveTo>
                      <a:pt x="1" y="0"/>
                    </a:moveTo>
                    <a:lnTo>
                      <a:pt x="1" y="411"/>
                    </a:lnTo>
                    <a:lnTo>
                      <a:pt x="4956" y="411"/>
                    </a:lnTo>
                    <a:lnTo>
                      <a:pt x="495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5" name="Google Shape;1765;p50"/>
              <p:cNvSpPr/>
              <p:nvPr/>
            </p:nvSpPr>
            <p:spPr>
              <a:xfrm>
                <a:off x="6499368" y="3619148"/>
                <a:ext cx="107291" cy="7867"/>
              </a:xfrm>
              <a:custGeom>
                <a:avLst/>
                <a:gdLst/>
                <a:ahLst/>
                <a:cxnLst/>
                <a:rect l="l" t="t" r="r" b="b"/>
                <a:pathLst>
                  <a:path w="5128" h="376" extrusionOk="0">
                    <a:moveTo>
                      <a:pt x="1" y="0"/>
                    </a:moveTo>
                    <a:lnTo>
                      <a:pt x="1" y="376"/>
                    </a:lnTo>
                    <a:lnTo>
                      <a:pt x="5127" y="376"/>
                    </a:lnTo>
                    <a:lnTo>
                      <a:pt x="512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6" name="Google Shape;1766;p50"/>
              <p:cNvSpPr/>
              <p:nvPr/>
            </p:nvSpPr>
            <p:spPr>
              <a:xfrm>
                <a:off x="6531547" y="3538346"/>
                <a:ext cx="7888" cy="120848"/>
              </a:xfrm>
              <a:custGeom>
                <a:avLst/>
                <a:gdLst/>
                <a:ahLst/>
                <a:cxnLst/>
                <a:rect l="l" t="t" r="r" b="b"/>
                <a:pathLst>
                  <a:path w="377" h="5776" extrusionOk="0">
                    <a:moveTo>
                      <a:pt x="1" y="0"/>
                    </a:moveTo>
                    <a:lnTo>
                      <a:pt x="1" y="5776"/>
                    </a:lnTo>
                    <a:lnTo>
                      <a:pt x="377" y="5776"/>
                    </a:lnTo>
                    <a:lnTo>
                      <a:pt x="37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7" name="Google Shape;1767;p50"/>
              <p:cNvSpPr/>
              <p:nvPr/>
            </p:nvSpPr>
            <p:spPr>
              <a:xfrm>
                <a:off x="6568015" y="3538346"/>
                <a:ext cx="8599" cy="120848"/>
              </a:xfrm>
              <a:custGeom>
                <a:avLst/>
                <a:gdLst/>
                <a:ahLst/>
                <a:cxnLst/>
                <a:rect l="l" t="t" r="r" b="b"/>
                <a:pathLst>
                  <a:path w="411" h="5776" extrusionOk="0">
                    <a:moveTo>
                      <a:pt x="1" y="0"/>
                    </a:moveTo>
                    <a:lnTo>
                      <a:pt x="1" y="5776"/>
                    </a:lnTo>
                    <a:lnTo>
                      <a:pt x="411" y="5776"/>
                    </a:lnTo>
                    <a:lnTo>
                      <a:pt x="4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8" name="Google Shape;1768;p50"/>
              <p:cNvSpPr/>
              <p:nvPr/>
            </p:nvSpPr>
            <p:spPr>
              <a:xfrm>
                <a:off x="6267149" y="3730482"/>
                <a:ext cx="107270" cy="127292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6084" extrusionOk="0">
                    <a:moveTo>
                      <a:pt x="0" y="0"/>
                    </a:moveTo>
                    <a:lnTo>
                      <a:pt x="0" y="6084"/>
                    </a:lnTo>
                    <a:lnTo>
                      <a:pt x="5127" y="6084"/>
                    </a:lnTo>
                    <a:lnTo>
                      <a:pt x="51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9" name="Google Shape;1769;p50"/>
              <p:cNvSpPr/>
              <p:nvPr/>
            </p:nvSpPr>
            <p:spPr>
              <a:xfrm>
                <a:off x="6259282" y="3721904"/>
                <a:ext cx="123003" cy="143026"/>
              </a:xfrm>
              <a:custGeom>
                <a:avLst/>
                <a:gdLst/>
                <a:ahLst/>
                <a:cxnLst/>
                <a:rect l="l" t="t" r="r" b="b"/>
                <a:pathLst>
                  <a:path w="5879" h="6836" extrusionOk="0">
                    <a:moveTo>
                      <a:pt x="1880" y="410"/>
                    </a:moveTo>
                    <a:lnTo>
                      <a:pt x="1880" y="1948"/>
                    </a:lnTo>
                    <a:lnTo>
                      <a:pt x="376" y="1948"/>
                    </a:lnTo>
                    <a:lnTo>
                      <a:pt x="376" y="410"/>
                    </a:lnTo>
                    <a:close/>
                    <a:moveTo>
                      <a:pt x="3691" y="410"/>
                    </a:moveTo>
                    <a:lnTo>
                      <a:pt x="3691" y="1948"/>
                    </a:lnTo>
                    <a:lnTo>
                      <a:pt x="2256" y="1948"/>
                    </a:lnTo>
                    <a:lnTo>
                      <a:pt x="2256" y="410"/>
                    </a:lnTo>
                    <a:close/>
                    <a:moveTo>
                      <a:pt x="5503" y="410"/>
                    </a:moveTo>
                    <a:lnTo>
                      <a:pt x="5503" y="1948"/>
                    </a:lnTo>
                    <a:lnTo>
                      <a:pt x="4135" y="1948"/>
                    </a:lnTo>
                    <a:lnTo>
                      <a:pt x="4135" y="410"/>
                    </a:lnTo>
                    <a:close/>
                    <a:moveTo>
                      <a:pt x="5503" y="2359"/>
                    </a:moveTo>
                    <a:lnTo>
                      <a:pt x="5503" y="4477"/>
                    </a:lnTo>
                    <a:lnTo>
                      <a:pt x="4135" y="4477"/>
                    </a:lnTo>
                    <a:lnTo>
                      <a:pt x="4135" y="2359"/>
                    </a:lnTo>
                    <a:close/>
                    <a:moveTo>
                      <a:pt x="1880" y="2393"/>
                    </a:moveTo>
                    <a:lnTo>
                      <a:pt x="1880" y="4512"/>
                    </a:lnTo>
                    <a:lnTo>
                      <a:pt x="376" y="4512"/>
                    </a:lnTo>
                    <a:lnTo>
                      <a:pt x="376" y="2393"/>
                    </a:lnTo>
                    <a:close/>
                    <a:moveTo>
                      <a:pt x="3691" y="2393"/>
                    </a:moveTo>
                    <a:lnTo>
                      <a:pt x="3691" y="4512"/>
                    </a:lnTo>
                    <a:lnTo>
                      <a:pt x="2256" y="4512"/>
                    </a:lnTo>
                    <a:lnTo>
                      <a:pt x="2256" y="2393"/>
                    </a:lnTo>
                    <a:close/>
                    <a:moveTo>
                      <a:pt x="1880" y="4922"/>
                    </a:moveTo>
                    <a:lnTo>
                      <a:pt x="1880" y="6426"/>
                    </a:lnTo>
                    <a:lnTo>
                      <a:pt x="376" y="6426"/>
                    </a:lnTo>
                    <a:lnTo>
                      <a:pt x="376" y="4922"/>
                    </a:lnTo>
                    <a:close/>
                    <a:moveTo>
                      <a:pt x="3691" y="4922"/>
                    </a:moveTo>
                    <a:lnTo>
                      <a:pt x="3691" y="6426"/>
                    </a:lnTo>
                    <a:lnTo>
                      <a:pt x="2256" y="6426"/>
                    </a:lnTo>
                    <a:lnTo>
                      <a:pt x="2256" y="4922"/>
                    </a:lnTo>
                    <a:close/>
                    <a:moveTo>
                      <a:pt x="5503" y="4922"/>
                    </a:moveTo>
                    <a:lnTo>
                      <a:pt x="5503" y="6426"/>
                    </a:lnTo>
                    <a:lnTo>
                      <a:pt x="4135" y="6426"/>
                    </a:lnTo>
                    <a:lnTo>
                      <a:pt x="4135" y="4922"/>
                    </a:lnTo>
                    <a:close/>
                    <a:moveTo>
                      <a:pt x="0" y="0"/>
                    </a:moveTo>
                    <a:lnTo>
                      <a:pt x="0" y="376"/>
                    </a:lnTo>
                    <a:lnTo>
                      <a:pt x="0" y="6426"/>
                    </a:lnTo>
                    <a:lnTo>
                      <a:pt x="0" y="6836"/>
                    </a:lnTo>
                    <a:lnTo>
                      <a:pt x="5878" y="6836"/>
                    </a:lnTo>
                    <a:lnTo>
                      <a:pt x="5878" y="6426"/>
                    </a:lnTo>
                    <a:lnTo>
                      <a:pt x="5878" y="376"/>
                    </a:lnTo>
                    <a:lnTo>
                      <a:pt x="58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0" name="Google Shape;1770;p50"/>
              <p:cNvSpPr/>
              <p:nvPr/>
            </p:nvSpPr>
            <p:spPr>
              <a:xfrm>
                <a:off x="6735475" y="3955876"/>
                <a:ext cx="107270" cy="126581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6050" extrusionOk="0">
                    <a:moveTo>
                      <a:pt x="1" y="1"/>
                    </a:moveTo>
                    <a:lnTo>
                      <a:pt x="1" y="6050"/>
                    </a:lnTo>
                    <a:lnTo>
                      <a:pt x="5127" y="6050"/>
                    </a:lnTo>
                    <a:lnTo>
                      <a:pt x="512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1" name="Google Shape;1771;p50"/>
              <p:cNvSpPr/>
              <p:nvPr/>
            </p:nvSpPr>
            <p:spPr>
              <a:xfrm>
                <a:off x="6727608" y="3948009"/>
                <a:ext cx="123736" cy="143047"/>
              </a:xfrm>
              <a:custGeom>
                <a:avLst/>
                <a:gdLst/>
                <a:ahLst/>
                <a:cxnLst/>
                <a:rect l="l" t="t" r="r" b="b"/>
                <a:pathLst>
                  <a:path w="5914" h="6837" extrusionOk="0">
                    <a:moveTo>
                      <a:pt x="1880" y="377"/>
                    </a:moveTo>
                    <a:lnTo>
                      <a:pt x="1880" y="1915"/>
                    </a:lnTo>
                    <a:lnTo>
                      <a:pt x="377" y="1915"/>
                    </a:lnTo>
                    <a:lnTo>
                      <a:pt x="377" y="377"/>
                    </a:lnTo>
                    <a:close/>
                    <a:moveTo>
                      <a:pt x="3726" y="411"/>
                    </a:moveTo>
                    <a:lnTo>
                      <a:pt x="3726" y="1949"/>
                    </a:lnTo>
                    <a:lnTo>
                      <a:pt x="2256" y="1949"/>
                    </a:lnTo>
                    <a:lnTo>
                      <a:pt x="2256" y="411"/>
                    </a:lnTo>
                    <a:close/>
                    <a:moveTo>
                      <a:pt x="5503" y="411"/>
                    </a:moveTo>
                    <a:lnTo>
                      <a:pt x="5503" y="1949"/>
                    </a:lnTo>
                    <a:lnTo>
                      <a:pt x="4136" y="1949"/>
                    </a:lnTo>
                    <a:lnTo>
                      <a:pt x="4136" y="411"/>
                    </a:lnTo>
                    <a:close/>
                    <a:moveTo>
                      <a:pt x="1880" y="2359"/>
                    </a:moveTo>
                    <a:lnTo>
                      <a:pt x="1880" y="4478"/>
                    </a:lnTo>
                    <a:lnTo>
                      <a:pt x="377" y="4478"/>
                    </a:lnTo>
                    <a:lnTo>
                      <a:pt x="377" y="2359"/>
                    </a:lnTo>
                    <a:close/>
                    <a:moveTo>
                      <a:pt x="3726" y="2359"/>
                    </a:moveTo>
                    <a:lnTo>
                      <a:pt x="3726" y="4478"/>
                    </a:lnTo>
                    <a:lnTo>
                      <a:pt x="2256" y="4478"/>
                    </a:lnTo>
                    <a:lnTo>
                      <a:pt x="2256" y="2359"/>
                    </a:lnTo>
                    <a:close/>
                    <a:moveTo>
                      <a:pt x="5503" y="2359"/>
                    </a:moveTo>
                    <a:lnTo>
                      <a:pt x="5503" y="4478"/>
                    </a:lnTo>
                    <a:lnTo>
                      <a:pt x="4136" y="4478"/>
                    </a:lnTo>
                    <a:lnTo>
                      <a:pt x="4136" y="2359"/>
                    </a:lnTo>
                    <a:close/>
                    <a:moveTo>
                      <a:pt x="1880" y="4922"/>
                    </a:moveTo>
                    <a:lnTo>
                      <a:pt x="1880" y="6460"/>
                    </a:lnTo>
                    <a:lnTo>
                      <a:pt x="377" y="6460"/>
                    </a:lnTo>
                    <a:lnTo>
                      <a:pt x="377" y="4922"/>
                    </a:lnTo>
                    <a:close/>
                    <a:moveTo>
                      <a:pt x="3726" y="4922"/>
                    </a:moveTo>
                    <a:lnTo>
                      <a:pt x="3726" y="6460"/>
                    </a:lnTo>
                    <a:lnTo>
                      <a:pt x="2256" y="6460"/>
                    </a:lnTo>
                    <a:lnTo>
                      <a:pt x="2256" y="4922"/>
                    </a:lnTo>
                    <a:close/>
                    <a:moveTo>
                      <a:pt x="5503" y="4922"/>
                    </a:moveTo>
                    <a:lnTo>
                      <a:pt x="5503" y="6460"/>
                    </a:lnTo>
                    <a:lnTo>
                      <a:pt x="4136" y="6460"/>
                    </a:lnTo>
                    <a:lnTo>
                      <a:pt x="4136" y="4922"/>
                    </a:lnTo>
                    <a:close/>
                    <a:moveTo>
                      <a:pt x="1" y="1"/>
                    </a:moveTo>
                    <a:lnTo>
                      <a:pt x="1" y="377"/>
                    </a:lnTo>
                    <a:lnTo>
                      <a:pt x="1" y="6460"/>
                    </a:lnTo>
                    <a:lnTo>
                      <a:pt x="1" y="6836"/>
                    </a:lnTo>
                    <a:lnTo>
                      <a:pt x="5913" y="6836"/>
                    </a:lnTo>
                    <a:lnTo>
                      <a:pt x="5913" y="6460"/>
                    </a:lnTo>
                    <a:lnTo>
                      <a:pt x="5913" y="377"/>
                    </a:lnTo>
                    <a:lnTo>
                      <a:pt x="591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2" name="Google Shape;1772;p50"/>
              <p:cNvSpPr/>
              <p:nvPr/>
            </p:nvSpPr>
            <p:spPr>
              <a:xfrm>
                <a:off x="6499368" y="3955876"/>
                <a:ext cx="107291" cy="126581"/>
              </a:xfrm>
              <a:custGeom>
                <a:avLst/>
                <a:gdLst/>
                <a:ahLst/>
                <a:cxnLst/>
                <a:rect l="l" t="t" r="r" b="b"/>
                <a:pathLst>
                  <a:path w="5128" h="6050" extrusionOk="0">
                    <a:moveTo>
                      <a:pt x="1" y="1"/>
                    </a:moveTo>
                    <a:lnTo>
                      <a:pt x="1" y="6050"/>
                    </a:lnTo>
                    <a:lnTo>
                      <a:pt x="5127" y="6050"/>
                    </a:lnTo>
                    <a:lnTo>
                      <a:pt x="512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3" name="Google Shape;1773;p50"/>
              <p:cNvSpPr/>
              <p:nvPr/>
            </p:nvSpPr>
            <p:spPr>
              <a:xfrm>
                <a:off x="6491502" y="3948009"/>
                <a:ext cx="123024" cy="143047"/>
              </a:xfrm>
              <a:custGeom>
                <a:avLst/>
                <a:gdLst/>
                <a:ahLst/>
                <a:cxnLst/>
                <a:rect l="l" t="t" r="r" b="b"/>
                <a:pathLst>
                  <a:path w="5880" h="6837" extrusionOk="0">
                    <a:moveTo>
                      <a:pt x="1881" y="377"/>
                    </a:moveTo>
                    <a:lnTo>
                      <a:pt x="1881" y="1915"/>
                    </a:lnTo>
                    <a:lnTo>
                      <a:pt x="377" y="1915"/>
                    </a:lnTo>
                    <a:lnTo>
                      <a:pt x="377" y="377"/>
                    </a:lnTo>
                    <a:close/>
                    <a:moveTo>
                      <a:pt x="3726" y="411"/>
                    </a:moveTo>
                    <a:lnTo>
                      <a:pt x="3726" y="1949"/>
                    </a:lnTo>
                    <a:lnTo>
                      <a:pt x="2257" y="1949"/>
                    </a:lnTo>
                    <a:lnTo>
                      <a:pt x="2257" y="411"/>
                    </a:lnTo>
                    <a:close/>
                    <a:moveTo>
                      <a:pt x="5503" y="411"/>
                    </a:moveTo>
                    <a:lnTo>
                      <a:pt x="5503" y="1949"/>
                    </a:lnTo>
                    <a:lnTo>
                      <a:pt x="4136" y="1949"/>
                    </a:lnTo>
                    <a:lnTo>
                      <a:pt x="4136" y="411"/>
                    </a:lnTo>
                    <a:close/>
                    <a:moveTo>
                      <a:pt x="1881" y="2359"/>
                    </a:moveTo>
                    <a:lnTo>
                      <a:pt x="1881" y="4478"/>
                    </a:lnTo>
                    <a:lnTo>
                      <a:pt x="377" y="4478"/>
                    </a:lnTo>
                    <a:lnTo>
                      <a:pt x="377" y="2359"/>
                    </a:lnTo>
                    <a:close/>
                    <a:moveTo>
                      <a:pt x="3726" y="2359"/>
                    </a:moveTo>
                    <a:lnTo>
                      <a:pt x="3726" y="4478"/>
                    </a:lnTo>
                    <a:lnTo>
                      <a:pt x="2257" y="4478"/>
                    </a:lnTo>
                    <a:lnTo>
                      <a:pt x="2257" y="2359"/>
                    </a:lnTo>
                    <a:close/>
                    <a:moveTo>
                      <a:pt x="5503" y="2359"/>
                    </a:moveTo>
                    <a:lnTo>
                      <a:pt x="5503" y="4478"/>
                    </a:lnTo>
                    <a:lnTo>
                      <a:pt x="4136" y="4478"/>
                    </a:lnTo>
                    <a:lnTo>
                      <a:pt x="4136" y="2359"/>
                    </a:lnTo>
                    <a:close/>
                    <a:moveTo>
                      <a:pt x="1881" y="4922"/>
                    </a:moveTo>
                    <a:lnTo>
                      <a:pt x="1881" y="6460"/>
                    </a:lnTo>
                    <a:lnTo>
                      <a:pt x="377" y="6460"/>
                    </a:lnTo>
                    <a:lnTo>
                      <a:pt x="377" y="4922"/>
                    </a:lnTo>
                    <a:close/>
                    <a:moveTo>
                      <a:pt x="3726" y="4922"/>
                    </a:moveTo>
                    <a:lnTo>
                      <a:pt x="3726" y="6460"/>
                    </a:lnTo>
                    <a:lnTo>
                      <a:pt x="2257" y="6460"/>
                    </a:lnTo>
                    <a:lnTo>
                      <a:pt x="2257" y="4922"/>
                    </a:lnTo>
                    <a:close/>
                    <a:moveTo>
                      <a:pt x="5503" y="4922"/>
                    </a:moveTo>
                    <a:lnTo>
                      <a:pt x="5503" y="6460"/>
                    </a:lnTo>
                    <a:lnTo>
                      <a:pt x="4136" y="6460"/>
                    </a:lnTo>
                    <a:lnTo>
                      <a:pt x="4136" y="4922"/>
                    </a:lnTo>
                    <a:close/>
                    <a:moveTo>
                      <a:pt x="1" y="1"/>
                    </a:moveTo>
                    <a:lnTo>
                      <a:pt x="1" y="377"/>
                    </a:lnTo>
                    <a:lnTo>
                      <a:pt x="1" y="6460"/>
                    </a:lnTo>
                    <a:lnTo>
                      <a:pt x="1" y="6836"/>
                    </a:lnTo>
                    <a:lnTo>
                      <a:pt x="5879" y="6836"/>
                    </a:lnTo>
                    <a:lnTo>
                      <a:pt x="5879" y="6460"/>
                    </a:lnTo>
                    <a:lnTo>
                      <a:pt x="5879" y="377"/>
                    </a:lnTo>
                    <a:lnTo>
                      <a:pt x="587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4" name="Google Shape;1774;p50"/>
              <p:cNvSpPr/>
              <p:nvPr/>
            </p:nvSpPr>
            <p:spPr>
              <a:xfrm>
                <a:off x="6267150" y="3955876"/>
                <a:ext cx="107270" cy="126581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6050" extrusionOk="0">
                    <a:moveTo>
                      <a:pt x="0" y="1"/>
                    </a:moveTo>
                    <a:lnTo>
                      <a:pt x="0" y="6050"/>
                    </a:lnTo>
                    <a:lnTo>
                      <a:pt x="5127" y="6050"/>
                    </a:lnTo>
                    <a:lnTo>
                      <a:pt x="512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5" name="Google Shape;1775;p50"/>
              <p:cNvSpPr/>
              <p:nvPr/>
            </p:nvSpPr>
            <p:spPr>
              <a:xfrm>
                <a:off x="6259283" y="3948009"/>
                <a:ext cx="123003" cy="143047"/>
              </a:xfrm>
              <a:custGeom>
                <a:avLst/>
                <a:gdLst/>
                <a:ahLst/>
                <a:cxnLst/>
                <a:rect l="l" t="t" r="r" b="b"/>
                <a:pathLst>
                  <a:path w="5879" h="6837" extrusionOk="0">
                    <a:moveTo>
                      <a:pt x="1880" y="377"/>
                    </a:moveTo>
                    <a:lnTo>
                      <a:pt x="1880" y="1915"/>
                    </a:lnTo>
                    <a:lnTo>
                      <a:pt x="376" y="1915"/>
                    </a:lnTo>
                    <a:lnTo>
                      <a:pt x="376" y="377"/>
                    </a:lnTo>
                    <a:close/>
                    <a:moveTo>
                      <a:pt x="3691" y="411"/>
                    </a:moveTo>
                    <a:lnTo>
                      <a:pt x="3691" y="1949"/>
                    </a:lnTo>
                    <a:lnTo>
                      <a:pt x="2256" y="1949"/>
                    </a:lnTo>
                    <a:lnTo>
                      <a:pt x="2256" y="411"/>
                    </a:lnTo>
                    <a:close/>
                    <a:moveTo>
                      <a:pt x="5503" y="411"/>
                    </a:moveTo>
                    <a:lnTo>
                      <a:pt x="5503" y="1949"/>
                    </a:lnTo>
                    <a:lnTo>
                      <a:pt x="4135" y="1949"/>
                    </a:lnTo>
                    <a:lnTo>
                      <a:pt x="4135" y="411"/>
                    </a:lnTo>
                    <a:close/>
                    <a:moveTo>
                      <a:pt x="1880" y="2359"/>
                    </a:moveTo>
                    <a:lnTo>
                      <a:pt x="1880" y="4478"/>
                    </a:lnTo>
                    <a:lnTo>
                      <a:pt x="376" y="4478"/>
                    </a:lnTo>
                    <a:lnTo>
                      <a:pt x="376" y="2359"/>
                    </a:lnTo>
                    <a:close/>
                    <a:moveTo>
                      <a:pt x="3691" y="2359"/>
                    </a:moveTo>
                    <a:lnTo>
                      <a:pt x="3691" y="4478"/>
                    </a:lnTo>
                    <a:lnTo>
                      <a:pt x="2256" y="4478"/>
                    </a:lnTo>
                    <a:lnTo>
                      <a:pt x="2256" y="2359"/>
                    </a:lnTo>
                    <a:close/>
                    <a:moveTo>
                      <a:pt x="5503" y="2359"/>
                    </a:moveTo>
                    <a:lnTo>
                      <a:pt x="5503" y="4478"/>
                    </a:lnTo>
                    <a:lnTo>
                      <a:pt x="4135" y="4478"/>
                    </a:lnTo>
                    <a:lnTo>
                      <a:pt x="4135" y="2359"/>
                    </a:lnTo>
                    <a:close/>
                    <a:moveTo>
                      <a:pt x="1880" y="4922"/>
                    </a:moveTo>
                    <a:lnTo>
                      <a:pt x="1880" y="6460"/>
                    </a:lnTo>
                    <a:lnTo>
                      <a:pt x="376" y="6460"/>
                    </a:lnTo>
                    <a:lnTo>
                      <a:pt x="376" y="4922"/>
                    </a:lnTo>
                    <a:close/>
                    <a:moveTo>
                      <a:pt x="3691" y="4922"/>
                    </a:moveTo>
                    <a:lnTo>
                      <a:pt x="3691" y="6460"/>
                    </a:lnTo>
                    <a:lnTo>
                      <a:pt x="2256" y="6460"/>
                    </a:lnTo>
                    <a:lnTo>
                      <a:pt x="2256" y="4922"/>
                    </a:lnTo>
                    <a:close/>
                    <a:moveTo>
                      <a:pt x="5503" y="4922"/>
                    </a:moveTo>
                    <a:lnTo>
                      <a:pt x="5503" y="6460"/>
                    </a:lnTo>
                    <a:lnTo>
                      <a:pt x="4135" y="6460"/>
                    </a:lnTo>
                    <a:lnTo>
                      <a:pt x="4135" y="4922"/>
                    </a:lnTo>
                    <a:close/>
                    <a:moveTo>
                      <a:pt x="0" y="1"/>
                    </a:moveTo>
                    <a:lnTo>
                      <a:pt x="0" y="377"/>
                    </a:lnTo>
                    <a:lnTo>
                      <a:pt x="0" y="6460"/>
                    </a:lnTo>
                    <a:lnTo>
                      <a:pt x="0" y="6836"/>
                    </a:lnTo>
                    <a:lnTo>
                      <a:pt x="5878" y="6836"/>
                    </a:lnTo>
                    <a:lnTo>
                      <a:pt x="5878" y="6460"/>
                    </a:lnTo>
                    <a:lnTo>
                      <a:pt x="5878" y="377"/>
                    </a:lnTo>
                    <a:lnTo>
                      <a:pt x="587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6" name="Google Shape;1776;p50"/>
              <p:cNvSpPr/>
              <p:nvPr/>
            </p:nvSpPr>
            <p:spPr>
              <a:xfrm>
                <a:off x="6008131" y="3388897"/>
                <a:ext cx="1084057" cy="338798"/>
              </a:xfrm>
              <a:custGeom>
                <a:avLst/>
                <a:gdLst/>
                <a:ahLst/>
                <a:cxnLst/>
                <a:rect l="l" t="t" r="r" b="b"/>
                <a:pathLst>
                  <a:path w="51813" h="16193" extrusionOk="0">
                    <a:moveTo>
                      <a:pt x="26043" y="0"/>
                    </a:moveTo>
                    <a:lnTo>
                      <a:pt x="376" y="12133"/>
                    </a:lnTo>
                    <a:cubicBezTo>
                      <a:pt x="103" y="12372"/>
                      <a:pt x="1" y="12645"/>
                      <a:pt x="1" y="12953"/>
                    </a:cubicBezTo>
                    <a:lnTo>
                      <a:pt x="1" y="15140"/>
                    </a:lnTo>
                    <a:cubicBezTo>
                      <a:pt x="1" y="15769"/>
                      <a:pt x="514" y="16193"/>
                      <a:pt x="1057" y="16193"/>
                    </a:cubicBezTo>
                    <a:cubicBezTo>
                      <a:pt x="1281" y="16193"/>
                      <a:pt x="1510" y="16120"/>
                      <a:pt x="1709" y="15961"/>
                    </a:cubicBezTo>
                    <a:lnTo>
                      <a:pt x="25394" y="5468"/>
                    </a:lnTo>
                    <a:cubicBezTo>
                      <a:pt x="25599" y="5298"/>
                      <a:pt x="25838" y="5212"/>
                      <a:pt x="26077" y="5212"/>
                    </a:cubicBezTo>
                    <a:cubicBezTo>
                      <a:pt x="26316" y="5212"/>
                      <a:pt x="26556" y="5298"/>
                      <a:pt x="26761" y="5468"/>
                    </a:cubicBezTo>
                    <a:lnTo>
                      <a:pt x="50103" y="15961"/>
                    </a:lnTo>
                    <a:cubicBezTo>
                      <a:pt x="50303" y="16120"/>
                      <a:pt x="50532" y="16193"/>
                      <a:pt x="50756" y="16193"/>
                    </a:cubicBezTo>
                    <a:cubicBezTo>
                      <a:pt x="51299" y="16193"/>
                      <a:pt x="51812" y="15769"/>
                      <a:pt x="51812" y="15140"/>
                    </a:cubicBezTo>
                    <a:lnTo>
                      <a:pt x="51812" y="12782"/>
                    </a:lnTo>
                    <a:lnTo>
                      <a:pt x="51778" y="12782"/>
                    </a:lnTo>
                    <a:cubicBezTo>
                      <a:pt x="51778" y="12475"/>
                      <a:pt x="51641" y="12133"/>
                      <a:pt x="51368" y="11962"/>
                    </a:cubicBezTo>
                    <a:lnTo>
                      <a:pt x="2604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7" name="Google Shape;1777;p50"/>
              <p:cNvSpPr/>
              <p:nvPr/>
            </p:nvSpPr>
            <p:spPr>
              <a:xfrm>
                <a:off x="6545147" y="3377452"/>
                <a:ext cx="15022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718" h="172" extrusionOk="0">
                    <a:moveTo>
                      <a:pt x="376" y="0"/>
                    </a:moveTo>
                    <a:lnTo>
                      <a:pt x="0" y="171"/>
                    </a:lnTo>
                    <a:lnTo>
                      <a:pt x="718" y="171"/>
                    </a:lnTo>
                    <a:lnTo>
                      <a:pt x="376" y="0"/>
                    </a:lnTo>
                    <a:close/>
                  </a:path>
                </a:pathLst>
              </a:custGeom>
              <a:solidFill>
                <a:srgbClr val="D7D6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8" name="Google Shape;1778;p50"/>
              <p:cNvSpPr/>
              <p:nvPr/>
            </p:nvSpPr>
            <p:spPr>
              <a:xfrm>
                <a:off x="7059985" y="3713529"/>
                <a:ext cx="6444" cy="2155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03" extrusionOk="0">
                    <a:moveTo>
                      <a:pt x="0" y="0"/>
                    </a:moveTo>
                    <a:cubicBezTo>
                      <a:pt x="69" y="35"/>
                      <a:pt x="205" y="103"/>
                      <a:pt x="308" y="103"/>
                    </a:cubicBezTo>
                    <a:cubicBezTo>
                      <a:pt x="205" y="35"/>
                      <a:pt x="69" y="35"/>
                      <a:pt x="0" y="0"/>
                    </a:cubicBezTo>
                    <a:close/>
                  </a:path>
                </a:pathLst>
              </a:custGeom>
              <a:solidFill>
                <a:srgbClr val="D7D6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9" name="Google Shape;1779;p50"/>
              <p:cNvSpPr/>
              <p:nvPr/>
            </p:nvSpPr>
            <p:spPr>
              <a:xfrm>
                <a:off x="6031731" y="3713529"/>
                <a:ext cx="6444" cy="2155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03" extrusionOk="0">
                    <a:moveTo>
                      <a:pt x="308" y="0"/>
                    </a:moveTo>
                    <a:lnTo>
                      <a:pt x="308" y="0"/>
                    </a:lnTo>
                    <a:cubicBezTo>
                      <a:pt x="281" y="7"/>
                      <a:pt x="256" y="15"/>
                      <a:pt x="234" y="24"/>
                    </a:cubicBezTo>
                    <a:lnTo>
                      <a:pt x="234" y="24"/>
                    </a:lnTo>
                    <a:cubicBezTo>
                      <a:pt x="263" y="17"/>
                      <a:pt x="288" y="10"/>
                      <a:pt x="308" y="0"/>
                    </a:cubicBezTo>
                    <a:close/>
                    <a:moveTo>
                      <a:pt x="234" y="24"/>
                    </a:moveTo>
                    <a:cubicBezTo>
                      <a:pt x="163" y="40"/>
                      <a:pt x="73" y="54"/>
                      <a:pt x="0" y="103"/>
                    </a:cubicBezTo>
                    <a:cubicBezTo>
                      <a:pt x="83" y="103"/>
                      <a:pt x="143" y="59"/>
                      <a:pt x="234" y="24"/>
                    </a:cubicBezTo>
                    <a:close/>
                  </a:path>
                </a:pathLst>
              </a:custGeom>
              <a:solidFill>
                <a:srgbClr val="D7D6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0" name="Google Shape;1780;p50"/>
              <p:cNvSpPr/>
              <p:nvPr/>
            </p:nvSpPr>
            <p:spPr>
              <a:xfrm>
                <a:off x="7034962" y="3702085"/>
                <a:ext cx="25044" cy="12177"/>
              </a:xfrm>
              <a:custGeom>
                <a:avLst/>
                <a:gdLst/>
                <a:ahLst/>
                <a:cxnLst/>
                <a:rect l="l" t="t" r="r" b="b"/>
                <a:pathLst>
                  <a:path w="1197" h="58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50" y="223"/>
                      <a:pt x="700" y="387"/>
                      <a:pt x="1105" y="546"/>
                    </a:cubicBezTo>
                    <a:lnTo>
                      <a:pt x="1105" y="546"/>
                    </a:lnTo>
                    <a:cubicBezTo>
                      <a:pt x="1052" y="521"/>
                      <a:pt x="1014" y="490"/>
                      <a:pt x="991" y="445"/>
                    </a:cubicBezTo>
                    <a:lnTo>
                      <a:pt x="0" y="1"/>
                    </a:lnTo>
                    <a:close/>
                    <a:moveTo>
                      <a:pt x="1105" y="546"/>
                    </a:moveTo>
                    <a:cubicBezTo>
                      <a:pt x="1132" y="559"/>
                      <a:pt x="1162" y="570"/>
                      <a:pt x="1196" y="582"/>
                    </a:cubicBezTo>
                    <a:cubicBezTo>
                      <a:pt x="1166" y="570"/>
                      <a:pt x="1135" y="558"/>
                      <a:pt x="1105" y="546"/>
                    </a:cubicBezTo>
                    <a:close/>
                  </a:path>
                </a:pathLst>
              </a:custGeom>
              <a:solidFill>
                <a:srgbClr val="D7D6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1" name="Google Shape;1781;p50"/>
              <p:cNvSpPr/>
              <p:nvPr/>
            </p:nvSpPr>
            <p:spPr>
              <a:xfrm>
                <a:off x="6778496" y="4280569"/>
                <a:ext cx="191650" cy="126581"/>
              </a:xfrm>
              <a:custGeom>
                <a:avLst/>
                <a:gdLst/>
                <a:ahLst/>
                <a:cxnLst/>
                <a:rect l="l" t="t" r="r" b="b"/>
                <a:pathLst>
                  <a:path w="9160" h="6050" extrusionOk="0">
                    <a:moveTo>
                      <a:pt x="1" y="0"/>
                    </a:moveTo>
                    <a:lnTo>
                      <a:pt x="1" y="6050"/>
                    </a:lnTo>
                    <a:lnTo>
                      <a:pt x="9160" y="6050"/>
                    </a:lnTo>
                    <a:lnTo>
                      <a:pt x="916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2" name="Google Shape;1782;p50"/>
              <p:cNvSpPr/>
              <p:nvPr/>
            </p:nvSpPr>
            <p:spPr>
              <a:xfrm>
                <a:off x="6770629" y="4271280"/>
                <a:ext cx="208116" cy="143026"/>
              </a:xfrm>
              <a:custGeom>
                <a:avLst/>
                <a:gdLst/>
                <a:ahLst/>
                <a:cxnLst/>
                <a:rect l="l" t="t" r="r" b="b"/>
                <a:pathLst>
                  <a:path w="9947" h="6836" extrusionOk="0">
                    <a:moveTo>
                      <a:pt x="2427" y="820"/>
                    </a:moveTo>
                    <a:lnTo>
                      <a:pt x="2427" y="1948"/>
                    </a:lnTo>
                    <a:lnTo>
                      <a:pt x="821" y="1948"/>
                    </a:lnTo>
                    <a:lnTo>
                      <a:pt x="821" y="820"/>
                    </a:lnTo>
                    <a:close/>
                    <a:moveTo>
                      <a:pt x="7212" y="820"/>
                    </a:moveTo>
                    <a:lnTo>
                      <a:pt x="7212" y="1948"/>
                    </a:lnTo>
                    <a:lnTo>
                      <a:pt x="5264" y="1948"/>
                    </a:lnTo>
                    <a:lnTo>
                      <a:pt x="5264" y="820"/>
                    </a:lnTo>
                    <a:close/>
                    <a:moveTo>
                      <a:pt x="4444" y="820"/>
                    </a:moveTo>
                    <a:lnTo>
                      <a:pt x="4444" y="1982"/>
                    </a:lnTo>
                    <a:lnTo>
                      <a:pt x="2837" y="1982"/>
                    </a:lnTo>
                    <a:lnTo>
                      <a:pt x="2837" y="820"/>
                    </a:lnTo>
                    <a:close/>
                    <a:moveTo>
                      <a:pt x="9160" y="820"/>
                    </a:moveTo>
                    <a:lnTo>
                      <a:pt x="9160" y="1982"/>
                    </a:lnTo>
                    <a:lnTo>
                      <a:pt x="7656" y="1982"/>
                    </a:lnTo>
                    <a:lnTo>
                      <a:pt x="7656" y="820"/>
                    </a:lnTo>
                    <a:close/>
                    <a:moveTo>
                      <a:pt x="4444" y="2358"/>
                    </a:moveTo>
                    <a:lnTo>
                      <a:pt x="4444" y="4477"/>
                    </a:lnTo>
                    <a:lnTo>
                      <a:pt x="2837" y="4477"/>
                    </a:lnTo>
                    <a:lnTo>
                      <a:pt x="2837" y="2358"/>
                    </a:lnTo>
                    <a:close/>
                    <a:moveTo>
                      <a:pt x="9160" y="2358"/>
                    </a:moveTo>
                    <a:lnTo>
                      <a:pt x="9160" y="4477"/>
                    </a:lnTo>
                    <a:lnTo>
                      <a:pt x="7656" y="4477"/>
                    </a:lnTo>
                    <a:lnTo>
                      <a:pt x="7656" y="2358"/>
                    </a:lnTo>
                    <a:close/>
                    <a:moveTo>
                      <a:pt x="2427" y="2392"/>
                    </a:moveTo>
                    <a:lnTo>
                      <a:pt x="2427" y="4545"/>
                    </a:lnTo>
                    <a:lnTo>
                      <a:pt x="821" y="4545"/>
                    </a:lnTo>
                    <a:lnTo>
                      <a:pt x="821" y="2392"/>
                    </a:lnTo>
                    <a:close/>
                    <a:moveTo>
                      <a:pt x="7212" y="2392"/>
                    </a:moveTo>
                    <a:lnTo>
                      <a:pt x="7212" y="4545"/>
                    </a:lnTo>
                    <a:lnTo>
                      <a:pt x="5264" y="4545"/>
                    </a:lnTo>
                    <a:lnTo>
                      <a:pt x="5264" y="2392"/>
                    </a:lnTo>
                    <a:close/>
                    <a:moveTo>
                      <a:pt x="2393" y="4921"/>
                    </a:moveTo>
                    <a:lnTo>
                      <a:pt x="2393" y="6083"/>
                    </a:lnTo>
                    <a:lnTo>
                      <a:pt x="787" y="6083"/>
                    </a:lnTo>
                    <a:lnTo>
                      <a:pt x="787" y="4921"/>
                    </a:lnTo>
                    <a:close/>
                    <a:moveTo>
                      <a:pt x="4444" y="4921"/>
                    </a:moveTo>
                    <a:lnTo>
                      <a:pt x="4444" y="6083"/>
                    </a:lnTo>
                    <a:lnTo>
                      <a:pt x="2837" y="6083"/>
                    </a:lnTo>
                    <a:lnTo>
                      <a:pt x="2837" y="4921"/>
                    </a:lnTo>
                    <a:close/>
                    <a:moveTo>
                      <a:pt x="7212" y="4921"/>
                    </a:moveTo>
                    <a:lnTo>
                      <a:pt x="7212" y="6083"/>
                    </a:lnTo>
                    <a:lnTo>
                      <a:pt x="5264" y="6083"/>
                    </a:lnTo>
                    <a:lnTo>
                      <a:pt x="5264" y="4921"/>
                    </a:lnTo>
                    <a:close/>
                    <a:moveTo>
                      <a:pt x="9160" y="4921"/>
                    </a:moveTo>
                    <a:lnTo>
                      <a:pt x="9160" y="6083"/>
                    </a:lnTo>
                    <a:lnTo>
                      <a:pt x="7656" y="6083"/>
                    </a:lnTo>
                    <a:lnTo>
                      <a:pt x="7656" y="4921"/>
                    </a:lnTo>
                    <a:close/>
                    <a:moveTo>
                      <a:pt x="1" y="0"/>
                    </a:moveTo>
                    <a:lnTo>
                      <a:pt x="1" y="6835"/>
                    </a:lnTo>
                    <a:lnTo>
                      <a:pt x="9946" y="6835"/>
                    </a:lnTo>
                    <a:lnTo>
                      <a:pt x="994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3" name="Google Shape;1783;p50"/>
              <p:cNvSpPr/>
              <p:nvPr/>
            </p:nvSpPr>
            <p:spPr>
              <a:xfrm>
                <a:off x="6138742" y="4280569"/>
                <a:ext cx="190939" cy="126581"/>
              </a:xfrm>
              <a:custGeom>
                <a:avLst/>
                <a:gdLst/>
                <a:ahLst/>
                <a:cxnLst/>
                <a:rect l="l" t="t" r="r" b="b"/>
                <a:pathLst>
                  <a:path w="9126" h="6050" extrusionOk="0">
                    <a:moveTo>
                      <a:pt x="1" y="0"/>
                    </a:moveTo>
                    <a:lnTo>
                      <a:pt x="1" y="6050"/>
                    </a:lnTo>
                    <a:lnTo>
                      <a:pt x="9126" y="6050"/>
                    </a:lnTo>
                    <a:lnTo>
                      <a:pt x="912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4" name="Google Shape;1784;p50"/>
              <p:cNvSpPr/>
              <p:nvPr/>
            </p:nvSpPr>
            <p:spPr>
              <a:xfrm>
                <a:off x="6130163" y="4271280"/>
                <a:ext cx="208116" cy="143026"/>
              </a:xfrm>
              <a:custGeom>
                <a:avLst/>
                <a:gdLst/>
                <a:ahLst/>
                <a:cxnLst/>
                <a:rect l="l" t="t" r="r" b="b"/>
                <a:pathLst>
                  <a:path w="9947" h="6836" extrusionOk="0">
                    <a:moveTo>
                      <a:pt x="2427" y="820"/>
                    </a:moveTo>
                    <a:lnTo>
                      <a:pt x="2427" y="1948"/>
                    </a:lnTo>
                    <a:lnTo>
                      <a:pt x="787" y="1948"/>
                    </a:lnTo>
                    <a:lnTo>
                      <a:pt x="787" y="820"/>
                    </a:lnTo>
                    <a:close/>
                    <a:moveTo>
                      <a:pt x="7246" y="820"/>
                    </a:moveTo>
                    <a:lnTo>
                      <a:pt x="7246" y="1948"/>
                    </a:lnTo>
                    <a:lnTo>
                      <a:pt x="5298" y="1948"/>
                    </a:lnTo>
                    <a:lnTo>
                      <a:pt x="5298" y="820"/>
                    </a:lnTo>
                    <a:close/>
                    <a:moveTo>
                      <a:pt x="4478" y="820"/>
                    </a:moveTo>
                    <a:lnTo>
                      <a:pt x="4478" y="1982"/>
                    </a:lnTo>
                    <a:lnTo>
                      <a:pt x="2837" y="1982"/>
                    </a:lnTo>
                    <a:lnTo>
                      <a:pt x="2837" y="820"/>
                    </a:lnTo>
                    <a:close/>
                    <a:moveTo>
                      <a:pt x="9160" y="820"/>
                    </a:moveTo>
                    <a:lnTo>
                      <a:pt x="9160" y="1982"/>
                    </a:lnTo>
                    <a:lnTo>
                      <a:pt x="7690" y="1982"/>
                    </a:lnTo>
                    <a:lnTo>
                      <a:pt x="7690" y="820"/>
                    </a:lnTo>
                    <a:close/>
                    <a:moveTo>
                      <a:pt x="4478" y="2358"/>
                    </a:moveTo>
                    <a:lnTo>
                      <a:pt x="4478" y="4477"/>
                    </a:lnTo>
                    <a:lnTo>
                      <a:pt x="2837" y="4477"/>
                    </a:lnTo>
                    <a:lnTo>
                      <a:pt x="2837" y="2358"/>
                    </a:lnTo>
                    <a:close/>
                    <a:moveTo>
                      <a:pt x="9160" y="2358"/>
                    </a:moveTo>
                    <a:lnTo>
                      <a:pt x="9160" y="4477"/>
                    </a:lnTo>
                    <a:lnTo>
                      <a:pt x="7690" y="4477"/>
                    </a:lnTo>
                    <a:lnTo>
                      <a:pt x="7690" y="2358"/>
                    </a:lnTo>
                    <a:close/>
                    <a:moveTo>
                      <a:pt x="2427" y="2392"/>
                    </a:moveTo>
                    <a:lnTo>
                      <a:pt x="2427" y="4545"/>
                    </a:lnTo>
                    <a:lnTo>
                      <a:pt x="787" y="4545"/>
                    </a:lnTo>
                    <a:lnTo>
                      <a:pt x="787" y="2392"/>
                    </a:lnTo>
                    <a:close/>
                    <a:moveTo>
                      <a:pt x="7246" y="2392"/>
                    </a:moveTo>
                    <a:lnTo>
                      <a:pt x="7246" y="4545"/>
                    </a:lnTo>
                    <a:lnTo>
                      <a:pt x="5298" y="4545"/>
                    </a:lnTo>
                    <a:lnTo>
                      <a:pt x="5298" y="2392"/>
                    </a:lnTo>
                    <a:close/>
                    <a:moveTo>
                      <a:pt x="2427" y="4921"/>
                    </a:moveTo>
                    <a:lnTo>
                      <a:pt x="2427" y="6083"/>
                    </a:lnTo>
                    <a:lnTo>
                      <a:pt x="787" y="6083"/>
                    </a:lnTo>
                    <a:lnTo>
                      <a:pt x="787" y="4921"/>
                    </a:lnTo>
                    <a:close/>
                    <a:moveTo>
                      <a:pt x="4478" y="4921"/>
                    </a:moveTo>
                    <a:lnTo>
                      <a:pt x="4478" y="6083"/>
                    </a:lnTo>
                    <a:lnTo>
                      <a:pt x="2837" y="6083"/>
                    </a:lnTo>
                    <a:lnTo>
                      <a:pt x="2837" y="4921"/>
                    </a:lnTo>
                    <a:close/>
                    <a:moveTo>
                      <a:pt x="7246" y="4921"/>
                    </a:moveTo>
                    <a:lnTo>
                      <a:pt x="7246" y="6083"/>
                    </a:lnTo>
                    <a:lnTo>
                      <a:pt x="5298" y="6083"/>
                    </a:lnTo>
                    <a:lnTo>
                      <a:pt x="5298" y="4921"/>
                    </a:lnTo>
                    <a:close/>
                    <a:moveTo>
                      <a:pt x="9160" y="4921"/>
                    </a:moveTo>
                    <a:lnTo>
                      <a:pt x="9160" y="6083"/>
                    </a:lnTo>
                    <a:lnTo>
                      <a:pt x="7690" y="6083"/>
                    </a:lnTo>
                    <a:lnTo>
                      <a:pt x="7690" y="4921"/>
                    </a:lnTo>
                    <a:close/>
                    <a:moveTo>
                      <a:pt x="1" y="0"/>
                    </a:moveTo>
                    <a:lnTo>
                      <a:pt x="1" y="6835"/>
                    </a:lnTo>
                    <a:lnTo>
                      <a:pt x="9946" y="6835"/>
                    </a:lnTo>
                    <a:lnTo>
                      <a:pt x="994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5" name="Google Shape;1785;p50"/>
              <p:cNvSpPr/>
              <p:nvPr/>
            </p:nvSpPr>
            <p:spPr>
              <a:xfrm>
                <a:off x="6452188" y="4307015"/>
                <a:ext cx="204517" cy="264607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2647" extrusionOk="0">
                    <a:moveTo>
                      <a:pt x="0" y="1"/>
                    </a:moveTo>
                    <a:lnTo>
                      <a:pt x="0" y="12646"/>
                    </a:lnTo>
                    <a:lnTo>
                      <a:pt x="9775" y="12646"/>
                    </a:lnTo>
                    <a:lnTo>
                      <a:pt x="977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6" name="Google Shape;1786;p50"/>
              <p:cNvSpPr/>
              <p:nvPr/>
            </p:nvSpPr>
            <p:spPr>
              <a:xfrm>
                <a:off x="6571593" y="4446463"/>
                <a:ext cx="17910" cy="17889"/>
              </a:xfrm>
              <a:custGeom>
                <a:avLst/>
                <a:gdLst/>
                <a:ahLst/>
                <a:cxnLst/>
                <a:rect l="l" t="t" r="r" b="b"/>
                <a:pathLst>
                  <a:path w="856" h="855" extrusionOk="0">
                    <a:moveTo>
                      <a:pt x="445" y="0"/>
                    </a:moveTo>
                    <a:cubicBezTo>
                      <a:pt x="240" y="0"/>
                      <a:pt x="1" y="171"/>
                      <a:pt x="1" y="445"/>
                    </a:cubicBezTo>
                    <a:cubicBezTo>
                      <a:pt x="1" y="650"/>
                      <a:pt x="172" y="855"/>
                      <a:pt x="445" y="855"/>
                    </a:cubicBezTo>
                    <a:cubicBezTo>
                      <a:pt x="650" y="855"/>
                      <a:pt x="855" y="684"/>
                      <a:pt x="855" y="445"/>
                    </a:cubicBezTo>
                    <a:cubicBezTo>
                      <a:pt x="855" y="205"/>
                      <a:pt x="650" y="0"/>
                      <a:pt x="4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7" name="Google Shape;1787;p50"/>
              <p:cNvSpPr/>
              <p:nvPr/>
            </p:nvSpPr>
            <p:spPr>
              <a:xfrm>
                <a:off x="6452188" y="4307015"/>
                <a:ext cx="204517" cy="264607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2647" extrusionOk="0">
                    <a:moveTo>
                      <a:pt x="0" y="1"/>
                    </a:moveTo>
                    <a:lnTo>
                      <a:pt x="0" y="1812"/>
                    </a:lnTo>
                    <a:lnTo>
                      <a:pt x="7656" y="1812"/>
                    </a:lnTo>
                    <a:lnTo>
                      <a:pt x="7656" y="12646"/>
                    </a:lnTo>
                    <a:lnTo>
                      <a:pt x="9775" y="12646"/>
                    </a:lnTo>
                    <a:lnTo>
                      <a:pt x="977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8" name="Google Shape;1788;p50"/>
              <p:cNvSpPr/>
              <p:nvPr/>
            </p:nvSpPr>
            <p:spPr>
              <a:xfrm>
                <a:off x="6653106" y="2814325"/>
                <a:ext cx="327521" cy="477347"/>
              </a:xfrm>
              <a:custGeom>
                <a:avLst/>
                <a:gdLst/>
                <a:ahLst/>
                <a:cxnLst/>
                <a:rect l="l" t="t" r="r" b="b"/>
                <a:pathLst>
                  <a:path w="15654" h="22815" extrusionOk="0">
                    <a:moveTo>
                      <a:pt x="5142" y="0"/>
                    </a:moveTo>
                    <a:cubicBezTo>
                      <a:pt x="4750" y="0"/>
                      <a:pt x="4357" y="118"/>
                      <a:pt x="3965" y="258"/>
                    </a:cubicBezTo>
                    <a:cubicBezTo>
                      <a:pt x="2701" y="770"/>
                      <a:pt x="1573" y="1761"/>
                      <a:pt x="889" y="2958"/>
                    </a:cubicBezTo>
                    <a:cubicBezTo>
                      <a:pt x="308" y="4017"/>
                      <a:pt x="35" y="5247"/>
                      <a:pt x="35" y="6512"/>
                    </a:cubicBezTo>
                    <a:cubicBezTo>
                      <a:pt x="1" y="7571"/>
                      <a:pt x="206" y="8733"/>
                      <a:pt x="821" y="9622"/>
                    </a:cubicBezTo>
                    <a:cubicBezTo>
                      <a:pt x="1846" y="11228"/>
                      <a:pt x="3931" y="11878"/>
                      <a:pt x="5811" y="12322"/>
                    </a:cubicBezTo>
                    <a:cubicBezTo>
                      <a:pt x="4717" y="13176"/>
                      <a:pt x="3726" y="14407"/>
                      <a:pt x="3555" y="15808"/>
                    </a:cubicBezTo>
                    <a:cubicBezTo>
                      <a:pt x="3350" y="17209"/>
                      <a:pt x="4102" y="18816"/>
                      <a:pt x="5469" y="19226"/>
                    </a:cubicBezTo>
                    <a:cubicBezTo>
                      <a:pt x="5059" y="19738"/>
                      <a:pt x="4888" y="20524"/>
                      <a:pt x="5059" y="21140"/>
                    </a:cubicBezTo>
                    <a:cubicBezTo>
                      <a:pt x="5161" y="21823"/>
                      <a:pt x="5674" y="22404"/>
                      <a:pt x="6289" y="22677"/>
                    </a:cubicBezTo>
                    <a:lnTo>
                      <a:pt x="11928" y="22814"/>
                    </a:lnTo>
                    <a:cubicBezTo>
                      <a:pt x="12270" y="22814"/>
                      <a:pt x="12133" y="22233"/>
                      <a:pt x="12270" y="21960"/>
                    </a:cubicBezTo>
                    <a:cubicBezTo>
                      <a:pt x="12338" y="21823"/>
                      <a:pt x="12475" y="21755"/>
                      <a:pt x="12612" y="21652"/>
                    </a:cubicBezTo>
                    <a:cubicBezTo>
                      <a:pt x="13159" y="21276"/>
                      <a:pt x="13466" y="20524"/>
                      <a:pt x="13364" y="19841"/>
                    </a:cubicBezTo>
                    <a:cubicBezTo>
                      <a:pt x="13295" y="19157"/>
                      <a:pt x="12851" y="18508"/>
                      <a:pt x="12304" y="18064"/>
                    </a:cubicBezTo>
                    <a:lnTo>
                      <a:pt x="12168" y="17961"/>
                    </a:lnTo>
                    <a:cubicBezTo>
                      <a:pt x="12099" y="17790"/>
                      <a:pt x="12236" y="17619"/>
                      <a:pt x="12338" y="17517"/>
                    </a:cubicBezTo>
                    <a:cubicBezTo>
                      <a:pt x="12954" y="17038"/>
                      <a:pt x="13535" y="16594"/>
                      <a:pt x="14047" y="16013"/>
                    </a:cubicBezTo>
                    <a:cubicBezTo>
                      <a:pt x="15517" y="14373"/>
                      <a:pt x="15654" y="11707"/>
                      <a:pt x="14526" y="9793"/>
                    </a:cubicBezTo>
                    <a:cubicBezTo>
                      <a:pt x="13466" y="7811"/>
                      <a:pt x="11313" y="6580"/>
                      <a:pt x="9092" y="6341"/>
                    </a:cubicBezTo>
                    <a:cubicBezTo>
                      <a:pt x="9228" y="5521"/>
                      <a:pt x="9263" y="4666"/>
                      <a:pt x="9228" y="3812"/>
                    </a:cubicBezTo>
                    <a:cubicBezTo>
                      <a:pt x="9194" y="3334"/>
                      <a:pt x="9160" y="2821"/>
                      <a:pt x="8921" y="2411"/>
                    </a:cubicBezTo>
                    <a:cubicBezTo>
                      <a:pt x="8682" y="1898"/>
                      <a:pt x="8237" y="1488"/>
                      <a:pt x="7793" y="1146"/>
                    </a:cubicBezTo>
                    <a:cubicBezTo>
                      <a:pt x="7041" y="599"/>
                      <a:pt x="6289" y="53"/>
                      <a:pt x="5401" y="18"/>
                    </a:cubicBezTo>
                    <a:cubicBezTo>
                      <a:pt x="5314" y="6"/>
                      <a:pt x="5228" y="0"/>
                      <a:pt x="51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9" name="Google Shape;1789;p50"/>
              <p:cNvSpPr/>
              <p:nvPr/>
            </p:nvSpPr>
            <p:spPr>
              <a:xfrm>
                <a:off x="6756798" y="3288783"/>
                <a:ext cx="177360" cy="37912"/>
              </a:xfrm>
              <a:custGeom>
                <a:avLst/>
                <a:gdLst/>
                <a:ahLst/>
                <a:cxnLst/>
                <a:rect l="l" t="t" r="r" b="b"/>
                <a:pathLst>
                  <a:path w="8477" h="1812" extrusionOk="0">
                    <a:moveTo>
                      <a:pt x="0" y="0"/>
                    </a:moveTo>
                    <a:lnTo>
                      <a:pt x="0" y="1812"/>
                    </a:lnTo>
                    <a:lnTo>
                      <a:pt x="8476" y="1812"/>
                    </a:lnTo>
                    <a:lnTo>
                      <a:pt x="847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90" name="Google Shape;1790;p50"/>
            <p:cNvGrpSpPr/>
            <p:nvPr/>
          </p:nvGrpSpPr>
          <p:grpSpPr>
            <a:xfrm>
              <a:off x="7332425" y="3288072"/>
              <a:ext cx="1653965" cy="1283553"/>
              <a:chOff x="7332425" y="3288072"/>
              <a:chExt cx="1653965" cy="1283553"/>
            </a:xfrm>
          </p:grpSpPr>
          <p:sp>
            <p:nvSpPr>
              <p:cNvPr id="1791" name="Google Shape;1791;p50"/>
              <p:cNvSpPr/>
              <p:nvPr/>
            </p:nvSpPr>
            <p:spPr>
              <a:xfrm>
                <a:off x="7381049" y="3383164"/>
                <a:ext cx="1539540" cy="1188461"/>
              </a:xfrm>
              <a:custGeom>
                <a:avLst/>
                <a:gdLst/>
                <a:ahLst/>
                <a:cxnLst/>
                <a:rect l="l" t="t" r="r" b="b"/>
                <a:pathLst>
                  <a:path w="73583" h="56803" extrusionOk="0">
                    <a:moveTo>
                      <a:pt x="36775" y="1"/>
                    </a:moveTo>
                    <a:lnTo>
                      <a:pt x="1" y="22489"/>
                    </a:lnTo>
                    <a:lnTo>
                      <a:pt x="1" y="56802"/>
                    </a:lnTo>
                    <a:lnTo>
                      <a:pt x="73583" y="56802"/>
                    </a:lnTo>
                    <a:lnTo>
                      <a:pt x="73583" y="22489"/>
                    </a:lnTo>
                    <a:lnTo>
                      <a:pt x="3677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2" name="Google Shape;1792;p50"/>
              <p:cNvSpPr/>
              <p:nvPr/>
            </p:nvSpPr>
            <p:spPr>
              <a:xfrm>
                <a:off x="7381049" y="3409631"/>
                <a:ext cx="1539540" cy="1135527"/>
              </a:xfrm>
              <a:custGeom>
                <a:avLst/>
                <a:gdLst/>
                <a:ahLst/>
                <a:cxnLst/>
                <a:rect l="l" t="t" r="r" b="b"/>
                <a:pathLst>
                  <a:path w="73583" h="54273" extrusionOk="0">
                    <a:moveTo>
                      <a:pt x="35134" y="0"/>
                    </a:moveTo>
                    <a:lnTo>
                      <a:pt x="34553" y="376"/>
                    </a:lnTo>
                    <a:lnTo>
                      <a:pt x="39065" y="376"/>
                    </a:lnTo>
                    <a:lnTo>
                      <a:pt x="38449" y="0"/>
                    </a:lnTo>
                    <a:close/>
                    <a:moveTo>
                      <a:pt x="31717" y="2085"/>
                    </a:moveTo>
                    <a:lnTo>
                      <a:pt x="31136" y="2495"/>
                    </a:lnTo>
                    <a:lnTo>
                      <a:pt x="42448" y="2495"/>
                    </a:lnTo>
                    <a:lnTo>
                      <a:pt x="41799" y="2085"/>
                    </a:lnTo>
                    <a:close/>
                    <a:moveTo>
                      <a:pt x="28401" y="4136"/>
                    </a:moveTo>
                    <a:lnTo>
                      <a:pt x="27786" y="4546"/>
                    </a:lnTo>
                    <a:lnTo>
                      <a:pt x="45866" y="4546"/>
                    </a:lnTo>
                    <a:lnTo>
                      <a:pt x="45216" y="4136"/>
                    </a:lnTo>
                    <a:close/>
                    <a:moveTo>
                      <a:pt x="24984" y="6255"/>
                    </a:moveTo>
                    <a:lnTo>
                      <a:pt x="24369" y="6631"/>
                    </a:lnTo>
                    <a:lnTo>
                      <a:pt x="49215" y="6631"/>
                    </a:lnTo>
                    <a:lnTo>
                      <a:pt x="48600" y="6255"/>
                    </a:lnTo>
                    <a:close/>
                    <a:moveTo>
                      <a:pt x="21600" y="8305"/>
                    </a:moveTo>
                    <a:lnTo>
                      <a:pt x="21019" y="8681"/>
                    </a:lnTo>
                    <a:lnTo>
                      <a:pt x="52633" y="8681"/>
                    </a:lnTo>
                    <a:lnTo>
                      <a:pt x="51983" y="8305"/>
                    </a:lnTo>
                    <a:close/>
                    <a:moveTo>
                      <a:pt x="18183" y="10390"/>
                    </a:moveTo>
                    <a:lnTo>
                      <a:pt x="17568" y="10766"/>
                    </a:lnTo>
                    <a:lnTo>
                      <a:pt x="55982" y="10766"/>
                    </a:lnTo>
                    <a:lnTo>
                      <a:pt x="55333" y="10390"/>
                    </a:lnTo>
                    <a:close/>
                    <a:moveTo>
                      <a:pt x="14799" y="12441"/>
                    </a:moveTo>
                    <a:lnTo>
                      <a:pt x="14218" y="12817"/>
                    </a:lnTo>
                    <a:lnTo>
                      <a:pt x="59365" y="12817"/>
                    </a:lnTo>
                    <a:lnTo>
                      <a:pt x="58750" y="12441"/>
                    </a:lnTo>
                    <a:close/>
                    <a:moveTo>
                      <a:pt x="11450" y="14525"/>
                    </a:moveTo>
                    <a:lnTo>
                      <a:pt x="10835" y="14901"/>
                    </a:lnTo>
                    <a:lnTo>
                      <a:pt x="62783" y="14901"/>
                    </a:lnTo>
                    <a:lnTo>
                      <a:pt x="62134" y="14525"/>
                    </a:lnTo>
                    <a:close/>
                    <a:moveTo>
                      <a:pt x="8066" y="16576"/>
                    </a:moveTo>
                    <a:lnTo>
                      <a:pt x="7451" y="16952"/>
                    </a:lnTo>
                    <a:lnTo>
                      <a:pt x="66167" y="16952"/>
                    </a:lnTo>
                    <a:lnTo>
                      <a:pt x="65517" y="16576"/>
                    </a:lnTo>
                    <a:close/>
                    <a:moveTo>
                      <a:pt x="4649" y="18661"/>
                    </a:moveTo>
                    <a:lnTo>
                      <a:pt x="4034" y="19071"/>
                    </a:lnTo>
                    <a:lnTo>
                      <a:pt x="69550" y="19071"/>
                    </a:lnTo>
                    <a:lnTo>
                      <a:pt x="68901" y="18661"/>
                    </a:lnTo>
                    <a:close/>
                    <a:moveTo>
                      <a:pt x="1265" y="20711"/>
                    </a:moveTo>
                    <a:lnTo>
                      <a:pt x="684" y="21121"/>
                    </a:lnTo>
                    <a:lnTo>
                      <a:pt x="72899" y="21121"/>
                    </a:lnTo>
                    <a:lnTo>
                      <a:pt x="72318" y="20711"/>
                    </a:lnTo>
                    <a:close/>
                    <a:moveTo>
                      <a:pt x="1" y="22830"/>
                    </a:moveTo>
                    <a:lnTo>
                      <a:pt x="1" y="23206"/>
                    </a:lnTo>
                    <a:lnTo>
                      <a:pt x="73583" y="23206"/>
                    </a:lnTo>
                    <a:lnTo>
                      <a:pt x="73583" y="22830"/>
                    </a:lnTo>
                    <a:close/>
                    <a:moveTo>
                      <a:pt x="1" y="24881"/>
                    </a:moveTo>
                    <a:lnTo>
                      <a:pt x="1" y="25257"/>
                    </a:lnTo>
                    <a:lnTo>
                      <a:pt x="73583" y="25257"/>
                    </a:lnTo>
                    <a:lnTo>
                      <a:pt x="73583" y="24881"/>
                    </a:lnTo>
                    <a:close/>
                    <a:moveTo>
                      <a:pt x="1" y="26966"/>
                    </a:moveTo>
                    <a:lnTo>
                      <a:pt x="1" y="27342"/>
                    </a:lnTo>
                    <a:lnTo>
                      <a:pt x="73583" y="27342"/>
                    </a:lnTo>
                    <a:lnTo>
                      <a:pt x="73583" y="26966"/>
                    </a:lnTo>
                    <a:close/>
                    <a:moveTo>
                      <a:pt x="1" y="29016"/>
                    </a:moveTo>
                    <a:lnTo>
                      <a:pt x="1" y="29392"/>
                    </a:lnTo>
                    <a:lnTo>
                      <a:pt x="73583" y="29392"/>
                    </a:lnTo>
                    <a:lnTo>
                      <a:pt x="73583" y="29016"/>
                    </a:lnTo>
                    <a:close/>
                    <a:moveTo>
                      <a:pt x="1" y="31101"/>
                    </a:moveTo>
                    <a:lnTo>
                      <a:pt x="1" y="31477"/>
                    </a:lnTo>
                    <a:lnTo>
                      <a:pt x="73583" y="31477"/>
                    </a:lnTo>
                    <a:lnTo>
                      <a:pt x="73583" y="31101"/>
                    </a:lnTo>
                    <a:close/>
                    <a:moveTo>
                      <a:pt x="1" y="33152"/>
                    </a:moveTo>
                    <a:lnTo>
                      <a:pt x="1" y="33527"/>
                    </a:lnTo>
                    <a:lnTo>
                      <a:pt x="73583" y="33527"/>
                    </a:lnTo>
                    <a:lnTo>
                      <a:pt x="73583" y="33152"/>
                    </a:lnTo>
                    <a:close/>
                    <a:moveTo>
                      <a:pt x="1" y="35236"/>
                    </a:moveTo>
                    <a:lnTo>
                      <a:pt x="1" y="35646"/>
                    </a:lnTo>
                    <a:lnTo>
                      <a:pt x="73583" y="35646"/>
                    </a:lnTo>
                    <a:lnTo>
                      <a:pt x="73583" y="35236"/>
                    </a:lnTo>
                    <a:close/>
                    <a:moveTo>
                      <a:pt x="1" y="37287"/>
                    </a:moveTo>
                    <a:lnTo>
                      <a:pt x="1" y="37697"/>
                    </a:lnTo>
                    <a:lnTo>
                      <a:pt x="73583" y="37697"/>
                    </a:lnTo>
                    <a:lnTo>
                      <a:pt x="73583" y="37287"/>
                    </a:lnTo>
                    <a:close/>
                    <a:moveTo>
                      <a:pt x="1" y="39406"/>
                    </a:moveTo>
                    <a:lnTo>
                      <a:pt x="1" y="39782"/>
                    </a:lnTo>
                    <a:lnTo>
                      <a:pt x="73583" y="39782"/>
                    </a:lnTo>
                    <a:lnTo>
                      <a:pt x="73583" y="39406"/>
                    </a:lnTo>
                    <a:close/>
                    <a:moveTo>
                      <a:pt x="1" y="41456"/>
                    </a:moveTo>
                    <a:lnTo>
                      <a:pt x="1" y="41832"/>
                    </a:lnTo>
                    <a:lnTo>
                      <a:pt x="73583" y="41832"/>
                    </a:lnTo>
                    <a:lnTo>
                      <a:pt x="73583" y="41456"/>
                    </a:lnTo>
                    <a:close/>
                    <a:moveTo>
                      <a:pt x="1" y="43541"/>
                    </a:moveTo>
                    <a:lnTo>
                      <a:pt x="1" y="43917"/>
                    </a:lnTo>
                    <a:lnTo>
                      <a:pt x="73583" y="43917"/>
                    </a:lnTo>
                    <a:lnTo>
                      <a:pt x="73583" y="43541"/>
                    </a:lnTo>
                    <a:close/>
                    <a:moveTo>
                      <a:pt x="1" y="45592"/>
                    </a:moveTo>
                    <a:lnTo>
                      <a:pt x="1" y="45968"/>
                    </a:lnTo>
                    <a:lnTo>
                      <a:pt x="73583" y="45968"/>
                    </a:lnTo>
                    <a:lnTo>
                      <a:pt x="73583" y="45592"/>
                    </a:lnTo>
                    <a:close/>
                    <a:moveTo>
                      <a:pt x="1" y="47677"/>
                    </a:moveTo>
                    <a:lnTo>
                      <a:pt x="1" y="48053"/>
                    </a:lnTo>
                    <a:lnTo>
                      <a:pt x="73583" y="48053"/>
                    </a:lnTo>
                    <a:lnTo>
                      <a:pt x="73583" y="47677"/>
                    </a:lnTo>
                    <a:close/>
                    <a:moveTo>
                      <a:pt x="1" y="49727"/>
                    </a:moveTo>
                    <a:lnTo>
                      <a:pt x="1" y="50103"/>
                    </a:lnTo>
                    <a:lnTo>
                      <a:pt x="73583" y="50103"/>
                    </a:lnTo>
                    <a:lnTo>
                      <a:pt x="73583" y="49727"/>
                    </a:lnTo>
                    <a:close/>
                    <a:moveTo>
                      <a:pt x="1" y="51812"/>
                    </a:moveTo>
                    <a:lnTo>
                      <a:pt x="1" y="52222"/>
                    </a:lnTo>
                    <a:lnTo>
                      <a:pt x="73583" y="52222"/>
                    </a:lnTo>
                    <a:lnTo>
                      <a:pt x="73583" y="51812"/>
                    </a:lnTo>
                    <a:close/>
                    <a:moveTo>
                      <a:pt x="1" y="53863"/>
                    </a:moveTo>
                    <a:lnTo>
                      <a:pt x="1" y="54273"/>
                    </a:lnTo>
                    <a:lnTo>
                      <a:pt x="73583" y="54273"/>
                    </a:lnTo>
                    <a:lnTo>
                      <a:pt x="73583" y="53863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3" name="Google Shape;1793;p50"/>
              <p:cNvSpPr/>
              <p:nvPr/>
            </p:nvSpPr>
            <p:spPr>
              <a:xfrm>
                <a:off x="7361758" y="4525822"/>
                <a:ext cx="1577431" cy="45799"/>
              </a:xfrm>
              <a:custGeom>
                <a:avLst/>
                <a:gdLst/>
                <a:ahLst/>
                <a:cxnLst/>
                <a:rect l="l" t="t" r="r" b="b"/>
                <a:pathLst>
                  <a:path w="75394" h="2189" extrusionOk="0">
                    <a:moveTo>
                      <a:pt x="0" y="1"/>
                    </a:moveTo>
                    <a:lnTo>
                      <a:pt x="0" y="2188"/>
                    </a:lnTo>
                    <a:lnTo>
                      <a:pt x="75393" y="2188"/>
                    </a:lnTo>
                    <a:lnTo>
                      <a:pt x="7539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4" name="Google Shape;1794;p50"/>
              <p:cNvSpPr/>
              <p:nvPr/>
            </p:nvSpPr>
            <p:spPr>
              <a:xfrm>
                <a:off x="7381049" y="4203345"/>
                <a:ext cx="1539540" cy="22178"/>
              </a:xfrm>
              <a:custGeom>
                <a:avLst/>
                <a:gdLst/>
                <a:ahLst/>
                <a:cxnLst/>
                <a:rect l="l" t="t" r="r" b="b"/>
                <a:pathLst>
                  <a:path w="73583" h="1060" extrusionOk="0">
                    <a:moveTo>
                      <a:pt x="1" y="0"/>
                    </a:moveTo>
                    <a:lnTo>
                      <a:pt x="1" y="1060"/>
                    </a:lnTo>
                    <a:lnTo>
                      <a:pt x="73583" y="1060"/>
                    </a:lnTo>
                    <a:lnTo>
                      <a:pt x="7358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5" name="Google Shape;1795;p50"/>
              <p:cNvSpPr/>
              <p:nvPr/>
            </p:nvSpPr>
            <p:spPr>
              <a:xfrm>
                <a:off x="8069647" y="3635593"/>
                <a:ext cx="158049" cy="315344"/>
              </a:xfrm>
              <a:custGeom>
                <a:avLst/>
                <a:gdLst/>
                <a:ahLst/>
                <a:cxnLst/>
                <a:rect l="l" t="t" r="r" b="b"/>
                <a:pathLst>
                  <a:path w="7554" h="15072" extrusionOk="0">
                    <a:moveTo>
                      <a:pt x="1" y="0"/>
                    </a:moveTo>
                    <a:lnTo>
                      <a:pt x="1" y="15072"/>
                    </a:lnTo>
                    <a:lnTo>
                      <a:pt x="7554" y="15072"/>
                    </a:lnTo>
                    <a:lnTo>
                      <a:pt x="755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6" name="Google Shape;1796;p50"/>
              <p:cNvSpPr/>
              <p:nvPr/>
            </p:nvSpPr>
            <p:spPr>
              <a:xfrm>
                <a:off x="8058203" y="3624149"/>
                <a:ext cx="181649" cy="338944"/>
              </a:xfrm>
              <a:custGeom>
                <a:avLst/>
                <a:gdLst/>
                <a:ahLst/>
                <a:cxnLst/>
                <a:rect l="l" t="t" r="r" b="b"/>
                <a:pathLst>
                  <a:path w="8682" h="16200" extrusionOk="0">
                    <a:moveTo>
                      <a:pt x="2393" y="547"/>
                    </a:moveTo>
                    <a:lnTo>
                      <a:pt x="2393" y="3008"/>
                    </a:lnTo>
                    <a:lnTo>
                      <a:pt x="548" y="3008"/>
                    </a:lnTo>
                    <a:lnTo>
                      <a:pt x="548" y="547"/>
                    </a:lnTo>
                    <a:close/>
                    <a:moveTo>
                      <a:pt x="5982" y="547"/>
                    </a:moveTo>
                    <a:lnTo>
                      <a:pt x="5982" y="3008"/>
                    </a:lnTo>
                    <a:lnTo>
                      <a:pt x="3008" y="3008"/>
                    </a:lnTo>
                    <a:lnTo>
                      <a:pt x="3008" y="547"/>
                    </a:lnTo>
                    <a:close/>
                    <a:moveTo>
                      <a:pt x="8135" y="547"/>
                    </a:moveTo>
                    <a:lnTo>
                      <a:pt x="8135" y="3008"/>
                    </a:lnTo>
                    <a:lnTo>
                      <a:pt x="6597" y="3008"/>
                    </a:lnTo>
                    <a:lnTo>
                      <a:pt x="6597" y="547"/>
                    </a:lnTo>
                    <a:close/>
                    <a:moveTo>
                      <a:pt x="2393" y="3555"/>
                    </a:moveTo>
                    <a:lnTo>
                      <a:pt x="2393" y="8442"/>
                    </a:lnTo>
                    <a:lnTo>
                      <a:pt x="548" y="8442"/>
                    </a:lnTo>
                    <a:lnTo>
                      <a:pt x="548" y="3555"/>
                    </a:lnTo>
                    <a:close/>
                    <a:moveTo>
                      <a:pt x="8169" y="3555"/>
                    </a:moveTo>
                    <a:lnTo>
                      <a:pt x="8169" y="8442"/>
                    </a:lnTo>
                    <a:lnTo>
                      <a:pt x="6631" y="8442"/>
                    </a:lnTo>
                    <a:lnTo>
                      <a:pt x="6631" y="3555"/>
                    </a:lnTo>
                    <a:close/>
                    <a:moveTo>
                      <a:pt x="6016" y="3589"/>
                    </a:moveTo>
                    <a:lnTo>
                      <a:pt x="6016" y="8510"/>
                    </a:lnTo>
                    <a:lnTo>
                      <a:pt x="3043" y="8510"/>
                    </a:lnTo>
                    <a:lnTo>
                      <a:pt x="3043" y="3589"/>
                    </a:lnTo>
                    <a:close/>
                    <a:moveTo>
                      <a:pt x="2393" y="9057"/>
                    </a:moveTo>
                    <a:lnTo>
                      <a:pt x="2393" y="13158"/>
                    </a:lnTo>
                    <a:lnTo>
                      <a:pt x="548" y="13158"/>
                    </a:lnTo>
                    <a:lnTo>
                      <a:pt x="548" y="9057"/>
                    </a:lnTo>
                    <a:close/>
                    <a:moveTo>
                      <a:pt x="8169" y="9057"/>
                    </a:moveTo>
                    <a:lnTo>
                      <a:pt x="8169" y="13158"/>
                    </a:lnTo>
                    <a:lnTo>
                      <a:pt x="6631" y="13158"/>
                    </a:lnTo>
                    <a:lnTo>
                      <a:pt x="6631" y="9057"/>
                    </a:lnTo>
                    <a:close/>
                    <a:moveTo>
                      <a:pt x="5982" y="9091"/>
                    </a:moveTo>
                    <a:lnTo>
                      <a:pt x="5982" y="13192"/>
                    </a:lnTo>
                    <a:lnTo>
                      <a:pt x="3008" y="13192"/>
                    </a:lnTo>
                    <a:lnTo>
                      <a:pt x="3008" y="9091"/>
                    </a:lnTo>
                    <a:close/>
                    <a:moveTo>
                      <a:pt x="8169" y="13773"/>
                    </a:moveTo>
                    <a:lnTo>
                      <a:pt x="8169" y="15585"/>
                    </a:lnTo>
                    <a:lnTo>
                      <a:pt x="6631" y="15585"/>
                    </a:lnTo>
                    <a:lnTo>
                      <a:pt x="6631" y="13773"/>
                    </a:lnTo>
                    <a:close/>
                    <a:moveTo>
                      <a:pt x="2393" y="13808"/>
                    </a:moveTo>
                    <a:lnTo>
                      <a:pt x="2393" y="15653"/>
                    </a:lnTo>
                    <a:lnTo>
                      <a:pt x="548" y="15653"/>
                    </a:lnTo>
                    <a:lnTo>
                      <a:pt x="548" y="13808"/>
                    </a:lnTo>
                    <a:close/>
                    <a:moveTo>
                      <a:pt x="6016" y="13808"/>
                    </a:moveTo>
                    <a:lnTo>
                      <a:pt x="6016" y="15653"/>
                    </a:lnTo>
                    <a:lnTo>
                      <a:pt x="3043" y="15653"/>
                    </a:lnTo>
                    <a:lnTo>
                      <a:pt x="3043" y="13808"/>
                    </a:lnTo>
                    <a:close/>
                    <a:moveTo>
                      <a:pt x="1" y="0"/>
                    </a:moveTo>
                    <a:lnTo>
                      <a:pt x="1" y="547"/>
                    </a:lnTo>
                    <a:lnTo>
                      <a:pt x="1" y="15653"/>
                    </a:lnTo>
                    <a:lnTo>
                      <a:pt x="1" y="16200"/>
                    </a:lnTo>
                    <a:lnTo>
                      <a:pt x="8682" y="16200"/>
                    </a:lnTo>
                    <a:lnTo>
                      <a:pt x="8682" y="15653"/>
                    </a:lnTo>
                    <a:lnTo>
                      <a:pt x="8682" y="547"/>
                    </a:lnTo>
                    <a:lnTo>
                      <a:pt x="86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7" name="Google Shape;1797;p50"/>
              <p:cNvSpPr/>
              <p:nvPr/>
            </p:nvSpPr>
            <p:spPr>
              <a:xfrm>
                <a:off x="8026045" y="4279126"/>
                <a:ext cx="249564" cy="292497"/>
              </a:xfrm>
              <a:custGeom>
                <a:avLst/>
                <a:gdLst/>
                <a:ahLst/>
                <a:cxnLst/>
                <a:rect l="l" t="t" r="r" b="b"/>
                <a:pathLst>
                  <a:path w="11928" h="13980" extrusionOk="0">
                    <a:moveTo>
                      <a:pt x="0" y="1"/>
                    </a:moveTo>
                    <a:lnTo>
                      <a:pt x="0" y="13979"/>
                    </a:lnTo>
                    <a:lnTo>
                      <a:pt x="11928" y="13979"/>
                    </a:lnTo>
                    <a:lnTo>
                      <a:pt x="1192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8" name="Google Shape;1798;p50"/>
              <p:cNvSpPr/>
              <p:nvPr/>
            </p:nvSpPr>
            <p:spPr>
              <a:xfrm>
                <a:off x="8208384" y="4409995"/>
                <a:ext cx="37912" cy="37200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1778" extrusionOk="0">
                    <a:moveTo>
                      <a:pt x="889" y="0"/>
                    </a:moveTo>
                    <a:cubicBezTo>
                      <a:pt x="410" y="0"/>
                      <a:pt x="0" y="376"/>
                      <a:pt x="0" y="889"/>
                    </a:cubicBezTo>
                    <a:cubicBezTo>
                      <a:pt x="0" y="1367"/>
                      <a:pt x="376" y="1777"/>
                      <a:pt x="889" y="1777"/>
                    </a:cubicBezTo>
                    <a:cubicBezTo>
                      <a:pt x="1367" y="1777"/>
                      <a:pt x="1811" y="1402"/>
                      <a:pt x="1811" y="889"/>
                    </a:cubicBezTo>
                    <a:cubicBezTo>
                      <a:pt x="1811" y="376"/>
                      <a:pt x="1367" y="0"/>
                      <a:pt x="889" y="0"/>
                    </a:cubicBezTo>
                    <a:close/>
                  </a:path>
                </a:pathLst>
              </a:custGeom>
              <a:solidFill>
                <a:srgbClr val="EADC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9" name="Google Shape;1799;p50"/>
              <p:cNvSpPr/>
              <p:nvPr/>
            </p:nvSpPr>
            <p:spPr>
              <a:xfrm>
                <a:off x="7640612" y="4270547"/>
                <a:ext cx="160204" cy="202383"/>
              </a:xfrm>
              <a:custGeom>
                <a:avLst/>
                <a:gdLst/>
                <a:ahLst/>
                <a:cxnLst/>
                <a:rect l="l" t="t" r="r" b="b"/>
                <a:pathLst>
                  <a:path w="7657" h="9673" extrusionOk="0">
                    <a:moveTo>
                      <a:pt x="1" y="1"/>
                    </a:moveTo>
                    <a:lnTo>
                      <a:pt x="1" y="9673"/>
                    </a:lnTo>
                    <a:lnTo>
                      <a:pt x="7656" y="9673"/>
                    </a:lnTo>
                    <a:lnTo>
                      <a:pt x="765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0" name="Google Shape;1800;p50"/>
              <p:cNvSpPr/>
              <p:nvPr/>
            </p:nvSpPr>
            <p:spPr>
              <a:xfrm>
                <a:off x="7627034" y="4257680"/>
                <a:ext cx="185227" cy="228118"/>
              </a:xfrm>
              <a:custGeom>
                <a:avLst/>
                <a:gdLst/>
                <a:ahLst/>
                <a:cxnLst/>
                <a:rect l="l" t="t" r="r" b="b"/>
                <a:pathLst>
                  <a:path w="8853" h="10903" extrusionOk="0">
                    <a:moveTo>
                      <a:pt x="2871" y="616"/>
                    </a:moveTo>
                    <a:lnTo>
                      <a:pt x="2871" y="2906"/>
                    </a:lnTo>
                    <a:lnTo>
                      <a:pt x="650" y="2906"/>
                    </a:lnTo>
                    <a:lnTo>
                      <a:pt x="650" y="616"/>
                    </a:lnTo>
                    <a:close/>
                    <a:moveTo>
                      <a:pt x="5674" y="616"/>
                    </a:moveTo>
                    <a:lnTo>
                      <a:pt x="5674" y="2906"/>
                    </a:lnTo>
                    <a:lnTo>
                      <a:pt x="3487" y="2906"/>
                    </a:lnTo>
                    <a:lnTo>
                      <a:pt x="3487" y="616"/>
                    </a:lnTo>
                    <a:close/>
                    <a:moveTo>
                      <a:pt x="8271" y="616"/>
                    </a:moveTo>
                    <a:lnTo>
                      <a:pt x="8271" y="2906"/>
                    </a:lnTo>
                    <a:lnTo>
                      <a:pt x="6255" y="2906"/>
                    </a:lnTo>
                    <a:lnTo>
                      <a:pt x="6255" y="616"/>
                    </a:lnTo>
                    <a:close/>
                    <a:moveTo>
                      <a:pt x="8271" y="3521"/>
                    </a:moveTo>
                    <a:lnTo>
                      <a:pt x="8271" y="7417"/>
                    </a:lnTo>
                    <a:lnTo>
                      <a:pt x="6255" y="7417"/>
                    </a:lnTo>
                    <a:lnTo>
                      <a:pt x="6255" y="3521"/>
                    </a:lnTo>
                    <a:close/>
                    <a:moveTo>
                      <a:pt x="2871" y="3555"/>
                    </a:moveTo>
                    <a:lnTo>
                      <a:pt x="2871" y="7451"/>
                    </a:lnTo>
                    <a:lnTo>
                      <a:pt x="650" y="7451"/>
                    </a:lnTo>
                    <a:lnTo>
                      <a:pt x="650" y="3555"/>
                    </a:lnTo>
                    <a:close/>
                    <a:moveTo>
                      <a:pt x="5674" y="3555"/>
                    </a:moveTo>
                    <a:lnTo>
                      <a:pt x="5674" y="7451"/>
                    </a:lnTo>
                    <a:lnTo>
                      <a:pt x="3487" y="7451"/>
                    </a:lnTo>
                    <a:lnTo>
                      <a:pt x="3487" y="3555"/>
                    </a:lnTo>
                    <a:close/>
                    <a:moveTo>
                      <a:pt x="8271" y="7998"/>
                    </a:moveTo>
                    <a:lnTo>
                      <a:pt x="8271" y="10322"/>
                    </a:lnTo>
                    <a:lnTo>
                      <a:pt x="6255" y="10322"/>
                    </a:lnTo>
                    <a:lnTo>
                      <a:pt x="6255" y="7998"/>
                    </a:lnTo>
                    <a:close/>
                    <a:moveTo>
                      <a:pt x="2871" y="8032"/>
                    </a:moveTo>
                    <a:lnTo>
                      <a:pt x="2871" y="10356"/>
                    </a:lnTo>
                    <a:lnTo>
                      <a:pt x="650" y="10356"/>
                    </a:lnTo>
                    <a:lnTo>
                      <a:pt x="650" y="8032"/>
                    </a:lnTo>
                    <a:close/>
                    <a:moveTo>
                      <a:pt x="5674" y="8032"/>
                    </a:moveTo>
                    <a:lnTo>
                      <a:pt x="5674" y="10356"/>
                    </a:lnTo>
                    <a:lnTo>
                      <a:pt x="3487" y="10356"/>
                    </a:lnTo>
                    <a:lnTo>
                      <a:pt x="3487" y="8032"/>
                    </a:lnTo>
                    <a:close/>
                    <a:moveTo>
                      <a:pt x="1" y="1"/>
                    </a:moveTo>
                    <a:lnTo>
                      <a:pt x="1" y="616"/>
                    </a:lnTo>
                    <a:lnTo>
                      <a:pt x="1" y="10322"/>
                    </a:lnTo>
                    <a:lnTo>
                      <a:pt x="1" y="10903"/>
                    </a:lnTo>
                    <a:lnTo>
                      <a:pt x="8852" y="10903"/>
                    </a:lnTo>
                    <a:lnTo>
                      <a:pt x="8852" y="10322"/>
                    </a:lnTo>
                    <a:lnTo>
                      <a:pt x="8852" y="616"/>
                    </a:lnTo>
                    <a:lnTo>
                      <a:pt x="885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1" name="Google Shape;1801;p50"/>
              <p:cNvSpPr/>
              <p:nvPr/>
            </p:nvSpPr>
            <p:spPr>
              <a:xfrm>
                <a:off x="7603433" y="4480065"/>
                <a:ext cx="233139" cy="16466"/>
              </a:xfrm>
              <a:custGeom>
                <a:avLst/>
                <a:gdLst/>
                <a:ahLst/>
                <a:cxnLst/>
                <a:rect l="l" t="t" r="r" b="b"/>
                <a:pathLst>
                  <a:path w="11143" h="787" extrusionOk="0">
                    <a:moveTo>
                      <a:pt x="1" y="1"/>
                    </a:moveTo>
                    <a:lnTo>
                      <a:pt x="1" y="787"/>
                    </a:lnTo>
                    <a:lnTo>
                      <a:pt x="11142" y="787"/>
                    </a:lnTo>
                    <a:lnTo>
                      <a:pt x="1114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2" name="Google Shape;1802;p50"/>
              <p:cNvSpPr/>
              <p:nvPr/>
            </p:nvSpPr>
            <p:spPr>
              <a:xfrm>
                <a:off x="8512282" y="4270547"/>
                <a:ext cx="160183" cy="202383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9673" extrusionOk="0">
                    <a:moveTo>
                      <a:pt x="0" y="1"/>
                    </a:moveTo>
                    <a:lnTo>
                      <a:pt x="0" y="9673"/>
                    </a:lnTo>
                    <a:lnTo>
                      <a:pt x="7656" y="9673"/>
                    </a:lnTo>
                    <a:lnTo>
                      <a:pt x="765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3" name="Google Shape;1803;p50"/>
              <p:cNvSpPr/>
              <p:nvPr/>
            </p:nvSpPr>
            <p:spPr>
              <a:xfrm>
                <a:off x="8500126" y="4257680"/>
                <a:ext cx="184495" cy="228118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10903" extrusionOk="0">
                    <a:moveTo>
                      <a:pt x="2803" y="616"/>
                    </a:moveTo>
                    <a:lnTo>
                      <a:pt x="2803" y="2906"/>
                    </a:lnTo>
                    <a:lnTo>
                      <a:pt x="581" y="2906"/>
                    </a:lnTo>
                    <a:lnTo>
                      <a:pt x="581" y="616"/>
                    </a:lnTo>
                    <a:close/>
                    <a:moveTo>
                      <a:pt x="5571" y="616"/>
                    </a:moveTo>
                    <a:lnTo>
                      <a:pt x="5571" y="2906"/>
                    </a:lnTo>
                    <a:lnTo>
                      <a:pt x="3418" y="2906"/>
                    </a:lnTo>
                    <a:lnTo>
                      <a:pt x="3418" y="616"/>
                    </a:lnTo>
                    <a:close/>
                    <a:moveTo>
                      <a:pt x="8237" y="616"/>
                    </a:moveTo>
                    <a:lnTo>
                      <a:pt x="8237" y="2906"/>
                    </a:lnTo>
                    <a:lnTo>
                      <a:pt x="6220" y="2906"/>
                    </a:lnTo>
                    <a:lnTo>
                      <a:pt x="6220" y="616"/>
                    </a:lnTo>
                    <a:close/>
                    <a:moveTo>
                      <a:pt x="8202" y="3521"/>
                    </a:moveTo>
                    <a:lnTo>
                      <a:pt x="8202" y="7417"/>
                    </a:lnTo>
                    <a:lnTo>
                      <a:pt x="6186" y="7417"/>
                    </a:lnTo>
                    <a:lnTo>
                      <a:pt x="6186" y="3521"/>
                    </a:lnTo>
                    <a:close/>
                    <a:moveTo>
                      <a:pt x="2803" y="3555"/>
                    </a:moveTo>
                    <a:lnTo>
                      <a:pt x="2803" y="7451"/>
                    </a:lnTo>
                    <a:lnTo>
                      <a:pt x="581" y="7451"/>
                    </a:lnTo>
                    <a:lnTo>
                      <a:pt x="581" y="3555"/>
                    </a:lnTo>
                    <a:close/>
                    <a:moveTo>
                      <a:pt x="5571" y="3555"/>
                    </a:moveTo>
                    <a:lnTo>
                      <a:pt x="5571" y="7451"/>
                    </a:lnTo>
                    <a:lnTo>
                      <a:pt x="3418" y="7451"/>
                    </a:lnTo>
                    <a:lnTo>
                      <a:pt x="3418" y="3555"/>
                    </a:lnTo>
                    <a:close/>
                    <a:moveTo>
                      <a:pt x="8202" y="7998"/>
                    </a:moveTo>
                    <a:lnTo>
                      <a:pt x="8202" y="10322"/>
                    </a:lnTo>
                    <a:lnTo>
                      <a:pt x="6186" y="10322"/>
                    </a:lnTo>
                    <a:lnTo>
                      <a:pt x="6186" y="7998"/>
                    </a:lnTo>
                    <a:close/>
                    <a:moveTo>
                      <a:pt x="2803" y="8032"/>
                    </a:moveTo>
                    <a:lnTo>
                      <a:pt x="2803" y="10356"/>
                    </a:lnTo>
                    <a:lnTo>
                      <a:pt x="581" y="10356"/>
                    </a:lnTo>
                    <a:lnTo>
                      <a:pt x="581" y="8032"/>
                    </a:lnTo>
                    <a:close/>
                    <a:moveTo>
                      <a:pt x="5571" y="8032"/>
                    </a:moveTo>
                    <a:lnTo>
                      <a:pt x="5571" y="10356"/>
                    </a:lnTo>
                    <a:lnTo>
                      <a:pt x="3418" y="10356"/>
                    </a:lnTo>
                    <a:lnTo>
                      <a:pt x="3418" y="8032"/>
                    </a:lnTo>
                    <a:close/>
                    <a:moveTo>
                      <a:pt x="0" y="1"/>
                    </a:moveTo>
                    <a:lnTo>
                      <a:pt x="0" y="616"/>
                    </a:lnTo>
                    <a:lnTo>
                      <a:pt x="0" y="10322"/>
                    </a:lnTo>
                    <a:lnTo>
                      <a:pt x="0" y="10903"/>
                    </a:lnTo>
                    <a:lnTo>
                      <a:pt x="8818" y="10903"/>
                    </a:lnTo>
                    <a:lnTo>
                      <a:pt x="8818" y="10322"/>
                    </a:lnTo>
                    <a:lnTo>
                      <a:pt x="8818" y="616"/>
                    </a:lnTo>
                    <a:lnTo>
                      <a:pt x="881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4" name="Google Shape;1804;p50"/>
              <p:cNvSpPr/>
              <p:nvPr/>
            </p:nvSpPr>
            <p:spPr>
              <a:xfrm>
                <a:off x="8475814" y="4480065"/>
                <a:ext cx="233118" cy="16466"/>
              </a:xfrm>
              <a:custGeom>
                <a:avLst/>
                <a:gdLst/>
                <a:ahLst/>
                <a:cxnLst/>
                <a:rect l="l" t="t" r="r" b="b"/>
                <a:pathLst>
                  <a:path w="11142" h="787" extrusionOk="0">
                    <a:moveTo>
                      <a:pt x="0" y="1"/>
                    </a:moveTo>
                    <a:lnTo>
                      <a:pt x="0" y="787"/>
                    </a:lnTo>
                    <a:lnTo>
                      <a:pt x="11142" y="787"/>
                    </a:lnTo>
                    <a:lnTo>
                      <a:pt x="1114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5" name="Google Shape;1805;p50"/>
              <p:cNvSpPr/>
              <p:nvPr/>
            </p:nvSpPr>
            <p:spPr>
              <a:xfrm>
                <a:off x="7353159" y="3451099"/>
                <a:ext cx="1597475" cy="727245"/>
              </a:xfrm>
              <a:custGeom>
                <a:avLst/>
                <a:gdLst/>
                <a:ahLst/>
                <a:cxnLst/>
                <a:rect l="l" t="t" r="r" b="b"/>
                <a:pathLst>
                  <a:path w="76352" h="34759" extrusionOk="0">
                    <a:moveTo>
                      <a:pt x="13466" y="29324"/>
                    </a:moveTo>
                    <a:lnTo>
                      <a:pt x="13466" y="32161"/>
                    </a:lnTo>
                    <a:lnTo>
                      <a:pt x="10151" y="29324"/>
                    </a:lnTo>
                    <a:close/>
                    <a:moveTo>
                      <a:pt x="48019" y="29324"/>
                    </a:moveTo>
                    <a:lnTo>
                      <a:pt x="48019" y="32161"/>
                    </a:lnTo>
                    <a:lnTo>
                      <a:pt x="44670" y="29324"/>
                    </a:lnTo>
                    <a:close/>
                    <a:moveTo>
                      <a:pt x="70405" y="29324"/>
                    </a:moveTo>
                    <a:lnTo>
                      <a:pt x="67124" y="32161"/>
                    </a:lnTo>
                    <a:lnTo>
                      <a:pt x="67124" y="29324"/>
                    </a:lnTo>
                    <a:close/>
                    <a:moveTo>
                      <a:pt x="30828" y="29324"/>
                    </a:moveTo>
                    <a:lnTo>
                      <a:pt x="30828" y="32229"/>
                    </a:lnTo>
                    <a:lnTo>
                      <a:pt x="27410" y="29324"/>
                    </a:lnTo>
                    <a:close/>
                    <a:moveTo>
                      <a:pt x="35886" y="29392"/>
                    </a:moveTo>
                    <a:lnTo>
                      <a:pt x="32503" y="32229"/>
                    </a:lnTo>
                    <a:lnTo>
                      <a:pt x="32503" y="29392"/>
                    </a:lnTo>
                    <a:close/>
                    <a:moveTo>
                      <a:pt x="53145" y="29392"/>
                    </a:moveTo>
                    <a:lnTo>
                      <a:pt x="49694" y="32297"/>
                    </a:lnTo>
                    <a:lnTo>
                      <a:pt x="49694" y="29392"/>
                    </a:lnTo>
                    <a:close/>
                    <a:moveTo>
                      <a:pt x="65449" y="29324"/>
                    </a:moveTo>
                    <a:lnTo>
                      <a:pt x="65449" y="32297"/>
                    </a:lnTo>
                    <a:lnTo>
                      <a:pt x="61963" y="29324"/>
                    </a:lnTo>
                    <a:close/>
                    <a:moveTo>
                      <a:pt x="18593" y="29392"/>
                    </a:moveTo>
                    <a:lnTo>
                      <a:pt x="15107" y="32332"/>
                    </a:lnTo>
                    <a:lnTo>
                      <a:pt x="15107" y="29392"/>
                    </a:lnTo>
                    <a:close/>
                    <a:moveTo>
                      <a:pt x="9912" y="29392"/>
                    </a:moveTo>
                    <a:lnTo>
                      <a:pt x="5708" y="32981"/>
                    </a:lnTo>
                    <a:lnTo>
                      <a:pt x="1539" y="29392"/>
                    </a:lnTo>
                    <a:close/>
                    <a:moveTo>
                      <a:pt x="27205" y="29392"/>
                    </a:moveTo>
                    <a:lnTo>
                      <a:pt x="22968" y="32981"/>
                    </a:lnTo>
                    <a:lnTo>
                      <a:pt x="18798" y="29392"/>
                    </a:lnTo>
                    <a:close/>
                    <a:moveTo>
                      <a:pt x="44499" y="29392"/>
                    </a:moveTo>
                    <a:lnTo>
                      <a:pt x="40295" y="32981"/>
                    </a:lnTo>
                    <a:lnTo>
                      <a:pt x="36091" y="29392"/>
                    </a:lnTo>
                    <a:close/>
                    <a:moveTo>
                      <a:pt x="61758" y="29392"/>
                    </a:moveTo>
                    <a:lnTo>
                      <a:pt x="57554" y="32981"/>
                    </a:lnTo>
                    <a:lnTo>
                      <a:pt x="53350" y="29392"/>
                    </a:lnTo>
                    <a:close/>
                    <a:moveTo>
                      <a:pt x="10049" y="29597"/>
                    </a:moveTo>
                    <a:lnTo>
                      <a:pt x="13466" y="32502"/>
                    </a:lnTo>
                    <a:lnTo>
                      <a:pt x="13466" y="33049"/>
                    </a:lnTo>
                    <a:lnTo>
                      <a:pt x="5982" y="33049"/>
                    </a:lnTo>
                    <a:lnTo>
                      <a:pt x="10049" y="29597"/>
                    </a:lnTo>
                    <a:close/>
                    <a:moveTo>
                      <a:pt x="18661" y="29597"/>
                    </a:moveTo>
                    <a:lnTo>
                      <a:pt x="22728" y="33049"/>
                    </a:lnTo>
                    <a:lnTo>
                      <a:pt x="15073" y="33049"/>
                    </a:lnTo>
                    <a:lnTo>
                      <a:pt x="15073" y="32639"/>
                    </a:lnTo>
                    <a:lnTo>
                      <a:pt x="15107" y="32639"/>
                    </a:lnTo>
                    <a:lnTo>
                      <a:pt x="18661" y="29597"/>
                    </a:lnTo>
                    <a:close/>
                    <a:moveTo>
                      <a:pt x="27308" y="29597"/>
                    </a:moveTo>
                    <a:lnTo>
                      <a:pt x="30794" y="32571"/>
                    </a:lnTo>
                    <a:lnTo>
                      <a:pt x="30794" y="33049"/>
                    </a:lnTo>
                    <a:lnTo>
                      <a:pt x="23241" y="33049"/>
                    </a:lnTo>
                    <a:lnTo>
                      <a:pt x="27308" y="29597"/>
                    </a:lnTo>
                    <a:close/>
                    <a:moveTo>
                      <a:pt x="35955" y="29597"/>
                    </a:moveTo>
                    <a:lnTo>
                      <a:pt x="40022" y="33049"/>
                    </a:lnTo>
                    <a:lnTo>
                      <a:pt x="32503" y="33049"/>
                    </a:lnTo>
                    <a:lnTo>
                      <a:pt x="32503" y="32537"/>
                    </a:lnTo>
                    <a:lnTo>
                      <a:pt x="35955" y="29597"/>
                    </a:lnTo>
                    <a:close/>
                    <a:moveTo>
                      <a:pt x="44601" y="29597"/>
                    </a:moveTo>
                    <a:lnTo>
                      <a:pt x="48019" y="32502"/>
                    </a:lnTo>
                    <a:lnTo>
                      <a:pt x="48019" y="33049"/>
                    </a:lnTo>
                    <a:lnTo>
                      <a:pt x="40534" y="33049"/>
                    </a:lnTo>
                    <a:lnTo>
                      <a:pt x="44601" y="29597"/>
                    </a:lnTo>
                    <a:close/>
                    <a:moveTo>
                      <a:pt x="53214" y="29597"/>
                    </a:moveTo>
                    <a:lnTo>
                      <a:pt x="57281" y="33049"/>
                    </a:lnTo>
                    <a:lnTo>
                      <a:pt x="49694" y="33049"/>
                    </a:lnTo>
                    <a:lnTo>
                      <a:pt x="49694" y="32639"/>
                    </a:lnTo>
                    <a:lnTo>
                      <a:pt x="53214" y="29597"/>
                    </a:lnTo>
                    <a:close/>
                    <a:moveTo>
                      <a:pt x="61895" y="29597"/>
                    </a:moveTo>
                    <a:lnTo>
                      <a:pt x="65449" y="32639"/>
                    </a:lnTo>
                    <a:lnTo>
                      <a:pt x="65449" y="33049"/>
                    </a:lnTo>
                    <a:lnTo>
                      <a:pt x="57793" y="33049"/>
                    </a:lnTo>
                    <a:lnTo>
                      <a:pt x="61895" y="29597"/>
                    </a:lnTo>
                    <a:close/>
                    <a:moveTo>
                      <a:pt x="70541" y="29597"/>
                    </a:moveTo>
                    <a:lnTo>
                      <a:pt x="74574" y="33049"/>
                    </a:lnTo>
                    <a:lnTo>
                      <a:pt x="67124" y="33049"/>
                    </a:lnTo>
                    <a:lnTo>
                      <a:pt x="67124" y="32502"/>
                    </a:lnTo>
                    <a:lnTo>
                      <a:pt x="70541" y="29597"/>
                    </a:lnTo>
                    <a:close/>
                    <a:moveTo>
                      <a:pt x="30145" y="1"/>
                    </a:moveTo>
                    <a:lnTo>
                      <a:pt x="30145" y="27752"/>
                    </a:lnTo>
                    <a:lnTo>
                      <a:pt x="22968" y="27752"/>
                    </a:lnTo>
                    <a:lnTo>
                      <a:pt x="22968" y="4785"/>
                    </a:lnTo>
                    <a:lnTo>
                      <a:pt x="20575" y="4785"/>
                    </a:lnTo>
                    <a:lnTo>
                      <a:pt x="20575" y="27752"/>
                    </a:lnTo>
                    <a:lnTo>
                      <a:pt x="1" y="27752"/>
                    </a:lnTo>
                    <a:lnTo>
                      <a:pt x="1" y="29324"/>
                    </a:lnTo>
                    <a:lnTo>
                      <a:pt x="1505" y="29324"/>
                    </a:lnTo>
                    <a:lnTo>
                      <a:pt x="1368" y="29495"/>
                    </a:lnTo>
                    <a:lnTo>
                      <a:pt x="5503" y="33015"/>
                    </a:lnTo>
                    <a:lnTo>
                      <a:pt x="1" y="33015"/>
                    </a:lnTo>
                    <a:lnTo>
                      <a:pt x="1" y="34758"/>
                    </a:lnTo>
                    <a:lnTo>
                      <a:pt x="76351" y="34758"/>
                    </a:lnTo>
                    <a:lnTo>
                      <a:pt x="76351" y="33015"/>
                    </a:lnTo>
                    <a:lnTo>
                      <a:pt x="74984" y="33015"/>
                    </a:lnTo>
                    <a:lnTo>
                      <a:pt x="75018" y="32981"/>
                    </a:lnTo>
                    <a:lnTo>
                      <a:pt x="70712" y="29324"/>
                    </a:lnTo>
                    <a:lnTo>
                      <a:pt x="76351" y="29324"/>
                    </a:lnTo>
                    <a:lnTo>
                      <a:pt x="76351" y="27752"/>
                    </a:lnTo>
                    <a:lnTo>
                      <a:pt x="57212" y="27752"/>
                    </a:lnTo>
                    <a:lnTo>
                      <a:pt x="57212" y="4785"/>
                    </a:lnTo>
                    <a:lnTo>
                      <a:pt x="54820" y="4785"/>
                    </a:lnTo>
                    <a:lnTo>
                      <a:pt x="54820" y="27752"/>
                    </a:lnTo>
                    <a:lnTo>
                      <a:pt x="45797" y="27752"/>
                    </a:lnTo>
                    <a:lnTo>
                      <a:pt x="45797" y="1"/>
                    </a:lnTo>
                    <a:lnTo>
                      <a:pt x="44772" y="1"/>
                    </a:lnTo>
                    <a:lnTo>
                      <a:pt x="44772" y="27752"/>
                    </a:lnTo>
                    <a:lnTo>
                      <a:pt x="31170" y="27752"/>
                    </a:lnTo>
                    <a:lnTo>
                      <a:pt x="3117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6" name="Google Shape;1806;p50"/>
              <p:cNvSpPr/>
              <p:nvPr/>
            </p:nvSpPr>
            <p:spPr>
              <a:xfrm>
                <a:off x="7332425" y="3288072"/>
                <a:ext cx="1653965" cy="604095"/>
              </a:xfrm>
              <a:custGeom>
                <a:avLst/>
                <a:gdLst/>
                <a:ahLst/>
                <a:cxnLst/>
                <a:rect l="l" t="t" r="r" b="b"/>
                <a:pathLst>
                  <a:path w="79052" h="28873" extrusionOk="0">
                    <a:moveTo>
                      <a:pt x="38996" y="0"/>
                    </a:moveTo>
                    <a:lnTo>
                      <a:pt x="377" y="24642"/>
                    </a:lnTo>
                    <a:cubicBezTo>
                      <a:pt x="137" y="24881"/>
                      <a:pt x="1" y="25154"/>
                      <a:pt x="1" y="25462"/>
                    </a:cubicBezTo>
                    <a:lnTo>
                      <a:pt x="1" y="27649"/>
                    </a:lnTo>
                    <a:cubicBezTo>
                      <a:pt x="1" y="28278"/>
                      <a:pt x="514" y="28701"/>
                      <a:pt x="1057" y="28701"/>
                    </a:cubicBezTo>
                    <a:cubicBezTo>
                      <a:pt x="1281" y="28701"/>
                      <a:pt x="1510" y="28629"/>
                      <a:pt x="1710" y="28469"/>
                    </a:cubicBezTo>
                    <a:lnTo>
                      <a:pt x="38313" y="5469"/>
                    </a:lnTo>
                    <a:cubicBezTo>
                      <a:pt x="38501" y="5298"/>
                      <a:pt x="38740" y="5212"/>
                      <a:pt x="38983" y="5212"/>
                    </a:cubicBezTo>
                    <a:cubicBezTo>
                      <a:pt x="39227" y="5212"/>
                      <a:pt x="39475" y="5298"/>
                      <a:pt x="39680" y="5469"/>
                    </a:cubicBezTo>
                    <a:lnTo>
                      <a:pt x="77342" y="28640"/>
                    </a:lnTo>
                    <a:cubicBezTo>
                      <a:pt x="77542" y="28800"/>
                      <a:pt x="77771" y="28872"/>
                      <a:pt x="77995" y="28872"/>
                    </a:cubicBezTo>
                    <a:cubicBezTo>
                      <a:pt x="78538" y="28872"/>
                      <a:pt x="79051" y="28449"/>
                      <a:pt x="79051" y="27820"/>
                    </a:cubicBezTo>
                    <a:lnTo>
                      <a:pt x="79051" y="25428"/>
                    </a:lnTo>
                    <a:cubicBezTo>
                      <a:pt x="79051" y="25120"/>
                      <a:pt x="78914" y="24778"/>
                      <a:pt x="78641" y="24607"/>
                    </a:cubicBezTo>
                    <a:lnTo>
                      <a:pt x="3899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07" name="Google Shape;1807;p50"/>
            <p:cNvGrpSpPr/>
            <p:nvPr/>
          </p:nvGrpSpPr>
          <p:grpSpPr>
            <a:xfrm>
              <a:off x="7164083" y="3927314"/>
              <a:ext cx="122036" cy="644310"/>
              <a:chOff x="6090725" y="734900"/>
              <a:chExt cx="136950" cy="723050"/>
            </a:xfrm>
          </p:grpSpPr>
          <p:sp>
            <p:nvSpPr>
              <p:cNvPr id="1808" name="Google Shape;1808;p50"/>
              <p:cNvSpPr/>
              <p:nvPr/>
            </p:nvSpPr>
            <p:spPr>
              <a:xfrm>
                <a:off x="6130600" y="1337075"/>
                <a:ext cx="57175" cy="120875"/>
              </a:xfrm>
              <a:custGeom>
                <a:avLst/>
                <a:gdLst/>
                <a:ahLst/>
                <a:cxnLst/>
                <a:rect l="l" t="t" r="r" b="b"/>
                <a:pathLst>
                  <a:path w="2287" h="4835" extrusionOk="0">
                    <a:moveTo>
                      <a:pt x="251" y="0"/>
                    </a:moveTo>
                    <a:lnTo>
                      <a:pt x="1" y="4834"/>
                    </a:lnTo>
                    <a:lnTo>
                      <a:pt x="2287" y="4834"/>
                    </a:lnTo>
                    <a:lnTo>
                      <a:pt x="203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9" name="Google Shape;1809;p50"/>
              <p:cNvSpPr/>
              <p:nvPr/>
            </p:nvSpPr>
            <p:spPr>
              <a:xfrm>
                <a:off x="6149075" y="902500"/>
                <a:ext cx="20250" cy="440550"/>
              </a:xfrm>
              <a:custGeom>
                <a:avLst/>
                <a:gdLst/>
                <a:ahLst/>
                <a:cxnLst/>
                <a:rect l="l" t="t" r="r" b="b"/>
                <a:pathLst>
                  <a:path w="810" h="17622" extrusionOk="0">
                    <a:moveTo>
                      <a:pt x="0" y="0"/>
                    </a:moveTo>
                    <a:lnTo>
                      <a:pt x="0" y="17621"/>
                    </a:lnTo>
                    <a:lnTo>
                      <a:pt x="810" y="17621"/>
                    </a:lnTo>
                    <a:lnTo>
                      <a:pt x="81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0" name="Google Shape;1810;p50"/>
              <p:cNvSpPr/>
              <p:nvPr/>
            </p:nvSpPr>
            <p:spPr>
              <a:xfrm>
                <a:off x="6144300" y="1288850"/>
                <a:ext cx="29800" cy="4825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930" extrusionOk="0">
                    <a:moveTo>
                      <a:pt x="1" y="0"/>
                    </a:moveTo>
                    <a:lnTo>
                      <a:pt x="1" y="1929"/>
                    </a:lnTo>
                    <a:lnTo>
                      <a:pt x="1191" y="1929"/>
                    </a:lnTo>
                    <a:lnTo>
                      <a:pt x="119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1" name="Google Shape;1811;p50"/>
              <p:cNvSpPr/>
              <p:nvPr/>
            </p:nvSpPr>
            <p:spPr>
              <a:xfrm>
                <a:off x="6133575" y="872425"/>
                <a:ext cx="512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430" extrusionOk="0">
                    <a:moveTo>
                      <a:pt x="1" y="1"/>
                    </a:moveTo>
                    <a:lnTo>
                      <a:pt x="1" y="429"/>
                    </a:lnTo>
                    <a:lnTo>
                      <a:pt x="2049" y="429"/>
                    </a:lnTo>
                    <a:lnTo>
                      <a:pt x="204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2" name="Google Shape;1812;p50"/>
              <p:cNvSpPr/>
              <p:nvPr/>
            </p:nvSpPr>
            <p:spPr>
              <a:xfrm>
                <a:off x="6118400" y="789075"/>
                <a:ext cx="8160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430" extrusionOk="0">
                    <a:moveTo>
                      <a:pt x="1" y="1"/>
                    </a:moveTo>
                    <a:lnTo>
                      <a:pt x="1" y="430"/>
                    </a:lnTo>
                    <a:lnTo>
                      <a:pt x="3263" y="430"/>
                    </a:lnTo>
                    <a:lnTo>
                      <a:pt x="326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3" name="Google Shape;1813;p50"/>
              <p:cNvSpPr/>
              <p:nvPr/>
            </p:nvSpPr>
            <p:spPr>
              <a:xfrm>
                <a:off x="6138650" y="883150"/>
                <a:ext cx="41100" cy="19375"/>
              </a:xfrm>
              <a:custGeom>
                <a:avLst/>
                <a:gdLst/>
                <a:ahLst/>
                <a:cxnLst/>
                <a:rect l="l" t="t" r="r" b="b"/>
                <a:pathLst>
                  <a:path w="1644" h="775" extrusionOk="0">
                    <a:moveTo>
                      <a:pt x="0" y="0"/>
                    </a:moveTo>
                    <a:lnTo>
                      <a:pt x="417" y="774"/>
                    </a:lnTo>
                    <a:lnTo>
                      <a:pt x="1227" y="774"/>
                    </a:lnTo>
                    <a:lnTo>
                      <a:pt x="164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4" name="Google Shape;1814;p50"/>
              <p:cNvSpPr/>
              <p:nvPr/>
            </p:nvSpPr>
            <p:spPr>
              <a:xfrm>
                <a:off x="6125550" y="764375"/>
                <a:ext cx="67000" cy="24725"/>
              </a:xfrm>
              <a:custGeom>
                <a:avLst/>
                <a:gdLst/>
                <a:ahLst/>
                <a:cxnLst/>
                <a:rect l="l" t="t" r="r" b="b"/>
                <a:pathLst>
                  <a:path w="2680" h="989" extrusionOk="0">
                    <a:moveTo>
                      <a:pt x="322" y="1"/>
                    </a:moveTo>
                    <a:lnTo>
                      <a:pt x="1" y="989"/>
                    </a:lnTo>
                    <a:lnTo>
                      <a:pt x="2679" y="989"/>
                    </a:lnTo>
                    <a:lnTo>
                      <a:pt x="237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5" name="Google Shape;1815;p50"/>
              <p:cNvSpPr/>
              <p:nvPr/>
            </p:nvSpPr>
            <p:spPr>
              <a:xfrm>
                <a:off x="6144000" y="758425"/>
                <a:ext cx="30400" cy="5975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239" extrusionOk="0">
                    <a:moveTo>
                      <a:pt x="1" y="1"/>
                    </a:moveTo>
                    <a:lnTo>
                      <a:pt x="1" y="239"/>
                    </a:lnTo>
                    <a:lnTo>
                      <a:pt x="1215" y="239"/>
                    </a:lnTo>
                    <a:lnTo>
                      <a:pt x="121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6" name="Google Shape;1816;p50"/>
              <p:cNvSpPr/>
              <p:nvPr/>
            </p:nvSpPr>
            <p:spPr>
              <a:xfrm>
                <a:off x="6127625" y="799800"/>
                <a:ext cx="63125" cy="72650"/>
              </a:xfrm>
              <a:custGeom>
                <a:avLst/>
                <a:gdLst/>
                <a:ahLst/>
                <a:cxnLst/>
                <a:rect l="l" t="t" r="r" b="b"/>
                <a:pathLst>
                  <a:path w="2525" h="2906" extrusionOk="0">
                    <a:moveTo>
                      <a:pt x="1" y="1"/>
                    </a:moveTo>
                    <a:lnTo>
                      <a:pt x="239" y="2906"/>
                    </a:lnTo>
                    <a:lnTo>
                      <a:pt x="2287" y="2906"/>
                    </a:lnTo>
                    <a:lnTo>
                      <a:pt x="252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7" name="Google Shape;1817;p50"/>
              <p:cNvSpPr/>
              <p:nvPr/>
            </p:nvSpPr>
            <p:spPr>
              <a:xfrm>
                <a:off x="6152050" y="734900"/>
                <a:ext cx="14900" cy="29800"/>
              </a:xfrm>
              <a:custGeom>
                <a:avLst/>
                <a:gdLst/>
                <a:ahLst/>
                <a:cxnLst/>
                <a:rect l="l" t="t" r="r" b="b"/>
                <a:pathLst>
                  <a:path w="596" h="1192" extrusionOk="0">
                    <a:moveTo>
                      <a:pt x="298" y="1"/>
                    </a:moveTo>
                    <a:cubicBezTo>
                      <a:pt x="131" y="1"/>
                      <a:pt x="0" y="263"/>
                      <a:pt x="0" y="596"/>
                    </a:cubicBezTo>
                    <a:cubicBezTo>
                      <a:pt x="0" y="930"/>
                      <a:pt x="131" y="1192"/>
                      <a:pt x="298" y="1192"/>
                    </a:cubicBezTo>
                    <a:cubicBezTo>
                      <a:pt x="453" y="1192"/>
                      <a:pt x="595" y="930"/>
                      <a:pt x="595" y="596"/>
                    </a:cubicBezTo>
                    <a:cubicBezTo>
                      <a:pt x="595" y="275"/>
                      <a:pt x="453" y="1"/>
                      <a:pt x="29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8" name="Google Shape;1818;p50"/>
              <p:cNvSpPr/>
              <p:nvPr/>
            </p:nvSpPr>
            <p:spPr>
              <a:xfrm>
                <a:off x="6109475" y="942675"/>
                <a:ext cx="9945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3978" h="406" extrusionOk="0">
                    <a:moveTo>
                      <a:pt x="1" y="1"/>
                    </a:moveTo>
                    <a:lnTo>
                      <a:pt x="1" y="405"/>
                    </a:lnTo>
                    <a:lnTo>
                      <a:pt x="3977" y="405"/>
                    </a:lnTo>
                    <a:lnTo>
                      <a:pt x="397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9" name="Google Shape;1819;p50"/>
              <p:cNvSpPr/>
              <p:nvPr/>
            </p:nvSpPr>
            <p:spPr>
              <a:xfrm>
                <a:off x="6201450" y="936700"/>
                <a:ext cx="26225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890" extrusionOk="0">
                    <a:moveTo>
                      <a:pt x="617" y="1"/>
                    </a:moveTo>
                    <a:cubicBezTo>
                      <a:pt x="610" y="1"/>
                      <a:pt x="603" y="1"/>
                      <a:pt x="596" y="1"/>
                    </a:cubicBezTo>
                    <a:cubicBezTo>
                      <a:pt x="203" y="1"/>
                      <a:pt x="1" y="478"/>
                      <a:pt x="286" y="763"/>
                    </a:cubicBezTo>
                    <a:cubicBezTo>
                      <a:pt x="373" y="850"/>
                      <a:pt x="482" y="889"/>
                      <a:pt x="590" y="889"/>
                    </a:cubicBezTo>
                    <a:cubicBezTo>
                      <a:pt x="821" y="889"/>
                      <a:pt x="1048" y="710"/>
                      <a:pt x="1048" y="442"/>
                    </a:cubicBezTo>
                    <a:cubicBezTo>
                      <a:pt x="1048" y="199"/>
                      <a:pt x="857" y="1"/>
                      <a:pt x="6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0" name="Google Shape;1820;p50"/>
              <p:cNvSpPr/>
              <p:nvPr/>
            </p:nvSpPr>
            <p:spPr>
              <a:xfrm>
                <a:off x="6090725" y="936725"/>
                <a:ext cx="25550" cy="21900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876" extrusionOk="0">
                    <a:moveTo>
                      <a:pt x="455" y="0"/>
                    </a:moveTo>
                    <a:cubicBezTo>
                      <a:pt x="451" y="0"/>
                      <a:pt x="446" y="0"/>
                      <a:pt x="441" y="0"/>
                    </a:cubicBezTo>
                    <a:cubicBezTo>
                      <a:pt x="191" y="0"/>
                      <a:pt x="0" y="191"/>
                      <a:pt x="0" y="441"/>
                    </a:cubicBezTo>
                    <a:cubicBezTo>
                      <a:pt x="8" y="704"/>
                      <a:pt x="219" y="876"/>
                      <a:pt x="439" y="876"/>
                    </a:cubicBezTo>
                    <a:cubicBezTo>
                      <a:pt x="548" y="876"/>
                      <a:pt x="660" y="833"/>
                      <a:pt x="751" y="739"/>
                    </a:cubicBezTo>
                    <a:cubicBezTo>
                      <a:pt x="1021" y="468"/>
                      <a:pt x="839" y="0"/>
                      <a:pt x="4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21" name="Google Shape;1821;p50"/>
            <p:cNvGrpSpPr/>
            <p:nvPr/>
          </p:nvGrpSpPr>
          <p:grpSpPr>
            <a:xfrm>
              <a:off x="5452225" y="4168307"/>
              <a:ext cx="292429" cy="403308"/>
              <a:chOff x="5605250" y="1168900"/>
              <a:chExt cx="208075" cy="286950"/>
            </a:xfrm>
          </p:grpSpPr>
          <p:sp>
            <p:nvSpPr>
              <p:cNvPr id="1822" name="Google Shape;1822;p50"/>
              <p:cNvSpPr/>
              <p:nvPr/>
            </p:nvSpPr>
            <p:spPr>
              <a:xfrm>
                <a:off x="5605250" y="1168900"/>
                <a:ext cx="208075" cy="208375"/>
              </a:xfrm>
              <a:custGeom>
                <a:avLst/>
                <a:gdLst/>
                <a:ahLst/>
                <a:cxnLst/>
                <a:rect l="l" t="t" r="r" b="b"/>
                <a:pathLst>
                  <a:path w="8323" h="8335" extrusionOk="0">
                    <a:moveTo>
                      <a:pt x="4156" y="0"/>
                    </a:moveTo>
                    <a:cubicBezTo>
                      <a:pt x="1858" y="0"/>
                      <a:pt x="0" y="1870"/>
                      <a:pt x="0" y="4167"/>
                    </a:cubicBezTo>
                    <a:cubicBezTo>
                      <a:pt x="0" y="6465"/>
                      <a:pt x="1858" y="8335"/>
                      <a:pt x="4156" y="8335"/>
                    </a:cubicBezTo>
                    <a:cubicBezTo>
                      <a:pt x="6465" y="8335"/>
                      <a:pt x="8323" y="6465"/>
                      <a:pt x="8323" y="4167"/>
                    </a:cubicBezTo>
                    <a:cubicBezTo>
                      <a:pt x="8323" y="1870"/>
                      <a:pt x="6465" y="0"/>
                      <a:pt x="415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3" name="Google Shape;1823;p50"/>
              <p:cNvSpPr/>
              <p:nvPr/>
            </p:nvSpPr>
            <p:spPr>
              <a:xfrm>
                <a:off x="5709125" y="1168900"/>
                <a:ext cx="104200" cy="208375"/>
              </a:xfrm>
              <a:custGeom>
                <a:avLst/>
                <a:gdLst/>
                <a:ahLst/>
                <a:cxnLst/>
                <a:rect l="l" t="t" r="r" b="b"/>
                <a:pathLst>
                  <a:path w="4168" h="8335" extrusionOk="0">
                    <a:moveTo>
                      <a:pt x="1" y="0"/>
                    </a:moveTo>
                    <a:lnTo>
                      <a:pt x="1" y="8335"/>
                    </a:lnTo>
                    <a:cubicBezTo>
                      <a:pt x="2310" y="8335"/>
                      <a:pt x="4168" y="6465"/>
                      <a:pt x="4168" y="4167"/>
                    </a:cubicBezTo>
                    <a:cubicBezTo>
                      <a:pt x="4168" y="1870"/>
                      <a:pt x="2310" y="0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4" name="Google Shape;1824;p50"/>
              <p:cNvSpPr/>
              <p:nvPr/>
            </p:nvSpPr>
            <p:spPr>
              <a:xfrm>
                <a:off x="5699600" y="1259300"/>
                <a:ext cx="19375" cy="196550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862" extrusionOk="0">
                    <a:moveTo>
                      <a:pt x="388" y="1"/>
                    </a:moveTo>
                    <a:cubicBezTo>
                      <a:pt x="194" y="1"/>
                      <a:pt x="1" y="129"/>
                      <a:pt x="1" y="385"/>
                    </a:cubicBezTo>
                    <a:lnTo>
                      <a:pt x="1" y="7469"/>
                    </a:lnTo>
                    <a:cubicBezTo>
                      <a:pt x="1" y="7695"/>
                      <a:pt x="167" y="7862"/>
                      <a:pt x="394" y="7862"/>
                    </a:cubicBezTo>
                    <a:cubicBezTo>
                      <a:pt x="608" y="7862"/>
                      <a:pt x="775" y="7695"/>
                      <a:pt x="775" y="7469"/>
                    </a:cubicBezTo>
                    <a:lnTo>
                      <a:pt x="775" y="385"/>
                    </a:lnTo>
                    <a:cubicBezTo>
                      <a:pt x="775" y="129"/>
                      <a:pt x="581" y="1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5" name="Google Shape;1825;p50"/>
              <p:cNvSpPr/>
              <p:nvPr/>
            </p:nvSpPr>
            <p:spPr>
              <a:xfrm>
                <a:off x="5665375" y="1310575"/>
                <a:ext cx="43775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1442" extrusionOk="0">
                    <a:moveTo>
                      <a:pt x="0" y="1"/>
                    </a:moveTo>
                    <a:lnTo>
                      <a:pt x="1751" y="1441"/>
                    </a:lnTo>
                  </a:path>
                </a:pathLst>
              </a:custGeom>
              <a:solidFill>
                <a:srgbClr val="D1DB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6" name="Google Shape;1826;p50"/>
              <p:cNvSpPr/>
              <p:nvPr/>
            </p:nvSpPr>
            <p:spPr>
              <a:xfrm>
                <a:off x="5651075" y="1300725"/>
                <a:ext cx="69100" cy="55725"/>
              </a:xfrm>
              <a:custGeom>
                <a:avLst/>
                <a:gdLst/>
                <a:ahLst/>
                <a:cxnLst/>
                <a:rect l="l" t="t" r="r" b="b"/>
                <a:pathLst>
                  <a:path w="2764" h="2229" extrusionOk="0">
                    <a:moveTo>
                      <a:pt x="571" y="0"/>
                    </a:moveTo>
                    <a:cubicBezTo>
                      <a:pt x="251" y="0"/>
                      <a:pt x="0" y="439"/>
                      <a:pt x="322" y="704"/>
                    </a:cubicBezTo>
                    <a:lnTo>
                      <a:pt x="2085" y="2145"/>
                    </a:lnTo>
                    <a:cubicBezTo>
                      <a:pt x="2156" y="2204"/>
                      <a:pt x="2239" y="2228"/>
                      <a:pt x="2335" y="2228"/>
                    </a:cubicBezTo>
                    <a:cubicBezTo>
                      <a:pt x="2442" y="2228"/>
                      <a:pt x="2561" y="2181"/>
                      <a:pt x="2632" y="2085"/>
                    </a:cubicBezTo>
                    <a:cubicBezTo>
                      <a:pt x="2763" y="1919"/>
                      <a:pt x="2739" y="1681"/>
                      <a:pt x="2573" y="1538"/>
                    </a:cubicBezTo>
                    <a:lnTo>
                      <a:pt x="822" y="97"/>
                    </a:lnTo>
                    <a:cubicBezTo>
                      <a:pt x="740" y="29"/>
                      <a:pt x="653" y="0"/>
                      <a:pt x="5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7" name="Google Shape;1827;p50"/>
              <p:cNvSpPr/>
              <p:nvPr/>
            </p:nvSpPr>
            <p:spPr>
              <a:xfrm>
                <a:off x="5709125" y="1289150"/>
                <a:ext cx="31275" cy="29775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191" extrusionOk="0">
                    <a:moveTo>
                      <a:pt x="1" y="1191"/>
                    </a:moveTo>
                    <a:lnTo>
                      <a:pt x="1251" y="0"/>
                    </a:lnTo>
                  </a:path>
                </a:pathLst>
              </a:custGeom>
              <a:solidFill>
                <a:srgbClr val="D1DB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8" name="Google Shape;1828;p50"/>
              <p:cNvSpPr/>
              <p:nvPr/>
            </p:nvSpPr>
            <p:spPr>
              <a:xfrm>
                <a:off x="5696025" y="1279325"/>
                <a:ext cx="58350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977" extrusionOk="0">
                    <a:moveTo>
                      <a:pt x="1773" y="0"/>
                    </a:moveTo>
                    <a:cubicBezTo>
                      <a:pt x="1683" y="0"/>
                      <a:pt x="1588" y="35"/>
                      <a:pt x="1501" y="120"/>
                    </a:cubicBezTo>
                    <a:lnTo>
                      <a:pt x="263" y="1310"/>
                    </a:lnTo>
                    <a:cubicBezTo>
                      <a:pt x="1" y="1548"/>
                      <a:pt x="179" y="1977"/>
                      <a:pt x="537" y="1977"/>
                    </a:cubicBezTo>
                    <a:cubicBezTo>
                      <a:pt x="632" y="1977"/>
                      <a:pt x="727" y="1941"/>
                      <a:pt x="799" y="1870"/>
                    </a:cubicBezTo>
                    <a:lnTo>
                      <a:pt x="2049" y="679"/>
                    </a:lnTo>
                    <a:cubicBezTo>
                      <a:pt x="2334" y="403"/>
                      <a:pt x="2079" y="0"/>
                      <a:pt x="17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29" name="Google Shape;1829;p50"/>
            <p:cNvGrpSpPr/>
            <p:nvPr/>
          </p:nvGrpSpPr>
          <p:grpSpPr>
            <a:xfrm>
              <a:off x="5773957" y="4083311"/>
              <a:ext cx="259699" cy="480695"/>
              <a:chOff x="6691700" y="1068275"/>
              <a:chExt cx="221775" cy="410500"/>
            </a:xfrm>
          </p:grpSpPr>
          <p:sp>
            <p:nvSpPr>
              <p:cNvPr id="1830" name="Google Shape;1830;p50"/>
              <p:cNvSpPr/>
              <p:nvPr/>
            </p:nvSpPr>
            <p:spPr>
              <a:xfrm>
                <a:off x="6691700" y="1068275"/>
                <a:ext cx="221775" cy="317325"/>
              </a:xfrm>
              <a:custGeom>
                <a:avLst/>
                <a:gdLst/>
                <a:ahLst/>
                <a:cxnLst/>
                <a:rect l="l" t="t" r="r" b="b"/>
                <a:pathLst>
                  <a:path w="8871" h="12693" extrusionOk="0">
                    <a:moveTo>
                      <a:pt x="4429" y="1"/>
                    </a:moveTo>
                    <a:cubicBezTo>
                      <a:pt x="3810" y="1"/>
                      <a:pt x="0" y="3430"/>
                      <a:pt x="0" y="7657"/>
                    </a:cubicBezTo>
                    <a:cubicBezTo>
                      <a:pt x="0" y="11883"/>
                      <a:pt x="3715" y="12693"/>
                      <a:pt x="4429" y="12693"/>
                    </a:cubicBezTo>
                    <a:cubicBezTo>
                      <a:pt x="5144" y="12693"/>
                      <a:pt x="8870" y="11883"/>
                      <a:pt x="8870" y="7657"/>
                    </a:cubicBezTo>
                    <a:cubicBezTo>
                      <a:pt x="8870" y="3430"/>
                      <a:pt x="5060" y="1"/>
                      <a:pt x="44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1" name="Google Shape;1831;p50"/>
              <p:cNvSpPr/>
              <p:nvPr/>
            </p:nvSpPr>
            <p:spPr>
              <a:xfrm>
                <a:off x="6802425" y="1068275"/>
                <a:ext cx="111050" cy="317325"/>
              </a:xfrm>
              <a:custGeom>
                <a:avLst/>
                <a:gdLst/>
                <a:ahLst/>
                <a:cxnLst/>
                <a:rect l="l" t="t" r="r" b="b"/>
                <a:pathLst>
                  <a:path w="4442" h="12693" extrusionOk="0">
                    <a:moveTo>
                      <a:pt x="0" y="1"/>
                    </a:moveTo>
                    <a:lnTo>
                      <a:pt x="0" y="12693"/>
                    </a:lnTo>
                    <a:cubicBezTo>
                      <a:pt x="727" y="12693"/>
                      <a:pt x="4441" y="11883"/>
                      <a:pt x="4441" y="7657"/>
                    </a:cubicBezTo>
                    <a:cubicBezTo>
                      <a:pt x="4441" y="3430"/>
                      <a:pt x="631" y="1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2" name="Google Shape;1832;p50"/>
              <p:cNvSpPr/>
              <p:nvPr/>
            </p:nvSpPr>
            <p:spPr>
              <a:xfrm>
                <a:off x="6792600" y="1285875"/>
                <a:ext cx="19675" cy="192900"/>
              </a:xfrm>
              <a:custGeom>
                <a:avLst/>
                <a:gdLst/>
                <a:ahLst/>
                <a:cxnLst/>
                <a:rect l="l" t="t" r="r" b="b"/>
                <a:pathLst>
                  <a:path w="787" h="7716" extrusionOk="0">
                    <a:moveTo>
                      <a:pt x="393" y="0"/>
                    </a:moveTo>
                    <a:cubicBezTo>
                      <a:pt x="197" y="0"/>
                      <a:pt x="0" y="131"/>
                      <a:pt x="0" y="393"/>
                    </a:cubicBezTo>
                    <a:lnTo>
                      <a:pt x="0" y="7323"/>
                    </a:lnTo>
                    <a:cubicBezTo>
                      <a:pt x="0" y="7537"/>
                      <a:pt x="179" y="7716"/>
                      <a:pt x="393" y="7716"/>
                    </a:cubicBezTo>
                    <a:cubicBezTo>
                      <a:pt x="608" y="7716"/>
                      <a:pt x="786" y="7537"/>
                      <a:pt x="786" y="7323"/>
                    </a:cubicBezTo>
                    <a:lnTo>
                      <a:pt x="786" y="393"/>
                    </a:lnTo>
                    <a:cubicBezTo>
                      <a:pt x="786" y="131"/>
                      <a:pt x="590" y="0"/>
                      <a:pt x="3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3" name="Google Shape;1833;p50"/>
              <p:cNvSpPr/>
              <p:nvPr/>
            </p:nvSpPr>
            <p:spPr>
              <a:xfrm>
                <a:off x="6759550" y="1295700"/>
                <a:ext cx="42900" cy="48825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1953" extrusionOk="0">
                    <a:moveTo>
                      <a:pt x="1" y="0"/>
                    </a:moveTo>
                    <a:lnTo>
                      <a:pt x="1715" y="1953"/>
                    </a:lnTo>
                  </a:path>
                </a:pathLst>
              </a:custGeom>
              <a:solidFill>
                <a:srgbClr val="D1DB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4" name="Google Shape;1834;p50"/>
              <p:cNvSpPr/>
              <p:nvPr/>
            </p:nvSpPr>
            <p:spPr>
              <a:xfrm>
                <a:off x="6744850" y="1285400"/>
                <a:ext cx="70600" cy="69000"/>
              </a:xfrm>
              <a:custGeom>
                <a:avLst/>
                <a:gdLst/>
                <a:ahLst/>
                <a:cxnLst/>
                <a:rect l="l" t="t" r="r" b="b"/>
                <a:pathLst>
                  <a:path w="2824" h="2760" extrusionOk="0">
                    <a:moveTo>
                      <a:pt x="571" y="1"/>
                    </a:moveTo>
                    <a:cubicBezTo>
                      <a:pt x="271" y="1"/>
                      <a:pt x="0" y="383"/>
                      <a:pt x="291" y="674"/>
                    </a:cubicBezTo>
                    <a:lnTo>
                      <a:pt x="2006" y="2627"/>
                    </a:lnTo>
                    <a:cubicBezTo>
                      <a:pt x="2071" y="2703"/>
                      <a:pt x="2166" y="2759"/>
                      <a:pt x="2273" y="2759"/>
                    </a:cubicBezTo>
                    <a:cubicBezTo>
                      <a:pt x="2283" y="2759"/>
                      <a:pt x="2293" y="2759"/>
                      <a:pt x="2303" y="2758"/>
                    </a:cubicBezTo>
                    <a:cubicBezTo>
                      <a:pt x="2308" y="2758"/>
                      <a:pt x="2313" y="2758"/>
                      <a:pt x="2318" y="2758"/>
                    </a:cubicBezTo>
                    <a:cubicBezTo>
                      <a:pt x="2642" y="2758"/>
                      <a:pt x="2824" y="2361"/>
                      <a:pt x="2601" y="2115"/>
                    </a:cubicBezTo>
                    <a:lnTo>
                      <a:pt x="875" y="162"/>
                    </a:lnTo>
                    <a:cubicBezTo>
                      <a:pt x="785" y="48"/>
                      <a:pt x="676" y="1"/>
                      <a:pt x="5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5" name="Google Shape;1835;p50"/>
              <p:cNvSpPr/>
              <p:nvPr/>
            </p:nvSpPr>
            <p:spPr>
              <a:xfrm>
                <a:off x="6802425" y="1295700"/>
                <a:ext cx="43175" cy="48825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1953" extrusionOk="0">
                    <a:moveTo>
                      <a:pt x="1727" y="0"/>
                    </a:moveTo>
                    <a:lnTo>
                      <a:pt x="0" y="1953"/>
                    </a:lnTo>
                  </a:path>
                </a:pathLst>
              </a:custGeom>
              <a:solidFill>
                <a:srgbClr val="D1DB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6" name="Google Shape;1836;p50"/>
              <p:cNvSpPr/>
              <p:nvPr/>
            </p:nvSpPr>
            <p:spPr>
              <a:xfrm>
                <a:off x="6789325" y="1285400"/>
                <a:ext cx="70700" cy="69000"/>
              </a:xfrm>
              <a:custGeom>
                <a:avLst/>
                <a:gdLst/>
                <a:ahLst/>
                <a:cxnLst/>
                <a:rect l="l" t="t" r="r" b="b"/>
                <a:pathLst>
                  <a:path w="2828" h="2760" extrusionOk="0">
                    <a:moveTo>
                      <a:pt x="2252" y="1"/>
                    </a:moveTo>
                    <a:cubicBezTo>
                      <a:pt x="2147" y="1"/>
                      <a:pt x="2040" y="48"/>
                      <a:pt x="1953" y="162"/>
                    </a:cubicBezTo>
                    <a:lnTo>
                      <a:pt x="227" y="2115"/>
                    </a:lnTo>
                    <a:cubicBezTo>
                      <a:pt x="0" y="2365"/>
                      <a:pt x="191" y="2758"/>
                      <a:pt x="524" y="2758"/>
                    </a:cubicBezTo>
                    <a:cubicBezTo>
                      <a:pt x="535" y="2759"/>
                      <a:pt x="545" y="2759"/>
                      <a:pt x="555" y="2759"/>
                    </a:cubicBezTo>
                    <a:cubicBezTo>
                      <a:pt x="662" y="2759"/>
                      <a:pt x="757" y="2703"/>
                      <a:pt x="822" y="2627"/>
                    </a:cubicBezTo>
                    <a:lnTo>
                      <a:pt x="2536" y="674"/>
                    </a:lnTo>
                    <a:cubicBezTo>
                      <a:pt x="2827" y="383"/>
                      <a:pt x="2550" y="1"/>
                      <a:pt x="2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37" name="Google Shape;1837;p50"/>
            <p:cNvSpPr/>
            <p:nvPr/>
          </p:nvSpPr>
          <p:spPr>
            <a:xfrm>
              <a:off x="5316527" y="4560374"/>
              <a:ext cx="4129200" cy="3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8" name="Google Shape;1838;p50"/>
          <p:cNvGrpSpPr/>
          <p:nvPr/>
        </p:nvGrpSpPr>
        <p:grpSpPr>
          <a:xfrm>
            <a:off x="1483723" y="3636738"/>
            <a:ext cx="175063" cy="924275"/>
            <a:chOff x="6090725" y="734900"/>
            <a:chExt cx="136950" cy="723050"/>
          </a:xfrm>
        </p:grpSpPr>
        <p:sp>
          <p:nvSpPr>
            <p:cNvPr id="1839" name="Google Shape;1839;p50"/>
            <p:cNvSpPr/>
            <p:nvPr/>
          </p:nvSpPr>
          <p:spPr>
            <a:xfrm>
              <a:off x="6130600" y="1337075"/>
              <a:ext cx="57175" cy="120875"/>
            </a:xfrm>
            <a:custGeom>
              <a:avLst/>
              <a:gdLst/>
              <a:ahLst/>
              <a:cxnLst/>
              <a:rect l="l" t="t" r="r" b="b"/>
              <a:pathLst>
                <a:path w="2287" h="4835" extrusionOk="0">
                  <a:moveTo>
                    <a:pt x="251" y="0"/>
                  </a:moveTo>
                  <a:lnTo>
                    <a:pt x="1" y="4834"/>
                  </a:lnTo>
                  <a:lnTo>
                    <a:pt x="2287" y="4834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50"/>
            <p:cNvSpPr/>
            <p:nvPr/>
          </p:nvSpPr>
          <p:spPr>
            <a:xfrm>
              <a:off x="6149075" y="902500"/>
              <a:ext cx="20250" cy="440550"/>
            </a:xfrm>
            <a:custGeom>
              <a:avLst/>
              <a:gdLst/>
              <a:ahLst/>
              <a:cxnLst/>
              <a:rect l="l" t="t" r="r" b="b"/>
              <a:pathLst>
                <a:path w="810" h="17622" extrusionOk="0">
                  <a:moveTo>
                    <a:pt x="0" y="0"/>
                  </a:moveTo>
                  <a:lnTo>
                    <a:pt x="0" y="17621"/>
                  </a:lnTo>
                  <a:lnTo>
                    <a:pt x="810" y="17621"/>
                  </a:lnTo>
                  <a:lnTo>
                    <a:pt x="8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50"/>
            <p:cNvSpPr/>
            <p:nvPr/>
          </p:nvSpPr>
          <p:spPr>
            <a:xfrm>
              <a:off x="6144300" y="1288850"/>
              <a:ext cx="29800" cy="48250"/>
            </a:xfrm>
            <a:custGeom>
              <a:avLst/>
              <a:gdLst/>
              <a:ahLst/>
              <a:cxnLst/>
              <a:rect l="l" t="t" r="r" b="b"/>
              <a:pathLst>
                <a:path w="1192" h="1930" extrusionOk="0">
                  <a:moveTo>
                    <a:pt x="1" y="0"/>
                  </a:moveTo>
                  <a:lnTo>
                    <a:pt x="1" y="1929"/>
                  </a:lnTo>
                  <a:lnTo>
                    <a:pt x="1191" y="1929"/>
                  </a:lnTo>
                  <a:lnTo>
                    <a:pt x="11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50"/>
            <p:cNvSpPr/>
            <p:nvPr/>
          </p:nvSpPr>
          <p:spPr>
            <a:xfrm>
              <a:off x="6133575" y="872425"/>
              <a:ext cx="51225" cy="10750"/>
            </a:xfrm>
            <a:custGeom>
              <a:avLst/>
              <a:gdLst/>
              <a:ahLst/>
              <a:cxnLst/>
              <a:rect l="l" t="t" r="r" b="b"/>
              <a:pathLst>
                <a:path w="2049" h="430" extrusionOk="0">
                  <a:moveTo>
                    <a:pt x="1" y="1"/>
                  </a:moveTo>
                  <a:lnTo>
                    <a:pt x="1" y="429"/>
                  </a:lnTo>
                  <a:lnTo>
                    <a:pt x="2049" y="429"/>
                  </a:lnTo>
                  <a:lnTo>
                    <a:pt x="204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50"/>
            <p:cNvSpPr/>
            <p:nvPr/>
          </p:nvSpPr>
          <p:spPr>
            <a:xfrm>
              <a:off x="6118400" y="789075"/>
              <a:ext cx="81600" cy="10750"/>
            </a:xfrm>
            <a:custGeom>
              <a:avLst/>
              <a:gdLst/>
              <a:ahLst/>
              <a:cxnLst/>
              <a:rect l="l" t="t" r="r" b="b"/>
              <a:pathLst>
                <a:path w="3264" h="430" extrusionOk="0">
                  <a:moveTo>
                    <a:pt x="1" y="1"/>
                  </a:moveTo>
                  <a:lnTo>
                    <a:pt x="1" y="430"/>
                  </a:lnTo>
                  <a:lnTo>
                    <a:pt x="3263" y="430"/>
                  </a:lnTo>
                  <a:lnTo>
                    <a:pt x="32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50"/>
            <p:cNvSpPr/>
            <p:nvPr/>
          </p:nvSpPr>
          <p:spPr>
            <a:xfrm>
              <a:off x="6138650" y="883150"/>
              <a:ext cx="41100" cy="19375"/>
            </a:xfrm>
            <a:custGeom>
              <a:avLst/>
              <a:gdLst/>
              <a:ahLst/>
              <a:cxnLst/>
              <a:rect l="l" t="t" r="r" b="b"/>
              <a:pathLst>
                <a:path w="1644" h="775" extrusionOk="0">
                  <a:moveTo>
                    <a:pt x="0" y="0"/>
                  </a:moveTo>
                  <a:lnTo>
                    <a:pt x="417" y="774"/>
                  </a:lnTo>
                  <a:lnTo>
                    <a:pt x="1227" y="774"/>
                  </a:lnTo>
                  <a:lnTo>
                    <a:pt x="16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50"/>
            <p:cNvSpPr/>
            <p:nvPr/>
          </p:nvSpPr>
          <p:spPr>
            <a:xfrm>
              <a:off x="6125550" y="764375"/>
              <a:ext cx="67000" cy="24725"/>
            </a:xfrm>
            <a:custGeom>
              <a:avLst/>
              <a:gdLst/>
              <a:ahLst/>
              <a:cxnLst/>
              <a:rect l="l" t="t" r="r" b="b"/>
              <a:pathLst>
                <a:path w="2680" h="989" extrusionOk="0">
                  <a:moveTo>
                    <a:pt x="322" y="1"/>
                  </a:moveTo>
                  <a:lnTo>
                    <a:pt x="1" y="989"/>
                  </a:lnTo>
                  <a:lnTo>
                    <a:pt x="2679" y="989"/>
                  </a:lnTo>
                  <a:lnTo>
                    <a:pt x="237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50"/>
            <p:cNvSpPr/>
            <p:nvPr/>
          </p:nvSpPr>
          <p:spPr>
            <a:xfrm>
              <a:off x="6144000" y="758425"/>
              <a:ext cx="30400" cy="5975"/>
            </a:xfrm>
            <a:custGeom>
              <a:avLst/>
              <a:gdLst/>
              <a:ahLst/>
              <a:cxnLst/>
              <a:rect l="l" t="t" r="r" b="b"/>
              <a:pathLst>
                <a:path w="1216" h="239" extrusionOk="0">
                  <a:moveTo>
                    <a:pt x="1" y="1"/>
                  </a:moveTo>
                  <a:lnTo>
                    <a:pt x="1" y="239"/>
                  </a:lnTo>
                  <a:lnTo>
                    <a:pt x="1215" y="239"/>
                  </a:lnTo>
                  <a:lnTo>
                    <a:pt x="12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50"/>
            <p:cNvSpPr/>
            <p:nvPr/>
          </p:nvSpPr>
          <p:spPr>
            <a:xfrm>
              <a:off x="6127625" y="799800"/>
              <a:ext cx="63125" cy="72650"/>
            </a:xfrm>
            <a:custGeom>
              <a:avLst/>
              <a:gdLst/>
              <a:ahLst/>
              <a:cxnLst/>
              <a:rect l="l" t="t" r="r" b="b"/>
              <a:pathLst>
                <a:path w="2525" h="2906" extrusionOk="0">
                  <a:moveTo>
                    <a:pt x="1" y="1"/>
                  </a:moveTo>
                  <a:lnTo>
                    <a:pt x="239" y="2906"/>
                  </a:lnTo>
                  <a:lnTo>
                    <a:pt x="2287" y="2906"/>
                  </a:lnTo>
                  <a:lnTo>
                    <a:pt x="252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50"/>
            <p:cNvSpPr/>
            <p:nvPr/>
          </p:nvSpPr>
          <p:spPr>
            <a:xfrm>
              <a:off x="6152050" y="734900"/>
              <a:ext cx="14900" cy="29800"/>
            </a:xfrm>
            <a:custGeom>
              <a:avLst/>
              <a:gdLst/>
              <a:ahLst/>
              <a:cxnLst/>
              <a:rect l="l" t="t" r="r" b="b"/>
              <a:pathLst>
                <a:path w="596" h="1192" extrusionOk="0">
                  <a:moveTo>
                    <a:pt x="298" y="1"/>
                  </a:moveTo>
                  <a:cubicBezTo>
                    <a:pt x="131" y="1"/>
                    <a:pt x="0" y="263"/>
                    <a:pt x="0" y="596"/>
                  </a:cubicBezTo>
                  <a:cubicBezTo>
                    <a:pt x="0" y="930"/>
                    <a:pt x="131" y="1192"/>
                    <a:pt x="298" y="1192"/>
                  </a:cubicBezTo>
                  <a:cubicBezTo>
                    <a:pt x="453" y="1192"/>
                    <a:pt x="595" y="930"/>
                    <a:pt x="595" y="596"/>
                  </a:cubicBezTo>
                  <a:cubicBezTo>
                    <a:pt x="595" y="275"/>
                    <a:pt x="453" y="1"/>
                    <a:pt x="2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50"/>
            <p:cNvSpPr/>
            <p:nvPr/>
          </p:nvSpPr>
          <p:spPr>
            <a:xfrm>
              <a:off x="6109475" y="942675"/>
              <a:ext cx="99450" cy="10150"/>
            </a:xfrm>
            <a:custGeom>
              <a:avLst/>
              <a:gdLst/>
              <a:ahLst/>
              <a:cxnLst/>
              <a:rect l="l" t="t" r="r" b="b"/>
              <a:pathLst>
                <a:path w="3978" h="406" extrusionOk="0">
                  <a:moveTo>
                    <a:pt x="1" y="1"/>
                  </a:moveTo>
                  <a:lnTo>
                    <a:pt x="1" y="405"/>
                  </a:lnTo>
                  <a:lnTo>
                    <a:pt x="3977" y="405"/>
                  </a:lnTo>
                  <a:lnTo>
                    <a:pt x="39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50"/>
            <p:cNvSpPr/>
            <p:nvPr/>
          </p:nvSpPr>
          <p:spPr>
            <a:xfrm>
              <a:off x="6201450" y="936700"/>
              <a:ext cx="26225" cy="22250"/>
            </a:xfrm>
            <a:custGeom>
              <a:avLst/>
              <a:gdLst/>
              <a:ahLst/>
              <a:cxnLst/>
              <a:rect l="l" t="t" r="r" b="b"/>
              <a:pathLst>
                <a:path w="1049" h="890" extrusionOk="0">
                  <a:moveTo>
                    <a:pt x="617" y="1"/>
                  </a:moveTo>
                  <a:cubicBezTo>
                    <a:pt x="610" y="1"/>
                    <a:pt x="603" y="1"/>
                    <a:pt x="596" y="1"/>
                  </a:cubicBezTo>
                  <a:cubicBezTo>
                    <a:pt x="203" y="1"/>
                    <a:pt x="1" y="478"/>
                    <a:pt x="286" y="763"/>
                  </a:cubicBezTo>
                  <a:cubicBezTo>
                    <a:pt x="373" y="850"/>
                    <a:pt x="482" y="889"/>
                    <a:pt x="590" y="889"/>
                  </a:cubicBezTo>
                  <a:cubicBezTo>
                    <a:pt x="821" y="889"/>
                    <a:pt x="1048" y="710"/>
                    <a:pt x="1048" y="442"/>
                  </a:cubicBezTo>
                  <a:cubicBezTo>
                    <a:pt x="1048" y="199"/>
                    <a:pt x="857" y="1"/>
                    <a:pt x="6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50"/>
            <p:cNvSpPr/>
            <p:nvPr/>
          </p:nvSpPr>
          <p:spPr>
            <a:xfrm>
              <a:off x="6090725" y="936725"/>
              <a:ext cx="25550" cy="21900"/>
            </a:xfrm>
            <a:custGeom>
              <a:avLst/>
              <a:gdLst/>
              <a:ahLst/>
              <a:cxnLst/>
              <a:rect l="l" t="t" r="r" b="b"/>
              <a:pathLst>
                <a:path w="1022" h="876" extrusionOk="0">
                  <a:moveTo>
                    <a:pt x="455" y="0"/>
                  </a:moveTo>
                  <a:cubicBezTo>
                    <a:pt x="451" y="0"/>
                    <a:pt x="446" y="0"/>
                    <a:pt x="441" y="0"/>
                  </a:cubicBezTo>
                  <a:cubicBezTo>
                    <a:pt x="191" y="0"/>
                    <a:pt x="0" y="191"/>
                    <a:pt x="0" y="441"/>
                  </a:cubicBezTo>
                  <a:cubicBezTo>
                    <a:pt x="8" y="704"/>
                    <a:pt x="219" y="876"/>
                    <a:pt x="439" y="876"/>
                  </a:cubicBezTo>
                  <a:cubicBezTo>
                    <a:pt x="548" y="876"/>
                    <a:pt x="660" y="833"/>
                    <a:pt x="751" y="739"/>
                  </a:cubicBezTo>
                  <a:cubicBezTo>
                    <a:pt x="1021" y="468"/>
                    <a:pt x="839" y="0"/>
                    <a:pt x="4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0" name="Google Shape;2023;p53">
            <a:extLst>
              <a:ext uri="{FF2B5EF4-FFF2-40B4-BE49-F238E27FC236}">
                <a16:creationId xmlns:a16="http://schemas.microsoft.com/office/drawing/2014/main" id="{6C988157-758F-4F05-AC16-6E152DCF4B55}"/>
              </a:ext>
            </a:extLst>
          </p:cNvPr>
          <p:cNvSpPr txBox="1"/>
          <p:nvPr/>
        </p:nvSpPr>
        <p:spPr>
          <a:xfrm>
            <a:off x="1427451" y="1586545"/>
            <a:ext cx="3782324" cy="3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accent1"/>
                </a:solidFill>
                <a:latin typeface="Bitter"/>
                <a:ea typeface="Bitter"/>
                <a:cs typeface="Bitter"/>
                <a:sym typeface="Bitter"/>
              </a:rPr>
              <a:t>W</a:t>
            </a:r>
            <a:r>
              <a:rPr lang="en" sz="1800" dirty="0">
                <a:solidFill>
                  <a:schemeClr val="accent1"/>
                </a:solidFill>
                <a:latin typeface="Bitter"/>
                <a:ea typeface="Bitter"/>
                <a:cs typeface="Bitter"/>
                <a:sym typeface="Bitter"/>
              </a:rPr>
              <a:t>orkbook pahe </a:t>
            </a:r>
            <a:r>
              <a:rPr lang="en" sz="1800" b="1" dirty="0">
                <a:solidFill>
                  <a:srgbClr val="A16335"/>
                </a:solidFill>
                <a:latin typeface="Bitter"/>
                <a:ea typeface="Bitter"/>
                <a:cs typeface="Bitter"/>
                <a:sym typeface="Bitter"/>
              </a:rPr>
              <a:t>( 103 )</a:t>
            </a:r>
            <a:r>
              <a:rPr lang="en" sz="1800" dirty="0">
                <a:solidFill>
                  <a:schemeClr val="accent1"/>
                </a:solidFill>
                <a:latin typeface="Bitter"/>
                <a:ea typeface="Bitter"/>
                <a:cs typeface="Bitter"/>
                <a:sym typeface="Bitter"/>
              </a:rPr>
              <a:t>, exercise </a:t>
            </a:r>
            <a:r>
              <a:rPr lang="en" sz="1800" b="1" dirty="0">
                <a:solidFill>
                  <a:srgbClr val="A16335"/>
                </a:solidFill>
                <a:latin typeface="Bitter"/>
                <a:ea typeface="Bitter"/>
                <a:cs typeface="Bitter"/>
                <a:sym typeface="Bitter"/>
              </a:rPr>
              <a:t>( L)</a:t>
            </a:r>
            <a:endParaRPr sz="1800" b="1" dirty="0">
              <a:solidFill>
                <a:srgbClr val="A16335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575C87-8E24-7C15-B134-020E733F0D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" t="1143" r="2419"/>
          <a:stretch/>
        </p:blipFill>
        <p:spPr>
          <a:xfrm>
            <a:off x="5851820" y="632193"/>
            <a:ext cx="2453164" cy="2919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>
                <a:lumMod val="25000"/>
                <a:lumOff val="75000"/>
              </a:schemeClr>
            </a:solidFill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331373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1" name="Google Shape;1881;p52"/>
          <p:cNvGrpSpPr/>
          <p:nvPr/>
        </p:nvGrpSpPr>
        <p:grpSpPr>
          <a:xfrm>
            <a:off x="5750455" y="3580273"/>
            <a:ext cx="528423" cy="977975"/>
            <a:chOff x="6691700" y="1068275"/>
            <a:chExt cx="221775" cy="410500"/>
          </a:xfrm>
        </p:grpSpPr>
        <p:sp>
          <p:nvSpPr>
            <p:cNvPr id="1882" name="Google Shape;1882;p52"/>
            <p:cNvSpPr/>
            <p:nvPr/>
          </p:nvSpPr>
          <p:spPr>
            <a:xfrm>
              <a:off x="6691700" y="1068275"/>
              <a:ext cx="221775" cy="317325"/>
            </a:xfrm>
            <a:custGeom>
              <a:avLst/>
              <a:gdLst/>
              <a:ahLst/>
              <a:cxnLst/>
              <a:rect l="l" t="t" r="r" b="b"/>
              <a:pathLst>
                <a:path w="8871" h="12693" extrusionOk="0">
                  <a:moveTo>
                    <a:pt x="4429" y="1"/>
                  </a:moveTo>
                  <a:cubicBezTo>
                    <a:pt x="3810" y="1"/>
                    <a:pt x="0" y="3430"/>
                    <a:pt x="0" y="7657"/>
                  </a:cubicBezTo>
                  <a:cubicBezTo>
                    <a:pt x="0" y="11883"/>
                    <a:pt x="3715" y="12693"/>
                    <a:pt x="4429" y="12693"/>
                  </a:cubicBezTo>
                  <a:cubicBezTo>
                    <a:pt x="5144" y="12693"/>
                    <a:pt x="8870" y="11883"/>
                    <a:pt x="8870" y="7657"/>
                  </a:cubicBezTo>
                  <a:cubicBezTo>
                    <a:pt x="8870" y="3430"/>
                    <a:pt x="5060" y="1"/>
                    <a:pt x="44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52"/>
            <p:cNvSpPr/>
            <p:nvPr/>
          </p:nvSpPr>
          <p:spPr>
            <a:xfrm>
              <a:off x="6802425" y="1068275"/>
              <a:ext cx="111050" cy="317325"/>
            </a:xfrm>
            <a:custGeom>
              <a:avLst/>
              <a:gdLst/>
              <a:ahLst/>
              <a:cxnLst/>
              <a:rect l="l" t="t" r="r" b="b"/>
              <a:pathLst>
                <a:path w="4442" h="12693" extrusionOk="0">
                  <a:moveTo>
                    <a:pt x="0" y="1"/>
                  </a:moveTo>
                  <a:lnTo>
                    <a:pt x="0" y="12693"/>
                  </a:lnTo>
                  <a:cubicBezTo>
                    <a:pt x="727" y="12693"/>
                    <a:pt x="4441" y="11883"/>
                    <a:pt x="4441" y="7657"/>
                  </a:cubicBezTo>
                  <a:cubicBezTo>
                    <a:pt x="4441" y="3430"/>
                    <a:pt x="631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52"/>
            <p:cNvSpPr/>
            <p:nvPr/>
          </p:nvSpPr>
          <p:spPr>
            <a:xfrm>
              <a:off x="6792600" y="1285875"/>
              <a:ext cx="19675" cy="192900"/>
            </a:xfrm>
            <a:custGeom>
              <a:avLst/>
              <a:gdLst/>
              <a:ahLst/>
              <a:cxnLst/>
              <a:rect l="l" t="t" r="r" b="b"/>
              <a:pathLst>
                <a:path w="787" h="7716" extrusionOk="0">
                  <a:moveTo>
                    <a:pt x="393" y="0"/>
                  </a:moveTo>
                  <a:cubicBezTo>
                    <a:pt x="197" y="0"/>
                    <a:pt x="0" y="131"/>
                    <a:pt x="0" y="393"/>
                  </a:cubicBezTo>
                  <a:lnTo>
                    <a:pt x="0" y="7323"/>
                  </a:lnTo>
                  <a:cubicBezTo>
                    <a:pt x="0" y="7537"/>
                    <a:pt x="179" y="7716"/>
                    <a:pt x="393" y="7716"/>
                  </a:cubicBezTo>
                  <a:cubicBezTo>
                    <a:pt x="608" y="7716"/>
                    <a:pt x="786" y="7537"/>
                    <a:pt x="786" y="7323"/>
                  </a:cubicBezTo>
                  <a:lnTo>
                    <a:pt x="786" y="393"/>
                  </a:lnTo>
                  <a:cubicBezTo>
                    <a:pt x="786" y="131"/>
                    <a:pt x="590" y="0"/>
                    <a:pt x="3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52"/>
            <p:cNvSpPr/>
            <p:nvPr/>
          </p:nvSpPr>
          <p:spPr>
            <a:xfrm>
              <a:off x="6759550" y="1295700"/>
              <a:ext cx="42900" cy="48825"/>
            </a:xfrm>
            <a:custGeom>
              <a:avLst/>
              <a:gdLst/>
              <a:ahLst/>
              <a:cxnLst/>
              <a:rect l="l" t="t" r="r" b="b"/>
              <a:pathLst>
                <a:path w="1716" h="1953" extrusionOk="0">
                  <a:moveTo>
                    <a:pt x="1" y="0"/>
                  </a:moveTo>
                  <a:lnTo>
                    <a:pt x="1715" y="1953"/>
                  </a:lnTo>
                </a:path>
              </a:pathLst>
            </a:custGeom>
            <a:solidFill>
              <a:srgbClr val="D1D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52"/>
            <p:cNvSpPr/>
            <p:nvPr/>
          </p:nvSpPr>
          <p:spPr>
            <a:xfrm>
              <a:off x="6744850" y="1285400"/>
              <a:ext cx="70600" cy="69000"/>
            </a:xfrm>
            <a:custGeom>
              <a:avLst/>
              <a:gdLst/>
              <a:ahLst/>
              <a:cxnLst/>
              <a:rect l="l" t="t" r="r" b="b"/>
              <a:pathLst>
                <a:path w="2824" h="2760" extrusionOk="0">
                  <a:moveTo>
                    <a:pt x="571" y="1"/>
                  </a:moveTo>
                  <a:cubicBezTo>
                    <a:pt x="271" y="1"/>
                    <a:pt x="0" y="383"/>
                    <a:pt x="291" y="674"/>
                  </a:cubicBezTo>
                  <a:lnTo>
                    <a:pt x="2006" y="2627"/>
                  </a:lnTo>
                  <a:cubicBezTo>
                    <a:pt x="2071" y="2703"/>
                    <a:pt x="2166" y="2759"/>
                    <a:pt x="2273" y="2759"/>
                  </a:cubicBezTo>
                  <a:cubicBezTo>
                    <a:pt x="2283" y="2759"/>
                    <a:pt x="2293" y="2759"/>
                    <a:pt x="2303" y="2758"/>
                  </a:cubicBezTo>
                  <a:cubicBezTo>
                    <a:pt x="2308" y="2758"/>
                    <a:pt x="2313" y="2758"/>
                    <a:pt x="2318" y="2758"/>
                  </a:cubicBezTo>
                  <a:cubicBezTo>
                    <a:pt x="2642" y="2758"/>
                    <a:pt x="2824" y="2361"/>
                    <a:pt x="2601" y="2115"/>
                  </a:cubicBezTo>
                  <a:lnTo>
                    <a:pt x="875" y="162"/>
                  </a:lnTo>
                  <a:cubicBezTo>
                    <a:pt x="785" y="48"/>
                    <a:pt x="676" y="1"/>
                    <a:pt x="5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52"/>
            <p:cNvSpPr/>
            <p:nvPr/>
          </p:nvSpPr>
          <p:spPr>
            <a:xfrm>
              <a:off x="6802425" y="1295700"/>
              <a:ext cx="43175" cy="48825"/>
            </a:xfrm>
            <a:custGeom>
              <a:avLst/>
              <a:gdLst/>
              <a:ahLst/>
              <a:cxnLst/>
              <a:rect l="l" t="t" r="r" b="b"/>
              <a:pathLst>
                <a:path w="1727" h="1953" extrusionOk="0">
                  <a:moveTo>
                    <a:pt x="1727" y="0"/>
                  </a:moveTo>
                  <a:lnTo>
                    <a:pt x="0" y="1953"/>
                  </a:lnTo>
                </a:path>
              </a:pathLst>
            </a:custGeom>
            <a:solidFill>
              <a:srgbClr val="D1D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52"/>
            <p:cNvSpPr/>
            <p:nvPr/>
          </p:nvSpPr>
          <p:spPr>
            <a:xfrm>
              <a:off x="6789325" y="1285400"/>
              <a:ext cx="70700" cy="69000"/>
            </a:xfrm>
            <a:custGeom>
              <a:avLst/>
              <a:gdLst/>
              <a:ahLst/>
              <a:cxnLst/>
              <a:rect l="l" t="t" r="r" b="b"/>
              <a:pathLst>
                <a:path w="2828" h="2760" extrusionOk="0">
                  <a:moveTo>
                    <a:pt x="2252" y="1"/>
                  </a:moveTo>
                  <a:cubicBezTo>
                    <a:pt x="2147" y="1"/>
                    <a:pt x="2040" y="48"/>
                    <a:pt x="1953" y="162"/>
                  </a:cubicBezTo>
                  <a:lnTo>
                    <a:pt x="227" y="2115"/>
                  </a:lnTo>
                  <a:cubicBezTo>
                    <a:pt x="0" y="2365"/>
                    <a:pt x="191" y="2758"/>
                    <a:pt x="524" y="2758"/>
                  </a:cubicBezTo>
                  <a:cubicBezTo>
                    <a:pt x="535" y="2759"/>
                    <a:pt x="545" y="2759"/>
                    <a:pt x="555" y="2759"/>
                  </a:cubicBezTo>
                  <a:cubicBezTo>
                    <a:pt x="662" y="2759"/>
                    <a:pt x="757" y="2703"/>
                    <a:pt x="822" y="2627"/>
                  </a:cubicBezTo>
                  <a:lnTo>
                    <a:pt x="2536" y="674"/>
                  </a:lnTo>
                  <a:cubicBezTo>
                    <a:pt x="2827" y="383"/>
                    <a:pt x="2550" y="1"/>
                    <a:pt x="2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89" name="Google Shape;1889;p52"/>
          <p:cNvSpPr txBox="1">
            <a:spLocks noGrp="1"/>
          </p:cNvSpPr>
          <p:nvPr>
            <p:ph type="ctrTitle"/>
          </p:nvPr>
        </p:nvSpPr>
        <p:spPr>
          <a:xfrm>
            <a:off x="429090" y="216786"/>
            <a:ext cx="4568100" cy="118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Thanks!</a:t>
            </a:r>
            <a:endParaRPr dirty="0"/>
          </a:p>
        </p:txBody>
      </p:sp>
      <p:sp>
        <p:nvSpPr>
          <p:cNvPr id="1904" name="Google Shape;1904;p52"/>
          <p:cNvSpPr/>
          <p:nvPr/>
        </p:nvSpPr>
        <p:spPr>
          <a:xfrm>
            <a:off x="6165299" y="3387236"/>
            <a:ext cx="2428272" cy="1216573"/>
          </a:xfrm>
          <a:custGeom>
            <a:avLst/>
            <a:gdLst/>
            <a:ahLst/>
            <a:cxnLst/>
            <a:rect l="l" t="t" r="r" b="b"/>
            <a:pathLst>
              <a:path w="52325" h="26215" extrusionOk="0">
                <a:moveTo>
                  <a:pt x="0" y="1"/>
                </a:moveTo>
                <a:lnTo>
                  <a:pt x="0" y="26214"/>
                </a:lnTo>
                <a:lnTo>
                  <a:pt x="52325" y="26214"/>
                </a:lnTo>
                <a:lnTo>
                  <a:pt x="5232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5" name="Google Shape;1905;p52"/>
          <p:cNvSpPr/>
          <p:nvPr/>
        </p:nvSpPr>
        <p:spPr>
          <a:xfrm>
            <a:off x="6220801" y="3442784"/>
            <a:ext cx="2317266" cy="1105519"/>
          </a:xfrm>
          <a:custGeom>
            <a:avLst/>
            <a:gdLst/>
            <a:ahLst/>
            <a:cxnLst/>
            <a:rect l="l" t="t" r="r" b="b"/>
            <a:pathLst>
              <a:path w="49933" h="23822" extrusionOk="0">
                <a:moveTo>
                  <a:pt x="1" y="0"/>
                </a:moveTo>
                <a:lnTo>
                  <a:pt x="1" y="23821"/>
                </a:lnTo>
                <a:lnTo>
                  <a:pt x="49933" y="23821"/>
                </a:lnTo>
                <a:lnTo>
                  <a:pt x="4993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6" name="Google Shape;1906;p52"/>
          <p:cNvSpPr/>
          <p:nvPr/>
        </p:nvSpPr>
        <p:spPr>
          <a:xfrm>
            <a:off x="6279504" y="1103412"/>
            <a:ext cx="2199855" cy="2260184"/>
          </a:xfrm>
          <a:custGeom>
            <a:avLst/>
            <a:gdLst/>
            <a:ahLst/>
            <a:cxnLst/>
            <a:rect l="l" t="t" r="r" b="b"/>
            <a:pathLst>
              <a:path w="47403" h="48703" extrusionOk="0">
                <a:moveTo>
                  <a:pt x="23684" y="1"/>
                </a:moveTo>
                <a:lnTo>
                  <a:pt x="4546" y="13637"/>
                </a:lnTo>
                <a:lnTo>
                  <a:pt x="0" y="48702"/>
                </a:lnTo>
                <a:lnTo>
                  <a:pt x="47403" y="48702"/>
                </a:lnTo>
                <a:lnTo>
                  <a:pt x="42858" y="13637"/>
                </a:lnTo>
                <a:lnTo>
                  <a:pt x="2368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7" name="Google Shape;1907;p52"/>
          <p:cNvSpPr/>
          <p:nvPr/>
        </p:nvSpPr>
        <p:spPr>
          <a:xfrm>
            <a:off x="6344519" y="1170051"/>
            <a:ext cx="2071399" cy="2138040"/>
          </a:xfrm>
          <a:custGeom>
            <a:avLst/>
            <a:gdLst/>
            <a:ahLst/>
            <a:cxnLst/>
            <a:rect l="l" t="t" r="r" b="b"/>
            <a:pathLst>
              <a:path w="44635" h="46071" extrusionOk="0">
                <a:moveTo>
                  <a:pt x="22283" y="0"/>
                </a:moveTo>
                <a:lnTo>
                  <a:pt x="4307" y="12919"/>
                </a:lnTo>
                <a:lnTo>
                  <a:pt x="0" y="46070"/>
                </a:lnTo>
                <a:lnTo>
                  <a:pt x="44635" y="46070"/>
                </a:lnTo>
                <a:lnTo>
                  <a:pt x="40329" y="12919"/>
                </a:lnTo>
                <a:lnTo>
                  <a:pt x="2228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8" name="Google Shape;1908;p52"/>
          <p:cNvSpPr/>
          <p:nvPr/>
        </p:nvSpPr>
        <p:spPr>
          <a:xfrm>
            <a:off x="6392085" y="1158914"/>
            <a:ext cx="1962016" cy="3421161"/>
          </a:xfrm>
          <a:custGeom>
            <a:avLst/>
            <a:gdLst/>
            <a:ahLst/>
            <a:cxnLst/>
            <a:rect l="l" t="t" r="r" b="b"/>
            <a:pathLst>
              <a:path w="42278" h="73720" extrusionOk="0">
                <a:moveTo>
                  <a:pt x="33699" y="18900"/>
                </a:moveTo>
                <a:lnTo>
                  <a:pt x="33699" y="31853"/>
                </a:lnTo>
                <a:lnTo>
                  <a:pt x="33254" y="32195"/>
                </a:lnTo>
                <a:lnTo>
                  <a:pt x="22147" y="32195"/>
                </a:lnTo>
                <a:lnTo>
                  <a:pt x="22147" y="18969"/>
                </a:lnTo>
                <a:lnTo>
                  <a:pt x="22215" y="18900"/>
                </a:lnTo>
                <a:close/>
                <a:moveTo>
                  <a:pt x="20746" y="18900"/>
                </a:moveTo>
                <a:lnTo>
                  <a:pt x="20917" y="19037"/>
                </a:lnTo>
                <a:lnTo>
                  <a:pt x="20917" y="32229"/>
                </a:lnTo>
                <a:lnTo>
                  <a:pt x="9331" y="32229"/>
                </a:lnTo>
                <a:lnTo>
                  <a:pt x="9331" y="18900"/>
                </a:lnTo>
                <a:close/>
                <a:moveTo>
                  <a:pt x="20883" y="1"/>
                </a:moveTo>
                <a:lnTo>
                  <a:pt x="20883" y="17363"/>
                </a:lnTo>
                <a:lnTo>
                  <a:pt x="9228" y="7861"/>
                </a:lnTo>
                <a:lnTo>
                  <a:pt x="8408" y="8818"/>
                </a:lnTo>
                <a:lnTo>
                  <a:pt x="19174" y="17602"/>
                </a:lnTo>
                <a:lnTo>
                  <a:pt x="1709" y="17602"/>
                </a:lnTo>
                <a:lnTo>
                  <a:pt x="1709" y="18866"/>
                </a:lnTo>
                <a:lnTo>
                  <a:pt x="8100" y="18866"/>
                </a:lnTo>
                <a:lnTo>
                  <a:pt x="8100" y="31272"/>
                </a:lnTo>
                <a:lnTo>
                  <a:pt x="1197" y="25633"/>
                </a:lnTo>
                <a:lnTo>
                  <a:pt x="377" y="26590"/>
                </a:lnTo>
                <a:lnTo>
                  <a:pt x="7246" y="32195"/>
                </a:lnTo>
                <a:lnTo>
                  <a:pt x="1" y="32195"/>
                </a:lnTo>
                <a:lnTo>
                  <a:pt x="1" y="33460"/>
                </a:lnTo>
                <a:lnTo>
                  <a:pt x="8100" y="33460"/>
                </a:lnTo>
                <a:lnTo>
                  <a:pt x="8100" y="73720"/>
                </a:lnTo>
                <a:lnTo>
                  <a:pt x="9399" y="73720"/>
                </a:lnTo>
                <a:lnTo>
                  <a:pt x="9399" y="33528"/>
                </a:lnTo>
                <a:lnTo>
                  <a:pt x="20917" y="33528"/>
                </a:lnTo>
                <a:lnTo>
                  <a:pt x="20917" y="73720"/>
                </a:lnTo>
                <a:lnTo>
                  <a:pt x="22215" y="73720"/>
                </a:lnTo>
                <a:lnTo>
                  <a:pt x="22215" y="33528"/>
                </a:lnTo>
                <a:lnTo>
                  <a:pt x="33733" y="33528"/>
                </a:lnTo>
                <a:lnTo>
                  <a:pt x="33733" y="73720"/>
                </a:lnTo>
                <a:lnTo>
                  <a:pt x="35032" y="73720"/>
                </a:lnTo>
                <a:lnTo>
                  <a:pt x="35032" y="33528"/>
                </a:lnTo>
                <a:lnTo>
                  <a:pt x="42277" y="33528"/>
                </a:lnTo>
                <a:lnTo>
                  <a:pt x="42277" y="32229"/>
                </a:lnTo>
                <a:lnTo>
                  <a:pt x="35271" y="32229"/>
                </a:lnTo>
                <a:lnTo>
                  <a:pt x="42140" y="26659"/>
                </a:lnTo>
                <a:lnTo>
                  <a:pt x="41354" y="25667"/>
                </a:lnTo>
                <a:lnTo>
                  <a:pt x="34963" y="30828"/>
                </a:lnTo>
                <a:lnTo>
                  <a:pt x="34963" y="18900"/>
                </a:lnTo>
                <a:lnTo>
                  <a:pt x="40534" y="18900"/>
                </a:lnTo>
                <a:lnTo>
                  <a:pt x="40534" y="17636"/>
                </a:lnTo>
                <a:lnTo>
                  <a:pt x="23788" y="17636"/>
                </a:lnTo>
                <a:lnTo>
                  <a:pt x="34553" y="8887"/>
                </a:lnTo>
                <a:lnTo>
                  <a:pt x="33733" y="7896"/>
                </a:lnTo>
                <a:lnTo>
                  <a:pt x="22147" y="17328"/>
                </a:lnTo>
                <a:lnTo>
                  <a:pt x="2214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9" name="Google Shape;1909;p52"/>
          <p:cNvSpPr/>
          <p:nvPr/>
        </p:nvSpPr>
        <p:spPr>
          <a:xfrm>
            <a:off x="6349252" y="894075"/>
            <a:ext cx="2049216" cy="929403"/>
          </a:xfrm>
          <a:custGeom>
            <a:avLst/>
            <a:gdLst/>
            <a:ahLst/>
            <a:cxnLst/>
            <a:rect l="l" t="t" r="r" b="b"/>
            <a:pathLst>
              <a:path w="44157" h="20027" extrusionOk="0">
                <a:moveTo>
                  <a:pt x="22216" y="0"/>
                </a:moveTo>
                <a:lnTo>
                  <a:pt x="411" y="15995"/>
                </a:lnTo>
                <a:cubicBezTo>
                  <a:pt x="138" y="16200"/>
                  <a:pt x="1" y="16508"/>
                  <a:pt x="1" y="16815"/>
                </a:cubicBezTo>
                <a:lnTo>
                  <a:pt x="1" y="18968"/>
                </a:lnTo>
                <a:cubicBezTo>
                  <a:pt x="1" y="19597"/>
                  <a:pt x="514" y="20021"/>
                  <a:pt x="1057" y="20021"/>
                </a:cubicBezTo>
                <a:cubicBezTo>
                  <a:pt x="1281" y="20021"/>
                  <a:pt x="1510" y="19948"/>
                  <a:pt x="1710" y="19789"/>
                </a:cubicBezTo>
                <a:lnTo>
                  <a:pt x="21600" y="5469"/>
                </a:lnTo>
                <a:cubicBezTo>
                  <a:pt x="21788" y="5298"/>
                  <a:pt x="22019" y="5212"/>
                  <a:pt x="22258" y="5212"/>
                </a:cubicBezTo>
                <a:cubicBezTo>
                  <a:pt x="22498" y="5212"/>
                  <a:pt x="22745" y="5298"/>
                  <a:pt x="22968" y="5469"/>
                </a:cubicBezTo>
                <a:lnTo>
                  <a:pt x="42448" y="19789"/>
                </a:lnTo>
                <a:cubicBezTo>
                  <a:pt x="42653" y="19952"/>
                  <a:pt x="42887" y="20027"/>
                  <a:pt x="43116" y="20027"/>
                </a:cubicBezTo>
                <a:cubicBezTo>
                  <a:pt x="43653" y="20027"/>
                  <a:pt x="44157" y="19615"/>
                  <a:pt x="44157" y="18968"/>
                </a:cubicBezTo>
                <a:lnTo>
                  <a:pt x="44157" y="16644"/>
                </a:lnTo>
                <a:lnTo>
                  <a:pt x="44089" y="16644"/>
                </a:lnTo>
                <a:cubicBezTo>
                  <a:pt x="44089" y="16337"/>
                  <a:pt x="43986" y="15995"/>
                  <a:pt x="43713" y="15824"/>
                </a:cubicBezTo>
                <a:lnTo>
                  <a:pt x="2221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0" name="Google Shape;1910;p52"/>
          <p:cNvSpPr/>
          <p:nvPr/>
        </p:nvSpPr>
        <p:spPr>
          <a:xfrm>
            <a:off x="6165299" y="3319065"/>
            <a:ext cx="2428272" cy="101540"/>
          </a:xfrm>
          <a:custGeom>
            <a:avLst/>
            <a:gdLst/>
            <a:ahLst/>
            <a:cxnLst/>
            <a:rect l="l" t="t" r="r" b="b"/>
            <a:pathLst>
              <a:path w="52325" h="2188" extrusionOk="0">
                <a:moveTo>
                  <a:pt x="0" y="0"/>
                </a:moveTo>
                <a:lnTo>
                  <a:pt x="0" y="2188"/>
                </a:lnTo>
                <a:lnTo>
                  <a:pt x="52325" y="2188"/>
                </a:lnTo>
                <a:lnTo>
                  <a:pt x="5232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1" name="Google Shape;1911;p52"/>
          <p:cNvSpPr/>
          <p:nvPr/>
        </p:nvSpPr>
        <p:spPr>
          <a:xfrm>
            <a:off x="7494362" y="3541072"/>
            <a:ext cx="399708" cy="1056374"/>
          </a:xfrm>
          <a:custGeom>
            <a:avLst/>
            <a:gdLst/>
            <a:ahLst/>
            <a:cxnLst/>
            <a:rect l="l" t="t" r="r" b="b"/>
            <a:pathLst>
              <a:path w="8613" h="22763" extrusionOk="0">
                <a:moveTo>
                  <a:pt x="0" y="1"/>
                </a:moveTo>
                <a:lnTo>
                  <a:pt x="0" y="22763"/>
                </a:lnTo>
                <a:lnTo>
                  <a:pt x="8613" y="22763"/>
                </a:lnTo>
                <a:lnTo>
                  <a:pt x="861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2" name="Google Shape;1912;p52"/>
          <p:cNvSpPr/>
          <p:nvPr/>
        </p:nvSpPr>
        <p:spPr>
          <a:xfrm>
            <a:off x="7533993" y="3591840"/>
            <a:ext cx="320444" cy="125347"/>
          </a:xfrm>
          <a:custGeom>
            <a:avLst/>
            <a:gdLst/>
            <a:ahLst/>
            <a:cxnLst/>
            <a:rect l="l" t="t" r="r" b="b"/>
            <a:pathLst>
              <a:path w="6905" h="2701" extrusionOk="0">
                <a:moveTo>
                  <a:pt x="1" y="1"/>
                </a:moveTo>
                <a:lnTo>
                  <a:pt x="1" y="2701"/>
                </a:lnTo>
                <a:lnTo>
                  <a:pt x="6904" y="2701"/>
                </a:lnTo>
                <a:lnTo>
                  <a:pt x="690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3" name="Google Shape;1913;p52"/>
          <p:cNvSpPr/>
          <p:nvPr/>
        </p:nvSpPr>
        <p:spPr>
          <a:xfrm>
            <a:off x="7533993" y="3961371"/>
            <a:ext cx="320444" cy="586916"/>
          </a:xfrm>
          <a:custGeom>
            <a:avLst/>
            <a:gdLst/>
            <a:ahLst/>
            <a:cxnLst/>
            <a:rect l="l" t="t" r="r" b="b"/>
            <a:pathLst>
              <a:path w="6905" h="12647" extrusionOk="0">
                <a:moveTo>
                  <a:pt x="1" y="1"/>
                </a:moveTo>
                <a:lnTo>
                  <a:pt x="1" y="12646"/>
                </a:lnTo>
                <a:lnTo>
                  <a:pt x="6904" y="12646"/>
                </a:lnTo>
                <a:lnTo>
                  <a:pt x="690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4" name="Google Shape;1914;p52"/>
          <p:cNvSpPr/>
          <p:nvPr/>
        </p:nvSpPr>
        <p:spPr>
          <a:xfrm>
            <a:off x="7535571" y="3791664"/>
            <a:ext cx="317288" cy="145998"/>
          </a:xfrm>
          <a:custGeom>
            <a:avLst/>
            <a:gdLst/>
            <a:ahLst/>
            <a:cxnLst/>
            <a:rect l="l" t="t" r="r" b="b"/>
            <a:pathLst>
              <a:path w="6837" h="3146" extrusionOk="0">
                <a:moveTo>
                  <a:pt x="3419" y="1"/>
                </a:moveTo>
                <a:cubicBezTo>
                  <a:pt x="1607" y="1"/>
                  <a:pt x="138" y="1402"/>
                  <a:pt x="1" y="3145"/>
                </a:cubicBezTo>
                <a:lnTo>
                  <a:pt x="6836" y="3145"/>
                </a:lnTo>
                <a:cubicBezTo>
                  <a:pt x="6665" y="1402"/>
                  <a:pt x="5196" y="1"/>
                  <a:pt x="341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5" name="Google Shape;1915;p52"/>
          <p:cNvSpPr/>
          <p:nvPr/>
        </p:nvSpPr>
        <p:spPr>
          <a:xfrm>
            <a:off x="6917074" y="2137477"/>
            <a:ext cx="356874" cy="420359"/>
          </a:xfrm>
          <a:custGeom>
            <a:avLst/>
            <a:gdLst/>
            <a:ahLst/>
            <a:cxnLst/>
            <a:rect l="l" t="t" r="r" b="b"/>
            <a:pathLst>
              <a:path w="7690" h="9058" extrusionOk="0">
                <a:moveTo>
                  <a:pt x="0" y="1"/>
                </a:moveTo>
                <a:lnTo>
                  <a:pt x="0" y="9058"/>
                </a:lnTo>
                <a:lnTo>
                  <a:pt x="7690" y="9058"/>
                </a:lnTo>
                <a:lnTo>
                  <a:pt x="76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6" name="Google Shape;1916;p52"/>
          <p:cNvSpPr/>
          <p:nvPr/>
        </p:nvSpPr>
        <p:spPr>
          <a:xfrm>
            <a:off x="6888488" y="2110515"/>
            <a:ext cx="412423" cy="475863"/>
          </a:xfrm>
          <a:custGeom>
            <a:avLst/>
            <a:gdLst/>
            <a:ahLst/>
            <a:cxnLst/>
            <a:rect l="l" t="t" r="r" b="b"/>
            <a:pathLst>
              <a:path w="8887" h="10254" extrusionOk="0">
                <a:moveTo>
                  <a:pt x="2838" y="582"/>
                </a:moveTo>
                <a:lnTo>
                  <a:pt x="2838" y="2906"/>
                </a:lnTo>
                <a:lnTo>
                  <a:pt x="616" y="2906"/>
                </a:lnTo>
                <a:lnTo>
                  <a:pt x="616" y="582"/>
                </a:lnTo>
                <a:close/>
                <a:moveTo>
                  <a:pt x="5640" y="616"/>
                </a:moveTo>
                <a:lnTo>
                  <a:pt x="5640" y="2940"/>
                </a:lnTo>
                <a:lnTo>
                  <a:pt x="3419" y="2940"/>
                </a:lnTo>
                <a:lnTo>
                  <a:pt x="3419" y="616"/>
                </a:lnTo>
                <a:close/>
                <a:moveTo>
                  <a:pt x="8306" y="616"/>
                </a:moveTo>
                <a:lnTo>
                  <a:pt x="8306" y="2940"/>
                </a:lnTo>
                <a:lnTo>
                  <a:pt x="6255" y="2940"/>
                </a:lnTo>
                <a:lnTo>
                  <a:pt x="6255" y="616"/>
                </a:lnTo>
                <a:close/>
                <a:moveTo>
                  <a:pt x="2838" y="3487"/>
                </a:moveTo>
                <a:lnTo>
                  <a:pt x="2838" y="6734"/>
                </a:lnTo>
                <a:lnTo>
                  <a:pt x="616" y="6734"/>
                </a:lnTo>
                <a:lnTo>
                  <a:pt x="616" y="3487"/>
                </a:lnTo>
                <a:close/>
                <a:moveTo>
                  <a:pt x="5640" y="3487"/>
                </a:moveTo>
                <a:lnTo>
                  <a:pt x="5640" y="6734"/>
                </a:lnTo>
                <a:lnTo>
                  <a:pt x="3419" y="6734"/>
                </a:lnTo>
                <a:lnTo>
                  <a:pt x="3419" y="3487"/>
                </a:lnTo>
                <a:close/>
                <a:moveTo>
                  <a:pt x="8306" y="3521"/>
                </a:moveTo>
                <a:lnTo>
                  <a:pt x="8306" y="6768"/>
                </a:lnTo>
                <a:lnTo>
                  <a:pt x="6255" y="6768"/>
                </a:lnTo>
                <a:lnTo>
                  <a:pt x="6255" y="3521"/>
                </a:lnTo>
                <a:close/>
                <a:moveTo>
                  <a:pt x="2838" y="7349"/>
                </a:moveTo>
                <a:lnTo>
                  <a:pt x="2838" y="9639"/>
                </a:lnTo>
                <a:lnTo>
                  <a:pt x="616" y="9639"/>
                </a:lnTo>
                <a:lnTo>
                  <a:pt x="616" y="7349"/>
                </a:lnTo>
                <a:close/>
                <a:moveTo>
                  <a:pt x="5640" y="7349"/>
                </a:moveTo>
                <a:lnTo>
                  <a:pt x="5640" y="9639"/>
                </a:lnTo>
                <a:lnTo>
                  <a:pt x="3419" y="9639"/>
                </a:lnTo>
                <a:lnTo>
                  <a:pt x="3419" y="7349"/>
                </a:lnTo>
                <a:close/>
                <a:moveTo>
                  <a:pt x="8306" y="7349"/>
                </a:moveTo>
                <a:lnTo>
                  <a:pt x="8306" y="9639"/>
                </a:lnTo>
                <a:lnTo>
                  <a:pt x="6255" y="9639"/>
                </a:lnTo>
                <a:lnTo>
                  <a:pt x="6255" y="7349"/>
                </a:lnTo>
                <a:close/>
                <a:moveTo>
                  <a:pt x="1" y="1"/>
                </a:moveTo>
                <a:lnTo>
                  <a:pt x="1" y="582"/>
                </a:lnTo>
                <a:lnTo>
                  <a:pt x="1" y="9639"/>
                </a:lnTo>
                <a:lnTo>
                  <a:pt x="1" y="10254"/>
                </a:lnTo>
                <a:lnTo>
                  <a:pt x="8887" y="10254"/>
                </a:lnTo>
                <a:lnTo>
                  <a:pt x="8887" y="9639"/>
                </a:lnTo>
                <a:lnTo>
                  <a:pt x="8887" y="582"/>
                </a:lnTo>
                <a:lnTo>
                  <a:pt x="888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7" name="Google Shape;1917;p52"/>
          <p:cNvSpPr/>
          <p:nvPr/>
        </p:nvSpPr>
        <p:spPr>
          <a:xfrm>
            <a:off x="7511811" y="2137477"/>
            <a:ext cx="356874" cy="420359"/>
          </a:xfrm>
          <a:custGeom>
            <a:avLst/>
            <a:gdLst/>
            <a:ahLst/>
            <a:cxnLst/>
            <a:rect l="l" t="t" r="r" b="b"/>
            <a:pathLst>
              <a:path w="7690" h="9058" extrusionOk="0">
                <a:moveTo>
                  <a:pt x="0" y="1"/>
                </a:moveTo>
                <a:lnTo>
                  <a:pt x="0" y="9058"/>
                </a:lnTo>
                <a:lnTo>
                  <a:pt x="7690" y="9058"/>
                </a:lnTo>
                <a:lnTo>
                  <a:pt x="76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8" name="Google Shape;1918;p52"/>
          <p:cNvSpPr/>
          <p:nvPr/>
        </p:nvSpPr>
        <p:spPr>
          <a:xfrm>
            <a:off x="7483271" y="2110515"/>
            <a:ext cx="412377" cy="475863"/>
          </a:xfrm>
          <a:custGeom>
            <a:avLst/>
            <a:gdLst/>
            <a:ahLst/>
            <a:cxnLst/>
            <a:rect l="l" t="t" r="r" b="b"/>
            <a:pathLst>
              <a:path w="8886" h="10254" extrusionOk="0">
                <a:moveTo>
                  <a:pt x="2837" y="582"/>
                </a:moveTo>
                <a:lnTo>
                  <a:pt x="2837" y="2906"/>
                </a:lnTo>
                <a:lnTo>
                  <a:pt x="615" y="2906"/>
                </a:lnTo>
                <a:lnTo>
                  <a:pt x="615" y="582"/>
                </a:lnTo>
                <a:close/>
                <a:moveTo>
                  <a:pt x="5639" y="616"/>
                </a:moveTo>
                <a:lnTo>
                  <a:pt x="5639" y="2940"/>
                </a:lnTo>
                <a:lnTo>
                  <a:pt x="3418" y="2940"/>
                </a:lnTo>
                <a:lnTo>
                  <a:pt x="3418" y="616"/>
                </a:lnTo>
                <a:close/>
                <a:moveTo>
                  <a:pt x="8305" y="616"/>
                </a:moveTo>
                <a:lnTo>
                  <a:pt x="8305" y="2940"/>
                </a:lnTo>
                <a:lnTo>
                  <a:pt x="6254" y="2940"/>
                </a:lnTo>
                <a:lnTo>
                  <a:pt x="6254" y="616"/>
                </a:lnTo>
                <a:close/>
                <a:moveTo>
                  <a:pt x="2837" y="3487"/>
                </a:moveTo>
                <a:lnTo>
                  <a:pt x="2837" y="6734"/>
                </a:lnTo>
                <a:lnTo>
                  <a:pt x="615" y="6734"/>
                </a:lnTo>
                <a:lnTo>
                  <a:pt x="615" y="3487"/>
                </a:lnTo>
                <a:close/>
                <a:moveTo>
                  <a:pt x="5639" y="3487"/>
                </a:moveTo>
                <a:lnTo>
                  <a:pt x="5639" y="6734"/>
                </a:lnTo>
                <a:lnTo>
                  <a:pt x="3418" y="6734"/>
                </a:lnTo>
                <a:lnTo>
                  <a:pt x="3418" y="3487"/>
                </a:lnTo>
                <a:close/>
                <a:moveTo>
                  <a:pt x="8305" y="3521"/>
                </a:moveTo>
                <a:lnTo>
                  <a:pt x="8305" y="6768"/>
                </a:lnTo>
                <a:lnTo>
                  <a:pt x="6254" y="6768"/>
                </a:lnTo>
                <a:lnTo>
                  <a:pt x="6254" y="3521"/>
                </a:lnTo>
                <a:close/>
                <a:moveTo>
                  <a:pt x="2837" y="7349"/>
                </a:moveTo>
                <a:lnTo>
                  <a:pt x="2837" y="9639"/>
                </a:lnTo>
                <a:lnTo>
                  <a:pt x="615" y="9639"/>
                </a:lnTo>
                <a:lnTo>
                  <a:pt x="615" y="7349"/>
                </a:lnTo>
                <a:close/>
                <a:moveTo>
                  <a:pt x="5639" y="7349"/>
                </a:moveTo>
                <a:lnTo>
                  <a:pt x="5639" y="9639"/>
                </a:lnTo>
                <a:lnTo>
                  <a:pt x="3418" y="9639"/>
                </a:lnTo>
                <a:lnTo>
                  <a:pt x="3418" y="7349"/>
                </a:lnTo>
                <a:close/>
                <a:moveTo>
                  <a:pt x="8305" y="7349"/>
                </a:moveTo>
                <a:lnTo>
                  <a:pt x="8305" y="9639"/>
                </a:lnTo>
                <a:lnTo>
                  <a:pt x="6254" y="9639"/>
                </a:lnTo>
                <a:lnTo>
                  <a:pt x="6254" y="7349"/>
                </a:lnTo>
                <a:close/>
                <a:moveTo>
                  <a:pt x="0" y="1"/>
                </a:moveTo>
                <a:lnTo>
                  <a:pt x="0" y="582"/>
                </a:lnTo>
                <a:lnTo>
                  <a:pt x="0" y="9639"/>
                </a:lnTo>
                <a:lnTo>
                  <a:pt x="0" y="10254"/>
                </a:lnTo>
                <a:lnTo>
                  <a:pt x="8886" y="10254"/>
                </a:lnTo>
                <a:lnTo>
                  <a:pt x="8886" y="9639"/>
                </a:lnTo>
                <a:lnTo>
                  <a:pt x="8886" y="582"/>
                </a:lnTo>
                <a:lnTo>
                  <a:pt x="8886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9" name="Google Shape;1919;p52"/>
          <p:cNvSpPr/>
          <p:nvPr/>
        </p:nvSpPr>
        <p:spPr>
          <a:xfrm>
            <a:off x="6312777" y="3690174"/>
            <a:ext cx="356920" cy="420359"/>
          </a:xfrm>
          <a:custGeom>
            <a:avLst/>
            <a:gdLst/>
            <a:ahLst/>
            <a:cxnLst/>
            <a:rect l="l" t="t" r="r" b="b"/>
            <a:pathLst>
              <a:path w="7691" h="9058" extrusionOk="0">
                <a:moveTo>
                  <a:pt x="1" y="1"/>
                </a:moveTo>
                <a:lnTo>
                  <a:pt x="1" y="9057"/>
                </a:lnTo>
                <a:lnTo>
                  <a:pt x="7691" y="9057"/>
                </a:lnTo>
                <a:lnTo>
                  <a:pt x="7691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0" name="Google Shape;1920;p52"/>
          <p:cNvSpPr/>
          <p:nvPr/>
        </p:nvSpPr>
        <p:spPr>
          <a:xfrm>
            <a:off x="6284237" y="3661634"/>
            <a:ext cx="412423" cy="475863"/>
          </a:xfrm>
          <a:custGeom>
            <a:avLst/>
            <a:gdLst/>
            <a:ahLst/>
            <a:cxnLst/>
            <a:rect l="l" t="t" r="r" b="b"/>
            <a:pathLst>
              <a:path w="8887" h="10254" extrusionOk="0">
                <a:moveTo>
                  <a:pt x="2837" y="616"/>
                </a:moveTo>
                <a:lnTo>
                  <a:pt x="2837" y="2905"/>
                </a:lnTo>
                <a:lnTo>
                  <a:pt x="616" y="2905"/>
                </a:lnTo>
                <a:lnTo>
                  <a:pt x="616" y="616"/>
                </a:lnTo>
                <a:close/>
                <a:moveTo>
                  <a:pt x="5640" y="616"/>
                </a:moveTo>
                <a:lnTo>
                  <a:pt x="5640" y="2905"/>
                </a:lnTo>
                <a:lnTo>
                  <a:pt x="3418" y="2905"/>
                </a:lnTo>
                <a:lnTo>
                  <a:pt x="3418" y="616"/>
                </a:lnTo>
                <a:close/>
                <a:moveTo>
                  <a:pt x="8306" y="616"/>
                </a:moveTo>
                <a:lnTo>
                  <a:pt x="8306" y="2905"/>
                </a:lnTo>
                <a:lnTo>
                  <a:pt x="6255" y="2905"/>
                </a:lnTo>
                <a:lnTo>
                  <a:pt x="6255" y="616"/>
                </a:lnTo>
                <a:close/>
                <a:moveTo>
                  <a:pt x="2837" y="3521"/>
                </a:moveTo>
                <a:lnTo>
                  <a:pt x="2837" y="6767"/>
                </a:lnTo>
                <a:lnTo>
                  <a:pt x="616" y="6767"/>
                </a:lnTo>
                <a:lnTo>
                  <a:pt x="616" y="3521"/>
                </a:lnTo>
                <a:close/>
                <a:moveTo>
                  <a:pt x="5640" y="3521"/>
                </a:moveTo>
                <a:lnTo>
                  <a:pt x="5640" y="6767"/>
                </a:lnTo>
                <a:lnTo>
                  <a:pt x="3418" y="6767"/>
                </a:lnTo>
                <a:lnTo>
                  <a:pt x="3418" y="3521"/>
                </a:lnTo>
                <a:close/>
                <a:moveTo>
                  <a:pt x="8306" y="3521"/>
                </a:moveTo>
                <a:lnTo>
                  <a:pt x="8306" y="6767"/>
                </a:lnTo>
                <a:lnTo>
                  <a:pt x="6255" y="6767"/>
                </a:lnTo>
                <a:lnTo>
                  <a:pt x="6255" y="3521"/>
                </a:lnTo>
                <a:close/>
                <a:moveTo>
                  <a:pt x="2837" y="7348"/>
                </a:moveTo>
                <a:lnTo>
                  <a:pt x="2837" y="9672"/>
                </a:lnTo>
                <a:lnTo>
                  <a:pt x="616" y="9672"/>
                </a:lnTo>
                <a:lnTo>
                  <a:pt x="616" y="7348"/>
                </a:lnTo>
                <a:close/>
                <a:moveTo>
                  <a:pt x="5640" y="7348"/>
                </a:moveTo>
                <a:lnTo>
                  <a:pt x="5640" y="9672"/>
                </a:lnTo>
                <a:lnTo>
                  <a:pt x="3418" y="9672"/>
                </a:lnTo>
                <a:lnTo>
                  <a:pt x="3418" y="7348"/>
                </a:lnTo>
                <a:close/>
                <a:moveTo>
                  <a:pt x="8306" y="7348"/>
                </a:moveTo>
                <a:lnTo>
                  <a:pt x="8306" y="9672"/>
                </a:lnTo>
                <a:lnTo>
                  <a:pt x="6255" y="9672"/>
                </a:lnTo>
                <a:lnTo>
                  <a:pt x="6255" y="7348"/>
                </a:lnTo>
                <a:close/>
                <a:moveTo>
                  <a:pt x="1" y="0"/>
                </a:moveTo>
                <a:lnTo>
                  <a:pt x="1" y="616"/>
                </a:lnTo>
                <a:lnTo>
                  <a:pt x="1" y="9672"/>
                </a:lnTo>
                <a:lnTo>
                  <a:pt x="1" y="10253"/>
                </a:lnTo>
                <a:lnTo>
                  <a:pt x="8887" y="10253"/>
                </a:lnTo>
                <a:lnTo>
                  <a:pt x="8887" y="9672"/>
                </a:lnTo>
                <a:lnTo>
                  <a:pt x="8887" y="616"/>
                </a:lnTo>
                <a:lnTo>
                  <a:pt x="888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1" name="Google Shape;1921;p52"/>
          <p:cNvSpPr/>
          <p:nvPr/>
        </p:nvSpPr>
        <p:spPr>
          <a:xfrm>
            <a:off x="6920229" y="3690174"/>
            <a:ext cx="356920" cy="420359"/>
          </a:xfrm>
          <a:custGeom>
            <a:avLst/>
            <a:gdLst/>
            <a:ahLst/>
            <a:cxnLst/>
            <a:rect l="l" t="t" r="r" b="b"/>
            <a:pathLst>
              <a:path w="7691" h="9058" extrusionOk="0">
                <a:moveTo>
                  <a:pt x="0" y="1"/>
                </a:moveTo>
                <a:lnTo>
                  <a:pt x="0" y="9057"/>
                </a:lnTo>
                <a:lnTo>
                  <a:pt x="7690" y="9057"/>
                </a:lnTo>
                <a:lnTo>
                  <a:pt x="76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2" name="Google Shape;1922;p52"/>
          <p:cNvSpPr/>
          <p:nvPr/>
        </p:nvSpPr>
        <p:spPr>
          <a:xfrm>
            <a:off x="6893268" y="3661634"/>
            <a:ext cx="412423" cy="475863"/>
          </a:xfrm>
          <a:custGeom>
            <a:avLst/>
            <a:gdLst/>
            <a:ahLst/>
            <a:cxnLst/>
            <a:rect l="l" t="t" r="r" b="b"/>
            <a:pathLst>
              <a:path w="8887" h="10254" extrusionOk="0">
                <a:moveTo>
                  <a:pt x="2871" y="616"/>
                </a:moveTo>
                <a:lnTo>
                  <a:pt x="2871" y="2905"/>
                </a:lnTo>
                <a:lnTo>
                  <a:pt x="616" y="2905"/>
                </a:lnTo>
                <a:lnTo>
                  <a:pt x="616" y="616"/>
                </a:lnTo>
                <a:close/>
                <a:moveTo>
                  <a:pt x="5674" y="616"/>
                </a:moveTo>
                <a:lnTo>
                  <a:pt x="5674" y="2905"/>
                </a:lnTo>
                <a:lnTo>
                  <a:pt x="3452" y="2905"/>
                </a:lnTo>
                <a:lnTo>
                  <a:pt x="3452" y="616"/>
                </a:lnTo>
                <a:close/>
                <a:moveTo>
                  <a:pt x="8271" y="616"/>
                </a:moveTo>
                <a:lnTo>
                  <a:pt x="8271" y="2905"/>
                </a:lnTo>
                <a:lnTo>
                  <a:pt x="6221" y="2905"/>
                </a:lnTo>
                <a:lnTo>
                  <a:pt x="6221" y="616"/>
                </a:lnTo>
                <a:close/>
                <a:moveTo>
                  <a:pt x="2871" y="3521"/>
                </a:moveTo>
                <a:lnTo>
                  <a:pt x="2871" y="6767"/>
                </a:lnTo>
                <a:lnTo>
                  <a:pt x="616" y="6767"/>
                </a:lnTo>
                <a:lnTo>
                  <a:pt x="616" y="3521"/>
                </a:lnTo>
                <a:close/>
                <a:moveTo>
                  <a:pt x="5674" y="3521"/>
                </a:moveTo>
                <a:lnTo>
                  <a:pt x="5674" y="6767"/>
                </a:lnTo>
                <a:lnTo>
                  <a:pt x="3452" y="6767"/>
                </a:lnTo>
                <a:lnTo>
                  <a:pt x="3452" y="3521"/>
                </a:lnTo>
                <a:close/>
                <a:moveTo>
                  <a:pt x="8271" y="3521"/>
                </a:moveTo>
                <a:lnTo>
                  <a:pt x="8271" y="6767"/>
                </a:lnTo>
                <a:lnTo>
                  <a:pt x="6221" y="6767"/>
                </a:lnTo>
                <a:lnTo>
                  <a:pt x="6221" y="3521"/>
                </a:lnTo>
                <a:close/>
                <a:moveTo>
                  <a:pt x="2803" y="7348"/>
                </a:moveTo>
                <a:lnTo>
                  <a:pt x="2803" y="9672"/>
                </a:lnTo>
                <a:lnTo>
                  <a:pt x="581" y="9672"/>
                </a:lnTo>
                <a:lnTo>
                  <a:pt x="581" y="7348"/>
                </a:lnTo>
                <a:close/>
                <a:moveTo>
                  <a:pt x="5640" y="7348"/>
                </a:moveTo>
                <a:lnTo>
                  <a:pt x="5640" y="9672"/>
                </a:lnTo>
                <a:lnTo>
                  <a:pt x="3418" y="9672"/>
                </a:lnTo>
                <a:lnTo>
                  <a:pt x="3418" y="7348"/>
                </a:lnTo>
                <a:close/>
                <a:moveTo>
                  <a:pt x="8271" y="7348"/>
                </a:moveTo>
                <a:lnTo>
                  <a:pt x="8271" y="9672"/>
                </a:lnTo>
                <a:lnTo>
                  <a:pt x="6221" y="9672"/>
                </a:lnTo>
                <a:lnTo>
                  <a:pt x="6221" y="7348"/>
                </a:lnTo>
                <a:close/>
                <a:moveTo>
                  <a:pt x="0" y="0"/>
                </a:moveTo>
                <a:lnTo>
                  <a:pt x="0" y="616"/>
                </a:lnTo>
                <a:lnTo>
                  <a:pt x="0" y="9672"/>
                </a:lnTo>
                <a:lnTo>
                  <a:pt x="0" y="10253"/>
                </a:lnTo>
                <a:lnTo>
                  <a:pt x="8886" y="10253"/>
                </a:lnTo>
                <a:lnTo>
                  <a:pt x="8886" y="9672"/>
                </a:lnTo>
                <a:lnTo>
                  <a:pt x="8886" y="616"/>
                </a:lnTo>
                <a:lnTo>
                  <a:pt x="888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3" name="Google Shape;1923;p52"/>
          <p:cNvSpPr/>
          <p:nvPr/>
        </p:nvSpPr>
        <p:spPr>
          <a:xfrm>
            <a:off x="8093879" y="3690174"/>
            <a:ext cx="356874" cy="420359"/>
          </a:xfrm>
          <a:custGeom>
            <a:avLst/>
            <a:gdLst/>
            <a:ahLst/>
            <a:cxnLst/>
            <a:rect l="l" t="t" r="r" b="b"/>
            <a:pathLst>
              <a:path w="7690" h="9058" extrusionOk="0">
                <a:moveTo>
                  <a:pt x="0" y="1"/>
                </a:moveTo>
                <a:lnTo>
                  <a:pt x="0" y="9057"/>
                </a:lnTo>
                <a:lnTo>
                  <a:pt x="7690" y="9057"/>
                </a:lnTo>
                <a:lnTo>
                  <a:pt x="76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4" name="Google Shape;1924;p52"/>
          <p:cNvSpPr/>
          <p:nvPr/>
        </p:nvSpPr>
        <p:spPr>
          <a:xfrm>
            <a:off x="8066917" y="3661634"/>
            <a:ext cx="412377" cy="475863"/>
          </a:xfrm>
          <a:custGeom>
            <a:avLst/>
            <a:gdLst/>
            <a:ahLst/>
            <a:cxnLst/>
            <a:rect l="l" t="t" r="r" b="b"/>
            <a:pathLst>
              <a:path w="8886" h="10254" extrusionOk="0">
                <a:moveTo>
                  <a:pt x="2803" y="616"/>
                </a:moveTo>
                <a:lnTo>
                  <a:pt x="2803" y="2905"/>
                </a:lnTo>
                <a:lnTo>
                  <a:pt x="581" y="2905"/>
                </a:lnTo>
                <a:lnTo>
                  <a:pt x="581" y="616"/>
                </a:lnTo>
                <a:close/>
                <a:moveTo>
                  <a:pt x="5639" y="616"/>
                </a:moveTo>
                <a:lnTo>
                  <a:pt x="5639" y="2905"/>
                </a:lnTo>
                <a:lnTo>
                  <a:pt x="3418" y="2905"/>
                </a:lnTo>
                <a:lnTo>
                  <a:pt x="3418" y="616"/>
                </a:lnTo>
                <a:close/>
                <a:moveTo>
                  <a:pt x="8271" y="616"/>
                </a:moveTo>
                <a:lnTo>
                  <a:pt x="8271" y="2905"/>
                </a:lnTo>
                <a:lnTo>
                  <a:pt x="6220" y="2905"/>
                </a:lnTo>
                <a:lnTo>
                  <a:pt x="6220" y="616"/>
                </a:lnTo>
                <a:close/>
                <a:moveTo>
                  <a:pt x="2803" y="3521"/>
                </a:moveTo>
                <a:lnTo>
                  <a:pt x="2803" y="6767"/>
                </a:lnTo>
                <a:lnTo>
                  <a:pt x="581" y="6767"/>
                </a:lnTo>
                <a:lnTo>
                  <a:pt x="581" y="3521"/>
                </a:lnTo>
                <a:close/>
                <a:moveTo>
                  <a:pt x="5639" y="3521"/>
                </a:moveTo>
                <a:lnTo>
                  <a:pt x="5639" y="6767"/>
                </a:lnTo>
                <a:lnTo>
                  <a:pt x="3418" y="6767"/>
                </a:lnTo>
                <a:lnTo>
                  <a:pt x="3418" y="3521"/>
                </a:lnTo>
                <a:close/>
                <a:moveTo>
                  <a:pt x="8271" y="3521"/>
                </a:moveTo>
                <a:lnTo>
                  <a:pt x="8271" y="6767"/>
                </a:lnTo>
                <a:lnTo>
                  <a:pt x="6220" y="6767"/>
                </a:lnTo>
                <a:lnTo>
                  <a:pt x="6220" y="3521"/>
                </a:lnTo>
                <a:close/>
                <a:moveTo>
                  <a:pt x="2803" y="7348"/>
                </a:moveTo>
                <a:lnTo>
                  <a:pt x="2803" y="9672"/>
                </a:lnTo>
                <a:lnTo>
                  <a:pt x="581" y="9672"/>
                </a:lnTo>
                <a:lnTo>
                  <a:pt x="581" y="7348"/>
                </a:lnTo>
                <a:close/>
                <a:moveTo>
                  <a:pt x="5639" y="7348"/>
                </a:moveTo>
                <a:lnTo>
                  <a:pt x="5639" y="9672"/>
                </a:lnTo>
                <a:lnTo>
                  <a:pt x="3418" y="9672"/>
                </a:lnTo>
                <a:lnTo>
                  <a:pt x="3418" y="7348"/>
                </a:lnTo>
                <a:close/>
                <a:moveTo>
                  <a:pt x="8271" y="7348"/>
                </a:moveTo>
                <a:lnTo>
                  <a:pt x="8271" y="9672"/>
                </a:lnTo>
                <a:lnTo>
                  <a:pt x="6220" y="9672"/>
                </a:lnTo>
                <a:lnTo>
                  <a:pt x="6220" y="7348"/>
                </a:lnTo>
                <a:close/>
                <a:moveTo>
                  <a:pt x="0" y="0"/>
                </a:moveTo>
                <a:lnTo>
                  <a:pt x="0" y="616"/>
                </a:lnTo>
                <a:lnTo>
                  <a:pt x="0" y="9672"/>
                </a:lnTo>
                <a:lnTo>
                  <a:pt x="0" y="10253"/>
                </a:lnTo>
                <a:lnTo>
                  <a:pt x="8886" y="10253"/>
                </a:lnTo>
                <a:lnTo>
                  <a:pt x="8886" y="9672"/>
                </a:lnTo>
                <a:lnTo>
                  <a:pt x="8886" y="616"/>
                </a:lnTo>
                <a:lnTo>
                  <a:pt x="888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5" name="Google Shape;1925;p52"/>
          <p:cNvSpPr/>
          <p:nvPr/>
        </p:nvSpPr>
        <p:spPr>
          <a:xfrm>
            <a:off x="4990975" y="4565225"/>
            <a:ext cx="4152900" cy="101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26" name="Google Shape;1926;p52"/>
          <p:cNvGrpSpPr/>
          <p:nvPr/>
        </p:nvGrpSpPr>
        <p:grpSpPr>
          <a:xfrm>
            <a:off x="5421821" y="2703464"/>
            <a:ext cx="356221" cy="1880725"/>
            <a:chOff x="6090725" y="734900"/>
            <a:chExt cx="136950" cy="723050"/>
          </a:xfrm>
        </p:grpSpPr>
        <p:sp>
          <p:nvSpPr>
            <p:cNvPr id="1927" name="Google Shape;1927;p52"/>
            <p:cNvSpPr/>
            <p:nvPr/>
          </p:nvSpPr>
          <p:spPr>
            <a:xfrm>
              <a:off x="6130600" y="1337075"/>
              <a:ext cx="57175" cy="120875"/>
            </a:xfrm>
            <a:custGeom>
              <a:avLst/>
              <a:gdLst/>
              <a:ahLst/>
              <a:cxnLst/>
              <a:rect l="l" t="t" r="r" b="b"/>
              <a:pathLst>
                <a:path w="2287" h="4835" extrusionOk="0">
                  <a:moveTo>
                    <a:pt x="251" y="0"/>
                  </a:moveTo>
                  <a:lnTo>
                    <a:pt x="1" y="4834"/>
                  </a:lnTo>
                  <a:lnTo>
                    <a:pt x="2287" y="4834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52"/>
            <p:cNvSpPr/>
            <p:nvPr/>
          </p:nvSpPr>
          <p:spPr>
            <a:xfrm>
              <a:off x="6149075" y="902500"/>
              <a:ext cx="20250" cy="440550"/>
            </a:xfrm>
            <a:custGeom>
              <a:avLst/>
              <a:gdLst/>
              <a:ahLst/>
              <a:cxnLst/>
              <a:rect l="l" t="t" r="r" b="b"/>
              <a:pathLst>
                <a:path w="810" h="17622" extrusionOk="0">
                  <a:moveTo>
                    <a:pt x="0" y="0"/>
                  </a:moveTo>
                  <a:lnTo>
                    <a:pt x="0" y="17621"/>
                  </a:lnTo>
                  <a:lnTo>
                    <a:pt x="810" y="17621"/>
                  </a:lnTo>
                  <a:lnTo>
                    <a:pt x="8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52"/>
            <p:cNvSpPr/>
            <p:nvPr/>
          </p:nvSpPr>
          <p:spPr>
            <a:xfrm>
              <a:off x="6144300" y="1288850"/>
              <a:ext cx="29800" cy="48250"/>
            </a:xfrm>
            <a:custGeom>
              <a:avLst/>
              <a:gdLst/>
              <a:ahLst/>
              <a:cxnLst/>
              <a:rect l="l" t="t" r="r" b="b"/>
              <a:pathLst>
                <a:path w="1192" h="1930" extrusionOk="0">
                  <a:moveTo>
                    <a:pt x="1" y="0"/>
                  </a:moveTo>
                  <a:lnTo>
                    <a:pt x="1" y="1929"/>
                  </a:lnTo>
                  <a:lnTo>
                    <a:pt x="1191" y="1929"/>
                  </a:lnTo>
                  <a:lnTo>
                    <a:pt x="11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52"/>
            <p:cNvSpPr/>
            <p:nvPr/>
          </p:nvSpPr>
          <p:spPr>
            <a:xfrm>
              <a:off x="6133575" y="872425"/>
              <a:ext cx="51225" cy="10750"/>
            </a:xfrm>
            <a:custGeom>
              <a:avLst/>
              <a:gdLst/>
              <a:ahLst/>
              <a:cxnLst/>
              <a:rect l="l" t="t" r="r" b="b"/>
              <a:pathLst>
                <a:path w="2049" h="430" extrusionOk="0">
                  <a:moveTo>
                    <a:pt x="1" y="1"/>
                  </a:moveTo>
                  <a:lnTo>
                    <a:pt x="1" y="429"/>
                  </a:lnTo>
                  <a:lnTo>
                    <a:pt x="2049" y="429"/>
                  </a:lnTo>
                  <a:lnTo>
                    <a:pt x="204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52"/>
            <p:cNvSpPr/>
            <p:nvPr/>
          </p:nvSpPr>
          <p:spPr>
            <a:xfrm>
              <a:off x="6118400" y="789075"/>
              <a:ext cx="81600" cy="10750"/>
            </a:xfrm>
            <a:custGeom>
              <a:avLst/>
              <a:gdLst/>
              <a:ahLst/>
              <a:cxnLst/>
              <a:rect l="l" t="t" r="r" b="b"/>
              <a:pathLst>
                <a:path w="3264" h="430" extrusionOk="0">
                  <a:moveTo>
                    <a:pt x="1" y="1"/>
                  </a:moveTo>
                  <a:lnTo>
                    <a:pt x="1" y="430"/>
                  </a:lnTo>
                  <a:lnTo>
                    <a:pt x="3263" y="430"/>
                  </a:lnTo>
                  <a:lnTo>
                    <a:pt x="32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52"/>
            <p:cNvSpPr/>
            <p:nvPr/>
          </p:nvSpPr>
          <p:spPr>
            <a:xfrm>
              <a:off x="6138650" y="883150"/>
              <a:ext cx="41100" cy="19375"/>
            </a:xfrm>
            <a:custGeom>
              <a:avLst/>
              <a:gdLst/>
              <a:ahLst/>
              <a:cxnLst/>
              <a:rect l="l" t="t" r="r" b="b"/>
              <a:pathLst>
                <a:path w="1644" h="775" extrusionOk="0">
                  <a:moveTo>
                    <a:pt x="0" y="0"/>
                  </a:moveTo>
                  <a:lnTo>
                    <a:pt x="417" y="774"/>
                  </a:lnTo>
                  <a:lnTo>
                    <a:pt x="1227" y="774"/>
                  </a:lnTo>
                  <a:lnTo>
                    <a:pt x="16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52"/>
            <p:cNvSpPr/>
            <p:nvPr/>
          </p:nvSpPr>
          <p:spPr>
            <a:xfrm>
              <a:off x="6125550" y="764375"/>
              <a:ext cx="67000" cy="24725"/>
            </a:xfrm>
            <a:custGeom>
              <a:avLst/>
              <a:gdLst/>
              <a:ahLst/>
              <a:cxnLst/>
              <a:rect l="l" t="t" r="r" b="b"/>
              <a:pathLst>
                <a:path w="2680" h="989" extrusionOk="0">
                  <a:moveTo>
                    <a:pt x="322" y="1"/>
                  </a:moveTo>
                  <a:lnTo>
                    <a:pt x="1" y="989"/>
                  </a:lnTo>
                  <a:lnTo>
                    <a:pt x="2679" y="989"/>
                  </a:lnTo>
                  <a:lnTo>
                    <a:pt x="237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52"/>
            <p:cNvSpPr/>
            <p:nvPr/>
          </p:nvSpPr>
          <p:spPr>
            <a:xfrm>
              <a:off x="6144000" y="758425"/>
              <a:ext cx="30400" cy="5975"/>
            </a:xfrm>
            <a:custGeom>
              <a:avLst/>
              <a:gdLst/>
              <a:ahLst/>
              <a:cxnLst/>
              <a:rect l="l" t="t" r="r" b="b"/>
              <a:pathLst>
                <a:path w="1216" h="239" extrusionOk="0">
                  <a:moveTo>
                    <a:pt x="1" y="1"/>
                  </a:moveTo>
                  <a:lnTo>
                    <a:pt x="1" y="239"/>
                  </a:lnTo>
                  <a:lnTo>
                    <a:pt x="1215" y="239"/>
                  </a:lnTo>
                  <a:lnTo>
                    <a:pt x="12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52"/>
            <p:cNvSpPr/>
            <p:nvPr/>
          </p:nvSpPr>
          <p:spPr>
            <a:xfrm>
              <a:off x="6127625" y="799800"/>
              <a:ext cx="63125" cy="72650"/>
            </a:xfrm>
            <a:custGeom>
              <a:avLst/>
              <a:gdLst/>
              <a:ahLst/>
              <a:cxnLst/>
              <a:rect l="l" t="t" r="r" b="b"/>
              <a:pathLst>
                <a:path w="2525" h="2906" extrusionOk="0">
                  <a:moveTo>
                    <a:pt x="1" y="1"/>
                  </a:moveTo>
                  <a:lnTo>
                    <a:pt x="239" y="2906"/>
                  </a:lnTo>
                  <a:lnTo>
                    <a:pt x="2287" y="2906"/>
                  </a:lnTo>
                  <a:lnTo>
                    <a:pt x="252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52"/>
            <p:cNvSpPr/>
            <p:nvPr/>
          </p:nvSpPr>
          <p:spPr>
            <a:xfrm>
              <a:off x="6152050" y="734900"/>
              <a:ext cx="14900" cy="29800"/>
            </a:xfrm>
            <a:custGeom>
              <a:avLst/>
              <a:gdLst/>
              <a:ahLst/>
              <a:cxnLst/>
              <a:rect l="l" t="t" r="r" b="b"/>
              <a:pathLst>
                <a:path w="596" h="1192" extrusionOk="0">
                  <a:moveTo>
                    <a:pt x="298" y="1"/>
                  </a:moveTo>
                  <a:cubicBezTo>
                    <a:pt x="131" y="1"/>
                    <a:pt x="0" y="263"/>
                    <a:pt x="0" y="596"/>
                  </a:cubicBezTo>
                  <a:cubicBezTo>
                    <a:pt x="0" y="930"/>
                    <a:pt x="131" y="1192"/>
                    <a:pt x="298" y="1192"/>
                  </a:cubicBezTo>
                  <a:cubicBezTo>
                    <a:pt x="453" y="1192"/>
                    <a:pt x="595" y="930"/>
                    <a:pt x="595" y="596"/>
                  </a:cubicBezTo>
                  <a:cubicBezTo>
                    <a:pt x="595" y="275"/>
                    <a:pt x="453" y="1"/>
                    <a:pt x="2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52"/>
            <p:cNvSpPr/>
            <p:nvPr/>
          </p:nvSpPr>
          <p:spPr>
            <a:xfrm>
              <a:off x="6109475" y="942675"/>
              <a:ext cx="99450" cy="10150"/>
            </a:xfrm>
            <a:custGeom>
              <a:avLst/>
              <a:gdLst/>
              <a:ahLst/>
              <a:cxnLst/>
              <a:rect l="l" t="t" r="r" b="b"/>
              <a:pathLst>
                <a:path w="3978" h="406" extrusionOk="0">
                  <a:moveTo>
                    <a:pt x="1" y="1"/>
                  </a:moveTo>
                  <a:lnTo>
                    <a:pt x="1" y="405"/>
                  </a:lnTo>
                  <a:lnTo>
                    <a:pt x="3977" y="405"/>
                  </a:lnTo>
                  <a:lnTo>
                    <a:pt x="39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52"/>
            <p:cNvSpPr/>
            <p:nvPr/>
          </p:nvSpPr>
          <p:spPr>
            <a:xfrm>
              <a:off x="6201450" y="936700"/>
              <a:ext cx="26225" cy="22250"/>
            </a:xfrm>
            <a:custGeom>
              <a:avLst/>
              <a:gdLst/>
              <a:ahLst/>
              <a:cxnLst/>
              <a:rect l="l" t="t" r="r" b="b"/>
              <a:pathLst>
                <a:path w="1049" h="890" extrusionOk="0">
                  <a:moveTo>
                    <a:pt x="617" y="1"/>
                  </a:moveTo>
                  <a:cubicBezTo>
                    <a:pt x="610" y="1"/>
                    <a:pt x="603" y="1"/>
                    <a:pt x="596" y="1"/>
                  </a:cubicBezTo>
                  <a:cubicBezTo>
                    <a:pt x="203" y="1"/>
                    <a:pt x="1" y="478"/>
                    <a:pt x="286" y="763"/>
                  </a:cubicBezTo>
                  <a:cubicBezTo>
                    <a:pt x="373" y="850"/>
                    <a:pt x="482" y="889"/>
                    <a:pt x="590" y="889"/>
                  </a:cubicBezTo>
                  <a:cubicBezTo>
                    <a:pt x="821" y="889"/>
                    <a:pt x="1048" y="710"/>
                    <a:pt x="1048" y="442"/>
                  </a:cubicBezTo>
                  <a:cubicBezTo>
                    <a:pt x="1048" y="199"/>
                    <a:pt x="857" y="1"/>
                    <a:pt x="6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52"/>
            <p:cNvSpPr/>
            <p:nvPr/>
          </p:nvSpPr>
          <p:spPr>
            <a:xfrm>
              <a:off x="6090725" y="936725"/>
              <a:ext cx="25550" cy="21900"/>
            </a:xfrm>
            <a:custGeom>
              <a:avLst/>
              <a:gdLst/>
              <a:ahLst/>
              <a:cxnLst/>
              <a:rect l="l" t="t" r="r" b="b"/>
              <a:pathLst>
                <a:path w="1022" h="876" extrusionOk="0">
                  <a:moveTo>
                    <a:pt x="455" y="0"/>
                  </a:moveTo>
                  <a:cubicBezTo>
                    <a:pt x="451" y="0"/>
                    <a:pt x="446" y="0"/>
                    <a:pt x="441" y="0"/>
                  </a:cubicBezTo>
                  <a:cubicBezTo>
                    <a:pt x="191" y="0"/>
                    <a:pt x="0" y="191"/>
                    <a:pt x="0" y="441"/>
                  </a:cubicBezTo>
                  <a:cubicBezTo>
                    <a:pt x="8" y="704"/>
                    <a:pt x="219" y="876"/>
                    <a:pt x="439" y="876"/>
                  </a:cubicBezTo>
                  <a:cubicBezTo>
                    <a:pt x="548" y="876"/>
                    <a:pt x="660" y="833"/>
                    <a:pt x="751" y="739"/>
                  </a:cubicBezTo>
                  <a:cubicBezTo>
                    <a:pt x="1021" y="468"/>
                    <a:pt x="839" y="0"/>
                    <a:pt x="4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40" name="Google Shape;1940;p52"/>
          <p:cNvGrpSpPr/>
          <p:nvPr/>
        </p:nvGrpSpPr>
        <p:grpSpPr>
          <a:xfrm>
            <a:off x="4990641" y="3916493"/>
            <a:ext cx="490641" cy="676657"/>
            <a:chOff x="5605250" y="1168900"/>
            <a:chExt cx="208075" cy="286950"/>
          </a:xfrm>
        </p:grpSpPr>
        <p:sp>
          <p:nvSpPr>
            <p:cNvPr id="1941" name="Google Shape;1941;p52"/>
            <p:cNvSpPr/>
            <p:nvPr/>
          </p:nvSpPr>
          <p:spPr>
            <a:xfrm>
              <a:off x="5605250" y="1168900"/>
              <a:ext cx="208075" cy="208375"/>
            </a:xfrm>
            <a:custGeom>
              <a:avLst/>
              <a:gdLst/>
              <a:ahLst/>
              <a:cxnLst/>
              <a:rect l="l" t="t" r="r" b="b"/>
              <a:pathLst>
                <a:path w="8323" h="8335" extrusionOk="0">
                  <a:moveTo>
                    <a:pt x="4156" y="0"/>
                  </a:moveTo>
                  <a:cubicBezTo>
                    <a:pt x="1858" y="0"/>
                    <a:pt x="0" y="1870"/>
                    <a:pt x="0" y="4167"/>
                  </a:cubicBezTo>
                  <a:cubicBezTo>
                    <a:pt x="0" y="6465"/>
                    <a:pt x="1858" y="8335"/>
                    <a:pt x="4156" y="8335"/>
                  </a:cubicBezTo>
                  <a:cubicBezTo>
                    <a:pt x="6465" y="8335"/>
                    <a:pt x="8323" y="6465"/>
                    <a:pt x="8323" y="4167"/>
                  </a:cubicBezTo>
                  <a:cubicBezTo>
                    <a:pt x="8323" y="1870"/>
                    <a:pt x="6465" y="0"/>
                    <a:pt x="41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52"/>
            <p:cNvSpPr/>
            <p:nvPr/>
          </p:nvSpPr>
          <p:spPr>
            <a:xfrm>
              <a:off x="5709125" y="1168900"/>
              <a:ext cx="104200" cy="208375"/>
            </a:xfrm>
            <a:custGeom>
              <a:avLst/>
              <a:gdLst/>
              <a:ahLst/>
              <a:cxnLst/>
              <a:rect l="l" t="t" r="r" b="b"/>
              <a:pathLst>
                <a:path w="4168" h="8335" extrusionOk="0">
                  <a:moveTo>
                    <a:pt x="1" y="0"/>
                  </a:moveTo>
                  <a:lnTo>
                    <a:pt x="1" y="8335"/>
                  </a:lnTo>
                  <a:cubicBezTo>
                    <a:pt x="2310" y="8335"/>
                    <a:pt x="4168" y="6465"/>
                    <a:pt x="4168" y="4167"/>
                  </a:cubicBezTo>
                  <a:cubicBezTo>
                    <a:pt x="4168" y="1870"/>
                    <a:pt x="231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52"/>
            <p:cNvSpPr/>
            <p:nvPr/>
          </p:nvSpPr>
          <p:spPr>
            <a:xfrm>
              <a:off x="5699600" y="1259300"/>
              <a:ext cx="19375" cy="196550"/>
            </a:xfrm>
            <a:custGeom>
              <a:avLst/>
              <a:gdLst/>
              <a:ahLst/>
              <a:cxnLst/>
              <a:rect l="l" t="t" r="r" b="b"/>
              <a:pathLst>
                <a:path w="775" h="7862" extrusionOk="0">
                  <a:moveTo>
                    <a:pt x="388" y="1"/>
                  </a:moveTo>
                  <a:cubicBezTo>
                    <a:pt x="194" y="1"/>
                    <a:pt x="1" y="129"/>
                    <a:pt x="1" y="385"/>
                  </a:cubicBezTo>
                  <a:lnTo>
                    <a:pt x="1" y="7469"/>
                  </a:lnTo>
                  <a:cubicBezTo>
                    <a:pt x="1" y="7695"/>
                    <a:pt x="167" y="7862"/>
                    <a:pt x="394" y="7862"/>
                  </a:cubicBezTo>
                  <a:cubicBezTo>
                    <a:pt x="608" y="7862"/>
                    <a:pt x="775" y="7695"/>
                    <a:pt x="775" y="7469"/>
                  </a:cubicBezTo>
                  <a:lnTo>
                    <a:pt x="775" y="385"/>
                  </a:lnTo>
                  <a:cubicBezTo>
                    <a:pt x="775" y="129"/>
                    <a:pt x="581" y="1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52"/>
            <p:cNvSpPr/>
            <p:nvPr/>
          </p:nvSpPr>
          <p:spPr>
            <a:xfrm>
              <a:off x="5665375" y="1310575"/>
              <a:ext cx="43775" cy="36050"/>
            </a:xfrm>
            <a:custGeom>
              <a:avLst/>
              <a:gdLst/>
              <a:ahLst/>
              <a:cxnLst/>
              <a:rect l="l" t="t" r="r" b="b"/>
              <a:pathLst>
                <a:path w="1751" h="1442" extrusionOk="0">
                  <a:moveTo>
                    <a:pt x="0" y="1"/>
                  </a:moveTo>
                  <a:lnTo>
                    <a:pt x="1751" y="1441"/>
                  </a:lnTo>
                </a:path>
              </a:pathLst>
            </a:custGeom>
            <a:solidFill>
              <a:srgbClr val="D1D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52"/>
            <p:cNvSpPr/>
            <p:nvPr/>
          </p:nvSpPr>
          <p:spPr>
            <a:xfrm>
              <a:off x="5651075" y="1300725"/>
              <a:ext cx="69100" cy="55725"/>
            </a:xfrm>
            <a:custGeom>
              <a:avLst/>
              <a:gdLst/>
              <a:ahLst/>
              <a:cxnLst/>
              <a:rect l="l" t="t" r="r" b="b"/>
              <a:pathLst>
                <a:path w="2764" h="2229" extrusionOk="0">
                  <a:moveTo>
                    <a:pt x="571" y="0"/>
                  </a:moveTo>
                  <a:cubicBezTo>
                    <a:pt x="251" y="0"/>
                    <a:pt x="0" y="439"/>
                    <a:pt x="322" y="704"/>
                  </a:cubicBezTo>
                  <a:lnTo>
                    <a:pt x="2085" y="2145"/>
                  </a:lnTo>
                  <a:cubicBezTo>
                    <a:pt x="2156" y="2204"/>
                    <a:pt x="2239" y="2228"/>
                    <a:pt x="2335" y="2228"/>
                  </a:cubicBezTo>
                  <a:cubicBezTo>
                    <a:pt x="2442" y="2228"/>
                    <a:pt x="2561" y="2181"/>
                    <a:pt x="2632" y="2085"/>
                  </a:cubicBezTo>
                  <a:cubicBezTo>
                    <a:pt x="2763" y="1919"/>
                    <a:pt x="2739" y="1681"/>
                    <a:pt x="2573" y="1538"/>
                  </a:cubicBezTo>
                  <a:lnTo>
                    <a:pt x="822" y="97"/>
                  </a:lnTo>
                  <a:cubicBezTo>
                    <a:pt x="740" y="29"/>
                    <a:pt x="653" y="0"/>
                    <a:pt x="5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52"/>
            <p:cNvSpPr/>
            <p:nvPr/>
          </p:nvSpPr>
          <p:spPr>
            <a:xfrm>
              <a:off x="5709125" y="1289150"/>
              <a:ext cx="31275" cy="29775"/>
            </a:xfrm>
            <a:custGeom>
              <a:avLst/>
              <a:gdLst/>
              <a:ahLst/>
              <a:cxnLst/>
              <a:rect l="l" t="t" r="r" b="b"/>
              <a:pathLst>
                <a:path w="1251" h="1191" extrusionOk="0">
                  <a:moveTo>
                    <a:pt x="1" y="1191"/>
                  </a:moveTo>
                  <a:lnTo>
                    <a:pt x="1251" y="0"/>
                  </a:lnTo>
                </a:path>
              </a:pathLst>
            </a:custGeom>
            <a:solidFill>
              <a:srgbClr val="D1D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52"/>
            <p:cNvSpPr/>
            <p:nvPr/>
          </p:nvSpPr>
          <p:spPr>
            <a:xfrm>
              <a:off x="5696025" y="1279325"/>
              <a:ext cx="58350" cy="49425"/>
            </a:xfrm>
            <a:custGeom>
              <a:avLst/>
              <a:gdLst/>
              <a:ahLst/>
              <a:cxnLst/>
              <a:rect l="l" t="t" r="r" b="b"/>
              <a:pathLst>
                <a:path w="2334" h="1977" extrusionOk="0">
                  <a:moveTo>
                    <a:pt x="1773" y="0"/>
                  </a:moveTo>
                  <a:cubicBezTo>
                    <a:pt x="1683" y="0"/>
                    <a:pt x="1588" y="35"/>
                    <a:pt x="1501" y="120"/>
                  </a:cubicBezTo>
                  <a:lnTo>
                    <a:pt x="263" y="1310"/>
                  </a:lnTo>
                  <a:cubicBezTo>
                    <a:pt x="1" y="1548"/>
                    <a:pt x="179" y="1977"/>
                    <a:pt x="537" y="1977"/>
                  </a:cubicBezTo>
                  <a:cubicBezTo>
                    <a:pt x="632" y="1977"/>
                    <a:pt x="727" y="1941"/>
                    <a:pt x="799" y="1870"/>
                  </a:cubicBezTo>
                  <a:lnTo>
                    <a:pt x="2049" y="679"/>
                  </a:lnTo>
                  <a:cubicBezTo>
                    <a:pt x="2334" y="403"/>
                    <a:pt x="2079" y="0"/>
                    <a:pt x="17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" name="صورة 5">
            <a:extLst>
              <a:ext uri="{FF2B5EF4-FFF2-40B4-BE49-F238E27FC236}">
                <a16:creationId xmlns:a16="http://schemas.microsoft.com/office/drawing/2014/main" id="{2930A287-BC58-4049-93DD-1BCC3D5E0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623" y="1751959"/>
            <a:ext cx="4402953" cy="29506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90000"/>
              </a:schemeClr>
            </a:solidFill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31"/>
          <p:cNvSpPr txBox="1">
            <a:spLocks noGrp="1"/>
          </p:cNvSpPr>
          <p:nvPr>
            <p:ph type="title"/>
          </p:nvPr>
        </p:nvSpPr>
        <p:spPr>
          <a:xfrm>
            <a:off x="621590" y="309209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/>
              <a:t>Lesson </a:t>
            </a:r>
            <a:r>
              <a:rPr lang="en-US" sz="6000" dirty="0">
                <a:solidFill>
                  <a:schemeClr val="accent4">
                    <a:lumMod val="50000"/>
                  </a:schemeClr>
                </a:solidFill>
              </a:rPr>
              <a:t>Goals</a:t>
            </a:r>
            <a:endParaRPr sz="6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70" name="Google Shape;470;p31"/>
          <p:cNvSpPr txBox="1">
            <a:spLocks noGrp="1"/>
          </p:cNvSpPr>
          <p:nvPr>
            <p:ph type="title" idx="2"/>
          </p:nvPr>
        </p:nvSpPr>
        <p:spPr>
          <a:xfrm>
            <a:off x="1040625" y="1561732"/>
            <a:ext cx="8271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471" name="Google Shape;471;p31"/>
          <p:cNvSpPr txBox="1">
            <a:spLocks noGrp="1"/>
          </p:cNvSpPr>
          <p:nvPr>
            <p:ph type="title" idx="3"/>
          </p:nvPr>
        </p:nvSpPr>
        <p:spPr>
          <a:xfrm>
            <a:off x="1867800" y="1561725"/>
            <a:ext cx="25899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AnalyzeD</a:t>
            </a:r>
            <a:endParaRPr sz="2800" dirty="0"/>
          </a:p>
        </p:txBody>
      </p:sp>
      <p:sp>
        <p:nvSpPr>
          <p:cNvPr id="472" name="Google Shape;472;p31"/>
          <p:cNvSpPr txBox="1">
            <a:spLocks noGrp="1"/>
          </p:cNvSpPr>
          <p:nvPr>
            <p:ph type="title" idx="4"/>
          </p:nvPr>
        </p:nvSpPr>
        <p:spPr>
          <a:xfrm>
            <a:off x="1867800" y="1996835"/>
            <a:ext cx="25899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the text to main elements.</a:t>
            </a:r>
          </a:p>
        </p:txBody>
      </p:sp>
      <p:sp>
        <p:nvSpPr>
          <p:cNvPr id="473" name="Google Shape;473;p31"/>
          <p:cNvSpPr txBox="1">
            <a:spLocks noGrp="1"/>
          </p:cNvSpPr>
          <p:nvPr>
            <p:ph type="title" idx="5"/>
          </p:nvPr>
        </p:nvSpPr>
        <p:spPr>
          <a:xfrm>
            <a:off x="4686300" y="1561732"/>
            <a:ext cx="8271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474" name="Google Shape;474;p31"/>
          <p:cNvSpPr txBox="1">
            <a:spLocks noGrp="1"/>
          </p:cNvSpPr>
          <p:nvPr>
            <p:ph type="title" idx="6"/>
          </p:nvPr>
        </p:nvSpPr>
        <p:spPr>
          <a:xfrm>
            <a:off x="5513475" y="1561725"/>
            <a:ext cx="25899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Describe</a:t>
            </a:r>
            <a:endParaRPr sz="2800" dirty="0"/>
          </a:p>
        </p:txBody>
      </p:sp>
      <p:sp>
        <p:nvSpPr>
          <p:cNvPr id="475" name="Google Shape;475;p31"/>
          <p:cNvSpPr txBox="1">
            <a:spLocks noGrp="1"/>
          </p:cNvSpPr>
          <p:nvPr>
            <p:ph type="title" idx="7"/>
          </p:nvPr>
        </p:nvSpPr>
        <p:spPr>
          <a:xfrm>
            <a:off x="5513474" y="1996835"/>
            <a:ext cx="3094497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S</a:t>
            </a:r>
            <a:r>
              <a:rPr lang="en" sz="1800" dirty="0"/>
              <a:t>ome unusual houses correctly</a:t>
            </a:r>
            <a:endParaRPr sz="1800" dirty="0"/>
          </a:p>
        </p:txBody>
      </p:sp>
      <p:sp>
        <p:nvSpPr>
          <p:cNvPr id="476" name="Google Shape;476;p31"/>
          <p:cNvSpPr txBox="1">
            <a:spLocks noGrp="1"/>
          </p:cNvSpPr>
          <p:nvPr>
            <p:ph type="title" idx="8"/>
          </p:nvPr>
        </p:nvSpPr>
        <p:spPr>
          <a:xfrm>
            <a:off x="1040625" y="3075232"/>
            <a:ext cx="8271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477" name="Google Shape;477;p31"/>
          <p:cNvSpPr txBox="1">
            <a:spLocks noGrp="1"/>
          </p:cNvSpPr>
          <p:nvPr>
            <p:ph type="title" idx="9"/>
          </p:nvPr>
        </p:nvSpPr>
        <p:spPr>
          <a:xfrm>
            <a:off x="1867800" y="3075225"/>
            <a:ext cx="25899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Complete</a:t>
            </a:r>
            <a:endParaRPr sz="2800" dirty="0"/>
          </a:p>
        </p:txBody>
      </p:sp>
      <p:sp>
        <p:nvSpPr>
          <p:cNvPr id="478" name="Google Shape;478;p31"/>
          <p:cNvSpPr txBox="1">
            <a:spLocks noGrp="1"/>
          </p:cNvSpPr>
          <p:nvPr>
            <p:ph type="title" idx="13"/>
          </p:nvPr>
        </p:nvSpPr>
        <p:spPr>
          <a:xfrm>
            <a:off x="1867800" y="3510335"/>
            <a:ext cx="25899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Complete house parts description.</a:t>
            </a:r>
          </a:p>
        </p:txBody>
      </p:sp>
      <p:sp>
        <p:nvSpPr>
          <p:cNvPr id="479" name="Google Shape;479;p31"/>
          <p:cNvSpPr txBox="1">
            <a:spLocks noGrp="1"/>
          </p:cNvSpPr>
          <p:nvPr>
            <p:ph type="title" idx="14"/>
          </p:nvPr>
        </p:nvSpPr>
        <p:spPr>
          <a:xfrm>
            <a:off x="4686300" y="3075232"/>
            <a:ext cx="8271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480" name="Google Shape;480;p31"/>
          <p:cNvSpPr txBox="1">
            <a:spLocks noGrp="1"/>
          </p:cNvSpPr>
          <p:nvPr>
            <p:ph type="title" idx="15"/>
          </p:nvPr>
        </p:nvSpPr>
        <p:spPr>
          <a:xfrm>
            <a:off x="5513475" y="3075225"/>
            <a:ext cx="25899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Write</a:t>
            </a:r>
            <a:endParaRPr sz="2800" dirty="0"/>
          </a:p>
        </p:txBody>
      </p:sp>
      <p:sp>
        <p:nvSpPr>
          <p:cNvPr id="481" name="Google Shape;481;p31"/>
          <p:cNvSpPr txBox="1">
            <a:spLocks noGrp="1"/>
          </p:cNvSpPr>
          <p:nvPr>
            <p:ph type="title" idx="16"/>
          </p:nvPr>
        </p:nvSpPr>
        <p:spPr>
          <a:xfrm>
            <a:off x="5513475" y="3510335"/>
            <a:ext cx="25899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a descriptive essay about a house.</a:t>
            </a:r>
          </a:p>
        </p:txBody>
      </p:sp>
      <p:grpSp>
        <p:nvGrpSpPr>
          <p:cNvPr id="15" name="Google Shape;1926;p52">
            <a:extLst>
              <a:ext uri="{FF2B5EF4-FFF2-40B4-BE49-F238E27FC236}">
                <a16:creationId xmlns:a16="http://schemas.microsoft.com/office/drawing/2014/main" id="{F6E3C833-2BBD-4245-8E7C-3167EE6E9E1D}"/>
              </a:ext>
            </a:extLst>
          </p:cNvPr>
          <p:cNvGrpSpPr/>
          <p:nvPr/>
        </p:nvGrpSpPr>
        <p:grpSpPr>
          <a:xfrm>
            <a:off x="8368221" y="3262775"/>
            <a:ext cx="356221" cy="1880725"/>
            <a:chOff x="6090725" y="734900"/>
            <a:chExt cx="136950" cy="723050"/>
          </a:xfrm>
        </p:grpSpPr>
        <p:sp>
          <p:nvSpPr>
            <p:cNvPr id="16" name="Google Shape;1927;p52">
              <a:extLst>
                <a:ext uri="{FF2B5EF4-FFF2-40B4-BE49-F238E27FC236}">
                  <a16:creationId xmlns:a16="http://schemas.microsoft.com/office/drawing/2014/main" id="{0F97E7E9-72F1-4F4D-896B-D2E1E5FD2282}"/>
                </a:ext>
              </a:extLst>
            </p:cNvPr>
            <p:cNvSpPr/>
            <p:nvPr/>
          </p:nvSpPr>
          <p:spPr>
            <a:xfrm>
              <a:off x="6130600" y="1337075"/>
              <a:ext cx="57175" cy="120875"/>
            </a:xfrm>
            <a:custGeom>
              <a:avLst/>
              <a:gdLst/>
              <a:ahLst/>
              <a:cxnLst/>
              <a:rect l="l" t="t" r="r" b="b"/>
              <a:pathLst>
                <a:path w="2287" h="4835" extrusionOk="0">
                  <a:moveTo>
                    <a:pt x="251" y="0"/>
                  </a:moveTo>
                  <a:lnTo>
                    <a:pt x="1" y="4834"/>
                  </a:lnTo>
                  <a:lnTo>
                    <a:pt x="2287" y="4834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928;p52">
              <a:extLst>
                <a:ext uri="{FF2B5EF4-FFF2-40B4-BE49-F238E27FC236}">
                  <a16:creationId xmlns:a16="http://schemas.microsoft.com/office/drawing/2014/main" id="{58CC9170-58C9-403E-A5E5-CD94145A3073}"/>
                </a:ext>
              </a:extLst>
            </p:cNvPr>
            <p:cNvSpPr/>
            <p:nvPr/>
          </p:nvSpPr>
          <p:spPr>
            <a:xfrm>
              <a:off x="6149075" y="902500"/>
              <a:ext cx="20250" cy="440550"/>
            </a:xfrm>
            <a:custGeom>
              <a:avLst/>
              <a:gdLst/>
              <a:ahLst/>
              <a:cxnLst/>
              <a:rect l="l" t="t" r="r" b="b"/>
              <a:pathLst>
                <a:path w="810" h="17622" extrusionOk="0">
                  <a:moveTo>
                    <a:pt x="0" y="0"/>
                  </a:moveTo>
                  <a:lnTo>
                    <a:pt x="0" y="17621"/>
                  </a:lnTo>
                  <a:lnTo>
                    <a:pt x="810" y="17621"/>
                  </a:lnTo>
                  <a:lnTo>
                    <a:pt x="8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929;p52">
              <a:extLst>
                <a:ext uri="{FF2B5EF4-FFF2-40B4-BE49-F238E27FC236}">
                  <a16:creationId xmlns:a16="http://schemas.microsoft.com/office/drawing/2014/main" id="{A7B5B95B-67DC-41F9-91BA-871009AF3AC0}"/>
                </a:ext>
              </a:extLst>
            </p:cNvPr>
            <p:cNvSpPr/>
            <p:nvPr/>
          </p:nvSpPr>
          <p:spPr>
            <a:xfrm>
              <a:off x="6144300" y="1288850"/>
              <a:ext cx="29800" cy="48250"/>
            </a:xfrm>
            <a:custGeom>
              <a:avLst/>
              <a:gdLst/>
              <a:ahLst/>
              <a:cxnLst/>
              <a:rect l="l" t="t" r="r" b="b"/>
              <a:pathLst>
                <a:path w="1192" h="1930" extrusionOk="0">
                  <a:moveTo>
                    <a:pt x="1" y="0"/>
                  </a:moveTo>
                  <a:lnTo>
                    <a:pt x="1" y="1929"/>
                  </a:lnTo>
                  <a:lnTo>
                    <a:pt x="1191" y="1929"/>
                  </a:lnTo>
                  <a:lnTo>
                    <a:pt x="11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30;p52">
              <a:extLst>
                <a:ext uri="{FF2B5EF4-FFF2-40B4-BE49-F238E27FC236}">
                  <a16:creationId xmlns:a16="http://schemas.microsoft.com/office/drawing/2014/main" id="{0A2C0CE4-CAE8-4908-9D59-82175800E448}"/>
                </a:ext>
              </a:extLst>
            </p:cNvPr>
            <p:cNvSpPr/>
            <p:nvPr/>
          </p:nvSpPr>
          <p:spPr>
            <a:xfrm>
              <a:off x="6133575" y="872425"/>
              <a:ext cx="51225" cy="10750"/>
            </a:xfrm>
            <a:custGeom>
              <a:avLst/>
              <a:gdLst/>
              <a:ahLst/>
              <a:cxnLst/>
              <a:rect l="l" t="t" r="r" b="b"/>
              <a:pathLst>
                <a:path w="2049" h="430" extrusionOk="0">
                  <a:moveTo>
                    <a:pt x="1" y="1"/>
                  </a:moveTo>
                  <a:lnTo>
                    <a:pt x="1" y="429"/>
                  </a:lnTo>
                  <a:lnTo>
                    <a:pt x="2049" y="429"/>
                  </a:lnTo>
                  <a:lnTo>
                    <a:pt x="204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931;p52">
              <a:extLst>
                <a:ext uri="{FF2B5EF4-FFF2-40B4-BE49-F238E27FC236}">
                  <a16:creationId xmlns:a16="http://schemas.microsoft.com/office/drawing/2014/main" id="{E1009845-8D8C-4B41-AA34-8D5403CACC8B}"/>
                </a:ext>
              </a:extLst>
            </p:cNvPr>
            <p:cNvSpPr/>
            <p:nvPr/>
          </p:nvSpPr>
          <p:spPr>
            <a:xfrm>
              <a:off x="6118400" y="789075"/>
              <a:ext cx="81600" cy="10750"/>
            </a:xfrm>
            <a:custGeom>
              <a:avLst/>
              <a:gdLst/>
              <a:ahLst/>
              <a:cxnLst/>
              <a:rect l="l" t="t" r="r" b="b"/>
              <a:pathLst>
                <a:path w="3264" h="430" extrusionOk="0">
                  <a:moveTo>
                    <a:pt x="1" y="1"/>
                  </a:moveTo>
                  <a:lnTo>
                    <a:pt x="1" y="430"/>
                  </a:lnTo>
                  <a:lnTo>
                    <a:pt x="3263" y="430"/>
                  </a:lnTo>
                  <a:lnTo>
                    <a:pt x="32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932;p52">
              <a:extLst>
                <a:ext uri="{FF2B5EF4-FFF2-40B4-BE49-F238E27FC236}">
                  <a16:creationId xmlns:a16="http://schemas.microsoft.com/office/drawing/2014/main" id="{07E4A954-C627-4B5C-A1BD-C3EEF9A2C8DA}"/>
                </a:ext>
              </a:extLst>
            </p:cNvPr>
            <p:cNvSpPr/>
            <p:nvPr/>
          </p:nvSpPr>
          <p:spPr>
            <a:xfrm>
              <a:off x="6138650" y="883150"/>
              <a:ext cx="41100" cy="19375"/>
            </a:xfrm>
            <a:custGeom>
              <a:avLst/>
              <a:gdLst/>
              <a:ahLst/>
              <a:cxnLst/>
              <a:rect l="l" t="t" r="r" b="b"/>
              <a:pathLst>
                <a:path w="1644" h="775" extrusionOk="0">
                  <a:moveTo>
                    <a:pt x="0" y="0"/>
                  </a:moveTo>
                  <a:lnTo>
                    <a:pt x="417" y="774"/>
                  </a:lnTo>
                  <a:lnTo>
                    <a:pt x="1227" y="774"/>
                  </a:lnTo>
                  <a:lnTo>
                    <a:pt x="16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933;p52">
              <a:extLst>
                <a:ext uri="{FF2B5EF4-FFF2-40B4-BE49-F238E27FC236}">
                  <a16:creationId xmlns:a16="http://schemas.microsoft.com/office/drawing/2014/main" id="{1B721001-62EC-4682-9A41-C334D345DB43}"/>
                </a:ext>
              </a:extLst>
            </p:cNvPr>
            <p:cNvSpPr/>
            <p:nvPr/>
          </p:nvSpPr>
          <p:spPr>
            <a:xfrm>
              <a:off x="6125550" y="764375"/>
              <a:ext cx="67000" cy="24725"/>
            </a:xfrm>
            <a:custGeom>
              <a:avLst/>
              <a:gdLst/>
              <a:ahLst/>
              <a:cxnLst/>
              <a:rect l="l" t="t" r="r" b="b"/>
              <a:pathLst>
                <a:path w="2680" h="989" extrusionOk="0">
                  <a:moveTo>
                    <a:pt x="322" y="1"/>
                  </a:moveTo>
                  <a:lnTo>
                    <a:pt x="1" y="989"/>
                  </a:lnTo>
                  <a:lnTo>
                    <a:pt x="2679" y="989"/>
                  </a:lnTo>
                  <a:lnTo>
                    <a:pt x="237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934;p52">
              <a:extLst>
                <a:ext uri="{FF2B5EF4-FFF2-40B4-BE49-F238E27FC236}">
                  <a16:creationId xmlns:a16="http://schemas.microsoft.com/office/drawing/2014/main" id="{C9D45A67-9A24-4662-8185-86E459690123}"/>
                </a:ext>
              </a:extLst>
            </p:cNvPr>
            <p:cNvSpPr/>
            <p:nvPr/>
          </p:nvSpPr>
          <p:spPr>
            <a:xfrm>
              <a:off x="6144000" y="758425"/>
              <a:ext cx="30400" cy="5975"/>
            </a:xfrm>
            <a:custGeom>
              <a:avLst/>
              <a:gdLst/>
              <a:ahLst/>
              <a:cxnLst/>
              <a:rect l="l" t="t" r="r" b="b"/>
              <a:pathLst>
                <a:path w="1216" h="239" extrusionOk="0">
                  <a:moveTo>
                    <a:pt x="1" y="1"/>
                  </a:moveTo>
                  <a:lnTo>
                    <a:pt x="1" y="239"/>
                  </a:lnTo>
                  <a:lnTo>
                    <a:pt x="1215" y="239"/>
                  </a:lnTo>
                  <a:lnTo>
                    <a:pt x="12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935;p52">
              <a:extLst>
                <a:ext uri="{FF2B5EF4-FFF2-40B4-BE49-F238E27FC236}">
                  <a16:creationId xmlns:a16="http://schemas.microsoft.com/office/drawing/2014/main" id="{A8229F72-860E-4C7E-8246-F1AC920DE3DD}"/>
                </a:ext>
              </a:extLst>
            </p:cNvPr>
            <p:cNvSpPr/>
            <p:nvPr/>
          </p:nvSpPr>
          <p:spPr>
            <a:xfrm>
              <a:off x="6127625" y="799800"/>
              <a:ext cx="63125" cy="72650"/>
            </a:xfrm>
            <a:custGeom>
              <a:avLst/>
              <a:gdLst/>
              <a:ahLst/>
              <a:cxnLst/>
              <a:rect l="l" t="t" r="r" b="b"/>
              <a:pathLst>
                <a:path w="2525" h="2906" extrusionOk="0">
                  <a:moveTo>
                    <a:pt x="1" y="1"/>
                  </a:moveTo>
                  <a:lnTo>
                    <a:pt x="239" y="2906"/>
                  </a:lnTo>
                  <a:lnTo>
                    <a:pt x="2287" y="2906"/>
                  </a:lnTo>
                  <a:lnTo>
                    <a:pt x="252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936;p52">
              <a:extLst>
                <a:ext uri="{FF2B5EF4-FFF2-40B4-BE49-F238E27FC236}">
                  <a16:creationId xmlns:a16="http://schemas.microsoft.com/office/drawing/2014/main" id="{A1870D80-94B1-47DD-83B7-94ADF4F1DA35}"/>
                </a:ext>
              </a:extLst>
            </p:cNvPr>
            <p:cNvSpPr/>
            <p:nvPr/>
          </p:nvSpPr>
          <p:spPr>
            <a:xfrm>
              <a:off x="6152050" y="734900"/>
              <a:ext cx="14900" cy="29800"/>
            </a:xfrm>
            <a:custGeom>
              <a:avLst/>
              <a:gdLst/>
              <a:ahLst/>
              <a:cxnLst/>
              <a:rect l="l" t="t" r="r" b="b"/>
              <a:pathLst>
                <a:path w="596" h="1192" extrusionOk="0">
                  <a:moveTo>
                    <a:pt x="298" y="1"/>
                  </a:moveTo>
                  <a:cubicBezTo>
                    <a:pt x="131" y="1"/>
                    <a:pt x="0" y="263"/>
                    <a:pt x="0" y="596"/>
                  </a:cubicBezTo>
                  <a:cubicBezTo>
                    <a:pt x="0" y="930"/>
                    <a:pt x="131" y="1192"/>
                    <a:pt x="298" y="1192"/>
                  </a:cubicBezTo>
                  <a:cubicBezTo>
                    <a:pt x="453" y="1192"/>
                    <a:pt x="595" y="930"/>
                    <a:pt x="595" y="596"/>
                  </a:cubicBezTo>
                  <a:cubicBezTo>
                    <a:pt x="595" y="275"/>
                    <a:pt x="453" y="1"/>
                    <a:pt x="2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937;p52">
              <a:extLst>
                <a:ext uri="{FF2B5EF4-FFF2-40B4-BE49-F238E27FC236}">
                  <a16:creationId xmlns:a16="http://schemas.microsoft.com/office/drawing/2014/main" id="{F5334333-8F25-4BED-9092-5DAF236AF23B}"/>
                </a:ext>
              </a:extLst>
            </p:cNvPr>
            <p:cNvSpPr/>
            <p:nvPr/>
          </p:nvSpPr>
          <p:spPr>
            <a:xfrm>
              <a:off x="6109475" y="942675"/>
              <a:ext cx="99450" cy="10150"/>
            </a:xfrm>
            <a:custGeom>
              <a:avLst/>
              <a:gdLst/>
              <a:ahLst/>
              <a:cxnLst/>
              <a:rect l="l" t="t" r="r" b="b"/>
              <a:pathLst>
                <a:path w="3978" h="406" extrusionOk="0">
                  <a:moveTo>
                    <a:pt x="1" y="1"/>
                  </a:moveTo>
                  <a:lnTo>
                    <a:pt x="1" y="405"/>
                  </a:lnTo>
                  <a:lnTo>
                    <a:pt x="3977" y="405"/>
                  </a:lnTo>
                  <a:lnTo>
                    <a:pt x="39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938;p52">
              <a:extLst>
                <a:ext uri="{FF2B5EF4-FFF2-40B4-BE49-F238E27FC236}">
                  <a16:creationId xmlns:a16="http://schemas.microsoft.com/office/drawing/2014/main" id="{0CAB7664-F219-41D7-BC48-BFB69880BA4D}"/>
                </a:ext>
              </a:extLst>
            </p:cNvPr>
            <p:cNvSpPr/>
            <p:nvPr/>
          </p:nvSpPr>
          <p:spPr>
            <a:xfrm>
              <a:off x="6201450" y="936700"/>
              <a:ext cx="26225" cy="22250"/>
            </a:xfrm>
            <a:custGeom>
              <a:avLst/>
              <a:gdLst/>
              <a:ahLst/>
              <a:cxnLst/>
              <a:rect l="l" t="t" r="r" b="b"/>
              <a:pathLst>
                <a:path w="1049" h="890" extrusionOk="0">
                  <a:moveTo>
                    <a:pt x="617" y="1"/>
                  </a:moveTo>
                  <a:cubicBezTo>
                    <a:pt x="610" y="1"/>
                    <a:pt x="603" y="1"/>
                    <a:pt x="596" y="1"/>
                  </a:cubicBezTo>
                  <a:cubicBezTo>
                    <a:pt x="203" y="1"/>
                    <a:pt x="1" y="478"/>
                    <a:pt x="286" y="763"/>
                  </a:cubicBezTo>
                  <a:cubicBezTo>
                    <a:pt x="373" y="850"/>
                    <a:pt x="482" y="889"/>
                    <a:pt x="590" y="889"/>
                  </a:cubicBezTo>
                  <a:cubicBezTo>
                    <a:pt x="821" y="889"/>
                    <a:pt x="1048" y="710"/>
                    <a:pt x="1048" y="442"/>
                  </a:cubicBezTo>
                  <a:cubicBezTo>
                    <a:pt x="1048" y="199"/>
                    <a:pt x="857" y="1"/>
                    <a:pt x="6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939;p52">
              <a:extLst>
                <a:ext uri="{FF2B5EF4-FFF2-40B4-BE49-F238E27FC236}">
                  <a16:creationId xmlns:a16="http://schemas.microsoft.com/office/drawing/2014/main" id="{5E03702A-4174-4009-A9B0-53712C6DC622}"/>
                </a:ext>
              </a:extLst>
            </p:cNvPr>
            <p:cNvSpPr/>
            <p:nvPr/>
          </p:nvSpPr>
          <p:spPr>
            <a:xfrm>
              <a:off x="6090725" y="936725"/>
              <a:ext cx="25550" cy="21900"/>
            </a:xfrm>
            <a:custGeom>
              <a:avLst/>
              <a:gdLst/>
              <a:ahLst/>
              <a:cxnLst/>
              <a:rect l="l" t="t" r="r" b="b"/>
              <a:pathLst>
                <a:path w="1022" h="876" extrusionOk="0">
                  <a:moveTo>
                    <a:pt x="455" y="0"/>
                  </a:moveTo>
                  <a:cubicBezTo>
                    <a:pt x="451" y="0"/>
                    <a:pt x="446" y="0"/>
                    <a:pt x="441" y="0"/>
                  </a:cubicBezTo>
                  <a:cubicBezTo>
                    <a:pt x="191" y="0"/>
                    <a:pt x="0" y="191"/>
                    <a:pt x="0" y="441"/>
                  </a:cubicBezTo>
                  <a:cubicBezTo>
                    <a:pt x="8" y="704"/>
                    <a:pt x="219" y="876"/>
                    <a:pt x="439" y="876"/>
                  </a:cubicBezTo>
                  <a:cubicBezTo>
                    <a:pt x="548" y="876"/>
                    <a:pt x="660" y="833"/>
                    <a:pt x="751" y="739"/>
                  </a:cubicBezTo>
                  <a:cubicBezTo>
                    <a:pt x="1021" y="468"/>
                    <a:pt x="839" y="0"/>
                    <a:pt x="4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" name="Google Shape;1940;p52">
            <a:extLst>
              <a:ext uri="{FF2B5EF4-FFF2-40B4-BE49-F238E27FC236}">
                <a16:creationId xmlns:a16="http://schemas.microsoft.com/office/drawing/2014/main" id="{BD73FEB5-C209-4FE1-B3F9-B3E3BC75AB8F}"/>
              </a:ext>
            </a:extLst>
          </p:cNvPr>
          <p:cNvGrpSpPr/>
          <p:nvPr/>
        </p:nvGrpSpPr>
        <p:grpSpPr>
          <a:xfrm>
            <a:off x="7512805" y="4466843"/>
            <a:ext cx="490641" cy="676657"/>
            <a:chOff x="5605250" y="1168900"/>
            <a:chExt cx="208075" cy="286950"/>
          </a:xfrm>
        </p:grpSpPr>
        <p:sp>
          <p:nvSpPr>
            <p:cNvPr id="30" name="Google Shape;1941;p52">
              <a:extLst>
                <a:ext uri="{FF2B5EF4-FFF2-40B4-BE49-F238E27FC236}">
                  <a16:creationId xmlns:a16="http://schemas.microsoft.com/office/drawing/2014/main" id="{51D35629-9423-4E0A-AA0D-69DD79A60F11}"/>
                </a:ext>
              </a:extLst>
            </p:cNvPr>
            <p:cNvSpPr/>
            <p:nvPr/>
          </p:nvSpPr>
          <p:spPr>
            <a:xfrm>
              <a:off x="5605250" y="1168900"/>
              <a:ext cx="208075" cy="208375"/>
            </a:xfrm>
            <a:custGeom>
              <a:avLst/>
              <a:gdLst/>
              <a:ahLst/>
              <a:cxnLst/>
              <a:rect l="l" t="t" r="r" b="b"/>
              <a:pathLst>
                <a:path w="8323" h="8335" extrusionOk="0">
                  <a:moveTo>
                    <a:pt x="4156" y="0"/>
                  </a:moveTo>
                  <a:cubicBezTo>
                    <a:pt x="1858" y="0"/>
                    <a:pt x="0" y="1870"/>
                    <a:pt x="0" y="4167"/>
                  </a:cubicBezTo>
                  <a:cubicBezTo>
                    <a:pt x="0" y="6465"/>
                    <a:pt x="1858" y="8335"/>
                    <a:pt x="4156" y="8335"/>
                  </a:cubicBezTo>
                  <a:cubicBezTo>
                    <a:pt x="6465" y="8335"/>
                    <a:pt x="8323" y="6465"/>
                    <a:pt x="8323" y="4167"/>
                  </a:cubicBezTo>
                  <a:cubicBezTo>
                    <a:pt x="8323" y="1870"/>
                    <a:pt x="6465" y="0"/>
                    <a:pt x="41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942;p52">
              <a:extLst>
                <a:ext uri="{FF2B5EF4-FFF2-40B4-BE49-F238E27FC236}">
                  <a16:creationId xmlns:a16="http://schemas.microsoft.com/office/drawing/2014/main" id="{2110B6B6-1DFF-46A8-AB14-E54B9454864F}"/>
                </a:ext>
              </a:extLst>
            </p:cNvPr>
            <p:cNvSpPr/>
            <p:nvPr/>
          </p:nvSpPr>
          <p:spPr>
            <a:xfrm>
              <a:off x="5709125" y="1168900"/>
              <a:ext cx="104200" cy="208375"/>
            </a:xfrm>
            <a:custGeom>
              <a:avLst/>
              <a:gdLst/>
              <a:ahLst/>
              <a:cxnLst/>
              <a:rect l="l" t="t" r="r" b="b"/>
              <a:pathLst>
                <a:path w="4168" h="8335" extrusionOk="0">
                  <a:moveTo>
                    <a:pt x="1" y="0"/>
                  </a:moveTo>
                  <a:lnTo>
                    <a:pt x="1" y="8335"/>
                  </a:lnTo>
                  <a:cubicBezTo>
                    <a:pt x="2310" y="8335"/>
                    <a:pt x="4168" y="6465"/>
                    <a:pt x="4168" y="4167"/>
                  </a:cubicBezTo>
                  <a:cubicBezTo>
                    <a:pt x="4168" y="1870"/>
                    <a:pt x="231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943;p52">
              <a:extLst>
                <a:ext uri="{FF2B5EF4-FFF2-40B4-BE49-F238E27FC236}">
                  <a16:creationId xmlns:a16="http://schemas.microsoft.com/office/drawing/2014/main" id="{E7765AA5-0FD7-4ECA-AA35-3D04E0B16FCC}"/>
                </a:ext>
              </a:extLst>
            </p:cNvPr>
            <p:cNvSpPr/>
            <p:nvPr/>
          </p:nvSpPr>
          <p:spPr>
            <a:xfrm>
              <a:off x="5699600" y="1259300"/>
              <a:ext cx="19375" cy="196550"/>
            </a:xfrm>
            <a:custGeom>
              <a:avLst/>
              <a:gdLst/>
              <a:ahLst/>
              <a:cxnLst/>
              <a:rect l="l" t="t" r="r" b="b"/>
              <a:pathLst>
                <a:path w="775" h="7862" extrusionOk="0">
                  <a:moveTo>
                    <a:pt x="388" y="1"/>
                  </a:moveTo>
                  <a:cubicBezTo>
                    <a:pt x="194" y="1"/>
                    <a:pt x="1" y="129"/>
                    <a:pt x="1" y="385"/>
                  </a:cubicBezTo>
                  <a:lnTo>
                    <a:pt x="1" y="7469"/>
                  </a:lnTo>
                  <a:cubicBezTo>
                    <a:pt x="1" y="7695"/>
                    <a:pt x="167" y="7862"/>
                    <a:pt x="394" y="7862"/>
                  </a:cubicBezTo>
                  <a:cubicBezTo>
                    <a:pt x="608" y="7862"/>
                    <a:pt x="775" y="7695"/>
                    <a:pt x="775" y="7469"/>
                  </a:cubicBezTo>
                  <a:lnTo>
                    <a:pt x="775" y="385"/>
                  </a:lnTo>
                  <a:cubicBezTo>
                    <a:pt x="775" y="129"/>
                    <a:pt x="581" y="1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944;p52">
              <a:extLst>
                <a:ext uri="{FF2B5EF4-FFF2-40B4-BE49-F238E27FC236}">
                  <a16:creationId xmlns:a16="http://schemas.microsoft.com/office/drawing/2014/main" id="{111748C8-06F5-48CB-B2AA-32A5E3478E45}"/>
                </a:ext>
              </a:extLst>
            </p:cNvPr>
            <p:cNvSpPr/>
            <p:nvPr/>
          </p:nvSpPr>
          <p:spPr>
            <a:xfrm>
              <a:off x="5665375" y="1310575"/>
              <a:ext cx="43775" cy="36050"/>
            </a:xfrm>
            <a:custGeom>
              <a:avLst/>
              <a:gdLst/>
              <a:ahLst/>
              <a:cxnLst/>
              <a:rect l="l" t="t" r="r" b="b"/>
              <a:pathLst>
                <a:path w="1751" h="1442" extrusionOk="0">
                  <a:moveTo>
                    <a:pt x="0" y="1"/>
                  </a:moveTo>
                  <a:lnTo>
                    <a:pt x="1751" y="1441"/>
                  </a:lnTo>
                </a:path>
              </a:pathLst>
            </a:custGeom>
            <a:solidFill>
              <a:srgbClr val="D1D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945;p52">
              <a:extLst>
                <a:ext uri="{FF2B5EF4-FFF2-40B4-BE49-F238E27FC236}">
                  <a16:creationId xmlns:a16="http://schemas.microsoft.com/office/drawing/2014/main" id="{1221359E-65C4-4E5B-BCCB-0F70C2B68DB0}"/>
                </a:ext>
              </a:extLst>
            </p:cNvPr>
            <p:cNvSpPr/>
            <p:nvPr/>
          </p:nvSpPr>
          <p:spPr>
            <a:xfrm>
              <a:off x="5651075" y="1300725"/>
              <a:ext cx="69100" cy="55725"/>
            </a:xfrm>
            <a:custGeom>
              <a:avLst/>
              <a:gdLst/>
              <a:ahLst/>
              <a:cxnLst/>
              <a:rect l="l" t="t" r="r" b="b"/>
              <a:pathLst>
                <a:path w="2764" h="2229" extrusionOk="0">
                  <a:moveTo>
                    <a:pt x="571" y="0"/>
                  </a:moveTo>
                  <a:cubicBezTo>
                    <a:pt x="251" y="0"/>
                    <a:pt x="0" y="439"/>
                    <a:pt x="322" y="704"/>
                  </a:cubicBezTo>
                  <a:lnTo>
                    <a:pt x="2085" y="2145"/>
                  </a:lnTo>
                  <a:cubicBezTo>
                    <a:pt x="2156" y="2204"/>
                    <a:pt x="2239" y="2228"/>
                    <a:pt x="2335" y="2228"/>
                  </a:cubicBezTo>
                  <a:cubicBezTo>
                    <a:pt x="2442" y="2228"/>
                    <a:pt x="2561" y="2181"/>
                    <a:pt x="2632" y="2085"/>
                  </a:cubicBezTo>
                  <a:cubicBezTo>
                    <a:pt x="2763" y="1919"/>
                    <a:pt x="2739" y="1681"/>
                    <a:pt x="2573" y="1538"/>
                  </a:cubicBezTo>
                  <a:lnTo>
                    <a:pt x="822" y="97"/>
                  </a:lnTo>
                  <a:cubicBezTo>
                    <a:pt x="740" y="29"/>
                    <a:pt x="653" y="0"/>
                    <a:pt x="5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46;p52">
              <a:extLst>
                <a:ext uri="{FF2B5EF4-FFF2-40B4-BE49-F238E27FC236}">
                  <a16:creationId xmlns:a16="http://schemas.microsoft.com/office/drawing/2014/main" id="{CF76B64D-21F7-4913-871B-D347FCAFE076}"/>
                </a:ext>
              </a:extLst>
            </p:cNvPr>
            <p:cNvSpPr/>
            <p:nvPr/>
          </p:nvSpPr>
          <p:spPr>
            <a:xfrm>
              <a:off x="5709125" y="1289150"/>
              <a:ext cx="31275" cy="29775"/>
            </a:xfrm>
            <a:custGeom>
              <a:avLst/>
              <a:gdLst/>
              <a:ahLst/>
              <a:cxnLst/>
              <a:rect l="l" t="t" r="r" b="b"/>
              <a:pathLst>
                <a:path w="1251" h="1191" extrusionOk="0">
                  <a:moveTo>
                    <a:pt x="1" y="1191"/>
                  </a:moveTo>
                  <a:lnTo>
                    <a:pt x="1251" y="0"/>
                  </a:lnTo>
                </a:path>
              </a:pathLst>
            </a:custGeom>
            <a:solidFill>
              <a:srgbClr val="D1D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947;p52">
              <a:extLst>
                <a:ext uri="{FF2B5EF4-FFF2-40B4-BE49-F238E27FC236}">
                  <a16:creationId xmlns:a16="http://schemas.microsoft.com/office/drawing/2014/main" id="{563B0965-C6E9-4F6E-9255-D80DD8FA313A}"/>
                </a:ext>
              </a:extLst>
            </p:cNvPr>
            <p:cNvSpPr/>
            <p:nvPr/>
          </p:nvSpPr>
          <p:spPr>
            <a:xfrm>
              <a:off x="5696025" y="1279325"/>
              <a:ext cx="58350" cy="49425"/>
            </a:xfrm>
            <a:custGeom>
              <a:avLst/>
              <a:gdLst/>
              <a:ahLst/>
              <a:cxnLst/>
              <a:rect l="l" t="t" r="r" b="b"/>
              <a:pathLst>
                <a:path w="2334" h="1977" extrusionOk="0">
                  <a:moveTo>
                    <a:pt x="1773" y="0"/>
                  </a:moveTo>
                  <a:cubicBezTo>
                    <a:pt x="1683" y="0"/>
                    <a:pt x="1588" y="35"/>
                    <a:pt x="1501" y="120"/>
                  </a:cubicBezTo>
                  <a:lnTo>
                    <a:pt x="263" y="1310"/>
                  </a:lnTo>
                  <a:cubicBezTo>
                    <a:pt x="1" y="1548"/>
                    <a:pt x="179" y="1977"/>
                    <a:pt x="537" y="1977"/>
                  </a:cubicBezTo>
                  <a:cubicBezTo>
                    <a:pt x="632" y="1977"/>
                    <a:pt x="727" y="1941"/>
                    <a:pt x="799" y="1870"/>
                  </a:cubicBezTo>
                  <a:lnTo>
                    <a:pt x="2049" y="679"/>
                  </a:lnTo>
                  <a:cubicBezTo>
                    <a:pt x="2334" y="403"/>
                    <a:pt x="2079" y="0"/>
                    <a:pt x="17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" name="Google Shape;1926;p52">
            <a:extLst>
              <a:ext uri="{FF2B5EF4-FFF2-40B4-BE49-F238E27FC236}">
                <a16:creationId xmlns:a16="http://schemas.microsoft.com/office/drawing/2014/main" id="{019AD177-6484-4373-A439-2CF5095C06A6}"/>
              </a:ext>
            </a:extLst>
          </p:cNvPr>
          <p:cNvGrpSpPr/>
          <p:nvPr/>
        </p:nvGrpSpPr>
        <p:grpSpPr>
          <a:xfrm>
            <a:off x="291021" y="3262775"/>
            <a:ext cx="356221" cy="1880725"/>
            <a:chOff x="6090725" y="734900"/>
            <a:chExt cx="136950" cy="723050"/>
          </a:xfrm>
        </p:grpSpPr>
        <p:sp>
          <p:nvSpPr>
            <p:cNvPr id="38" name="Google Shape;1927;p52">
              <a:extLst>
                <a:ext uri="{FF2B5EF4-FFF2-40B4-BE49-F238E27FC236}">
                  <a16:creationId xmlns:a16="http://schemas.microsoft.com/office/drawing/2014/main" id="{47DA67E6-4344-47A5-9183-E9C6F1451953}"/>
                </a:ext>
              </a:extLst>
            </p:cNvPr>
            <p:cNvSpPr/>
            <p:nvPr/>
          </p:nvSpPr>
          <p:spPr>
            <a:xfrm>
              <a:off x="6130600" y="1337075"/>
              <a:ext cx="57175" cy="120875"/>
            </a:xfrm>
            <a:custGeom>
              <a:avLst/>
              <a:gdLst/>
              <a:ahLst/>
              <a:cxnLst/>
              <a:rect l="l" t="t" r="r" b="b"/>
              <a:pathLst>
                <a:path w="2287" h="4835" extrusionOk="0">
                  <a:moveTo>
                    <a:pt x="251" y="0"/>
                  </a:moveTo>
                  <a:lnTo>
                    <a:pt x="1" y="4834"/>
                  </a:lnTo>
                  <a:lnTo>
                    <a:pt x="2287" y="4834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928;p52">
              <a:extLst>
                <a:ext uri="{FF2B5EF4-FFF2-40B4-BE49-F238E27FC236}">
                  <a16:creationId xmlns:a16="http://schemas.microsoft.com/office/drawing/2014/main" id="{D335D69C-16E3-4BB8-B9A3-4F660CD1753C}"/>
                </a:ext>
              </a:extLst>
            </p:cNvPr>
            <p:cNvSpPr/>
            <p:nvPr/>
          </p:nvSpPr>
          <p:spPr>
            <a:xfrm>
              <a:off x="6149075" y="902500"/>
              <a:ext cx="20250" cy="440550"/>
            </a:xfrm>
            <a:custGeom>
              <a:avLst/>
              <a:gdLst/>
              <a:ahLst/>
              <a:cxnLst/>
              <a:rect l="l" t="t" r="r" b="b"/>
              <a:pathLst>
                <a:path w="810" h="17622" extrusionOk="0">
                  <a:moveTo>
                    <a:pt x="0" y="0"/>
                  </a:moveTo>
                  <a:lnTo>
                    <a:pt x="0" y="17621"/>
                  </a:lnTo>
                  <a:lnTo>
                    <a:pt x="810" y="17621"/>
                  </a:lnTo>
                  <a:lnTo>
                    <a:pt x="8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929;p52">
              <a:extLst>
                <a:ext uri="{FF2B5EF4-FFF2-40B4-BE49-F238E27FC236}">
                  <a16:creationId xmlns:a16="http://schemas.microsoft.com/office/drawing/2014/main" id="{5139554B-7603-469E-A77C-F270A41B8771}"/>
                </a:ext>
              </a:extLst>
            </p:cNvPr>
            <p:cNvSpPr/>
            <p:nvPr/>
          </p:nvSpPr>
          <p:spPr>
            <a:xfrm>
              <a:off x="6144300" y="1288850"/>
              <a:ext cx="29800" cy="48250"/>
            </a:xfrm>
            <a:custGeom>
              <a:avLst/>
              <a:gdLst/>
              <a:ahLst/>
              <a:cxnLst/>
              <a:rect l="l" t="t" r="r" b="b"/>
              <a:pathLst>
                <a:path w="1192" h="1930" extrusionOk="0">
                  <a:moveTo>
                    <a:pt x="1" y="0"/>
                  </a:moveTo>
                  <a:lnTo>
                    <a:pt x="1" y="1929"/>
                  </a:lnTo>
                  <a:lnTo>
                    <a:pt x="1191" y="1929"/>
                  </a:lnTo>
                  <a:lnTo>
                    <a:pt x="11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930;p52">
              <a:extLst>
                <a:ext uri="{FF2B5EF4-FFF2-40B4-BE49-F238E27FC236}">
                  <a16:creationId xmlns:a16="http://schemas.microsoft.com/office/drawing/2014/main" id="{887CC45F-BDDB-4241-85EA-425EDDA2ACEE}"/>
                </a:ext>
              </a:extLst>
            </p:cNvPr>
            <p:cNvSpPr/>
            <p:nvPr/>
          </p:nvSpPr>
          <p:spPr>
            <a:xfrm>
              <a:off x="6133575" y="872425"/>
              <a:ext cx="51225" cy="10750"/>
            </a:xfrm>
            <a:custGeom>
              <a:avLst/>
              <a:gdLst/>
              <a:ahLst/>
              <a:cxnLst/>
              <a:rect l="l" t="t" r="r" b="b"/>
              <a:pathLst>
                <a:path w="2049" h="430" extrusionOk="0">
                  <a:moveTo>
                    <a:pt x="1" y="1"/>
                  </a:moveTo>
                  <a:lnTo>
                    <a:pt x="1" y="429"/>
                  </a:lnTo>
                  <a:lnTo>
                    <a:pt x="2049" y="429"/>
                  </a:lnTo>
                  <a:lnTo>
                    <a:pt x="204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931;p52">
              <a:extLst>
                <a:ext uri="{FF2B5EF4-FFF2-40B4-BE49-F238E27FC236}">
                  <a16:creationId xmlns:a16="http://schemas.microsoft.com/office/drawing/2014/main" id="{89849C97-E3C5-4459-89E6-947A4423CE62}"/>
                </a:ext>
              </a:extLst>
            </p:cNvPr>
            <p:cNvSpPr/>
            <p:nvPr/>
          </p:nvSpPr>
          <p:spPr>
            <a:xfrm>
              <a:off x="6118400" y="789075"/>
              <a:ext cx="81600" cy="10750"/>
            </a:xfrm>
            <a:custGeom>
              <a:avLst/>
              <a:gdLst/>
              <a:ahLst/>
              <a:cxnLst/>
              <a:rect l="l" t="t" r="r" b="b"/>
              <a:pathLst>
                <a:path w="3264" h="430" extrusionOk="0">
                  <a:moveTo>
                    <a:pt x="1" y="1"/>
                  </a:moveTo>
                  <a:lnTo>
                    <a:pt x="1" y="430"/>
                  </a:lnTo>
                  <a:lnTo>
                    <a:pt x="3263" y="430"/>
                  </a:lnTo>
                  <a:lnTo>
                    <a:pt x="32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932;p52">
              <a:extLst>
                <a:ext uri="{FF2B5EF4-FFF2-40B4-BE49-F238E27FC236}">
                  <a16:creationId xmlns:a16="http://schemas.microsoft.com/office/drawing/2014/main" id="{2FFB97D7-3DF1-4D45-A7B5-1C4C7518389F}"/>
                </a:ext>
              </a:extLst>
            </p:cNvPr>
            <p:cNvSpPr/>
            <p:nvPr/>
          </p:nvSpPr>
          <p:spPr>
            <a:xfrm>
              <a:off x="6138650" y="883150"/>
              <a:ext cx="41100" cy="19375"/>
            </a:xfrm>
            <a:custGeom>
              <a:avLst/>
              <a:gdLst/>
              <a:ahLst/>
              <a:cxnLst/>
              <a:rect l="l" t="t" r="r" b="b"/>
              <a:pathLst>
                <a:path w="1644" h="775" extrusionOk="0">
                  <a:moveTo>
                    <a:pt x="0" y="0"/>
                  </a:moveTo>
                  <a:lnTo>
                    <a:pt x="417" y="774"/>
                  </a:lnTo>
                  <a:lnTo>
                    <a:pt x="1227" y="774"/>
                  </a:lnTo>
                  <a:lnTo>
                    <a:pt x="16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933;p52">
              <a:extLst>
                <a:ext uri="{FF2B5EF4-FFF2-40B4-BE49-F238E27FC236}">
                  <a16:creationId xmlns:a16="http://schemas.microsoft.com/office/drawing/2014/main" id="{B28420E8-62E0-400A-8B27-06C127FC09E0}"/>
                </a:ext>
              </a:extLst>
            </p:cNvPr>
            <p:cNvSpPr/>
            <p:nvPr/>
          </p:nvSpPr>
          <p:spPr>
            <a:xfrm>
              <a:off x="6125550" y="764375"/>
              <a:ext cx="67000" cy="24725"/>
            </a:xfrm>
            <a:custGeom>
              <a:avLst/>
              <a:gdLst/>
              <a:ahLst/>
              <a:cxnLst/>
              <a:rect l="l" t="t" r="r" b="b"/>
              <a:pathLst>
                <a:path w="2680" h="989" extrusionOk="0">
                  <a:moveTo>
                    <a:pt x="322" y="1"/>
                  </a:moveTo>
                  <a:lnTo>
                    <a:pt x="1" y="989"/>
                  </a:lnTo>
                  <a:lnTo>
                    <a:pt x="2679" y="989"/>
                  </a:lnTo>
                  <a:lnTo>
                    <a:pt x="237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934;p52">
              <a:extLst>
                <a:ext uri="{FF2B5EF4-FFF2-40B4-BE49-F238E27FC236}">
                  <a16:creationId xmlns:a16="http://schemas.microsoft.com/office/drawing/2014/main" id="{4F02F13E-F2CB-41AA-A544-D4A0AC13A6B6}"/>
                </a:ext>
              </a:extLst>
            </p:cNvPr>
            <p:cNvSpPr/>
            <p:nvPr/>
          </p:nvSpPr>
          <p:spPr>
            <a:xfrm>
              <a:off x="6144000" y="758425"/>
              <a:ext cx="30400" cy="5975"/>
            </a:xfrm>
            <a:custGeom>
              <a:avLst/>
              <a:gdLst/>
              <a:ahLst/>
              <a:cxnLst/>
              <a:rect l="l" t="t" r="r" b="b"/>
              <a:pathLst>
                <a:path w="1216" h="239" extrusionOk="0">
                  <a:moveTo>
                    <a:pt x="1" y="1"/>
                  </a:moveTo>
                  <a:lnTo>
                    <a:pt x="1" y="239"/>
                  </a:lnTo>
                  <a:lnTo>
                    <a:pt x="1215" y="239"/>
                  </a:lnTo>
                  <a:lnTo>
                    <a:pt x="12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935;p52">
              <a:extLst>
                <a:ext uri="{FF2B5EF4-FFF2-40B4-BE49-F238E27FC236}">
                  <a16:creationId xmlns:a16="http://schemas.microsoft.com/office/drawing/2014/main" id="{161B2A51-69FB-40A2-92D2-A7B6CEAD8E22}"/>
                </a:ext>
              </a:extLst>
            </p:cNvPr>
            <p:cNvSpPr/>
            <p:nvPr/>
          </p:nvSpPr>
          <p:spPr>
            <a:xfrm>
              <a:off x="6127625" y="799800"/>
              <a:ext cx="63125" cy="72650"/>
            </a:xfrm>
            <a:custGeom>
              <a:avLst/>
              <a:gdLst/>
              <a:ahLst/>
              <a:cxnLst/>
              <a:rect l="l" t="t" r="r" b="b"/>
              <a:pathLst>
                <a:path w="2525" h="2906" extrusionOk="0">
                  <a:moveTo>
                    <a:pt x="1" y="1"/>
                  </a:moveTo>
                  <a:lnTo>
                    <a:pt x="239" y="2906"/>
                  </a:lnTo>
                  <a:lnTo>
                    <a:pt x="2287" y="2906"/>
                  </a:lnTo>
                  <a:lnTo>
                    <a:pt x="252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936;p52">
              <a:extLst>
                <a:ext uri="{FF2B5EF4-FFF2-40B4-BE49-F238E27FC236}">
                  <a16:creationId xmlns:a16="http://schemas.microsoft.com/office/drawing/2014/main" id="{952851AB-7AD0-44AC-BF6D-0B1807A0B694}"/>
                </a:ext>
              </a:extLst>
            </p:cNvPr>
            <p:cNvSpPr/>
            <p:nvPr/>
          </p:nvSpPr>
          <p:spPr>
            <a:xfrm>
              <a:off x="6152050" y="734900"/>
              <a:ext cx="14900" cy="29800"/>
            </a:xfrm>
            <a:custGeom>
              <a:avLst/>
              <a:gdLst/>
              <a:ahLst/>
              <a:cxnLst/>
              <a:rect l="l" t="t" r="r" b="b"/>
              <a:pathLst>
                <a:path w="596" h="1192" extrusionOk="0">
                  <a:moveTo>
                    <a:pt x="298" y="1"/>
                  </a:moveTo>
                  <a:cubicBezTo>
                    <a:pt x="131" y="1"/>
                    <a:pt x="0" y="263"/>
                    <a:pt x="0" y="596"/>
                  </a:cubicBezTo>
                  <a:cubicBezTo>
                    <a:pt x="0" y="930"/>
                    <a:pt x="131" y="1192"/>
                    <a:pt x="298" y="1192"/>
                  </a:cubicBezTo>
                  <a:cubicBezTo>
                    <a:pt x="453" y="1192"/>
                    <a:pt x="595" y="930"/>
                    <a:pt x="595" y="596"/>
                  </a:cubicBezTo>
                  <a:cubicBezTo>
                    <a:pt x="595" y="275"/>
                    <a:pt x="453" y="1"/>
                    <a:pt x="2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937;p52">
              <a:extLst>
                <a:ext uri="{FF2B5EF4-FFF2-40B4-BE49-F238E27FC236}">
                  <a16:creationId xmlns:a16="http://schemas.microsoft.com/office/drawing/2014/main" id="{744E5C50-D153-4911-AB00-84D4B27E9064}"/>
                </a:ext>
              </a:extLst>
            </p:cNvPr>
            <p:cNvSpPr/>
            <p:nvPr/>
          </p:nvSpPr>
          <p:spPr>
            <a:xfrm>
              <a:off x="6109475" y="942675"/>
              <a:ext cx="99450" cy="10150"/>
            </a:xfrm>
            <a:custGeom>
              <a:avLst/>
              <a:gdLst/>
              <a:ahLst/>
              <a:cxnLst/>
              <a:rect l="l" t="t" r="r" b="b"/>
              <a:pathLst>
                <a:path w="3978" h="406" extrusionOk="0">
                  <a:moveTo>
                    <a:pt x="1" y="1"/>
                  </a:moveTo>
                  <a:lnTo>
                    <a:pt x="1" y="405"/>
                  </a:lnTo>
                  <a:lnTo>
                    <a:pt x="3977" y="405"/>
                  </a:lnTo>
                  <a:lnTo>
                    <a:pt x="39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938;p52">
              <a:extLst>
                <a:ext uri="{FF2B5EF4-FFF2-40B4-BE49-F238E27FC236}">
                  <a16:creationId xmlns:a16="http://schemas.microsoft.com/office/drawing/2014/main" id="{B479C4F2-497B-49A7-AA90-DD136370EEB6}"/>
                </a:ext>
              </a:extLst>
            </p:cNvPr>
            <p:cNvSpPr/>
            <p:nvPr/>
          </p:nvSpPr>
          <p:spPr>
            <a:xfrm>
              <a:off x="6201450" y="936700"/>
              <a:ext cx="26225" cy="22250"/>
            </a:xfrm>
            <a:custGeom>
              <a:avLst/>
              <a:gdLst/>
              <a:ahLst/>
              <a:cxnLst/>
              <a:rect l="l" t="t" r="r" b="b"/>
              <a:pathLst>
                <a:path w="1049" h="890" extrusionOk="0">
                  <a:moveTo>
                    <a:pt x="617" y="1"/>
                  </a:moveTo>
                  <a:cubicBezTo>
                    <a:pt x="610" y="1"/>
                    <a:pt x="603" y="1"/>
                    <a:pt x="596" y="1"/>
                  </a:cubicBezTo>
                  <a:cubicBezTo>
                    <a:pt x="203" y="1"/>
                    <a:pt x="1" y="478"/>
                    <a:pt x="286" y="763"/>
                  </a:cubicBezTo>
                  <a:cubicBezTo>
                    <a:pt x="373" y="850"/>
                    <a:pt x="482" y="889"/>
                    <a:pt x="590" y="889"/>
                  </a:cubicBezTo>
                  <a:cubicBezTo>
                    <a:pt x="821" y="889"/>
                    <a:pt x="1048" y="710"/>
                    <a:pt x="1048" y="442"/>
                  </a:cubicBezTo>
                  <a:cubicBezTo>
                    <a:pt x="1048" y="199"/>
                    <a:pt x="857" y="1"/>
                    <a:pt x="6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939;p52">
              <a:extLst>
                <a:ext uri="{FF2B5EF4-FFF2-40B4-BE49-F238E27FC236}">
                  <a16:creationId xmlns:a16="http://schemas.microsoft.com/office/drawing/2014/main" id="{D0605DA4-C3A5-4887-A5F0-DBCCBC12D43F}"/>
                </a:ext>
              </a:extLst>
            </p:cNvPr>
            <p:cNvSpPr/>
            <p:nvPr/>
          </p:nvSpPr>
          <p:spPr>
            <a:xfrm>
              <a:off x="6090725" y="936725"/>
              <a:ext cx="25550" cy="21900"/>
            </a:xfrm>
            <a:custGeom>
              <a:avLst/>
              <a:gdLst/>
              <a:ahLst/>
              <a:cxnLst/>
              <a:rect l="l" t="t" r="r" b="b"/>
              <a:pathLst>
                <a:path w="1022" h="876" extrusionOk="0">
                  <a:moveTo>
                    <a:pt x="455" y="0"/>
                  </a:moveTo>
                  <a:cubicBezTo>
                    <a:pt x="451" y="0"/>
                    <a:pt x="446" y="0"/>
                    <a:pt x="441" y="0"/>
                  </a:cubicBezTo>
                  <a:cubicBezTo>
                    <a:pt x="191" y="0"/>
                    <a:pt x="0" y="191"/>
                    <a:pt x="0" y="441"/>
                  </a:cubicBezTo>
                  <a:cubicBezTo>
                    <a:pt x="8" y="704"/>
                    <a:pt x="219" y="876"/>
                    <a:pt x="439" y="876"/>
                  </a:cubicBezTo>
                  <a:cubicBezTo>
                    <a:pt x="548" y="876"/>
                    <a:pt x="660" y="833"/>
                    <a:pt x="751" y="739"/>
                  </a:cubicBezTo>
                  <a:cubicBezTo>
                    <a:pt x="1021" y="468"/>
                    <a:pt x="839" y="0"/>
                    <a:pt x="4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" name="Google Shape;1940;p52">
            <a:extLst>
              <a:ext uri="{FF2B5EF4-FFF2-40B4-BE49-F238E27FC236}">
                <a16:creationId xmlns:a16="http://schemas.microsoft.com/office/drawing/2014/main" id="{26265BD0-42F4-4961-A928-2F053D3914FB}"/>
              </a:ext>
            </a:extLst>
          </p:cNvPr>
          <p:cNvGrpSpPr/>
          <p:nvPr/>
        </p:nvGrpSpPr>
        <p:grpSpPr>
          <a:xfrm>
            <a:off x="962154" y="4466843"/>
            <a:ext cx="490641" cy="676657"/>
            <a:chOff x="5605250" y="1168900"/>
            <a:chExt cx="208075" cy="286950"/>
          </a:xfrm>
        </p:grpSpPr>
        <p:sp>
          <p:nvSpPr>
            <p:cNvPr id="52" name="Google Shape;1941;p52">
              <a:extLst>
                <a:ext uri="{FF2B5EF4-FFF2-40B4-BE49-F238E27FC236}">
                  <a16:creationId xmlns:a16="http://schemas.microsoft.com/office/drawing/2014/main" id="{BC7ABB5A-6395-436B-9BE1-3379C44D051D}"/>
                </a:ext>
              </a:extLst>
            </p:cNvPr>
            <p:cNvSpPr/>
            <p:nvPr/>
          </p:nvSpPr>
          <p:spPr>
            <a:xfrm>
              <a:off x="5605250" y="1168900"/>
              <a:ext cx="208075" cy="208375"/>
            </a:xfrm>
            <a:custGeom>
              <a:avLst/>
              <a:gdLst/>
              <a:ahLst/>
              <a:cxnLst/>
              <a:rect l="l" t="t" r="r" b="b"/>
              <a:pathLst>
                <a:path w="8323" h="8335" extrusionOk="0">
                  <a:moveTo>
                    <a:pt x="4156" y="0"/>
                  </a:moveTo>
                  <a:cubicBezTo>
                    <a:pt x="1858" y="0"/>
                    <a:pt x="0" y="1870"/>
                    <a:pt x="0" y="4167"/>
                  </a:cubicBezTo>
                  <a:cubicBezTo>
                    <a:pt x="0" y="6465"/>
                    <a:pt x="1858" y="8335"/>
                    <a:pt x="4156" y="8335"/>
                  </a:cubicBezTo>
                  <a:cubicBezTo>
                    <a:pt x="6465" y="8335"/>
                    <a:pt x="8323" y="6465"/>
                    <a:pt x="8323" y="4167"/>
                  </a:cubicBezTo>
                  <a:cubicBezTo>
                    <a:pt x="8323" y="1870"/>
                    <a:pt x="6465" y="0"/>
                    <a:pt x="41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942;p52">
              <a:extLst>
                <a:ext uri="{FF2B5EF4-FFF2-40B4-BE49-F238E27FC236}">
                  <a16:creationId xmlns:a16="http://schemas.microsoft.com/office/drawing/2014/main" id="{7781F6FA-9329-4FF4-88A7-8A891BC2486C}"/>
                </a:ext>
              </a:extLst>
            </p:cNvPr>
            <p:cNvSpPr/>
            <p:nvPr/>
          </p:nvSpPr>
          <p:spPr>
            <a:xfrm>
              <a:off x="5709125" y="1168900"/>
              <a:ext cx="104200" cy="208375"/>
            </a:xfrm>
            <a:custGeom>
              <a:avLst/>
              <a:gdLst/>
              <a:ahLst/>
              <a:cxnLst/>
              <a:rect l="l" t="t" r="r" b="b"/>
              <a:pathLst>
                <a:path w="4168" h="8335" extrusionOk="0">
                  <a:moveTo>
                    <a:pt x="1" y="0"/>
                  </a:moveTo>
                  <a:lnTo>
                    <a:pt x="1" y="8335"/>
                  </a:lnTo>
                  <a:cubicBezTo>
                    <a:pt x="2310" y="8335"/>
                    <a:pt x="4168" y="6465"/>
                    <a:pt x="4168" y="4167"/>
                  </a:cubicBezTo>
                  <a:cubicBezTo>
                    <a:pt x="4168" y="1870"/>
                    <a:pt x="231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943;p52">
              <a:extLst>
                <a:ext uri="{FF2B5EF4-FFF2-40B4-BE49-F238E27FC236}">
                  <a16:creationId xmlns:a16="http://schemas.microsoft.com/office/drawing/2014/main" id="{E08F5445-1675-4B3F-B24F-20D3FD3FDBD8}"/>
                </a:ext>
              </a:extLst>
            </p:cNvPr>
            <p:cNvSpPr/>
            <p:nvPr/>
          </p:nvSpPr>
          <p:spPr>
            <a:xfrm>
              <a:off x="5699600" y="1259300"/>
              <a:ext cx="19375" cy="196550"/>
            </a:xfrm>
            <a:custGeom>
              <a:avLst/>
              <a:gdLst/>
              <a:ahLst/>
              <a:cxnLst/>
              <a:rect l="l" t="t" r="r" b="b"/>
              <a:pathLst>
                <a:path w="775" h="7862" extrusionOk="0">
                  <a:moveTo>
                    <a:pt x="388" y="1"/>
                  </a:moveTo>
                  <a:cubicBezTo>
                    <a:pt x="194" y="1"/>
                    <a:pt x="1" y="129"/>
                    <a:pt x="1" y="385"/>
                  </a:cubicBezTo>
                  <a:lnTo>
                    <a:pt x="1" y="7469"/>
                  </a:lnTo>
                  <a:cubicBezTo>
                    <a:pt x="1" y="7695"/>
                    <a:pt x="167" y="7862"/>
                    <a:pt x="394" y="7862"/>
                  </a:cubicBezTo>
                  <a:cubicBezTo>
                    <a:pt x="608" y="7862"/>
                    <a:pt x="775" y="7695"/>
                    <a:pt x="775" y="7469"/>
                  </a:cubicBezTo>
                  <a:lnTo>
                    <a:pt x="775" y="385"/>
                  </a:lnTo>
                  <a:cubicBezTo>
                    <a:pt x="775" y="129"/>
                    <a:pt x="581" y="1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944;p52">
              <a:extLst>
                <a:ext uri="{FF2B5EF4-FFF2-40B4-BE49-F238E27FC236}">
                  <a16:creationId xmlns:a16="http://schemas.microsoft.com/office/drawing/2014/main" id="{451F79E2-A085-4965-BE51-B4E8D03A3670}"/>
                </a:ext>
              </a:extLst>
            </p:cNvPr>
            <p:cNvSpPr/>
            <p:nvPr/>
          </p:nvSpPr>
          <p:spPr>
            <a:xfrm>
              <a:off x="5665375" y="1310575"/>
              <a:ext cx="43775" cy="36050"/>
            </a:xfrm>
            <a:custGeom>
              <a:avLst/>
              <a:gdLst/>
              <a:ahLst/>
              <a:cxnLst/>
              <a:rect l="l" t="t" r="r" b="b"/>
              <a:pathLst>
                <a:path w="1751" h="1442" extrusionOk="0">
                  <a:moveTo>
                    <a:pt x="0" y="1"/>
                  </a:moveTo>
                  <a:lnTo>
                    <a:pt x="1751" y="1441"/>
                  </a:lnTo>
                </a:path>
              </a:pathLst>
            </a:custGeom>
            <a:solidFill>
              <a:srgbClr val="D1D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945;p52">
              <a:extLst>
                <a:ext uri="{FF2B5EF4-FFF2-40B4-BE49-F238E27FC236}">
                  <a16:creationId xmlns:a16="http://schemas.microsoft.com/office/drawing/2014/main" id="{25064192-81FB-47C5-A04A-3C5144AC2658}"/>
                </a:ext>
              </a:extLst>
            </p:cNvPr>
            <p:cNvSpPr/>
            <p:nvPr/>
          </p:nvSpPr>
          <p:spPr>
            <a:xfrm>
              <a:off x="5651075" y="1300725"/>
              <a:ext cx="69100" cy="55725"/>
            </a:xfrm>
            <a:custGeom>
              <a:avLst/>
              <a:gdLst/>
              <a:ahLst/>
              <a:cxnLst/>
              <a:rect l="l" t="t" r="r" b="b"/>
              <a:pathLst>
                <a:path w="2764" h="2229" extrusionOk="0">
                  <a:moveTo>
                    <a:pt x="571" y="0"/>
                  </a:moveTo>
                  <a:cubicBezTo>
                    <a:pt x="251" y="0"/>
                    <a:pt x="0" y="439"/>
                    <a:pt x="322" y="704"/>
                  </a:cubicBezTo>
                  <a:lnTo>
                    <a:pt x="2085" y="2145"/>
                  </a:lnTo>
                  <a:cubicBezTo>
                    <a:pt x="2156" y="2204"/>
                    <a:pt x="2239" y="2228"/>
                    <a:pt x="2335" y="2228"/>
                  </a:cubicBezTo>
                  <a:cubicBezTo>
                    <a:pt x="2442" y="2228"/>
                    <a:pt x="2561" y="2181"/>
                    <a:pt x="2632" y="2085"/>
                  </a:cubicBezTo>
                  <a:cubicBezTo>
                    <a:pt x="2763" y="1919"/>
                    <a:pt x="2739" y="1681"/>
                    <a:pt x="2573" y="1538"/>
                  </a:cubicBezTo>
                  <a:lnTo>
                    <a:pt x="822" y="97"/>
                  </a:lnTo>
                  <a:cubicBezTo>
                    <a:pt x="740" y="29"/>
                    <a:pt x="653" y="0"/>
                    <a:pt x="5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946;p52">
              <a:extLst>
                <a:ext uri="{FF2B5EF4-FFF2-40B4-BE49-F238E27FC236}">
                  <a16:creationId xmlns:a16="http://schemas.microsoft.com/office/drawing/2014/main" id="{3171C508-BB68-4647-8A80-8D24B4089A42}"/>
                </a:ext>
              </a:extLst>
            </p:cNvPr>
            <p:cNvSpPr/>
            <p:nvPr/>
          </p:nvSpPr>
          <p:spPr>
            <a:xfrm>
              <a:off x="5709125" y="1289150"/>
              <a:ext cx="31275" cy="29775"/>
            </a:xfrm>
            <a:custGeom>
              <a:avLst/>
              <a:gdLst/>
              <a:ahLst/>
              <a:cxnLst/>
              <a:rect l="l" t="t" r="r" b="b"/>
              <a:pathLst>
                <a:path w="1251" h="1191" extrusionOk="0">
                  <a:moveTo>
                    <a:pt x="1" y="1191"/>
                  </a:moveTo>
                  <a:lnTo>
                    <a:pt x="1251" y="0"/>
                  </a:lnTo>
                </a:path>
              </a:pathLst>
            </a:custGeom>
            <a:solidFill>
              <a:srgbClr val="D1D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947;p52">
              <a:extLst>
                <a:ext uri="{FF2B5EF4-FFF2-40B4-BE49-F238E27FC236}">
                  <a16:creationId xmlns:a16="http://schemas.microsoft.com/office/drawing/2014/main" id="{76EA563E-F4FA-47D9-BFBC-C23227058954}"/>
                </a:ext>
              </a:extLst>
            </p:cNvPr>
            <p:cNvSpPr/>
            <p:nvPr/>
          </p:nvSpPr>
          <p:spPr>
            <a:xfrm>
              <a:off x="5696025" y="1279325"/>
              <a:ext cx="58350" cy="49425"/>
            </a:xfrm>
            <a:custGeom>
              <a:avLst/>
              <a:gdLst/>
              <a:ahLst/>
              <a:cxnLst/>
              <a:rect l="l" t="t" r="r" b="b"/>
              <a:pathLst>
                <a:path w="2334" h="1977" extrusionOk="0">
                  <a:moveTo>
                    <a:pt x="1773" y="0"/>
                  </a:moveTo>
                  <a:cubicBezTo>
                    <a:pt x="1683" y="0"/>
                    <a:pt x="1588" y="35"/>
                    <a:pt x="1501" y="120"/>
                  </a:cubicBezTo>
                  <a:lnTo>
                    <a:pt x="263" y="1310"/>
                  </a:lnTo>
                  <a:cubicBezTo>
                    <a:pt x="1" y="1548"/>
                    <a:pt x="179" y="1977"/>
                    <a:pt x="537" y="1977"/>
                  </a:cubicBezTo>
                  <a:cubicBezTo>
                    <a:pt x="632" y="1977"/>
                    <a:pt x="727" y="1941"/>
                    <a:pt x="799" y="1870"/>
                  </a:cubicBezTo>
                  <a:lnTo>
                    <a:pt x="2049" y="679"/>
                  </a:lnTo>
                  <a:cubicBezTo>
                    <a:pt x="2334" y="403"/>
                    <a:pt x="2079" y="0"/>
                    <a:pt x="17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D0ABA25E-500E-4779-93AC-2BF8E34AFA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649" y="4161959"/>
            <a:ext cx="530398" cy="981541"/>
          </a:xfrm>
          <a:prstGeom prst="rect">
            <a:avLst/>
          </a:prstGeom>
        </p:spPr>
      </p:pic>
      <p:pic>
        <p:nvPicPr>
          <p:cNvPr id="60" name="صورة 59">
            <a:extLst>
              <a:ext uri="{FF2B5EF4-FFF2-40B4-BE49-F238E27FC236}">
                <a16:creationId xmlns:a16="http://schemas.microsoft.com/office/drawing/2014/main" id="{1255DF61-CC5A-4A3A-B0BD-2F94B37D22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7615" y="4161959"/>
            <a:ext cx="530398" cy="98154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8" name="Google Shape;658;p34"/>
          <p:cNvGrpSpPr/>
          <p:nvPr/>
        </p:nvGrpSpPr>
        <p:grpSpPr>
          <a:xfrm>
            <a:off x="5243504" y="1601713"/>
            <a:ext cx="2273401" cy="3002274"/>
            <a:chOff x="5143300" y="2787108"/>
            <a:chExt cx="1375651" cy="1816697"/>
          </a:xfrm>
        </p:grpSpPr>
        <p:sp>
          <p:nvSpPr>
            <p:cNvPr id="659" name="Google Shape;659;p34"/>
            <p:cNvSpPr/>
            <p:nvPr/>
          </p:nvSpPr>
          <p:spPr>
            <a:xfrm>
              <a:off x="5197899" y="3883187"/>
              <a:ext cx="167665" cy="720613"/>
            </a:xfrm>
            <a:custGeom>
              <a:avLst/>
              <a:gdLst/>
              <a:ahLst/>
              <a:cxnLst/>
              <a:rect l="l" t="t" r="r" b="b"/>
              <a:pathLst>
                <a:path w="5632" h="24206" extrusionOk="0">
                  <a:moveTo>
                    <a:pt x="5632" y="0"/>
                  </a:moveTo>
                  <a:lnTo>
                    <a:pt x="0" y="5894"/>
                  </a:lnTo>
                  <a:lnTo>
                    <a:pt x="0" y="24206"/>
                  </a:lnTo>
                  <a:lnTo>
                    <a:pt x="5632" y="24206"/>
                  </a:lnTo>
                  <a:lnTo>
                    <a:pt x="56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4"/>
            <p:cNvSpPr/>
            <p:nvPr/>
          </p:nvSpPr>
          <p:spPr>
            <a:xfrm>
              <a:off x="5143300" y="3804474"/>
              <a:ext cx="271532" cy="342444"/>
            </a:xfrm>
            <a:custGeom>
              <a:avLst/>
              <a:gdLst/>
              <a:ahLst/>
              <a:cxnLst/>
              <a:rect l="l" t="t" r="r" b="b"/>
              <a:pathLst>
                <a:path w="9121" h="11503" extrusionOk="0">
                  <a:moveTo>
                    <a:pt x="7918" y="1"/>
                  </a:moveTo>
                  <a:lnTo>
                    <a:pt x="1" y="10836"/>
                  </a:lnTo>
                  <a:lnTo>
                    <a:pt x="1191" y="11502"/>
                  </a:lnTo>
                  <a:lnTo>
                    <a:pt x="9121" y="668"/>
                  </a:lnTo>
                  <a:lnTo>
                    <a:pt x="79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4"/>
            <p:cNvSpPr/>
            <p:nvPr/>
          </p:nvSpPr>
          <p:spPr>
            <a:xfrm>
              <a:off x="5423678" y="2873839"/>
              <a:ext cx="371143" cy="591976"/>
            </a:xfrm>
            <a:custGeom>
              <a:avLst/>
              <a:gdLst/>
              <a:ahLst/>
              <a:cxnLst/>
              <a:rect l="l" t="t" r="r" b="b"/>
              <a:pathLst>
                <a:path w="12467" h="19885" extrusionOk="0">
                  <a:moveTo>
                    <a:pt x="6239" y="1"/>
                  </a:moveTo>
                  <a:lnTo>
                    <a:pt x="0" y="19884"/>
                  </a:lnTo>
                  <a:lnTo>
                    <a:pt x="12466" y="19884"/>
                  </a:lnTo>
                  <a:lnTo>
                    <a:pt x="62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4"/>
            <p:cNvSpPr/>
            <p:nvPr/>
          </p:nvSpPr>
          <p:spPr>
            <a:xfrm>
              <a:off x="5365536" y="3681135"/>
              <a:ext cx="332144" cy="922662"/>
            </a:xfrm>
            <a:custGeom>
              <a:avLst/>
              <a:gdLst/>
              <a:ahLst/>
              <a:cxnLst/>
              <a:rect l="l" t="t" r="r" b="b"/>
              <a:pathLst>
                <a:path w="11157" h="30993" extrusionOk="0">
                  <a:moveTo>
                    <a:pt x="1" y="1"/>
                  </a:moveTo>
                  <a:lnTo>
                    <a:pt x="1" y="30993"/>
                  </a:lnTo>
                  <a:lnTo>
                    <a:pt x="11157" y="30993"/>
                  </a:lnTo>
                  <a:lnTo>
                    <a:pt x="1115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4"/>
            <p:cNvSpPr/>
            <p:nvPr/>
          </p:nvSpPr>
          <p:spPr>
            <a:xfrm>
              <a:off x="5697655" y="3967526"/>
              <a:ext cx="191094" cy="636274"/>
            </a:xfrm>
            <a:custGeom>
              <a:avLst/>
              <a:gdLst/>
              <a:ahLst/>
              <a:cxnLst/>
              <a:rect l="l" t="t" r="r" b="b"/>
              <a:pathLst>
                <a:path w="6419" h="21373" extrusionOk="0">
                  <a:moveTo>
                    <a:pt x="1" y="1"/>
                  </a:moveTo>
                  <a:lnTo>
                    <a:pt x="1" y="21373"/>
                  </a:lnTo>
                  <a:lnTo>
                    <a:pt x="6418" y="21373"/>
                  </a:lnTo>
                  <a:lnTo>
                    <a:pt x="641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4"/>
            <p:cNvSpPr/>
            <p:nvPr/>
          </p:nvSpPr>
          <p:spPr>
            <a:xfrm>
              <a:off x="5888722" y="4080595"/>
              <a:ext cx="558991" cy="523208"/>
            </a:xfrm>
            <a:custGeom>
              <a:avLst/>
              <a:gdLst/>
              <a:ahLst/>
              <a:cxnLst/>
              <a:rect l="l" t="t" r="r" b="b"/>
              <a:pathLst>
                <a:path w="18777" h="17575" extrusionOk="0">
                  <a:moveTo>
                    <a:pt x="0" y="1"/>
                  </a:moveTo>
                  <a:lnTo>
                    <a:pt x="0" y="17575"/>
                  </a:lnTo>
                  <a:lnTo>
                    <a:pt x="18777" y="17575"/>
                  </a:lnTo>
                  <a:lnTo>
                    <a:pt x="1877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4"/>
            <p:cNvSpPr/>
            <p:nvPr/>
          </p:nvSpPr>
          <p:spPr>
            <a:xfrm>
              <a:off x="5756512" y="3854816"/>
              <a:ext cx="762439" cy="329316"/>
            </a:xfrm>
            <a:custGeom>
              <a:avLst/>
              <a:gdLst/>
              <a:ahLst/>
              <a:cxnLst/>
              <a:rect l="l" t="t" r="r" b="b"/>
              <a:pathLst>
                <a:path w="25611" h="11062" extrusionOk="0">
                  <a:moveTo>
                    <a:pt x="0" y="1"/>
                  </a:moveTo>
                  <a:lnTo>
                    <a:pt x="1834" y="4739"/>
                  </a:lnTo>
                  <a:lnTo>
                    <a:pt x="4275" y="11062"/>
                  </a:lnTo>
                  <a:lnTo>
                    <a:pt x="25611" y="11062"/>
                  </a:lnTo>
                  <a:lnTo>
                    <a:pt x="213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4"/>
            <p:cNvSpPr/>
            <p:nvPr/>
          </p:nvSpPr>
          <p:spPr>
            <a:xfrm>
              <a:off x="5697655" y="3681135"/>
              <a:ext cx="150339" cy="314788"/>
            </a:xfrm>
            <a:custGeom>
              <a:avLst/>
              <a:gdLst/>
              <a:ahLst/>
              <a:cxnLst/>
              <a:rect l="l" t="t" r="r" b="b"/>
              <a:pathLst>
                <a:path w="5050" h="10574" extrusionOk="0">
                  <a:moveTo>
                    <a:pt x="1" y="1"/>
                  </a:moveTo>
                  <a:lnTo>
                    <a:pt x="1" y="10573"/>
                  </a:lnTo>
                  <a:lnTo>
                    <a:pt x="3811" y="10573"/>
                  </a:lnTo>
                  <a:lnTo>
                    <a:pt x="5049" y="8097"/>
                  </a:lnTo>
                  <a:lnTo>
                    <a:pt x="504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4"/>
            <p:cNvSpPr/>
            <p:nvPr/>
          </p:nvSpPr>
          <p:spPr>
            <a:xfrm>
              <a:off x="5309181" y="3604208"/>
              <a:ext cx="425026" cy="109911"/>
            </a:xfrm>
            <a:custGeom>
              <a:avLst/>
              <a:gdLst/>
              <a:ahLst/>
              <a:cxnLst/>
              <a:rect l="l" t="t" r="r" b="b"/>
              <a:pathLst>
                <a:path w="14277" h="3692" extrusionOk="0">
                  <a:moveTo>
                    <a:pt x="2525" y="1"/>
                  </a:moveTo>
                  <a:lnTo>
                    <a:pt x="1" y="3692"/>
                  </a:lnTo>
                  <a:lnTo>
                    <a:pt x="14276" y="3692"/>
                  </a:lnTo>
                  <a:lnTo>
                    <a:pt x="1175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4"/>
            <p:cNvSpPr/>
            <p:nvPr/>
          </p:nvSpPr>
          <p:spPr>
            <a:xfrm>
              <a:off x="5659043" y="3604208"/>
              <a:ext cx="267275" cy="109911"/>
            </a:xfrm>
            <a:custGeom>
              <a:avLst/>
              <a:gdLst/>
              <a:ahLst/>
              <a:cxnLst/>
              <a:rect l="l" t="t" r="r" b="b"/>
              <a:pathLst>
                <a:path w="8978" h="3692" extrusionOk="0">
                  <a:moveTo>
                    <a:pt x="0" y="1"/>
                  </a:moveTo>
                  <a:lnTo>
                    <a:pt x="2524" y="3692"/>
                  </a:lnTo>
                  <a:lnTo>
                    <a:pt x="8977" y="3692"/>
                  </a:lnTo>
                  <a:lnTo>
                    <a:pt x="634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4"/>
            <p:cNvSpPr/>
            <p:nvPr/>
          </p:nvSpPr>
          <p:spPr>
            <a:xfrm>
              <a:off x="5587445" y="3282885"/>
              <a:ext cx="250247" cy="158108"/>
            </a:xfrm>
            <a:custGeom>
              <a:avLst/>
              <a:gdLst/>
              <a:ahLst/>
              <a:cxnLst/>
              <a:rect l="l" t="t" r="r" b="b"/>
              <a:pathLst>
                <a:path w="8406" h="5311" extrusionOk="0">
                  <a:moveTo>
                    <a:pt x="4203" y="1"/>
                  </a:moveTo>
                  <a:lnTo>
                    <a:pt x="0" y="5311"/>
                  </a:lnTo>
                  <a:lnTo>
                    <a:pt x="8406" y="5311"/>
                  </a:lnTo>
                  <a:lnTo>
                    <a:pt x="4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4"/>
            <p:cNvSpPr/>
            <p:nvPr/>
          </p:nvSpPr>
          <p:spPr>
            <a:xfrm>
              <a:off x="5624301" y="3323640"/>
              <a:ext cx="176536" cy="280761"/>
            </a:xfrm>
            <a:custGeom>
              <a:avLst/>
              <a:gdLst/>
              <a:ahLst/>
              <a:cxnLst/>
              <a:rect l="l" t="t" r="r" b="b"/>
              <a:pathLst>
                <a:path w="5930" h="9431" extrusionOk="0">
                  <a:moveTo>
                    <a:pt x="2965" y="1"/>
                  </a:moveTo>
                  <a:lnTo>
                    <a:pt x="0" y="3942"/>
                  </a:lnTo>
                  <a:lnTo>
                    <a:pt x="0" y="9431"/>
                  </a:lnTo>
                  <a:lnTo>
                    <a:pt x="5930" y="9431"/>
                  </a:lnTo>
                  <a:lnTo>
                    <a:pt x="5930" y="3942"/>
                  </a:lnTo>
                  <a:lnTo>
                    <a:pt x="29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4"/>
            <p:cNvSpPr/>
            <p:nvPr/>
          </p:nvSpPr>
          <p:spPr>
            <a:xfrm>
              <a:off x="5381493" y="3285713"/>
              <a:ext cx="293175" cy="158138"/>
            </a:xfrm>
            <a:custGeom>
              <a:avLst/>
              <a:gdLst/>
              <a:ahLst/>
              <a:cxnLst/>
              <a:rect l="l" t="t" r="r" b="b"/>
              <a:pathLst>
                <a:path w="9848" h="5312" extrusionOk="0">
                  <a:moveTo>
                    <a:pt x="4930" y="1"/>
                  </a:moveTo>
                  <a:lnTo>
                    <a:pt x="1" y="5311"/>
                  </a:lnTo>
                  <a:lnTo>
                    <a:pt x="9847" y="5311"/>
                  </a:lnTo>
                  <a:lnTo>
                    <a:pt x="493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4"/>
            <p:cNvSpPr/>
            <p:nvPr/>
          </p:nvSpPr>
          <p:spPr>
            <a:xfrm>
              <a:off x="5424750" y="3326498"/>
              <a:ext cx="206663" cy="280374"/>
            </a:xfrm>
            <a:custGeom>
              <a:avLst/>
              <a:gdLst/>
              <a:ahLst/>
              <a:cxnLst/>
              <a:rect l="l" t="t" r="r" b="b"/>
              <a:pathLst>
                <a:path w="6942" h="9418" extrusionOk="0">
                  <a:moveTo>
                    <a:pt x="3477" y="0"/>
                  </a:moveTo>
                  <a:lnTo>
                    <a:pt x="0" y="3941"/>
                  </a:lnTo>
                  <a:lnTo>
                    <a:pt x="0" y="9418"/>
                  </a:lnTo>
                  <a:lnTo>
                    <a:pt x="6941" y="9418"/>
                  </a:lnTo>
                  <a:lnTo>
                    <a:pt x="6941" y="3941"/>
                  </a:lnTo>
                  <a:lnTo>
                    <a:pt x="347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4"/>
            <p:cNvSpPr/>
            <p:nvPr/>
          </p:nvSpPr>
          <p:spPr>
            <a:xfrm>
              <a:off x="5490662" y="3804831"/>
              <a:ext cx="81570" cy="230092"/>
            </a:xfrm>
            <a:custGeom>
              <a:avLst/>
              <a:gdLst/>
              <a:ahLst/>
              <a:cxnLst/>
              <a:rect l="l" t="t" r="r" b="b"/>
              <a:pathLst>
                <a:path w="2740" h="7729" extrusionOk="0">
                  <a:moveTo>
                    <a:pt x="1370" y="1"/>
                  </a:moveTo>
                  <a:cubicBezTo>
                    <a:pt x="1370" y="1"/>
                    <a:pt x="1" y="1108"/>
                    <a:pt x="1" y="2489"/>
                  </a:cubicBezTo>
                  <a:lnTo>
                    <a:pt x="1" y="7728"/>
                  </a:lnTo>
                  <a:lnTo>
                    <a:pt x="2739" y="7728"/>
                  </a:lnTo>
                  <a:lnTo>
                    <a:pt x="2739" y="2489"/>
                  </a:lnTo>
                  <a:cubicBezTo>
                    <a:pt x="2739" y="1108"/>
                    <a:pt x="1370" y="1"/>
                    <a:pt x="13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4"/>
            <p:cNvSpPr/>
            <p:nvPr/>
          </p:nvSpPr>
          <p:spPr>
            <a:xfrm>
              <a:off x="5483576" y="3797210"/>
              <a:ext cx="96098" cy="244441"/>
            </a:xfrm>
            <a:custGeom>
              <a:avLst/>
              <a:gdLst/>
              <a:ahLst/>
              <a:cxnLst/>
              <a:rect l="l" t="t" r="r" b="b"/>
              <a:pathLst>
                <a:path w="3228" h="8211" extrusionOk="0">
                  <a:moveTo>
                    <a:pt x="1608" y="566"/>
                  </a:moveTo>
                  <a:cubicBezTo>
                    <a:pt x="1953" y="900"/>
                    <a:pt x="2739" y="1757"/>
                    <a:pt x="2739" y="2733"/>
                  </a:cubicBezTo>
                  <a:lnTo>
                    <a:pt x="2739" y="7734"/>
                  </a:lnTo>
                  <a:lnTo>
                    <a:pt x="489" y="7734"/>
                  </a:lnTo>
                  <a:lnTo>
                    <a:pt x="489" y="2733"/>
                  </a:lnTo>
                  <a:cubicBezTo>
                    <a:pt x="489" y="1757"/>
                    <a:pt x="1275" y="900"/>
                    <a:pt x="1608" y="566"/>
                  </a:cubicBezTo>
                  <a:close/>
                  <a:moveTo>
                    <a:pt x="1612" y="1"/>
                  </a:moveTo>
                  <a:cubicBezTo>
                    <a:pt x="1557" y="1"/>
                    <a:pt x="1501" y="19"/>
                    <a:pt x="1453" y="54"/>
                  </a:cubicBezTo>
                  <a:cubicBezTo>
                    <a:pt x="1394" y="102"/>
                    <a:pt x="1" y="1257"/>
                    <a:pt x="1" y="2733"/>
                  </a:cubicBezTo>
                  <a:lnTo>
                    <a:pt x="1" y="7972"/>
                  </a:lnTo>
                  <a:cubicBezTo>
                    <a:pt x="1" y="8103"/>
                    <a:pt x="108" y="8210"/>
                    <a:pt x="239" y="8210"/>
                  </a:cubicBezTo>
                  <a:lnTo>
                    <a:pt x="2977" y="8210"/>
                  </a:lnTo>
                  <a:cubicBezTo>
                    <a:pt x="3120" y="8210"/>
                    <a:pt x="3227" y="8103"/>
                    <a:pt x="3227" y="7972"/>
                  </a:cubicBezTo>
                  <a:lnTo>
                    <a:pt x="3227" y="2733"/>
                  </a:lnTo>
                  <a:cubicBezTo>
                    <a:pt x="3227" y="1257"/>
                    <a:pt x="1822" y="102"/>
                    <a:pt x="1763" y="54"/>
                  </a:cubicBezTo>
                  <a:cubicBezTo>
                    <a:pt x="1721" y="19"/>
                    <a:pt x="1667" y="1"/>
                    <a:pt x="1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4"/>
            <p:cNvSpPr/>
            <p:nvPr/>
          </p:nvSpPr>
          <p:spPr>
            <a:xfrm>
              <a:off x="5995419" y="4243290"/>
              <a:ext cx="56742" cy="160609"/>
            </a:xfrm>
            <a:custGeom>
              <a:avLst/>
              <a:gdLst/>
              <a:ahLst/>
              <a:cxnLst/>
              <a:rect l="l" t="t" r="r" b="b"/>
              <a:pathLst>
                <a:path w="1906" h="5395" extrusionOk="0">
                  <a:moveTo>
                    <a:pt x="953" y="1"/>
                  </a:moveTo>
                  <a:cubicBezTo>
                    <a:pt x="953" y="1"/>
                    <a:pt x="0" y="775"/>
                    <a:pt x="0" y="1739"/>
                  </a:cubicBezTo>
                  <a:lnTo>
                    <a:pt x="0" y="5394"/>
                  </a:lnTo>
                  <a:lnTo>
                    <a:pt x="1905" y="5394"/>
                  </a:lnTo>
                  <a:lnTo>
                    <a:pt x="1905" y="1739"/>
                  </a:lnTo>
                  <a:cubicBezTo>
                    <a:pt x="1905" y="787"/>
                    <a:pt x="953" y="1"/>
                    <a:pt x="9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4"/>
            <p:cNvSpPr/>
            <p:nvPr/>
          </p:nvSpPr>
          <p:spPr>
            <a:xfrm>
              <a:off x="5988334" y="4236383"/>
              <a:ext cx="70912" cy="174601"/>
            </a:xfrm>
            <a:custGeom>
              <a:avLst/>
              <a:gdLst/>
              <a:ahLst/>
              <a:cxnLst/>
              <a:rect l="l" t="t" r="r" b="b"/>
              <a:pathLst>
                <a:path w="2382" h="5865" extrusionOk="0">
                  <a:moveTo>
                    <a:pt x="1203" y="566"/>
                  </a:moveTo>
                  <a:cubicBezTo>
                    <a:pt x="1453" y="816"/>
                    <a:pt x="1905" y="1364"/>
                    <a:pt x="1905" y="1971"/>
                  </a:cubicBezTo>
                  <a:lnTo>
                    <a:pt x="1905" y="5388"/>
                  </a:lnTo>
                  <a:lnTo>
                    <a:pt x="488" y="5388"/>
                  </a:lnTo>
                  <a:lnTo>
                    <a:pt x="488" y="1971"/>
                  </a:lnTo>
                  <a:cubicBezTo>
                    <a:pt x="488" y="1364"/>
                    <a:pt x="953" y="816"/>
                    <a:pt x="1203" y="566"/>
                  </a:cubicBezTo>
                  <a:close/>
                  <a:moveTo>
                    <a:pt x="1189" y="1"/>
                  </a:moveTo>
                  <a:cubicBezTo>
                    <a:pt x="1137" y="1"/>
                    <a:pt x="1084" y="19"/>
                    <a:pt x="1036" y="54"/>
                  </a:cubicBezTo>
                  <a:cubicBezTo>
                    <a:pt x="1000" y="90"/>
                    <a:pt x="0" y="912"/>
                    <a:pt x="0" y="1971"/>
                  </a:cubicBezTo>
                  <a:lnTo>
                    <a:pt x="0" y="5626"/>
                  </a:lnTo>
                  <a:cubicBezTo>
                    <a:pt x="0" y="5757"/>
                    <a:pt x="107" y="5865"/>
                    <a:pt x="238" y="5865"/>
                  </a:cubicBezTo>
                  <a:lnTo>
                    <a:pt x="2143" y="5865"/>
                  </a:lnTo>
                  <a:cubicBezTo>
                    <a:pt x="2274" y="5865"/>
                    <a:pt x="2381" y="5757"/>
                    <a:pt x="2381" y="5626"/>
                  </a:cubicBezTo>
                  <a:lnTo>
                    <a:pt x="2381" y="1971"/>
                  </a:lnTo>
                  <a:cubicBezTo>
                    <a:pt x="2381" y="912"/>
                    <a:pt x="1381" y="90"/>
                    <a:pt x="1334" y="54"/>
                  </a:cubicBezTo>
                  <a:cubicBezTo>
                    <a:pt x="1292" y="19"/>
                    <a:pt x="1241" y="1"/>
                    <a:pt x="11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4"/>
            <p:cNvSpPr/>
            <p:nvPr/>
          </p:nvSpPr>
          <p:spPr>
            <a:xfrm>
              <a:off x="6134001" y="4243290"/>
              <a:ext cx="56742" cy="160609"/>
            </a:xfrm>
            <a:custGeom>
              <a:avLst/>
              <a:gdLst/>
              <a:ahLst/>
              <a:cxnLst/>
              <a:rect l="l" t="t" r="r" b="b"/>
              <a:pathLst>
                <a:path w="1906" h="5395" extrusionOk="0">
                  <a:moveTo>
                    <a:pt x="953" y="1"/>
                  </a:moveTo>
                  <a:cubicBezTo>
                    <a:pt x="953" y="1"/>
                    <a:pt x="1" y="775"/>
                    <a:pt x="1" y="1739"/>
                  </a:cubicBezTo>
                  <a:lnTo>
                    <a:pt x="1" y="5394"/>
                  </a:lnTo>
                  <a:lnTo>
                    <a:pt x="1906" y="5394"/>
                  </a:lnTo>
                  <a:lnTo>
                    <a:pt x="1906" y="1739"/>
                  </a:lnTo>
                  <a:cubicBezTo>
                    <a:pt x="1906" y="787"/>
                    <a:pt x="953" y="1"/>
                    <a:pt x="9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4"/>
            <p:cNvSpPr/>
            <p:nvPr/>
          </p:nvSpPr>
          <p:spPr>
            <a:xfrm>
              <a:off x="6126915" y="4236383"/>
              <a:ext cx="71269" cy="174601"/>
            </a:xfrm>
            <a:custGeom>
              <a:avLst/>
              <a:gdLst/>
              <a:ahLst/>
              <a:cxnLst/>
              <a:rect l="l" t="t" r="r" b="b"/>
              <a:pathLst>
                <a:path w="2394" h="5865" extrusionOk="0">
                  <a:moveTo>
                    <a:pt x="1191" y="566"/>
                  </a:moveTo>
                  <a:cubicBezTo>
                    <a:pt x="1441" y="816"/>
                    <a:pt x="1905" y="1364"/>
                    <a:pt x="1905" y="1971"/>
                  </a:cubicBezTo>
                  <a:lnTo>
                    <a:pt x="1905" y="5388"/>
                  </a:lnTo>
                  <a:lnTo>
                    <a:pt x="489" y="5388"/>
                  </a:lnTo>
                  <a:lnTo>
                    <a:pt x="489" y="1971"/>
                  </a:lnTo>
                  <a:cubicBezTo>
                    <a:pt x="489" y="1364"/>
                    <a:pt x="941" y="816"/>
                    <a:pt x="1191" y="566"/>
                  </a:cubicBezTo>
                  <a:close/>
                  <a:moveTo>
                    <a:pt x="1196" y="1"/>
                  </a:moveTo>
                  <a:cubicBezTo>
                    <a:pt x="1140" y="1"/>
                    <a:pt x="1084" y="19"/>
                    <a:pt x="1036" y="54"/>
                  </a:cubicBezTo>
                  <a:cubicBezTo>
                    <a:pt x="1001" y="90"/>
                    <a:pt x="0" y="912"/>
                    <a:pt x="0" y="1971"/>
                  </a:cubicBezTo>
                  <a:lnTo>
                    <a:pt x="0" y="5626"/>
                  </a:lnTo>
                  <a:cubicBezTo>
                    <a:pt x="0" y="5757"/>
                    <a:pt x="108" y="5865"/>
                    <a:pt x="239" y="5865"/>
                  </a:cubicBezTo>
                  <a:lnTo>
                    <a:pt x="2144" y="5865"/>
                  </a:lnTo>
                  <a:cubicBezTo>
                    <a:pt x="2286" y="5865"/>
                    <a:pt x="2394" y="5757"/>
                    <a:pt x="2394" y="5626"/>
                  </a:cubicBezTo>
                  <a:lnTo>
                    <a:pt x="2394" y="1971"/>
                  </a:lnTo>
                  <a:cubicBezTo>
                    <a:pt x="2394" y="912"/>
                    <a:pt x="1393" y="90"/>
                    <a:pt x="1346" y="54"/>
                  </a:cubicBezTo>
                  <a:cubicBezTo>
                    <a:pt x="1304" y="19"/>
                    <a:pt x="1251" y="1"/>
                    <a:pt x="11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4"/>
            <p:cNvSpPr/>
            <p:nvPr/>
          </p:nvSpPr>
          <p:spPr>
            <a:xfrm>
              <a:off x="6272582" y="4243290"/>
              <a:ext cx="56742" cy="160609"/>
            </a:xfrm>
            <a:custGeom>
              <a:avLst/>
              <a:gdLst/>
              <a:ahLst/>
              <a:cxnLst/>
              <a:rect l="l" t="t" r="r" b="b"/>
              <a:pathLst>
                <a:path w="1906" h="5395" extrusionOk="0">
                  <a:moveTo>
                    <a:pt x="953" y="1"/>
                  </a:moveTo>
                  <a:cubicBezTo>
                    <a:pt x="953" y="1"/>
                    <a:pt x="1" y="775"/>
                    <a:pt x="1" y="1739"/>
                  </a:cubicBezTo>
                  <a:lnTo>
                    <a:pt x="1" y="5394"/>
                  </a:lnTo>
                  <a:lnTo>
                    <a:pt x="1906" y="5394"/>
                  </a:lnTo>
                  <a:lnTo>
                    <a:pt x="1906" y="1739"/>
                  </a:lnTo>
                  <a:cubicBezTo>
                    <a:pt x="1906" y="787"/>
                    <a:pt x="953" y="1"/>
                    <a:pt x="9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4"/>
            <p:cNvSpPr/>
            <p:nvPr/>
          </p:nvSpPr>
          <p:spPr>
            <a:xfrm>
              <a:off x="6265140" y="4236383"/>
              <a:ext cx="71269" cy="174601"/>
            </a:xfrm>
            <a:custGeom>
              <a:avLst/>
              <a:gdLst/>
              <a:ahLst/>
              <a:cxnLst/>
              <a:rect l="l" t="t" r="r" b="b"/>
              <a:pathLst>
                <a:path w="2394" h="5865" extrusionOk="0">
                  <a:moveTo>
                    <a:pt x="1203" y="566"/>
                  </a:moveTo>
                  <a:cubicBezTo>
                    <a:pt x="1453" y="816"/>
                    <a:pt x="1918" y="1364"/>
                    <a:pt x="1918" y="1971"/>
                  </a:cubicBezTo>
                  <a:lnTo>
                    <a:pt x="1918" y="5388"/>
                  </a:lnTo>
                  <a:lnTo>
                    <a:pt x="489" y="5388"/>
                  </a:lnTo>
                  <a:lnTo>
                    <a:pt x="489" y="1971"/>
                  </a:lnTo>
                  <a:cubicBezTo>
                    <a:pt x="489" y="1364"/>
                    <a:pt x="953" y="816"/>
                    <a:pt x="1203" y="566"/>
                  </a:cubicBezTo>
                  <a:close/>
                  <a:moveTo>
                    <a:pt x="1199" y="1"/>
                  </a:moveTo>
                  <a:cubicBezTo>
                    <a:pt x="1144" y="1"/>
                    <a:pt x="1090" y="19"/>
                    <a:pt x="1049" y="54"/>
                  </a:cubicBezTo>
                  <a:cubicBezTo>
                    <a:pt x="1013" y="90"/>
                    <a:pt x="13" y="912"/>
                    <a:pt x="13" y="1971"/>
                  </a:cubicBezTo>
                  <a:lnTo>
                    <a:pt x="13" y="5626"/>
                  </a:lnTo>
                  <a:cubicBezTo>
                    <a:pt x="1" y="5757"/>
                    <a:pt x="120" y="5865"/>
                    <a:pt x="251" y="5865"/>
                  </a:cubicBezTo>
                  <a:lnTo>
                    <a:pt x="2156" y="5865"/>
                  </a:lnTo>
                  <a:cubicBezTo>
                    <a:pt x="2287" y="5865"/>
                    <a:pt x="2394" y="5757"/>
                    <a:pt x="2394" y="5626"/>
                  </a:cubicBezTo>
                  <a:lnTo>
                    <a:pt x="2394" y="1971"/>
                  </a:lnTo>
                  <a:cubicBezTo>
                    <a:pt x="2394" y="912"/>
                    <a:pt x="1394" y="90"/>
                    <a:pt x="1358" y="54"/>
                  </a:cubicBezTo>
                  <a:cubicBezTo>
                    <a:pt x="1311" y="19"/>
                    <a:pt x="1254" y="1"/>
                    <a:pt x="11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4"/>
            <p:cNvSpPr/>
            <p:nvPr/>
          </p:nvSpPr>
          <p:spPr>
            <a:xfrm>
              <a:off x="5439992" y="4242248"/>
              <a:ext cx="171565" cy="361557"/>
            </a:xfrm>
            <a:custGeom>
              <a:avLst/>
              <a:gdLst/>
              <a:ahLst/>
              <a:cxnLst/>
              <a:rect l="l" t="t" r="r" b="b"/>
              <a:pathLst>
                <a:path w="5763" h="12145" extrusionOk="0">
                  <a:moveTo>
                    <a:pt x="2881" y="0"/>
                  </a:moveTo>
                  <a:cubicBezTo>
                    <a:pt x="2881" y="0"/>
                    <a:pt x="0" y="1750"/>
                    <a:pt x="0" y="3905"/>
                  </a:cubicBezTo>
                  <a:lnTo>
                    <a:pt x="0" y="12145"/>
                  </a:lnTo>
                  <a:lnTo>
                    <a:pt x="5763" y="12145"/>
                  </a:lnTo>
                  <a:lnTo>
                    <a:pt x="5763" y="3905"/>
                  </a:lnTo>
                  <a:cubicBezTo>
                    <a:pt x="5763" y="1750"/>
                    <a:pt x="2881" y="0"/>
                    <a:pt x="28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4"/>
            <p:cNvSpPr/>
            <p:nvPr/>
          </p:nvSpPr>
          <p:spPr>
            <a:xfrm>
              <a:off x="5665057" y="3464008"/>
              <a:ext cx="47513" cy="47543"/>
            </a:xfrm>
            <a:custGeom>
              <a:avLst/>
              <a:gdLst/>
              <a:ahLst/>
              <a:cxnLst/>
              <a:rect l="l" t="t" r="r" b="b"/>
              <a:pathLst>
                <a:path w="1596" h="1597" extrusionOk="0">
                  <a:moveTo>
                    <a:pt x="1" y="1"/>
                  </a:moveTo>
                  <a:lnTo>
                    <a:pt x="1" y="1596"/>
                  </a:lnTo>
                  <a:lnTo>
                    <a:pt x="1596" y="1596"/>
                  </a:lnTo>
                  <a:lnTo>
                    <a:pt x="15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4"/>
            <p:cNvSpPr/>
            <p:nvPr/>
          </p:nvSpPr>
          <p:spPr>
            <a:xfrm>
              <a:off x="5657971" y="3456923"/>
              <a:ext cx="62070" cy="62070"/>
            </a:xfrm>
            <a:custGeom>
              <a:avLst/>
              <a:gdLst/>
              <a:ahLst/>
              <a:cxnLst/>
              <a:rect l="l" t="t" r="r" b="b"/>
              <a:pathLst>
                <a:path w="2085" h="2085" extrusionOk="0">
                  <a:moveTo>
                    <a:pt x="1596" y="477"/>
                  </a:moveTo>
                  <a:lnTo>
                    <a:pt x="1596" y="1596"/>
                  </a:lnTo>
                  <a:lnTo>
                    <a:pt x="477" y="1596"/>
                  </a:lnTo>
                  <a:lnTo>
                    <a:pt x="477" y="477"/>
                  </a:lnTo>
                  <a:close/>
                  <a:moveTo>
                    <a:pt x="239" y="1"/>
                  </a:moveTo>
                  <a:cubicBezTo>
                    <a:pt x="108" y="1"/>
                    <a:pt x="0" y="108"/>
                    <a:pt x="0" y="239"/>
                  </a:cubicBezTo>
                  <a:lnTo>
                    <a:pt x="0" y="1834"/>
                  </a:lnTo>
                  <a:cubicBezTo>
                    <a:pt x="0" y="1965"/>
                    <a:pt x="108" y="2084"/>
                    <a:pt x="239" y="2084"/>
                  </a:cubicBezTo>
                  <a:lnTo>
                    <a:pt x="1834" y="2084"/>
                  </a:lnTo>
                  <a:cubicBezTo>
                    <a:pt x="1977" y="2084"/>
                    <a:pt x="2084" y="1965"/>
                    <a:pt x="2084" y="1834"/>
                  </a:cubicBezTo>
                  <a:lnTo>
                    <a:pt x="2084" y="239"/>
                  </a:lnTo>
                  <a:cubicBezTo>
                    <a:pt x="2084" y="108"/>
                    <a:pt x="1965" y="1"/>
                    <a:pt x="18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4"/>
            <p:cNvSpPr/>
            <p:nvPr/>
          </p:nvSpPr>
          <p:spPr>
            <a:xfrm>
              <a:off x="5712570" y="3464008"/>
              <a:ext cx="47513" cy="47543"/>
            </a:xfrm>
            <a:custGeom>
              <a:avLst/>
              <a:gdLst/>
              <a:ahLst/>
              <a:cxnLst/>
              <a:rect l="l" t="t" r="r" b="b"/>
              <a:pathLst>
                <a:path w="1596" h="1597" extrusionOk="0">
                  <a:moveTo>
                    <a:pt x="0" y="1"/>
                  </a:moveTo>
                  <a:lnTo>
                    <a:pt x="0" y="1596"/>
                  </a:lnTo>
                  <a:lnTo>
                    <a:pt x="1595" y="1596"/>
                  </a:lnTo>
                  <a:lnTo>
                    <a:pt x="159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4"/>
            <p:cNvSpPr/>
            <p:nvPr/>
          </p:nvSpPr>
          <p:spPr>
            <a:xfrm>
              <a:off x="5705455" y="3456923"/>
              <a:ext cx="62070" cy="62070"/>
            </a:xfrm>
            <a:custGeom>
              <a:avLst/>
              <a:gdLst/>
              <a:ahLst/>
              <a:cxnLst/>
              <a:rect l="l" t="t" r="r" b="b"/>
              <a:pathLst>
                <a:path w="2085" h="2085" extrusionOk="0">
                  <a:moveTo>
                    <a:pt x="1596" y="477"/>
                  </a:moveTo>
                  <a:lnTo>
                    <a:pt x="1596" y="1596"/>
                  </a:lnTo>
                  <a:lnTo>
                    <a:pt x="489" y="1596"/>
                  </a:lnTo>
                  <a:lnTo>
                    <a:pt x="489" y="477"/>
                  </a:lnTo>
                  <a:close/>
                  <a:moveTo>
                    <a:pt x="239" y="1"/>
                  </a:moveTo>
                  <a:cubicBezTo>
                    <a:pt x="108" y="1"/>
                    <a:pt x="1" y="108"/>
                    <a:pt x="1" y="239"/>
                  </a:cubicBezTo>
                  <a:lnTo>
                    <a:pt x="1" y="1834"/>
                  </a:lnTo>
                  <a:cubicBezTo>
                    <a:pt x="1" y="1965"/>
                    <a:pt x="108" y="2084"/>
                    <a:pt x="239" y="2084"/>
                  </a:cubicBezTo>
                  <a:lnTo>
                    <a:pt x="1834" y="2084"/>
                  </a:lnTo>
                  <a:cubicBezTo>
                    <a:pt x="1977" y="2084"/>
                    <a:pt x="2084" y="1965"/>
                    <a:pt x="2084" y="1834"/>
                  </a:cubicBezTo>
                  <a:lnTo>
                    <a:pt x="2084" y="239"/>
                  </a:lnTo>
                  <a:cubicBezTo>
                    <a:pt x="2084" y="108"/>
                    <a:pt x="1977" y="1"/>
                    <a:pt x="18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4"/>
            <p:cNvSpPr/>
            <p:nvPr/>
          </p:nvSpPr>
          <p:spPr>
            <a:xfrm>
              <a:off x="5665057" y="3511522"/>
              <a:ext cx="47513" cy="47513"/>
            </a:xfrm>
            <a:custGeom>
              <a:avLst/>
              <a:gdLst/>
              <a:ahLst/>
              <a:cxnLst/>
              <a:rect l="l" t="t" r="r" b="b"/>
              <a:pathLst>
                <a:path w="1596" h="1596" extrusionOk="0">
                  <a:moveTo>
                    <a:pt x="1" y="0"/>
                  </a:moveTo>
                  <a:lnTo>
                    <a:pt x="1" y="1596"/>
                  </a:lnTo>
                  <a:lnTo>
                    <a:pt x="1596" y="1596"/>
                  </a:lnTo>
                  <a:lnTo>
                    <a:pt x="15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4"/>
            <p:cNvSpPr/>
            <p:nvPr/>
          </p:nvSpPr>
          <p:spPr>
            <a:xfrm>
              <a:off x="5657971" y="3504436"/>
              <a:ext cx="62070" cy="62041"/>
            </a:xfrm>
            <a:custGeom>
              <a:avLst/>
              <a:gdLst/>
              <a:ahLst/>
              <a:cxnLst/>
              <a:rect l="l" t="t" r="r" b="b"/>
              <a:pathLst>
                <a:path w="2085" h="2084" extrusionOk="0">
                  <a:moveTo>
                    <a:pt x="1596" y="488"/>
                  </a:moveTo>
                  <a:lnTo>
                    <a:pt x="1596" y="1596"/>
                  </a:lnTo>
                  <a:lnTo>
                    <a:pt x="477" y="1596"/>
                  </a:lnTo>
                  <a:lnTo>
                    <a:pt x="477" y="488"/>
                  </a:lnTo>
                  <a:close/>
                  <a:moveTo>
                    <a:pt x="239" y="0"/>
                  </a:moveTo>
                  <a:cubicBezTo>
                    <a:pt x="108" y="0"/>
                    <a:pt x="0" y="107"/>
                    <a:pt x="0" y="238"/>
                  </a:cubicBezTo>
                  <a:lnTo>
                    <a:pt x="0" y="1834"/>
                  </a:lnTo>
                  <a:cubicBezTo>
                    <a:pt x="0" y="1977"/>
                    <a:pt x="108" y="2084"/>
                    <a:pt x="239" y="2084"/>
                  </a:cubicBezTo>
                  <a:lnTo>
                    <a:pt x="1834" y="2084"/>
                  </a:lnTo>
                  <a:cubicBezTo>
                    <a:pt x="1965" y="2084"/>
                    <a:pt x="2072" y="1977"/>
                    <a:pt x="2084" y="1846"/>
                  </a:cubicBezTo>
                  <a:lnTo>
                    <a:pt x="2084" y="238"/>
                  </a:lnTo>
                  <a:cubicBezTo>
                    <a:pt x="2084" y="107"/>
                    <a:pt x="1977" y="0"/>
                    <a:pt x="18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4"/>
            <p:cNvSpPr/>
            <p:nvPr/>
          </p:nvSpPr>
          <p:spPr>
            <a:xfrm>
              <a:off x="5712570" y="3511522"/>
              <a:ext cx="47513" cy="47513"/>
            </a:xfrm>
            <a:custGeom>
              <a:avLst/>
              <a:gdLst/>
              <a:ahLst/>
              <a:cxnLst/>
              <a:rect l="l" t="t" r="r" b="b"/>
              <a:pathLst>
                <a:path w="1596" h="1596" extrusionOk="0">
                  <a:moveTo>
                    <a:pt x="0" y="0"/>
                  </a:moveTo>
                  <a:lnTo>
                    <a:pt x="0" y="1596"/>
                  </a:lnTo>
                  <a:lnTo>
                    <a:pt x="1595" y="1596"/>
                  </a:lnTo>
                  <a:lnTo>
                    <a:pt x="159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4"/>
            <p:cNvSpPr/>
            <p:nvPr/>
          </p:nvSpPr>
          <p:spPr>
            <a:xfrm>
              <a:off x="5705455" y="3504436"/>
              <a:ext cx="62070" cy="62041"/>
            </a:xfrm>
            <a:custGeom>
              <a:avLst/>
              <a:gdLst/>
              <a:ahLst/>
              <a:cxnLst/>
              <a:rect l="l" t="t" r="r" b="b"/>
              <a:pathLst>
                <a:path w="2085" h="2084" extrusionOk="0">
                  <a:moveTo>
                    <a:pt x="1596" y="488"/>
                  </a:moveTo>
                  <a:lnTo>
                    <a:pt x="1596" y="1596"/>
                  </a:lnTo>
                  <a:lnTo>
                    <a:pt x="489" y="1596"/>
                  </a:lnTo>
                  <a:lnTo>
                    <a:pt x="489" y="488"/>
                  </a:lnTo>
                  <a:close/>
                  <a:moveTo>
                    <a:pt x="239" y="0"/>
                  </a:moveTo>
                  <a:cubicBezTo>
                    <a:pt x="108" y="0"/>
                    <a:pt x="1" y="107"/>
                    <a:pt x="1" y="238"/>
                  </a:cubicBezTo>
                  <a:lnTo>
                    <a:pt x="1" y="1834"/>
                  </a:lnTo>
                  <a:cubicBezTo>
                    <a:pt x="1" y="1977"/>
                    <a:pt x="108" y="2084"/>
                    <a:pt x="239" y="2084"/>
                  </a:cubicBezTo>
                  <a:lnTo>
                    <a:pt x="1834" y="2084"/>
                  </a:lnTo>
                  <a:cubicBezTo>
                    <a:pt x="1977" y="2084"/>
                    <a:pt x="2084" y="1977"/>
                    <a:pt x="2084" y="1846"/>
                  </a:cubicBezTo>
                  <a:lnTo>
                    <a:pt x="2084" y="238"/>
                  </a:lnTo>
                  <a:cubicBezTo>
                    <a:pt x="2084" y="107"/>
                    <a:pt x="1977" y="0"/>
                    <a:pt x="18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4"/>
            <p:cNvSpPr/>
            <p:nvPr/>
          </p:nvSpPr>
          <p:spPr>
            <a:xfrm>
              <a:off x="5480391" y="3464008"/>
              <a:ext cx="47870" cy="47543"/>
            </a:xfrm>
            <a:custGeom>
              <a:avLst/>
              <a:gdLst/>
              <a:ahLst/>
              <a:cxnLst/>
              <a:rect l="l" t="t" r="r" b="b"/>
              <a:pathLst>
                <a:path w="1608" h="1597" extrusionOk="0">
                  <a:moveTo>
                    <a:pt x="0" y="1"/>
                  </a:moveTo>
                  <a:lnTo>
                    <a:pt x="0" y="1596"/>
                  </a:lnTo>
                  <a:lnTo>
                    <a:pt x="1608" y="1596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4"/>
            <p:cNvSpPr/>
            <p:nvPr/>
          </p:nvSpPr>
          <p:spPr>
            <a:xfrm>
              <a:off x="5473305" y="3456923"/>
              <a:ext cx="62041" cy="62070"/>
            </a:xfrm>
            <a:custGeom>
              <a:avLst/>
              <a:gdLst/>
              <a:ahLst/>
              <a:cxnLst/>
              <a:rect l="l" t="t" r="r" b="b"/>
              <a:pathLst>
                <a:path w="2084" h="2085" extrusionOk="0">
                  <a:moveTo>
                    <a:pt x="1596" y="477"/>
                  </a:moveTo>
                  <a:lnTo>
                    <a:pt x="1596" y="1596"/>
                  </a:lnTo>
                  <a:lnTo>
                    <a:pt x="488" y="1596"/>
                  </a:lnTo>
                  <a:lnTo>
                    <a:pt x="488" y="477"/>
                  </a:lnTo>
                  <a:close/>
                  <a:moveTo>
                    <a:pt x="238" y="1"/>
                  </a:moveTo>
                  <a:cubicBezTo>
                    <a:pt x="107" y="1"/>
                    <a:pt x="0" y="108"/>
                    <a:pt x="0" y="239"/>
                  </a:cubicBezTo>
                  <a:lnTo>
                    <a:pt x="0" y="1834"/>
                  </a:lnTo>
                  <a:cubicBezTo>
                    <a:pt x="0" y="1965"/>
                    <a:pt x="107" y="2072"/>
                    <a:pt x="238" y="2084"/>
                  </a:cubicBezTo>
                  <a:lnTo>
                    <a:pt x="1846" y="2084"/>
                  </a:lnTo>
                  <a:cubicBezTo>
                    <a:pt x="1977" y="2072"/>
                    <a:pt x="2084" y="1965"/>
                    <a:pt x="2084" y="1834"/>
                  </a:cubicBezTo>
                  <a:lnTo>
                    <a:pt x="2084" y="239"/>
                  </a:lnTo>
                  <a:cubicBezTo>
                    <a:pt x="2084" y="108"/>
                    <a:pt x="1977" y="1"/>
                    <a:pt x="18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4"/>
            <p:cNvSpPr/>
            <p:nvPr/>
          </p:nvSpPr>
          <p:spPr>
            <a:xfrm>
              <a:off x="5527875" y="3464008"/>
              <a:ext cx="47900" cy="47543"/>
            </a:xfrm>
            <a:custGeom>
              <a:avLst/>
              <a:gdLst/>
              <a:ahLst/>
              <a:cxnLst/>
              <a:rect l="l" t="t" r="r" b="b"/>
              <a:pathLst>
                <a:path w="1609" h="1597" extrusionOk="0">
                  <a:moveTo>
                    <a:pt x="1" y="1"/>
                  </a:moveTo>
                  <a:lnTo>
                    <a:pt x="1" y="1596"/>
                  </a:lnTo>
                  <a:lnTo>
                    <a:pt x="1608" y="1596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4"/>
            <p:cNvSpPr/>
            <p:nvPr/>
          </p:nvSpPr>
          <p:spPr>
            <a:xfrm>
              <a:off x="5520789" y="3456923"/>
              <a:ext cx="62070" cy="62070"/>
            </a:xfrm>
            <a:custGeom>
              <a:avLst/>
              <a:gdLst/>
              <a:ahLst/>
              <a:cxnLst/>
              <a:rect l="l" t="t" r="r" b="b"/>
              <a:pathLst>
                <a:path w="2085" h="2085" extrusionOk="0">
                  <a:moveTo>
                    <a:pt x="1608" y="477"/>
                  </a:moveTo>
                  <a:lnTo>
                    <a:pt x="1608" y="1596"/>
                  </a:lnTo>
                  <a:lnTo>
                    <a:pt x="489" y="1596"/>
                  </a:lnTo>
                  <a:lnTo>
                    <a:pt x="501" y="477"/>
                  </a:lnTo>
                  <a:close/>
                  <a:moveTo>
                    <a:pt x="251" y="1"/>
                  </a:moveTo>
                  <a:cubicBezTo>
                    <a:pt x="108" y="1"/>
                    <a:pt x="1" y="108"/>
                    <a:pt x="1" y="239"/>
                  </a:cubicBezTo>
                  <a:lnTo>
                    <a:pt x="1" y="1834"/>
                  </a:lnTo>
                  <a:cubicBezTo>
                    <a:pt x="1" y="1965"/>
                    <a:pt x="108" y="2072"/>
                    <a:pt x="251" y="2084"/>
                  </a:cubicBezTo>
                  <a:lnTo>
                    <a:pt x="1846" y="2084"/>
                  </a:lnTo>
                  <a:cubicBezTo>
                    <a:pt x="1977" y="2072"/>
                    <a:pt x="2084" y="1965"/>
                    <a:pt x="2084" y="1834"/>
                  </a:cubicBezTo>
                  <a:lnTo>
                    <a:pt x="2084" y="239"/>
                  </a:lnTo>
                  <a:cubicBezTo>
                    <a:pt x="2084" y="108"/>
                    <a:pt x="1977" y="1"/>
                    <a:pt x="18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4"/>
            <p:cNvSpPr/>
            <p:nvPr/>
          </p:nvSpPr>
          <p:spPr>
            <a:xfrm>
              <a:off x="5480391" y="3511522"/>
              <a:ext cx="47870" cy="47513"/>
            </a:xfrm>
            <a:custGeom>
              <a:avLst/>
              <a:gdLst/>
              <a:ahLst/>
              <a:cxnLst/>
              <a:rect l="l" t="t" r="r" b="b"/>
              <a:pathLst>
                <a:path w="1608" h="1596" extrusionOk="0">
                  <a:moveTo>
                    <a:pt x="0" y="0"/>
                  </a:moveTo>
                  <a:lnTo>
                    <a:pt x="0" y="1596"/>
                  </a:lnTo>
                  <a:lnTo>
                    <a:pt x="1608" y="1596"/>
                  </a:lnTo>
                  <a:lnTo>
                    <a:pt x="160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4"/>
            <p:cNvSpPr/>
            <p:nvPr/>
          </p:nvSpPr>
          <p:spPr>
            <a:xfrm>
              <a:off x="5473305" y="3504436"/>
              <a:ext cx="62041" cy="62041"/>
            </a:xfrm>
            <a:custGeom>
              <a:avLst/>
              <a:gdLst/>
              <a:ahLst/>
              <a:cxnLst/>
              <a:rect l="l" t="t" r="r" b="b"/>
              <a:pathLst>
                <a:path w="2084" h="2084" extrusionOk="0">
                  <a:moveTo>
                    <a:pt x="1596" y="488"/>
                  </a:moveTo>
                  <a:lnTo>
                    <a:pt x="1596" y="1596"/>
                  </a:lnTo>
                  <a:lnTo>
                    <a:pt x="488" y="1596"/>
                  </a:lnTo>
                  <a:lnTo>
                    <a:pt x="488" y="488"/>
                  </a:lnTo>
                  <a:close/>
                  <a:moveTo>
                    <a:pt x="238" y="0"/>
                  </a:moveTo>
                  <a:cubicBezTo>
                    <a:pt x="107" y="0"/>
                    <a:pt x="0" y="107"/>
                    <a:pt x="0" y="238"/>
                  </a:cubicBezTo>
                  <a:lnTo>
                    <a:pt x="0" y="1834"/>
                  </a:lnTo>
                  <a:cubicBezTo>
                    <a:pt x="0" y="1977"/>
                    <a:pt x="107" y="2084"/>
                    <a:pt x="238" y="2084"/>
                  </a:cubicBezTo>
                  <a:lnTo>
                    <a:pt x="1846" y="2084"/>
                  </a:lnTo>
                  <a:cubicBezTo>
                    <a:pt x="1977" y="2084"/>
                    <a:pt x="2084" y="1977"/>
                    <a:pt x="2084" y="1846"/>
                  </a:cubicBezTo>
                  <a:lnTo>
                    <a:pt x="2084" y="238"/>
                  </a:lnTo>
                  <a:cubicBezTo>
                    <a:pt x="2084" y="107"/>
                    <a:pt x="1977" y="0"/>
                    <a:pt x="18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4"/>
            <p:cNvSpPr/>
            <p:nvPr/>
          </p:nvSpPr>
          <p:spPr>
            <a:xfrm>
              <a:off x="5527875" y="3511522"/>
              <a:ext cx="47900" cy="47513"/>
            </a:xfrm>
            <a:custGeom>
              <a:avLst/>
              <a:gdLst/>
              <a:ahLst/>
              <a:cxnLst/>
              <a:rect l="l" t="t" r="r" b="b"/>
              <a:pathLst>
                <a:path w="1609" h="1596" extrusionOk="0">
                  <a:moveTo>
                    <a:pt x="1" y="0"/>
                  </a:moveTo>
                  <a:lnTo>
                    <a:pt x="1" y="1596"/>
                  </a:lnTo>
                  <a:lnTo>
                    <a:pt x="1608" y="1596"/>
                  </a:lnTo>
                  <a:lnTo>
                    <a:pt x="160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4"/>
            <p:cNvSpPr/>
            <p:nvPr/>
          </p:nvSpPr>
          <p:spPr>
            <a:xfrm>
              <a:off x="5520789" y="3504436"/>
              <a:ext cx="62070" cy="62041"/>
            </a:xfrm>
            <a:custGeom>
              <a:avLst/>
              <a:gdLst/>
              <a:ahLst/>
              <a:cxnLst/>
              <a:rect l="l" t="t" r="r" b="b"/>
              <a:pathLst>
                <a:path w="2085" h="2084" extrusionOk="0">
                  <a:moveTo>
                    <a:pt x="1608" y="488"/>
                  </a:moveTo>
                  <a:lnTo>
                    <a:pt x="1608" y="1596"/>
                  </a:lnTo>
                  <a:lnTo>
                    <a:pt x="489" y="1596"/>
                  </a:lnTo>
                  <a:lnTo>
                    <a:pt x="501" y="488"/>
                  </a:lnTo>
                  <a:close/>
                  <a:moveTo>
                    <a:pt x="251" y="0"/>
                  </a:moveTo>
                  <a:cubicBezTo>
                    <a:pt x="108" y="0"/>
                    <a:pt x="1" y="107"/>
                    <a:pt x="1" y="238"/>
                  </a:cubicBezTo>
                  <a:lnTo>
                    <a:pt x="1" y="1834"/>
                  </a:lnTo>
                  <a:cubicBezTo>
                    <a:pt x="1" y="1977"/>
                    <a:pt x="108" y="2084"/>
                    <a:pt x="251" y="2084"/>
                  </a:cubicBezTo>
                  <a:lnTo>
                    <a:pt x="1846" y="2084"/>
                  </a:lnTo>
                  <a:cubicBezTo>
                    <a:pt x="1977" y="2084"/>
                    <a:pt x="2084" y="1977"/>
                    <a:pt x="2084" y="1846"/>
                  </a:cubicBezTo>
                  <a:lnTo>
                    <a:pt x="2084" y="238"/>
                  </a:lnTo>
                  <a:cubicBezTo>
                    <a:pt x="2084" y="107"/>
                    <a:pt x="1977" y="0"/>
                    <a:pt x="18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4"/>
            <p:cNvSpPr/>
            <p:nvPr/>
          </p:nvSpPr>
          <p:spPr>
            <a:xfrm>
              <a:off x="5599685" y="2787108"/>
              <a:ext cx="18815" cy="113096"/>
            </a:xfrm>
            <a:custGeom>
              <a:avLst/>
              <a:gdLst/>
              <a:ahLst/>
              <a:cxnLst/>
              <a:rect l="l" t="t" r="r" b="b"/>
              <a:pathLst>
                <a:path w="632" h="3799" extrusionOk="0">
                  <a:moveTo>
                    <a:pt x="0" y="1"/>
                  </a:moveTo>
                  <a:lnTo>
                    <a:pt x="0" y="3799"/>
                  </a:lnTo>
                  <a:lnTo>
                    <a:pt x="631" y="3799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4"/>
            <p:cNvSpPr/>
            <p:nvPr/>
          </p:nvSpPr>
          <p:spPr>
            <a:xfrm>
              <a:off x="5573100" y="2815479"/>
              <a:ext cx="67012" cy="18815"/>
            </a:xfrm>
            <a:custGeom>
              <a:avLst/>
              <a:gdLst/>
              <a:ahLst/>
              <a:cxnLst/>
              <a:rect l="l" t="t" r="r" b="b"/>
              <a:pathLst>
                <a:path w="2251" h="632" extrusionOk="0">
                  <a:moveTo>
                    <a:pt x="0" y="0"/>
                  </a:moveTo>
                  <a:lnTo>
                    <a:pt x="0" y="631"/>
                  </a:lnTo>
                  <a:lnTo>
                    <a:pt x="2251" y="631"/>
                  </a:lnTo>
                  <a:lnTo>
                    <a:pt x="225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0" name="Google Shape;700;p34"/>
          <p:cNvGrpSpPr/>
          <p:nvPr/>
        </p:nvGrpSpPr>
        <p:grpSpPr>
          <a:xfrm>
            <a:off x="7177104" y="2711372"/>
            <a:ext cx="841337" cy="1892599"/>
            <a:chOff x="6733432" y="1079601"/>
            <a:chExt cx="514045" cy="1156351"/>
          </a:xfrm>
        </p:grpSpPr>
        <p:sp>
          <p:nvSpPr>
            <p:cNvPr id="701" name="Google Shape;701;p34"/>
            <p:cNvSpPr/>
            <p:nvPr/>
          </p:nvSpPr>
          <p:spPr>
            <a:xfrm>
              <a:off x="7029600" y="1244450"/>
              <a:ext cx="182175" cy="266725"/>
            </a:xfrm>
            <a:custGeom>
              <a:avLst/>
              <a:gdLst/>
              <a:ahLst/>
              <a:cxnLst/>
              <a:rect l="l" t="t" r="r" b="b"/>
              <a:pathLst>
                <a:path w="7287" h="10669" extrusionOk="0">
                  <a:moveTo>
                    <a:pt x="0" y="1"/>
                  </a:moveTo>
                  <a:lnTo>
                    <a:pt x="0" y="10669"/>
                  </a:lnTo>
                  <a:lnTo>
                    <a:pt x="7287" y="10669"/>
                  </a:lnTo>
                  <a:lnTo>
                    <a:pt x="72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4"/>
            <p:cNvSpPr/>
            <p:nvPr/>
          </p:nvSpPr>
          <p:spPr>
            <a:xfrm>
              <a:off x="6908750" y="1087600"/>
              <a:ext cx="247675" cy="167900"/>
            </a:xfrm>
            <a:custGeom>
              <a:avLst/>
              <a:gdLst/>
              <a:ahLst/>
              <a:cxnLst/>
              <a:rect l="l" t="t" r="r" b="b"/>
              <a:pathLst>
                <a:path w="9907" h="6716" extrusionOk="0">
                  <a:moveTo>
                    <a:pt x="0" y="0"/>
                  </a:moveTo>
                  <a:lnTo>
                    <a:pt x="0" y="6715"/>
                  </a:lnTo>
                  <a:lnTo>
                    <a:pt x="9906" y="6715"/>
                  </a:lnTo>
                  <a:lnTo>
                    <a:pt x="99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4"/>
            <p:cNvSpPr/>
            <p:nvPr/>
          </p:nvSpPr>
          <p:spPr>
            <a:xfrm>
              <a:off x="6819450" y="1511150"/>
              <a:ext cx="210175" cy="419125"/>
            </a:xfrm>
            <a:custGeom>
              <a:avLst/>
              <a:gdLst/>
              <a:ahLst/>
              <a:cxnLst/>
              <a:rect l="l" t="t" r="r" b="b"/>
              <a:pathLst>
                <a:path w="8407" h="16765" extrusionOk="0">
                  <a:moveTo>
                    <a:pt x="0" y="1"/>
                  </a:moveTo>
                  <a:lnTo>
                    <a:pt x="0" y="16765"/>
                  </a:lnTo>
                  <a:lnTo>
                    <a:pt x="8406" y="16765"/>
                  </a:lnTo>
                  <a:lnTo>
                    <a:pt x="840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4"/>
            <p:cNvSpPr/>
            <p:nvPr/>
          </p:nvSpPr>
          <p:spPr>
            <a:xfrm>
              <a:off x="6781050" y="1255475"/>
              <a:ext cx="255425" cy="255700"/>
            </a:xfrm>
            <a:custGeom>
              <a:avLst/>
              <a:gdLst/>
              <a:ahLst/>
              <a:cxnLst/>
              <a:rect l="l" t="t" r="r" b="b"/>
              <a:pathLst>
                <a:path w="10217" h="10228" extrusionOk="0">
                  <a:moveTo>
                    <a:pt x="0" y="0"/>
                  </a:moveTo>
                  <a:lnTo>
                    <a:pt x="0" y="10228"/>
                  </a:lnTo>
                  <a:lnTo>
                    <a:pt x="10216" y="10228"/>
                  </a:lnTo>
                  <a:lnTo>
                    <a:pt x="1021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4"/>
            <p:cNvSpPr/>
            <p:nvPr/>
          </p:nvSpPr>
          <p:spPr>
            <a:xfrm>
              <a:off x="6811400" y="1315300"/>
              <a:ext cx="169700" cy="145325"/>
            </a:xfrm>
            <a:custGeom>
              <a:avLst/>
              <a:gdLst/>
              <a:ahLst/>
              <a:cxnLst/>
              <a:rect l="l" t="t" r="r" b="b"/>
              <a:pathLst>
                <a:path w="6788" h="5813" extrusionOk="0">
                  <a:moveTo>
                    <a:pt x="3882" y="1"/>
                  </a:moveTo>
                  <a:cubicBezTo>
                    <a:pt x="1287" y="1"/>
                    <a:pt x="1" y="3132"/>
                    <a:pt x="1823" y="4954"/>
                  </a:cubicBezTo>
                  <a:cubicBezTo>
                    <a:pt x="2416" y="5547"/>
                    <a:pt x="3145" y="5812"/>
                    <a:pt x="3860" y="5812"/>
                  </a:cubicBezTo>
                  <a:cubicBezTo>
                    <a:pt x="5355" y="5812"/>
                    <a:pt x="6787" y="4653"/>
                    <a:pt x="6787" y="2906"/>
                  </a:cubicBezTo>
                  <a:cubicBezTo>
                    <a:pt x="6787" y="1298"/>
                    <a:pt x="5478" y="1"/>
                    <a:pt x="38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4"/>
            <p:cNvSpPr/>
            <p:nvPr/>
          </p:nvSpPr>
          <p:spPr>
            <a:xfrm>
              <a:off x="6801000" y="1307425"/>
              <a:ext cx="187750" cy="160600"/>
            </a:xfrm>
            <a:custGeom>
              <a:avLst/>
              <a:gdLst/>
              <a:ahLst/>
              <a:cxnLst/>
              <a:rect l="l" t="t" r="r" b="b"/>
              <a:pathLst>
                <a:path w="7510" h="6424" extrusionOk="0">
                  <a:moveTo>
                    <a:pt x="4298" y="613"/>
                  </a:moveTo>
                  <a:cubicBezTo>
                    <a:pt x="5727" y="613"/>
                    <a:pt x="6894" y="1780"/>
                    <a:pt x="6894" y="3221"/>
                  </a:cubicBezTo>
                  <a:cubicBezTo>
                    <a:pt x="6894" y="4784"/>
                    <a:pt x="5608" y="5823"/>
                    <a:pt x="4270" y="5823"/>
                  </a:cubicBezTo>
                  <a:cubicBezTo>
                    <a:pt x="3631" y="5823"/>
                    <a:pt x="2980" y="5586"/>
                    <a:pt x="2453" y="5054"/>
                  </a:cubicBezTo>
                  <a:cubicBezTo>
                    <a:pt x="822" y="3411"/>
                    <a:pt x="1977" y="613"/>
                    <a:pt x="4298" y="613"/>
                  </a:cubicBezTo>
                  <a:close/>
                  <a:moveTo>
                    <a:pt x="4270" y="1"/>
                  </a:moveTo>
                  <a:cubicBezTo>
                    <a:pt x="3482" y="1"/>
                    <a:pt x="2678" y="293"/>
                    <a:pt x="2024" y="947"/>
                  </a:cubicBezTo>
                  <a:cubicBezTo>
                    <a:pt x="0" y="2959"/>
                    <a:pt x="1429" y="6423"/>
                    <a:pt x="4298" y="6423"/>
                  </a:cubicBezTo>
                  <a:cubicBezTo>
                    <a:pt x="6060" y="6423"/>
                    <a:pt x="7501" y="4983"/>
                    <a:pt x="7501" y="3221"/>
                  </a:cubicBezTo>
                  <a:cubicBezTo>
                    <a:pt x="7509" y="1286"/>
                    <a:pt x="5923" y="1"/>
                    <a:pt x="42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4"/>
            <p:cNvSpPr/>
            <p:nvPr/>
          </p:nvSpPr>
          <p:spPr>
            <a:xfrm>
              <a:off x="6872125" y="1358875"/>
              <a:ext cx="46875" cy="36550"/>
            </a:xfrm>
            <a:custGeom>
              <a:avLst/>
              <a:gdLst/>
              <a:ahLst/>
              <a:cxnLst/>
              <a:rect l="l" t="t" r="r" b="b"/>
              <a:pathLst>
                <a:path w="1875" h="1462" extrusionOk="0">
                  <a:moveTo>
                    <a:pt x="352" y="1"/>
                  </a:moveTo>
                  <a:cubicBezTo>
                    <a:pt x="261" y="1"/>
                    <a:pt x="170" y="44"/>
                    <a:pt x="108" y="127"/>
                  </a:cubicBezTo>
                  <a:cubicBezTo>
                    <a:pt x="1" y="258"/>
                    <a:pt x="25" y="448"/>
                    <a:pt x="167" y="544"/>
                  </a:cubicBezTo>
                  <a:lnTo>
                    <a:pt x="1263" y="1401"/>
                  </a:lnTo>
                  <a:cubicBezTo>
                    <a:pt x="1310" y="1437"/>
                    <a:pt x="1382" y="1460"/>
                    <a:pt x="1453" y="1460"/>
                  </a:cubicBezTo>
                  <a:cubicBezTo>
                    <a:pt x="1462" y="1461"/>
                    <a:pt x="1471" y="1461"/>
                    <a:pt x="1479" y="1461"/>
                  </a:cubicBezTo>
                  <a:cubicBezTo>
                    <a:pt x="1758" y="1461"/>
                    <a:pt x="1875" y="1086"/>
                    <a:pt x="1632" y="913"/>
                  </a:cubicBezTo>
                  <a:lnTo>
                    <a:pt x="537" y="67"/>
                  </a:lnTo>
                  <a:cubicBezTo>
                    <a:pt x="482" y="23"/>
                    <a:pt x="417" y="1"/>
                    <a:pt x="3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4"/>
            <p:cNvSpPr/>
            <p:nvPr/>
          </p:nvSpPr>
          <p:spPr>
            <a:xfrm>
              <a:off x="6899525" y="1337500"/>
              <a:ext cx="52200" cy="57900"/>
            </a:xfrm>
            <a:custGeom>
              <a:avLst/>
              <a:gdLst/>
              <a:ahLst/>
              <a:cxnLst/>
              <a:rect l="l" t="t" r="r" b="b"/>
              <a:pathLst>
                <a:path w="2088" h="2316" extrusionOk="0">
                  <a:moveTo>
                    <a:pt x="1659" y="1"/>
                  </a:moveTo>
                  <a:cubicBezTo>
                    <a:pt x="1577" y="1"/>
                    <a:pt x="1494" y="37"/>
                    <a:pt x="1429" y="125"/>
                  </a:cubicBezTo>
                  <a:lnTo>
                    <a:pt x="107" y="1827"/>
                  </a:lnTo>
                  <a:cubicBezTo>
                    <a:pt x="0" y="1958"/>
                    <a:pt x="36" y="2149"/>
                    <a:pt x="167" y="2256"/>
                  </a:cubicBezTo>
                  <a:cubicBezTo>
                    <a:pt x="214" y="2292"/>
                    <a:pt x="286" y="2315"/>
                    <a:pt x="357" y="2315"/>
                  </a:cubicBezTo>
                  <a:cubicBezTo>
                    <a:pt x="441" y="2315"/>
                    <a:pt x="536" y="2268"/>
                    <a:pt x="595" y="2196"/>
                  </a:cubicBezTo>
                  <a:lnTo>
                    <a:pt x="1905" y="494"/>
                  </a:lnTo>
                  <a:cubicBezTo>
                    <a:pt x="2087" y="260"/>
                    <a:pt x="1878" y="1"/>
                    <a:pt x="16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4"/>
            <p:cNvSpPr/>
            <p:nvPr/>
          </p:nvSpPr>
          <p:spPr>
            <a:xfrm>
              <a:off x="7053100" y="1993950"/>
              <a:ext cx="154225" cy="220000"/>
            </a:xfrm>
            <a:custGeom>
              <a:avLst/>
              <a:gdLst/>
              <a:ahLst/>
              <a:cxnLst/>
              <a:rect l="l" t="t" r="r" b="b"/>
              <a:pathLst>
                <a:path w="6169" h="8800" extrusionOk="0">
                  <a:moveTo>
                    <a:pt x="1" y="1"/>
                  </a:moveTo>
                  <a:lnTo>
                    <a:pt x="1" y="8799"/>
                  </a:lnTo>
                  <a:lnTo>
                    <a:pt x="6168" y="8799"/>
                  </a:lnTo>
                  <a:lnTo>
                    <a:pt x="616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4"/>
            <p:cNvSpPr/>
            <p:nvPr/>
          </p:nvSpPr>
          <p:spPr>
            <a:xfrm>
              <a:off x="7029600" y="1511150"/>
              <a:ext cx="141100" cy="419125"/>
            </a:xfrm>
            <a:custGeom>
              <a:avLst/>
              <a:gdLst/>
              <a:ahLst/>
              <a:cxnLst/>
              <a:rect l="l" t="t" r="r" b="b"/>
              <a:pathLst>
                <a:path w="5644" h="16765" extrusionOk="0">
                  <a:moveTo>
                    <a:pt x="0" y="1"/>
                  </a:moveTo>
                  <a:lnTo>
                    <a:pt x="0" y="16765"/>
                  </a:lnTo>
                  <a:lnTo>
                    <a:pt x="5644" y="16765"/>
                  </a:lnTo>
                  <a:lnTo>
                    <a:pt x="56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4"/>
            <p:cNvSpPr/>
            <p:nvPr/>
          </p:nvSpPr>
          <p:spPr>
            <a:xfrm>
              <a:off x="7073950" y="1087600"/>
              <a:ext cx="164925" cy="167900"/>
            </a:xfrm>
            <a:custGeom>
              <a:avLst/>
              <a:gdLst/>
              <a:ahLst/>
              <a:cxnLst/>
              <a:rect l="l" t="t" r="r" b="b"/>
              <a:pathLst>
                <a:path w="6597" h="6716" extrusionOk="0">
                  <a:moveTo>
                    <a:pt x="3298" y="0"/>
                  </a:moveTo>
                  <a:lnTo>
                    <a:pt x="0" y="6715"/>
                  </a:lnTo>
                  <a:lnTo>
                    <a:pt x="6596" y="6715"/>
                  </a:lnTo>
                  <a:lnTo>
                    <a:pt x="32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4"/>
            <p:cNvSpPr/>
            <p:nvPr/>
          </p:nvSpPr>
          <p:spPr>
            <a:xfrm>
              <a:off x="7090600" y="1315000"/>
              <a:ext cx="84575" cy="145275"/>
            </a:xfrm>
            <a:custGeom>
              <a:avLst/>
              <a:gdLst/>
              <a:ahLst/>
              <a:cxnLst/>
              <a:rect l="l" t="t" r="r" b="b"/>
              <a:pathLst>
                <a:path w="3383" h="5811" extrusionOk="0">
                  <a:moveTo>
                    <a:pt x="1692" y="1"/>
                  </a:moveTo>
                  <a:cubicBezTo>
                    <a:pt x="763" y="1"/>
                    <a:pt x="1" y="1310"/>
                    <a:pt x="1" y="2906"/>
                  </a:cubicBezTo>
                  <a:cubicBezTo>
                    <a:pt x="1" y="4513"/>
                    <a:pt x="763" y="5811"/>
                    <a:pt x="1692" y="5811"/>
                  </a:cubicBezTo>
                  <a:cubicBezTo>
                    <a:pt x="2632" y="5811"/>
                    <a:pt x="3382" y="4513"/>
                    <a:pt x="3382" y="2906"/>
                  </a:cubicBezTo>
                  <a:cubicBezTo>
                    <a:pt x="3382" y="1310"/>
                    <a:pt x="2632" y="1"/>
                    <a:pt x="16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4"/>
            <p:cNvSpPr/>
            <p:nvPr/>
          </p:nvSpPr>
          <p:spPr>
            <a:xfrm>
              <a:off x="7082575" y="1306975"/>
              <a:ext cx="100925" cy="161650"/>
            </a:xfrm>
            <a:custGeom>
              <a:avLst/>
              <a:gdLst/>
              <a:ahLst/>
              <a:cxnLst/>
              <a:rect l="l" t="t" r="r" b="b"/>
              <a:pathLst>
                <a:path w="4037" h="6466" extrusionOk="0">
                  <a:moveTo>
                    <a:pt x="2013" y="655"/>
                  </a:moveTo>
                  <a:cubicBezTo>
                    <a:pt x="2751" y="655"/>
                    <a:pt x="3382" y="1834"/>
                    <a:pt x="3382" y="3239"/>
                  </a:cubicBezTo>
                  <a:cubicBezTo>
                    <a:pt x="3382" y="4632"/>
                    <a:pt x="2751" y="5810"/>
                    <a:pt x="2013" y="5810"/>
                  </a:cubicBezTo>
                  <a:cubicBezTo>
                    <a:pt x="1274" y="5810"/>
                    <a:pt x="655" y="4632"/>
                    <a:pt x="655" y="3239"/>
                  </a:cubicBezTo>
                  <a:cubicBezTo>
                    <a:pt x="655" y="1834"/>
                    <a:pt x="1274" y="655"/>
                    <a:pt x="2013" y="655"/>
                  </a:cubicBezTo>
                  <a:close/>
                  <a:moveTo>
                    <a:pt x="2013" y="0"/>
                  </a:moveTo>
                  <a:cubicBezTo>
                    <a:pt x="893" y="0"/>
                    <a:pt x="1" y="1417"/>
                    <a:pt x="1" y="3227"/>
                  </a:cubicBezTo>
                  <a:cubicBezTo>
                    <a:pt x="1" y="5048"/>
                    <a:pt x="882" y="6465"/>
                    <a:pt x="2013" y="6465"/>
                  </a:cubicBezTo>
                  <a:cubicBezTo>
                    <a:pt x="3144" y="6465"/>
                    <a:pt x="4037" y="5048"/>
                    <a:pt x="4037" y="3227"/>
                  </a:cubicBezTo>
                  <a:cubicBezTo>
                    <a:pt x="4037" y="1417"/>
                    <a:pt x="3144" y="0"/>
                    <a:pt x="20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4"/>
            <p:cNvSpPr/>
            <p:nvPr/>
          </p:nvSpPr>
          <p:spPr>
            <a:xfrm>
              <a:off x="7105800" y="1358100"/>
              <a:ext cx="37825" cy="37900"/>
            </a:xfrm>
            <a:custGeom>
              <a:avLst/>
              <a:gdLst/>
              <a:ahLst/>
              <a:cxnLst/>
              <a:rect l="l" t="t" r="r" b="b"/>
              <a:pathLst>
                <a:path w="1513" h="1516" extrusionOk="0">
                  <a:moveTo>
                    <a:pt x="462" y="0"/>
                  </a:moveTo>
                  <a:cubicBezTo>
                    <a:pt x="225" y="0"/>
                    <a:pt x="0" y="276"/>
                    <a:pt x="191" y="527"/>
                  </a:cubicBezTo>
                  <a:lnTo>
                    <a:pt x="822" y="1384"/>
                  </a:lnTo>
                  <a:cubicBezTo>
                    <a:pt x="881" y="1468"/>
                    <a:pt x="988" y="1515"/>
                    <a:pt x="1084" y="1515"/>
                  </a:cubicBezTo>
                  <a:cubicBezTo>
                    <a:pt x="1358" y="1515"/>
                    <a:pt x="1512" y="1206"/>
                    <a:pt x="1346" y="991"/>
                  </a:cubicBezTo>
                  <a:lnTo>
                    <a:pt x="715" y="134"/>
                  </a:lnTo>
                  <a:cubicBezTo>
                    <a:pt x="643" y="40"/>
                    <a:pt x="552" y="0"/>
                    <a:pt x="4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4"/>
            <p:cNvSpPr/>
            <p:nvPr/>
          </p:nvSpPr>
          <p:spPr>
            <a:xfrm>
              <a:off x="7123650" y="1337625"/>
              <a:ext cx="38100" cy="58375"/>
            </a:xfrm>
            <a:custGeom>
              <a:avLst/>
              <a:gdLst/>
              <a:ahLst/>
              <a:cxnLst/>
              <a:rect l="l" t="t" r="r" b="b"/>
              <a:pathLst>
                <a:path w="1524" h="2335" extrusionOk="0">
                  <a:moveTo>
                    <a:pt x="1116" y="0"/>
                  </a:moveTo>
                  <a:cubicBezTo>
                    <a:pt x="1010" y="0"/>
                    <a:pt x="903" y="50"/>
                    <a:pt x="834" y="167"/>
                  </a:cubicBezTo>
                  <a:lnTo>
                    <a:pt x="72" y="1870"/>
                  </a:lnTo>
                  <a:cubicBezTo>
                    <a:pt x="1" y="2037"/>
                    <a:pt x="72" y="2227"/>
                    <a:pt x="239" y="2310"/>
                  </a:cubicBezTo>
                  <a:cubicBezTo>
                    <a:pt x="286" y="2322"/>
                    <a:pt x="322" y="2334"/>
                    <a:pt x="370" y="2334"/>
                  </a:cubicBezTo>
                  <a:cubicBezTo>
                    <a:pt x="501" y="2334"/>
                    <a:pt x="620" y="2251"/>
                    <a:pt x="667" y="2144"/>
                  </a:cubicBezTo>
                  <a:lnTo>
                    <a:pt x="1429" y="441"/>
                  </a:lnTo>
                  <a:cubicBezTo>
                    <a:pt x="1524" y="189"/>
                    <a:pt x="1322" y="0"/>
                    <a:pt x="11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4"/>
            <p:cNvSpPr/>
            <p:nvPr/>
          </p:nvSpPr>
          <p:spPr>
            <a:xfrm>
              <a:off x="7091200" y="1993950"/>
              <a:ext cx="39025" cy="55100"/>
            </a:xfrm>
            <a:custGeom>
              <a:avLst/>
              <a:gdLst/>
              <a:ahLst/>
              <a:cxnLst/>
              <a:rect l="l" t="t" r="r" b="b"/>
              <a:pathLst>
                <a:path w="1561" h="2204" extrusionOk="0">
                  <a:moveTo>
                    <a:pt x="1" y="1"/>
                  </a:moveTo>
                  <a:lnTo>
                    <a:pt x="1" y="2203"/>
                  </a:lnTo>
                  <a:lnTo>
                    <a:pt x="1561" y="2203"/>
                  </a:lnTo>
                  <a:lnTo>
                    <a:pt x="156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4"/>
            <p:cNvSpPr/>
            <p:nvPr/>
          </p:nvSpPr>
          <p:spPr>
            <a:xfrm>
              <a:off x="7130200" y="1993950"/>
              <a:ext cx="39025" cy="55100"/>
            </a:xfrm>
            <a:custGeom>
              <a:avLst/>
              <a:gdLst/>
              <a:ahLst/>
              <a:cxnLst/>
              <a:rect l="l" t="t" r="r" b="b"/>
              <a:pathLst>
                <a:path w="1561" h="2204" extrusionOk="0">
                  <a:moveTo>
                    <a:pt x="1" y="1"/>
                  </a:moveTo>
                  <a:lnTo>
                    <a:pt x="1" y="2203"/>
                  </a:lnTo>
                  <a:lnTo>
                    <a:pt x="1560" y="2203"/>
                  </a:lnTo>
                  <a:lnTo>
                    <a:pt x="156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4"/>
            <p:cNvSpPr/>
            <p:nvPr/>
          </p:nvSpPr>
          <p:spPr>
            <a:xfrm>
              <a:off x="7091200" y="2049025"/>
              <a:ext cx="39025" cy="55100"/>
            </a:xfrm>
            <a:custGeom>
              <a:avLst/>
              <a:gdLst/>
              <a:ahLst/>
              <a:cxnLst/>
              <a:rect l="l" t="t" r="r" b="b"/>
              <a:pathLst>
                <a:path w="1561" h="2204" extrusionOk="0">
                  <a:moveTo>
                    <a:pt x="1" y="0"/>
                  </a:moveTo>
                  <a:lnTo>
                    <a:pt x="1" y="2203"/>
                  </a:lnTo>
                  <a:lnTo>
                    <a:pt x="1561" y="2203"/>
                  </a:lnTo>
                  <a:lnTo>
                    <a:pt x="15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4"/>
            <p:cNvSpPr/>
            <p:nvPr/>
          </p:nvSpPr>
          <p:spPr>
            <a:xfrm>
              <a:off x="7130200" y="2049025"/>
              <a:ext cx="39025" cy="55100"/>
            </a:xfrm>
            <a:custGeom>
              <a:avLst/>
              <a:gdLst/>
              <a:ahLst/>
              <a:cxnLst/>
              <a:rect l="l" t="t" r="r" b="b"/>
              <a:pathLst>
                <a:path w="1561" h="2204" extrusionOk="0">
                  <a:moveTo>
                    <a:pt x="1" y="0"/>
                  </a:moveTo>
                  <a:lnTo>
                    <a:pt x="1" y="2203"/>
                  </a:lnTo>
                  <a:lnTo>
                    <a:pt x="1560" y="2203"/>
                  </a:lnTo>
                  <a:lnTo>
                    <a:pt x="156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4"/>
            <p:cNvSpPr/>
            <p:nvPr/>
          </p:nvSpPr>
          <p:spPr>
            <a:xfrm>
              <a:off x="7091200" y="2104100"/>
              <a:ext cx="39025" cy="54775"/>
            </a:xfrm>
            <a:custGeom>
              <a:avLst/>
              <a:gdLst/>
              <a:ahLst/>
              <a:cxnLst/>
              <a:rect l="l" t="t" r="r" b="b"/>
              <a:pathLst>
                <a:path w="1561" h="2191" extrusionOk="0">
                  <a:moveTo>
                    <a:pt x="1" y="0"/>
                  </a:moveTo>
                  <a:lnTo>
                    <a:pt x="1" y="2191"/>
                  </a:lnTo>
                  <a:lnTo>
                    <a:pt x="1561" y="2191"/>
                  </a:lnTo>
                  <a:lnTo>
                    <a:pt x="15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4"/>
            <p:cNvSpPr/>
            <p:nvPr/>
          </p:nvSpPr>
          <p:spPr>
            <a:xfrm>
              <a:off x="7130200" y="2104100"/>
              <a:ext cx="39025" cy="54775"/>
            </a:xfrm>
            <a:custGeom>
              <a:avLst/>
              <a:gdLst/>
              <a:ahLst/>
              <a:cxnLst/>
              <a:rect l="l" t="t" r="r" b="b"/>
              <a:pathLst>
                <a:path w="1561" h="2191" extrusionOk="0">
                  <a:moveTo>
                    <a:pt x="1" y="0"/>
                  </a:moveTo>
                  <a:lnTo>
                    <a:pt x="1" y="2191"/>
                  </a:lnTo>
                  <a:lnTo>
                    <a:pt x="1560" y="2191"/>
                  </a:lnTo>
                  <a:lnTo>
                    <a:pt x="156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4"/>
            <p:cNvSpPr/>
            <p:nvPr/>
          </p:nvSpPr>
          <p:spPr>
            <a:xfrm>
              <a:off x="7091200" y="2158850"/>
              <a:ext cx="39025" cy="55100"/>
            </a:xfrm>
            <a:custGeom>
              <a:avLst/>
              <a:gdLst/>
              <a:ahLst/>
              <a:cxnLst/>
              <a:rect l="l" t="t" r="r" b="b"/>
              <a:pathLst>
                <a:path w="1561" h="2204" extrusionOk="0">
                  <a:moveTo>
                    <a:pt x="1" y="1"/>
                  </a:moveTo>
                  <a:lnTo>
                    <a:pt x="1" y="2203"/>
                  </a:lnTo>
                  <a:lnTo>
                    <a:pt x="1561" y="2203"/>
                  </a:lnTo>
                  <a:lnTo>
                    <a:pt x="156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4"/>
            <p:cNvSpPr/>
            <p:nvPr/>
          </p:nvSpPr>
          <p:spPr>
            <a:xfrm>
              <a:off x="7130200" y="2158850"/>
              <a:ext cx="39025" cy="55100"/>
            </a:xfrm>
            <a:custGeom>
              <a:avLst/>
              <a:gdLst/>
              <a:ahLst/>
              <a:cxnLst/>
              <a:rect l="l" t="t" r="r" b="b"/>
              <a:pathLst>
                <a:path w="1561" h="2204" extrusionOk="0">
                  <a:moveTo>
                    <a:pt x="1" y="1"/>
                  </a:moveTo>
                  <a:lnTo>
                    <a:pt x="1" y="2203"/>
                  </a:lnTo>
                  <a:lnTo>
                    <a:pt x="1560" y="2203"/>
                  </a:lnTo>
                  <a:lnTo>
                    <a:pt x="156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4"/>
            <p:cNvSpPr/>
            <p:nvPr/>
          </p:nvSpPr>
          <p:spPr>
            <a:xfrm>
              <a:off x="6743250" y="1087600"/>
              <a:ext cx="331025" cy="167900"/>
            </a:xfrm>
            <a:custGeom>
              <a:avLst/>
              <a:gdLst/>
              <a:ahLst/>
              <a:cxnLst/>
              <a:rect l="l" t="t" r="r" b="b"/>
              <a:pathLst>
                <a:path w="13241" h="6716" extrusionOk="0">
                  <a:moveTo>
                    <a:pt x="6620" y="0"/>
                  </a:moveTo>
                  <a:lnTo>
                    <a:pt x="0" y="6715"/>
                  </a:lnTo>
                  <a:lnTo>
                    <a:pt x="13240" y="6715"/>
                  </a:lnTo>
                  <a:lnTo>
                    <a:pt x="662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4"/>
            <p:cNvSpPr/>
            <p:nvPr/>
          </p:nvSpPr>
          <p:spPr>
            <a:xfrm>
              <a:off x="6758725" y="1993950"/>
              <a:ext cx="300650" cy="220000"/>
            </a:xfrm>
            <a:custGeom>
              <a:avLst/>
              <a:gdLst/>
              <a:ahLst/>
              <a:cxnLst/>
              <a:rect l="l" t="t" r="r" b="b"/>
              <a:pathLst>
                <a:path w="12026" h="8800" extrusionOk="0">
                  <a:moveTo>
                    <a:pt x="1" y="1"/>
                  </a:moveTo>
                  <a:lnTo>
                    <a:pt x="1" y="8799"/>
                  </a:lnTo>
                  <a:lnTo>
                    <a:pt x="12026" y="8799"/>
                  </a:lnTo>
                  <a:lnTo>
                    <a:pt x="120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4"/>
            <p:cNvSpPr/>
            <p:nvPr/>
          </p:nvSpPr>
          <p:spPr>
            <a:xfrm>
              <a:off x="6833150" y="1993950"/>
              <a:ext cx="75925" cy="55100"/>
            </a:xfrm>
            <a:custGeom>
              <a:avLst/>
              <a:gdLst/>
              <a:ahLst/>
              <a:cxnLst/>
              <a:rect l="l" t="t" r="r" b="b"/>
              <a:pathLst>
                <a:path w="3037" h="2204" extrusionOk="0">
                  <a:moveTo>
                    <a:pt x="0" y="1"/>
                  </a:moveTo>
                  <a:lnTo>
                    <a:pt x="0" y="2203"/>
                  </a:lnTo>
                  <a:lnTo>
                    <a:pt x="3036" y="2203"/>
                  </a:lnTo>
                  <a:lnTo>
                    <a:pt x="30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4"/>
            <p:cNvSpPr/>
            <p:nvPr/>
          </p:nvSpPr>
          <p:spPr>
            <a:xfrm>
              <a:off x="6909050" y="1993950"/>
              <a:ext cx="76225" cy="55100"/>
            </a:xfrm>
            <a:custGeom>
              <a:avLst/>
              <a:gdLst/>
              <a:ahLst/>
              <a:cxnLst/>
              <a:rect l="l" t="t" r="r" b="b"/>
              <a:pathLst>
                <a:path w="3049" h="2204" extrusionOk="0">
                  <a:moveTo>
                    <a:pt x="0" y="1"/>
                  </a:moveTo>
                  <a:lnTo>
                    <a:pt x="0" y="2203"/>
                  </a:lnTo>
                  <a:lnTo>
                    <a:pt x="3048" y="2203"/>
                  </a:lnTo>
                  <a:lnTo>
                    <a:pt x="30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4"/>
            <p:cNvSpPr/>
            <p:nvPr/>
          </p:nvSpPr>
          <p:spPr>
            <a:xfrm>
              <a:off x="6833150" y="2049025"/>
              <a:ext cx="75925" cy="55100"/>
            </a:xfrm>
            <a:custGeom>
              <a:avLst/>
              <a:gdLst/>
              <a:ahLst/>
              <a:cxnLst/>
              <a:rect l="l" t="t" r="r" b="b"/>
              <a:pathLst>
                <a:path w="3037" h="2204" extrusionOk="0">
                  <a:moveTo>
                    <a:pt x="0" y="0"/>
                  </a:moveTo>
                  <a:lnTo>
                    <a:pt x="0" y="2203"/>
                  </a:lnTo>
                  <a:lnTo>
                    <a:pt x="3036" y="2203"/>
                  </a:lnTo>
                  <a:lnTo>
                    <a:pt x="30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4"/>
            <p:cNvSpPr/>
            <p:nvPr/>
          </p:nvSpPr>
          <p:spPr>
            <a:xfrm>
              <a:off x="6909050" y="2049025"/>
              <a:ext cx="76225" cy="55100"/>
            </a:xfrm>
            <a:custGeom>
              <a:avLst/>
              <a:gdLst/>
              <a:ahLst/>
              <a:cxnLst/>
              <a:rect l="l" t="t" r="r" b="b"/>
              <a:pathLst>
                <a:path w="3049" h="2204" extrusionOk="0">
                  <a:moveTo>
                    <a:pt x="0" y="0"/>
                  </a:moveTo>
                  <a:lnTo>
                    <a:pt x="0" y="2203"/>
                  </a:lnTo>
                  <a:lnTo>
                    <a:pt x="3048" y="2203"/>
                  </a:lnTo>
                  <a:lnTo>
                    <a:pt x="30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4"/>
            <p:cNvSpPr/>
            <p:nvPr/>
          </p:nvSpPr>
          <p:spPr>
            <a:xfrm>
              <a:off x="6833150" y="2104100"/>
              <a:ext cx="75925" cy="54775"/>
            </a:xfrm>
            <a:custGeom>
              <a:avLst/>
              <a:gdLst/>
              <a:ahLst/>
              <a:cxnLst/>
              <a:rect l="l" t="t" r="r" b="b"/>
              <a:pathLst>
                <a:path w="3037" h="2191" extrusionOk="0">
                  <a:moveTo>
                    <a:pt x="0" y="0"/>
                  </a:moveTo>
                  <a:lnTo>
                    <a:pt x="0" y="2191"/>
                  </a:lnTo>
                  <a:lnTo>
                    <a:pt x="3036" y="2191"/>
                  </a:lnTo>
                  <a:lnTo>
                    <a:pt x="30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4"/>
            <p:cNvSpPr/>
            <p:nvPr/>
          </p:nvSpPr>
          <p:spPr>
            <a:xfrm>
              <a:off x="6909050" y="2104100"/>
              <a:ext cx="76225" cy="54775"/>
            </a:xfrm>
            <a:custGeom>
              <a:avLst/>
              <a:gdLst/>
              <a:ahLst/>
              <a:cxnLst/>
              <a:rect l="l" t="t" r="r" b="b"/>
              <a:pathLst>
                <a:path w="3049" h="2191" extrusionOk="0">
                  <a:moveTo>
                    <a:pt x="0" y="0"/>
                  </a:moveTo>
                  <a:lnTo>
                    <a:pt x="0" y="2191"/>
                  </a:lnTo>
                  <a:lnTo>
                    <a:pt x="3048" y="2191"/>
                  </a:lnTo>
                  <a:lnTo>
                    <a:pt x="30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4"/>
            <p:cNvSpPr/>
            <p:nvPr/>
          </p:nvSpPr>
          <p:spPr>
            <a:xfrm>
              <a:off x="6833150" y="2158850"/>
              <a:ext cx="75925" cy="55100"/>
            </a:xfrm>
            <a:custGeom>
              <a:avLst/>
              <a:gdLst/>
              <a:ahLst/>
              <a:cxnLst/>
              <a:rect l="l" t="t" r="r" b="b"/>
              <a:pathLst>
                <a:path w="3037" h="2204" extrusionOk="0">
                  <a:moveTo>
                    <a:pt x="0" y="1"/>
                  </a:moveTo>
                  <a:lnTo>
                    <a:pt x="0" y="2203"/>
                  </a:lnTo>
                  <a:lnTo>
                    <a:pt x="3036" y="2203"/>
                  </a:lnTo>
                  <a:lnTo>
                    <a:pt x="30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4"/>
            <p:cNvSpPr/>
            <p:nvPr/>
          </p:nvSpPr>
          <p:spPr>
            <a:xfrm>
              <a:off x="6909050" y="2158850"/>
              <a:ext cx="76225" cy="55100"/>
            </a:xfrm>
            <a:custGeom>
              <a:avLst/>
              <a:gdLst/>
              <a:ahLst/>
              <a:cxnLst/>
              <a:rect l="l" t="t" r="r" b="b"/>
              <a:pathLst>
                <a:path w="3049" h="2204" extrusionOk="0">
                  <a:moveTo>
                    <a:pt x="0" y="1"/>
                  </a:moveTo>
                  <a:lnTo>
                    <a:pt x="0" y="2203"/>
                  </a:lnTo>
                  <a:lnTo>
                    <a:pt x="3048" y="2203"/>
                  </a:lnTo>
                  <a:lnTo>
                    <a:pt x="30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4"/>
            <p:cNvSpPr/>
            <p:nvPr/>
          </p:nvSpPr>
          <p:spPr>
            <a:xfrm>
              <a:off x="6805750" y="1285250"/>
              <a:ext cx="60150" cy="60150"/>
            </a:xfrm>
            <a:custGeom>
              <a:avLst/>
              <a:gdLst/>
              <a:ahLst/>
              <a:cxnLst/>
              <a:rect l="l" t="t" r="r" b="b"/>
              <a:pathLst>
                <a:path w="2406" h="2406" extrusionOk="0">
                  <a:moveTo>
                    <a:pt x="1" y="0"/>
                  </a:moveTo>
                  <a:lnTo>
                    <a:pt x="1" y="2405"/>
                  </a:lnTo>
                  <a:lnTo>
                    <a:pt x="24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4"/>
            <p:cNvSpPr/>
            <p:nvPr/>
          </p:nvSpPr>
          <p:spPr>
            <a:xfrm>
              <a:off x="6950425" y="1430200"/>
              <a:ext cx="60150" cy="60150"/>
            </a:xfrm>
            <a:custGeom>
              <a:avLst/>
              <a:gdLst/>
              <a:ahLst/>
              <a:cxnLst/>
              <a:rect l="l" t="t" r="r" b="b"/>
              <a:pathLst>
                <a:path w="2406" h="2406" extrusionOk="0">
                  <a:moveTo>
                    <a:pt x="2405" y="0"/>
                  </a:moveTo>
                  <a:lnTo>
                    <a:pt x="0" y="2405"/>
                  </a:lnTo>
                  <a:lnTo>
                    <a:pt x="2405" y="2405"/>
                  </a:lnTo>
                  <a:lnTo>
                    <a:pt x="24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34"/>
            <p:cNvSpPr/>
            <p:nvPr/>
          </p:nvSpPr>
          <p:spPr>
            <a:xfrm>
              <a:off x="6950425" y="1285250"/>
              <a:ext cx="60150" cy="60150"/>
            </a:xfrm>
            <a:custGeom>
              <a:avLst/>
              <a:gdLst/>
              <a:ahLst/>
              <a:cxnLst/>
              <a:rect l="l" t="t" r="r" b="b"/>
              <a:pathLst>
                <a:path w="2406" h="2406" extrusionOk="0">
                  <a:moveTo>
                    <a:pt x="0" y="0"/>
                  </a:moveTo>
                  <a:lnTo>
                    <a:pt x="2405" y="2405"/>
                  </a:lnTo>
                  <a:lnTo>
                    <a:pt x="24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34"/>
            <p:cNvSpPr/>
            <p:nvPr/>
          </p:nvSpPr>
          <p:spPr>
            <a:xfrm>
              <a:off x="6805750" y="1430200"/>
              <a:ext cx="60150" cy="60150"/>
            </a:xfrm>
            <a:custGeom>
              <a:avLst/>
              <a:gdLst/>
              <a:ahLst/>
              <a:cxnLst/>
              <a:rect l="l" t="t" r="r" b="b"/>
              <a:pathLst>
                <a:path w="2406" h="2406" extrusionOk="0">
                  <a:moveTo>
                    <a:pt x="1" y="0"/>
                  </a:moveTo>
                  <a:lnTo>
                    <a:pt x="1" y="2405"/>
                  </a:lnTo>
                  <a:lnTo>
                    <a:pt x="2406" y="240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4"/>
            <p:cNvSpPr/>
            <p:nvPr/>
          </p:nvSpPr>
          <p:spPr>
            <a:xfrm>
              <a:off x="6758425" y="1511150"/>
              <a:ext cx="479850" cy="708750"/>
            </a:xfrm>
            <a:custGeom>
              <a:avLst/>
              <a:gdLst/>
              <a:ahLst/>
              <a:cxnLst/>
              <a:rect l="l" t="t" r="r" b="b"/>
              <a:pathLst>
                <a:path w="19194" h="28350" extrusionOk="0">
                  <a:moveTo>
                    <a:pt x="8275" y="4240"/>
                  </a:moveTo>
                  <a:lnTo>
                    <a:pt x="8275" y="12895"/>
                  </a:lnTo>
                  <a:lnTo>
                    <a:pt x="4954" y="12895"/>
                  </a:lnTo>
                  <a:lnTo>
                    <a:pt x="4954" y="4240"/>
                  </a:lnTo>
                  <a:close/>
                  <a:moveTo>
                    <a:pt x="12014" y="4216"/>
                  </a:moveTo>
                  <a:lnTo>
                    <a:pt x="12014" y="12931"/>
                  </a:lnTo>
                  <a:lnTo>
                    <a:pt x="10847" y="12931"/>
                  </a:lnTo>
                  <a:lnTo>
                    <a:pt x="10847" y="12907"/>
                  </a:lnTo>
                  <a:lnTo>
                    <a:pt x="8942" y="12907"/>
                  </a:lnTo>
                  <a:lnTo>
                    <a:pt x="8942" y="4240"/>
                  </a:lnTo>
                  <a:lnTo>
                    <a:pt x="10847" y="4240"/>
                  </a:lnTo>
                  <a:lnTo>
                    <a:pt x="10847" y="4216"/>
                  </a:lnTo>
                  <a:close/>
                  <a:moveTo>
                    <a:pt x="12621" y="4204"/>
                  </a:moveTo>
                  <a:lnTo>
                    <a:pt x="14693" y="4216"/>
                  </a:lnTo>
                  <a:lnTo>
                    <a:pt x="14693" y="12931"/>
                  </a:lnTo>
                  <a:lnTo>
                    <a:pt x="12621" y="12931"/>
                  </a:lnTo>
                  <a:lnTo>
                    <a:pt x="12621" y="4204"/>
                  </a:lnTo>
                  <a:close/>
                  <a:moveTo>
                    <a:pt x="12014" y="13526"/>
                  </a:moveTo>
                  <a:lnTo>
                    <a:pt x="12014" y="16753"/>
                  </a:lnTo>
                  <a:lnTo>
                    <a:pt x="8942" y="16753"/>
                  </a:lnTo>
                  <a:lnTo>
                    <a:pt x="8942" y="13562"/>
                  </a:lnTo>
                  <a:lnTo>
                    <a:pt x="10847" y="13562"/>
                  </a:lnTo>
                  <a:lnTo>
                    <a:pt x="10847" y="13526"/>
                  </a:lnTo>
                  <a:close/>
                  <a:moveTo>
                    <a:pt x="8275" y="13562"/>
                  </a:moveTo>
                  <a:lnTo>
                    <a:pt x="8275" y="16765"/>
                  </a:lnTo>
                  <a:lnTo>
                    <a:pt x="4954" y="16765"/>
                  </a:lnTo>
                  <a:lnTo>
                    <a:pt x="4954" y="13562"/>
                  </a:lnTo>
                  <a:close/>
                  <a:moveTo>
                    <a:pt x="14693" y="13526"/>
                  </a:moveTo>
                  <a:lnTo>
                    <a:pt x="14693" y="16765"/>
                  </a:lnTo>
                  <a:lnTo>
                    <a:pt x="12621" y="16765"/>
                  </a:lnTo>
                  <a:lnTo>
                    <a:pt x="12621" y="13526"/>
                  </a:lnTo>
                  <a:close/>
                  <a:moveTo>
                    <a:pt x="5799" y="19563"/>
                  </a:moveTo>
                  <a:lnTo>
                    <a:pt x="5799" y="21277"/>
                  </a:lnTo>
                  <a:lnTo>
                    <a:pt x="3239" y="21277"/>
                  </a:lnTo>
                  <a:lnTo>
                    <a:pt x="3239" y="19563"/>
                  </a:lnTo>
                  <a:close/>
                  <a:moveTo>
                    <a:pt x="8835" y="19563"/>
                  </a:moveTo>
                  <a:lnTo>
                    <a:pt x="8835" y="21277"/>
                  </a:lnTo>
                  <a:lnTo>
                    <a:pt x="6275" y="21277"/>
                  </a:lnTo>
                  <a:lnTo>
                    <a:pt x="6275" y="19563"/>
                  </a:lnTo>
                  <a:close/>
                  <a:moveTo>
                    <a:pt x="14633" y="19563"/>
                  </a:moveTo>
                  <a:lnTo>
                    <a:pt x="14633" y="21277"/>
                  </a:lnTo>
                  <a:lnTo>
                    <a:pt x="13562" y="21277"/>
                  </a:lnTo>
                  <a:lnTo>
                    <a:pt x="13562" y="19563"/>
                  </a:lnTo>
                  <a:close/>
                  <a:moveTo>
                    <a:pt x="16193" y="19563"/>
                  </a:moveTo>
                  <a:lnTo>
                    <a:pt x="16193" y="21277"/>
                  </a:lnTo>
                  <a:lnTo>
                    <a:pt x="15110" y="21277"/>
                  </a:lnTo>
                  <a:lnTo>
                    <a:pt x="15110" y="19563"/>
                  </a:lnTo>
                  <a:close/>
                  <a:moveTo>
                    <a:pt x="5799" y="21754"/>
                  </a:moveTo>
                  <a:lnTo>
                    <a:pt x="5799" y="23468"/>
                  </a:lnTo>
                  <a:lnTo>
                    <a:pt x="3239" y="23468"/>
                  </a:lnTo>
                  <a:lnTo>
                    <a:pt x="3239" y="21754"/>
                  </a:lnTo>
                  <a:close/>
                  <a:moveTo>
                    <a:pt x="8823" y="21754"/>
                  </a:moveTo>
                  <a:lnTo>
                    <a:pt x="8835" y="23468"/>
                  </a:lnTo>
                  <a:lnTo>
                    <a:pt x="6275" y="23468"/>
                  </a:lnTo>
                  <a:lnTo>
                    <a:pt x="6275" y="21754"/>
                  </a:lnTo>
                  <a:close/>
                  <a:moveTo>
                    <a:pt x="14633" y="21754"/>
                  </a:moveTo>
                  <a:lnTo>
                    <a:pt x="14633" y="23468"/>
                  </a:lnTo>
                  <a:lnTo>
                    <a:pt x="13562" y="23468"/>
                  </a:lnTo>
                  <a:lnTo>
                    <a:pt x="13562" y="21754"/>
                  </a:lnTo>
                  <a:close/>
                  <a:moveTo>
                    <a:pt x="16193" y="21754"/>
                  </a:moveTo>
                  <a:lnTo>
                    <a:pt x="16193" y="23468"/>
                  </a:lnTo>
                  <a:lnTo>
                    <a:pt x="15110" y="23468"/>
                  </a:lnTo>
                  <a:lnTo>
                    <a:pt x="15110" y="21754"/>
                  </a:lnTo>
                  <a:close/>
                  <a:moveTo>
                    <a:pt x="5799" y="23956"/>
                  </a:moveTo>
                  <a:lnTo>
                    <a:pt x="5799" y="25671"/>
                  </a:lnTo>
                  <a:lnTo>
                    <a:pt x="3239" y="25671"/>
                  </a:lnTo>
                  <a:lnTo>
                    <a:pt x="3239" y="23956"/>
                  </a:lnTo>
                  <a:close/>
                  <a:moveTo>
                    <a:pt x="8835" y="23956"/>
                  </a:moveTo>
                  <a:lnTo>
                    <a:pt x="8835" y="25671"/>
                  </a:lnTo>
                  <a:lnTo>
                    <a:pt x="6275" y="25671"/>
                  </a:lnTo>
                  <a:lnTo>
                    <a:pt x="6275" y="23956"/>
                  </a:lnTo>
                  <a:close/>
                  <a:moveTo>
                    <a:pt x="14633" y="23956"/>
                  </a:moveTo>
                  <a:lnTo>
                    <a:pt x="14633" y="25671"/>
                  </a:lnTo>
                  <a:lnTo>
                    <a:pt x="13562" y="25671"/>
                  </a:lnTo>
                  <a:lnTo>
                    <a:pt x="13562" y="23956"/>
                  </a:lnTo>
                  <a:close/>
                  <a:moveTo>
                    <a:pt x="16193" y="23956"/>
                  </a:moveTo>
                  <a:lnTo>
                    <a:pt x="16193" y="25671"/>
                  </a:lnTo>
                  <a:lnTo>
                    <a:pt x="15122" y="25671"/>
                  </a:lnTo>
                  <a:lnTo>
                    <a:pt x="15122" y="23956"/>
                  </a:lnTo>
                  <a:close/>
                  <a:moveTo>
                    <a:pt x="5799" y="26147"/>
                  </a:moveTo>
                  <a:lnTo>
                    <a:pt x="5799" y="27861"/>
                  </a:lnTo>
                  <a:lnTo>
                    <a:pt x="3239" y="27861"/>
                  </a:lnTo>
                  <a:lnTo>
                    <a:pt x="3239" y="26147"/>
                  </a:lnTo>
                  <a:close/>
                  <a:moveTo>
                    <a:pt x="8823" y="26159"/>
                  </a:moveTo>
                  <a:lnTo>
                    <a:pt x="8835" y="27861"/>
                  </a:lnTo>
                  <a:lnTo>
                    <a:pt x="6275" y="27861"/>
                  </a:lnTo>
                  <a:lnTo>
                    <a:pt x="6275" y="26159"/>
                  </a:lnTo>
                  <a:close/>
                  <a:moveTo>
                    <a:pt x="14633" y="26159"/>
                  </a:moveTo>
                  <a:lnTo>
                    <a:pt x="14633" y="27873"/>
                  </a:lnTo>
                  <a:lnTo>
                    <a:pt x="13562" y="27873"/>
                  </a:lnTo>
                  <a:lnTo>
                    <a:pt x="13562" y="26159"/>
                  </a:lnTo>
                  <a:close/>
                  <a:moveTo>
                    <a:pt x="16193" y="26159"/>
                  </a:moveTo>
                  <a:lnTo>
                    <a:pt x="16193" y="27873"/>
                  </a:lnTo>
                  <a:lnTo>
                    <a:pt x="15122" y="27873"/>
                  </a:lnTo>
                  <a:lnTo>
                    <a:pt x="15122" y="26159"/>
                  </a:lnTo>
                  <a:close/>
                  <a:moveTo>
                    <a:pt x="4299" y="1"/>
                  </a:moveTo>
                  <a:lnTo>
                    <a:pt x="4299" y="3573"/>
                  </a:lnTo>
                  <a:lnTo>
                    <a:pt x="2441" y="3573"/>
                  </a:lnTo>
                  <a:lnTo>
                    <a:pt x="2441" y="4240"/>
                  </a:lnTo>
                  <a:lnTo>
                    <a:pt x="4299" y="4240"/>
                  </a:lnTo>
                  <a:lnTo>
                    <a:pt x="4299" y="12895"/>
                  </a:lnTo>
                  <a:lnTo>
                    <a:pt x="2441" y="12895"/>
                  </a:lnTo>
                  <a:lnTo>
                    <a:pt x="2441" y="13562"/>
                  </a:lnTo>
                  <a:lnTo>
                    <a:pt x="4299" y="13562"/>
                  </a:lnTo>
                  <a:lnTo>
                    <a:pt x="4299" y="16765"/>
                  </a:lnTo>
                  <a:lnTo>
                    <a:pt x="2668" y="16765"/>
                  </a:lnTo>
                  <a:lnTo>
                    <a:pt x="1" y="19313"/>
                  </a:lnTo>
                  <a:lnTo>
                    <a:pt x="2751" y="19313"/>
                  </a:lnTo>
                  <a:lnTo>
                    <a:pt x="2751" y="28111"/>
                  </a:lnTo>
                  <a:cubicBezTo>
                    <a:pt x="2751" y="28242"/>
                    <a:pt x="2858" y="28350"/>
                    <a:pt x="2989" y="28350"/>
                  </a:cubicBezTo>
                  <a:lnTo>
                    <a:pt x="9073" y="28350"/>
                  </a:lnTo>
                  <a:cubicBezTo>
                    <a:pt x="9204" y="28350"/>
                    <a:pt x="9311" y="28242"/>
                    <a:pt x="9311" y="28111"/>
                  </a:cubicBezTo>
                  <a:lnTo>
                    <a:pt x="9311" y="19313"/>
                  </a:lnTo>
                  <a:lnTo>
                    <a:pt x="13074" y="19313"/>
                  </a:lnTo>
                  <a:lnTo>
                    <a:pt x="13074" y="28111"/>
                  </a:lnTo>
                  <a:cubicBezTo>
                    <a:pt x="13074" y="28242"/>
                    <a:pt x="13181" y="28350"/>
                    <a:pt x="13312" y="28350"/>
                  </a:cubicBezTo>
                  <a:lnTo>
                    <a:pt x="16443" y="28350"/>
                  </a:lnTo>
                  <a:cubicBezTo>
                    <a:pt x="16574" y="28350"/>
                    <a:pt x="16681" y="28242"/>
                    <a:pt x="16681" y="28111"/>
                  </a:cubicBezTo>
                  <a:lnTo>
                    <a:pt x="16681" y="19313"/>
                  </a:lnTo>
                  <a:lnTo>
                    <a:pt x="19193" y="19313"/>
                  </a:lnTo>
                  <a:lnTo>
                    <a:pt x="16717" y="16765"/>
                  </a:lnTo>
                  <a:lnTo>
                    <a:pt x="15288" y="16765"/>
                  </a:lnTo>
                  <a:lnTo>
                    <a:pt x="15288" y="13526"/>
                  </a:lnTo>
                  <a:lnTo>
                    <a:pt x="16491" y="13526"/>
                  </a:lnTo>
                  <a:lnTo>
                    <a:pt x="16491" y="12931"/>
                  </a:lnTo>
                  <a:lnTo>
                    <a:pt x="15288" y="12931"/>
                  </a:lnTo>
                  <a:lnTo>
                    <a:pt x="15288" y="4204"/>
                  </a:lnTo>
                  <a:lnTo>
                    <a:pt x="16491" y="4204"/>
                  </a:lnTo>
                  <a:lnTo>
                    <a:pt x="16491" y="3608"/>
                  </a:lnTo>
                  <a:lnTo>
                    <a:pt x="15288" y="3608"/>
                  </a:lnTo>
                  <a:lnTo>
                    <a:pt x="15288" y="1"/>
                  </a:lnTo>
                  <a:lnTo>
                    <a:pt x="14681" y="1"/>
                  </a:lnTo>
                  <a:lnTo>
                    <a:pt x="14681" y="3608"/>
                  </a:lnTo>
                  <a:lnTo>
                    <a:pt x="12609" y="3608"/>
                  </a:lnTo>
                  <a:lnTo>
                    <a:pt x="12609" y="1"/>
                  </a:lnTo>
                  <a:lnTo>
                    <a:pt x="12002" y="1"/>
                  </a:lnTo>
                  <a:lnTo>
                    <a:pt x="12002" y="3608"/>
                  </a:lnTo>
                  <a:lnTo>
                    <a:pt x="10847" y="3608"/>
                  </a:lnTo>
                  <a:lnTo>
                    <a:pt x="10847" y="3573"/>
                  </a:lnTo>
                  <a:lnTo>
                    <a:pt x="8930" y="3573"/>
                  </a:lnTo>
                  <a:lnTo>
                    <a:pt x="8930" y="1"/>
                  </a:lnTo>
                  <a:lnTo>
                    <a:pt x="8275" y="1"/>
                  </a:lnTo>
                  <a:lnTo>
                    <a:pt x="8275" y="3573"/>
                  </a:lnTo>
                  <a:lnTo>
                    <a:pt x="4954" y="3573"/>
                  </a:lnTo>
                  <a:lnTo>
                    <a:pt x="495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4"/>
            <p:cNvSpPr/>
            <p:nvPr/>
          </p:nvSpPr>
          <p:spPr>
            <a:xfrm>
              <a:off x="7073350" y="1285250"/>
              <a:ext cx="34850" cy="60150"/>
            </a:xfrm>
            <a:custGeom>
              <a:avLst/>
              <a:gdLst/>
              <a:ahLst/>
              <a:cxnLst/>
              <a:rect l="l" t="t" r="r" b="b"/>
              <a:pathLst>
                <a:path w="1394" h="2406" extrusionOk="0">
                  <a:moveTo>
                    <a:pt x="0" y="0"/>
                  </a:moveTo>
                  <a:lnTo>
                    <a:pt x="0" y="2405"/>
                  </a:lnTo>
                  <a:lnTo>
                    <a:pt x="139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4"/>
            <p:cNvSpPr/>
            <p:nvPr/>
          </p:nvSpPr>
          <p:spPr>
            <a:xfrm>
              <a:off x="7157275" y="1430200"/>
              <a:ext cx="35150" cy="60150"/>
            </a:xfrm>
            <a:custGeom>
              <a:avLst/>
              <a:gdLst/>
              <a:ahLst/>
              <a:cxnLst/>
              <a:rect l="l" t="t" r="r" b="b"/>
              <a:pathLst>
                <a:path w="1406" h="2406" extrusionOk="0">
                  <a:moveTo>
                    <a:pt x="1406" y="0"/>
                  </a:moveTo>
                  <a:lnTo>
                    <a:pt x="1" y="2405"/>
                  </a:lnTo>
                  <a:lnTo>
                    <a:pt x="1406" y="2405"/>
                  </a:lnTo>
                  <a:lnTo>
                    <a:pt x="14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4"/>
            <p:cNvSpPr/>
            <p:nvPr/>
          </p:nvSpPr>
          <p:spPr>
            <a:xfrm>
              <a:off x="7157275" y="1285250"/>
              <a:ext cx="35150" cy="60150"/>
            </a:xfrm>
            <a:custGeom>
              <a:avLst/>
              <a:gdLst/>
              <a:ahLst/>
              <a:cxnLst/>
              <a:rect l="l" t="t" r="r" b="b"/>
              <a:pathLst>
                <a:path w="1406" h="2406" extrusionOk="0">
                  <a:moveTo>
                    <a:pt x="1" y="0"/>
                  </a:moveTo>
                  <a:lnTo>
                    <a:pt x="1406" y="2405"/>
                  </a:lnTo>
                  <a:lnTo>
                    <a:pt x="14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4"/>
            <p:cNvSpPr/>
            <p:nvPr/>
          </p:nvSpPr>
          <p:spPr>
            <a:xfrm>
              <a:off x="7073350" y="1430200"/>
              <a:ext cx="34850" cy="60150"/>
            </a:xfrm>
            <a:custGeom>
              <a:avLst/>
              <a:gdLst/>
              <a:ahLst/>
              <a:cxnLst/>
              <a:rect l="l" t="t" r="r" b="b"/>
              <a:pathLst>
                <a:path w="1394" h="2406" extrusionOk="0">
                  <a:moveTo>
                    <a:pt x="0" y="0"/>
                  </a:moveTo>
                  <a:lnTo>
                    <a:pt x="0" y="2405"/>
                  </a:lnTo>
                  <a:lnTo>
                    <a:pt x="1393" y="24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4"/>
            <p:cNvSpPr/>
            <p:nvPr/>
          </p:nvSpPr>
          <p:spPr>
            <a:xfrm>
              <a:off x="7110850" y="1087600"/>
              <a:ext cx="53300" cy="167900"/>
            </a:xfrm>
            <a:custGeom>
              <a:avLst/>
              <a:gdLst/>
              <a:ahLst/>
              <a:cxnLst/>
              <a:rect l="l" t="t" r="r" b="b"/>
              <a:pathLst>
                <a:path w="2132" h="6716" extrusionOk="0">
                  <a:moveTo>
                    <a:pt x="1525" y="0"/>
                  </a:moveTo>
                  <a:lnTo>
                    <a:pt x="1525" y="5227"/>
                  </a:lnTo>
                  <a:cubicBezTo>
                    <a:pt x="1394" y="3548"/>
                    <a:pt x="1048" y="3144"/>
                    <a:pt x="763" y="3013"/>
                  </a:cubicBezTo>
                  <a:cubicBezTo>
                    <a:pt x="692" y="2969"/>
                    <a:pt x="597" y="2936"/>
                    <a:pt x="483" y="2936"/>
                  </a:cubicBezTo>
                  <a:cubicBezTo>
                    <a:pt x="346" y="2936"/>
                    <a:pt x="182" y="2984"/>
                    <a:pt x="1" y="3120"/>
                  </a:cubicBezTo>
                  <a:lnTo>
                    <a:pt x="358" y="3608"/>
                  </a:lnTo>
                  <a:cubicBezTo>
                    <a:pt x="417" y="3568"/>
                    <a:pt x="460" y="3545"/>
                    <a:pt x="480" y="3545"/>
                  </a:cubicBezTo>
                  <a:cubicBezTo>
                    <a:pt x="484" y="3545"/>
                    <a:pt x="487" y="3546"/>
                    <a:pt x="489" y="3548"/>
                  </a:cubicBezTo>
                  <a:cubicBezTo>
                    <a:pt x="513" y="3560"/>
                    <a:pt x="965" y="3822"/>
                    <a:pt x="965" y="6715"/>
                  </a:cubicBezTo>
                  <a:lnTo>
                    <a:pt x="2132" y="6715"/>
                  </a:lnTo>
                  <a:lnTo>
                    <a:pt x="21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34"/>
            <p:cNvSpPr/>
            <p:nvPr/>
          </p:nvSpPr>
          <p:spPr>
            <a:xfrm>
              <a:off x="7165025" y="1161100"/>
              <a:ext cx="39325" cy="94400"/>
            </a:xfrm>
            <a:custGeom>
              <a:avLst/>
              <a:gdLst/>
              <a:ahLst/>
              <a:cxnLst/>
              <a:rect l="l" t="t" r="r" b="b"/>
              <a:pathLst>
                <a:path w="1573" h="3776" extrusionOk="0">
                  <a:moveTo>
                    <a:pt x="1101" y="1"/>
                  </a:moveTo>
                  <a:cubicBezTo>
                    <a:pt x="985" y="1"/>
                    <a:pt x="887" y="34"/>
                    <a:pt x="810" y="73"/>
                  </a:cubicBezTo>
                  <a:cubicBezTo>
                    <a:pt x="465" y="239"/>
                    <a:pt x="1" y="823"/>
                    <a:pt x="1" y="3775"/>
                  </a:cubicBezTo>
                  <a:lnTo>
                    <a:pt x="608" y="3775"/>
                  </a:lnTo>
                  <a:cubicBezTo>
                    <a:pt x="608" y="894"/>
                    <a:pt x="1060" y="620"/>
                    <a:pt x="1084" y="608"/>
                  </a:cubicBezTo>
                  <a:cubicBezTo>
                    <a:pt x="1086" y="606"/>
                    <a:pt x="1089" y="605"/>
                    <a:pt x="1094" y="605"/>
                  </a:cubicBezTo>
                  <a:cubicBezTo>
                    <a:pt x="1116" y="605"/>
                    <a:pt x="1166" y="628"/>
                    <a:pt x="1215" y="668"/>
                  </a:cubicBezTo>
                  <a:lnTo>
                    <a:pt x="1572" y="180"/>
                  </a:lnTo>
                  <a:cubicBezTo>
                    <a:pt x="1393" y="46"/>
                    <a:pt x="1235" y="1"/>
                    <a:pt x="11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4"/>
            <p:cNvSpPr/>
            <p:nvPr/>
          </p:nvSpPr>
          <p:spPr>
            <a:xfrm>
              <a:off x="6901300" y="1087600"/>
              <a:ext cx="15200" cy="167900"/>
            </a:xfrm>
            <a:custGeom>
              <a:avLst/>
              <a:gdLst/>
              <a:ahLst/>
              <a:cxnLst/>
              <a:rect l="l" t="t" r="r" b="b"/>
              <a:pathLst>
                <a:path w="608" h="6716" extrusionOk="0">
                  <a:moveTo>
                    <a:pt x="1" y="0"/>
                  </a:moveTo>
                  <a:lnTo>
                    <a:pt x="1" y="6715"/>
                  </a:lnTo>
                  <a:lnTo>
                    <a:pt x="608" y="6715"/>
                  </a:lnTo>
                  <a:lnTo>
                    <a:pt x="6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4"/>
            <p:cNvSpPr/>
            <p:nvPr/>
          </p:nvSpPr>
          <p:spPr>
            <a:xfrm>
              <a:off x="6823625" y="1160975"/>
              <a:ext cx="64900" cy="94525"/>
            </a:xfrm>
            <a:custGeom>
              <a:avLst/>
              <a:gdLst/>
              <a:ahLst/>
              <a:cxnLst/>
              <a:rect l="l" t="t" r="r" b="b"/>
              <a:pathLst>
                <a:path w="2596" h="3781" extrusionOk="0">
                  <a:moveTo>
                    <a:pt x="717" y="0"/>
                  </a:moveTo>
                  <a:cubicBezTo>
                    <a:pt x="492" y="0"/>
                    <a:pt x="253" y="46"/>
                    <a:pt x="0" y="137"/>
                  </a:cubicBezTo>
                  <a:lnTo>
                    <a:pt x="202" y="709"/>
                  </a:lnTo>
                  <a:cubicBezTo>
                    <a:pt x="386" y="644"/>
                    <a:pt x="555" y="611"/>
                    <a:pt x="708" y="611"/>
                  </a:cubicBezTo>
                  <a:cubicBezTo>
                    <a:pt x="893" y="611"/>
                    <a:pt x="1054" y="659"/>
                    <a:pt x="1191" y="756"/>
                  </a:cubicBezTo>
                  <a:cubicBezTo>
                    <a:pt x="1703" y="1113"/>
                    <a:pt x="1988" y="2197"/>
                    <a:pt x="1988" y="3780"/>
                  </a:cubicBezTo>
                  <a:lnTo>
                    <a:pt x="2596" y="3780"/>
                  </a:lnTo>
                  <a:cubicBezTo>
                    <a:pt x="2596" y="1935"/>
                    <a:pt x="2238" y="756"/>
                    <a:pt x="1536" y="256"/>
                  </a:cubicBezTo>
                  <a:cubicBezTo>
                    <a:pt x="1296" y="85"/>
                    <a:pt x="1021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4"/>
            <p:cNvSpPr/>
            <p:nvPr/>
          </p:nvSpPr>
          <p:spPr>
            <a:xfrm>
              <a:off x="6933750" y="1160975"/>
              <a:ext cx="64900" cy="94525"/>
            </a:xfrm>
            <a:custGeom>
              <a:avLst/>
              <a:gdLst/>
              <a:ahLst/>
              <a:cxnLst/>
              <a:rect l="l" t="t" r="r" b="b"/>
              <a:pathLst>
                <a:path w="2596" h="3781" extrusionOk="0">
                  <a:moveTo>
                    <a:pt x="1874" y="0"/>
                  </a:moveTo>
                  <a:cubicBezTo>
                    <a:pt x="1569" y="0"/>
                    <a:pt x="1295" y="85"/>
                    <a:pt x="1048" y="256"/>
                  </a:cubicBezTo>
                  <a:cubicBezTo>
                    <a:pt x="346" y="744"/>
                    <a:pt x="0" y="1935"/>
                    <a:pt x="0" y="3780"/>
                  </a:cubicBezTo>
                  <a:lnTo>
                    <a:pt x="596" y="3780"/>
                  </a:lnTo>
                  <a:cubicBezTo>
                    <a:pt x="596" y="2197"/>
                    <a:pt x="881" y="1113"/>
                    <a:pt x="1405" y="756"/>
                  </a:cubicBezTo>
                  <a:cubicBezTo>
                    <a:pt x="1542" y="659"/>
                    <a:pt x="1700" y="611"/>
                    <a:pt x="1881" y="611"/>
                  </a:cubicBezTo>
                  <a:cubicBezTo>
                    <a:pt x="2032" y="611"/>
                    <a:pt x="2198" y="644"/>
                    <a:pt x="2382" y="709"/>
                  </a:cubicBezTo>
                  <a:lnTo>
                    <a:pt x="2596" y="137"/>
                  </a:lnTo>
                  <a:cubicBezTo>
                    <a:pt x="2338" y="46"/>
                    <a:pt x="2098" y="0"/>
                    <a:pt x="18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4"/>
            <p:cNvSpPr/>
            <p:nvPr/>
          </p:nvSpPr>
          <p:spPr>
            <a:xfrm>
              <a:off x="6743250" y="2212551"/>
              <a:ext cx="486900" cy="23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4"/>
            <p:cNvSpPr/>
            <p:nvPr/>
          </p:nvSpPr>
          <p:spPr>
            <a:xfrm rot="2700000">
              <a:off x="6817890" y="1047599"/>
              <a:ext cx="10182" cy="243103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4"/>
            <p:cNvSpPr/>
            <p:nvPr/>
          </p:nvSpPr>
          <p:spPr>
            <a:xfrm rot="5400000">
              <a:off x="7027049" y="957351"/>
              <a:ext cx="9900" cy="2604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4"/>
            <p:cNvSpPr/>
            <p:nvPr/>
          </p:nvSpPr>
          <p:spPr>
            <a:xfrm rot="9121232">
              <a:off x="7194791" y="1072896"/>
              <a:ext cx="10871" cy="193878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2" name="Google Shape;752;p34"/>
          <p:cNvSpPr txBox="1">
            <a:spLocks noGrp="1"/>
          </p:cNvSpPr>
          <p:nvPr>
            <p:ph type="title"/>
          </p:nvPr>
        </p:nvSpPr>
        <p:spPr>
          <a:xfrm>
            <a:off x="542616" y="415736"/>
            <a:ext cx="4553700" cy="13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solidFill>
                  <a:schemeClr val="accent4">
                    <a:lumMod val="75000"/>
                  </a:schemeClr>
                </a:solidFill>
              </a:rPr>
              <a:t>Book Open</a:t>
            </a:r>
            <a:endParaRPr sz="72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753" name="Google Shape;753;p34"/>
          <p:cNvSpPr txBox="1">
            <a:spLocks noGrp="1"/>
          </p:cNvSpPr>
          <p:nvPr>
            <p:ph type="subTitle" idx="1"/>
          </p:nvPr>
        </p:nvSpPr>
        <p:spPr>
          <a:xfrm>
            <a:off x="826395" y="1763988"/>
            <a:ext cx="3619480" cy="6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P</a:t>
            </a:r>
            <a:r>
              <a:rPr lang="en" sz="2000" dirty="0"/>
              <a:t>age </a:t>
            </a:r>
            <a:r>
              <a:rPr lang="en" sz="2000" b="1" dirty="0">
                <a:solidFill>
                  <a:schemeClr val="accent4">
                    <a:lumMod val="75000"/>
                  </a:schemeClr>
                </a:solidFill>
              </a:rPr>
              <a:t>( 38 )</a:t>
            </a:r>
            <a:endParaRPr sz="2000" b="1" dirty="0">
              <a:solidFill>
                <a:schemeClr val="accent4">
                  <a:lumMod val="75000"/>
                </a:schemeClr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grpSp>
        <p:nvGrpSpPr>
          <p:cNvPr id="755" name="Google Shape;755;p34"/>
          <p:cNvGrpSpPr/>
          <p:nvPr/>
        </p:nvGrpSpPr>
        <p:grpSpPr>
          <a:xfrm>
            <a:off x="7516712" y="3362943"/>
            <a:ext cx="1627370" cy="1233430"/>
            <a:chOff x="7032675" y="3217855"/>
            <a:chExt cx="1637852" cy="1241375"/>
          </a:xfrm>
        </p:grpSpPr>
        <p:sp>
          <p:nvSpPr>
            <p:cNvPr id="756" name="Google Shape;756;p34"/>
            <p:cNvSpPr/>
            <p:nvPr/>
          </p:nvSpPr>
          <p:spPr>
            <a:xfrm>
              <a:off x="7111327" y="3419586"/>
              <a:ext cx="1559200" cy="1039626"/>
            </a:xfrm>
            <a:custGeom>
              <a:avLst/>
              <a:gdLst/>
              <a:ahLst/>
              <a:cxnLst/>
              <a:rect l="l" t="t" r="r" b="b"/>
              <a:pathLst>
                <a:path w="45554" h="30374" extrusionOk="0">
                  <a:moveTo>
                    <a:pt x="10764" y="0"/>
                  </a:moveTo>
                  <a:lnTo>
                    <a:pt x="1" y="15740"/>
                  </a:lnTo>
                  <a:lnTo>
                    <a:pt x="1" y="30373"/>
                  </a:lnTo>
                  <a:lnTo>
                    <a:pt x="45554" y="30373"/>
                  </a:lnTo>
                  <a:lnTo>
                    <a:pt x="45554" y="10121"/>
                  </a:lnTo>
                  <a:lnTo>
                    <a:pt x="1076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4"/>
            <p:cNvSpPr/>
            <p:nvPr/>
          </p:nvSpPr>
          <p:spPr>
            <a:xfrm>
              <a:off x="8253075" y="4273151"/>
              <a:ext cx="415849" cy="26900"/>
            </a:xfrm>
            <a:custGeom>
              <a:avLst/>
              <a:gdLst/>
              <a:ahLst/>
              <a:cxnLst/>
              <a:rect l="l" t="t" r="r" b="b"/>
              <a:pathLst>
                <a:path w="9942" h="632" extrusionOk="0">
                  <a:moveTo>
                    <a:pt x="0" y="1"/>
                  </a:moveTo>
                  <a:lnTo>
                    <a:pt x="0" y="632"/>
                  </a:lnTo>
                  <a:lnTo>
                    <a:pt x="9942" y="632"/>
                  </a:lnTo>
                  <a:lnTo>
                    <a:pt x="99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4"/>
            <p:cNvSpPr/>
            <p:nvPr/>
          </p:nvSpPr>
          <p:spPr>
            <a:xfrm>
              <a:off x="8253075" y="4065475"/>
              <a:ext cx="415849" cy="21625"/>
            </a:xfrm>
            <a:custGeom>
              <a:avLst/>
              <a:gdLst/>
              <a:ahLst/>
              <a:cxnLst/>
              <a:rect l="l" t="t" r="r" b="b"/>
              <a:pathLst>
                <a:path w="9942" h="632" extrusionOk="0">
                  <a:moveTo>
                    <a:pt x="0" y="1"/>
                  </a:moveTo>
                  <a:lnTo>
                    <a:pt x="0" y="632"/>
                  </a:lnTo>
                  <a:lnTo>
                    <a:pt x="9942" y="632"/>
                  </a:lnTo>
                  <a:lnTo>
                    <a:pt x="99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4"/>
            <p:cNvSpPr/>
            <p:nvPr/>
          </p:nvSpPr>
          <p:spPr>
            <a:xfrm>
              <a:off x="7095251" y="3511550"/>
              <a:ext cx="1493285" cy="947680"/>
            </a:xfrm>
            <a:custGeom>
              <a:avLst/>
              <a:gdLst/>
              <a:ahLst/>
              <a:cxnLst/>
              <a:rect l="l" t="t" r="r" b="b"/>
              <a:pathLst>
                <a:path w="45852" h="27291" extrusionOk="0">
                  <a:moveTo>
                    <a:pt x="9288" y="10824"/>
                  </a:moveTo>
                  <a:lnTo>
                    <a:pt x="9288" y="13598"/>
                  </a:lnTo>
                  <a:lnTo>
                    <a:pt x="5144" y="10824"/>
                  </a:lnTo>
                  <a:close/>
                  <a:moveTo>
                    <a:pt x="20980" y="10824"/>
                  </a:moveTo>
                  <a:lnTo>
                    <a:pt x="15360" y="13681"/>
                  </a:lnTo>
                  <a:lnTo>
                    <a:pt x="15360" y="10824"/>
                  </a:lnTo>
                  <a:close/>
                  <a:moveTo>
                    <a:pt x="4287" y="11086"/>
                  </a:moveTo>
                  <a:lnTo>
                    <a:pt x="8514" y="13907"/>
                  </a:lnTo>
                  <a:lnTo>
                    <a:pt x="4287" y="13907"/>
                  </a:lnTo>
                  <a:lnTo>
                    <a:pt x="4287" y="11086"/>
                  </a:lnTo>
                  <a:close/>
                  <a:moveTo>
                    <a:pt x="14729" y="10824"/>
                  </a:moveTo>
                  <a:lnTo>
                    <a:pt x="14729" y="13907"/>
                  </a:lnTo>
                  <a:lnTo>
                    <a:pt x="9931" y="13907"/>
                  </a:lnTo>
                  <a:lnTo>
                    <a:pt x="9931" y="10824"/>
                  </a:lnTo>
                  <a:close/>
                  <a:moveTo>
                    <a:pt x="3656" y="14550"/>
                  </a:moveTo>
                  <a:lnTo>
                    <a:pt x="3656" y="20825"/>
                  </a:lnTo>
                  <a:lnTo>
                    <a:pt x="834" y="14550"/>
                  </a:lnTo>
                  <a:close/>
                  <a:moveTo>
                    <a:pt x="9288" y="14550"/>
                  </a:moveTo>
                  <a:lnTo>
                    <a:pt x="9288" y="22063"/>
                  </a:lnTo>
                  <a:lnTo>
                    <a:pt x="4287" y="22063"/>
                  </a:lnTo>
                  <a:lnTo>
                    <a:pt x="4287" y="14550"/>
                  </a:lnTo>
                  <a:close/>
                  <a:moveTo>
                    <a:pt x="14729" y="14550"/>
                  </a:moveTo>
                  <a:lnTo>
                    <a:pt x="14729" y="22063"/>
                  </a:lnTo>
                  <a:lnTo>
                    <a:pt x="9931" y="22063"/>
                  </a:lnTo>
                  <a:lnTo>
                    <a:pt x="9931" y="14550"/>
                  </a:lnTo>
                  <a:close/>
                  <a:moveTo>
                    <a:pt x="25599" y="14550"/>
                  </a:moveTo>
                  <a:lnTo>
                    <a:pt x="20480" y="22063"/>
                  </a:lnTo>
                  <a:lnTo>
                    <a:pt x="15360" y="22063"/>
                  </a:lnTo>
                  <a:lnTo>
                    <a:pt x="15360" y="14550"/>
                  </a:lnTo>
                  <a:close/>
                  <a:moveTo>
                    <a:pt x="26266" y="14777"/>
                  </a:moveTo>
                  <a:lnTo>
                    <a:pt x="26266" y="22063"/>
                  </a:lnTo>
                  <a:lnTo>
                    <a:pt x="21313" y="22063"/>
                  </a:lnTo>
                  <a:lnTo>
                    <a:pt x="26266" y="14777"/>
                  </a:lnTo>
                  <a:close/>
                  <a:moveTo>
                    <a:pt x="9288" y="1"/>
                  </a:moveTo>
                  <a:lnTo>
                    <a:pt x="9288" y="9478"/>
                  </a:lnTo>
                  <a:lnTo>
                    <a:pt x="6168" y="5454"/>
                  </a:lnTo>
                  <a:lnTo>
                    <a:pt x="5621" y="5871"/>
                  </a:lnTo>
                  <a:lnTo>
                    <a:pt x="8966" y="10181"/>
                  </a:lnTo>
                  <a:lnTo>
                    <a:pt x="4287" y="10181"/>
                  </a:lnTo>
                  <a:lnTo>
                    <a:pt x="4287" y="8895"/>
                  </a:lnTo>
                  <a:lnTo>
                    <a:pt x="3656" y="8895"/>
                  </a:lnTo>
                  <a:lnTo>
                    <a:pt x="3656" y="10181"/>
                  </a:lnTo>
                  <a:lnTo>
                    <a:pt x="2704" y="10181"/>
                  </a:lnTo>
                  <a:lnTo>
                    <a:pt x="2704" y="10812"/>
                  </a:lnTo>
                  <a:lnTo>
                    <a:pt x="3656" y="10812"/>
                  </a:lnTo>
                  <a:lnTo>
                    <a:pt x="3656" y="13907"/>
                  </a:lnTo>
                  <a:lnTo>
                    <a:pt x="311" y="13907"/>
                  </a:lnTo>
                  <a:lnTo>
                    <a:pt x="311" y="14229"/>
                  </a:lnTo>
                  <a:lnTo>
                    <a:pt x="1" y="14372"/>
                  </a:lnTo>
                  <a:lnTo>
                    <a:pt x="3454" y="22063"/>
                  </a:lnTo>
                  <a:lnTo>
                    <a:pt x="311" y="22063"/>
                  </a:lnTo>
                  <a:lnTo>
                    <a:pt x="311" y="22694"/>
                  </a:lnTo>
                  <a:lnTo>
                    <a:pt x="3656" y="22694"/>
                  </a:lnTo>
                  <a:lnTo>
                    <a:pt x="3656" y="27290"/>
                  </a:lnTo>
                  <a:lnTo>
                    <a:pt x="4287" y="27290"/>
                  </a:lnTo>
                  <a:lnTo>
                    <a:pt x="4287" y="22694"/>
                  </a:lnTo>
                  <a:lnTo>
                    <a:pt x="9288" y="22694"/>
                  </a:lnTo>
                  <a:lnTo>
                    <a:pt x="9288" y="27290"/>
                  </a:lnTo>
                  <a:lnTo>
                    <a:pt x="9931" y="27290"/>
                  </a:lnTo>
                  <a:lnTo>
                    <a:pt x="9931" y="22694"/>
                  </a:lnTo>
                  <a:lnTo>
                    <a:pt x="14729" y="22694"/>
                  </a:lnTo>
                  <a:lnTo>
                    <a:pt x="14729" y="27290"/>
                  </a:lnTo>
                  <a:lnTo>
                    <a:pt x="15360" y="27290"/>
                  </a:lnTo>
                  <a:lnTo>
                    <a:pt x="15360" y="22694"/>
                  </a:lnTo>
                  <a:lnTo>
                    <a:pt x="26266" y="22694"/>
                  </a:lnTo>
                  <a:lnTo>
                    <a:pt x="26266" y="27290"/>
                  </a:lnTo>
                  <a:lnTo>
                    <a:pt x="26897" y="27290"/>
                  </a:lnTo>
                  <a:lnTo>
                    <a:pt x="26897" y="22694"/>
                  </a:lnTo>
                  <a:lnTo>
                    <a:pt x="45852" y="22694"/>
                  </a:lnTo>
                  <a:lnTo>
                    <a:pt x="45852" y="22063"/>
                  </a:lnTo>
                  <a:lnTo>
                    <a:pt x="26909" y="22063"/>
                  </a:lnTo>
                  <a:lnTo>
                    <a:pt x="26909" y="13181"/>
                  </a:lnTo>
                  <a:lnTo>
                    <a:pt x="26278" y="13181"/>
                  </a:lnTo>
                  <a:lnTo>
                    <a:pt x="26278" y="13907"/>
                  </a:lnTo>
                  <a:lnTo>
                    <a:pt x="16420" y="13907"/>
                  </a:lnTo>
                  <a:lnTo>
                    <a:pt x="22492" y="10824"/>
                  </a:lnTo>
                  <a:lnTo>
                    <a:pt x="22670" y="10824"/>
                  </a:lnTo>
                  <a:lnTo>
                    <a:pt x="22670" y="10181"/>
                  </a:lnTo>
                  <a:lnTo>
                    <a:pt x="15682" y="10181"/>
                  </a:lnTo>
                  <a:lnTo>
                    <a:pt x="18491" y="6264"/>
                  </a:lnTo>
                  <a:lnTo>
                    <a:pt x="17979" y="5883"/>
                  </a:lnTo>
                  <a:lnTo>
                    <a:pt x="15360" y="9526"/>
                  </a:lnTo>
                  <a:lnTo>
                    <a:pt x="15360" y="1954"/>
                  </a:lnTo>
                  <a:lnTo>
                    <a:pt x="14729" y="1954"/>
                  </a:lnTo>
                  <a:lnTo>
                    <a:pt x="14729" y="10181"/>
                  </a:lnTo>
                  <a:lnTo>
                    <a:pt x="9931" y="10181"/>
                  </a:lnTo>
                  <a:lnTo>
                    <a:pt x="993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4"/>
            <p:cNvSpPr/>
            <p:nvPr/>
          </p:nvSpPr>
          <p:spPr>
            <a:xfrm>
              <a:off x="7032675" y="3378411"/>
              <a:ext cx="1636246" cy="617430"/>
            </a:xfrm>
            <a:custGeom>
              <a:avLst/>
              <a:gdLst/>
              <a:ahLst/>
              <a:cxnLst/>
              <a:rect l="l" t="t" r="r" b="b"/>
              <a:pathLst>
                <a:path w="47805" h="18039" extrusionOk="0">
                  <a:moveTo>
                    <a:pt x="11824" y="1"/>
                  </a:moveTo>
                  <a:lnTo>
                    <a:pt x="1" y="18039"/>
                  </a:lnTo>
                  <a:lnTo>
                    <a:pt x="2906" y="18039"/>
                  </a:lnTo>
                  <a:lnTo>
                    <a:pt x="12729" y="3108"/>
                  </a:lnTo>
                  <a:lnTo>
                    <a:pt x="26052" y="18039"/>
                  </a:lnTo>
                  <a:lnTo>
                    <a:pt x="27516" y="18039"/>
                  </a:lnTo>
                  <a:cubicBezTo>
                    <a:pt x="28350" y="15693"/>
                    <a:pt x="30576" y="14133"/>
                    <a:pt x="33064" y="14133"/>
                  </a:cubicBezTo>
                  <a:cubicBezTo>
                    <a:pt x="35565" y="14133"/>
                    <a:pt x="37779" y="15693"/>
                    <a:pt x="38625" y="18039"/>
                  </a:cubicBezTo>
                  <a:lnTo>
                    <a:pt x="47804" y="18039"/>
                  </a:lnTo>
                  <a:lnTo>
                    <a:pt x="4780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4"/>
            <p:cNvSpPr/>
            <p:nvPr/>
          </p:nvSpPr>
          <p:spPr>
            <a:xfrm>
              <a:off x="8273966" y="3286718"/>
              <a:ext cx="160185" cy="327283"/>
            </a:xfrm>
            <a:custGeom>
              <a:avLst/>
              <a:gdLst/>
              <a:ahLst/>
              <a:cxnLst/>
              <a:rect l="l" t="t" r="r" b="b"/>
              <a:pathLst>
                <a:path w="4680" h="9562" extrusionOk="0">
                  <a:moveTo>
                    <a:pt x="0" y="1"/>
                  </a:moveTo>
                  <a:lnTo>
                    <a:pt x="0" y="9562"/>
                  </a:lnTo>
                  <a:lnTo>
                    <a:pt x="4679" y="9562"/>
                  </a:lnTo>
                  <a:lnTo>
                    <a:pt x="46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4"/>
            <p:cNvSpPr/>
            <p:nvPr/>
          </p:nvSpPr>
          <p:spPr>
            <a:xfrm>
              <a:off x="8239739" y="3217855"/>
              <a:ext cx="228229" cy="92551"/>
            </a:xfrm>
            <a:custGeom>
              <a:avLst/>
              <a:gdLst/>
              <a:ahLst/>
              <a:cxnLst/>
              <a:rect l="l" t="t" r="r" b="b"/>
              <a:pathLst>
                <a:path w="6668" h="2704" extrusionOk="0">
                  <a:moveTo>
                    <a:pt x="0" y="1"/>
                  </a:moveTo>
                  <a:lnTo>
                    <a:pt x="0" y="2703"/>
                  </a:lnTo>
                  <a:lnTo>
                    <a:pt x="6668" y="2703"/>
                  </a:lnTo>
                  <a:lnTo>
                    <a:pt x="66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4"/>
            <p:cNvSpPr/>
            <p:nvPr/>
          </p:nvSpPr>
          <p:spPr>
            <a:xfrm>
              <a:off x="8036776" y="3985623"/>
              <a:ext cx="243734" cy="473161"/>
            </a:xfrm>
            <a:custGeom>
              <a:avLst/>
              <a:gdLst/>
              <a:ahLst/>
              <a:cxnLst/>
              <a:rect l="l" t="t" r="r" b="b"/>
              <a:pathLst>
                <a:path w="7121" h="13824" extrusionOk="0">
                  <a:moveTo>
                    <a:pt x="3561" y="0"/>
                  </a:moveTo>
                  <a:cubicBezTo>
                    <a:pt x="1596" y="0"/>
                    <a:pt x="1" y="1595"/>
                    <a:pt x="1" y="3560"/>
                  </a:cubicBezTo>
                  <a:lnTo>
                    <a:pt x="1" y="13823"/>
                  </a:lnTo>
                  <a:lnTo>
                    <a:pt x="7121" y="13823"/>
                  </a:lnTo>
                  <a:lnTo>
                    <a:pt x="7121" y="3560"/>
                  </a:lnTo>
                  <a:cubicBezTo>
                    <a:pt x="7121" y="1595"/>
                    <a:pt x="5525" y="0"/>
                    <a:pt x="35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4"/>
            <p:cNvSpPr/>
            <p:nvPr/>
          </p:nvSpPr>
          <p:spPr>
            <a:xfrm>
              <a:off x="7223196" y="4013346"/>
              <a:ext cx="61575" cy="89300"/>
            </a:xfrm>
            <a:custGeom>
              <a:avLst/>
              <a:gdLst/>
              <a:ahLst/>
              <a:cxnLst/>
              <a:rect l="l" t="t" r="r" b="b"/>
              <a:pathLst>
                <a:path w="1799" h="2609" extrusionOk="0">
                  <a:moveTo>
                    <a:pt x="1" y="1"/>
                  </a:moveTo>
                  <a:lnTo>
                    <a:pt x="1" y="2608"/>
                  </a:lnTo>
                  <a:lnTo>
                    <a:pt x="1799" y="2608"/>
                  </a:lnTo>
                  <a:lnTo>
                    <a:pt x="17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4"/>
            <p:cNvSpPr/>
            <p:nvPr/>
          </p:nvSpPr>
          <p:spPr>
            <a:xfrm>
              <a:off x="7214640" y="4005200"/>
              <a:ext cx="78278" cy="106003"/>
            </a:xfrm>
            <a:custGeom>
              <a:avLst/>
              <a:gdLst/>
              <a:ahLst/>
              <a:cxnLst/>
              <a:rect l="l" t="t" r="r" b="b"/>
              <a:pathLst>
                <a:path w="2287" h="3097" extrusionOk="0">
                  <a:moveTo>
                    <a:pt x="1811" y="489"/>
                  </a:moveTo>
                  <a:lnTo>
                    <a:pt x="1811" y="2608"/>
                  </a:lnTo>
                  <a:lnTo>
                    <a:pt x="489" y="2608"/>
                  </a:lnTo>
                  <a:lnTo>
                    <a:pt x="489" y="489"/>
                  </a:lnTo>
                  <a:close/>
                  <a:moveTo>
                    <a:pt x="251" y="1"/>
                  </a:moveTo>
                  <a:cubicBezTo>
                    <a:pt x="108" y="1"/>
                    <a:pt x="1" y="108"/>
                    <a:pt x="1" y="239"/>
                  </a:cubicBezTo>
                  <a:lnTo>
                    <a:pt x="1" y="2846"/>
                  </a:lnTo>
                  <a:cubicBezTo>
                    <a:pt x="1" y="2989"/>
                    <a:pt x="108" y="3096"/>
                    <a:pt x="251" y="3096"/>
                  </a:cubicBezTo>
                  <a:lnTo>
                    <a:pt x="2049" y="3096"/>
                  </a:lnTo>
                  <a:cubicBezTo>
                    <a:pt x="2180" y="3096"/>
                    <a:pt x="2287" y="2989"/>
                    <a:pt x="2287" y="2846"/>
                  </a:cubicBezTo>
                  <a:lnTo>
                    <a:pt x="2287" y="239"/>
                  </a:lnTo>
                  <a:cubicBezTo>
                    <a:pt x="2287" y="108"/>
                    <a:pt x="2180" y="1"/>
                    <a:pt x="20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4"/>
            <p:cNvSpPr/>
            <p:nvPr/>
          </p:nvSpPr>
          <p:spPr>
            <a:xfrm>
              <a:off x="7284735" y="4013346"/>
              <a:ext cx="61986" cy="89300"/>
            </a:xfrm>
            <a:custGeom>
              <a:avLst/>
              <a:gdLst/>
              <a:ahLst/>
              <a:cxnLst/>
              <a:rect l="l" t="t" r="r" b="b"/>
              <a:pathLst>
                <a:path w="1811" h="2609" extrusionOk="0">
                  <a:moveTo>
                    <a:pt x="1" y="1"/>
                  </a:moveTo>
                  <a:lnTo>
                    <a:pt x="1" y="2608"/>
                  </a:lnTo>
                  <a:lnTo>
                    <a:pt x="1811" y="2608"/>
                  </a:lnTo>
                  <a:lnTo>
                    <a:pt x="181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4"/>
            <p:cNvSpPr/>
            <p:nvPr/>
          </p:nvSpPr>
          <p:spPr>
            <a:xfrm>
              <a:off x="7276590" y="4005200"/>
              <a:ext cx="78278" cy="106003"/>
            </a:xfrm>
            <a:custGeom>
              <a:avLst/>
              <a:gdLst/>
              <a:ahLst/>
              <a:cxnLst/>
              <a:rect l="l" t="t" r="r" b="b"/>
              <a:pathLst>
                <a:path w="2287" h="3097" extrusionOk="0">
                  <a:moveTo>
                    <a:pt x="1810" y="489"/>
                  </a:moveTo>
                  <a:lnTo>
                    <a:pt x="1810" y="2608"/>
                  </a:lnTo>
                  <a:lnTo>
                    <a:pt x="489" y="2608"/>
                  </a:lnTo>
                  <a:lnTo>
                    <a:pt x="489" y="489"/>
                  </a:lnTo>
                  <a:close/>
                  <a:moveTo>
                    <a:pt x="239" y="1"/>
                  </a:moveTo>
                  <a:cubicBezTo>
                    <a:pt x="108" y="1"/>
                    <a:pt x="1" y="108"/>
                    <a:pt x="1" y="239"/>
                  </a:cubicBezTo>
                  <a:lnTo>
                    <a:pt x="1" y="2846"/>
                  </a:lnTo>
                  <a:cubicBezTo>
                    <a:pt x="1" y="2977"/>
                    <a:pt x="108" y="3096"/>
                    <a:pt x="239" y="3096"/>
                  </a:cubicBezTo>
                  <a:lnTo>
                    <a:pt x="2049" y="3096"/>
                  </a:lnTo>
                  <a:cubicBezTo>
                    <a:pt x="2180" y="3084"/>
                    <a:pt x="2287" y="2977"/>
                    <a:pt x="2287" y="2846"/>
                  </a:cubicBezTo>
                  <a:lnTo>
                    <a:pt x="2287" y="239"/>
                  </a:lnTo>
                  <a:cubicBezTo>
                    <a:pt x="2287" y="108"/>
                    <a:pt x="2180" y="1"/>
                    <a:pt x="20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4"/>
            <p:cNvSpPr/>
            <p:nvPr/>
          </p:nvSpPr>
          <p:spPr>
            <a:xfrm>
              <a:off x="7346685" y="4013346"/>
              <a:ext cx="61575" cy="89300"/>
            </a:xfrm>
            <a:custGeom>
              <a:avLst/>
              <a:gdLst/>
              <a:ahLst/>
              <a:cxnLst/>
              <a:rect l="l" t="t" r="r" b="b"/>
              <a:pathLst>
                <a:path w="1799" h="2609" extrusionOk="0">
                  <a:moveTo>
                    <a:pt x="1" y="1"/>
                  </a:moveTo>
                  <a:lnTo>
                    <a:pt x="1" y="2608"/>
                  </a:lnTo>
                  <a:lnTo>
                    <a:pt x="1798" y="2608"/>
                  </a:lnTo>
                  <a:lnTo>
                    <a:pt x="17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4"/>
            <p:cNvSpPr/>
            <p:nvPr/>
          </p:nvSpPr>
          <p:spPr>
            <a:xfrm>
              <a:off x="7338539" y="4005200"/>
              <a:ext cx="78278" cy="106003"/>
            </a:xfrm>
            <a:custGeom>
              <a:avLst/>
              <a:gdLst/>
              <a:ahLst/>
              <a:cxnLst/>
              <a:rect l="l" t="t" r="r" b="b"/>
              <a:pathLst>
                <a:path w="2287" h="3097" extrusionOk="0">
                  <a:moveTo>
                    <a:pt x="1798" y="489"/>
                  </a:moveTo>
                  <a:lnTo>
                    <a:pt x="1798" y="2608"/>
                  </a:lnTo>
                  <a:lnTo>
                    <a:pt x="477" y="2608"/>
                  </a:lnTo>
                  <a:lnTo>
                    <a:pt x="477" y="489"/>
                  </a:lnTo>
                  <a:close/>
                  <a:moveTo>
                    <a:pt x="239" y="1"/>
                  </a:moveTo>
                  <a:cubicBezTo>
                    <a:pt x="108" y="1"/>
                    <a:pt x="0" y="108"/>
                    <a:pt x="0" y="239"/>
                  </a:cubicBezTo>
                  <a:lnTo>
                    <a:pt x="0" y="2846"/>
                  </a:lnTo>
                  <a:cubicBezTo>
                    <a:pt x="0" y="2989"/>
                    <a:pt x="108" y="3096"/>
                    <a:pt x="239" y="3096"/>
                  </a:cubicBezTo>
                  <a:lnTo>
                    <a:pt x="2036" y="3096"/>
                  </a:lnTo>
                  <a:cubicBezTo>
                    <a:pt x="2179" y="3096"/>
                    <a:pt x="2286" y="2989"/>
                    <a:pt x="2286" y="2846"/>
                  </a:cubicBezTo>
                  <a:lnTo>
                    <a:pt x="2286" y="239"/>
                  </a:lnTo>
                  <a:cubicBezTo>
                    <a:pt x="2286" y="108"/>
                    <a:pt x="2179" y="1"/>
                    <a:pt x="20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4"/>
            <p:cNvSpPr/>
            <p:nvPr/>
          </p:nvSpPr>
          <p:spPr>
            <a:xfrm>
              <a:off x="7223196" y="4102608"/>
              <a:ext cx="61575" cy="89265"/>
            </a:xfrm>
            <a:custGeom>
              <a:avLst/>
              <a:gdLst/>
              <a:ahLst/>
              <a:cxnLst/>
              <a:rect l="l" t="t" r="r" b="b"/>
              <a:pathLst>
                <a:path w="1799" h="2608" extrusionOk="0">
                  <a:moveTo>
                    <a:pt x="1" y="0"/>
                  </a:moveTo>
                  <a:lnTo>
                    <a:pt x="1" y="2608"/>
                  </a:lnTo>
                  <a:lnTo>
                    <a:pt x="1799" y="2608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4"/>
            <p:cNvSpPr/>
            <p:nvPr/>
          </p:nvSpPr>
          <p:spPr>
            <a:xfrm>
              <a:off x="7214640" y="4094462"/>
              <a:ext cx="78689" cy="105968"/>
            </a:xfrm>
            <a:custGeom>
              <a:avLst/>
              <a:gdLst/>
              <a:ahLst/>
              <a:cxnLst/>
              <a:rect l="l" t="t" r="r" b="b"/>
              <a:pathLst>
                <a:path w="2299" h="3096" extrusionOk="0">
                  <a:moveTo>
                    <a:pt x="1811" y="488"/>
                  </a:moveTo>
                  <a:lnTo>
                    <a:pt x="1811" y="2608"/>
                  </a:lnTo>
                  <a:lnTo>
                    <a:pt x="489" y="2608"/>
                  </a:lnTo>
                  <a:lnTo>
                    <a:pt x="489" y="488"/>
                  </a:lnTo>
                  <a:close/>
                  <a:moveTo>
                    <a:pt x="251" y="0"/>
                  </a:moveTo>
                  <a:cubicBezTo>
                    <a:pt x="108" y="0"/>
                    <a:pt x="1" y="107"/>
                    <a:pt x="1" y="238"/>
                  </a:cubicBezTo>
                  <a:lnTo>
                    <a:pt x="1" y="2858"/>
                  </a:lnTo>
                  <a:cubicBezTo>
                    <a:pt x="1" y="2989"/>
                    <a:pt x="108" y="3096"/>
                    <a:pt x="251" y="3096"/>
                  </a:cubicBezTo>
                  <a:lnTo>
                    <a:pt x="2049" y="3096"/>
                  </a:lnTo>
                  <a:cubicBezTo>
                    <a:pt x="2180" y="3096"/>
                    <a:pt x="2299" y="2989"/>
                    <a:pt x="2287" y="2846"/>
                  </a:cubicBezTo>
                  <a:lnTo>
                    <a:pt x="2287" y="238"/>
                  </a:lnTo>
                  <a:cubicBezTo>
                    <a:pt x="2287" y="107"/>
                    <a:pt x="2180" y="0"/>
                    <a:pt x="2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4"/>
            <p:cNvSpPr/>
            <p:nvPr/>
          </p:nvSpPr>
          <p:spPr>
            <a:xfrm>
              <a:off x="7284735" y="4102608"/>
              <a:ext cx="61986" cy="89265"/>
            </a:xfrm>
            <a:custGeom>
              <a:avLst/>
              <a:gdLst/>
              <a:ahLst/>
              <a:cxnLst/>
              <a:rect l="l" t="t" r="r" b="b"/>
              <a:pathLst>
                <a:path w="1811" h="2608" extrusionOk="0">
                  <a:moveTo>
                    <a:pt x="1" y="0"/>
                  </a:moveTo>
                  <a:lnTo>
                    <a:pt x="1" y="2608"/>
                  </a:lnTo>
                  <a:lnTo>
                    <a:pt x="1811" y="2608"/>
                  </a:lnTo>
                  <a:lnTo>
                    <a:pt x="181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4"/>
            <p:cNvSpPr/>
            <p:nvPr/>
          </p:nvSpPr>
          <p:spPr>
            <a:xfrm>
              <a:off x="7276590" y="4094462"/>
              <a:ext cx="78278" cy="105968"/>
            </a:xfrm>
            <a:custGeom>
              <a:avLst/>
              <a:gdLst/>
              <a:ahLst/>
              <a:cxnLst/>
              <a:rect l="l" t="t" r="r" b="b"/>
              <a:pathLst>
                <a:path w="2287" h="3096" extrusionOk="0">
                  <a:moveTo>
                    <a:pt x="1810" y="488"/>
                  </a:moveTo>
                  <a:lnTo>
                    <a:pt x="1810" y="2608"/>
                  </a:lnTo>
                  <a:lnTo>
                    <a:pt x="489" y="2608"/>
                  </a:lnTo>
                  <a:lnTo>
                    <a:pt x="489" y="488"/>
                  </a:lnTo>
                  <a:close/>
                  <a:moveTo>
                    <a:pt x="239" y="0"/>
                  </a:moveTo>
                  <a:cubicBezTo>
                    <a:pt x="108" y="0"/>
                    <a:pt x="1" y="107"/>
                    <a:pt x="1" y="238"/>
                  </a:cubicBezTo>
                  <a:lnTo>
                    <a:pt x="1" y="2858"/>
                  </a:lnTo>
                  <a:cubicBezTo>
                    <a:pt x="1" y="2989"/>
                    <a:pt x="108" y="3096"/>
                    <a:pt x="239" y="3096"/>
                  </a:cubicBezTo>
                  <a:lnTo>
                    <a:pt x="2049" y="3096"/>
                  </a:lnTo>
                  <a:cubicBezTo>
                    <a:pt x="2180" y="3096"/>
                    <a:pt x="2287" y="2977"/>
                    <a:pt x="2287" y="2846"/>
                  </a:cubicBezTo>
                  <a:lnTo>
                    <a:pt x="2287" y="238"/>
                  </a:lnTo>
                  <a:cubicBezTo>
                    <a:pt x="2287" y="107"/>
                    <a:pt x="2180" y="0"/>
                    <a:pt x="2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4"/>
            <p:cNvSpPr/>
            <p:nvPr/>
          </p:nvSpPr>
          <p:spPr>
            <a:xfrm>
              <a:off x="7346685" y="4102608"/>
              <a:ext cx="61575" cy="89265"/>
            </a:xfrm>
            <a:custGeom>
              <a:avLst/>
              <a:gdLst/>
              <a:ahLst/>
              <a:cxnLst/>
              <a:rect l="l" t="t" r="r" b="b"/>
              <a:pathLst>
                <a:path w="1799" h="2608" extrusionOk="0">
                  <a:moveTo>
                    <a:pt x="1" y="0"/>
                  </a:moveTo>
                  <a:lnTo>
                    <a:pt x="1" y="2608"/>
                  </a:lnTo>
                  <a:lnTo>
                    <a:pt x="1798" y="2608"/>
                  </a:lnTo>
                  <a:lnTo>
                    <a:pt x="179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4"/>
            <p:cNvSpPr/>
            <p:nvPr/>
          </p:nvSpPr>
          <p:spPr>
            <a:xfrm>
              <a:off x="7338129" y="4094462"/>
              <a:ext cx="78689" cy="105968"/>
            </a:xfrm>
            <a:custGeom>
              <a:avLst/>
              <a:gdLst/>
              <a:ahLst/>
              <a:cxnLst/>
              <a:rect l="l" t="t" r="r" b="b"/>
              <a:pathLst>
                <a:path w="2299" h="3096" extrusionOk="0">
                  <a:moveTo>
                    <a:pt x="1810" y="488"/>
                  </a:moveTo>
                  <a:lnTo>
                    <a:pt x="1810" y="2608"/>
                  </a:lnTo>
                  <a:lnTo>
                    <a:pt x="489" y="2608"/>
                  </a:lnTo>
                  <a:lnTo>
                    <a:pt x="489" y="488"/>
                  </a:lnTo>
                  <a:close/>
                  <a:moveTo>
                    <a:pt x="251" y="0"/>
                  </a:moveTo>
                  <a:cubicBezTo>
                    <a:pt x="120" y="0"/>
                    <a:pt x="12" y="107"/>
                    <a:pt x="12" y="238"/>
                  </a:cubicBezTo>
                  <a:lnTo>
                    <a:pt x="12" y="2858"/>
                  </a:lnTo>
                  <a:cubicBezTo>
                    <a:pt x="1" y="2989"/>
                    <a:pt x="120" y="3096"/>
                    <a:pt x="251" y="3096"/>
                  </a:cubicBezTo>
                  <a:lnTo>
                    <a:pt x="2048" y="3096"/>
                  </a:lnTo>
                  <a:cubicBezTo>
                    <a:pt x="2191" y="3096"/>
                    <a:pt x="2298" y="2989"/>
                    <a:pt x="2298" y="2846"/>
                  </a:cubicBezTo>
                  <a:lnTo>
                    <a:pt x="2298" y="238"/>
                  </a:lnTo>
                  <a:cubicBezTo>
                    <a:pt x="2298" y="107"/>
                    <a:pt x="2191" y="0"/>
                    <a:pt x="20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4"/>
            <p:cNvSpPr/>
            <p:nvPr/>
          </p:nvSpPr>
          <p:spPr>
            <a:xfrm>
              <a:off x="7223196" y="4191837"/>
              <a:ext cx="61575" cy="89300"/>
            </a:xfrm>
            <a:custGeom>
              <a:avLst/>
              <a:gdLst/>
              <a:ahLst/>
              <a:cxnLst/>
              <a:rect l="l" t="t" r="r" b="b"/>
              <a:pathLst>
                <a:path w="1799" h="2609" extrusionOk="0">
                  <a:moveTo>
                    <a:pt x="1" y="1"/>
                  </a:moveTo>
                  <a:lnTo>
                    <a:pt x="1" y="2608"/>
                  </a:lnTo>
                  <a:lnTo>
                    <a:pt x="1799" y="2608"/>
                  </a:lnTo>
                  <a:lnTo>
                    <a:pt x="17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4"/>
            <p:cNvSpPr/>
            <p:nvPr/>
          </p:nvSpPr>
          <p:spPr>
            <a:xfrm>
              <a:off x="7214640" y="4183691"/>
              <a:ext cx="78278" cy="106003"/>
            </a:xfrm>
            <a:custGeom>
              <a:avLst/>
              <a:gdLst/>
              <a:ahLst/>
              <a:cxnLst/>
              <a:rect l="l" t="t" r="r" b="b"/>
              <a:pathLst>
                <a:path w="2287" h="3097" extrusionOk="0">
                  <a:moveTo>
                    <a:pt x="1811" y="489"/>
                  </a:moveTo>
                  <a:lnTo>
                    <a:pt x="1811" y="2608"/>
                  </a:lnTo>
                  <a:lnTo>
                    <a:pt x="489" y="2608"/>
                  </a:lnTo>
                  <a:lnTo>
                    <a:pt x="489" y="489"/>
                  </a:lnTo>
                  <a:close/>
                  <a:moveTo>
                    <a:pt x="251" y="1"/>
                  </a:moveTo>
                  <a:cubicBezTo>
                    <a:pt x="108" y="1"/>
                    <a:pt x="1" y="108"/>
                    <a:pt x="1" y="239"/>
                  </a:cubicBezTo>
                  <a:lnTo>
                    <a:pt x="1" y="2846"/>
                  </a:lnTo>
                  <a:cubicBezTo>
                    <a:pt x="1" y="2977"/>
                    <a:pt x="108" y="3084"/>
                    <a:pt x="251" y="3096"/>
                  </a:cubicBezTo>
                  <a:lnTo>
                    <a:pt x="2049" y="3096"/>
                  </a:lnTo>
                  <a:cubicBezTo>
                    <a:pt x="2180" y="3084"/>
                    <a:pt x="2287" y="2977"/>
                    <a:pt x="2287" y="2846"/>
                  </a:cubicBezTo>
                  <a:lnTo>
                    <a:pt x="2287" y="239"/>
                  </a:lnTo>
                  <a:cubicBezTo>
                    <a:pt x="2287" y="108"/>
                    <a:pt x="2180" y="1"/>
                    <a:pt x="20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4"/>
            <p:cNvSpPr/>
            <p:nvPr/>
          </p:nvSpPr>
          <p:spPr>
            <a:xfrm>
              <a:off x="7284735" y="4191837"/>
              <a:ext cx="61986" cy="89300"/>
            </a:xfrm>
            <a:custGeom>
              <a:avLst/>
              <a:gdLst/>
              <a:ahLst/>
              <a:cxnLst/>
              <a:rect l="l" t="t" r="r" b="b"/>
              <a:pathLst>
                <a:path w="1811" h="2609" extrusionOk="0">
                  <a:moveTo>
                    <a:pt x="1" y="1"/>
                  </a:moveTo>
                  <a:lnTo>
                    <a:pt x="1" y="2608"/>
                  </a:lnTo>
                  <a:lnTo>
                    <a:pt x="1811" y="2608"/>
                  </a:lnTo>
                  <a:lnTo>
                    <a:pt x="181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4"/>
            <p:cNvSpPr/>
            <p:nvPr/>
          </p:nvSpPr>
          <p:spPr>
            <a:xfrm>
              <a:off x="7276590" y="4183691"/>
              <a:ext cx="78278" cy="106003"/>
            </a:xfrm>
            <a:custGeom>
              <a:avLst/>
              <a:gdLst/>
              <a:ahLst/>
              <a:cxnLst/>
              <a:rect l="l" t="t" r="r" b="b"/>
              <a:pathLst>
                <a:path w="2287" h="3097" extrusionOk="0">
                  <a:moveTo>
                    <a:pt x="1810" y="489"/>
                  </a:moveTo>
                  <a:lnTo>
                    <a:pt x="1810" y="2608"/>
                  </a:lnTo>
                  <a:lnTo>
                    <a:pt x="489" y="2608"/>
                  </a:lnTo>
                  <a:lnTo>
                    <a:pt x="489" y="489"/>
                  </a:lnTo>
                  <a:close/>
                  <a:moveTo>
                    <a:pt x="239" y="1"/>
                  </a:moveTo>
                  <a:cubicBezTo>
                    <a:pt x="108" y="1"/>
                    <a:pt x="1" y="108"/>
                    <a:pt x="1" y="239"/>
                  </a:cubicBezTo>
                  <a:lnTo>
                    <a:pt x="1" y="2846"/>
                  </a:lnTo>
                  <a:cubicBezTo>
                    <a:pt x="1" y="2977"/>
                    <a:pt x="108" y="3084"/>
                    <a:pt x="239" y="3096"/>
                  </a:cubicBezTo>
                  <a:lnTo>
                    <a:pt x="2049" y="3096"/>
                  </a:lnTo>
                  <a:cubicBezTo>
                    <a:pt x="2180" y="3084"/>
                    <a:pt x="2287" y="2977"/>
                    <a:pt x="2287" y="2846"/>
                  </a:cubicBezTo>
                  <a:lnTo>
                    <a:pt x="2287" y="239"/>
                  </a:lnTo>
                  <a:cubicBezTo>
                    <a:pt x="2287" y="108"/>
                    <a:pt x="2180" y="1"/>
                    <a:pt x="20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4"/>
            <p:cNvSpPr/>
            <p:nvPr/>
          </p:nvSpPr>
          <p:spPr>
            <a:xfrm>
              <a:off x="7346685" y="4191837"/>
              <a:ext cx="61575" cy="89300"/>
            </a:xfrm>
            <a:custGeom>
              <a:avLst/>
              <a:gdLst/>
              <a:ahLst/>
              <a:cxnLst/>
              <a:rect l="l" t="t" r="r" b="b"/>
              <a:pathLst>
                <a:path w="1799" h="2609" extrusionOk="0">
                  <a:moveTo>
                    <a:pt x="1" y="1"/>
                  </a:moveTo>
                  <a:lnTo>
                    <a:pt x="1" y="2608"/>
                  </a:lnTo>
                  <a:lnTo>
                    <a:pt x="1798" y="2608"/>
                  </a:lnTo>
                  <a:lnTo>
                    <a:pt x="17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4"/>
            <p:cNvSpPr/>
            <p:nvPr/>
          </p:nvSpPr>
          <p:spPr>
            <a:xfrm>
              <a:off x="7338129" y="4183691"/>
              <a:ext cx="78689" cy="106003"/>
            </a:xfrm>
            <a:custGeom>
              <a:avLst/>
              <a:gdLst/>
              <a:ahLst/>
              <a:cxnLst/>
              <a:rect l="l" t="t" r="r" b="b"/>
              <a:pathLst>
                <a:path w="2299" h="3097" extrusionOk="0">
                  <a:moveTo>
                    <a:pt x="1810" y="489"/>
                  </a:moveTo>
                  <a:lnTo>
                    <a:pt x="1810" y="2608"/>
                  </a:lnTo>
                  <a:lnTo>
                    <a:pt x="489" y="2608"/>
                  </a:lnTo>
                  <a:lnTo>
                    <a:pt x="489" y="489"/>
                  </a:lnTo>
                  <a:close/>
                  <a:moveTo>
                    <a:pt x="251" y="1"/>
                  </a:moveTo>
                  <a:cubicBezTo>
                    <a:pt x="120" y="1"/>
                    <a:pt x="12" y="108"/>
                    <a:pt x="12" y="239"/>
                  </a:cubicBezTo>
                  <a:lnTo>
                    <a:pt x="12" y="2846"/>
                  </a:lnTo>
                  <a:cubicBezTo>
                    <a:pt x="1" y="2977"/>
                    <a:pt x="120" y="3084"/>
                    <a:pt x="251" y="3096"/>
                  </a:cubicBezTo>
                  <a:lnTo>
                    <a:pt x="2048" y="3096"/>
                  </a:lnTo>
                  <a:cubicBezTo>
                    <a:pt x="2191" y="3084"/>
                    <a:pt x="2298" y="2977"/>
                    <a:pt x="2298" y="2846"/>
                  </a:cubicBezTo>
                  <a:lnTo>
                    <a:pt x="2298" y="239"/>
                  </a:lnTo>
                  <a:cubicBezTo>
                    <a:pt x="2298" y="108"/>
                    <a:pt x="2191" y="1"/>
                    <a:pt x="2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4"/>
            <p:cNvSpPr/>
            <p:nvPr/>
          </p:nvSpPr>
          <p:spPr>
            <a:xfrm>
              <a:off x="7582891" y="4013346"/>
              <a:ext cx="61986" cy="89300"/>
            </a:xfrm>
            <a:custGeom>
              <a:avLst/>
              <a:gdLst/>
              <a:ahLst/>
              <a:cxnLst/>
              <a:rect l="l" t="t" r="r" b="b"/>
              <a:pathLst>
                <a:path w="1811" h="2609" extrusionOk="0">
                  <a:moveTo>
                    <a:pt x="1" y="1"/>
                  </a:moveTo>
                  <a:lnTo>
                    <a:pt x="1" y="2608"/>
                  </a:lnTo>
                  <a:lnTo>
                    <a:pt x="1811" y="2608"/>
                  </a:lnTo>
                  <a:lnTo>
                    <a:pt x="181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4"/>
            <p:cNvSpPr/>
            <p:nvPr/>
          </p:nvSpPr>
          <p:spPr>
            <a:xfrm>
              <a:off x="7574745" y="4005200"/>
              <a:ext cx="78278" cy="106003"/>
            </a:xfrm>
            <a:custGeom>
              <a:avLst/>
              <a:gdLst/>
              <a:ahLst/>
              <a:cxnLst/>
              <a:rect l="l" t="t" r="r" b="b"/>
              <a:pathLst>
                <a:path w="2287" h="3097" extrusionOk="0">
                  <a:moveTo>
                    <a:pt x="1811" y="489"/>
                  </a:moveTo>
                  <a:lnTo>
                    <a:pt x="1811" y="2608"/>
                  </a:lnTo>
                  <a:lnTo>
                    <a:pt x="489" y="2608"/>
                  </a:lnTo>
                  <a:lnTo>
                    <a:pt x="489" y="489"/>
                  </a:lnTo>
                  <a:close/>
                  <a:moveTo>
                    <a:pt x="239" y="1"/>
                  </a:moveTo>
                  <a:cubicBezTo>
                    <a:pt x="108" y="1"/>
                    <a:pt x="1" y="108"/>
                    <a:pt x="1" y="239"/>
                  </a:cubicBezTo>
                  <a:lnTo>
                    <a:pt x="1" y="2846"/>
                  </a:lnTo>
                  <a:cubicBezTo>
                    <a:pt x="1" y="2989"/>
                    <a:pt x="108" y="3096"/>
                    <a:pt x="239" y="3096"/>
                  </a:cubicBezTo>
                  <a:lnTo>
                    <a:pt x="2049" y="3096"/>
                  </a:lnTo>
                  <a:cubicBezTo>
                    <a:pt x="2180" y="3096"/>
                    <a:pt x="2287" y="2989"/>
                    <a:pt x="2287" y="2846"/>
                  </a:cubicBezTo>
                  <a:lnTo>
                    <a:pt x="2287" y="239"/>
                  </a:lnTo>
                  <a:cubicBezTo>
                    <a:pt x="2287" y="108"/>
                    <a:pt x="2180" y="1"/>
                    <a:pt x="20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4"/>
            <p:cNvSpPr/>
            <p:nvPr/>
          </p:nvSpPr>
          <p:spPr>
            <a:xfrm>
              <a:off x="7644841" y="4013346"/>
              <a:ext cx="61575" cy="89300"/>
            </a:xfrm>
            <a:custGeom>
              <a:avLst/>
              <a:gdLst/>
              <a:ahLst/>
              <a:cxnLst/>
              <a:rect l="l" t="t" r="r" b="b"/>
              <a:pathLst>
                <a:path w="1799" h="2609" extrusionOk="0">
                  <a:moveTo>
                    <a:pt x="1" y="1"/>
                  </a:moveTo>
                  <a:lnTo>
                    <a:pt x="1" y="2608"/>
                  </a:lnTo>
                  <a:lnTo>
                    <a:pt x="1799" y="2608"/>
                  </a:lnTo>
                  <a:lnTo>
                    <a:pt x="17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4"/>
            <p:cNvSpPr/>
            <p:nvPr/>
          </p:nvSpPr>
          <p:spPr>
            <a:xfrm>
              <a:off x="7636284" y="4005200"/>
              <a:ext cx="78689" cy="106003"/>
            </a:xfrm>
            <a:custGeom>
              <a:avLst/>
              <a:gdLst/>
              <a:ahLst/>
              <a:cxnLst/>
              <a:rect l="l" t="t" r="r" b="b"/>
              <a:pathLst>
                <a:path w="2299" h="3097" extrusionOk="0">
                  <a:moveTo>
                    <a:pt x="1810" y="489"/>
                  </a:moveTo>
                  <a:lnTo>
                    <a:pt x="1810" y="2608"/>
                  </a:lnTo>
                  <a:lnTo>
                    <a:pt x="489" y="2608"/>
                  </a:lnTo>
                  <a:lnTo>
                    <a:pt x="489" y="489"/>
                  </a:lnTo>
                  <a:close/>
                  <a:moveTo>
                    <a:pt x="251" y="1"/>
                  </a:moveTo>
                  <a:cubicBezTo>
                    <a:pt x="108" y="1"/>
                    <a:pt x="1" y="108"/>
                    <a:pt x="1" y="239"/>
                  </a:cubicBezTo>
                  <a:lnTo>
                    <a:pt x="1" y="2846"/>
                  </a:lnTo>
                  <a:cubicBezTo>
                    <a:pt x="1" y="2989"/>
                    <a:pt x="108" y="3096"/>
                    <a:pt x="251" y="3096"/>
                  </a:cubicBezTo>
                  <a:lnTo>
                    <a:pt x="2049" y="3096"/>
                  </a:lnTo>
                  <a:cubicBezTo>
                    <a:pt x="2179" y="3096"/>
                    <a:pt x="2299" y="2989"/>
                    <a:pt x="2299" y="2846"/>
                  </a:cubicBezTo>
                  <a:lnTo>
                    <a:pt x="2299" y="239"/>
                  </a:lnTo>
                  <a:cubicBezTo>
                    <a:pt x="2299" y="108"/>
                    <a:pt x="2179" y="1"/>
                    <a:pt x="20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4"/>
            <p:cNvSpPr/>
            <p:nvPr/>
          </p:nvSpPr>
          <p:spPr>
            <a:xfrm>
              <a:off x="7706380" y="4013346"/>
              <a:ext cx="61986" cy="89300"/>
            </a:xfrm>
            <a:custGeom>
              <a:avLst/>
              <a:gdLst/>
              <a:ahLst/>
              <a:cxnLst/>
              <a:rect l="l" t="t" r="r" b="b"/>
              <a:pathLst>
                <a:path w="1811" h="2609" extrusionOk="0">
                  <a:moveTo>
                    <a:pt x="1" y="1"/>
                  </a:moveTo>
                  <a:lnTo>
                    <a:pt x="1" y="2608"/>
                  </a:lnTo>
                  <a:lnTo>
                    <a:pt x="1810" y="2608"/>
                  </a:lnTo>
                  <a:lnTo>
                    <a:pt x="181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4"/>
            <p:cNvSpPr/>
            <p:nvPr/>
          </p:nvSpPr>
          <p:spPr>
            <a:xfrm>
              <a:off x="7698234" y="4005200"/>
              <a:ext cx="78278" cy="106003"/>
            </a:xfrm>
            <a:custGeom>
              <a:avLst/>
              <a:gdLst/>
              <a:ahLst/>
              <a:cxnLst/>
              <a:rect l="l" t="t" r="r" b="b"/>
              <a:pathLst>
                <a:path w="2287" h="3097" extrusionOk="0">
                  <a:moveTo>
                    <a:pt x="1798" y="489"/>
                  </a:moveTo>
                  <a:lnTo>
                    <a:pt x="1798" y="2608"/>
                  </a:lnTo>
                  <a:lnTo>
                    <a:pt x="489" y="2608"/>
                  </a:lnTo>
                  <a:lnTo>
                    <a:pt x="489" y="489"/>
                  </a:lnTo>
                  <a:close/>
                  <a:moveTo>
                    <a:pt x="239" y="1"/>
                  </a:moveTo>
                  <a:cubicBezTo>
                    <a:pt x="108" y="1"/>
                    <a:pt x="0" y="108"/>
                    <a:pt x="0" y="239"/>
                  </a:cubicBezTo>
                  <a:lnTo>
                    <a:pt x="0" y="2846"/>
                  </a:lnTo>
                  <a:cubicBezTo>
                    <a:pt x="0" y="2989"/>
                    <a:pt x="108" y="3096"/>
                    <a:pt x="239" y="3096"/>
                  </a:cubicBezTo>
                  <a:lnTo>
                    <a:pt x="2048" y="3096"/>
                  </a:lnTo>
                  <a:cubicBezTo>
                    <a:pt x="2179" y="3096"/>
                    <a:pt x="2286" y="2989"/>
                    <a:pt x="2286" y="2846"/>
                  </a:cubicBezTo>
                  <a:lnTo>
                    <a:pt x="2286" y="239"/>
                  </a:lnTo>
                  <a:cubicBezTo>
                    <a:pt x="2286" y="108"/>
                    <a:pt x="2179" y="1"/>
                    <a:pt x="2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4"/>
            <p:cNvSpPr/>
            <p:nvPr/>
          </p:nvSpPr>
          <p:spPr>
            <a:xfrm>
              <a:off x="7582891" y="4102608"/>
              <a:ext cx="61986" cy="89265"/>
            </a:xfrm>
            <a:custGeom>
              <a:avLst/>
              <a:gdLst/>
              <a:ahLst/>
              <a:cxnLst/>
              <a:rect l="l" t="t" r="r" b="b"/>
              <a:pathLst>
                <a:path w="1811" h="2608" extrusionOk="0">
                  <a:moveTo>
                    <a:pt x="1" y="0"/>
                  </a:moveTo>
                  <a:lnTo>
                    <a:pt x="1" y="2608"/>
                  </a:lnTo>
                  <a:lnTo>
                    <a:pt x="1811" y="2608"/>
                  </a:lnTo>
                  <a:lnTo>
                    <a:pt x="181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4"/>
            <p:cNvSpPr/>
            <p:nvPr/>
          </p:nvSpPr>
          <p:spPr>
            <a:xfrm>
              <a:off x="7574745" y="4094462"/>
              <a:ext cx="78278" cy="105968"/>
            </a:xfrm>
            <a:custGeom>
              <a:avLst/>
              <a:gdLst/>
              <a:ahLst/>
              <a:cxnLst/>
              <a:rect l="l" t="t" r="r" b="b"/>
              <a:pathLst>
                <a:path w="2287" h="3096" extrusionOk="0">
                  <a:moveTo>
                    <a:pt x="1811" y="488"/>
                  </a:moveTo>
                  <a:lnTo>
                    <a:pt x="1811" y="2608"/>
                  </a:lnTo>
                  <a:lnTo>
                    <a:pt x="489" y="2608"/>
                  </a:lnTo>
                  <a:lnTo>
                    <a:pt x="489" y="488"/>
                  </a:lnTo>
                  <a:close/>
                  <a:moveTo>
                    <a:pt x="239" y="0"/>
                  </a:moveTo>
                  <a:cubicBezTo>
                    <a:pt x="108" y="0"/>
                    <a:pt x="1" y="107"/>
                    <a:pt x="1" y="238"/>
                  </a:cubicBezTo>
                  <a:lnTo>
                    <a:pt x="1" y="2858"/>
                  </a:lnTo>
                  <a:cubicBezTo>
                    <a:pt x="1" y="2989"/>
                    <a:pt x="108" y="3096"/>
                    <a:pt x="239" y="3096"/>
                  </a:cubicBezTo>
                  <a:lnTo>
                    <a:pt x="2049" y="3096"/>
                  </a:lnTo>
                  <a:cubicBezTo>
                    <a:pt x="2180" y="3096"/>
                    <a:pt x="2287" y="2989"/>
                    <a:pt x="2287" y="2846"/>
                  </a:cubicBezTo>
                  <a:lnTo>
                    <a:pt x="2287" y="238"/>
                  </a:lnTo>
                  <a:cubicBezTo>
                    <a:pt x="2287" y="107"/>
                    <a:pt x="2180" y="0"/>
                    <a:pt x="2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4"/>
            <p:cNvSpPr/>
            <p:nvPr/>
          </p:nvSpPr>
          <p:spPr>
            <a:xfrm>
              <a:off x="7644841" y="4102608"/>
              <a:ext cx="61575" cy="89265"/>
            </a:xfrm>
            <a:custGeom>
              <a:avLst/>
              <a:gdLst/>
              <a:ahLst/>
              <a:cxnLst/>
              <a:rect l="l" t="t" r="r" b="b"/>
              <a:pathLst>
                <a:path w="1799" h="2608" extrusionOk="0">
                  <a:moveTo>
                    <a:pt x="1" y="0"/>
                  </a:moveTo>
                  <a:lnTo>
                    <a:pt x="1" y="2608"/>
                  </a:lnTo>
                  <a:lnTo>
                    <a:pt x="1799" y="2608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4"/>
            <p:cNvSpPr/>
            <p:nvPr/>
          </p:nvSpPr>
          <p:spPr>
            <a:xfrm>
              <a:off x="7636284" y="4094462"/>
              <a:ext cx="78689" cy="105968"/>
            </a:xfrm>
            <a:custGeom>
              <a:avLst/>
              <a:gdLst/>
              <a:ahLst/>
              <a:cxnLst/>
              <a:rect l="l" t="t" r="r" b="b"/>
              <a:pathLst>
                <a:path w="2299" h="3096" extrusionOk="0">
                  <a:moveTo>
                    <a:pt x="1810" y="488"/>
                  </a:moveTo>
                  <a:lnTo>
                    <a:pt x="1810" y="2608"/>
                  </a:lnTo>
                  <a:lnTo>
                    <a:pt x="489" y="2608"/>
                  </a:lnTo>
                  <a:lnTo>
                    <a:pt x="489" y="488"/>
                  </a:lnTo>
                  <a:close/>
                  <a:moveTo>
                    <a:pt x="251" y="0"/>
                  </a:moveTo>
                  <a:cubicBezTo>
                    <a:pt x="108" y="0"/>
                    <a:pt x="1" y="107"/>
                    <a:pt x="1" y="238"/>
                  </a:cubicBezTo>
                  <a:lnTo>
                    <a:pt x="1" y="2858"/>
                  </a:lnTo>
                  <a:cubicBezTo>
                    <a:pt x="1" y="2989"/>
                    <a:pt x="108" y="3096"/>
                    <a:pt x="251" y="3096"/>
                  </a:cubicBezTo>
                  <a:lnTo>
                    <a:pt x="2049" y="3096"/>
                  </a:lnTo>
                  <a:cubicBezTo>
                    <a:pt x="2191" y="3096"/>
                    <a:pt x="2299" y="2989"/>
                    <a:pt x="2299" y="2846"/>
                  </a:cubicBezTo>
                  <a:lnTo>
                    <a:pt x="2299" y="238"/>
                  </a:lnTo>
                  <a:cubicBezTo>
                    <a:pt x="2299" y="107"/>
                    <a:pt x="2179" y="0"/>
                    <a:pt x="2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4"/>
            <p:cNvSpPr/>
            <p:nvPr/>
          </p:nvSpPr>
          <p:spPr>
            <a:xfrm>
              <a:off x="7706380" y="4102608"/>
              <a:ext cx="61986" cy="89265"/>
            </a:xfrm>
            <a:custGeom>
              <a:avLst/>
              <a:gdLst/>
              <a:ahLst/>
              <a:cxnLst/>
              <a:rect l="l" t="t" r="r" b="b"/>
              <a:pathLst>
                <a:path w="1811" h="2608" extrusionOk="0">
                  <a:moveTo>
                    <a:pt x="1" y="0"/>
                  </a:moveTo>
                  <a:lnTo>
                    <a:pt x="1" y="2608"/>
                  </a:lnTo>
                  <a:lnTo>
                    <a:pt x="1810" y="2608"/>
                  </a:lnTo>
                  <a:lnTo>
                    <a:pt x="18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4"/>
            <p:cNvSpPr/>
            <p:nvPr/>
          </p:nvSpPr>
          <p:spPr>
            <a:xfrm>
              <a:off x="7698234" y="4094462"/>
              <a:ext cx="78278" cy="105968"/>
            </a:xfrm>
            <a:custGeom>
              <a:avLst/>
              <a:gdLst/>
              <a:ahLst/>
              <a:cxnLst/>
              <a:rect l="l" t="t" r="r" b="b"/>
              <a:pathLst>
                <a:path w="2287" h="3096" extrusionOk="0">
                  <a:moveTo>
                    <a:pt x="1798" y="488"/>
                  </a:moveTo>
                  <a:lnTo>
                    <a:pt x="1798" y="2608"/>
                  </a:lnTo>
                  <a:lnTo>
                    <a:pt x="489" y="2608"/>
                  </a:lnTo>
                  <a:lnTo>
                    <a:pt x="489" y="488"/>
                  </a:lnTo>
                  <a:close/>
                  <a:moveTo>
                    <a:pt x="239" y="0"/>
                  </a:moveTo>
                  <a:cubicBezTo>
                    <a:pt x="108" y="0"/>
                    <a:pt x="0" y="107"/>
                    <a:pt x="0" y="238"/>
                  </a:cubicBezTo>
                  <a:lnTo>
                    <a:pt x="0" y="2858"/>
                  </a:lnTo>
                  <a:cubicBezTo>
                    <a:pt x="0" y="2989"/>
                    <a:pt x="108" y="3096"/>
                    <a:pt x="239" y="3096"/>
                  </a:cubicBezTo>
                  <a:lnTo>
                    <a:pt x="2048" y="3096"/>
                  </a:lnTo>
                  <a:cubicBezTo>
                    <a:pt x="2179" y="3096"/>
                    <a:pt x="2286" y="2989"/>
                    <a:pt x="2286" y="2846"/>
                  </a:cubicBezTo>
                  <a:lnTo>
                    <a:pt x="2286" y="238"/>
                  </a:lnTo>
                  <a:cubicBezTo>
                    <a:pt x="2286" y="107"/>
                    <a:pt x="2179" y="0"/>
                    <a:pt x="20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4"/>
            <p:cNvSpPr/>
            <p:nvPr/>
          </p:nvSpPr>
          <p:spPr>
            <a:xfrm>
              <a:off x="7582891" y="4191837"/>
              <a:ext cx="61986" cy="89300"/>
            </a:xfrm>
            <a:custGeom>
              <a:avLst/>
              <a:gdLst/>
              <a:ahLst/>
              <a:cxnLst/>
              <a:rect l="l" t="t" r="r" b="b"/>
              <a:pathLst>
                <a:path w="1811" h="2609" extrusionOk="0">
                  <a:moveTo>
                    <a:pt x="1" y="1"/>
                  </a:moveTo>
                  <a:lnTo>
                    <a:pt x="1" y="2608"/>
                  </a:lnTo>
                  <a:lnTo>
                    <a:pt x="1811" y="2608"/>
                  </a:lnTo>
                  <a:lnTo>
                    <a:pt x="181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4"/>
            <p:cNvSpPr/>
            <p:nvPr/>
          </p:nvSpPr>
          <p:spPr>
            <a:xfrm>
              <a:off x="7574745" y="4183691"/>
              <a:ext cx="78278" cy="106003"/>
            </a:xfrm>
            <a:custGeom>
              <a:avLst/>
              <a:gdLst/>
              <a:ahLst/>
              <a:cxnLst/>
              <a:rect l="l" t="t" r="r" b="b"/>
              <a:pathLst>
                <a:path w="2287" h="3097" extrusionOk="0">
                  <a:moveTo>
                    <a:pt x="1811" y="489"/>
                  </a:moveTo>
                  <a:lnTo>
                    <a:pt x="1811" y="2608"/>
                  </a:lnTo>
                  <a:lnTo>
                    <a:pt x="489" y="2608"/>
                  </a:lnTo>
                  <a:lnTo>
                    <a:pt x="489" y="489"/>
                  </a:lnTo>
                  <a:close/>
                  <a:moveTo>
                    <a:pt x="239" y="1"/>
                  </a:moveTo>
                  <a:cubicBezTo>
                    <a:pt x="108" y="1"/>
                    <a:pt x="1" y="108"/>
                    <a:pt x="1" y="239"/>
                  </a:cubicBezTo>
                  <a:lnTo>
                    <a:pt x="1" y="2846"/>
                  </a:lnTo>
                  <a:cubicBezTo>
                    <a:pt x="1" y="2977"/>
                    <a:pt x="108" y="3084"/>
                    <a:pt x="239" y="3096"/>
                  </a:cubicBezTo>
                  <a:lnTo>
                    <a:pt x="2049" y="3096"/>
                  </a:lnTo>
                  <a:cubicBezTo>
                    <a:pt x="2180" y="3084"/>
                    <a:pt x="2287" y="2977"/>
                    <a:pt x="2287" y="2846"/>
                  </a:cubicBezTo>
                  <a:lnTo>
                    <a:pt x="2287" y="239"/>
                  </a:lnTo>
                  <a:cubicBezTo>
                    <a:pt x="2287" y="108"/>
                    <a:pt x="2180" y="1"/>
                    <a:pt x="20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4"/>
            <p:cNvSpPr/>
            <p:nvPr/>
          </p:nvSpPr>
          <p:spPr>
            <a:xfrm>
              <a:off x="7644841" y="4191837"/>
              <a:ext cx="61575" cy="89300"/>
            </a:xfrm>
            <a:custGeom>
              <a:avLst/>
              <a:gdLst/>
              <a:ahLst/>
              <a:cxnLst/>
              <a:rect l="l" t="t" r="r" b="b"/>
              <a:pathLst>
                <a:path w="1799" h="2609" extrusionOk="0">
                  <a:moveTo>
                    <a:pt x="1" y="1"/>
                  </a:moveTo>
                  <a:lnTo>
                    <a:pt x="1" y="2608"/>
                  </a:lnTo>
                  <a:lnTo>
                    <a:pt x="1799" y="2608"/>
                  </a:lnTo>
                  <a:lnTo>
                    <a:pt x="17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4"/>
            <p:cNvSpPr/>
            <p:nvPr/>
          </p:nvSpPr>
          <p:spPr>
            <a:xfrm>
              <a:off x="7636284" y="4183691"/>
              <a:ext cx="78689" cy="106003"/>
            </a:xfrm>
            <a:custGeom>
              <a:avLst/>
              <a:gdLst/>
              <a:ahLst/>
              <a:cxnLst/>
              <a:rect l="l" t="t" r="r" b="b"/>
              <a:pathLst>
                <a:path w="2299" h="3097" extrusionOk="0">
                  <a:moveTo>
                    <a:pt x="1810" y="489"/>
                  </a:moveTo>
                  <a:lnTo>
                    <a:pt x="1810" y="2608"/>
                  </a:lnTo>
                  <a:lnTo>
                    <a:pt x="489" y="2608"/>
                  </a:lnTo>
                  <a:lnTo>
                    <a:pt x="489" y="489"/>
                  </a:lnTo>
                  <a:close/>
                  <a:moveTo>
                    <a:pt x="251" y="1"/>
                  </a:moveTo>
                  <a:cubicBezTo>
                    <a:pt x="108" y="1"/>
                    <a:pt x="1" y="108"/>
                    <a:pt x="1" y="239"/>
                  </a:cubicBezTo>
                  <a:lnTo>
                    <a:pt x="1" y="2846"/>
                  </a:lnTo>
                  <a:cubicBezTo>
                    <a:pt x="1" y="2977"/>
                    <a:pt x="108" y="3084"/>
                    <a:pt x="251" y="3096"/>
                  </a:cubicBezTo>
                  <a:lnTo>
                    <a:pt x="2049" y="3096"/>
                  </a:lnTo>
                  <a:cubicBezTo>
                    <a:pt x="2179" y="3084"/>
                    <a:pt x="2299" y="2977"/>
                    <a:pt x="2299" y="2846"/>
                  </a:cubicBezTo>
                  <a:lnTo>
                    <a:pt x="2299" y="239"/>
                  </a:lnTo>
                  <a:cubicBezTo>
                    <a:pt x="2299" y="108"/>
                    <a:pt x="2179" y="1"/>
                    <a:pt x="20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4"/>
            <p:cNvSpPr/>
            <p:nvPr/>
          </p:nvSpPr>
          <p:spPr>
            <a:xfrm>
              <a:off x="7706380" y="4191837"/>
              <a:ext cx="61986" cy="89300"/>
            </a:xfrm>
            <a:custGeom>
              <a:avLst/>
              <a:gdLst/>
              <a:ahLst/>
              <a:cxnLst/>
              <a:rect l="l" t="t" r="r" b="b"/>
              <a:pathLst>
                <a:path w="1811" h="2609" extrusionOk="0">
                  <a:moveTo>
                    <a:pt x="1" y="1"/>
                  </a:moveTo>
                  <a:lnTo>
                    <a:pt x="1" y="2608"/>
                  </a:lnTo>
                  <a:lnTo>
                    <a:pt x="1810" y="2608"/>
                  </a:lnTo>
                  <a:lnTo>
                    <a:pt x="181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4"/>
            <p:cNvSpPr/>
            <p:nvPr/>
          </p:nvSpPr>
          <p:spPr>
            <a:xfrm>
              <a:off x="7698234" y="4183691"/>
              <a:ext cx="78278" cy="106003"/>
            </a:xfrm>
            <a:custGeom>
              <a:avLst/>
              <a:gdLst/>
              <a:ahLst/>
              <a:cxnLst/>
              <a:rect l="l" t="t" r="r" b="b"/>
              <a:pathLst>
                <a:path w="2287" h="3097" extrusionOk="0">
                  <a:moveTo>
                    <a:pt x="1798" y="489"/>
                  </a:moveTo>
                  <a:lnTo>
                    <a:pt x="1798" y="2608"/>
                  </a:lnTo>
                  <a:lnTo>
                    <a:pt x="489" y="2608"/>
                  </a:lnTo>
                  <a:lnTo>
                    <a:pt x="489" y="489"/>
                  </a:lnTo>
                  <a:close/>
                  <a:moveTo>
                    <a:pt x="239" y="1"/>
                  </a:moveTo>
                  <a:cubicBezTo>
                    <a:pt x="108" y="1"/>
                    <a:pt x="0" y="108"/>
                    <a:pt x="0" y="239"/>
                  </a:cubicBezTo>
                  <a:lnTo>
                    <a:pt x="0" y="2846"/>
                  </a:lnTo>
                  <a:cubicBezTo>
                    <a:pt x="0" y="2977"/>
                    <a:pt x="108" y="3084"/>
                    <a:pt x="239" y="3096"/>
                  </a:cubicBezTo>
                  <a:lnTo>
                    <a:pt x="2048" y="3096"/>
                  </a:lnTo>
                  <a:cubicBezTo>
                    <a:pt x="2179" y="3084"/>
                    <a:pt x="2286" y="2977"/>
                    <a:pt x="2286" y="2846"/>
                  </a:cubicBezTo>
                  <a:lnTo>
                    <a:pt x="2286" y="239"/>
                  </a:lnTo>
                  <a:cubicBezTo>
                    <a:pt x="2286" y="108"/>
                    <a:pt x="2179" y="1"/>
                    <a:pt x="2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4"/>
            <p:cNvSpPr/>
            <p:nvPr/>
          </p:nvSpPr>
          <p:spPr>
            <a:xfrm>
              <a:off x="7407378" y="3675086"/>
              <a:ext cx="89676" cy="73794"/>
            </a:xfrm>
            <a:custGeom>
              <a:avLst/>
              <a:gdLst/>
              <a:ahLst/>
              <a:cxnLst/>
              <a:rect l="l" t="t" r="r" b="b"/>
              <a:pathLst>
                <a:path w="2620" h="2156" extrusionOk="0">
                  <a:moveTo>
                    <a:pt x="1" y="0"/>
                  </a:moveTo>
                  <a:lnTo>
                    <a:pt x="1" y="2155"/>
                  </a:lnTo>
                  <a:lnTo>
                    <a:pt x="2620" y="2155"/>
                  </a:lnTo>
                  <a:lnTo>
                    <a:pt x="26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4"/>
            <p:cNvSpPr/>
            <p:nvPr/>
          </p:nvSpPr>
          <p:spPr>
            <a:xfrm>
              <a:off x="7399232" y="3666940"/>
              <a:ext cx="106003" cy="90087"/>
            </a:xfrm>
            <a:custGeom>
              <a:avLst/>
              <a:gdLst/>
              <a:ahLst/>
              <a:cxnLst/>
              <a:rect l="l" t="t" r="r" b="b"/>
              <a:pathLst>
                <a:path w="3097" h="2632" extrusionOk="0">
                  <a:moveTo>
                    <a:pt x="2608" y="477"/>
                  </a:moveTo>
                  <a:lnTo>
                    <a:pt x="2608" y="2155"/>
                  </a:lnTo>
                  <a:lnTo>
                    <a:pt x="489" y="2155"/>
                  </a:lnTo>
                  <a:lnTo>
                    <a:pt x="489" y="477"/>
                  </a:lnTo>
                  <a:close/>
                  <a:moveTo>
                    <a:pt x="239" y="0"/>
                  </a:moveTo>
                  <a:cubicBezTo>
                    <a:pt x="108" y="0"/>
                    <a:pt x="0" y="107"/>
                    <a:pt x="0" y="238"/>
                  </a:cubicBezTo>
                  <a:lnTo>
                    <a:pt x="0" y="2393"/>
                  </a:lnTo>
                  <a:cubicBezTo>
                    <a:pt x="0" y="2524"/>
                    <a:pt x="108" y="2632"/>
                    <a:pt x="239" y="2632"/>
                  </a:cubicBezTo>
                  <a:lnTo>
                    <a:pt x="2858" y="2632"/>
                  </a:lnTo>
                  <a:cubicBezTo>
                    <a:pt x="2989" y="2632"/>
                    <a:pt x="3096" y="2524"/>
                    <a:pt x="3096" y="2393"/>
                  </a:cubicBezTo>
                  <a:lnTo>
                    <a:pt x="3096" y="238"/>
                  </a:lnTo>
                  <a:cubicBezTo>
                    <a:pt x="3096" y="107"/>
                    <a:pt x="2989" y="0"/>
                    <a:pt x="28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4"/>
            <p:cNvSpPr/>
            <p:nvPr/>
          </p:nvSpPr>
          <p:spPr>
            <a:xfrm>
              <a:off x="7497017" y="3675086"/>
              <a:ext cx="89300" cy="73794"/>
            </a:xfrm>
            <a:custGeom>
              <a:avLst/>
              <a:gdLst/>
              <a:ahLst/>
              <a:cxnLst/>
              <a:rect l="l" t="t" r="r" b="b"/>
              <a:pathLst>
                <a:path w="2609" h="2156" extrusionOk="0">
                  <a:moveTo>
                    <a:pt x="1" y="0"/>
                  </a:moveTo>
                  <a:lnTo>
                    <a:pt x="1" y="2155"/>
                  </a:lnTo>
                  <a:lnTo>
                    <a:pt x="2608" y="2155"/>
                  </a:lnTo>
                  <a:lnTo>
                    <a:pt x="260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4"/>
            <p:cNvSpPr/>
            <p:nvPr/>
          </p:nvSpPr>
          <p:spPr>
            <a:xfrm>
              <a:off x="7488460" y="3666940"/>
              <a:ext cx="106413" cy="90087"/>
            </a:xfrm>
            <a:custGeom>
              <a:avLst/>
              <a:gdLst/>
              <a:ahLst/>
              <a:cxnLst/>
              <a:rect l="l" t="t" r="r" b="b"/>
              <a:pathLst>
                <a:path w="3109" h="2632" extrusionOk="0">
                  <a:moveTo>
                    <a:pt x="2620" y="477"/>
                  </a:moveTo>
                  <a:lnTo>
                    <a:pt x="2620" y="2155"/>
                  </a:lnTo>
                  <a:lnTo>
                    <a:pt x="489" y="2155"/>
                  </a:lnTo>
                  <a:lnTo>
                    <a:pt x="489" y="477"/>
                  </a:lnTo>
                  <a:close/>
                  <a:moveTo>
                    <a:pt x="251" y="0"/>
                  </a:moveTo>
                  <a:cubicBezTo>
                    <a:pt x="108" y="0"/>
                    <a:pt x="1" y="107"/>
                    <a:pt x="1" y="238"/>
                  </a:cubicBezTo>
                  <a:lnTo>
                    <a:pt x="1" y="2393"/>
                  </a:lnTo>
                  <a:cubicBezTo>
                    <a:pt x="1" y="2524"/>
                    <a:pt x="120" y="2632"/>
                    <a:pt x="251" y="2632"/>
                  </a:cubicBezTo>
                  <a:lnTo>
                    <a:pt x="2858" y="2632"/>
                  </a:lnTo>
                  <a:cubicBezTo>
                    <a:pt x="2989" y="2632"/>
                    <a:pt x="3097" y="2524"/>
                    <a:pt x="3108" y="2393"/>
                  </a:cubicBezTo>
                  <a:lnTo>
                    <a:pt x="3108" y="238"/>
                  </a:lnTo>
                  <a:cubicBezTo>
                    <a:pt x="3108" y="107"/>
                    <a:pt x="2989" y="0"/>
                    <a:pt x="28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4"/>
            <p:cNvSpPr/>
            <p:nvPr/>
          </p:nvSpPr>
          <p:spPr>
            <a:xfrm>
              <a:off x="7407378" y="3748844"/>
              <a:ext cx="89676" cy="73794"/>
            </a:xfrm>
            <a:custGeom>
              <a:avLst/>
              <a:gdLst/>
              <a:ahLst/>
              <a:cxnLst/>
              <a:rect l="l" t="t" r="r" b="b"/>
              <a:pathLst>
                <a:path w="2620" h="2156" extrusionOk="0">
                  <a:moveTo>
                    <a:pt x="1" y="0"/>
                  </a:moveTo>
                  <a:lnTo>
                    <a:pt x="1" y="2156"/>
                  </a:lnTo>
                  <a:lnTo>
                    <a:pt x="2620" y="2156"/>
                  </a:lnTo>
                  <a:lnTo>
                    <a:pt x="26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4"/>
            <p:cNvSpPr/>
            <p:nvPr/>
          </p:nvSpPr>
          <p:spPr>
            <a:xfrm>
              <a:off x="7399232" y="3740698"/>
              <a:ext cx="106003" cy="90498"/>
            </a:xfrm>
            <a:custGeom>
              <a:avLst/>
              <a:gdLst/>
              <a:ahLst/>
              <a:cxnLst/>
              <a:rect l="l" t="t" r="r" b="b"/>
              <a:pathLst>
                <a:path w="3097" h="2644" extrusionOk="0">
                  <a:moveTo>
                    <a:pt x="2608" y="477"/>
                  </a:moveTo>
                  <a:lnTo>
                    <a:pt x="2608" y="2155"/>
                  </a:lnTo>
                  <a:lnTo>
                    <a:pt x="489" y="2155"/>
                  </a:lnTo>
                  <a:lnTo>
                    <a:pt x="489" y="477"/>
                  </a:lnTo>
                  <a:close/>
                  <a:moveTo>
                    <a:pt x="239" y="0"/>
                  </a:moveTo>
                  <a:cubicBezTo>
                    <a:pt x="108" y="0"/>
                    <a:pt x="0" y="108"/>
                    <a:pt x="0" y="238"/>
                  </a:cubicBezTo>
                  <a:lnTo>
                    <a:pt x="0" y="2394"/>
                  </a:lnTo>
                  <a:cubicBezTo>
                    <a:pt x="0" y="2524"/>
                    <a:pt x="108" y="2644"/>
                    <a:pt x="239" y="2644"/>
                  </a:cubicBezTo>
                  <a:lnTo>
                    <a:pt x="2858" y="2644"/>
                  </a:lnTo>
                  <a:cubicBezTo>
                    <a:pt x="2989" y="2644"/>
                    <a:pt x="3096" y="2524"/>
                    <a:pt x="3096" y="2394"/>
                  </a:cubicBezTo>
                  <a:lnTo>
                    <a:pt x="3096" y="238"/>
                  </a:lnTo>
                  <a:cubicBezTo>
                    <a:pt x="3096" y="108"/>
                    <a:pt x="2989" y="0"/>
                    <a:pt x="28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4"/>
            <p:cNvSpPr/>
            <p:nvPr/>
          </p:nvSpPr>
          <p:spPr>
            <a:xfrm>
              <a:off x="7497017" y="3748844"/>
              <a:ext cx="89300" cy="73794"/>
            </a:xfrm>
            <a:custGeom>
              <a:avLst/>
              <a:gdLst/>
              <a:ahLst/>
              <a:cxnLst/>
              <a:rect l="l" t="t" r="r" b="b"/>
              <a:pathLst>
                <a:path w="2609" h="2156" extrusionOk="0">
                  <a:moveTo>
                    <a:pt x="1" y="0"/>
                  </a:moveTo>
                  <a:lnTo>
                    <a:pt x="1" y="2156"/>
                  </a:lnTo>
                  <a:lnTo>
                    <a:pt x="2608" y="2156"/>
                  </a:lnTo>
                  <a:lnTo>
                    <a:pt x="260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4"/>
            <p:cNvSpPr/>
            <p:nvPr/>
          </p:nvSpPr>
          <p:spPr>
            <a:xfrm>
              <a:off x="7488460" y="3740698"/>
              <a:ext cx="106413" cy="90498"/>
            </a:xfrm>
            <a:custGeom>
              <a:avLst/>
              <a:gdLst/>
              <a:ahLst/>
              <a:cxnLst/>
              <a:rect l="l" t="t" r="r" b="b"/>
              <a:pathLst>
                <a:path w="3109" h="2644" extrusionOk="0">
                  <a:moveTo>
                    <a:pt x="2620" y="477"/>
                  </a:moveTo>
                  <a:lnTo>
                    <a:pt x="2620" y="2155"/>
                  </a:lnTo>
                  <a:lnTo>
                    <a:pt x="489" y="2155"/>
                  </a:lnTo>
                  <a:lnTo>
                    <a:pt x="489" y="477"/>
                  </a:lnTo>
                  <a:close/>
                  <a:moveTo>
                    <a:pt x="251" y="0"/>
                  </a:moveTo>
                  <a:cubicBezTo>
                    <a:pt x="108" y="0"/>
                    <a:pt x="1" y="108"/>
                    <a:pt x="1" y="238"/>
                  </a:cubicBezTo>
                  <a:lnTo>
                    <a:pt x="1" y="2394"/>
                  </a:lnTo>
                  <a:cubicBezTo>
                    <a:pt x="1" y="2524"/>
                    <a:pt x="108" y="2644"/>
                    <a:pt x="251" y="2644"/>
                  </a:cubicBezTo>
                  <a:lnTo>
                    <a:pt x="2858" y="2644"/>
                  </a:lnTo>
                  <a:cubicBezTo>
                    <a:pt x="2989" y="2644"/>
                    <a:pt x="3108" y="2524"/>
                    <a:pt x="3108" y="2394"/>
                  </a:cubicBezTo>
                  <a:lnTo>
                    <a:pt x="3108" y="238"/>
                  </a:lnTo>
                  <a:cubicBezTo>
                    <a:pt x="3108" y="108"/>
                    <a:pt x="2989" y="0"/>
                    <a:pt x="28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4"/>
            <p:cNvSpPr/>
            <p:nvPr/>
          </p:nvSpPr>
          <p:spPr>
            <a:xfrm>
              <a:off x="8404779" y="4102164"/>
              <a:ext cx="61541" cy="89265"/>
            </a:xfrm>
            <a:custGeom>
              <a:avLst/>
              <a:gdLst/>
              <a:ahLst/>
              <a:cxnLst/>
              <a:rect l="l" t="t" r="r" b="b"/>
              <a:pathLst>
                <a:path w="1798" h="2608" extrusionOk="0">
                  <a:moveTo>
                    <a:pt x="0" y="0"/>
                  </a:moveTo>
                  <a:lnTo>
                    <a:pt x="0" y="2608"/>
                  </a:lnTo>
                  <a:lnTo>
                    <a:pt x="1798" y="2608"/>
                  </a:lnTo>
                  <a:lnTo>
                    <a:pt x="179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4"/>
            <p:cNvSpPr/>
            <p:nvPr/>
          </p:nvSpPr>
          <p:spPr>
            <a:xfrm>
              <a:off x="8396223" y="4094018"/>
              <a:ext cx="78655" cy="105968"/>
            </a:xfrm>
            <a:custGeom>
              <a:avLst/>
              <a:gdLst/>
              <a:ahLst/>
              <a:cxnLst/>
              <a:rect l="l" t="t" r="r" b="b"/>
              <a:pathLst>
                <a:path w="2298" h="3096" extrusionOk="0">
                  <a:moveTo>
                    <a:pt x="1810" y="488"/>
                  </a:moveTo>
                  <a:lnTo>
                    <a:pt x="1810" y="2608"/>
                  </a:lnTo>
                  <a:lnTo>
                    <a:pt x="488" y="2608"/>
                  </a:lnTo>
                  <a:lnTo>
                    <a:pt x="488" y="488"/>
                  </a:lnTo>
                  <a:close/>
                  <a:moveTo>
                    <a:pt x="250" y="0"/>
                  </a:moveTo>
                  <a:cubicBezTo>
                    <a:pt x="107" y="0"/>
                    <a:pt x="0" y="107"/>
                    <a:pt x="0" y="238"/>
                  </a:cubicBezTo>
                  <a:lnTo>
                    <a:pt x="0" y="2846"/>
                  </a:lnTo>
                  <a:cubicBezTo>
                    <a:pt x="0" y="2977"/>
                    <a:pt x="107" y="3084"/>
                    <a:pt x="250" y="3096"/>
                  </a:cubicBezTo>
                  <a:lnTo>
                    <a:pt x="2048" y="3096"/>
                  </a:lnTo>
                  <a:cubicBezTo>
                    <a:pt x="2179" y="3084"/>
                    <a:pt x="2286" y="2989"/>
                    <a:pt x="2298" y="2858"/>
                  </a:cubicBezTo>
                  <a:lnTo>
                    <a:pt x="2298" y="238"/>
                  </a:lnTo>
                  <a:cubicBezTo>
                    <a:pt x="2298" y="107"/>
                    <a:pt x="2191" y="0"/>
                    <a:pt x="20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4"/>
            <p:cNvSpPr/>
            <p:nvPr/>
          </p:nvSpPr>
          <p:spPr>
            <a:xfrm>
              <a:off x="8466284" y="4102164"/>
              <a:ext cx="61986" cy="89265"/>
            </a:xfrm>
            <a:custGeom>
              <a:avLst/>
              <a:gdLst/>
              <a:ahLst/>
              <a:cxnLst/>
              <a:rect l="l" t="t" r="r" b="b"/>
              <a:pathLst>
                <a:path w="1811" h="2608" extrusionOk="0">
                  <a:moveTo>
                    <a:pt x="1" y="0"/>
                  </a:moveTo>
                  <a:lnTo>
                    <a:pt x="1" y="2608"/>
                  </a:lnTo>
                  <a:lnTo>
                    <a:pt x="1811" y="2608"/>
                  </a:lnTo>
                  <a:lnTo>
                    <a:pt x="181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4"/>
            <p:cNvSpPr/>
            <p:nvPr/>
          </p:nvSpPr>
          <p:spPr>
            <a:xfrm>
              <a:off x="8458138" y="4094018"/>
              <a:ext cx="78278" cy="105968"/>
            </a:xfrm>
            <a:custGeom>
              <a:avLst/>
              <a:gdLst/>
              <a:ahLst/>
              <a:cxnLst/>
              <a:rect l="l" t="t" r="r" b="b"/>
              <a:pathLst>
                <a:path w="2287" h="3096" extrusionOk="0">
                  <a:moveTo>
                    <a:pt x="1811" y="488"/>
                  </a:moveTo>
                  <a:lnTo>
                    <a:pt x="1811" y="2608"/>
                  </a:lnTo>
                  <a:lnTo>
                    <a:pt x="489" y="2608"/>
                  </a:lnTo>
                  <a:lnTo>
                    <a:pt x="489" y="488"/>
                  </a:lnTo>
                  <a:close/>
                  <a:moveTo>
                    <a:pt x="239" y="0"/>
                  </a:moveTo>
                  <a:cubicBezTo>
                    <a:pt x="108" y="0"/>
                    <a:pt x="1" y="107"/>
                    <a:pt x="1" y="238"/>
                  </a:cubicBezTo>
                  <a:lnTo>
                    <a:pt x="1" y="2846"/>
                  </a:lnTo>
                  <a:cubicBezTo>
                    <a:pt x="1" y="2977"/>
                    <a:pt x="108" y="3084"/>
                    <a:pt x="239" y="3096"/>
                  </a:cubicBezTo>
                  <a:lnTo>
                    <a:pt x="2049" y="3096"/>
                  </a:lnTo>
                  <a:cubicBezTo>
                    <a:pt x="2180" y="3084"/>
                    <a:pt x="2287" y="2989"/>
                    <a:pt x="2287" y="2858"/>
                  </a:cubicBezTo>
                  <a:lnTo>
                    <a:pt x="2287" y="238"/>
                  </a:lnTo>
                  <a:cubicBezTo>
                    <a:pt x="2287" y="107"/>
                    <a:pt x="2180" y="0"/>
                    <a:pt x="2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4"/>
            <p:cNvSpPr/>
            <p:nvPr/>
          </p:nvSpPr>
          <p:spPr>
            <a:xfrm>
              <a:off x="8404779" y="4191392"/>
              <a:ext cx="61541" cy="89300"/>
            </a:xfrm>
            <a:custGeom>
              <a:avLst/>
              <a:gdLst/>
              <a:ahLst/>
              <a:cxnLst/>
              <a:rect l="l" t="t" r="r" b="b"/>
              <a:pathLst>
                <a:path w="1798" h="2609" extrusionOk="0">
                  <a:moveTo>
                    <a:pt x="0" y="1"/>
                  </a:moveTo>
                  <a:lnTo>
                    <a:pt x="0" y="2608"/>
                  </a:lnTo>
                  <a:lnTo>
                    <a:pt x="1798" y="2608"/>
                  </a:lnTo>
                  <a:lnTo>
                    <a:pt x="17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4"/>
            <p:cNvSpPr/>
            <p:nvPr/>
          </p:nvSpPr>
          <p:spPr>
            <a:xfrm>
              <a:off x="8396223" y="4183246"/>
              <a:ext cx="78655" cy="105626"/>
            </a:xfrm>
            <a:custGeom>
              <a:avLst/>
              <a:gdLst/>
              <a:ahLst/>
              <a:cxnLst/>
              <a:rect l="l" t="t" r="r" b="b"/>
              <a:pathLst>
                <a:path w="2298" h="3086" extrusionOk="0">
                  <a:moveTo>
                    <a:pt x="1810" y="489"/>
                  </a:moveTo>
                  <a:lnTo>
                    <a:pt x="1810" y="2608"/>
                  </a:lnTo>
                  <a:lnTo>
                    <a:pt x="488" y="2608"/>
                  </a:lnTo>
                  <a:lnTo>
                    <a:pt x="488" y="489"/>
                  </a:lnTo>
                  <a:close/>
                  <a:moveTo>
                    <a:pt x="250" y="1"/>
                  </a:moveTo>
                  <a:cubicBezTo>
                    <a:pt x="107" y="1"/>
                    <a:pt x="0" y="108"/>
                    <a:pt x="0" y="251"/>
                  </a:cubicBezTo>
                  <a:lnTo>
                    <a:pt x="0" y="2846"/>
                  </a:lnTo>
                  <a:cubicBezTo>
                    <a:pt x="0" y="2977"/>
                    <a:pt x="107" y="3084"/>
                    <a:pt x="250" y="3084"/>
                  </a:cubicBezTo>
                  <a:lnTo>
                    <a:pt x="2048" y="3084"/>
                  </a:lnTo>
                  <a:cubicBezTo>
                    <a:pt x="2055" y="3085"/>
                    <a:pt x="2061" y="3085"/>
                    <a:pt x="2068" y="3085"/>
                  </a:cubicBezTo>
                  <a:cubicBezTo>
                    <a:pt x="2191" y="3085"/>
                    <a:pt x="2298" y="2982"/>
                    <a:pt x="2298" y="2846"/>
                  </a:cubicBezTo>
                  <a:lnTo>
                    <a:pt x="2298" y="251"/>
                  </a:lnTo>
                  <a:cubicBezTo>
                    <a:pt x="2298" y="108"/>
                    <a:pt x="2191" y="1"/>
                    <a:pt x="2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4"/>
            <p:cNvSpPr/>
            <p:nvPr/>
          </p:nvSpPr>
          <p:spPr>
            <a:xfrm>
              <a:off x="8466284" y="4191392"/>
              <a:ext cx="61986" cy="89300"/>
            </a:xfrm>
            <a:custGeom>
              <a:avLst/>
              <a:gdLst/>
              <a:ahLst/>
              <a:cxnLst/>
              <a:rect l="l" t="t" r="r" b="b"/>
              <a:pathLst>
                <a:path w="1811" h="2609" extrusionOk="0">
                  <a:moveTo>
                    <a:pt x="1" y="1"/>
                  </a:moveTo>
                  <a:lnTo>
                    <a:pt x="1" y="2608"/>
                  </a:lnTo>
                  <a:lnTo>
                    <a:pt x="1811" y="2608"/>
                  </a:lnTo>
                  <a:lnTo>
                    <a:pt x="181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4"/>
            <p:cNvSpPr/>
            <p:nvPr/>
          </p:nvSpPr>
          <p:spPr>
            <a:xfrm>
              <a:off x="8458138" y="4183246"/>
              <a:ext cx="78278" cy="105592"/>
            </a:xfrm>
            <a:custGeom>
              <a:avLst/>
              <a:gdLst/>
              <a:ahLst/>
              <a:cxnLst/>
              <a:rect l="l" t="t" r="r" b="b"/>
              <a:pathLst>
                <a:path w="2287" h="3085" extrusionOk="0">
                  <a:moveTo>
                    <a:pt x="1811" y="489"/>
                  </a:moveTo>
                  <a:lnTo>
                    <a:pt x="1811" y="2608"/>
                  </a:lnTo>
                  <a:lnTo>
                    <a:pt x="489" y="2608"/>
                  </a:lnTo>
                  <a:lnTo>
                    <a:pt x="489" y="489"/>
                  </a:lnTo>
                  <a:close/>
                  <a:moveTo>
                    <a:pt x="239" y="1"/>
                  </a:moveTo>
                  <a:cubicBezTo>
                    <a:pt x="108" y="1"/>
                    <a:pt x="1" y="108"/>
                    <a:pt x="1" y="251"/>
                  </a:cubicBezTo>
                  <a:lnTo>
                    <a:pt x="1" y="2846"/>
                  </a:lnTo>
                  <a:cubicBezTo>
                    <a:pt x="1" y="2977"/>
                    <a:pt x="108" y="3084"/>
                    <a:pt x="239" y="3084"/>
                  </a:cubicBezTo>
                  <a:lnTo>
                    <a:pt x="2049" y="3084"/>
                  </a:lnTo>
                  <a:cubicBezTo>
                    <a:pt x="2180" y="3084"/>
                    <a:pt x="2287" y="2977"/>
                    <a:pt x="2287" y="2846"/>
                  </a:cubicBezTo>
                  <a:lnTo>
                    <a:pt x="2287" y="251"/>
                  </a:lnTo>
                  <a:cubicBezTo>
                    <a:pt x="2287" y="108"/>
                    <a:pt x="2180" y="1"/>
                    <a:pt x="20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4"/>
            <p:cNvSpPr/>
            <p:nvPr/>
          </p:nvSpPr>
          <p:spPr>
            <a:xfrm>
              <a:off x="8079560" y="4208505"/>
              <a:ext cx="53018" cy="45420"/>
            </a:xfrm>
            <a:custGeom>
              <a:avLst/>
              <a:gdLst/>
              <a:ahLst/>
              <a:cxnLst/>
              <a:rect l="l" t="t" r="r" b="b"/>
              <a:pathLst>
                <a:path w="1549" h="1327" extrusionOk="0">
                  <a:moveTo>
                    <a:pt x="894" y="1"/>
                  </a:moveTo>
                  <a:cubicBezTo>
                    <a:pt x="299" y="1"/>
                    <a:pt x="1" y="715"/>
                    <a:pt x="418" y="1132"/>
                  </a:cubicBezTo>
                  <a:cubicBezTo>
                    <a:pt x="552" y="1266"/>
                    <a:pt x="718" y="1326"/>
                    <a:pt x="880" y="1326"/>
                  </a:cubicBezTo>
                  <a:cubicBezTo>
                    <a:pt x="1221" y="1326"/>
                    <a:pt x="1549" y="1062"/>
                    <a:pt x="1549" y="667"/>
                  </a:cubicBezTo>
                  <a:cubicBezTo>
                    <a:pt x="1549" y="298"/>
                    <a:pt x="1251" y="1"/>
                    <a:pt x="8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4"/>
            <p:cNvSpPr/>
            <p:nvPr/>
          </p:nvSpPr>
          <p:spPr>
            <a:xfrm>
              <a:off x="7079425" y="3985625"/>
              <a:ext cx="36000" cy="473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8" name="Google Shape;818;p34"/>
          <p:cNvSpPr/>
          <p:nvPr/>
        </p:nvSpPr>
        <p:spPr>
          <a:xfrm>
            <a:off x="3129600" y="4598858"/>
            <a:ext cx="6074965" cy="96077"/>
          </a:xfrm>
          <a:custGeom>
            <a:avLst/>
            <a:gdLst/>
            <a:ahLst/>
            <a:cxnLst/>
            <a:rect l="l" t="t" r="r" b="b"/>
            <a:pathLst>
              <a:path w="145770" h="2775" extrusionOk="0">
                <a:moveTo>
                  <a:pt x="1" y="1"/>
                </a:moveTo>
                <a:lnTo>
                  <a:pt x="1" y="2775"/>
                </a:lnTo>
                <a:lnTo>
                  <a:pt x="145769" y="2775"/>
                </a:lnTo>
                <a:lnTo>
                  <a:pt x="1457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5"/>
              </a:solidFill>
            </a:endParaRPr>
          </a:p>
        </p:txBody>
      </p:sp>
      <p:grpSp>
        <p:nvGrpSpPr>
          <p:cNvPr id="819" name="Google Shape;819;p34"/>
          <p:cNvGrpSpPr/>
          <p:nvPr/>
        </p:nvGrpSpPr>
        <p:grpSpPr>
          <a:xfrm>
            <a:off x="4969488" y="3504491"/>
            <a:ext cx="212314" cy="1120944"/>
            <a:chOff x="6090725" y="734900"/>
            <a:chExt cx="136950" cy="723050"/>
          </a:xfrm>
        </p:grpSpPr>
        <p:sp>
          <p:nvSpPr>
            <p:cNvPr id="820" name="Google Shape;820;p34"/>
            <p:cNvSpPr/>
            <p:nvPr/>
          </p:nvSpPr>
          <p:spPr>
            <a:xfrm>
              <a:off x="6130600" y="1337075"/>
              <a:ext cx="57175" cy="120875"/>
            </a:xfrm>
            <a:custGeom>
              <a:avLst/>
              <a:gdLst/>
              <a:ahLst/>
              <a:cxnLst/>
              <a:rect l="l" t="t" r="r" b="b"/>
              <a:pathLst>
                <a:path w="2287" h="4835" extrusionOk="0">
                  <a:moveTo>
                    <a:pt x="251" y="0"/>
                  </a:moveTo>
                  <a:lnTo>
                    <a:pt x="1" y="4834"/>
                  </a:lnTo>
                  <a:lnTo>
                    <a:pt x="2287" y="4834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4"/>
            <p:cNvSpPr/>
            <p:nvPr/>
          </p:nvSpPr>
          <p:spPr>
            <a:xfrm>
              <a:off x="6149075" y="902500"/>
              <a:ext cx="20250" cy="440550"/>
            </a:xfrm>
            <a:custGeom>
              <a:avLst/>
              <a:gdLst/>
              <a:ahLst/>
              <a:cxnLst/>
              <a:rect l="l" t="t" r="r" b="b"/>
              <a:pathLst>
                <a:path w="810" h="17622" extrusionOk="0">
                  <a:moveTo>
                    <a:pt x="0" y="0"/>
                  </a:moveTo>
                  <a:lnTo>
                    <a:pt x="0" y="17621"/>
                  </a:lnTo>
                  <a:lnTo>
                    <a:pt x="810" y="17621"/>
                  </a:lnTo>
                  <a:lnTo>
                    <a:pt x="8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4"/>
            <p:cNvSpPr/>
            <p:nvPr/>
          </p:nvSpPr>
          <p:spPr>
            <a:xfrm>
              <a:off x="6144300" y="1288850"/>
              <a:ext cx="29800" cy="48250"/>
            </a:xfrm>
            <a:custGeom>
              <a:avLst/>
              <a:gdLst/>
              <a:ahLst/>
              <a:cxnLst/>
              <a:rect l="l" t="t" r="r" b="b"/>
              <a:pathLst>
                <a:path w="1192" h="1930" extrusionOk="0">
                  <a:moveTo>
                    <a:pt x="1" y="0"/>
                  </a:moveTo>
                  <a:lnTo>
                    <a:pt x="1" y="1929"/>
                  </a:lnTo>
                  <a:lnTo>
                    <a:pt x="1191" y="1929"/>
                  </a:lnTo>
                  <a:lnTo>
                    <a:pt x="11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4"/>
            <p:cNvSpPr/>
            <p:nvPr/>
          </p:nvSpPr>
          <p:spPr>
            <a:xfrm>
              <a:off x="6133575" y="872425"/>
              <a:ext cx="51225" cy="10750"/>
            </a:xfrm>
            <a:custGeom>
              <a:avLst/>
              <a:gdLst/>
              <a:ahLst/>
              <a:cxnLst/>
              <a:rect l="l" t="t" r="r" b="b"/>
              <a:pathLst>
                <a:path w="2049" h="430" extrusionOk="0">
                  <a:moveTo>
                    <a:pt x="1" y="1"/>
                  </a:moveTo>
                  <a:lnTo>
                    <a:pt x="1" y="429"/>
                  </a:lnTo>
                  <a:lnTo>
                    <a:pt x="2049" y="429"/>
                  </a:lnTo>
                  <a:lnTo>
                    <a:pt x="204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4"/>
            <p:cNvSpPr/>
            <p:nvPr/>
          </p:nvSpPr>
          <p:spPr>
            <a:xfrm>
              <a:off x="6118400" y="789075"/>
              <a:ext cx="81600" cy="10750"/>
            </a:xfrm>
            <a:custGeom>
              <a:avLst/>
              <a:gdLst/>
              <a:ahLst/>
              <a:cxnLst/>
              <a:rect l="l" t="t" r="r" b="b"/>
              <a:pathLst>
                <a:path w="3264" h="430" extrusionOk="0">
                  <a:moveTo>
                    <a:pt x="1" y="1"/>
                  </a:moveTo>
                  <a:lnTo>
                    <a:pt x="1" y="430"/>
                  </a:lnTo>
                  <a:lnTo>
                    <a:pt x="3263" y="430"/>
                  </a:lnTo>
                  <a:lnTo>
                    <a:pt x="32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4"/>
            <p:cNvSpPr/>
            <p:nvPr/>
          </p:nvSpPr>
          <p:spPr>
            <a:xfrm>
              <a:off x="6138650" y="883150"/>
              <a:ext cx="41100" cy="19375"/>
            </a:xfrm>
            <a:custGeom>
              <a:avLst/>
              <a:gdLst/>
              <a:ahLst/>
              <a:cxnLst/>
              <a:rect l="l" t="t" r="r" b="b"/>
              <a:pathLst>
                <a:path w="1644" h="775" extrusionOk="0">
                  <a:moveTo>
                    <a:pt x="0" y="0"/>
                  </a:moveTo>
                  <a:lnTo>
                    <a:pt x="417" y="774"/>
                  </a:lnTo>
                  <a:lnTo>
                    <a:pt x="1227" y="774"/>
                  </a:lnTo>
                  <a:lnTo>
                    <a:pt x="16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4"/>
            <p:cNvSpPr/>
            <p:nvPr/>
          </p:nvSpPr>
          <p:spPr>
            <a:xfrm>
              <a:off x="6125550" y="764375"/>
              <a:ext cx="67000" cy="24725"/>
            </a:xfrm>
            <a:custGeom>
              <a:avLst/>
              <a:gdLst/>
              <a:ahLst/>
              <a:cxnLst/>
              <a:rect l="l" t="t" r="r" b="b"/>
              <a:pathLst>
                <a:path w="2680" h="989" extrusionOk="0">
                  <a:moveTo>
                    <a:pt x="322" y="1"/>
                  </a:moveTo>
                  <a:lnTo>
                    <a:pt x="1" y="989"/>
                  </a:lnTo>
                  <a:lnTo>
                    <a:pt x="2679" y="989"/>
                  </a:lnTo>
                  <a:lnTo>
                    <a:pt x="237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4"/>
            <p:cNvSpPr/>
            <p:nvPr/>
          </p:nvSpPr>
          <p:spPr>
            <a:xfrm>
              <a:off x="6144000" y="758425"/>
              <a:ext cx="30400" cy="5975"/>
            </a:xfrm>
            <a:custGeom>
              <a:avLst/>
              <a:gdLst/>
              <a:ahLst/>
              <a:cxnLst/>
              <a:rect l="l" t="t" r="r" b="b"/>
              <a:pathLst>
                <a:path w="1216" h="239" extrusionOk="0">
                  <a:moveTo>
                    <a:pt x="1" y="1"/>
                  </a:moveTo>
                  <a:lnTo>
                    <a:pt x="1" y="239"/>
                  </a:lnTo>
                  <a:lnTo>
                    <a:pt x="1215" y="239"/>
                  </a:lnTo>
                  <a:lnTo>
                    <a:pt x="12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4"/>
            <p:cNvSpPr/>
            <p:nvPr/>
          </p:nvSpPr>
          <p:spPr>
            <a:xfrm>
              <a:off x="6127625" y="799800"/>
              <a:ext cx="63125" cy="72650"/>
            </a:xfrm>
            <a:custGeom>
              <a:avLst/>
              <a:gdLst/>
              <a:ahLst/>
              <a:cxnLst/>
              <a:rect l="l" t="t" r="r" b="b"/>
              <a:pathLst>
                <a:path w="2525" h="2906" extrusionOk="0">
                  <a:moveTo>
                    <a:pt x="1" y="1"/>
                  </a:moveTo>
                  <a:lnTo>
                    <a:pt x="239" y="2906"/>
                  </a:lnTo>
                  <a:lnTo>
                    <a:pt x="2287" y="2906"/>
                  </a:lnTo>
                  <a:lnTo>
                    <a:pt x="252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4"/>
            <p:cNvSpPr/>
            <p:nvPr/>
          </p:nvSpPr>
          <p:spPr>
            <a:xfrm>
              <a:off x="6152050" y="734900"/>
              <a:ext cx="14900" cy="29800"/>
            </a:xfrm>
            <a:custGeom>
              <a:avLst/>
              <a:gdLst/>
              <a:ahLst/>
              <a:cxnLst/>
              <a:rect l="l" t="t" r="r" b="b"/>
              <a:pathLst>
                <a:path w="596" h="1192" extrusionOk="0">
                  <a:moveTo>
                    <a:pt x="298" y="1"/>
                  </a:moveTo>
                  <a:cubicBezTo>
                    <a:pt x="131" y="1"/>
                    <a:pt x="0" y="263"/>
                    <a:pt x="0" y="596"/>
                  </a:cubicBezTo>
                  <a:cubicBezTo>
                    <a:pt x="0" y="930"/>
                    <a:pt x="131" y="1192"/>
                    <a:pt x="298" y="1192"/>
                  </a:cubicBezTo>
                  <a:cubicBezTo>
                    <a:pt x="453" y="1192"/>
                    <a:pt x="595" y="930"/>
                    <a:pt x="595" y="596"/>
                  </a:cubicBezTo>
                  <a:cubicBezTo>
                    <a:pt x="595" y="275"/>
                    <a:pt x="453" y="1"/>
                    <a:pt x="2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4"/>
            <p:cNvSpPr/>
            <p:nvPr/>
          </p:nvSpPr>
          <p:spPr>
            <a:xfrm>
              <a:off x="6109475" y="942675"/>
              <a:ext cx="99450" cy="10150"/>
            </a:xfrm>
            <a:custGeom>
              <a:avLst/>
              <a:gdLst/>
              <a:ahLst/>
              <a:cxnLst/>
              <a:rect l="l" t="t" r="r" b="b"/>
              <a:pathLst>
                <a:path w="3978" h="406" extrusionOk="0">
                  <a:moveTo>
                    <a:pt x="1" y="1"/>
                  </a:moveTo>
                  <a:lnTo>
                    <a:pt x="1" y="405"/>
                  </a:lnTo>
                  <a:lnTo>
                    <a:pt x="3977" y="405"/>
                  </a:lnTo>
                  <a:lnTo>
                    <a:pt x="39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4"/>
            <p:cNvSpPr/>
            <p:nvPr/>
          </p:nvSpPr>
          <p:spPr>
            <a:xfrm>
              <a:off x="6201450" y="936700"/>
              <a:ext cx="26225" cy="22250"/>
            </a:xfrm>
            <a:custGeom>
              <a:avLst/>
              <a:gdLst/>
              <a:ahLst/>
              <a:cxnLst/>
              <a:rect l="l" t="t" r="r" b="b"/>
              <a:pathLst>
                <a:path w="1049" h="890" extrusionOk="0">
                  <a:moveTo>
                    <a:pt x="617" y="1"/>
                  </a:moveTo>
                  <a:cubicBezTo>
                    <a:pt x="610" y="1"/>
                    <a:pt x="603" y="1"/>
                    <a:pt x="596" y="1"/>
                  </a:cubicBezTo>
                  <a:cubicBezTo>
                    <a:pt x="203" y="1"/>
                    <a:pt x="1" y="478"/>
                    <a:pt x="286" y="763"/>
                  </a:cubicBezTo>
                  <a:cubicBezTo>
                    <a:pt x="373" y="850"/>
                    <a:pt x="482" y="889"/>
                    <a:pt x="590" y="889"/>
                  </a:cubicBezTo>
                  <a:cubicBezTo>
                    <a:pt x="821" y="889"/>
                    <a:pt x="1048" y="710"/>
                    <a:pt x="1048" y="442"/>
                  </a:cubicBezTo>
                  <a:cubicBezTo>
                    <a:pt x="1048" y="199"/>
                    <a:pt x="857" y="1"/>
                    <a:pt x="6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4"/>
            <p:cNvSpPr/>
            <p:nvPr/>
          </p:nvSpPr>
          <p:spPr>
            <a:xfrm>
              <a:off x="6090725" y="936725"/>
              <a:ext cx="25550" cy="21900"/>
            </a:xfrm>
            <a:custGeom>
              <a:avLst/>
              <a:gdLst/>
              <a:ahLst/>
              <a:cxnLst/>
              <a:rect l="l" t="t" r="r" b="b"/>
              <a:pathLst>
                <a:path w="1022" h="876" extrusionOk="0">
                  <a:moveTo>
                    <a:pt x="455" y="0"/>
                  </a:moveTo>
                  <a:cubicBezTo>
                    <a:pt x="451" y="0"/>
                    <a:pt x="446" y="0"/>
                    <a:pt x="441" y="0"/>
                  </a:cubicBezTo>
                  <a:cubicBezTo>
                    <a:pt x="191" y="0"/>
                    <a:pt x="0" y="191"/>
                    <a:pt x="0" y="441"/>
                  </a:cubicBezTo>
                  <a:cubicBezTo>
                    <a:pt x="8" y="704"/>
                    <a:pt x="219" y="876"/>
                    <a:pt x="439" y="876"/>
                  </a:cubicBezTo>
                  <a:cubicBezTo>
                    <a:pt x="548" y="876"/>
                    <a:pt x="660" y="833"/>
                    <a:pt x="751" y="739"/>
                  </a:cubicBezTo>
                  <a:cubicBezTo>
                    <a:pt x="1021" y="468"/>
                    <a:pt x="839" y="0"/>
                    <a:pt x="4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3" name="Google Shape;833;p34"/>
          <p:cNvGrpSpPr/>
          <p:nvPr/>
        </p:nvGrpSpPr>
        <p:grpSpPr>
          <a:xfrm>
            <a:off x="4393025" y="4283082"/>
            <a:ext cx="292429" cy="403308"/>
            <a:chOff x="5605250" y="1168900"/>
            <a:chExt cx="208075" cy="286950"/>
          </a:xfrm>
        </p:grpSpPr>
        <p:sp>
          <p:nvSpPr>
            <p:cNvPr id="834" name="Google Shape;834;p34"/>
            <p:cNvSpPr/>
            <p:nvPr/>
          </p:nvSpPr>
          <p:spPr>
            <a:xfrm>
              <a:off x="5605250" y="1168900"/>
              <a:ext cx="208075" cy="208375"/>
            </a:xfrm>
            <a:custGeom>
              <a:avLst/>
              <a:gdLst/>
              <a:ahLst/>
              <a:cxnLst/>
              <a:rect l="l" t="t" r="r" b="b"/>
              <a:pathLst>
                <a:path w="8323" h="8335" extrusionOk="0">
                  <a:moveTo>
                    <a:pt x="4156" y="0"/>
                  </a:moveTo>
                  <a:cubicBezTo>
                    <a:pt x="1858" y="0"/>
                    <a:pt x="0" y="1870"/>
                    <a:pt x="0" y="4167"/>
                  </a:cubicBezTo>
                  <a:cubicBezTo>
                    <a:pt x="0" y="6465"/>
                    <a:pt x="1858" y="8335"/>
                    <a:pt x="4156" y="8335"/>
                  </a:cubicBezTo>
                  <a:cubicBezTo>
                    <a:pt x="6465" y="8335"/>
                    <a:pt x="8323" y="6465"/>
                    <a:pt x="8323" y="4167"/>
                  </a:cubicBezTo>
                  <a:cubicBezTo>
                    <a:pt x="8323" y="1870"/>
                    <a:pt x="6465" y="0"/>
                    <a:pt x="41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4"/>
            <p:cNvSpPr/>
            <p:nvPr/>
          </p:nvSpPr>
          <p:spPr>
            <a:xfrm>
              <a:off x="5709125" y="1168900"/>
              <a:ext cx="104200" cy="208375"/>
            </a:xfrm>
            <a:custGeom>
              <a:avLst/>
              <a:gdLst/>
              <a:ahLst/>
              <a:cxnLst/>
              <a:rect l="l" t="t" r="r" b="b"/>
              <a:pathLst>
                <a:path w="4168" h="8335" extrusionOk="0">
                  <a:moveTo>
                    <a:pt x="1" y="0"/>
                  </a:moveTo>
                  <a:lnTo>
                    <a:pt x="1" y="8335"/>
                  </a:lnTo>
                  <a:cubicBezTo>
                    <a:pt x="2310" y="8335"/>
                    <a:pt x="4168" y="6465"/>
                    <a:pt x="4168" y="4167"/>
                  </a:cubicBezTo>
                  <a:cubicBezTo>
                    <a:pt x="4168" y="1870"/>
                    <a:pt x="231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4"/>
            <p:cNvSpPr/>
            <p:nvPr/>
          </p:nvSpPr>
          <p:spPr>
            <a:xfrm>
              <a:off x="5699600" y="1259300"/>
              <a:ext cx="19375" cy="196550"/>
            </a:xfrm>
            <a:custGeom>
              <a:avLst/>
              <a:gdLst/>
              <a:ahLst/>
              <a:cxnLst/>
              <a:rect l="l" t="t" r="r" b="b"/>
              <a:pathLst>
                <a:path w="775" h="7862" extrusionOk="0">
                  <a:moveTo>
                    <a:pt x="388" y="1"/>
                  </a:moveTo>
                  <a:cubicBezTo>
                    <a:pt x="194" y="1"/>
                    <a:pt x="1" y="129"/>
                    <a:pt x="1" y="385"/>
                  </a:cubicBezTo>
                  <a:lnTo>
                    <a:pt x="1" y="7469"/>
                  </a:lnTo>
                  <a:cubicBezTo>
                    <a:pt x="1" y="7695"/>
                    <a:pt x="167" y="7862"/>
                    <a:pt x="394" y="7862"/>
                  </a:cubicBezTo>
                  <a:cubicBezTo>
                    <a:pt x="608" y="7862"/>
                    <a:pt x="775" y="7695"/>
                    <a:pt x="775" y="7469"/>
                  </a:cubicBezTo>
                  <a:lnTo>
                    <a:pt x="775" y="385"/>
                  </a:lnTo>
                  <a:cubicBezTo>
                    <a:pt x="775" y="129"/>
                    <a:pt x="581" y="1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4"/>
            <p:cNvSpPr/>
            <p:nvPr/>
          </p:nvSpPr>
          <p:spPr>
            <a:xfrm>
              <a:off x="5665375" y="1310575"/>
              <a:ext cx="43775" cy="36050"/>
            </a:xfrm>
            <a:custGeom>
              <a:avLst/>
              <a:gdLst/>
              <a:ahLst/>
              <a:cxnLst/>
              <a:rect l="l" t="t" r="r" b="b"/>
              <a:pathLst>
                <a:path w="1751" h="1442" extrusionOk="0">
                  <a:moveTo>
                    <a:pt x="0" y="1"/>
                  </a:moveTo>
                  <a:lnTo>
                    <a:pt x="1751" y="1441"/>
                  </a:lnTo>
                </a:path>
              </a:pathLst>
            </a:custGeom>
            <a:solidFill>
              <a:srgbClr val="D1D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4"/>
            <p:cNvSpPr/>
            <p:nvPr/>
          </p:nvSpPr>
          <p:spPr>
            <a:xfrm>
              <a:off x="5651075" y="1300725"/>
              <a:ext cx="69100" cy="55725"/>
            </a:xfrm>
            <a:custGeom>
              <a:avLst/>
              <a:gdLst/>
              <a:ahLst/>
              <a:cxnLst/>
              <a:rect l="l" t="t" r="r" b="b"/>
              <a:pathLst>
                <a:path w="2764" h="2229" extrusionOk="0">
                  <a:moveTo>
                    <a:pt x="571" y="0"/>
                  </a:moveTo>
                  <a:cubicBezTo>
                    <a:pt x="251" y="0"/>
                    <a:pt x="0" y="439"/>
                    <a:pt x="322" y="704"/>
                  </a:cubicBezTo>
                  <a:lnTo>
                    <a:pt x="2085" y="2145"/>
                  </a:lnTo>
                  <a:cubicBezTo>
                    <a:pt x="2156" y="2204"/>
                    <a:pt x="2239" y="2228"/>
                    <a:pt x="2335" y="2228"/>
                  </a:cubicBezTo>
                  <a:cubicBezTo>
                    <a:pt x="2442" y="2228"/>
                    <a:pt x="2561" y="2181"/>
                    <a:pt x="2632" y="2085"/>
                  </a:cubicBezTo>
                  <a:cubicBezTo>
                    <a:pt x="2763" y="1919"/>
                    <a:pt x="2739" y="1681"/>
                    <a:pt x="2573" y="1538"/>
                  </a:cubicBezTo>
                  <a:lnTo>
                    <a:pt x="822" y="97"/>
                  </a:lnTo>
                  <a:cubicBezTo>
                    <a:pt x="740" y="29"/>
                    <a:pt x="653" y="0"/>
                    <a:pt x="5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4"/>
            <p:cNvSpPr/>
            <p:nvPr/>
          </p:nvSpPr>
          <p:spPr>
            <a:xfrm>
              <a:off x="5709125" y="1289150"/>
              <a:ext cx="31275" cy="29775"/>
            </a:xfrm>
            <a:custGeom>
              <a:avLst/>
              <a:gdLst/>
              <a:ahLst/>
              <a:cxnLst/>
              <a:rect l="l" t="t" r="r" b="b"/>
              <a:pathLst>
                <a:path w="1251" h="1191" extrusionOk="0">
                  <a:moveTo>
                    <a:pt x="1" y="1191"/>
                  </a:moveTo>
                  <a:lnTo>
                    <a:pt x="1251" y="0"/>
                  </a:lnTo>
                </a:path>
              </a:pathLst>
            </a:custGeom>
            <a:solidFill>
              <a:srgbClr val="D1D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4"/>
            <p:cNvSpPr/>
            <p:nvPr/>
          </p:nvSpPr>
          <p:spPr>
            <a:xfrm>
              <a:off x="5696025" y="1279325"/>
              <a:ext cx="58350" cy="49425"/>
            </a:xfrm>
            <a:custGeom>
              <a:avLst/>
              <a:gdLst/>
              <a:ahLst/>
              <a:cxnLst/>
              <a:rect l="l" t="t" r="r" b="b"/>
              <a:pathLst>
                <a:path w="2334" h="1977" extrusionOk="0">
                  <a:moveTo>
                    <a:pt x="1773" y="0"/>
                  </a:moveTo>
                  <a:cubicBezTo>
                    <a:pt x="1683" y="0"/>
                    <a:pt x="1588" y="35"/>
                    <a:pt x="1501" y="120"/>
                  </a:cubicBezTo>
                  <a:lnTo>
                    <a:pt x="263" y="1310"/>
                  </a:lnTo>
                  <a:cubicBezTo>
                    <a:pt x="1" y="1548"/>
                    <a:pt x="179" y="1977"/>
                    <a:pt x="537" y="1977"/>
                  </a:cubicBezTo>
                  <a:cubicBezTo>
                    <a:pt x="632" y="1977"/>
                    <a:pt x="727" y="1941"/>
                    <a:pt x="799" y="1870"/>
                  </a:cubicBezTo>
                  <a:lnTo>
                    <a:pt x="2049" y="679"/>
                  </a:lnTo>
                  <a:cubicBezTo>
                    <a:pt x="2334" y="403"/>
                    <a:pt x="2079" y="0"/>
                    <a:pt x="17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34"/>
          <p:cNvGrpSpPr/>
          <p:nvPr/>
        </p:nvGrpSpPr>
        <p:grpSpPr>
          <a:xfrm>
            <a:off x="4654563" y="4103504"/>
            <a:ext cx="314943" cy="582910"/>
            <a:chOff x="6691700" y="1068275"/>
            <a:chExt cx="221775" cy="410500"/>
          </a:xfrm>
        </p:grpSpPr>
        <p:sp>
          <p:nvSpPr>
            <p:cNvPr id="842" name="Google Shape;842;p34"/>
            <p:cNvSpPr/>
            <p:nvPr/>
          </p:nvSpPr>
          <p:spPr>
            <a:xfrm>
              <a:off x="6691700" y="1068275"/>
              <a:ext cx="221775" cy="317325"/>
            </a:xfrm>
            <a:custGeom>
              <a:avLst/>
              <a:gdLst/>
              <a:ahLst/>
              <a:cxnLst/>
              <a:rect l="l" t="t" r="r" b="b"/>
              <a:pathLst>
                <a:path w="8871" h="12693" extrusionOk="0">
                  <a:moveTo>
                    <a:pt x="4429" y="1"/>
                  </a:moveTo>
                  <a:cubicBezTo>
                    <a:pt x="3810" y="1"/>
                    <a:pt x="0" y="3430"/>
                    <a:pt x="0" y="7657"/>
                  </a:cubicBezTo>
                  <a:cubicBezTo>
                    <a:pt x="0" y="11883"/>
                    <a:pt x="3715" y="12693"/>
                    <a:pt x="4429" y="12693"/>
                  </a:cubicBezTo>
                  <a:cubicBezTo>
                    <a:pt x="5144" y="12693"/>
                    <a:pt x="8870" y="11883"/>
                    <a:pt x="8870" y="7657"/>
                  </a:cubicBezTo>
                  <a:cubicBezTo>
                    <a:pt x="8870" y="3430"/>
                    <a:pt x="5060" y="1"/>
                    <a:pt x="44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4"/>
            <p:cNvSpPr/>
            <p:nvPr/>
          </p:nvSpPr>
          <p:spPr>
            <a:xfrm>
              <a:off x="6802425" y="1068275"/>
              <a:ext cx="111050" cy="317325"/>
            </a:xfrm>
            <a:custGeom>
              <a:avLst/>
              <a:gdLst/>
              <a:ahLst/>
              <a:cxnLst/>
              <a:rect l="l" t="t" r="r" b="b"/>
              <a:pathLst>
                <a:path w="4442" h="12693" extrusionOk="0">
                  <a:moveTo>
                    <a:pt x="0" y="1"/>
                  </a:moveTo>
                  <a:lnTo>
                    <a:pt x="0" y="12693"/>
                  </a:lnTo>
                  <a:cubicBezTo>
                    <a:pt x="727" y="12693"/>
                    <a:pt x="4441" y="11883"/>
                    <a:pt x="4441" y="7657"/>
                  </a:cubicBezTo>
                  <a:cubicBezTo>
                    <a:pt x="4441" y="3430"/>
                    <a:pt x="631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4"/>
            <p:cNvSpPr/>
            <p:nvPr/>
          </p:nvSpPr>
          <p:spPr>
            <a:xfrm>
              <a:off x="6792600" y="1285875"/>
              <a:ext cx="19675" cy="192900"/>
            </a:xfrm>
            <a:custGeom>
              <a:avLst/>
              <a:gdLst/>
              <a:ahLst/>
              <a:cxnLst/>
              <a:rect l="l" t="t" r="r" b="b"/>
              <a:pathLst>
                <a:path w="787" h="7716" extrusionOk="0">
                  <a:moveTo>
                    <a:pt x="393" y="0"/>
                  </a:moveTo>
                  <a:cubicBezTo>
                    <a:pt x="197" y="0"/>
                    <a:pt x="0" y="131"/>
                    <a:pt x="0" y="393"/>
                  </a:cubicBezTo>
                  <a:lnTo>
                    <a:pt x="0" y="7323"/>
                  </a:lnTo>
                  <a:cubicBezTo>
                    <a:pt x="0" y="7537"/>
                    <a:pt x="179" y="7716"/>
                    <a:pt x="393" y="7716"/>
                  </a:cubicBezTo>
                  <a:cubicBezTo>
                    <a:pt x="608" y="7716"/>
                    <a:pt x="786" y="7537"/>
                    <a:pt x="786" y="7323"/>
                  </a:cubicBezTo>
                  <a:lnTo>
                    <a:pt x="786" y="393"/>
                  </a:lnTo>
                  <a:cubicBezTo>
                    <a:pt x="786" y="131"/>
                    <a:pt x="590" y="0"/>
                    <a:pt x="3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4"/>
            <p:cNvSpPr/>
            <p:nvPr/>
          </p:nvSpPr>
          <p:spPr>
            <a:xfrm>
              <a:off x="6759550" y="1295700"/>
              <a:ext cx="42900" cy="48825"/>
            </a:xfrm>
            <a:custGeom>
              <a:avLst/>
              <a:gdLst/>
              <a:ahLst/>
              <a:cxnLst/>
              <a:rect l="l" t="t" r="r" b="b"/>
              <a:pathLst>
                <a:path w="1716" h="1953" extrusionOk="0">
                  <a:moveTo>
                    <a:pt x="1" y="0"/>
                  </a:moveTo>
                  <a:lnTo>
                    <a:pt x="1715" y="1953"/>
                  </a:lnTo>
                </a:path>
              </a:pathLst>
            </a:custGeom>
            <a:solidFill>
              <a:srgbClr val="D1D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4"/>
            <p:cNvSpPr/>
            <p:nvPr/>
          </p:nvSpPr>
          <p:spPr>
            <a:xfrm>
              <a:off x="6744850" y="1285400"/>
              <a:ext cx="70600" cy="69000"/>
            </a:xfrm>
            <a:custGeom>
              <a:avLst/>
              <a:gdLst/>
              <a:ahLst/>
              <a:cxnLst/>
              <a:rect l="l" t="t" r="r" b="b"/>
              <a:pathLst>
                <a:path w="2824" h="2760" extrusionOk="0">
                  <a:moveTo>
                    <a:pt x="571" y="1"/>
                  </a:moveTo>
                  <a:cubicBezTo>
                    <a:pt x="271" y="1"/>
                    <a:pt x="0" y="383"/>
                    <a:pt x="291" y="674"/>
                  </a:cubicBezTo>
                  <a:lnTo>
                    <a:pt x="2006" y="2627"/>
                  </a:lnTo>
                  <a:cubicBezTo>
                    <a:pt x="2071" y="2703"/>
                    <a:pt x="2166" y="2759"/>
                    <a:pt x="2273" y="2759"/>
                  </a:cubicBezTo>
                  <a:cubicBezTo>
                    <a:pt x="2283" y="2759"/>
                    <a:pt x="2293" y="2759"/>
                    <a:pt x="2303" y="2758"/>
                  </a:cubicBezTo>
                  <a:cubicBezTo>
                    <a:pt x="2308" y="2758"/>
                    <a:pt x="2313" y="2758"/>
                    <a:pt x="2318" y="2758"/>
                  </a:cubicBezTo>
                  <a:cubicBezTo>
                    <a:pt x="2642" y="2758"/>
                    <a:pt x="2824" y="2361"/>
                    <a:pt x="2601" y="2115"/>
                  </a:cubicBezTo>
                  <a:lnTo>
                    <a:pt x="875" y="162"/>
                  </a:lnTo>
                  <a:cubicBezTo>
                    <a:pt x="785" y="48"/>
                    <a:pt x="676" y="1"/>
                    <a:pt x="5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4"/>
            <p:cNvSpPr/>
            <p:nvPr/>
          </p:nvSpPr>
          <p:spPr>
            <a:xfrm>
              <a:off x="6802425" y="1295700"/>
              <a:ext cx="43175" cy="48825"/>
            </a:xfrm>
            <a:custGeom>
              <a:avLst/>
              <a:gdLst/>
              <a:ahLst/>
              <a:cxnLst/>
              <a:rect l="l" t="t" r="r" b="b"/>
              <a:pathLst>
                <a:path w="1727" h="1953" extrusionOk="0">
                  <a:moveTo>
                    <a:pt x="1727" y="0"/>
                  </a:moveTo>
                  <a:lnTo>
                    <a:pt x="0" y="1953"/>
                  </a:lnTo>
                </a:path>
              </a:pathLst>
            </a:custGeom>
            <a:solidFill>
              <a:srgbClr val="D1D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4"/>
            <p:cNvSpPr/>
            <p:nvPr/>
          </p:nvSpPr>
          <p:spPr>
            <a:xfrm>
              <a:off x="6789325" y="1285400"/>
              <a:ext cx="70700" cy="69000"/>
            </a:xfrm>
            <a:custGeom>
              <a:avLst/>
              <a:gdLst/>
              <a:ahLst/>
              <a:cxnLst/>
              <a:rect l="l" t="t" r="r" b="b"/>
              <a:pathLst>
                <a:path w="2828" h="2760" extrusionOk="0">
                  <a:moveTo>
                    <a:pt x="2252" y="1"/>
                  </a:moveTo>
                  <a:cubicBezTo>
                    <a:pt x="2147" y="1"/>
                    <a:pt x="2040" y="48"/>
                    <a:pt x="1953" y="162"/>
                  </a:cubicBezTo>
                  <a:lnTo>
                    <a:pt x="227" y="2115"/>
                  </a:lnTo>
                  <a:cubicBezTo>
                    <a:pt x="0" y="2365"/>
                    <a:pt x="191" y="2758"/>
                    <a:pt x="524" y="2758"/>
                  </a:cubicBezTo>
                  <a:cubicBezTo>
                    <a:pt x="535" y="2759"/>
                    <a:pt x="545" y="2759"/>
                    <a:pt x="555" y="2759"/>
                  </a:cubicBezTo>
                  <a:cubicBezTo>
                    <a:pt x="662" y="2759"/>
                    <a:pt x="757" y="2703"/>
                    <a:pt x="822" y="2627"/>
                  </a:cubicBezTo>
                  <a:lnTo>
                    <a:pt x="2536" y="674"/>
                  </a:lnTo>
                  <a:cubicBezTo>
                    <a:pt x="2827" y="383"/>
                    <a:pt x="2550" y="1"/>
                    <a:pt x="2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D8502DA-E371-67A6-6220-8D1562D712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" t="1143" r="2419"/>
          <a:stretch/>
        </p:blipFill>
        <p:spPr>
          <a:xfrm rot="20973809">
            <a:off x="289959" y="2239904"/>
            <a:ext cx="2562349" cy="2595885"/>
          </a:xfrm>
          <a:prstGeom prst="ellipse">
            <a:avLst/>
          </a:prstGeom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صورة 81">
            <a:extLst>
              <a:ext uri="{FF2B5EF4-FFF2-40B4-BE49-F238E27FC236}">
                <a16:creationId xmlns:a16="http://schemas.microsoft.com/office/drawing/2014/main" id="{C210D3FC-12A6-4429-850C-737B67F7F1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500" t="30107" r="1613" b="16989"/>
          <a:stretch/>
        </p:blipFill>
        <p:spPr>
          <a:xfrm>
            <a:off x="5712432" y="369871"/>
            <a:ext cx="3143892" cy="19520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B888518C-01FF-41DE-8D30-F55D807BD1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124" t="35006" r="49808" b="56887"/>
          <a:stretch/>
        </p:blipFill>
        <p:spPr>
          <a:xfrm>
            <a:off x="523982" y="349321"/>
            <a:ext cx="4818579" cy="7705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B6AE4BD-E14A-459B-A8F2-069EB136C77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113" t="22772" r="67528" b="47066"/>
          <a:stretch/>
        </p:blipFill>
        <p:spPr>
          <a:xfrm>
            <a:off x="4572000" y="2876764"/>
            <a:ext cx="3318552" cy="20445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50000"/>
              </a:schemeClr>
            </a:solidFill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7" name="صورة 86">
            <a:extLst>
              <a:ext uri="{FF2B5EF4-FFF2-40B4-BE49-F238E27FC236}">
                <a16:creationId xmlns:a16="http://schemas.microsoft.com/office/drawing/2014/main" id="{56B50C18-78BD-4B9F-95F3-23FDD866C2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715" t="58361" r="11798" b="9513"/>
          <a:stretch/>
        </p:blipFill>
        <p:spPr>
          <a:xfrm>
            <a:off x="421241" y="2321961"/>
            <a:ext cx="3411020" cy="20651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75000"/>
              </a:schemeClr>
            </a:solidFill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صورة 24">
            <a:extLst>
              <a:ext uri="{FF2B5EF4-FFF2-40B4-BE49-F238E27FC236}">
                <a16:creationId xmlns:a16="http://schemas.microsoft.com/office/drawing/2014/main" id="{FF963853-7B93-4FD2-A440-41A21E001B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19"/>
                    </a14:imgEffect>
                  </a14:imgLayer>
                </a14:imgProps>
              </a:ext>
            </a:extLst>
          </a:blip>
          <a:srcRect l="25058" t="25747" r="27012" b="9068"/>
          <a:stretch/>
        </p:blipFill>
        <p:spPr>
          <a:xfrm>
            <a:off x="472966" y="641132"/>
            <a:ext cx="8008882" cy="41305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MG Bk 4 F-SA_2020_1-11.mp3">
            <a:hlinkClick r:id="" action="ppaction://media"/>
            <a:extLst>
              <a:ext uri="{FF2B5EF4-FFF2-40B4-BE49-F238E27FC236}">
                <a16:creationId xmlns:a16="http://schemas.microsoft.com/office/drawing/2014/main" id="{BC6CDD2E-81D4-4895-B21D-DE09514E11AB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605" y="1142558"/>
            <a:ext cx="958248" cy="872359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فقاعة الكلام: مستطيلة مستديرة الزوايا 3">
            <a:extLst>
              <a:ext uri="{FF2B5EF4-FFF2-40B4-BE49-F238E27FC236}">
                <a16:creationId xmlns:a16="http://schemas.microsoft.com/office/drawing/2014/main" id="{123CC1E3-45D8-40BF-B4F6-547D0FDFA270}"/>
              </a:ext>
            </a:extLst>
          </p:cNvPr>
          <p:cNvSpPr/>
          <p:nvPr/>
        </p:nvSpPr>
        <p:spPr>
          <a:xfrm>
            <a:off x="1958511" y="2323886"/>
            <a:ext cx="5120384" cy="647700"/>
          </a:xfrm>
          <a:prstGeom prst="wedgeRoundRectCallout">
            <a:avLst>
              <a:gd name="adj1" fmla="val -44998"/>
              <a:gd name="adj2" fmla="val -3784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/>
              <a:t>Read as long you listen</a:t>
            </a:r>
            <a:endParaRPr lang="ar-SA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صورة 24">
            <a:extLst>
              <a:ext uri="{FF2B5EF4-FFF2-40B4-BE49-F238E27FC236}">
                <a16:creationId xmlns:a16="http://schemas.microsoft.com/office/drawing/2014/main" id="{FF963853-7B93-4FD2-A440-41A21E001B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58" t="25748" r="27012" b="12868"/>
          <a:stretch/>
        </p:blipFill>
        <p:spPr>
          <a:xfrm>
            <a:off x="555160" y="867164"/>
            <a:ext cx="8008882" cy="388977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id="{E20F4AB0-60E4-4F1A-91B6-55106CED576D}"/>
              </a:ext>
            </a:extLst>
          </p:cNvPr>
          <p:cNvSpPr/>
          <p:nvPr/>
        </p:nvSpPr>
        <p:spPr>
          <a:xfrm>
            <a:off x="431301" y="134023"/>
            <a:ext cx="3565347" cy="647700"/>
          </a:xfrm>
          <a:prstGeom prst="wedgeRoundRectCallout">
            <a:avLst>
              <a:gd name="adj1" fmla="val -61050"/>
              <a:gd name="adj2" fmla="val 18424"/>
              <a:gd name="adj3" fmla="val 16667"/>
            </a:avLst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/>
              <a:t>What is the title of the text? </a:t>
            </a:r>
            <a:endParaRPr lang="ar-SA" sz="2000" b="1" dirty="0"/>
          </a:p>
        </p:txBody>
      </p:sp>
      <p:sp>
        <p:nvSpPr>
          <p:cNvPr id="6" name="TextBox 22">
            <a:extLst>
              <a:ext uri="{FF2B5EF4-FFF2-40B4-BE49-F238E27FC236}">
                <a16:creationId xmlns:a16="http://schemas.microsoft.com/office/drawing/2014/main" id="{F521470F-E4DF-4A7D-8B83-6725B8C8F544}"/>
              </a:ext>
            </a:extLst>
          </p:cNvPr>
          <p:cNvSpPr txBox="1"/>
          <p:nvPr/>
        </p:nvSpPr>
        <p:spPr>
          <a:xfrm>
            <a:off x="986319" y="965770"/>
            <a:ext cx="3565133" cy="863030"/>
          </a:xfrm>
          <a:prstGeom prst="rect">
            <a:avLst/>
          </a:prstGeom>
          <a:noFill/>
          <a:ln w="38100">
            <a:solidFill>
              <a:schemeClr val="accent4">
                <a:lumMod val="50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i="0" u="none" strike="noStrike" kern="0" normalizeH="0" baseline="0" noProof="0" dirty="0"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فقاعة الكلام: مستطيلة مستديرة الزوايا 6">
            <a:extLst>
              <a:ext uri="{FF2B5EF4-FFF2-40B4-BE49-F238E27FC236}">
                <a16:creationId xmlns:a16="http://schemas.microsoft.com/office/drawing/2014/main" id="{85F15FC9-3A2D-49B4-A3FC-6031A194E27B}"/>
              </a:ext>
            </a:extLst>
          </p:cNvPr>
          <p:cNvSpPr/>
          <p:nvPr/>
        </p:nvSpPr>
        <p:spPr>
          <a:xfrm>
            <a:off x="4181582" y="245327"/>
            <a:ext cx="4333983" cy="647700"/>
          </a:xfrm>
          <a:prstGeom prst="wedgeRoundRectCallout">
            <a:avLst>
              <a:gd name="adj1" fmla="val 61421"/>
              <a:gd name="adj2" fmla="val 15252"/>
              <a:gd name="adj3" fmla="val 16667"/>
            </a:avLst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/>
              <a:t>How many paragraphs are there?</a:t>
            </a:r>
            <a:endParaRPr lang="ar-SA" sz="2000" b="1" dirty="0"/>
          </a:p>
        </p:txBody>
      </p:sp>
      <p:sp>
        <p:nvSpPr>
          <p:cNvPr id="8" name="Oval 14">
            <a:extLst>
              <a:ext uri="{FF2B5EF4-FFF2-40B4-BE49-F238E27FC236}">
                <a16:creationId xmlns:a16="http://schemas.microsoft.com/office/drawing/2014/main" id="{9B36B0ED-5333-4B45-98F3-C8C3D9DF3474}"/>
              </a:ext>
            </a:extLst>
          </p:cNvPr>
          <p:cNvSpPr/>
          <p:nvPr/>
        </p:nvSpPr>
        <p:spPr>
          <a:xfrm>
            <a:off x="2661530" y="1929631"/>
            <a:ext cx="305410" cy="283284"/>
          </a:xfrm>
          <a:prstGeom prst="ellipse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1</a:t>
            </a:r>
          </a:p>
        </p:txBody>
      </p:sp>
      <p:sp>
        <p:nvSpPr>
          <p:cNvPr id="9" name="Oval 14">
            <a:extLst>
              <a:ext uri="{FF2B5EF4-FFF2-40B4-BE49-F238E27FC236}">
                <a16:creationId xmlns:a16="http://schemas.microsoft.com/office/drawing/2014/main" id="{C05ACC0A-3F28-44EE-9708-347E5B2FFFFE}"/>
              </a:ext>
            </a:extLst>
          </p:cNvPr>
          <p:cNvSpPr/>
          <p:nvPr/>
        </p:nvSpPr>
        <p:spPr>
          <a:xfrm>
            <a:off x="2690640" y="2698481"/>
            <a:ext cx="305410" cy="283284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2</a:t>
            </a:r>
          </a:p>
        </p:txBody>
      </p:sp>
      <p:sp>
        <p:nvSpPr>
          <p:cNvPr id="10" name="Oval 14">
            <a:extLst>
              <a:ext uri="{FF2B5EF4-FFF2-40B4-BE49-F238E27FC236}">
                <a16:creationId xmlns:a16="http://schemas.microsoft.com/office/drawing/2014/main" id="{05FE2FF3-2975-486B-8568-A00B3C742D63}"/>
              </a:ext>
            </a:extLst>
          </p:cNvPr>
          <p:cNvSpPr/>
          <p:nvPr/>
        </p:nvSpPr>
        <p:spPr>
          <a:xfrm>
            <a:off x="697454" y="3910831"/>
            <a:ext cx="305410" cy="283284"/>
          </a:xfrm>
          <a:prstGeom prst="ellipse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3</a:t>
            </a:r>
          </a:p>
        </p:txBody>
      </p:sp>
      <p:sp>
        <p:nvSpPr>
          <p:cNvPr id="11" name="Oval 14">
            <a:extLst>
              <a:ext uri="{FF2B5EF4-FFF2-40B4-BE49-F238E27FC236}">
                <a16:creationId xmlns:a16="http://schemas.microsoft.com/office/drawing/2014/main" id="{65B3AC72-13C7-4AEF-BBBD-9E9A065D86A0}"/>
              </a:ext>
            </a:extLst>
          </p:cNvPr>
          <p:cNvSpPr/>
          <p:nvPr/>
        </p:nvSpPr>
        <p:spPr>
          <a:xfrm>
            <a:off x="4550262" y="1804629"/>
            <a:ext cx="305410" cy="283284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4</a:t>
            </a:r>
          </a:p>
        </p:txBody>
      </p:sp>
      <p:sp>
        <p:nvSpPr>
          <p:cNvPr id="12" name="Oval 14">
            <a:extLst>
              <a:ext uri="{FF2B5EF4-FFF2-40B4-BE49-F238E27FC236}">
                <a16:creationId xmlns:a16="http://schemas.microsoft.com/office/drawing/2014/main" id="{53370ECF-8BF1-4148-9B48-2C2CED5EC8F7}"/>
              </a:ext>
            </a:extLst>
          </p:cNvPr>
          <p:cNvSpPr/>
          <p:nvPr/>
        </p:nvSpPr>
        <p:spPr>
          <a:xfrm>
            <a:off x="4488617" y="3140269"/>
            <a:ext cx="305410" cy="283284"/>
          </a:xfrm>
          <a:prstGeom prst="ellipse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975637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6" name="Google Shape;1196;p42"/>
          <p:cNvGrpSpPr/>
          <p:nvPr/>
        </p:nvGrpSpPr>
        <p:grpSpPr>
          <a:xfrm>
            <a:off x="-3498953" y="2516979"/>
            <a:ext cx="7265030" cy="2339673"/>
            <a:chOff x="-3616400" y="2212179"/>
            <a:chExt cx="7265030" cy="2339673"/>
          </a:xfrm>
        </p:grpSpPr>
        <p:grpSp>
          <p:nvGrpSpPr>
            <p:cNvPr id="1197" name="Google Shape;1197;p42"/>
            <p:cNvGrpSpPr/>
            <p:nvPr/>
          </p:nvGrpSpPr>
          <p:grpSpPr>
            <a:xfrm>
              <a:off x="-3616400" y="2212179"/>
              <a:ext cx="7265030" cy="2339673"/>
              <a:chOff x="5227475" y="2212179"/>
              <a:chExt cx="7265030" cy="2339673"/>
            </a:xfrm>
          </p:grpSpPr>
          <p:sp>
            <p:nvSpPr>
              <p:cNvPr id="1198" name="Google Shape;1198;p42"/>
              <p:cNvSpPr/>
              <p:nvPr/>
            </p:nvSpPr>
            <p:spPr>
              <a:xfrm>
                <a:off x="8160481" y="3468190"/>
                <a:ext cx="881727" cy="1006624"/>
              </a:xfrm>
              <a:custGeom>
                <a:avLst/>
                <a:gdLst/>
                <a:ahLst/>
                <a:cxnLst/>
                <a:rect l="l" t="t" r="r" b="b"/>
                <a:pathLst>
                  <a:path w="28076" h="32053" extrusionOk="0">
                    <a:moveTo>
                      <a:pt x="14038" y="1"/>
                    </a:moveTo>
                    <a:lnTo>
                      <a:pt x="0" y="18503"/>
                    </a:lnTo>
                    <a:lnTo>
                      <a:pt x="0" y="32052"/>
                    </a:lnTo>
                    <a:lnTo>
                      <a:pt x="28075" y="32052"/>
                    </a:lnTo>
                    <a:lnTo>
                      <a:pt x="28075" y="18503"/>
                    </a:lnTo>
                    <a:lnTo>
                      <a:pt x="1403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42"/>
              <p:cNvSpPr/>
              <p:nvPr/>
            </p:nvSpPr>
            <p:spPr>
              <a:xfrm>
                <a:off x="5503429" y="3142520"/>
                <a:ext cx="1121033" cy="1333425"/>
              </a:xfrm>
              <a:custGeom>
                <a:avLst/>
                <a:gdLst/>
                <a:ahLst/>
                <a:cxnLst/>
                <a:rect l="l" t="t" r="r" b="b"/>
                <a:pathLst>
                  <a:path w="35696" h="42459" extrusionOk="0">
                    <a:moveTo>
                      <a:pt x="17848" y="0"/>
                    </a:moveTo>
                    <a:lnTo>
                      <a:pt x="1" y="10585"/>
                    </a:lnTo>
                    <a:lnTo>
                      <a:pt x="1" y="42458"/>
                    </a:lnTo>
                    <a:lnTo>
                      <a:pt x="35696" y="42458"/>
                    </a:lnTo>
                    <a:lnTo>
                      <a:pt x="35696" y="10585"/>
                    </a:lnTo>
                    <a:lnTo>
                      <a:pt x="1784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42"/>
              <p:cNvSpPr/>
              <p:nvPr/>
            </p:nvSpPr>
            <p:spPr>
              <a:xfrm>
                <a:off x="8242325" y="3469325"/>
                <a:ext cx="709028" cy="990891"/>
              </a:xfrm>
              <a:custGeom>
                <a:avLst/>
                <a:gdLst/>
                <a:ahLst/>
                <a:cxnLst/>
                <a:rect l="l" t="t" r="r" b="b"/>
                <a:pathLst>
                  <a:path w="20694" h="31552" extrusionOk="0">
                    <a:moveTo>
                      <a:pt x="10716" y="7537"/>
                    </a:moveTo>
                    <a:lnTo>
                      <a:pt x="10776" y="7597"/>
                    </a:lnTo>
                    <a:lnTo>
                      <a:pt x="10716" y="7597"/>
                    </a:lnTo>
                    <a:lnTo>
                      <a:pt x="10716" y="7537"/>
                    </a:lnTo>
                    <a:close/>
                    <a:moveTo>
                      <a:pt x="10276" y="8037"/>
                    </a:moveTo>
                    <a:lnTo>
                      <a:pt x="10276" y="13847"/>
                    </a:lnTo>
                    <a:lnTo>
                      <a:pt x="6251" y="13847"/>
                    </a:lnTo>
                    <a:lnTo>
                      <a:pt x="6251" y="8037"/>
                    </a:lnTo>
                    <a:close/>
                    <a:moveTo>
                      <a:pt x="14740" y="8037"/>
                    </a:moveTo>
                    <a:lnTo>
                      <a:pt x="14740" y="13681"/>
                    </a:lnTo>
                    <a:lnTo>
                      <a:pt x="14574" y="13847"/>
                    </a:lnTo>
                    <a:lnTo>
                      <a:pt x="10716" y="13847"/>
                    </a:lnTo>
                    <a:lnTo>
                      <a:pt x="10716" y="8037"/>
                    </a:lnTo>
                    <a:close/>
                    <a:moveTo>
                      <a:pt x="10276" y="0"/>
                    </a:moveTo>
                    <a:lnTo>
                      <a:pt x="10276" y="6870"/>
                    </a:lnTo>
                    <a:lnTo>
                      <a:pt x="7251" y="3858"/>
                    </a:lnTo>
                    <a:lnTo>
                      <a:pt x="6942" y="4180"/>
                    </a:lnTo>
                    <a:lnTo>
                      <a:pt x="10276" y="7501"/>
                    </a:lnTo>
                    <a:lnTo>
                      <a:pt x="10276" y="7597"/>
                    </a:lnTo>
                    <a:lnTo>
                      <a:pt x="4918" y="7597"/>
                    </a:lnTo>
                    <a:lnTo>
                      <a:pt x="4918" y="8037"/>
                    </a:lnTo>
                    <a:lnTo>
                      <a:pt x="5811" y="8037"/>
                    </a:lnTo>
                    <a:lnTo>
                      <a:pt x="5811" y="13419"/>
                    </a:lnTo>
                    <a:lnTo>
                      <a:pt x="2787" y="10407"/>
                    </a:lnTo>
                    <a:lnTo>
                      <a:pt x="2477" y="10728"/>
                    </a:lnTo>
                    <a:lnTo>
                      <a:pt x="5596" y="13847"/>
                    </a:lnTo>
                    <a:lnTo>
                      <a:pt x="0" y="13847"/>
                    </a:lnTo>
                    <a:lnTo>
                      <a:pt x="0" y="14288"/>
                    </a:lnTo>
                    <a:lnTo>
                      <a:pt x="5811" y="14288"/>
                    </a:lnTo>
                    <a:lnTo>
                      <a:pt x="5811" y="31552"/>
                    </a:lnTo>
                    <a:lnTo>
                      <a:pt x="6251" y="31552"/>
                    </a:lnTo>
                    <a:lnTo>
                      <a:pt x="6251" y="14288"/>
                    </a:lnTo>
                    <a:lnTo>
                      <a:pt x="10276" y="14288"/>
                    </a:lnTo>
                    <a:lnTo>
                      <a:pt x="10276" y="31552"/>
                    </a:lnTo>
                    <a:lnTo>
                      <a:pt x="10716" y="31552"/>
                    </a:lnTo>
                    <a:lnTo>
                      <a:pt x="10716" y="14288"/>
                    </a:lnTo>
                    <a:lnTo>
                      <a:pt x="14740" y="14288"/>
                    </a:lnTo>
                    <a:lnTo>
                      <a:pt x="14740" y="31552"/>
                    </a:lnTo>
                    <a:lnTo>
                      <a:pt x="15181" y="31552"/>
                    </a:lnTo>
                    <a:lnTo>
                      <a:pt x="15181" y="14288"/>
                    </a:lnTo>
                    <a:lnTo>
                      <a:pt x="20694" y="14288"/>
                    </a:lnTo>
                    <a:lnTo>
                      <a:pt x="20694" y="13847"/>
                    </a:lnTo>
                    <a:lnTo>
                      <a:pt x="15205" y="13847"/>
                    </a:lnTo>
                    <a:lnTo>
                      <a:pt x="18312" y="10728"/>
                    </a:lnTo>
                    <a:lnTo>
                      <a:pt x="18003" y="10407"/>
                    </a:lnTo>
                    <a:lnTo>
                      <a:pt x="15181" y="13228"/>
                    </a:lnTo>
                    <a:lnTo>
                      <a:pt x="15181" y="8037"/>
                    </a:lnTo>
                    <a:lnTo>
                      <a:pt x="15776" y="8037"/>
                    </a:lnTo>
                    <a:lnTo>
                      <a:pt x="15776" y="7597"/>
                    </a:lnTo>
                    <a:lnTo>
                      <a:pt x="10883" y="7597"/>
                    </a:lnTo>
                    <a:lnTo>
                      <a:pt x="14300" y="4180"/>
                    </a:lnTo>
                    <a:lnTo>
                      <a:pt x="13978" y="3858"/>
                    </a:lnTo>
                    <a:lnTo>
                      <a:pt x="10716" y="7132"/>
                    </a:lnTo>
                    <a:lnTo>
                      <a:pt x="107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" name="Google Shape;1201;p42"/>
              <p:cNvSpPr/>
              <p:nvPr/>
            </p:nvSpPr>
            <p:spPr>
              <a:xfrm>
                <a:off x="5444350" y="3157875"/>
                <a:ext cx="1190564" cy="1321112"/>
              </a:xfrm>
              <a:custGeom>
                <a:avLst/>
                <a:gdLst/>
                <a:ahLst/>
                <a:cxnLst/>
                <a:rect l="l" t="t" r="r" b="b"/>
                <a:pathLst>
                  <a:path w="37910" h="41185" extrusionOk="0">
                    <a:moveTo>
                      <a:pt x="19289" y="7132"/>
                    </a:moveTo>
                    <a:lnTo>
                      <a:pt x="19289" y="13443"/>
                    </a:lnTo>
                    <a:lnTo>
                      <a:pt x="11895" y="13443"/>
                    </a:lnTo>
                    <a:lnTo>
                      <a:pt x="11895" y="7132"/>
                    </a:lnTo>
                    <a:close/>
                    <a:moveTo>
                      <a:pt x="27694" y="7132"/>
                    </a:moveTo>
                    <a:lnTo>
                      <a:pt x="27694" y="13443"/>
                    </a:lnTo>
                    <a:lnTo>
                      <a:pt x="20289" y="13443"/>
                    </a:lnTo>
                    <a:lnTo>
                      <a:pt x="20289" y="7132"/>
                    </a:lnTo>
                    <a:close/>
                    <a:moveTo>
                      <a:pt x="19289" y="14491"/>
                    </a:moveTo>
                    <a:lnTo>
                      <a:pt x="19289" y="24670"/>
                    </a:lnTo>
                    <a:lnTo>
                      <a:pt x="11895" y="24670"/>
                    </a:lnTo>
                    <a:lnTo>
                      <a:pt x="11883" y="14491"/>
                    </a:lnTo>
                    <a:close/>
                    <a:moveTo>
                      <a:pt x="27694" y="14491"/>
                    </a:moveTo>
                    <a:lnTo>
                      <a:pt x="27694" y="24670"/>
                    </a:lnTo>
                    <a:lnTo>
                      <a:pt x="20289" y="24670"/>
                    </a:lnTo>
                    <a:lnTo>
                      <a:pt x="20289" y="14491"/>
                    </a:lnTo>
                    <a:close/>
                    <a:moveTo>
                      <a:pt x="14609" y="25706"/>
                    </a:moveTo>
                    <a:lnTo>
                      <a:pt x="14431" y="25861"/>
                    </a:lnTo>
                    <a:lnTo>
                      <a:pt x="11883" y="27956"/>
                    </a:lnTo>
                    <a:lnTo>
                      <a:pt x="11883" y="25706"/>
                    </a:lnTo>
                    <a:close/>
                    <a:moveTo>
                      <a:pt x="27694" y="25706"/>
                    </a:moveTo>
                    <a:lnTo>
                      <a:pt x="27694" y="27956"/>
                    </a:lnTo>
                    <a:lnTo>
                      <a:pt x="25146" y="25861"/>
                    </a:lnTo>
                    <a:lnTo>
                      <a:pt x="24968" y="25706"/>
                    </a:lnTo>
                    <a:close/>
                    <a:moveTo>
                      <a:pt x="19300" y="25706"/>
                    </a:moveTo>
                    <a:lnTo>
                      <a:pt x="19289" y="28540"/>
                    </a:lnTo>
                    <a:lnTo>
                      <a:pt x="16050" y="25861"/>
                    </a:lnTo>
                    <a:lnTo>
                      <a:pt x="15871" y="25706"/>
                    </a:lnTo>
                    <a:close/>
                    <a:moveTo>
                      <a:pt x="23706" y="25706"/>
                    </a:moveTo>
                    <a:lnTo>
                      <a:pt x="23527" y="25861"/>
                    </a:lnTo>
                    <a:lnTo>
                      <a:pt x="20289" y="28540"/>
                    </a:lnTo>
                    <a:lnTo>
                      <a:pt x="20289" y="25706"/>
                    </a:lnTo>
                    <a:close/>
                    <a:moveTo>
                      <a:pt x="32171" y="25706"/>
                    </a:moveTo>
                    <a:lnTo>
                      <a:pt x="28683" y="28576"/>
                    </a:lnTo>
                    <a:lnTo>
                      <a:pt x="28683" y="25706"/>
                    </a:lnTo>
                    <a:close/>
                    <a:moveTo>
                      <a:pt x="10895" y="25706"/>
                    </a:moveTo>
                    <a:lnTo>
                      <a:pt x="10895" y="28588"/>
                    </a:lnTo>
                    <a:lnTo>
                      <a:pt x="7406" y="25706"/>
                    </a:lnTo>
                    <a:close/>
                    <a:moveTo>
                      <a:pt x="6775" y="26528"/>
                    </a:moveTo>
                    <a:lnTo>
                      <a:pt x="9823" y="29016"/>
                    </a:lnTo>
                    <a:lnTo>
                      <a:pt x="3739" y="29016"/>
                    </a:lnTo>
                    <a:lnTo>
                      <a:pt x="6775" y="26528"/>
                    </a:lnTo>
                    <a:close/>
                    <a:moveTo>
                      <a:pt x="32802" y="26516"/>
                    </a:moveTo>
                    <a:lnTo>
                      <a:pt x="35838" y="29016"/>
                    </a:lnTo>
                    <a:lnTo>
                      <a:pt x="29766" y="29016"/>
                    </a:lnTo>
                    <a:lnTo>
                      <a:pt x="32802" y="26516"/>
                    </a:lnTo>
                    <a:close/>
                    <a:moveTo>
                      <a:pt x="15240" y="26528"/>
                    </a:moveTo>
                    <a:lnTo>
                      <a:pt x="18277" y="29028"/>
                    </a:lnTo>
                    <a:lnTo>
                      <a:pt x="12204" y="29028"/>
                    </a:lnTo>
                    <a:lnTo>
                      <a:pt x="15240" y="26528"/>
                    </a:lnTo>
                    <a:close/>
                    <a:moveTo>
                      <a:pt x="24337" y="26528"/>
                    </a:moveTo>
                    <a:lnTo>
                      <a:pt x="27385" y="29028"/>
                    </a:lnTo>
                    <a:lnTo>
                      <a:pt x="21301" y="29028"/>
                    </a:lnTo>
                    <a:lnTo>
                      <a:pt x="24337" y="26528"/>
                    </a:lnTo>
                    <a:close/>
                    <a:moveTo>
                      <a:pt x="19289" y="30064"/>
                    </a:moveTo>
                    <a:lnTo>
                      <a:pt x="19289" y="40148"/>
                    </a:lnTo>
                    <a:lnTo>
                      <a:pt x="11895" y="40148"/>
                    </a:lnTo>
                    <a:lnTo>
                      <a:pt x="11895" y="30064"/>
                    </a:lnTo>
                    <a:close/>
                    <a:moveTo>
                      <a:pt x="27694" y="30064"/>
                    </a:moveTo>
                    <a:lnTo>
                      <a:pt x="27694" y="40148"/>
                    </a:lnTo>
                    <a:lnTo>
                      <a:pt x="20289" y="40148"/>
                    </a:lnTo>
                    <a:lnTo>
                      <a:pt x="20289" y="30064"/>
                    </a:lnTo>
                    <a:close/>
                    <a:moveTo>
                      <a:pt x="19289" y="1"/>
                    </a:moveTo>
                    <a:lnTo>
                      <a:pt x="19289" y="5585"/>
                    </a:lnTo>
                    <a:lnTo>
                      <a:pt x="14705" y="1810"/>
                    </a:lnTo>
                    <a:lnTo>
                      <a:pt x="13907" y="2465"/>
                    </a:lnTo>
                    <a:lnTo>
                      <a:pt x="18300" y="6085"/>
                    </a:lnTo>
                    <a:lnTo>
                      <a:pt x="10716" y="6085"/>
                    </a:lnTo>
                    <a:lnTo>
                      <a:pt x="10716" y="7132"/>
                    </a:lnTo>
                    <a:lnTo>
                      <a:pt x="10883" y="7132"/>
                    </a:lnTo>
                    <a:lnTo>
                      <a:pt x="10883" y="12788"/>
                    </a:lnTo>
                    <a:lnTo>
                      <a:pt x="5251" y="8514"/>
                    </a:lnTo>
                    <a:lnTo>
                      <a:pt x="4370" y="9299"/>
                    </a:lnTo>
                    <a:lnTo>
                      <a:pt x="9847" y="13443"/>
                    </a:lnTo>
                    <a:lnTo>
                      <a:pt x="1667" y="13443"/>
                    </a:lnTo>
                    <a:lnTo>
                      <a:pt x="0" y="14491"/>
                    </a:lnTo>
                    <a:lnTo>
                      <a:pt x="10895" y="14491"/>
                    </a:lnTo>
                    <a:lnTo>
                      <a:pt x="10895" y="24670"/>
                    </a:lnTo>
                    <a:lnTo>
                      <a:pt x="1667" y="24670"/>
                    </a:lnTo>
                    <a:lnTo>
                      <a:pt x="1667" y="25706"/>
                    </a:lnTo>
                    <a:lnTo>
                      <a:pt x="6144" y="25706"/>
                    </a:lnTo>
                    <a:lnTo>
                      <a:pt x="5965" y="25861"/>
                    </a:lnTo>
                    <a:lnTo>
                      <a:pt x="2120" y="29016"/>
                    </a:lnTo>
                    <a:lnTo>
                      <a:pt x="1667" y="29016"/>
                    </a:lnTo>
                    <a:lnTo>
                      <a:pt x="1667" y="30064"/>
                    </a:lnTo>
                    <a:lnTo>
                      <a:pt x="10895" y="30064"/>
                    </a:lnTo>
                    <a:lnTo>
                      <a:pt x="10895" y="40148"/>
                    </a:lnTo>
                    <a:lnTo>
                      <a:pt x="1667" y="40148"/>
                    </a:lnTo>
                    <a:lnTo>
                      <a:pt x="1667" y="41184"/>
                    </a:lnTo>
                    <a:lnTo>
                      <a:pt x="37910" y="41184"/>
                    </a:lnTo>
                    <a:lnTo>
                      <a:pt x="37910" y="40148"/>
                    </a:lnTo>
                    <a:lnTo>
                      <a:pt x="28683" y="40148"/>
                    </a:lnTo>
                    <a:lnTo>
                      <a:pt x="28683" y="30064"/>
                    </a:lnTo>
                    <a:lnTo>
                      <a:pt x="37910" y="30064"/>
                    </a:lnTo>
                    <a:lnTo>
                      <a:pt x="37910" y="29016"/>
                    </a:lnTo>
                    <a:lnTo>
                      <a:pt x="37457" y="29016"/>
                    </a:lnTo>
                    <a:lnTo>
                      <a:pt x="33612" y="25861"/>
                    </a:lnTo>
                    <a:lnTo>
                      <a:pt x="33433" y="25706"/>
                    </a:lnTo>
                    <a:lnTo>
                      <a:pt x="37910" y="25706"/>
                    </a:lnTo>
                    <a:lnTo>
                      <a:pt x="37910" y="24670"/>
                    </a:lnTo>
                    <a:lnTo>
                      <a:pt x="28683" y="24670"/>
                    </a:lnTo>
                    <a:lnTo>
                      <a:pt x="28683" y="14491"/>
                    </a:lnTo>
                    <a:lnTo>
                      <a:pt x="37910" y="14491"/>
                    </a:lnTo>
                    <a:lnTo>
                      <a:pt x="37910" y="13443"/>
                    </a:lnTo>
                    <a:lnTo>
                      <a:pt x="29730" y="13443"/>
                    </a:lnTo>
                    <a:lnTo>
                      <a:pt x="35207" y="9299"/>
                    </a:lnTo>
                    <a:lnTo>
                      <a:pt x="34326" y="8514"/>
                    </a:lnTo>
                    <a:lnTo>
                      <a:pt x="28683" y="12788"/>
                    </a:lnTo>
                    <a:lnTo>
                      <a:pt x="28683" y="7132"/>
                    </a:lnTo>
                    <a:lnTo>
                      <a:pt x="28873" y="7132"/>
                    </a:lnTo>
                    <a:lnTo>
                      <a:pt x="28873" y="6097"/>
                    </a:lnTo>
                    <a:lnTo>
                      <a:pt x="21277" y="6097"/>
                    </a:lnTo>
                    <a:lnTo>
                      <a:pt x="25670" y="2465"/>
                    </a:lnTo>
                    <a:lnTo>
                      <a:pt x="24873" y="1810"/>
                    </a:lnTo>
                    <a:lnTo>
                      <a:pt x="20289" y="5585"/>
                    </a:lnTo>
                    <a:lnTo>
                      <a:pt x="2028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" name="Google Shape;1202;p42"/>
              <p:cNvSpPr/>
              <p:nvPr/>
            </p:nvSpPr>
            <p:spPr>
              <a:xfrm>
                <a:off x="8164595" y="4018594"/>
                <a:ext cx="864517" cy="31"/>
              </a:xfrm>
              <a:custGeom>
                <a:avLst/>
                <a:gdLst/>
                <a:ahLst/>
                <a:cxnLst/>
                <a:rect l="l" t="t" r="r" b="b"/>
                <a:pathLst>
                  <a:path w="27528" h="1" fill="none" extrusionOk="0">
                    <a:moveTo>
                      <a:pt x="27528" y="1"/>
                    </a:moveTo>
                    <a:lnTo>
                      <a:pt x="0" y="1"/>
                    </a:lnTo>
                  </a:path>
                </a:pathLst>
              </a:custGeom>
              <a:noFill/>
              <a:ln w="22325" cap="flat" cmpd="sng">
                <a:solidFill>
                  <a:schemeClr val="accent3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42"/>
              <p:cNvSpPr/>
              <p:nvPr/>
            </p:nvSpPr>
            <p:spPr>
              <a:xfrm>
                <a:off x="6634889" y="3607660"/>
                <a:ext cx="52760" cy="32944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1049" extrusionOk="0">
                    <a:moveTo>
                      <a:pt x="1" y="1"/>
                    </a:moveTo>
                    <a:lnTo>
                      <a:pt x="1" y="1049"/>
                    </a:lnTo>
                    <a:lnTo>
                      <a:pt x="1680" y="104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731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" name="Google Shape;1204;p42"/>
              <p:cNvSpPr/>
              <p:nvPr/>
            </p:nvSpPr>
            <p:spPr>
              <a:xfrm>
                <a:off x="6948279" y="2317637"/>
                <a:ext cx="572827" cy="373217"/>
              </a:xfrm>
              <a:custGeom>
                <a:avLst/>
                <a:gdLst/>
                <a:ahLst/>
                <a:cxnLst/>
                <a:rect l="l" t="t" r="r" b="b"/>
                <a:pathLst>
                  <a:path w="18240" h="11884" extrusionOk="0">
                    <a:moveTo>
                      <a:pt x="10993" y="1"/>
                    </a:moveTo>
                    <a:cubicBezTo>
                      <a:pt x="9364" y="1"/>
                      <a:pt x="7892" y="1054"/>
                      <a:pt x="7393" y="2656"/>
                    </a:cubicBezTo>
                    <a:cubicBezTo>
                      <a:pt x="6735" y="2355"/>
                      <a:pt x="6052" y="2215"/>
                      <a:pt x="5383" y="2215"/>
                    </a:cubicBezTo>
                    <a:cubicBezTo>
                      <a:pt x="3194" y="2215"/>
                      <a:pt x="1156" y="3719"/>
                      <a:pt x="654" y="6026"/>
                    </a:cubicBezTo>
                    <a:cubicBezTo>
                      <a:pt x="1" y="9032"/>
                      <a:pt x="2288" y="11884"/>
                      <a:pt x="5374" y="11884"/>
                    </a:cubicBezTo>
                    <a:cubicBezTo>
                      <a:pt x="5380" y="11884"/>
                      <a:pt x="5386" y="11884"/>
                      <a:pt x="5393" y="11884"/>
                    </a:cubicBezTo>
                    <a:lnTo>
                      <a:pt x="14930" y="11884"/>
                    </a:lnTo>
                    <a:cubicBezTo>
                      <a:pt x="14930" y="11884"/>
                      <a:pt x="17513" y="11872"/>
                      <a:pt x="18109" y="9336"/>
                    </a:cubicBezTo>
                    <a:cubicBezTo>
                      <a:pt x="18192" y="9062"/>
                      <a:pt x="18228" y="8788"/>
                      <a:pt x="18240" y="8514"/>
                    </a:cubicBezTo>
                    <a:cubicBezTo>
                      <a:pt x="18240" y="8467"/>
                      <a:pt x="18240" y="8431"/>
                      <a:pt x="18240" y="8383"/>
                    </a:cubicBezTo>
                    <a:lnTo>
                      <a:pt x="18240" y="8193"/>
                    </a:lnTo>
                    <a:lnTo>
                      <a:pt x="18216" y="8193"/>
                    </a:lnTo>
                    <a:cubicBezTo>
                      <a:pt x="18065" y="6599"/>
                      <a:pt x="16725" y="5458"/>
                      <a:pt x="15212" y="5458"/>
                    </a:cubicBezTo>
                    <a:cubicBezTo>
                      <a:pt x="14939" y="5458"/>
                      <a:pt x="14660" y="5495"/>
                      <a:pt x="14382" y="5573"/>
                    </a:cubicBezTo>
                    <a:cubicBezTo>
                      <a:pt x="14668" y="5026"/>
                      <a:pt x="14823" y="4419"/>
                      <a:pt x="14823" y="3799"/>
                    </a:cubicBezTo>
                    <a:cubicBezTo>
                      <a:pt x="14823" y="1930"/>
                      <a:pt x="13453" y="335"/>
                      <a:pt x="11596" y="49"/>
                    </a:cubicBezTo>
                    <a:cubicBezTo>
                      <a:pt x="11394" y="17"/>
                      <a:pt x="11192" y="1"/>
                      <a:pt x="109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" name="Google Shape;1205;p42"/>
              <p:cNvSpPr/>
              <p:nvPr/>
            </p:nvSpPr>
            <p:spPr>
              <a:xfrm>
                <a:off x="11405153" y="2668313"/>
                <a:ext cx="747817" cy="501072"/>
              </a:xfrm>
              <a:custGeom>
                <a:avLst/>
                <a:gdLst/>
                <a:ahLst/>
                <a:cxnLst/>
                <a:rect l="l" t="t" r="r" b="b"/>
                <a:pathLst>
                  <a:path w="18539" h="12422" extrusionOk="0">
                    <a:moveTo>
                      <a:pt x="7542" y="1"/>
                    </a:moveTo>
                    <a:cubicBezTo>
                      <a:pt x="7033" y="1"/>
                      <a:pt x="6514" y="101"/>
                      <a:pt x="6013" y="312"/>
                    </a:cubicBezTo>
                    <a:cubicBezTo>
                      <a:pt x="3858" y="1205"/>
                      <a:pt x="2941" y="3753"/>
                      <a:pt x="4025" y="5813"/>
                    </a:cubicBezTo>
                    <a:cubicBezTo>
                      <a:pt x="3727" y="5729"/>
                      <a:pt x="3429" y="5694"/>
                      <a:pt x="3120" y="5694"/>
                    </a:cubicBezTo>
                    <a:cubicBezTo>
                      <a:pt x="1512" y="5718"/>
                      <a:pt x="167" y="6944"/>
                      <a:pt x="24" y="8551"/>
                    </a:cubicBezTo>
                    <a:lnTo>
                      <a:pt x="0" y="8551"/>
                    </a:lnTo>
                    <a:lnTo>
                      <a:pt x="0" y="8742"/>
                    </a:lnTo>
                    <a:cubicBezTo>
                      <a:pt x="0" y="8789"/>
                      <a:pt x="0" y="8837"/>
                      <a:pt x="12" y="8908"/>
                    </a:cubicBezTo>
                    <a:cubicBezTo>
                      <a:pt x="12" y="9194"/>
                      <a:pt x="48" y="9480"/>
                      <a:pt x="131" y="9754"/>
                    </a:cubicBezTo>
                    <a:cubicBezTo>
                      <a:pt x="762" y="12397"/>
                      <a:pt x="3453" y="12421"/>
                      <a:pt x="3453" y="12421"/>
                    </a:cubicBezTo>
                    <a:lnTo>
                      <a:pt x="13407" y="12421"/>
                    </a:lnTo>
                    <a:cubicBezTo>
                      <a:pt x="13436" y="12421"/>
                      <a:pt x="13465" y="12422"/>
                      <a:pt x="13493" y="12422"/>
                    </a:cubicBezTo>
                    <a:cubicBezTo>
                      <a:pt x="16264" y="12422"/>
                      <a:pt x="18538" y="10165"/>
                      <a:pt x="18538" y="7373"/>
                    </a:cubicBezTo>
                    <a:cubicBezTo>
                      <a:pt x="18538" y="4580"/>
                      <a:pt x="16264" y="2324"/>
                      <a:pt x="13493" y="2324"/>
                    </a:cubicBezTo>
                    <a:cubicBezTo>
                      <a:pt x="13465" y="2324"/>
                      <a:pt x="13436" y="2324"/>
                      <a:pt x="13407" y="2324"/>
                    </a:cubicBezTo>
                    <a:cubicBezTo>
                      <a:pt x="12681" y="2324"/>
                      <a:pt x="11978" y="2479"/>
                      <a:pt x="11323" y="2777"/>
                    </a:cubicBezTo>
                    <a:cubicBezTo>
                      <a:pt x="10785" y="1071"/>
                      <a:pt x="9212" y="1"/>
                      <a:pt x="75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42"/>
              <p:cNvSpPr/>
              <p:nvPr/>
            </p:nvSpPr>
            <p:spPr>
              <a:xfrm>
                <a:off x="10488588" y="2962154"/>
                <a:ext cx="572806" cy="374954"/>
              </a:xfrm>
              <a:custGeom>
                <a:avLst/>
                <a:gdLst/>
                <a:ahLst/>
                <a:cxnLst/>
                <a:rect l="l" t="t" r="r" b="b"/>
                <a:pathLst>
                  <a:path w="15539" h="10171" extrusionOk="0">
                    <a:moveTo>
                      <a:pt x="6156" y="0"/>
                    </a:moveTo>
                    <a:cubicBezTo>
                      <a:pt x="5740" y="0"/>
                      <a:pt x="5316" y="81"/>
                      <a:pt x="4906" y="253"/>
                    </a:cubicBezTo>
                    <a:cubicBezTo>
                      <a:pt x="3132" y="991"/>
                      <a:pt x="2394" y="3087"/>
                      <a:pt x="3299" y="4777"/>
                    </a:cubicBezTo>
                    <a:cubicBezTo>
                      <a:pt x="3061" y="4706"/>
                      <a:pt x="2799" y="4682"/>
                      <a:pt x="2549" y="4682"/>
                    </a:cubicBezTo>
                    <a:cubicBezTo>
                      <a:pt x="1239" y="4706"/>
                      <a:pt x="144" y="5706"/>
                      <a:pt x="25" y="7016"/>
                    </a:cubicBezTo>
                    <a:lnTo>
                      <a:pt x="13" y="7016"/>
                    </a:lnTo>
                    <a:lnTo>
                      <a:pt x="13" y="7170"/>
                    </a:lnTo>
                    <a:cubicBezTo>
                      <a:pt x="13" y="7206"/>
                      <a:pt x="1" y="7242"/>
                      <a:pt x="1" y="7301"/>
                    </a:cubicBezTo>
                    <a:cubicBezTo>
                      <a:pt x="1" y="7528"/>
                      <a:pt x="37" y="7766"/>
                      <a:pt x="108" y="7992"/>
                    </a:cubicBezTo>
                    <a:cubicBezTo>
                      <a:pt x="620" y="10159"/>
                      <a:pt x="2823" y="10171"/>
                      <a:pt x="2823" y="10171"/>
                    </a:cubicBezTo>
                    <a:lnTo>
                      <a:pt x="10955" y="10171"/>
                    </a:lnTo>
                    <a:cubicBezTo>
                      <a:pt x="13586" y="10171"/>
                      <a:pt x="15538" y="7742"/>
                      <a:pt x="14991" y="5170"/>
                    </a:cubicBezTo>
                    <a:cubicBezTo>
                      <a:pt x="14561" y="3205"/>
                      <a:pt x="12819" y="1920"/>
                      <a:pt x="10949" y="1920"/>
                    </a:cubicBezTo>
                    <a:cubicBezTo>
                      <a:pt x="10384" y="1920"/>
                      <a:pt x="9808" y="2037"/>
                      <a:pt x="9252" y="2289"/>
                    </a:cubicBezTo>
                    <a:cubicBezTo>
                      <a:pt x="8822" y="882"/>
                      <a:pt x="7530" y="0"/>
                      <a:pt x="615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" name="Google Shape;1207;p42"/>
              <p:cNvSpPr/>
              <p:nvPr/>
            </p:nvSpPr>
            <p:spPr>
              <a:xfrm>
                <a:off x="6510022" y="2212179"/>
                <a:ext cx="438257" cy="255480"/>
              </a:xfrm>
              <a:custGeom>
                <a:avLst/>
                <a:gdLst/>
                <a:ahLst/>
                <a:cxnLst/>
                <a:rect l="l" t="t" r="r" b="b"/>
                <a:pathLst>
                  <a:path w="13955" h="8135" extrusionOk="0">
                    <a:moveTo>
                      <a:pt x="9886" y="1"/>
                    </a:moveTo>
                    <a:cubicBezTo>
                      <a:pt x="9857" y="1"/>
                      <a:pt x="9828" y="1"/>
                      <a:pt x="9799" y="2"/>
                    </a:cubicBezTo>
                    <a:cubicBezTo>
                      <a:pt x="7739" y="2"/>
                      <a:pt x="6001" y="1550"/>
                      <a:pt x="5763" y="3597"/>
                    </a:cubicBezTo>
                    <a:cubicBezTo>
                      <a:pt x="5190" y="2831"/>
                      <a:pt x="4341" y="2461"/>
                      <a:pt x="3497" y="2461"/>
                    </a:cubicBezTo>
                    <a:cubicBezTo>
                      <a:pt x="2479" y="2461"/>
                      <a:pt x="1467" y="2998"/>
                      <a:pt x="953" y="4026"/>
                    </a:cubicBezTo>
                    <a:cubicBezTo>
                      <a:pt x="0" y="5919"/>
                      <a:pt x="1381" y="8134"/>
                      <a:pt x="3489" y="8134"/>
                    </a:cubicBezTo>
                    <a:lnTo>
                      <a:pt x="9799" y="8134"/>
                    </a:lnTo>
                    <a:cubicBezTo>
                      <a:pt x="9828" y="8134"/>
                      <a:pt x="9857" y="8135"/>
                      <a:pt x="9886" y="8135"/>
                    </a:cubicBezTo>
                    <a:cubicBezTo>
                      <a:pt x="12132" y="8135"/>
                      <a:pt x="13954" y="6319"/>
                      <a:pt x="13954" y="4062"/>
                    </a:cubicBezTo>
                    <a:cubicBezTo>
                      <a:pt x="13954" y="1817"/>
                      <a:pt x="12132" y="1"/>
                      <a:pt x="988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1208;p42"/>
              <p:cNvSpPr/>
              <p:nvPr/>
            </p:nvSpPr>
            <p:spPr>
              <a:xfrm>
                <a:off x="8719867" y="2987513"/>
                <a:ext cx="385905" cy="229225"/>
              </a:xfrm>
              <a:custGeom>
                <a:avLst/>
                <a:gdLst/>
                <a:ahLst/>
                <a:cxnLst/>
                <a:rect l="l" t="t" r="r" b="b"/>
                <a:pathLst>
                  <a:path w="12288" h="7299" extrusionOk="0">
                    <a:moveTo>
                      <a:pt x="8787" y="0"/>
                    </a:moveTo>
                    <a:cubicBezTo>
                      <a:pt x="6930" y="0"/>
                      <a:pt x="5382" y="1393"/>
                      <a:pt x="5167" y="3227"/>
                    </a:cubicBezTo>
                    <a:cubicBezTo>
                      <a:pt x="4650" y="2542"/>
                      <a:pt x="3891" y="2211"/>
                      <a:pt x="3135" y="2211"/>
                    </a:cubicBezTo>
                    <a:cubicBezTo>
                      <a:pt x="2222" y="2211"/>
                      <a:pt x="1315" y="2694"/>
                      <a:pt x="846" y="3620"/>
                    </a:cubicBezTo>
                    <a:cubicBezTo>
                      <a:pt x="0" y="5310"/>
                      <a:pt x="1238" y="7299"/>
                      <a:pt x="3132" y="7299"/>
                    </a:cubicBezTo>
                    <a:lnTo>
                      <a:pt x="8787" y="7299"/>
                    </a:lnTo>
                    <a:cubicBezTo>
                      <a:pt x="10740" y="7215"/>
                      <a:pt x="12287" y="5608"/>
                      <a:pt x="12287" y="3655"/>
                    </a:cubicBezTo>
                    <a:cubicBezTo>
                      <a:pt x="12287" y="1691"/>
                      <a:pt x="10740" y="84"/>
                      <a:pt x="8787" y="12"/>
                    </a:cubicBezTo>
                    <a:lnTo>
                      <a:pt x="878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" name="Google Shape;1209;p42"/>
              <p:cNvSpPr/>
              <p:nvPr/>
            </p:nvSpPr>
            <p:spPr>
              <a:xfrm>
                <a:off x="7855350" y="4033920"/>
                <a:ext cx="305162" cy="441272"/>
              </a:xfrm>
              <a:custGeom>
                <a:avLst/>
                <a:gdLst/>
                <a:ahLst/>
                <a:cxnLst/>
                <a:rect l="l" t="t" r="r" b="b"/>
                <a:pathLst>
                  <a:path w="9717" h="14051" extrusionOk="0">
                    <a:moveTo>
                      <a:pt x="1" y="1"/>
                    </a:moveTo>
                    <a:lnTo>
                      <a:pt x="1" y="14050"/>
                    </a:lnTo>
                    <a:lnTo>
                      <a:pt x="9716" y="14050"/>
                    </a:lnTo>
                    <a:lnTo>
                      <a:pt x="971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" name="Google Shape;1210;p42"/>
              <p:cNvSpPr/>
              <p:nvPr/>
            </p:nvSpPr>
            <p:spPr>
              <a:xfrm>
                <a:off x="7059296" y="3736295"/>
                <a:ext cx="804313" cy="738897"/>
              </a:xfrm>
              <a:custGeom>
                <a:avLst/>
                <a:gdLst/>
                <a:ahLst/>
                <a:cxnLst/>
                <a:rect l="l" t="t" r="r" b="b"/>
                <a:pathLst>
                  <a:path w="25611" h="23528" extrusionOk="0">
                    <a:moveTo>
                      <a:pt x="12526" y="1"/>
                    </a:moveTo>
                    <a:lnTo>
                      <a:pt x="1" y="8573"/>
                    </a:lnTo>
                    <a:lnTo>
                      <a:pt x="1" y="23527"/>
                    </a:lnTo>
                    <a:lnTo>
                      <a:pt x="25611" y="23527"/>
                    </a:lnTo>
                    <a:lnTo>
                      <a:pt x="25611" y="8811"/>
                    </a:lnTo>
                    <a:lnTo>
                      <a:pt x="125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42"/>
              <p:cNvSpPr/>
              <p:nvPr/>
            </p:nvSpPr>
            <p:spPr>
              <a:xfrm>
                <a:off x="7905849" y="4093024"/>
                <a:ext cx="204918" cy="382167"/>
              </a:xfrm>
              <a:custGeom>
                <a:avLst/>
                <a:gdLst/>
                <a:ahLst/>
                <a:cxnLst/>
                <a:rect l="l" t="t" r="r" b="b"/>
                <a:pathLst>
                  <a:path w="6525" h="12169" extrusionOk="0">
                    <a:moveTo>
                      <a:pt x="0" y="0"/>
                    </a:moveTo>
                    <a:lnTo>
                      <a:pt x="0" y="12168"/>
                    </a:lnTo>
                    <a:lnTo>
                      <a:pt x="6525" y="12168"/>
                    </a:lnTo>
                    <a:lnTo>
                      <a:pt x="652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" name="Google Shape;1212;p42"/>
              <p:cNvSpPr/>
              <p:nvPr/>
            </p:nvSpPr>
            <p:spPr>
              <a:xfrm>
                <a:off x="7910340" y="4278848"/>
                <a:ext cx="19848" cy="16927"/>
              </a:xfrm>
              <a:custGeom>
                <a:avLst/>
                <a:gdLst/>
                <a:ahLst/>
                <a:cxnLst/>
                <a:rect l="l" t="t" r="r" b="b"/>
                <a:pathLst>
                  <a:path w="632" h="539" extrusionOk="0">
                    <a:moveTo>
                      <a:pt x="369" y="0"/>
                    </a:moveTo>
                    <a:cubicBezTo>
                      <a:pt x="119" y="0"/>
                      <a:pt x="0" y="286"/>
                      <a:pt x="179" y="453"/>
                    </a:cubicBezTo>
                    <a:cubicBezTo>
                      <a:pt x="234" y="512"/>
                      <a:pt x="303" y="539"/>
                      <a:pt x="370" y="539"/>
                    </a:cubicBezTo>
                    <a:cubicBezTo>
                      <a:pt x="504" y="539"/>
                      <a:pt x="631" y="433"/>
                      <a:pt x="631" y="274"/>
                    </a:cubicBezTo>
                    <a:cubicBezTo>
                      <a:pt x="631" y="120"/>
                      <a:pt x="512" y="0"/>
                      <a:pt x="3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" name="Google Shape;1213;p42"/>
              <p:cNvSpPr/>
              <p:nvPr/>
            </p:nvSpPr>
            <p:spPr>
              <a:xfrm>
                <a:off x="7059673" y="3705172"/>
                <a:ext cx="1161420" cy="338514"/>
              </a:xfrm>
              <a:custGeom>
                <a:avLst/>
                <a:gdLst/>
                <a:ahLst/>
                <a:cxnLst/>
                <a:rect l="l" t="t" r="r" b="b"/>
                <a:pathLst>
                  <a:path w="36982" h="10779" extrusionOk="0">
                    <a:moveTo>
                      <a:pt x="12682" y="0"/>
                    </a:moveTo>
                    <a:cubicBezTo>
                      <a:pt x="12469" y="0"/>
                      <a:pt x="12258" y="69"/>
                      <a:pt x="12085" y="206"/>
                    </a:cubicBezTo>
                    <a:lnTo>
                      <a:pt x="6775" y="4373"/>
                    </a:lnTo>
                    <a:lnTo>
                      <a:pt x="2382" y="4373"/>
                    </a:lnTo>
                    <a:lnTo>
                      <a:pt x="0" y="7421"/>
                    </a:lnTo>
                    <a:lnTo>
                      <a:pt x="0" y="8909"/>
                    </a:lnTo>
                    <a:lnTo>
                      <a:pt x="0" y="10517"/>
                    </a:lnTo>
                    <a:lnTo>
                      <a:pt x="1798" y="10517"/>
                    </a:lnTo>
                    <a:cubicBezTo>
                      <a:pt x="1813" y="10517"/>
                      <a:pt x="1827" y="10518"/>
                      <a:pt x="1841" y="10518"/>
                    </a:cubicBezTo>
                    <a:cubicBezTo>
                      <a:pt x="2052" y="10518"/>
                      <a:pt x="2249" y="10437"/>
                      <a:pt x="2405" y="10314"/>
                    </a:cubicBezTo>
                    <a:lnTo>
                      <a:pt x="12704" y="2218"/>
                    </a:lnTo>
                    <a:lnTo>
                      <a:pt x="23491" y="10564"/>
                    </a:lnTo>
                    <a:cubicBezTo>
                      <a:pt x="23658" y="10695"/>
                      <a:pt x="23872" y="10767"/>
                      <a:pt x="24087" y="10767"/>
                    </a:cubicBezTo>
                    <a:lnTo>
                      <a:pt x="26575" y="10767"/>
                    </a:lnTo>
                    <a:cubicBezTo>
                      <a:pt x="26635" y="10767"/>
                      <a:pt x="26694" y="10755"/>
                      <a:pt x="26766" y="10743"/>
                    </a:cubicBezTo>
                    <a:lnTo>
                      <a:pt x="27385" y="10743"/>
                    </a:lnTo>
                    <a:lnTo>
                      <a:pt x="27397" y="10778"/>
                    </a:lnTo>
                    <a:lnTo>
                      <a:pt x="36981" y="10778"/>
                    </a:lnTo>
                    <a:lnTo>
                      <a:pt x="33445" y="5706"/>
                    </a:lnTo>
                    <a:lnTo>
                      <a:pt x="24551" y="5706"/>
                    </a:lnTo>
                    <a:lnTo>
                      <a:pt x="23849" y="4813"/>
                    </a:lnTo>
                    <a:lnTo>
                      <a:pt x="19241" y="4813"/>
                    </a:lnTo>
                    <a:lnTo>
                      <a:pt x="13288" y="206"/>
                    </a:lnTo>
                    <a:cubicBezTo>
                      <a:pt x="13109" y="69"/>
                      <a:pt x="12895" y="0"/>
                      <a:pt x="126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" name="Google Shape;1214;p42"/>
              <p:cNvSpPr/>
              <p:nvPr/>
            </p:nvSpPr>
            <p:spPr>
              <a:xfrm>
                <a:off x="7201749" y="4084042"/>
                <a:ext cx="195590" cy="210539"/>
              </a:xfrm>
              <a:custGeom>
                <a:avLst/>
                <a:gdLst/>
                <a:ahLst/>
                <a:cxnLst/>
                <a:rect l="l" t="t" r="r" b="b"/>
                <a:pathLst>
                  <a:path w="6228" h="6704" extrusionOk="0">
                    <a:moveTo>
                      <a:pt x="1" y="0"/>
                    </a:moveTo>
                    <a:lnTo>
                      <a:pt x="1" y="6704"/>
                    </a:lnTo>
                    <a:lnTo>
                      <a:pt x="6228" y="6704"/>
                    </a:lnTo>
                    <a:lnTo>
                      <a:pt x="622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" name="Google Shape;1215;p42"/>
              <p:cNvSpPr/>
              <p:nvPr/>
            </p:nvSpPr>
            <p:spPr>
              <a:xfrm>
                <a:off x="7225679" y="4105335"/>
                <a:ext cx="147729" cy="167546"/>
              </a:xfrm>
              <a:custGeom>
                <a:avLst/>
                <a:gdLst/>
                <a:ahLst/>
                <a:cxnLst/>
                <a:rect l="l" t="t" r="r" b="b"/>
                <a:pathLst>
                  <a:path w="4704" h="5335" extrusionOk="0">
                    <a:moveTo>
                      <a:pt x="1" y="1"/>
                    </a:moveTo>
                    <a:lnTo>
                      <a:pt x="1" y="5335"/>
                    </a:lnTo>
                    <a:lnTo>
                      <a:pt x="4704" y="5335"/>
                    </a:lnTo>
                    <a:lnTo>
                      <a:pt x="470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" name="Google Shape;1216;p42"/>
              <p:cNvSpPr/>
              <p:nvPr/>
            </p:nvSpPr>
            <p:spPr>
              <a:xfrm>
                <a:off x="7297094" y="4105335"/>
                <a:ext cx="4899" cy="167546"/>
              </a:xfrm>
              <a:custGeom>
                <a:avLst/>
                <a:gdLst/>
                <a:ahLst/>
                <a:cxnLst/>
                <a:rect l="l" t="t" r="r" b="b"/>
                <a:pathLst>
                  <a:path w="156" h="5335" extrusionOk="0">
                    <a:moveTo>
                      <a:pt x="1" y="1"/>
                    </a:moveTo>
                    <a:lnTo>
                      <a:pt x="1" y="5335"/>
                    </a:lnTo>
                    <a:lnTo>
                      <a:pt x="156" y="5335"/>
                    </a:lnTo>
                    <a:lnTo>
                      <a:pt x="15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" name="Google Shape;1217;p42"/>
              <p:cNvSpPr/>
              <p:nvPr/>
            </p:nvSpPr>
            <p:spPr>
              <a:xfrm>
                <a:off x="7225679" y="4217137"/>
                <a:ext cx="147729" cy="4522"/>
              </a:xfrm>
              <a:custGeom>
                <a:avLst/>
                <a:gdLst/>
                <a:ahLst/>
                <a:cxnLst/>
                <a:rect l="l" t="t" r="r" b="b"/>
                <a:pathLst>
                  <a:path w="4704" h="144" extrusionOk="0">
                    <a:moveTo>
                      <a:pt x="1" y="1"/>
                    </a:moveTo>
                    <a:lnTo>
                      <a:pt x="1" y="144"/>
                    </a:lnTo>
                    <a:lnTo>
                      <a:pt x="4704" y="144"/>
                    </a:lnTo>
                    <a:lnTo>
                      <a:pt x="470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" name="Google Shape;1218;p42"/>
              <p:cNvSpPr/>
              <p:nvPr/>
            </p:nvSpPr>
            <p:spPr>
              <a:xfrm>
                <a:off x="7201749" y="4294550"/>
                <a:ext cx="194837" cy="176151"/>
              </a:xfrm>
              <a:custGeom>
                <a:avLst/>
                <a:gdLst/>
                <a:ahLst/>
                <a:cxnLst/>
                <a:rect l="l" t="t" r="r" b="b"/>
                <a:pathLst>
                  <a:path w="6204" h="5609" extrusionOk="0">
                    <a:moveTo>
                      <a:pt x="1" y="1"/>
                    </a:moveTo>
                    <a:lnTo>
                      <a:pt x="1" y="5608"/>
                    </a:lnTo>
                    <a:lnTo>
                      <a:pt x="6204" y="5608"/>
                    </a:lnTo>
                    <a:lnTo>
                      <a:pt x="620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" name="Google Shape;1219;p42"/>
              <p:cNvSpPr/>
              <p:nvPr/>
            </p:nvSpPr>
            <p:spPr>
              <a:xfrm>
                <a:off x="7530434" y="4084042"/>
                <a:ext cx="195590" cy="210539"/>
              </a:xfrm>
              <a:custGeom>
                <a:avLst/>
                <a:gdLst/>
                <a:ahLst/>
                <a:cxnLst/>
                <a:rect l="l" t="t" r="r" b="b"/>
                <a:pathLst>
                  <a:path w="6228" h="6704" extrusionOk="0">
                    <a:moveTo>
                      <a:pt x="0" y="0"/>
                    </a:moveTo>
                    <a:lnTo>
                      <a:pt x="0" y="6704"/>
                    </a:lnTo>
                    <a:lnTo>
                      <a:pt x="6227" y="6704"/>
                    </a:lnTo>
                    <a:lnTo>
                      <a:pt x="622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" name="Google Shape;1220;p42"/>
              <p:cNvSpPr/>
              <p:nvPr/>
            </p:nvSpPr>
            <p:spPr>
              <a:xfrm>
                <a:off x="7554364" y="4105335"/>
                <a:ext cx="147729" cy="167546"/>
              </a:xfrm>
              <a:custGeom>
                <a:avLst/>
                <a:gdLst/>
                <a:ahLst/>
                <a:cxnLst/>
                <a:rect l="l" t="t" r="r" b="b"/>
                <a:pathLst>
                  <a:path w="4704" h="5335" extrusionOk="0">
                    <a:moveTo>
                      <a:pt x="0" y="1"/>
                    </a:moveTo>
                    <a:lnTo>
                      <a:pt x="0" y="5335"/>
                    </a:lnTo>
                    <a:lnTo>
                      <a:pt x="4703" y="5335"/>
                    </a:lnTo>
                    <a:lnTo>
                      <a:pt x="470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42"/>
              <p:cNvSpPr/>
              <p:nvPr/>
            </p:nvSpPr>
            <p:spPr>
              <a:xfrm>
                <a:off x="7625402" y="4105335"/>
                <a:ext cx="5276" cy="167546"/>
              </a:xfrm>
              <a:custGeom>
                <a:avLst/>
                <a:gdLst/>
                <a:ahLst/>
                <a:cxnLst/>
                <a:rect l="l" t="t" r="r" b="b"/>
                <a:pathLst>
                  <a:path w="168" h="5335" extrusionOk="0">
                    <a:moveTo>
                      <a:pt x="1" y="1"/>
                    </a:moveTo>
                    <a:lnTo>
                      <a:pt x="1" y="5335"/>
                    </a:lnTo>
                    <a:lnTo>
                      <a:pt x="167" y="5335"/>
                    </a:lnTo>
                    <a:lnTo>
                      <a:pt x="16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42"/>
              <p:cNvSpPr/>
              <p:nvPr/>
            </p:nvSpPr>
            <p:spPr>
              <a:xfrm>
                <a:off x="7554364" y="4217137"/>
                <a:ext cx="147729" cy="4522"/>
              </a:xfrm>
              <a:custGeom>
                <a:avLst/>
                <a:gdLst/>
                <a:ahLst/>
                <a:cxnLst/>
                <a:rect l="l" t="t" r="r" b="b"/>
                <a:pathLst>
                  <a:path w="4704" h="144" extrusionOk="0">
                    <a:moveTo>
                      <a:pt x="0" y="1"/>
                    </a:moveTo>
                    <a:lnTo>
                      <a:pt x="0" y="144"/>
                    </a:lnTo>
                    <a:lnTo>
                      <a:pt x="4703" y="144"/>
                    </a:lnTo>
                    <a:lnTo>
                      <a:pt x="470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42"/>
              <p:cNvSpPr/>
              <p:nvPr/>
            </p:nvSpPr>
            <p:spPr>
              <a:xfrm>
                <a:off x="7530810" y="4294550"/>
                <a:ext cx="194837" cy="182494"/>
              </a:xfrm>
              <a:custGeom>
                <a:avLst/>
                <a:gdLst/>
                <a:ahLst/>
                <a:cxnLst/>
                <a:rect l="l" t="t" r="r" b="b"/>
                <a:pathLst>
                  <a:path w="6204" h="5811" extrusionOk="0">
                    <a:moveTo>
                      <a:pt x="0" y="1"/>
                    </a:moveTo>
                    <a:lnTo>
                      <a:pt x="0" y="5811"/>
                    </a:lnTo>
                    <a:lnTo>
                      <a:pt x="6203" y="5811"/>
                    </a:lnTo>
                    <a:lnTo>
                      <a:pt x="620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42"/>
              <p:cNvSpPr/>
              <p:nvPr/>
            </p:nvSpPr>
            <p:spPr>
              <a:xfrm>
                <a:off x="7381228" y="3871650"/>
                <a:ext cx="158941" cy="125306"/>
              </a:xfrm>
              <a:custGeom>
                <a:avLst/>
                <a:gdLst/>
                <a:ahLst/>
                <a:cxnLst/>
                <a:rect l="l" t="t" r="r" b="b"/>
                <a:pathLst>
                  <a:path w="5061" h="3990" extrusionOk="0">
                    <a:moveTo>
                      <a:pt x="2573" y="1"/>
                    </a:moveTo>
                    <a:lnTo>
                      <a:pt x="1" y="1977"/>
                    </a:lnTo>
                    <a:lnTo>
                      <a:pt x="1" y="3989"/>
                    </a:lnTo>
                    <a:lnTo>
                      <a:pt x="5061" y="3989"/>
                    </a:lnTo>
                    <a:lnTo>
                      <a:pt x="5061" y="1917"/>
                    </a:lnTo>
                    <a:lnTo>
                      <a:pt x="257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42"/>
              <p:cNvSpPr/>
              <p:nvPr/>
            </p:nvSpPr>
            <p:spPr>
              <a:xfrm>
                <a:off x="6624054" y="2948092"/>
                <a:ext cx="435650" cy="1527476"/>
              </a:xfrm>
              <a:custGeom>
                <a:avLst/>
                <a:gdLst/>
                <a:ahLst/>
                <a:cxnLst/>
                <a:rect l="l" t="t" r="r" b="b"/>
                <a:pathLst>
                  <a:path w="13872" h="48638" extrusionOk="0">
                    <a:moveTo>
                      <a:pt x="7049" y="0"/>
                    </a:moveTo>
                    <a:lnTo>
                      <a:pt x="1" y="5715"/>
                    </a:lnTo>
                    <a:lnTo>
                      <a:pt x="1" y="48637"/>
                    </a:lnTo>
                    <a:lnTo>
                      <a:pt x="13871" y="48637"/>
                    </a:lnTo>
                    <a:lnTo>
                      <a:pt x="13871" y="5715"/>
                    </a:lnTo>
                    <a:lnTo>
                      <a:pt x="704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42"/>
              <p:cNvSpPr/>
              <p:nvPr/>
            </p:nvSpPr>
            <p:spPr>
              <a:xfrm>
                <a:off x="6821874" y="3059517"/>
                <a:ext cx="42271" cy="63595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2025" extrusionOk="0">
                    <a:moveTo>
                      <a:pt x="0" y="0"/>
                    </a:moveTo>
                    <a:lnTo>
                      <a:pt x="0" y="2024"/>
                    </a:lnTo>
                    <a:lnTo>
                      <a:pt x="1345" y="2024"/>
                    </a:lnTo>
                    <a:lnTo>
                      <a:pt x="134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42"/>
              <p:cNvSpPr/>
              <p:nvPr/>
            </p:nvSpPr>
            <p:spPr>
              <a:xfrm>
                <a:off x="6757556" y="3187398"/>
                <a:ext cx="168645" cy="337667"/>
              </a:xfrm>
              <a:custGeom>
                <a:avLst/>
                <a:gdLst/>
                <a:ahLst/>
                <a:cxnLst/>
                <a:rect l="l" t="t" r="r" b="b"/>
                <a:pathLst>
                  <a:path w="5370" h="10752" extrusionOk="0">
                    <a:moveTo>
                      <a:pt x="0" y="0"/>
                    </a:moveTo>
                    <a:lnTo>
                      <a:pt x="0" y="10752"/>
                    </a:lnTo>
                    <a:lnTo>
                      <a:pt x="5370" y="10752"/>
                    </a:lnTo>
                    <a:lnTo>
                      <a:pt x="537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42"/>
              <p:cNvSpPr/>
              <p:nvPr/>
            </p:nvSpPr>
            <p:spPr>
              <a:xfrm>
                <a:off x="6757556" y="3433048"/>
                <a:ext cx="168645" cy="7506"/>
              </a:xfrm>
              <a:custGeom>
                <a:avLst/>
                <a:gdLst/>
                <a:ahLst/>
                <a:cxnLst/>
                <a:rect l="l" t="t" r="r" b="b"/>
                <a:pathLst>
                  <a:path w="5370" h="239" extrusionOk="0">
                    <a:moveTo>
                      <a:pt x="0" y="1"/>
                    </a:moveTo>
                    <a:lnTo>
                      <a:pt x="0" y="239"/>
                    </a:lnTo>
                    <a:lnTo>
                      <a:pt x="5370" y="239"/>
                    </a:lnTo>
                    <a:lnTo>
                      <a:pt x="537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" name="Google Shape;1229;p42"/>
              <p:cNvSpPr/>
              <p:nvPr/>
            </p:nvSpPr>
            <p:spPr>
              <a:xfrm>
                <a:off x="6837953" y="3187398"/>
                <a:ext cx="7883" cy="249419"/>
              </a:xfrm>
              <a:custGeom>
                <a:avLst/>
                <a:gdLst/>
                <a:ahLst/>
                <a:cxnLst/>
                <a:rect l="l" t="t" r="r" b="b"/>
                <a:pathLst>
                  <a:path w="251" h="7942" extrusionOk="0">
                    <a:moveTo>
                      <a:pt x="0" y="0"/>
                    </a:moveTo>
                    <a:lnTo>
                      <a:pt x="0" y="7942"/>
                    </a:lnTo>
                    <a:lnTo>
                      <a:pt x="250" y="7942"/>
                    </a:lnTo>
                    <a:lnTo>
                      <a:pt x="25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1230;p42"/>
              <p:cNvSpPr/>
              <p:nvPr/>
            </p:nvSpPr>
            <p:spPr>
              <a:xfrm>
                <a:off x="6724644" y="3525033"/>
                <a:ext cx="228880" cy="20602"/>
              </a:xfrm>
              <a:custGeom>
                <a:avLst/>
                <a:gdLst/>
                <a:ahLst/>
                <a:cxnLst/>
                <a:rect l="l" t="t" r="r" b="b"/>
                <a:pathLst>
                  <a:path w="7288" h="656" extrusionOk="0">
                    <a:moveTo>
                      <a:pt x="0" y="1"/>
                    </a:moveTo>
                    <a:lnTo>
                      <a:pt x="0" y="655"/>
                    </a:lnTo>
                    <a:lnTo>
                      <a:pt x="7287" y="655"/>
                    </a:lnTo>
                    <a:lnTo>
                      <a:pt x="728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" name="Google Shape;1231;p42"/>
              <p:cNvSpPr/>
              <p:nvPr/>
            </p:nvSpPr>
            <p:spPr>
              <a:xfrm>
                <a:off x="6757556" y="3618872"/>
                <a:ext cx="168645" cy="337698"/>
              </a:xfrm>
              <a:custGeom>
                <a:avLst/>
                <a:gdLst/>
                <a:ahLst/>
                <a:cxnLst/>
                <a:rect l="l" t="t" r="r" b="b"/>
                <a:pathLst>
                  <a:path w="5370" h="10753" extrusionOk="0">
                    <a:moveTo>
                      <a:pt x="0" y="1"/>
                    </a:moveTo>
                    <a:lnTo>
                      <a:pt x="0" y="10752"/>
                    </a:lnTo>
                    <a:lnTo>
                      <a:pt x="5370" y="10752"/>
                    </a:lnTo>
                    <a:lnTo>
                      <a:pt x="537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" name="Google Shape;1232;p42"/>
              <p:cNvSpPr/>
              <p:nvPr/>
            </p:nvSpPr>
            <p:spPr>
              <a:xfrm>
                <a:off x="6757556" y="3864553"/>
                <a:ext cx="168645" cy="7506"/>
              </a:xfrm>
              <a:custGeom>
                <a:avLst/>
                <a:gdLst/>
                <a:ahLst/>
                <a:cxnLst/>
                <a:rect l="l" t="t" r="r" b="b"/>
                <a:pathLst>
                  <a:path w="5370" h="239" extrusionOk="0">
                    <a:moveTo>
                      <a:pt x="0" y="0"/>
                    </a:moveTo>
                    <a:lnTo>
                      <a:pt x="0" y="238"/>
                    </a:lnTo>
                    <a:lnTo>
                      <a:pt x="5370" y="238"/>
                    </a:lnTo>
                    <a:lnTo>
                      <a:pt x="537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" name="Google Shape;1233;p42"/>
              <p:cNvSpPr/>
              <p:nvPr/>
            </p:nvSpPr>
            <p:spPr>
              <a:xfrm>
                <a:off x="6837953" y="3618872"/>
                <a:ext cx="7883" cy="249450"/>
              </a:xfrm>
              <a:custGeom>
                <a:avLst/>
                <a:gdLst/>
                <a:ahLst/>
                <a:cxnLst/>
                <a:rect l="l" t="t" r="r" b="b"/>
                <a:pathLst>
                  <a:path w="251" h="7943" extrusionOk="0">
                    <a:moveTo>
                      <a:pt x="0" y="1"/>
                    </a:moveTo>
                    <a:lnTo>
                      <a:pt x="0" y="7942"/>
                    </a:lnTo>
                    <a:lnTo>
                      <a:pt x="250" y="7942"/>
                    </a:lnTo>
                    <a:lnTo>
                      <a:pt x="25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" name="Google Shape;1234;p42"/>
              <p:cNvSpPr/>
              <p:nvPr/>
            </p:nvSpPr>
            <p:spPr>
              <a:xfrm>
                <a:off x="6724644" y="3956538"/>
                <a:ext cx="228880" cy="20602"/>
              </a:xfrm>
              <a:custGeom>
                <a:avLst/>
                <a:gdLst/>
                <a:ahLst/>
                <a:cxnLst/>
                <a:rect l="l" t="t" r="r" b="b"/>
                <a:pathLst>
                  <a:path w="7288" h="656" extrusionOk="0">
                    <a:moveTo>
                      <a:pt x="0" y="0"/>
                    </a:moveTo>
                    <a:lnTo>
                      <a:pt x="0" y="655"/>
                    </a:lnTo>
                    <a:lnTo>
                      <a:pt x="7287" y="655"/>
                    </a:lnTo>
                    <a:lnTo>
                      <a:pt x="7287" y="0"/>
                    </a:lnTo>
                    <a:close/>
                  </a:path>
                </a:pathLst>
              </a:custGeom>
              <a:solidFill>
                <a:srgbClr val="7802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" name="Google Shape;1235;p42"/>
              <p:cNvSpPr/>
              <p:nvPr/>
            </p:nvSpPr>
            <p:spPr>
              <a:xfrm>
                <a:off x="6730988" y="4067209"/>
                <a:ext cx="228880" cy="408359"/>
              </a:xfrm>
              <a:custGeom>
                <a:avLst/>
                <a:gdLst/>
                <a:ahLst/>
                <a:cxnLst/>
                <a:rect l="l" t="t" r="r" b="b"/>
                <a:pathLst>
                  <a:path w="7288" h="13003" extrusionOk="0">
                    <a:moveTo>
                      <a:pt x="3644" y="1"/>
                    </a:moveTo>
                    <a:cubicBezTo>
                      <a:pt x="1632" y="1"/>
                      <a:pt x="1" y="1632"/>
                      <a:pt x="1" y="3644"/>
                    </a:cubicBezTo>
                    <a:lnTo>
                      <a:pt x="1" y="13002"/>
                    </a:lnTo>
                    <a:lnTo>
                      <a:pt x="7287" y="13002"/>
                    </a:lnTo>
                    <a:lnTo>
                      <a:pt x="7287" y="3644"/>
                    </a:lnTo>
                    <a:cubicBezTo>
                      <a:pt x="7287" y="1632"/>
                      <a:pt x="5656" y="1"/>
                      <a:pt x="36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6" name="Google Shape;1236;p42"/>
              <p:cNvSpPr/>
              <p:nvPr/>
            </p:nvSpPr>
            <p:spPr>
              <a:xfrm>
                <a:off x="6750804" y="4088156"/>
                <a:ext cx="189247" cy="387035"/>
              </a:xfrm>
              <a:custGeom>
                <a:avLst/>
                <a:gdLst/>
                <a:ahLst/>
                <a:cxnLst/>
                <a:rect l="l" t="t" r="r" b="b"/>
                <a:pathLst>
                  <a:path w="6026" h="12324" extrusionOk="0">
                    <a:moveTo>
                      <a:pt x="3013" y="0"/>
                    </a:moveTo>
                    <a:cubicBezTo>
                      <a:pt x="1370" y="0"/>
                      <a:pt x="25" y="1405"/>
                      <a:pt x="1" y="3144"/>
                    </a:cubicBezTo>
                    <a:lnTo>
                      <a:pt x="1" y="12323"/>
                    </a:lnTo>
                    <a:lnTo>
                      <a:pt x="6025" y="12323"/>
                    </a:lnTo>
                    <a:lnTo>
                      <a:pt x="6025" y="3144"/>
                    </a:lnTo>
                    <a:cubicBezTo>
                      <a:pt x="6002" y="1405"/>
                      <a:pt x="4656" y="0"/>
                      <a:pt x="301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7" name="Google Shape;1237;p42"/>
              <p:cNvSpPr/>
              <p:nvPr/>
            </p:nvSpPr>
            <p:spPr>
              <a:xfrm>
                <a:off x="6756803" y="4291943"/>
                <a:ext cx="17964" cy="1758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60" extrusionOk="0">
                    <a:moveTo>
                      <a:pt x="286" y="0"/>
                    </a:moveTo>
                    <a:cubicBezTo>
                      <a:pt x="131" y="0"/>
                      <a:pt x="0" y="119"/>
                      <a:pt x="0" y="274"/>
                    </a:cubicBezTo>
                    <a:cubicBezTo>
                      <a:pt x="0" y="429"/>
                      <a:pt x="131" y="560"/>
                      <a:pt x="286" y="560"/>
                    </a:cubicBezTo>
                    <a:cubicBezTo>
                      <a:pt x="441" y="560"/>
                      <a:pt x="572" y="429"/>
                      <a:pt x="572" y="274"/>
                    </a:cubicBezTo>
                    <a:cubicBezTo>
                      <a:pt x="572" y="119"/>
                      <a:pt x="441" y="0"/>
                      <a:pt x="286" y="0"/>
                    </a:cubicBezTo>
                    <a:close/>
                  </a:path>
                </a:pathLst>
              </a:custGeom>
              <a:solidFill>
                <a:srgbClr val="F5AD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" name="Google Shape;1238;p42"/>
              <p:cNvSpPr/>
              <p:nvPr/>
            </p:nvSpPr>
            <p:spPr>
              <a:xfrm>
                <a:off x="6625184" y="2922563"/>
                <a:ext cx="44532" cy="217637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6930" extrusionOk="0">
                    <a:moveTo>
                      <a:pt x="0" y="0"/>
                    </a:moveTo>
                    <a:lnTo>
                      <a:pt x="0" y="6930"/>
                    </a:lnTo>
                    <a:lnTo>
                      <a:pt x="1417" y="6930"/>
                    </a:lnTo>
                    <a:lnTo>
                      <a:pt x="141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9" name="Google Shape;1239;p42"/>
              <p:cNvSpPr/>
              <p:nvPr/>
            </p:nvSpPr>
            <p:spPr>
              <a:xfrm>
                <a:off x="6585174" y="2775019"/>
                <a:ext cx="124552" cy="112838"/>
              </a:xfrm>
              <a:custGeom>
                <a:avLst/>
                <a:gdLst/>
                <a:ahLst/>
                <a:cxnLst/>
                <a:rect l="l" t="t" r="r" b="b"/>
                <a:pathLst>
                  <a:path w="3966" h="3593" extrusionOk="0">
                    <a:moveTo>
                      <a:pt x="1966" y="0"/>
                    </a:moveTo>
                    <a:cubicBezTo>
                      <a:pt x="1165" y="0"/>
                      <a:pt x="439" y="543"/>
                      <a:pt x="239" y="1356"/>
                    </a:cubicBezTo>
                    <a:cubicBezTo>
                      <a:pt x="0" y="2320"/>
                      <a:pt x="584" y="3297"/>
                      <a:pt x="1548" y="3535"/>
                    </a:cubicBezTo>
                    <a:cubicBezTo>
                      <a:pt x="1697" y="3574"/>
                      <a:pt x="1847" y="3593"/>
                      <a:pt x="1995" y="3593"/>
                    </a:cubicBezTo>
                    <a:cubicBezTo>
                      <a:pt x="2789" y="3593"/>
                      <a:pt x="3516" y="3050"/>
                      <a:pt x="3727" y="2237"/>
                    </a:cubicBezTo>
                    <a:cubicBezTo>
                      <a:pt x="3965" y="1273"/>
                      <a:pt x="3382" y="296"/>
                      <a:pt x="2417" y="58"/>
                    </a:cubicBezTo>
                    <a:cubicBezTo>
                      <a:pt x="2266" y="19"/>
                      <a:pt x="2115" y="0"/>
                      <a:pt x="19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" name="Google Shape;1240;p42"/>
              <p:cNvSpPr/>
              <p:nvPr/>
            </p:nvSpPr>
            <p:spPr>
              <a:xfrm>
                <a:off x="6594156" y="2722981"/>
                <a:ext cx="93116" cy="79486"/>
              </a:xfrm>
              <a:custGeom>
                <a:avLst/>
                <a:gdLst/>
                <a:ahLst/>
                <a:cxnLst/>
                <a:rect l="l" t="t" r="r" b="b"/>
                <a:pathLst>
                  <a:path w="2965" h="2531" extrusionOk="0">
                    <a:moveTo>
                      <a:pt x="1691" y="1"/>
                    </a:moveTo>
                    <a:cubicBezTo>
                      <a:pt x="572" y="1"/>
                      <a:pt x="0" y="1358"/>
                      <a:pt x="798" y="2156"/>
                    </a:cubicBezTo>
                    <a:cubicBezTo>
                      <a:pt x="1057" y="2414"/>
                      <a:pt x="1375" y="2530"/>
                      <a:pt x="1688" y="2530"/>
                    </a:cubicBezTo>
                    <a:cubicBezTo>
                      <a:pt x="2340" y="2530"/>
                      <a:pt x="2965" y="2027"/>
                      <a:pt x="2965" y="1263"/>
                    </a:cubicBezTo>
                    <a:cubicBezTo>
                      <a:pt x="2953" y="560"/>
                      <a:pt x="2393" y="1"/>
                      <a:pt x="169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" name="Google Shape;1241;p42"/>
              <p:cNvSpPr/>
              <p:nvPr/>
            </p:nvSpPr>
            <p:spPr>
              <a:xfrm>
                <a:off x="6605368" y="2636617"/>
                <a:ext cx="73299" cy="63093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2009" extrusionOk="0">
                    <a:moveTo>
                      <a:pt x="1334" y="0"/>
                    </a:moveTo>
                    <a:cubicBezTo>
                      <a:pt x="441" y="0"/>
                      <a:pt x="0" y="1084"/>
                      <a:pt x="631" y="1715"/>
                    </a:cubicBezTo>
                    <a:cubicBezTo>
                      <a:pt x="835" y="1918"/>
                      <a:pt x="1083" y="2009"/>
                      <a:pt x="1327" y="2009"/>
                    </a:cubicBezTo>
                    <a:cubicBezTo>
                      <a:pt x="1841" y="2009"/>
                      <a:pt x="2334" y="1606"/>
                      <a:pt x="2334" y="1000"/>
                    </a:cubicBezTo>
                    <a:cubicBezTo>
                      <a:pt x="2334" y="453"/>
                      <a:pt x="1893" y="0"/>
                      <a:pt x="13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" name="Google Shape;1242;p42"/>
              <p:cNvSpPr/>
              <p:nvPr/>
            </p:nvSpPr>
            <p:spPr>
              <a:xfrm>
                <a:off x="6530216" y="2920833"/>
                <a:ext cx="605771" cy="278876"/>
              </a:xfrm>
              <a:custGeom>
                <a:avLst/>
                <a:gdLst/>
                <a:ahLst/>
                <a:cxnLst/>
                <a:rect l="l" t="t" r="r" b="b"/>
                <a:pathLst>
                  <a:path w="19289" h="8880" extrusionOk="0">
                    <a:moveTo>
                      <a:pt x="10034" y="0"/>
                    </a:moveTo>
                    <a:cubicBezTo>
                      <a:pt x="9845" y="0"/>
                      <a:pt x="9657" y="63"/>
                      <a:pt x="9501" y="190"/>
                    </a:cubicBezTo>
                    <a:lnTo>
                      <a:pt x="631" y="7333"/>
                    </a:lnTo>
                    <a:cubicBezTo>
                      <a:pt x="0" y="7845"/>
                      <a:pt x="357" y="8857"/>
                      <a:pt x="1167" y="8857"/>
                    </a:cubicBezTo>
                    <a:cubicBezTo>
                      <a:pt x="1357" y="8857"/>
                      <a:pt x="1548" y="8798"/>
                      <a:pt x="1703" y="8679"/>
                    </a:cubicBezTo>
                    <a:lnTo>
                      <a:pt x="10025" y="1975"/>
                    </a:lnTo>
                    <a:lnTo>
                      <a:pt x="17740" y="8655"/>
                    </a:lnTo>
                    <a:cubicBezTo>
                      <a:pt x="17907" y="8805"/>
                      <a:pt x="18117" y="8879"/>
                      <a:pt x="18326" y="8879"/>
                    </a:cubicBezTo>
                    <a:cubicBezTo>
                      <a:pt x="18567" y="8879"/>
                      <a:pt x="18807" y="8781"/>
                      <a:pt x="18979" y="8583"/>
                    </a:cubicBezTo>
                    <a:cubicBezTo>
                      <a:pt x="19288" y="8214"/>
                      <a:pt x="19241" y="7655"/>
                      <a:pt x="18860" y="7357"/>
                    </a:cubicBezTo>
                    <a:lnTo>
                      <a:pt x="10597" y="213"/>
                    </a:lnTo>
                    <a:cubicBezTo>
                      <a:pt x="10437" y="72"/>
                      <a:pt x="10236" y="0"/>
                      <a:pt x="100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" name="Google Shape;1243;p42"/>
              <p:cNvSpPr/>
              <p:nvPr/>
            </p:nvSpPr>
            <p:spPr>
              <a:xfrm>
                <a:off x="8553828" y="3724330"/>
                <a:ext cx="94655" cy="164939"/>
              </a:xfrm>
              <a:custGeom>
                <a:avLst/>
                <a:gdLst/>
                <a:ahLst/>
                <a:cxnLst/>
                <a:rect l="l" t="t" r="r" b="b"/>
                <a:pathLst>
                  <a:path w="3014" h="5252" extrusionOk="0">
                    <a:moveTo>
                      <a:pt x="1" y="1"/>
                    </a:moveTo>
                    <a:lnTo>
                      <a:pt x="1" y="5251"/>
                    </a:lnTo>
                    <a:lnTo>
                      <a:pt x="3013" y="5251"/>
                    </a:lnTo>
                    <a:lnTo>
                      <a:pt x="301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42"/>
              <p:cNvSpPr/>
              <p:nvPr/>
            </p:nvSpPr>
            <p:spPr>
              <a:xfrm>
                <a:off x="8535142" y="3705644"/>
                <a:ext cx="132027" cy="202311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6442" extrusionOk="0">
                    <a:moveTo>
                      <a:pt x="3608" y="596"/>
                    </a:moveTo>
                    <a:lnTo>
                      <a:pt x="3608" y="5834"/>
                    </a:lnTo>
                    <a:lnTo>
                      <a:pt x="596" y="5834"/>
                    </a:lnTo>
                    <a:lnTo>
                      <a:pt x="596" y="596"/>
                    </a:lnTo>
                    <a:close/>
                    <a:moveTo>
                      <a:pt x="0" y="0"/>
                    </a:moveTo>
                    <a:lnTo>
                      <a:pt x="0" y="6441"/>
                    </a:lnTo>
                    <a:lnTo>
                      <a:pt x="4203" y="6441"/>
                    </a:lnTo>
                    <a:lnTo>
                      <a:pt x="420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42"/>
              <p:cNvSpPr/>
              <p:nvPr/>
            </p:nvSpPr>
            <p:spPr>
              <a:xfrm>
                <a:off x="8598329" y="3724330"/>
                <a:ext cx="5653" cy="164939"/>
              </a:xfrm>
              <a:custGeom>
                <a:avLst/>
                <a:gdLst/>
                <a:ahLst/>
                <a:cxnLst/>
                <a:rect l="l" t="t" r="r" b="b"/>
                <a:pathLst>
                  <a:path w="180" h="5252" extrusionOk="0">
                    <a:moveTo>
                      <a:pt x="1" y="1"/>
                    </a:moveTo>
                    <a:lnTo>
                      <a:pt x="1" y="5251"/>
                    </a:lnTo>
                    <a:lnTo>
                      <a:pt x="179" y="5251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42"/>
              <p:cNvSpPr/>
              <p:nvPr/>
            </p:nvSpPr>
            <p:spPr>
              <a:xfrm>
                <a:off x="8553828" y="3777812"/>
                <a:ext cx="94655" cy="5621"/>
              </a:xfrm>
              <a:custGeom>
                <a:avLst/>
                <a:gdLst/>
                <a:ahLst/>
                <a:cxnLst/>
                <a:rect l="l" t="t" r="r" b="b"/>
                <a:pathLst>
                  <a:path w="3014" h="179" extrusionOk="0">
                    <a:moveTo>
                      <a:pt x="1" y="0"/>
                    </a:moveTo>
                    <a:lnTo>
                      <a:pt x="1" y="179"/>
                    </a:lnTo>
                    <a:lnTo>
                      <a:pt x="3013" y="179"/>
                    </a:lnTo>
                    <a:lnTo>
                      <a:pt x="30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42"/>
              <p:cNvSpPr/>
              <p:nvPr/>
            </p:nvSpPr>
            <p:spPr>
              <a:xfrm>
                <a:off x="8771088" y="4107219"/>
                <a:ext cx="197443" cy="213177"/>
              </a:xfrm>
              <a:custGeom>
                <a:avLst/>
                <a:gdLst/>
                <a:ahLst/>
                <a:cxnLst/>
                <a:rect l="l" t="t" r="r" b="b"/>
                <a:pathLst>
                  <a:path w="6287" h="6788" extrusionOk="0">
                    <a:moveTo>
                      <a:pt x="0" y="1"/>
                    </a:moveTo>
                    <a:lnTo>
                      <a:pt x="0" y="6787"/>
                    </a:lnTo>
                    <a:lnTo>
                      <a:pt x="6287" y="6787"/>
                    </a:lnTo>
                    <a:lnTo>
                      <a:pt x="62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42"/>
              <p:cNvSpPr/>
              <p:nvPr/>
            </p:nvSpPr>
            <p:spPr>
              <a:xfrm>
                <a:off x="8752402" y="4088533"/>
                <a:ext cx="234847" cy="250926"/>
              </a:xfrm>
              <a:custGeom>
                <a:avLst/>
                <a:gdLst/>
                <a:ahLst/>
                <a:cxnLst/>
                <a:rect l="l" t="t" r="r" b="b"/>
                <a:pathLst>
                  <a:path w="7478" h="7990" extrusionOk="0">
                    <a:moveTo>
                      <a:pt x="6882" y="596"/>
                    </a:moveTo>
                    <a:lnTo>
                      <a:pt x="6882" y="7382"/>
                    </a:lnTo>
                    <a:lnTo>
                      <a:pt x="595" y="7382"/>
                    </a:lnTo>
                    <a:lnTo>
                      <a:pt x="595" y="596"/>
                    </a:lnTo>
                    <a:close/>
                    <a:moveTo>
                      <a:pt x="0" y="0"/>
                    </a:moveTo>
                    <a:lnTo>
                      <a:pt x="0" y="7989"/>
                    </a:lnTo>
                    <a:lnTo>
                      <a:pt x="7477" y="7989"/>
                    </a:lnTo>
                    <a:lnTo>
                      <a:pt x="747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42"/>
              <p:cNvSpPr/>
              <p:nvPr/>
            </p:nvSpPr>
            <p:spPr>
              <a:xfrm>
                <a:off x="8898969" y="4107219"/>
                <a:ext cx="5998" cy="216161"/>
              </a:xfrm>
              <a:custGeom>
                <a:avLst/>
                <a:gdLst/>
                <a:ahLst/>
                <a:cxnLst/>
                <a:rect l="l" t="t" r="r" b="b"/>
                <a:pathLst>
                  <a:path w="191" h="6883" extrusionOk="0">
                    <a:moveTo>
                      <a:pt x="0" y="1"/>
                    </a:moveTo>
                    <a:lnTo>
                      <a:pt x="0" y="6882"/>
                    </a:lnTo>
                    <a:lnTo>
                      <a:pt x="191" y="6882"/>
                    </a:lnTo>
                    <a:lnTo>
                      <a:pt x="19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42"/>
              <p:cNvSpPr/>
              <p:nvPr/>
            </p:nvSpPr>
            <p:spPr>
              <a:xfrm>
                <a:off x="8834652" y="4107219"/>
                <a:ext cx="5998" cy="213177"/>
              </a:xfrm>
              <a:custGeom>
                <a:avLst/>
                <a:gdLst/>
                <a:ahLst/>
                <a:cxnLst/>
                <a:rect l="l" t="t" r="r" b="b"/>
                <a:pathLst>
                  <a:path w="191" h="6788" extrusionOk="0">
                    <a:moveTo>
                      <a:pt x="0" y="1"/>
                    </a:moveTo>
                    <a:lnTo>
                      <a:pt x="0" y="6787"/>
                    </a:lnTo>
                    <a:lnTo>
                      <a:pt x="191" y="6787"/>
                    </a:lnTo>
                    <a:lnTo>
                      <a:pt x="19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42"/>
              <p:cNvSpPr/>
              <p:nvPr/>
            </p:nvSpPr>
            <p:spPr>
              <a:xfrm>
                <a:off x="8771088" y="4180519"/>
                <a:ext cx="197820" cy="5998"/>
              </a:xfrm>
              <a:custGeom>
                <a:avLst/>
                <a:gdLst/>
                <a:ahLst/>
                <a:cxnLst/>
                <a:rect l="l" t="t" r="r" b="b"/>
                <a:pathLst>
                  <a:path w="6299" h="191" extrusionOk="0">
                    <a:moveTo>
                      <a:pt x="0" y="0"/>
                    </a:moveTo>
                    <a:lnTo>
                      <a:pt x="0" y="191"/>
                    </a:lnTo>
                    <a:lnTo>
                      <a:pt x="6299" y="191"/>
                    </a:lnTo>
                    <a:lnTo>
                      <a:pt x="629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42"/>
              <p:cNvSpPr/>
              <p:nvPr/>
            </p:nvSpPr>
            <p:spPr>
              <a:xfrm>
                <a:off x="8222160" y="4107219"/>
                <a:ext cx="197098" cy="213177"/>
              </a:xfrm>
              <a:custGeom>
                <a:avLst/>
                <a:gdLst/>
                <a:ahLst/>
                <a:cxnLst/>
                <a:rect l="l" t="t" r="r" b="b"/>
                <a:pathLst>
                  <a:path w="6276" h="6788" extrusionOk="0">
                    <a:moveTo>
                      <a:pt x="1" y="1"/>
                    </a:moveTo>
                    <a:lnTo>
                      <a:pt x="1" y="6787"/>
                    </a:lnTo>
                    <a:lnTo>
                      <a:pt x="6276" y="6787"/>
                    </a:lnTo>
                    <a:lnTo>
                      <a:pt x="627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42"/>
              <p:cNvSpPr/>
              <p:nvPr/>
            </p:nvSpPr>
            <p:spPr>
              <a:xfrm>
                <a:off x="8203097" y="4088533"/>
                <a:ext cx="234847" cy="250926"/>
              </a:xfrm>
              <a:custGeom>
                <a:avLst/>
                <a:gdLst/>
                <a:ahLst/>
                <a:cxnLst/>
                <a:rect l="l" t="t" r="r" b="b"/>
                <a:pathLst>
                  <a:path w="7478" h="7990" extrusionOk="0">
                    <a:moveTo>
                      <a:pt x="6883" y="596"/>
                    </a:moveTo>
                    <a:lnTo>
                      <a:pt x="6883" y="7382"/>
                    </a:lnTo>
                    <a:lnTo>
                      <a:pt x="608" y="7382"/>
                    </a:lnTo>
                    <a:lnTo>
                      <a:pt x="608" y="596"/>
                    </a:lnTo>
                    <a:close/>
                    <a:moveTo>
                      <a:pt x="1" y="0"/>
                    </a:moveTo>
                    <a:lnTo>
                      <a:pt x="1" y="7989"/>
                    </a:lnTo>
                    <a:lnTo>
                      <a:pt x="7478" y="7989"/>
                    </a:lnTo>
                    <a:lnTo>
                      <a:pt x="74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42"/>
              <p:cNvSpPr/>
              <p:nvPr/>
            </p:nvSpPr>
            <p:spPr>
              <a:xfrm>
                <a:off x="8349664" y="4107219"/>
                <a:ext cx="6030" cy="216161"/>
              </a:xfrm>
              <a:custGeom>
                <a:avLst/>
                <a:gdLst/>
                <a:ahLst/>
                <a:cxnLst/>
                <a:rect l="l" t="t" r="r" b="b"/>
                <a:pathLst>
                  <a:path w="192" h="6883" extrusionOk="0">
                    <a:moveTo>
                      <a:pt x="1" y="1"/>
                    </a:moveTo>
                    <a:lnTo>
                      <a:pt x="1" y="6882"/>
                    </a:lnTo>
                    <a:lnTo>
                      <a:pt x="191" y="6882"/>
                    </a:lnTo>
                    <a:lnTo>
                      <a:pt x="19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42"/>
              <p:cNvSpPr/>
              <p:nvPr/>
            </p:nvSpPr>
            <p:spPr>
              <a:xfrm>
                <a:off x="8285378" y="4107219"/>
                <a:ext cx="5998" cy="213177"/>
              </a:xfrm>
              <a:custGeom>
                <a:avLst/>
                <a:gdLst/>
                <a:ahLst/>
                <a:cxnLst/>
                <a:rect l="l" t="t" r="r" b="b"/>
                <a:pathLst>
                  <a:path w="191" h="6788" extrusionOk="0">
                    <a:moveTo>
                      <a:pt x="0" y="1"/>
                    </a:moveTo>
                    <a:lnTo>
                      <a:pt x="0" y="6787"/>
                    </a:lnTo>
                    <a:lnTo>
                      <a:pt x="191" y="6787"/>
                    </a:lnTo>
                    <a:lnTo>
                      <a:pt x="19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42"/>
              <p:cNvSpPr/>
              <p:nvPr/>
            </p:nvSpPr>
            <p:spPr>
              <a:xfrm>
                <a:off x="8222160" y="4180519"/>
                <a:ext cx="197475" cy="5998"/>
              </a:xfrm>
              <a:custGeom>
                <a:avLst/>
                <a:gdLst/>
                <a:ahLst/>
                <a:cxnLst/>
                <a:rect l="l" t="t" r="r" b="b"/>
                <a:pathLst>
                  <a:path w="6288" h="191" extrusionOk="0">
                    <a:moveTo>
                      <a:pt x="1" y="0"/>
                    </a:moveTo>
                    <a:lnTo>
                      <a:pt x="1" y="191"/>
                    </a:lnTo>
                    <a:lnTo>
                      <a:pt x="6287" y="191"/>
                    </a:lnTo>
                    <a:lnTo>
                      <a:pt x="628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42"/>
              <p:cNvSpPr/>
              <p:nvPr/>
            </p:nvSpPr>
            <p:spPr>
              <a:xfrm>
                <a:off x="8492903" y="4088156"/>
                <a:ext cx="207179" cy="386658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12312" extrusionOk="0">
                    <a:moveTo>
                      <a:pt x="0" y="0"/>
                    </a:moveTo>
                    <a:lnTo>
                      <a:pt x="0" y="12311"/>
                    </a:lnTo>
                    <a:lnTo>
                      <a:pt x="6596" y="12311"/>
                    </a:lnTo>
                    <a:lnTo>
                      <a:pt x="659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42"/>
              <p:cNvSpPr/>
              <p:nvPr/>
            </p:nvSpPr>
            <p:spPr>
              <a:xfrm>
                <a:off x="8448402" y="4440364"/>
                <a:ext cx="295804" cy="34451"/>
              </a:xfrm>
              <a:custGeom>
                <a:avLst/>
                <a:gdLst/>
                <a:ahLst/>
                <a:cxnLst/>
                <a:rect l="l" t="t" r="r" b="b"/>
                <a:pathLst>
                  <a:path w="9419" h="1097" extrusionOk="0">
                    <a:moveTo>
                      <a:pt x="0" y="1"/>
                    </a:moveTo>
                    <a:lnTo>
                      <a:pt x="0" y="1096"/>
                    </a:lnTo>
                    <a:lnTo>
                      <a:pt x="9418" y="1096"/>
                    </a:lnTo>
                    <a:lnTo>
                      <a:pt x="941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42"/>
              <p:cNvSpPr/>
              <p:nvPr/>
            </p:nvSpPr>
            <p:spPr>
              <a:xfrm>
                <a:off x="8499623" y="4274734"/>
                <a:ext cx="19094" cy="16331"/>
              </a:xfrm>
              <a:custGeom>
                <a:avLst/>
                <a:gdLst/>
                <a:ahLst/>
                <a:cxnLst/>
                <a:rect l="l" t="t" r="r" b="b"/>
                <a:pathLst>
                  <a:path w="608" h="520" extrusionOk="0">
                    <a:moveTo>
                      <a:pt x="346" y="0"/>
                    </a:moveTo>
                    <a:cubicBezTo>
                      <a:pt x="119" y="0"/>
                      <a:pt x="0" y="286"/>
                      <a:pt x="167" y="441"/>
                    </a:cubicBezTo>
                    <a:cubicBezTo>
                      <a:pt x="217" y="495"/>
                      <a:pt x="281" y="519"/>
                      <a:pt x="345" y="519"/>
                    </a:cubicBezTo>
                    <a:cubicBezTo>
                      <a:pt x="477" y="519"/>
                      <a:pt x="608" y="415"/>
                      <a:pt x="608" y="262"/>
                    </a:cubicBezTo>
                    <a:cubicBezTo>
                      <a:pt x="596" y="120"/>
                      <a:pt x="489" y="0"/>
                      <a:pt x="3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42"/>
              <p:cNvSpPr/>
              <p:nvPr/>
            </p:nvSpPr>
            <p:spPr>
              <a:xfrm>
                <a:off x="8407638" y="3372673"/>
                <a:ext cx="59104" cy="296903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9454" extrusionOk="0">
                    <a:moveTo>
                      <a:pt x="0" y="0"/>
                    </a:moveTo>
                    <a:lnTo>
                      <a:pt x="0" y="9454"/>
                    </a:lnTo>
                    <a:lnTo>
                      <a:pt x="1882" y="9454"/>
                    </a:lnTo>
                    <a:lnTo>
                      <a:pt x="18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42"/>
              <p:cNvSpPr/>
              <p:nvPr/>
            </p:nvSpPr>
            <p:spPr>
              <a:xfrm>
                <a:off x="8373595" y="3241226"/>
                <a:ext cx="112964" cy="112964"/>
              </a:xfrm>
              <a:custGeom>
                <a:avLst/>
                <a:gdLst/>
                <a:ahLst/>
                <a:cxnLst/>
                <a:rect l="l" t="t" r="r" b="b"/>
                <a:pathLst>
                  <a:path w="3597" h="3597" extrusionOk="0">
                    <a:moveTo>
                      <a:pt x="1799" y="1"/>
                    </a:moveTo>
                    <a:cubicBezTo>
                      <a:pt x="811" y="1"/>
                      <a:pt x="1" y="810"/>
                      <a:pt x="1" y="1799"/>
                    </a:cubicBezTo>
                    <a:cubicBezTo>
                      <a:pt x="1" y="2787"/>
                      <a:pt x="811" y="3596"/>
                      <a:pt x="1799" y="3596"/>
                    </a:cubicBezTo>
                    <a:cubicBezTo>
                      <a:pt x="2787" y="3596"/>
                      <a:pt x="3597" y="2787"/>
                      <a:pt x="3597" y="1799"/>
                    </a:cubicBezTo>
                    <a:cubicBezTo>
                      <a:pt x="3597" y="810"/>
                      <a:pt x="2787" y="1"/>
                      <a:pt x="179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1262;p42"/>
              <p:cNvSpPr/>
              <p:nvPr/>
            </p:nvSpPr>
            <p:spPr>
              <a:xfrm>
                <a:off x="8376987" y="3189251"/>
                <a:ext cx="92739" cy="79486"/>
              </a:xfrm>
              <a:custGeom>
                <a:avLst/>
                <a:gdLst/>
                <a:ahLst/>
                <a:cxnLst/>
                <a:rect l="l" t="t" r="r" b="b"/>
                <a:pathLst>
                  <a:path w="2953" h="2531" extrusionOk="0">
                    <a:moveTo>
                      <a:pt x="1691" y="1"/>
                    </a:moveTo>
                    <a:cubicBezTo>
                      <a:pt x="560" y="1"/>
                      <a:pt x="0" y="1358"/>
                      <a:pt x="798" y="2156"/>
                    </a:cubicBezTo>
                    <a:cubicBezTo>
                      <a:pt x="1057" y="2414"/>
                      <a:pt x="1374" y="2530"/>
                      <a:pt x="1685" y="2530"/>
                    </a:cubicBezTo>
                    <a:cubicBezTo>
                      <a:pt x="2333" y="2530"/>
                      <a:pt x="2953" y="2027"/>
                      <a:pt x="2953" y="1263"/>
                    </a:cubicBezTo>
                    <a:cubicBezTo>
                      <a:pt x="2953" y="560"/>
                      <a:pt x="2393" y="1"/>
                      <a:pt x="16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3" name="Google Shape;1263;p42"/>
              <p:cNvSpPr/>
              <p:nvPr/>
            </p:nvSpPr>
            <p:spPr>
              <a:xfrm>
                <a:off x="8387821" y="3118213"/>
                <a:ext cx="73676" cy="63124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2010" extrusionOk="0">
                    <a:moveTo>
                      <a:pt x="1346" y="1"/>
                    </a:moveTo>
                    <a:cubicBezTo>
                      <a:pt x="453" y="1"/>
                      <a:pt x="0" y="1084"/>
                      <a:pt x="631" y="1715"/>
                    </a:cubicBezTo>
                    <a:cubicBezTo>
                      <a:pt x="835" y="1918"/>
                      <a:pt x="1085" y="2009"/>
                      <a:pt x="1330" y="2009"/>
                    </a:cubicBezTo>
                    <a:cubicBezTo>
                      <a:pt x="1848" y="2009"/>
                      <a:pt x="2346" y="1606"/>
                      <a:pt x="2346" y="1001"/>
                    </a:cubicBezTo>
                    <a:cubicBezTo>
                      <a:pt x="2346" y="453"/>
                      <a:pt x="1894" y="1"/>
                      <a:pt x="13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4" name="Google Shape;1264;p42"/>
              <p:cNvSpPr/>
              <p:nvPr/>
            </p:nvSpPr>
            <p:spPr>
              <a:xfrm>
                <a:off x="8115980" y="3422967"/>
                <a:ext cx="1030712" cy="720211"/>
              </a:xfrm>
              <a:custGeom>
                <a:avLst/>
                <a:gdLst/>
                <a:ahLst/>
                <a:cxnLst/>
                <a:rect l="l" t="t" r="r" b="b"/>
                <a:pathLst>
                  <a:path w="32820" h="22933" extrusionOk="0">
                    <a:moveTo>
                      <a:pt x="15455" y="0"/>
                    </a:moveTo>
                    <a:cubicBezTo>
                      <a:pt x="15241" y="0"/>
                      <a:pt x="15038" y="95"/>
                      <a:pt x="14919" y="262"/>
                    </a:cubicBezTo>
                    <a:lnTo>
                      <a:pt x="1" y="19788"/>
                    </a:lnTo>
                    <a:lnTo>
                      <a:pt x="1703" y="19788"/>
                    </a:lnTo>
                    <a:lnTo>
                      <a:pt x="15455" y="1774"/>
                    </a:lnTo>
                    <a:lnTo>
                      <a:pt x="31350" y="22658"/>
                    </a:lnTo>
                    <a:cubicBezTo>
                      <a:pt x="31499" y="22852"/>
                      <a:pt x="31687" y="22933"/>
                      <a:pt x="31870" y="22933"/>
                    </a:cubicBezTo>
                    <a:cubicBezTo>
                      <a:pt x="32361" y="22933"/>
                      <a:pt x="32820" y="22356"/>
                      <a:pt x="32421" y="21836"/>
                    </a:cubicBezTo>
                    <a:lnTo>
                      <a:pt x="15979" y="262"/>
                    </a:lnTo>
                    <a:cubicBezTo>
                      <a:pt x="15860" y="95"/>
                      <a:pt x="15657" y="0"/>
                      <a:pt x="154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5" name="Google Shape;1265;p42"/>
              <p:cNvSpPr/>
              <p:nvPr/>
            </p:nvSpPr>
            <p:spPr>
              <a:xfrm>
                <a:off x="5558765" y="3193742"/>
                <a:ext cx="72200" cy="230356"/>
              </a:xfrm>
              <a:custGeom>
                <a:avLst/>
                <a:gdLst/>
                <a:ahLst/>
                <a:cxnLst/>
                <a:rect l="l" t="t" r="r" b="b"/>
                <a:pathLst>
                  <a:path w="2299" h="7335" extrusionOk="0">
                    <a:moveTo>
                      <a:pt x="1" y="1"/>
                    </a:moveTo>
                    <a:lnTo>
                      <a:pt x="1" y="7335"/>
                    </a:lnTo>
                    <a:lnTo>
                      <a:pt x="2299" y="7335"/>
                    </a:lnTo>
                    <a:lnTo>
                      <a:pt x="229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6" name="Google Shape;1266;p42"/>
              <p:cNvSpPr/>
              <p:nvPr/>
            </p:nvSpPr>
            <p:spPr>
              <a:xfrm>
                <a:off x="5522869" y="2996707"/>
                <a:ext cx="145876" cy="145845"/>
              </a:xfrm>
              <a:custGeom>
                <a:avLst/>
                <a:gdLst/>
                <a:ahLst/>
                <a:cxnLst/>
                <a:rect l="l" t="t" r="r" b="b"/>
                <a:pathLst>
                  <a:path w="4645" h="4644" extrusionOk="0">
                    <a:moveTo>
                      <a:pt x="2322" y="0"/>
                    </a:moveTo>
                    <a:cubicBezTo>
                      <a:pt x="1037" y="0"/>
                      <a:pt x="1" y="1036"/>
                      <a:pt x="1" y="2322"/>
                    </a:cubicBezTo>
                    <a:cubicBezTo>
                      <a:pt x="1" y="3596"/>
                      <a:pt x="1037" y="4643"/>
                      <a:pt x="2322" y="4643"/>
                    </a:cubicBezTo>
                    <a:cubicBezTo>
                      <a:pt x="3608" y="4643"/>
                      <a:pt x="4644" y="3596"/>
                      <a:pt x="4644" y="2322"/>
                    </a:cubicBezTo>
                    <a:cubicBezTo>
                      <a:pt x="4644" y="1036"/>
                      <a:pt x="3608" y="0"/>
                      <a:pt x="23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7" name="Google Shape;1267;p42"/>
              <p:cNvSpPr/>
              <p:nvPr/>
            </p:nvSpPr>
            <p:spPr>
              <a:xfrm>
                <a:off x="5526983" y="2928998"/>
                <a:ext cx="120061" cy="102946"/>
              </a:xfrm>
              <a:custGeom>
                <a:avLst/>
                <a:gdLst/>
                <a:ahLst/>
                <a:cxnLst/>
                <a:rect l="l" t="t" r="r" b="b"/>
                <a:pathLst>
                  <a:path w="3823" h="3278" extrusionOk="0">
                    <a:moveTo>
                      <a:pt x="2191" y="1"/>
                    </a:moveTo>
                    <a:cubicBezTo>
                      <a:pt x="727" y="1"/>
                      <a:pt x="1" y="1763"/>
                      <a:pt x="1025" y="2799"/>
                    </a:cubicBezTo>
                    <a:cubicBezTo>
                      <a:pt x="1359" y="3130"/>
                      <a:pt x="1770" y="3278"/>
                      <a:pt x="2172" y="3278"/>
                    </a:cubicBezTo>
                    <a:cubicBezTo>
                      <a:pt x="3015" y="3278"/>
                      <a:pt x="3823" y="2627"/>
                      <a:pt x="3823" y="1644"/>
                    </a:cubicBezTo>
                    <a:cubicBezTo>
                      <a:pt x="3823" y="739"/>
                      <a:pt x="3096" y="1"/>
                      <a:pt x="219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8" name="Google Shape;1268;p42"/>
              <p:cNvSpPr/>
              <p:nvPr/>
            </p:nvSpPr>
            <p:spPr>
              <a:xfrm>
                <a:off x="5555028" y="2837390"/>
                <a:ext cx="81182" cy="81182"/>
              </a:xfrm>
              <a:custGeom>
                <a:avLst/>
                <a:gdLst/>
                <a:ahLst/>
                <a:cxnLst/>
                <a:rect l="l" t="t" r="r" b="b"/>
                <a:pathLst>
                  <a:path w="2585" h="2585" extrusionOk="0">
                    <a:moveTo>
                      <a:pt x="1298" y="1"/>
                    </a:moveTo>
                    <a:cubicBezTo>
                      <a:pt x="584" y="1"/>
                      <a:pt x="1" y="584"/>
                      <a:pt x="1" y="1299"/>
                    </a:cubicBezTo>
                    <a:cubicBezTo>
                      <a:pt x="1" y="2013"/>
                      <a:pt x="584" y="2585"/>
                      <a:pt x="1298" y="2585"/>
                    </a:cubicBezTo>
                    <a:cubicBezTo>
                      <a:pt x="2013" y="2585"/>
                      <a:pt x="2584" y="2013"/>
                      <a:pt x="2584" y="1299"/>
                    </a:cubicBezTo>
                    <a:cubicBezTo>
                      <a:pt x="2584" y="584"/>
                      <a:pt x="2013" y="1"/>
                      <a:pt x="12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9" name="Google Shape;1269;p42"/>
              <p:cNvSpPr/>
              <p:nvPr/>
            </p:nvSpPr>
            <p:spPr>
              <a:xfrm>
                <a:off x="6008233" y="3274516"/>
                <a:ext cx="102475" cy="178380"/>
              </a:xfrm>
              <a:custGeom>
                <a:avLst/>
                <a:gdLst/>
                <a:ahLst/>
                <a:cxnLst/>
                <a:rect l="l" t="t" r="r" b="b"/>
                <a:pathLst>
                  <a:path w="3263" h="5680" extrusionOk="0">
                    <a:moveTo>
                      <a:pt x="0" y="0"/>
                    </a:moveTo>
                    <a:lnTo>
                      <a:pt x="0" y="5680"/>
                    </a:lnTo>
                    <a:lnTo>
                      <a:pt x="3262" y="5680"/>
                    </a:lnTo>
                    <a:lnTo>
                      <a:pt x="326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0" name="Google Shape;1270;p42"/>
              <p:cNvSpPr/>
              <p:nvPr/>
            </p:nvSpPr>
            <p:spPr>
              <a:xfrm>
                <a:off x="6055718" y="3274516"/>
                <a:ext cx="7506" cy="17838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5680" extrusionOk="0">
                    <a:moveTo>
                      <a:pt x="0" y="0"/>
                    </a:moveTo>
                    <a:lnTo>
                      <a:pt x="0" y="5680"/>
                    </a:lnTo>
                    <a:lnTo>
                      <a:pt x="238" y="5680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1" name="Google Shape;1271;p42"/>
              <p:cNvSpPr/>
              <p:nvPr/>
            </p:nvSpPr>
            <p:spPr>
              <a:xfrm>
                <a:off x="6008233" y="3359749"/>
                <a:ext cx="102475" cy="7883"/>
              </a:xfrm>
              <a:custGeom>
                <a:avLst/>
                <a:gdLst/>
                <a:ahLst/>
                <a:cxnLst/>
                <a:rect l="l" t="t" r="r" b="b"/>
                <a:pathLst>
                  <a:path w="3263" h="251" extrusionOk="0">
                    <a:moveTo>
                      <a:pt x="0" y="1"/>
                    </a:moveTo>
                    <a:lnTo>
                      <a:pt x="0" y="251"/>
                    </a:lnTo>
                    <a:lnTo>
                      <a:pt x="3262" y="251"/>
                    </a:lnTo>
                    <a:lnTo>
                      <a:pt x="326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2" name="Google Shape;1272;p42"/>
              <p:cNvSpPr/>
              <p:nvPr/>
            </p:nvSpPr>
            <p:spPr>
              <a:xfrm>
                <a:off x="5550914" y="3506347"/>
                <a:ext cx="297688" cy="29552"/>
              </a:xfrm>
              <a:custGeom>
                <a:avLst/>
                <a:gdLst/>
                <a:ahLst/>
                <a:cxnLst/>
                <a:rect l="l" t="t" r="r" b="b"/>
                <a:pathLst>
                  <a:path w="9479" h="941" extrusionOk="0">
                    <a:moveTo>
                      <a:pt x="1" y="0"/>
                    </a:moveTo>
                    <a:lnTo>
                      <a:pt x="1" y="941"/>
                    </a:lnTo>
                    <a:lnTo>
                      <a:pt x="9478" y="941"/>
                    </a:lnTo>
                    <a:lnTo>
                      <a:pt x="94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3" name="Google Shape;1273;p42"/>
              <p:cNvSpPr/>
              <p:nvPr/>
            </p:nvSpPr>
            <p:spPr>
              <a:xfrm>
                <a:off x="5915871" y="3506347"/>
                <a:ext cx="297657" cy="29552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941" extrusionOk="0">
                    <a:moveTo>
                      <a:pt x="0" y="0"/>
                    </a:moveTo>
                    <a:lnTo>
                      <a:pt x="0" y="941"/>
                    </a:lnTo>
                    <a:lnTo>
                      <a:pt x="9478" y="941"/>
                    </a:lnTo>
                    <a:lnTo>
                      <a:pt x="94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4" name="Google Shape;1274;p42"/>
              <p:cNvSpPr/>
              <p:nvPr/>
            </p:nvSpPr>
            <p:spPr>
              <a:xfrm>
                <a:off x="6286419" y="3506347"/>
                <a:ext cx="297657" cy="29552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941" extrusionOk="0">
                    <a:moveTo>
                      <a:pt x="0" y="0"/>
                    </a:moveTo>
                    <a:lnTo>
                      <a:pt x="0" y="941"/>
                    </a:lnTo>
                    <a:lnTo>
                      <a:pt x="9478" y="941"/>
                    </a:lnTo>
                    <a:lnTo>
                      <a:pt x="94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5" name="Google Shape;1275;p42"/>
              <p:cNvSpPr/>
              <p:nvPr/>
            </p:nvSpPr>
            <p:spPr>
              <a:xfrm>
                <a:off x="6255736" y="4031313"/>
                <a:ext cx="297688" cy="29584"/>
              </a:xfrm>
              <a:custGeom>
                <a:avLst/>
                <a:gdLst/>
                <a:ahLst/>
                <a:cxnLst/>
                <a:rect l="l" t="t" r="r" b="b"/>
                <a:pathLst>
                  <a:path w="9479" h="942" extrusionOk="0">
                    <a:moveTo>
                      <a:pt x="1" y="1"/>
                    </a:moveTo>
                    <a:lnTo>
                      <a:pt x="1" y="941"/>
                    </a:lnTo>
                    <a:lnTo>
                      <a:pt x="9478" y="941"/>
                    </a:lnTo>
                    <a:lnTo>
                      <a:pt x="94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6" name="Google Shape;1276;p42"/>
              <p:cNvSpPr/>
              <p:nvPr/>
            </p:nvSpPr>
            <p:spPr>
              <a:xfrm>
                <a:off x="5576728" y="3534392"/>
                <a:ext cx="250926" cy="271496"/>
              </a:xfrm>
              <a:custGeom>
                <a:avLst/>
                <a:gdLst/>
                <a:ahLst/>
                <a:cxnLst/>
                <a:rect l="l" t="t" r="r" b="b"/>
                <a:pathLst>
                  <a:path w="7990" h="8645" extrusionOk="0">
                    <a:moveTo>
                      <a:pt x="0" y="0"/>
                    </a:moveTo>
                    <a:lnTo>
                      <a:pt x="0" y="8644"/>
                    </a:lnTo>
                    <a:lnTo>
                      <a:pt x="7989" y="8644"/>
                    </a:lnTo>
                    <a:lnTo>
                      <a:pt x="798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7" name="Google Shape;1277;p42"/>
              <p:cNvSpPr/>
              <p:nvPr/>
            </p:nvSpPr>
            <p:spPr>
              <a:xfrm>
                <a:off x="5941655" y="3534392"/>
                <a:ext cx="250926" cy="271496"/>
              </a:xfrm>
              <a:custGeom>
                <a:avLst/>
                <a:gdLst/>
                <a:ahLst/>
                <a:cxnLst/>
                <a:rect l="l" t="t" r="r" b="b"/>
                <a:pathLst>
                  <a:path w="7990" h="8645" extrusionOk="0">
                    <a:moveTo>
                      <a:pt x="1" y="0"/>
                    </a:moveTo>
                    <a:lnTo>
                      <a:pt x="1" y="8644"/>
                    </a:lnTo>
                    <a:lnTo>
                      <a:pt x="7990" y="8644"/>
                    </a:lnTo>
                    <a:lnTo>
                      <a:pt x="799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42"/>
              <p:cNvSpPr/>
              <p:nvPr/>
            </p:nvSpPr>
            <p:spPr>
              <a:xfrm>
                <a:off x="6312202" y="3534392"/>
                <a:ext cx="250926" cy="271496"/>
              </a:xfrm>
              <a:custGeom>
                <a:avLst/>
                <a:gdLst/>
                <a:ahLst/>
                <a:cxnLst/>
                <a:rect l="l" t="t" r="r" b="b"/>
                <a:pathLst>
                  <a:path w="7990" h="8645" extrusionOk="0">
                    <a:moveTo>
                      <a:pt x="1" y="0"/>
                    </a:moveTo>
                    <a:lnTo>
                      <a:pt x="1" y="8644"/>
                    </a:lnTo>
                    <a:lnTo>
                      <a:pt x="7990" y="8644"/>
                    </a:lnTo>
                    <a:lnTo>
                      <a:pt x="799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42"/>
              <p:cNvSpPr/>
              <p:nvPr/>
            </p:nvSpPr>
            <p:spPr>
              <a:xfrm>
                <a:off x="6281551" y="4059358"/>
                <a:ext cx="250926" cy="271119"/>
              </a:xfrm>
              <a:custGeom>
                <a:avLst/>
                <a:gdLst/>
                <a:ahLst/>
                <a:cxnLst/>
                <a:rect l="l" t="t" r="r" b="b"/>
                <a:pathLst>
                  <a:path w="7990" h="8633" extrusionOk="0">
                    <a:moveTo>
                      <a:pt x="1" y="1"/>
                    </a:moveTo>
                    <a:lnTo>
                      <a:pt x="1" y="8633"/>
                    </a:lnTo>
                    <a:lnTo>
                      <a:pt x="7990" y="8633"/>
                    </a:lnTo>
                    <a:lnTo>
                      <a:pt x="799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42"/>
              <p:cNvSpPr/>
              <p:nvPr/>
            </p:nvSpPr>
            <p:spPr>
              <a:xfrm>
                <a:off x="5595038" y="4059358"/>
                <a:ext cx="250926" cy="271119"/>
              </a:xfrm>
              <a:custGeom>
                <a:avLst/>
                <a:gdLst/>
                <a:ahLst/>
                <a:cxnLst/>
                <a:rect l="l" t="t" r="r" b="b"/>
                <a:pathLst>
                  <a:path w="7990" h="8633" extrusionOk="0">
                    <a:moveTo>
                      <a:pt x="1" y="1"/>
                    </a:moveTo>
                    <a:lnTo>
                      <a:pt x="1" y="8633"/>
                    </a:lnTo>
                    <a:lnTo>
                      <a:pt x="7990" y="8633"/>
                    </a:lnTo>
                    <a:lnTo>
                      <a:pt x="799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42"/>
              <p:cNvSpPr/>
              <p:nvPr/>
            </p:nvSpPr>
            <p:spPr>
              <a:xfrm>
                <a:off x="5739375" y="3534392"/>
                <a:ext cx="7506" cy="274857"/>
              </a:xfrm>
              <a:custGeom>
                <a:avLst/>
                <a:gdLst/>
                <a:ahLst/>
                <a:cxnLst/>
                <a:rect l="l" t="t" r="r" b="b"/>
                <a:pathLst>
                  <a:path w="239" h="8752" extrusionOk="0">
                    <a:moveTo>
                      <a:pt x="0" y="0"/>
                    </a:moveTo>
                    <a:lnTo>
                      <a:pt x="0" y="8751"/>
                    </a:lnTo>
                    <a:lnTo>
                      <a:pt x="239" y="8751"/>
                    </a:lnTo>
                    <a:lnTo>
                      <a:pt x="23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" name="Google Shape;1282;p42"/>
              <p:cNvSpPr/>
              <p:nvPr/>
            </p:nvSpPr>
            <p:spPr>
              <a:xfrm>
                <a:off x="5657471" y="3534392"/>
                <a:ext cx="7537" cy="271496"/>
              </a:xfrm>
              <a:custGeom>
                <a:avLst/>
                <a:gdLst/>
                <a:ahLst/>
                <a:cxnLst/>
                <a:rect l="l" t="t" r="r" b="b"/>
                <a:pathLst>
                  <a:path w="240" h="8645" extrusionOk="0">
                    <a:moveTo>
                      <a:pt x="1" y="0"/>
                    </a:moveTo>
                    <a:lnTo>
                      <a:pt x="1" y="8644"/>
                    </a:lnTo>
                    <a:lnTo>
                      <a:pt x="239" y="8644"/>
                    </a:lnTo>
                    <a:lnTo>
                      <a:pt x="23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" name="Google Shape;1283;p42"/>
              <p:cNvSpPr/>
              <p:nvPr/>
            </p:nvSpPr>
            <p:spPr>
              <a:xfrm>
                <a:off x="5576728" y="3666010"/>
                <a:ext cx="251303" cy="7883"/>
              </a:xfrm>
              <a:custGeom>
                <a:avLst/>
                <a:gdLst/>
                <a:ahLst/>
                <a:cxnLst/>
                <a:rect l="l" t="t" r="r" b="b"/>
                <a:pathLst>
                  <a:path w="8002" h="251" extrusionOk="0">
                    <a:moveTo>
                      <a:pt x="0" y="0"/>
                    </a:moveTo>
                    <a:lnTo>
                      <a:pt x="0" y="250"/>
                    </a:lnTo>
                    <a:lnTo>
                      <a:pt x="8001" y="250"/>
                    </a:lnTo>
                    <a:lnTo>
                      <a:pt x="800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42"/>
              <p:cNvSpPr/>
              <p:nvPr/>
            </p:nvSpPr>
            <p:spPr>
              <a:xfrm>
                <a:off x="6104301" y="3534392"/>
                <a:ext cx="7537" cy="274857"/>
              </a:xfrm>
              <a:custGeom>
                <a:avLst/>
                <a:gdLst/>
                <a:ahLst/>
                <a:cxnLst/>
                <a:rect l="l" t="t" r="r" b="b"/>
                <a:pathLst>
                  <a:path w="240" h="8752" extrusionOk="0">
                    <a:moveTo>
                      <a:pt x="1" y="0"/>
                    </a:moveTo>
                    <a:lnTo>
                      <a:pt x="1" y="8751"/>
                    </a:lnTo>
                    <a:lnTo>
                      <a:pt x="239" y="8751"/>
                    </a:lnTo>
                    <a:lnTo>
                      <a:pt x="23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" name="Google Shape;1285;p42"/>
              <p:cNvSpPr/>
              <p:nvPr/>
            </p:nvSpPr>
            <p:spPr>
              <a:xfrm>
                <a:off x="6022428" y="3534392"/>
                <a:ext cx="7506" cy="271496"/>
              </a:xfrm>
              <a:custGeom>
                <a:avLst/>
                <a:gdLst/>
                <a:ahLst/>
                <a:cxnLst/>
                <a:rect l="l" t="t" r="r" b="b"/>
                <a:pathLst>
                  <a:path w="239" h="8645" extrusionOk="0">
                    <a:moveTo>
                      <a:pt x="0" y="0"/>
                    </a:moveTo>
                    <a:lnTo>
                      <a:pt x="0" y="8644"/>
                    </a:lnTo>
                    <a:lnTo>
                      <a:pt x="239" y="8644"/>
                    </a:lnTo>
                    <a:lnTo>
                      <a:pt x="23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" name="Google Shape;1286;p42"/>
              <p:cNvSpPr/>
              <p:nvPr/>
            </p:nvSpPr>
            <p:spPr>
              <a:xfrm>
                <a:off x="5941655" y="3666010"/>
                <a:ext cx="251303" cy="7883"/>
              </a:xfrm>
              <a:custGeom>
                <a:avLst/>
                <a:gdLst/>
                <a:ahLst/>
                <a:cxnLst/>
                <a:rect l="l" t="t" r="r" b="b"/>
                <a:pathLst>
                  <a:path w="8002" h="251" extrusionOk="0">
                    <a:moveTo>
                      <a:pt x="1" y="0"/>
                    </a:moveTo>
                    <a:lnTo>
                      <a:pt x="1" y="250"/>
                    </a:lnTo>
                    <a:lnTo>
                      <a:pt x="8002" y="250"/>
                    </a:lnTo>
                    <a:lnTo>
                      <a:pt x="800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" name="Google Shape;1287;p42"/>
              <p:cNvSpPr/>
              <p:nvPr/>
            </p:nvSpPr>
            <p:spPr>
              <a:xfrm>
                <a:off x="6474880" y="3534392"/>
                <a:ext cx="7506" cy="274857"/>
              </a:xfrm>
              <a:custGeom>
                <a:avLst/>
                <a:gdLst/>
                <a:ahLst/>
                <a:cxnLst/>
                <a:rect l="l" t="t" r="r" b="b"/>
                <a:pathLst>
                  <a:path w="239" h="8752" extrusionOk="0">
                    <a:moveTo>
                      <a:pt x="0" y="0"/>
                    </a:moveTo>
                    <a:lnTo>
                      <a:pt x="0" y="8751"/>
                    </a:lnTo>
                    <a:lnTo>
                      <a:pt x="238" y="8751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" name="Google Shape;1288;p42"/>
              <p:cNvSpPr/>
              <p:nvPr/>
            </p:nvSpPr>
            <p:spPr>
              <a:xfrm>
                <a:off x="6392976" y="3534392"/>
                <a:ext cx="7506" cy="271496"/>
              </a:xfrm>
              <a:custGeom>
                <a:avLst/>
                <a:gdLst/>
                <a:ahLst/>
                <a:cxnLst/>
                <a:rect l="l" t="t" r="r" b="b"/>
                <a:pathLst>
                  <a:path w="239" h="8645" extrusionOk="0">
                    <a:moveTo>
                      <a:pt x="1" y="0"/>
                    </a:moveTo>
                    <a:lnTo>
                      <a:pt x="1" y="8644"/>
                    </a:lnTo>
                    <a:lnTo>
                      <a:pt x="239" y="8644"/>
                    </a:lnTo>
                    <a:lnTo>
                      <a:pt x="23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" name="Google Shape;1289;p42"/>
              <p:cNvSpPr/>
              <p:nvPr/>
            </p:nvSpPr>
            <p:spPr>
              <a:xfrm>
                <a:off x="6312202" y="3666010"/>
                <a:ext cx="251303" cy="7883"/>
              </a:xfrm>
              <a:custGeom>
                <a:avLst/>
                <a:gdLst/>
                <a:ahLst/>
                <a:cxnLst/>
                <a:rect l="l" t="t" r="r" b="b"/>
                <a:pathLst>
                  <a:path w="8002" h="251" extrusionOk="0">
                    <a:moveTo>
                      <a:pt x="1" y="0"/>
                    </a:moveTo>
                    <a:lnTo>
                      <a:pt x="1" y="250"/>
                    </a:lnTo>
                    <a:lnTo>
                      <a:pt x="8002" y="250"/>
                    </a:lnTo>
                    <a:lnTo>
                      <a:pt x="800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42"/>
              <p:cNvSpPr/>
              <p:nvPr/>
            </p:nvSpPr>
            <p:spPr>
              <a:xfrm>
                <a:off x="6444197" y="4059358"/>
                <a:ext cx="7506" cy="274857"/>
              </a:xfrm>
              <a:custGeom>
                <a:avLst/>
                <a:gdLst/>
                <a:ahLst/>
                <a:cxnLst/>
                <a:rect l="l" t="t" r="r" b="b"/>
                <a:pathLst>
                  <a:path w="239" h="8752" extrusionOk="0">
                    <a:moveTo>
                      <a:pt x="1" y="1"/>
                    </a:moveTo>
                    <a:lnTo>
                      <a:pt x="1" y="8752"/>
                    </a:lnTo>
                    <a:lnTo>
                      <a:pt x="239" y="8752"/>
                    </a:lnTo>
                    <a:lnTo>
                      <a:pt x="23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" name="Google Shape;1291;p42"/>
              <p:cNvSpPr/>
              <p:nvPr/>
            </p:nvSpPr>
            <p:spPr>
              <a:xfrm>
                <a:off x="6362325" y="4059358"/>
                <a:ext cx="7506" cy="271119"/>
              </a:xfrm>
              <a:custGeom>
                <a:avLst/>
                <a:gdLst/>
                <a:ahLst/>
                <a:cxnLst/>
                <a:rect l="l" t="t" r="r" b="b"/>
                <a:pathLst>
                  <a:path w="239" h="8633" extrusionOk="0">
                    <a:moveTo>
                      <a:pt x="0" y="1"/>
                    </a:moveTo>
                    <a:lnTo>
                      <a:pt x="0" y="8633"/>
                    </a:lnTo>
                    <a:lnTo>
                      <a:pt x="238" y="8633"/>
                    </a:lnTo>
                    <a:lnTo>
                      <a:pt x="23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" name="Google Shape;1292;p42"/>
              <p:cNvSpPr/>
              <p:nvPr/>
            </p:nvSpPr>
            <p:spPr>
              <a:xfrm>
                <a:off x="6281551" y="4190976"/>
                <a:ext cx="251303" cy="7883"/>
              </a:xfrm>
              <a:custGeom>
                <a:avLst/>
                <a:gdLst/>
                <a:ahLst/>
                <a:cxnLst/>
                <a:rect l="l" t="t" r="r" b="b"/>
                <a:pathLst>
                  <a:path w="8002" h="251" extrusionOk="0">
                    <a:moveTo>
                      <a:pt x="1" y="0"/>
                    </a:moveTo>
                    <a:lnTo>
                      <a:pt x="1" y="251"/>
                    </a:lnTo>
                    <a:lnTo>
                      <a:pt x="8002" y="251"/>
                    </a:lnTo>
                    <a:lnTo>
                      <a:pt x="800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" name="Google Shape;1293;p42"/>
              <p:cNvSpPr/>
              <p:nvPr/>
            </p:nvSpPr>
            <p:spPr>
              <a:xfrm>
                <a:off x="5757307" y="4059358"/>
                <a:ext cx="7883" cy="274857"/>
              </a:xfrm>
              <a:custGeom>
                <a:avLst/>
                <a:gdLst/>
                <a:ahLst/>
                <a:cxnLst/>
                <a:rect l="l" t="t" r="r" b="b"/>
                <a:pathLst>
                  <a:path w="251" h="8752" extrusionOk="0">
                    <a:moveTo>
                      <a:pt x="1" y="1"/>
                    </a:moveTo>
                    <a:lnTo>
                      <a:pt x="1" y="8752"/>
                    </a:lnTo>
                    <a:lnTo>
                      <a:pt x="251" y="8752"/>
                    </a:lnTo>
                    <a:lnTo>
                      <a:pt x="25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" name="Google Shape;1294;p42"/>
              <p:cNvSpPr/>
              <p:nvPr/>
            </p:nvSpPr>
            <p:spPr>
              <a:xfrm>
                <a:off x="5675811" y="4059358"/>
                <a:ext cx="7506" cy="271119"/>
              </a:xfrm>
              <a:custGeom>
                <a:avLst/>
                <a:gdLst/>
                <a:ahLst/>
                <a:cxnLst/>
                <a:rect l="l" t="t" r="r" b="b"/>
                <a:pathLst>
                  <a:path w="239" h="8633" extrusionOk="0">
                    <a:moveTo>
                      <a:pt x="0" y="1"/>
                    </a:moveTo>
                    <a:lnTo>
                      <a:pt x="0" y="8633"/>
                    </a:lnTo>
                    <a:lnTo>
                      <a:pt x="239" y="8633"/>
                    </a:lnTo>
                    <a:lnTo>
                      <a:pt x="23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" name="Google Shape;1295;p42"/>
              <p:cNvSpPr/>
              <p:nvPr/>
            </p:nvSpPr>
            <p:spPr>
              <a:xfrm>
                <a:off x="5595038" y="4190976"/>
                <a:ext cx="251303" cy="7883"/>
              </a:xfrm>
              <a:custGeom>
                <a:avLst/>
                <a:gdLst/>
                <a:ahLst/>
                <a:cxnLst/>
                <a:rect l="l" t="t" r="r" b="b"/>
                <a:pathLst>
                  <a:path w="8002" h="251" extrusionOk="0">
                    <a:moveTo>
                      <a:pt x="1" y="0"/>
                    </a:moveTo>
                    <a:lnTo>
                      <a:pt x="1" y="251"/>
                    </a:lnTo>
                    <a:lnTo>
                      <a:pt x="8002" y="251"/>
                    </a:lnTo>
                    <a:lnTo>
                      <a:pt x="800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" name="Google Shape;1296;p42"/>
              <p:cNvSpPr/>
              <p:nvPr/>
            </p:nvSpPr>
            <p:spPr>
              <a:xfrm>
                <a:off x="5568877" y="4031313"/>
                <a:ext cx="297657" cy="29584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942" extrusionOk="0">
                    <a:moveTo>
                      <a:pt x="0" y="1"/>
                    </a:moveTo>
                    <a:lnTo>
                      <a:pt x="0" y="941"/>
                    </a:lnTo>
                    <a:lnTo>
                      <a:pt x="9478" y="941"/>
                    </a:lnTo>
                    <a:lnTo>
                      <a:pt x="94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" name="Google Shape;1297;p42"/>
              <p:cNvSpPr/>
              <p:nvPr/>
            </p:nvSpPr>
            <p:spPr>
              <a:xfrm>
                <a:off x="5964486" y="4102728"/>
                <a:ext cx="200050" cy="373217"/>
              </a:xfrm>
              <a:custGeom>
                <a:avLst/>
                <a:gdLst/>
                <a:ahLst/>
                <a:cxnLst/>
                <a:rect l="l" t="t" r="r" b="b"/>
                <a:pathLst>
                  <a:path w="6370" h="11884" extrusionOk="0">
                    <a:moveTo>
                      <a:pt x="0" y="1"/>
                    </a:moveTo>
                    <a:lnTo>
                      <a:pt x="0" y="11883"/>
                    </a:lnTo>
                    <a:lnTo>
                      <a:pt x="6370" y="11883"/>
                    </a:lnTo>
                    <a:lnTo>
                      <a:pt x="637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" name="Google Shape;1298;p42"/>
              <p:cNvSpPr/>
              <p:nvPr/>
            </p:nvSpPr>
            <p:spPr>
              <a:xfrm>
                <a:off x="5971207" y="4282962"/>
                <a:ext cx="18341" cy="15765"/>
              </a:xfrm>
              <a:custGeom>
                <a:avLst/>
                <a:gdLst/>
                <a:ahLst/>
                <a:cxnLst/>
                <a:rect l="l" t="t" r="r" b="b"/>
                <a:pathLst>
                  <a:path w="584" h="502" extrusionOk="0">
                    <a:moveTo>
                      <a:pt x="334" y="0"/>
                    </a:moveTo>
                    <a:cubicBezTo>
                      <a:pt x="107" y="0"/>
                      <a:pt x="0" y="274"/>
                      <a:pt x="155" y="429"/>
                    </a:cubicBezTo>
                    <a:cubicBezTo>
                      <a:pt x="205" y="479"/>
                      <a:pt x="268" y="502"/>
                      <a:pt x="330" y="502"/>
                    </a:cubicBezTo>
                    <a:cubicBezTo>
                      <a:pt x="459" y="502"/>
                      <a:pt x="584" y="403"/>
                      <a:pt x="584" y="250"/>
                    </a:cubicBezTo>
                    <a:cubicBezTo>
                      <a:pt x="584" y="119"/>
                      <a:pt x="465" y="0"/>
                      <a:pt x="334" y="0"/>
                    </a:cubicBezTo>
                    <a:close/>
                  </a:path>
                </a:pathLst>
              </a:custGeom>
              <a:solidFill>
                <a:srgbClr val="EDE4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" name="Google Shape;1299;p42"/>
              <p:cNvSpPr/>
              <p:nvPr/>
            </p:nvSpPr>
            <p:spPr>
              <a:xfrm>
                <a:off x="5372188" y="3112874"/>
                <a:ext cx="1252274" cy="452734"/>
              </a:xfrm>
              <a:custGeom>
                <a:avLst/>
                <a:gdLst/>
                <a:ahLst/>
                <a:cxnLst/>
                <a:rect l="l" t="t" r="r" b="b"/>
                <a:pathLst>
                  <a:path w="39875" h="14416" extrusionOk="0">
                    <a:moveTo>
                      <a:pt x="22033" y="1"/>
                    </a:moveTo>
                    <a:cubicBezTo>
                      <a:pt x="21866" y="1"/>
                      <a:pt x="21700" y="46"/>
                      <a:pt x="21551" y="135"/>
                    </a:cubicBezTo>
                    <a:lnTo>
                      <a:pt x="596" y="12660"/>
                    </a:lnTo>
                    <a:cubicBezTo>
                      <a:pt x="143" y="12934"/>
                      <a:pt x="1" y="13506"/>
                      <a:pt x="262" y="13958"/>
                    </a:cubicBezTo>
                    <a:cubicBezTo>
                      <a:pt x="444" y="14249"/>
                      <a:pt x="755" y="14416"/>
                      <a:pt x="1076" y="14416"/>
                    </a:cubicBezTo>
                    <a:cubicBezTo>
                      <a:pt x="1240" y="14416"/>
                      <a:pt x="1407" y="14372"/>
                      <a:pt x="1560" y="14279"/>
                    </a:cubicBezTo>
                    <a:lnTo>
                      <a:pt x="22027" y="2040"/>
                    </a:lnTo>
                    <a:lnTo>
                      <a:pt x="39875" y="12744"/>
                    </a:lnTo>
                    <a:lnTo>
                      <a:pt x="39875" y="12744"/>
                    </a:lnTo>
                    <a:lnTo>
                      <a:pt x="39863" y="10529"/>
                    </a:lnTo>
                    <a:lnTo>
                      <a:pt x="22515" y="135"/>
                    </a:lnTo>
                    <a:cubicBezTo>
                      <a:pt x="22366" y="46"/>
                      <a:pt x="22200" y="1"/>
                      <a:pt x="220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" name="Google Shape;1300;p42"/>
              <p:cNvSpPr/>
              <p:nvPr/>
            </p:nvSpPr>
            <p:spPr>
              <a:xfrm>
                <a:off x="10107842" y="3597579"/>
                <a:ext cx="874598" cy="877990"/>
              </a:xfrm>
              <a:custGeom>
                <a:avLst/>
                <a:gdLst/>
                <a:ahLst/>
                <a:cxnLst/>
                <a:rect l="l" t="t" r="r" b="b"/>
                <a:pathLst>
                  <a:path w="27849" h="27957" extrusionOk="0">
                    <a:moveTo>
                      <a:pt x="0" y="0"/>
                    </a:moveTo>
                    <a:lnTo>
                      <a:pt x="0" y="27956"/>
                    </a:lnTo>
                    <a:lnTo>
                      <a:pt x="27849" y="27956"/>
                    </a:lnTo>
                    <a:lnTo>
                      <a:pt x="2784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" name="Google Shape;1301;p42"/>
              <p:cNvSpPr/>
              <p:nvPr/>
            </p:nvSpPr>
            <p:spPr>
              <a:xfrm>
                <a:off x="10107842" y="3455471"/>
                <a:ext cx="370202" cy="1020097"/>
              </a:xfrm>
              <a:custGeom>
                <a:avLst/>
                <a:gdLst/>
                <a:ahLst/>
                <a:cxnLst/>
                <a:rect l="l" t="t" r="r" b="b"/>
                <a:pathLst>
                  <a:path w="11788" h="32482" extrusionOk="0">
                    <a:moveTo>
                      <a:pt x="5799" y="1"/>
                    </a:moveTo>
                    <a:lnTo>
                      <a:pt x="0" y="4680"/>
                    </a:lnTo>
                    <a:lnTo>
                      <a:pt x="0" y="32481"/>
                    </a:lnTo>
                    <a:lnTo>
                      <a:pt x="11787" y="32481"/>
                    </a:lnTo>
                    <a:lnTo>
                      <a:pt x="11787" y="4680"/>
                    </a:lnTo>
                    <a:lnTo>
                      <a:pt x="57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" name="Google Shape;1302;p42"/>
              <p:cNvSpPr/>
              <p:nvPr/>
            </p:nvSpPr>
            <p:spPr>
              <a:xfrm>
                <a:off x="10074929" y="3409620"/>
                <a:ext cx="953895" cy="195465"/>
              </a:xfrm>
              <a:custGeom>
                <a:avLst/>
                <a:gdLst/>
                <a:ahLst/>
                <a:cxnLst/>
                <a:rect l="l" t="t" r="r" b="b"/>
                <a:pathLst>
                  <a:path w="30374" h="6224" extrusionOk="0">
                    <a:moveTo>
                      <a:pt x="6843" y="1"/>
                    </a:moveTo>
                    <a:cubicBezTo>
                      <a:pt x="6687" y="1"/>
                      <a:pt x="6533" y="54"/>
                      <a:pt x="6406" y="163"/>
                    </a:cubicBezTo>
                    <a:lnTo>
                      <a:pt x="798" y="4854"/>
                    </a:lnTo>
                    <a:lnTo>
                      <a:pt x="0" y="4854"/>
                    </a:lnTo>
                    <a:lnTo>
                      <a:pt x="1048" y="6223"/>
                    </a:lnTo>
                    <a:cubicBezTo>
                      <a:pt x="1203" y="6223"/>
                      <a:pt x="1358" y="6164"/>
                      <a:pt x="1489" y="6057"/>
                    </a:cubicBezTo>
                    <a:lnTo>
                      <a:pt x="6847" y="1568"/>
                    </a:lnTo>
                    <a:lnTo>
                      <a:pt x="12407" y="6069"/>
                    </a:lnTo>
                    <a:cubicBezTo>
                      <a:pt x="12526" y="6164"/>
                      <a:pt x="12681" y="6223"/>
                      <a:pt x="12835" y="6223"/>
                    </a:cubicBezTo>
                    <a:lnTo>
                      <a:pt x="29671" y="6223"/>
                    </a:lnTo>
                    <a:cubicBezTo>
                      <a:pt x="29678" y="6224"/>
                      <a:pt x="29685" y="6224"/>
                      <a:pt x="29692" y="6224"/>
                    </a:cubicBezTo>
                    <a:cubicBezTo>
                      <a:pt x="30064" y="6224"/>
                      <a:pt x="30373" y="5918"/>
                      <a:pt x="30373" y="5533"/>
                    </a:cubicBezTo>
                    <a:cubicBezTo>
                      <a:pt x="30373" y="5159"/>
                      <a:pt x="30064" y="4854"/>
                      <a:pt x="29692" y="4854"/>
                    </a:cubicBezTo>
                    <a:cubicBezTo>
                      <a:pt x="29685" y="4854"/>
                      <a:pt x="29678" y="4854"/>
                      <a:pt x="29671" y="4854"/>
                    </a:cubicBezTo>
                    <a:lnTo>
                      <a:pt x="13073" y="4854"/>
                    </a:lnTo>
                    <a:lnTo>
                      <a:pt x="7275" y="151"/>
                    </a:lnTo>
                    <a:cubicBezTo>
                      <a:pt x="7146" y="52"/>
                      <a:pt x="6994" y="1"/>
                      <a:pt x="68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" name="Google Shape;1303;p42"/>
              <p:cNvSpPr/>
              <p:nvPr/>
            </p:nvSpPr>
            <p:spPr>
              <a:xfrm>
                <a:off x="10176273" y="3585614"/>
                <a:ext cx="227341" cy="404214"/>
              </a:xfrm>
              <a:custGeom>
                <a:avLst/>
                <a:gdLst/>
                <a:ahLst/>
                <a:cxnLst/>
                <a:rect l="l" t="t" r="r" b="b"/>
                <a:pathLst>
                  <a:path w="7239" h="12871" extrusionOk="0">
                    <a:moveTo>
                      <a:pt x="3620" y="0"/>
                    </a:moveTo>
                    <a:cubicBezTo>
                      <a:pt x="1643" y="0"/>
                      <a:pt x="24" y="1429"/>
                      <a:pt x="0" y="3179"/>
                    </a:cubicBezTo>
                    <a:lnTo>
                      <a:pt x="0" y="12871"/>
                    </a:lnTo>
                    <a:lnTo>
                      <a:pt x="7239" y="12871"/>
                    </a:lnTo>
                    <a:lnTo>
                      <a:pt x="7239" y="3179"/>
                    </a:lnTo>
                    <a:cubicBezTo>
                      <a:pt x="7215" y="1429"/>
                      <a:pt x="5596" y="0"/>
                      <a:pt x="36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" name="Google Shape;1304;p42"/>
              <p:cNvSpPr/>
              <p:nvPr/>
            </p:nvSpPr>
            <p:spPr>
              <a:xfrm>
                <a:off x="10200926" y="3609921"/>
                <a:ext cx="178035" cy="355630"/>
              </a:xfrm>
              <a:custGeom>
                <a:avLst/>
                <a:gdLst/>
                <a:ahLst/>
                <a:cxnLst/>
                <a:rect l="l" t="t" r="r" b="b"/>
                <a:pathLst>
                  <a:path w="5669" h="11324" extrusionOk="0">
                    <a:moveTo>
                      <a:pt x="2835" y="0"/>
                    </a:moveTo>
                    <a:cubicBezTo>
                      <a:pt x="1287" y="0"/>
                      <a:pt x="13" y="1072"/>
                      <a:pt x="1" y="2405"/>
                    </a:cubicBezTo>
                    <a:lnTo>
                      <a:pt x="1" y="2548"/>
                    </a:lnTo>
                    <a:lnTo>
                      <a:pt x="1" y="11311"/>
                    </a:lnTo>
                    <a:lnTo>
                      <a:pt x="5668" y="11323"/>
                    </a:lnTo>
                    <a:lnTo>
                      <a:pt x="5668" y="2524"/>
                    </a:lnTo>
                    <a:lnTo>
                      <a:pt x="5668" y="2405"/>
                    </a:lnTo>
                    <a:cubicBezTo>
                      <a:pt x="5656" y="1084"/>
                      <a:pt x="4382" y="0"/>
                      <a:pt x="28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" name="Google Shape;1305;p42"/>
              <p:cNvSpPr/>
              <p:nvPr/>
            </p:nvSpPr>
            <p:spPr>
              <a:xfrm>
                <a:off x="10287321" y="3609921"/>
                <a:ext cx="5245" cy="354123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1276" extrusionOk="0">
                    <a:moveTo>
                      <a:pt x="0" y="0"/>
                    </a:moveTo>
                    <a:lnTo>
                      <a:pt x="0" y="11275"/>
                    </a:lnTo>
                    <a:lnTo>
                      <a:pt x="167" y="11275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" name="Google Shape;1306;p42"/>
              <p:cNvSpPr/>
              <p:nvPr/>
            </p:nvSpPr>
            <p:spPr>
              <a:xfrm>
                <a:off x="10200549" y="3697792"/>
                <a:ext cx="178412" cy="5621"/>
              </a:xfrm>
              <a:custGeom>
                <a:avLst/>
                <a:gdLst/>
                <a:ahLst/>
                <a:cxnLst/>
                <a:rect l="l" t="t" r="r" b="b"/>
                <a:pathLst>
                  <a:path w="5681" h="179" extrusionOk="0">
                    <a:moveTo>
                      <a:pt x="1" y="0"/>
                    </a:moveTo>
                    <a:lnTo>
                      <a:pt x="1" y="179"/>
                    </a:lnTo>
                    <a:lnTo>
                      <a:pt x="5680" y="179"/>
                    </a:lnTo>
                    <a:lnTo>
                      <a:pt x="568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" name="Google Shape;1307;p42"/>
              <p:cNvSpPr/>
              <p:nvPr/>
            </p:nvSpPr>
            <p:spPr>
              <a:xfrm>
                <a:off x="10200549" y="3792761"/>
                <a:ext cx="178412" cy="5276"/>
              </a:xfrm>
              <a:custGeom>
                <a:avLst/>
                <a:gdLst/>
                <a:ahLst/>
                <a:cxnLst/>
                <a:rect l="l" t="t" r="r" b="b"/>
                <a:pathLst>
                  <a:path w="5681" h="168" extrusionOk="0">
                    <a:moveTo>
                      <a:pt x="1" y="0"/>
                    </a:moveTo>
                    <a:lnTo>
                      <a:pt x="1" y="167"/>
                    </a:lnTo>
                    <a:lnTo>
                      <a:pt x="5680" y="167"/>
                    </a:lnTo>
                    <a:lnTo>
                      <a:pt x="568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" name="Google Shape;1308;p42"/>
              <p:cNvSpPr/>
              <p:nvPr/>
            </p:nvSpPr>
            <p:spPr>
              <a:xfrm>
                <a:off x="10200549" y="3883993"/>
                <a:ext cx="178412" cy="5653"/>
              </a:xfrm>
              <a:custGeom>
                <a:avLst/>
                <a:gdLst/>
                <a:ahLst/>
                <a:cxnLst/>
                <a:rect l="l" t="t" r="r" b="b"/>
                <a:pathLst>
                  <a:path w="5681" h="180" extrusionOk="0">
                    <a:moveTo>
                      <a:pt x="1" y="0"/>
                    </a:moveTo>
                    <a:lnTo>
                      <a:pt x="1" y="179"/>
                    </a:lnTo>
                    <a:lnTo>
                      <a:pt x="5680" y="179"/>
                    </a:lnTo>
                    <a:lnTo>
                      <a:pt x="568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" name="Google Shape;1309;p42"/>
              <p:cNvSpPr/>
              <p:nvPr/>
            </p:nvSpPr>
            <p:spPr>
              <a:xfrm>
                <a:off x="10160539" y="3964766"/>
                <a:ext cx="258432" cy="121160"/>
              </a:xfrm>
              <a:custGeom>
                <a:avLst/>
                <a:gdLst/>
                <a:ahLst/>
                <a:cxnLst/>
                <a:rect l="l" t="t" r="r" b="b"/>
                <a:pathLst>
                  <a:path w="8229" h="3858" extrusionOk="0">
                    <a:moveTo>
                      <a:pt x="572" y="131"/>
                    </a:moveTo>
                    <a:lnTo>
                      <a:pt x="572" y="3679"/>
                    </a:lnTo>
                    <a:lnTo>
                      <a:pt x="132" y="3679"/>
                    </a:lnTo>
                    <a:lnTo>
                      <a:pt x="132" y="131"/>
                    </a:lnTo>
                    <a:close/>
                    <a:moveTo>
                      <a:pt x="1156" y="131"/>
                    </a:moveTo>
                    <a:lnTo>
                      <a:pt x="1156" y="3679"/>
                    </a:lnTo>
                    <a:lnTo>
                      <a:pt x="715" y="3679"/>
                    </a:lnTo>
                    <a:lnTo>
                      <a:pt x="715" y="131"/>
                    </a:lnTo>
                    <a:close/>
                    <a:moveTo>
                      <a:pt x="1739" y="131"/>
                    </a:moveTo>
                    <a:lnTo>
                      <a:pt x="1739" y="3679"/>
                    </a:lnTo>
                    <a:lnTo>
                      <a:pt x="1287" y="3679"/>
                    </a:lnTo>
                    <a:lnTo>
                      <a:pt x="1287" y="131"/>
                    </a:lnTo>
                    <a:close/>
                    <a:moveTo>
                      <a:pt x="2311" y="131"/>
                    </a:moveTo>
                    <a:lnTo>
                      <a:pt x="2311" y="3679"/>
                    </a:lnTo>
                    <a:lnTo>
                      <a:pt x="1870" y="3679"/>
                    </a:lnTo>
                    <a:lnTo>
                      <a:pt x="1870" y="131"/>
                    </a:lnTo>
                    <a:close/>
                    <a:moveTo>
                      <a:pt x="2894" y="131"/>
                    </a:moveTo>
                    <a:lnTo>
                      <a:pt x="2894" y="3679"/>
                    </a:lnTo>
                    <a:lnTo>
                      <a:pt x="2442" y="3679"/>
                    </a:lnTo>
                    <a:lnTo>
                      <a:pt x="2442" y="131"/>
                    </a:lnTo>
                    <a:close/>
                    <a:moveTo>
                      <a:pt x="3466" y="131"/>
                    </a:moveTo>
                    <a:lnTo>
                      <a:pt x="3466" y="3679"/>
                    </a:lnTo>
                    <a:lnTo>
                      <a:pt x="3025" y="3679"/>
                    </a:lnTo>
                    <a:lnTo>
                      <a:pt x="3025" y="131"/>
                    </a:lnTo>
                    <a:close/>
                    <a:moveTo>
                      <a:pt x="4049" y="131"/>
                    </a:moveTo>
                    <a:lnTo>
                      <a:pt x="4049" y="3679"/>
                    </a:lnTo>
                    <a:lnTo>
                      <a:pt x="3597" y="3679"/>
                    </a:lnTo>
                    <a:lnTo>
                      <a:pt x="3597" y="131"/>
                    </a:lnTo>
                    <a:close/>
                    <a:moveTo>
                      <a:pt x="4621" y="131"/>
                    </a:moveTo>
                    <a:lnTo>
                      <a:pt x="4621" y="3679"/>
                    </a:lnTo>
                    <a:lnTo>
                      <a:pt x="4180" y="3679"/>
                    </a:lnTo>
                    <a:lnTo>
                      <a:pt x="4180" y="131"/>
                    </a:lnTo>
                    <a:close/>
                    <a:moveTo>
                      <a:pt x="5204" y="131"/>
                    </a:moveTo>
                    <a:lnTo>
                      <a:pt x="5204" y="3679"/>
                    </a:lnTo>
                    <a:lnTo>
                      <a:pt x="4752" y="3679"/>
                    </a:lnTo>
                    <a:lnTo>
                      <a:pt x="4752" y="131"/>
                    </a:lnTo>
                    <a:close/>
                    <a:moveTo>
                      <a:pt x="5775" y="131"/>
                    </a:moveTo>
                    <a:lnTo>
                      <a:pt x="5775" y="3679"/>
                    </a:lnTo>
                    <a:lnTo>
                      <a:pt x="5335" y="3679"/>
                    </a:lnTo>
                    <a:lnTo>
                      <a:pt x="5335" y="131"/>
                    </a:lnTo>
                    <a:close/>
                    <a:moveTo>
                      <a:pt x="6359" y="131"/>
                    </a:moveTo>
                    <a:lnTo>
                      <a:pt x="6359" y="3679"/>
                    </a:lnTo>
                    <a:lnTo>
                      <a:pt x="5906" y="3679"/>
                    </a:lnTo>
                    <a:lnTo>
                      <a:pt x="5906" y="131"/>
                    </a:lnTo>
                    <a:close/>
                    <a:moveTo>
                      <a:pt x="6930" y="131"/>
                    </a:moveTo>
                    <a:lnTo>
                      <a:pt x="6930" y="3679"/>
                    </a:lnTo>
                    <a:lnTo>
                      <a:pt x="6490" y="3679"/>
                    </a:lnTo>
                    <a:lnTo>
                      <a:pt x="6490" y="131"/>
                    </a:lnTo>
                    <a:close/>
                    <a:moveTo>
                      <a:pt x="7514" y="131"/>
                    </a:moveTo>
                    <a:lnTo>
                      <a:pt x="7514" y="3679"/>
                    </a:lnTo>
                    <a:lnTo>
                      <a:pt x="7073" y="3679"/>
                    </a:lnTo>
                    <a:lnTo>
                      <a:pt x="7073" y="131"/>
                    </a:lnTo>
                    <a:close/>
                    <a:moveTo>
                      <a:pt x="8085" y="131"/>
                    </a:moveTo>
                    <a:lnTo>
                      <a:pt x="8085" y="3679"/>
                    </a:lnTo>
                    <a:lnTo>
                      <a:pt x="7645" y="3679"/>
                    </a:lnTo>
                    <a:lnTo>
                      <a:pt x="7645" y="131"/>
                    </a:lnTo>
                    <a:close/>
                    <a:moveTo>
                      <a:pt x="1" y="0"/>
                    </a:moveTo>
                    <a:lnTo>
                      <a:pt x="1" y="60"/>
                    </a:lnTo>
                    <a:lnTo>
                      <a:pt x="1" y="3727"/>
                    </a:lnTo>
                    <a:lnTo>
                      <a:pt x="1" y="3858"/>
                    </a:lnTo>
                    <a:lnTo>
                      <a:pt x="8228" y="3858"/>
                    </a:lnTo>
                    <a:lnTo>
                      <a:pt x="8228" y="3679"/>
                    </a:lnTo>
                    <a:lnTo>
                      <a:pt x="8228" y="131"/>
                    </a:lnTo>
                    <a:lnTo>
                      <a:pt x="822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" name="Google Shape;1310;p42"/>
              <p:cNvSpPr/>
              <p:nvPr/>
            </p:nvSpPr>
            <p:spPr>
              <a:xfrm>
                <a:off x="10746494" y="3677599"/>
                <a:ext cx="201180" cy="287952"/>
              </a:xfrm>
              <a:custGeom>
                <a:avLst/>
                <a:gdLst/>
                <a:ahLst/>
                <a:cxnLst/>
                <a:rect l="l" t="t" r="r" b="b"/>
                <a:pathLst>
                  <a:path w="6406" h="9169" extrusionOk="0">
                    <a:moveTo>
                      <a:pt x="0" y="0"/>
                    </a:moveTo>
                    <a:lnTo>
                      <a:pt x="0" y="9168"/>
                    </a:lnTo>
                    <a:lnTo>
                      <a:pt x="6406" y="9168"/>
                    </a:lnTo>
                    <a:lnTo>
                      <a:pt x="640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" name="Google Shape;1311;p42"/>
              <p:cNvSpPr/>
              <p:nvPr/>
            </p:nvSpPr>
            <p:spPr>
              <a:xfrm>
                <a:off x="10770770" y="3702283"/>
                <a:ext cx="152597" cy="238961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7609" extrusionOk="0">
                    <a:moveTo>
                      <a:pt x="1" y="0"/>
                    </a:moveTo>
                    <a:lnTo>
                      <a:pt x="1" y="7608"/>
                    </a:lnTo>
                    <a:lnTo>
                      <a:pt x="4859" y="7608"/>
                    </a:lnTo>
                    <a:lnTo>
                      <a:pt x="485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" name="Google Shape;1312;p42"/>
              <p:cNvSpPr/>
              <p:nvPr/>
            </p:nvSpPr>
            <p:spPr>
              <a:xfrm>
                <a:off x="10844446" y="3702283"/>
                <a:ext cx="5276" cy="24006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7644" extrusionOk="0">
                    <a:moveTo>
                      <a:pt x="0" y="0"/>
                    </a:moveTo>
                    <a:lnTo>
                      <a:pt x="0" y="7644"/>
                    </a:lnTo>
                    <a:lnTo>
                      <a:pt x="167" y="7644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" name="Google Shape;1313;p42"/>
              <p:cNvSpPr/>
              <p:nvPr/>
            </p:nvSpPr>
            <p:spPr>
              <a:xfrm>
                <a:off x="10746117" y="4078044"/>
                <a:ext cx="201557" cy="287576"/>
              </a:xfrm>
              <a:custGeom>
                <a:avLst/>
                <a:gdLst/>
                <a:ahLst/>
                <a:cxnLst/>
                <a:rect l="l" t="t" r="r" b="b"/>
                <a:pathLst>
                  <a:path w="6418" h="9157" extrusionOk="0">
                    <a:moveTo>
                      <a:pt x="0" y="1"/>
                    </a:moveTo>
                    <a:lnTo>
                      <a:pt x="0" y="9157"/>
                    </a:lnTo>
                    <a:lnTo>
                      <a:pt x="6418" y="9157"/>
                    </a:lnTo>
                    <a:lnTo>
                      <a:pt x="641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" name="Google Shape;1314;p42"/>
              <p:cNvSpPr/>
              <p:nvPr/>
            </p:nvSpPr>
            <p:spPr>
              <a:xfrm>
                <a:off x="10770770" y="4102352"/>
                <a:ext cx="152597" cy="238961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7609" extrusionOk="0">
                    <a:moveTo>
                      <a:pt x="1" y="1"/>
                    </a:moveTo>
                    <a:lnTo>
                      <a:pt x="1" y="7609"/>
                    </a:lnTo>
                    <a:lnTo>
                      <a:pt x="4859" y="7609"/>
                    </a:lnTo>
                    <a:lnTo>
                      <a:pt x="485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" name="Google Shape;1315;p42"/>
              <p:cNvSpPr/>
              <p:nvPr/>
            </p:nvSpPr>
            <p:spPr>
              <a:xfrm>
                <a:off x="10844446" y="4101975"/>
                <a:ext cx="5276" cy="240091"/>
              </a:xfrm>
              <a:custGeom>
                <a:avLst/>
                <a:gdLst/>
                <a:ahLst/>
                <a:cxnLst/>
                <a:rect l="l" t="t" r="r" b="b"/>
                <a:pathLst>
                  <a:path w="168" h="7645" extrusionOk="0">
                    <a:moveTo>
                      <a:pt x="0" y="1"/>
                    </a:moveTo>
                    <a:lnTo>
                      <a:pt x="0" y="7645"/>
                    </a:lnTo>
                    <a:lnTo>
                      <a:pt x="167" y="7645"/>
                    </a:lnTo>
                    <a:lnTo>
                      <a:pt x="16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" name="Google Shape;1316;p42"/>
              <p:cNvSpPr/>
              <p:nvPr/>
            </p:nvSpPr>
            <p:spPr>
              <a:xfrm>
                <a:off x="10478013" y="4083289"/>
                <a:ext cx="209409" cy="390396"/>
              </a:xfrm>
              <a:custGeom>
                <a:avLst/>
                <a:gdLst/>
                <a:ahLst/>
                <a:cxnLst/>
                <a:rect l="l" t="t" r="r" b="b"/>
                <a:pathLst>
                  <a:path w="6668" h="12431" extrusionOk="0">
                    <a:moveTo>
                      <a:pt x="0" y="1"/>
                    </a:moveTo>
                    <a:lnTo>
                      <a:pt x="0" y="12431"/>
                    </a:lnTo>
                    <a:lnTo>
                      <a:pt x="6668" y="12431"/>
                    </a:lnTo>
                    <a:lnTo>
                      <a:pt x="666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" name="Google Shape;1317;p42"/>
              <p:cNvSpPr/>
              <p:nvPr/>
            </p:nvSpPr>
            <p:spPr>
              <a:xfrm>
                <a:off x="10656362" y="4083289"/>
                <a:ext cx="3015" cy="358614"/>
              </a:xfrm>
              <a:custGeom>
                <a:avLst/>
                <a:gdLst/>
                <a:ahLst/>
                <a:cxnLst/>
                <a:rect l="l" t="t" r="r" b="b"/>
                <a:pathLst>
                  <a:path w="96" h="11419" extrusionOk="0">
                    <a:moveTo>
                      <a:pt x="1" y="1"/>
                    </a:moveTo>
                    <a:lnTo>
                      <a:pt x="1" y="11419"/>
                    </a:lnTo>
                    <a:lnTo>
                      <a:pt x="96" y="11419"/>
                    </a:lnTo>
                    <a:lnTo>
                      <a:pt x="9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" name="Google Shape;1318;p42"/>
              <p:cNvSpPr/>
              <p:nvPr/>
            </p:nvSpPr>
            <p:spPr>
              <a:xfrm>
                <a:off x="10625710" y="4083289"/>
                <a:ext cx="3015" cy="358614"/>
              </a:xfrm>
              <a:custGeom>
                <a:avLst/>
                <a:gdLst/>
                <a:ahLst/>
                <a:cxnLst/>
                <a:rect l="l" t="t" r="r" b="b"/>
                <a:pathLst>
                  <a:path w="96" h="11419" extrusionOk="0">
                    <a:moveTo>
                      <a:pt x="0" y="1"/>
                    </a:moveTo>
                    <a:lnTo>
                      <a:pt x="0" y="11419"/>
                    </a:lnTo>
                    <a:lnTo>
                      <a:pt x="96" y="11419"/>
                    </a:lnTo>
                    <a:lnTo>
                      <a:pt x="9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" name="Google Shape;1319;p42"/>
              <p:cNvSpPr/>
              <p:nvPr/>
            </p:nvSpPr>
            <p:spPr>
              <a:xfrm>
                <a:off x="10595405" y="4083289"/>
                <a:ext cx="3046" cy="358614"/>
              </a:xfrm>
              <a:custGeom>
                <a:avLst/>
                <a:gdLst/>
                <a:ahLst/>
                <a:cxnLst/>
                <a:rect l="l" t="t" r="r" b="b"/>
                <a:pathLst>
                  <a:path w="97" h="11419" extrusionOk="0">
                    <a:moveTo>
                      <a:pt x="1" y="1"/>
                    </a:moveTo>
                    <a:lnTo>
                      <a:pt x="1" y="11419"/>
                    </a:lnTo>
                    <a:lnTo>
                      <a:pt x="96" y="11419"/>
                    </a:lnTo>
                    <a:lnTo>
                      <a:pt x="9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" name="Google Shape;1320;p42"/>
              <p:cNvSpPr/>
              <p:nvPr/>
            </p:nvSpPr>
            <p:spPr>
              <a:xfrm>
                <a:off x="10564753" y="4083289"/>
                <a:ext cx="3015" cy="358614"/>
              </a:xfrm>
              <a:custGeom>
                <a:avLst/>
                <a:gdLst/>
                <a:ahLst/>
                <a:cxnLst/>
                <a:rect l="l" t="t" r="r" b="b"/>
                <a:pathLst>
                  <a:path w="96" h="11419" extrusionOk="0">
                    <a:moveTo>
                      <a:pt x="1" y="1"/>
                    </a:moveTo>
                    <a:lnTo>
                      <a:pt x="1" y="11419"/>
                    </a:lnTo>
                    <a:lnTo>
                      <a:pt x="96" y="11419"/>
                    </a:lnTo>
                    <a:lnTo>
                      <a:pt x="9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" name="Google Shape;1321;p42"/>
              <p:cNvSpPr/>
              <p:nvPr/>
            </p:nvSpPr>
            <p:spPr>
              <a:xfrm>
                <a:off x="10534479" y="4083289"/>
                <a:ext cx="3015" cy="358614"/>
              </a:xfrm>
              <a:custGeom>
                <a:avLst/>
                <a:gdLst/>
                <a:ahLst/>
                <a:cxnLst/>
                <a:rect l="l" t="t" r="r" b="b"/>
                <a:pathLst>
                  <a:path w="96" h="11419" extrusionOk="0">
                    <a:moveTo>
                      <a:pt x="0" y="1"/>
                    </a:moveTo>
                    <a:lnTo>
                      <a:pt x="0" y="11419"/>
                    </a:lnTo>
                    <a:lnTo>
                      <a:pt x="95" y="11419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" name="Google Shape;1322;p42"/>
              <p:cNvSpPr/>
              <p:nvPr/>
            </p:nvSpPr>
            <p:spPr>
              <a:xfrm>
                <a:off x="10503796" y="4083289"/>
                <a:ext cx="3046" cy="358614"/>
              </a:xfrm>
              <a:custGeom>
                <a:avLst/>
                <a:gdLst/>
                <a:ahLst/>
                <a:cxnLst/>
                <a:rect l="l" t="t" r="r" b="b"/>
                <a:pathLst>
                  <a:path w="97" h="11419" extrusionOk="0">
                    <a:moveTo>
                      <a:pt x="1" y="1"/>
                    </a:moveTo>
                    <a:lnTo>
                      <a:pt x="1" y="11419"/>
                    </a:lnTo>
                    <a:lnTo>
                      <a:pt x="96" y="11419"/>
                    </a:lnTo>
                    <a:lnTo>
                      <a:pt x="9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" name="Google Shape;1323;p42"/>
              <p:cNvSpPr/>
              <p:nvPr/>
            </p:nvSpPr>
            <p:spPr>
              <a:xfrm>
                <a:off x="10662737" y="4265752"/>
                <a:ext cx="17210" cy="17241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49" extrusionOk="0">
                    <a:moveTo>
                      <a:pt x="274" y="1"/>
                    </a:moveTo>
                    <a:cubicBezTo>
                      <a:pt x="119" y="1"/>
                      <a:pt x="0" y="120"/>
                      <a:pt x="0" y="275"/>
                    </a:cubicBezTo>
                    <a:cubicBezTo>
                      <a:pt x="0" y="417"/>
                      <a:pt x="119" y="548"/>
                      <a:pt x="274" y="548"/>
                    </a:cubicBezTo>
                    <a:cubicBezTo>
                      <a:pt x="417" y="548"/>
                      <a:pt x="548" y="417"/>
                      <a:pt x="548" y="275"/>
                    </a:cubicBezTo>
                    <a:cubicBezTo>
                      <a:pt x="548" y="120"/>
                      <a:pt x="417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" name="Google Shape;1324;p42"/>
              <p:cNvSpPr/>
              <p:nvPr/>
            </p:nvSpPr>
            <p:spPr>
              <a:xfrm>
                <a:off x="10478013" y="3965520"/>
                <a:ext cx="250172" cy="117800"/>
              </a:xfrm>
              <a:custGeom>
                <a:avLst/>
                <a:gdLst/>
                <a:ahLst/>
                <a:cxnLst/>
                <a:rect l="l" t="t" r="r" b="b"/>
                <a:pathLst>
                  <a:path w="7966" h="3751" extrusionOk="0">
                    <a:moveTo>
                      <a:pt x="0" y="0"/>
                    </a:moveTo>
                    <a:lnTo>
                      <a:pt x="0" y="3751"/>
                    </a:lnTo>
                    <a:lnTo>
                      <a:pt x="7966" y="3751"/>
                    </a:lnTo>
                    <a:lnTo>
                      <a:pt x="666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" name="Google Shape;1325;p42"/>
              <p:cNvSpPr/>
              <p:nvPr/>
            </p:nvSpPr>
            <p:spPr>
              <a:xfrm>
                <a:off x="10478013" y="4441871"/>
                <a:ext cx="250172" cy="33698"/>
              </a:xfrm>
              <a:custGeom>
                <a:avLst/>
                <a:gdLst/>
                <a:ahLst/>
                <a:cxnLst/>
                <a:rect l="l" t="t" r="r" b="b"/>
                <a:pathLst>
                  <a:path w="7966" h="1073" extrusionOk="0">
                    <a:moveTo>
                      <a:pt x="0" y="1"/>
                    </a:moveTo>
                    <a:lnTo>
                      <a:pt x="0" y="1072"/>
                    </a:lnTo>
                    <a:lnTo>
                      <a:pt x="7966" y="1072"/>
                    </a:lnTo>
                    <a:lnTo>
                      <a:pt x="7966" y="1"/>
                    </a:lnTo>
                    <a:close/>
                  </a:path>
                </a:pathLst>
              </a:custGeom>
              <a:solidFill>
                <a:srgbClr val="8578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6" name="Google Shape;1326;p42"/>
              <p:cNvSpPr/>
              <p:nvPr/>
            </p:nvSpPr>
            <p:spPr>
              <a:xfrm>
                <a:off x="10024085" y="2957419"/>
                <a:ext cx="113686" cy="113718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21" extrusionOk="0">
                    <a:moveTo>
                      <a:pt x="1810" y="1"/>
                    </a:moveTo>
                    <a:cubicBezTo>
                      <a:pt x="810" y="1"/>
                      <a:pt x="0" y="810"/>
                      <a:pt x="0" y="1811"/>
                    </a:cubicBezTo>
                    <a:cubicBezTo>
                      <a:pt x="0" y="2811"/>
                      <a:pt x="810" y="3620"/>
                      <a:pt x="1810" y="3620"/>
                    </a:cubicBezTo>
                    <a:cubicBezTo>
                      <a:pt x="2810" y="3620"/>
                      <a:pt x="3620" y="2811"/>
                      <a:pt x="3620" y="1811"/>
                    </a:cubicBezTo>
                    <a:cubicBezTo>
                      <a:pt x="3620" y="810"/>
                      <a:pt x="2810" y="1"/>
                      <a:pt x="181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7" name="Google Shape;1327;p42"/>
              <p:cNvSpPr/>
              <p:nvPr/>
            </p:nvSpPr>
            <p:spPr>
              <a:xfrm>
                <a:off x="10027445" y="2905067"/>
                <a:ext cx="93493" cy="80146"/>
              </a:xfrm>
              <a:custGeom>
                <a:avLst/>
                <a:gdLst/>
                <a:ahLst/>
                <a:cxnLst/>
                <a:rect l="l" t="t" r="r" b="b"/>
                <a:pathLst>
                  <a:path w="2977" h="2552" extrusionOk="0">
                    <a:moveTo>
                      <a:pt x="1724" y="1"/>
                    </a:moveTo>
                    <a:cubicBezTo>
                      <a:pt x="1717" y="1"/>
                      <a:pt x="1710" y="1"/>
                      <a:pt x="1703" y="1"/>
                    </a:cubicBezTo>
                    <a:cubicBezTo>
                      <a:pt x="560" y="1"/>
                      <a:pt x="0" y="1370"/>
                      <a:pt x="798" y="2180"/>
                    </a:cubicBezTo>
                    <a:cubicBezTo>
                      <a:pt x="1059" y="2437"/>
                      <a:pt x="1377" y="2552"/>
                      <a:pt x="1690" y="2552"/>
                    </a:cubicBezTo>
                    <a:cubicBezTo>
                      <a:pt x="2347" y="2552"/>
                      <a:pt x="2977" y="2042"/>
                      <a:pt x="2977" y="1275"/>
                    </a:cubicBezTo>
                    <a:cubicBezTo>
                      <a:pt x="2977" y="568"/>
                      <a:pt x="2417" y="1"/>
                      <a:pt x="172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8" name="Google Shape;1328;p42"/>
              <p:cNvSpPr/>
              <p:nvPr/>
            </p:nvSpPr>
            <p:spPr>
              <a:xfrm>
                <a:off x="10038657" y="2833275"/>
                <a:ext cx="74053" cy="63752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2030" extrusionOk="0">
                    <a:moveTo>
                      <a:pt x="1346" y="1"/>
                    </a:moveTo>
                    <a:cubicBezTo>
                      <a:pt x="441" y="1"/>
                      <a:pt x="1" y="1096"/>
                      <a:pt x="632" y="1727"/>
                    </a:cubicBezTo>
                    <a:cubicBezTo>
                      <a:pt x="840" y="1936"/>
                      <a:pt x="1095" y="2029"/>
                      <a:pt x="1344" y="2029"/>
                    </a:cubicBezTo>
                    <a:cubicBezTo>
                      <a:pt x="1863" y="2029"/>
                      <a:pt x="2358" y="1624"/>
                      <a:pt x="2358" y="1013"/>
                    </a:cubicBezTo>
                    <a:cubicBezTo>
                      <a:pt x="2358" y="453"/>
                      <a:pt x="1906" y="1"/>
                      <a:pt x="13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9" name="Google Shape;1329;p42"/>
              <p:cNvSpPr/>
              <p:nvPr/>
            </p:nvSpPr>
            <p:spPr>
              <a:xfrm>
                <a:off x="9041045" y="3551194"/>
                <a:ext cx="391526" cy="923998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29422" extrusionOk="0">
                    <a:moveTo>
                      <a:pt x="1" y="1"/>
                    </a:moveTo>
                    <a:lnTo>
                      <a:pt x="1" y="29421"/>
                    </a:lnTo>
                    <a:lnTo>
                      <a:pt x="12466" y="29421"/>
                    </a:lnTo>
                    <a:lnTo>
                      <a:pt x="1246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" name="Google Shape;1330;p42"/>
              <p:cNvSpPr/>
              <p:nvPr/>
            </p:nvSpPr>
            <p:spPr>
              <a:xfrm>
                <a:off x="9291940" y="3551947"/>
                <a:ext cx="14258" cy="399377"/>
              </a:xfrm>
              <a:custGeom>
                <a:avLst/>
                <a:gdLst/>
                <a:ahLst/>
                <a:cxnLst/>
                <a:rect l="l" t="t" r="r" b="b"/>
                <a:pathLst>
                  <a:path w="454" h="12717" extrusionOk="0">
                    <a:moveTo>
                      <a:pt x="1" y="1"/>
                    </a:moveTo>
                    <a:lnTo>
                      <a:pt x="1" y="12717"/>
                    </a:lnTo>
                    <a:lnTo>
                      <a:pt x="453" y="12717"/>
                    </a:lnTo>
                    <a:lnTo>
                      <a:pt x="45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" name="Google Shape;1331;p42"/>
              <p:cNvSpPr/>
              <p:nvPr/>
            </p:nvSpPr>
            <p:spPr>
              <a:xfrm>
                <a:off x="9167419" y="3551947"/>
                <a:ext cx="14258" cy="399377"/>
              </a:xfrm>
              <a:custGeom>
                <a:avLst/>
                <a:gdLst/>
                <a:ahLst/>
                <a:cxnLst/>
                <a:rect l="l" t="t" r="r" b="b"/>
                <a:pathLst>
                  <a:path w="454" h="12717" extrusionOk="0">
                    <a:moveTo>
                      <a:pt x="1" y="1"/>
                    </a:moveTo>
                    <a:lnTo>
                      <a:pt x="1" y="12717"/>
                    </a:lnTo>
                    <a:lnTo>
                      <a:pt x="453" y="12717"/>
                    </a:lnTo>
                    <a:lnTo>
                      <a:pt x="45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" name="Google Shape;1332;p42"/>
              <p:cNvSpPr/>
              <p:nvPr/>
            </p:nvSpPr>
            <p:spPr>
              <a:xfrm>
                <a:off x="9041045" y="3803596"/>
                <a:ext cx="391903" cy="14603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465" extrusionOk="0">
                    <a:moveTo>
                      <a:pt x="1" y="1"/>
                    </a:moveTo>
                    <a:lnTo>
                      <a:pt x="1" y="465"/>
                    </a:lnTo>
                    <a:lnTo>
                      <a:pt x="12478" y="465"/>
                    </a:lnTo>
                    <a:lnTo>
                      <a:pt x="1247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" name="Google Shape;1333;p42"/>
              <p:cNvSpPr/>
              <p:nvPr/>
            </p:nvSpPr>
            <p:spPr>
              <a:xfrm>
                <a:off x="9181646" y="3564667"/>
                <a:ext cx="110326" cy="238961"/>
              </a:xfrm>
              <a:custGeom>
                <a:avLst/>
                <a:gdLst/>
                <a:ahLst/>
                <a:cxnLst/>
                <a:rect l="l" t="t" r="r" b="b"/>
                <a:pathLst>
                  <a:path w="3513" h="7609" extrusionOk="0">
                    <a:moveTo>
                      <a:pt x="0" y="1"/>
                    </a:moveTo>
                    <a:lnTo>
                      <a:pt x="0" y="7609"/>
                    </a:lnTo>
                    <a:lnTo>
                      <a:pt x="3513" y="7609"/>
                    </a:lnTo>
                    <a:lnTo>
                      <a:pt x="3513" y="1"/>
                    </a:lnTo>
                    <a:close/>
                  </a:path>
                </a:pathLst>
              </a:custGeom>
              <a:solidFill>
                <a:srgbClr val="EDE4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" name="Google Shape;1334;p42"/>
              <p:cNvSpPr/>
              <p:nvPr/>
            </p:nvSpPr>
            <p:spPr>
              <a:xfrm>
                <a:off x="9181646" y="3638343"/>
                <a:ext cx="110326" cy="6375"/>
              </a:xfrm>
              <a:custGeom>
                <a:avLst/>
                <a:gdLst/>
                <a:ahLst/>
                <a:cxnLst/>
                <a:rect l="l" t="t" r="r" b="b"/>
                <a:pathLst>
                  <a:path w="3513" h="203" extrusionOk="0">
                    <a:moveTo>
                      <a:pt x="0" y="0"/>
                    </a:moveTo>
                    <a:lnTo>
                      <a:pt x="0" y="203"/>
                    </a:lnTo>
                    <a:lnTo>
                      <a:pt x="3513" y="203"/>
                    </a:lnTo>
                    <a:lnTo>
                      <a:pt x="35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" name="Google Shape;1335;p42"/>
              <p:cNvSpPr/>
              <p:nvPr/>
            </p:nvSpPr>
            <p:spPr>
              <a:xfrm>
                <a:off x="9181646" y="3601693"/>
                <a:ext cx="110326" cy="3015"/>
              </a:xfrm>
              <a:custGeom>
                <a:avLst/>
                <a:gdLst/>
                <a:ahLst/>
                <a:cxnLst/>
                <a:rect l="l" t="t" r="r" b="b"/>
                <a:pathLst>
                  <a:path w="3513" h="96" extrusionOk="0">
                    <a:moveTo>
                      <a:pt x="0" y="0"/>
                    </a:moveTo>
                    <a:lnTo>
                      <a:pt x="0" y="96"/>
                    </a:lnTo>
                    <a:lnTo>
                      <a:pt x="3513" y="96"/>
                    </a:lnTo>
                    <a:lnTo>
                      <a:pt x="35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" name="Google Shape;1336;p42"/>
              <p:cNvSpPr/>
              <p:nvPr/>
            </p:nvSpPr>
            <p:spPr>
              <a:xfrm>
                <a:off x="9217165" y="3564667"/>
                <a:ext cx="3392" cy="77068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454" extrusionOk="0">
                    <a:moveTo>
                      <a:pt x="0" y="1"/>
                    </a:moveTo>
                    <a:lnTo>
                      <a:pt x="0" y="2453"/>
                    </a:lnTo>
                    <a:lnTo>
                      <a:pt x="108" y="2453"/>
                    </a:lnTo>
                    <a:lnTo>
                      <a:pt x="10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" name="Google Shape;1337;p42"/>
              <p:cNvSpPr/>
              <p:nvPr/>
            </p:nvSpPr>
            <p:spPr>
              <a:xfrm>
                <a:off x="9253061" y="3564667"/>
                <a:ext cx="3392" cy="76691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442" extrusionOk="0">
                    <a:moveTo>
                      <a:pt x="0" y="1"/>
                    </a:moveTo>
                    <a:lnTo>
                      <a:pt x="0" y="2441"/>
                    </a:lnTo>
                    <a:lnTo>
                      <a:pt x="108" y="2441"/>
                    </a:lnTo>
                    <a:lnTo>
                      <a:pt x="10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" name="Google Shape;1338;p42"/>
              <p:cNvSpPr/>
              <p:nvPr/>
            </p:nvSpPr>
            <p:spPr>
              <a:xfrm>
                <a:off x="9133031" y="4068340"/>
                <a:ext cx="217291" cy="405344"/>
              </a:xfrm>
              <a:custGeom>
                <a:avLst/>
                <a:gdLst/>
                <a:ahLst/>
                <a:cxnLst/>
                <a:rect l="l" t="t" r="r" b="b"/>
                <a:pathLst>
                  <a:path w="6919" h="12907" extrusionOk="0">
                    <a:moveTo>
                      <a:pt x="1" y="0"/>
                    </a:moveTo>
                    <a:lnTo>
                      <a:pt x="1" y="12907"/>
                    </a:lnTo>
                    <a:lnTo>
                      <a:pt x="6918" y="12907"/>
                    </a:lnTo>
                    <a:lnTo>
                      <a:pt x="691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" name="Google Shape;1339;p42"/>
              <p:cNvSpPr/>
              <p:nvPr/>
            </p:nvSpPr>
            <p:spPr>
              <a:xfrm>
                <a:off x="9152094" y="4097138"/>
                <a:ext cx="179888" cy="112179"/>
              </a:xfrm>
              <a:custGeom>
                <a:avLst/>
                <a:gdLst/>
                <a:ahLst/>
                <a:cxnLst/>
                <a:rect l="l" t="t" r="r" b="b"/>
                <a:pathLst>
                  <a:path w="5728" h="3572" extrusionOk="0">
                    <a:moveTo>
                      <a:pt x="2870" y="0"/>
                    </a:moveTo>
                    <a:cubicBezTo>
                      <a:pt x="287" y="0"/>
                      <a:pt x="1" y="1357"/>
                      <a:pt x="1" y="1357"/>
                    </a:cubicBezTo>
                    <a:lnTo>
                      <a:pt x="1" y="3572"/>
                    </a:lnTo>
                    <a:lnTo>
                      <a:pt x="5728" y="3572"/>
                    </a:lnTo>
                    <a:lnTo>
                      <a:pt x="5728" y="1310"/>
                    </a:lnTo>
                    <a:cubicBezTo>
                      <a:pt x="5728" y="1310"/>
                      <a:pt x="5442" y="0"/>
                      <a:pt x="28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" name="Google Shape;1340;p42"/>
              <p:cNvSpPr/>
              <p:nvPr/>
            </p:nvSpPr>
            <p:spPr>
              <a:xfrm>
                <a:off x="9152094" y="4223512"/>
                <a:ext cx="82313" cy="107719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3430" extrusionOk="0">
                    <a:moveTo>
                      <a:pt x="1" y="0"/>
                    </a:moveTo>
                    <a:lnTo>
                      <a:pt x="1" y="3429"/>
                    </a:lnTo>
                    <a:lnTo>
                      <a:pt x="2620" y="3429"/>
                    </a:lnTo>
                    <a:lnTo>
                      <a:pt x="262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" name="Google Shape;1341;p42"/>
              <p:cNvSpPr/>
              <p:nvPr/>
            </p:nvSpPr>
            <p:spPr>
              <a:xfrm>
                <a:off x="9250831" y="4223512"/>
                <a:ext cx="82281" cy="107719"/>
              </a:xfrm>
              <a:custGeom>
                <a:avLst/>
                <a:gdLst/>
                <a:ahLst/>
                <a:cxnLst/>
                <a:rect l="l" t="t" r="r" b="b"/>
                <a:pathLst>
                  <a:path w="2620" h="3430" extrusionOk="0">
                    <a:moveTo>
                      <a:pt x="0" y="0"/>
                    </a:moveTo>
                    <a:lnTo>
                      <a:pt x="0" y="3429"/>
                    </a:lnTo>
                    <a:lnTo>
                      <a:pt x="2619" y="3429"/>
                    </a:lnTo>
                    <a:lnTo>
                      <a:pt x="261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" name="Google Shape;1342;p42"/>
              <p:cNvSpPr/>
              <p:nvPr/>
            </p:nvSpPr>
            <p:spPr>
              <a:xfrm>
                <a:off x="9152094" y="4349132"/>
                <a:ext cx="82313" cy="107719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3430" extrusionOk="0">
                    <a:moveTo>
                      <a:pt x="1" y="1"/>
                    </a:moveTo>
                    <a:lnTo>
                      <a:pt x="1" y="3430"/>
                    </a:lnTo>
                    <a:lnTo>
                      <a:pt x="2620" y="3430"/>
                    </a:lnTo>
                    <a:lnTo>
                      <a:pt x="262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" name="Google Shape;1343;p42"/>
              <p:cNvSpPr/>
              <p:nvPr/>
            </p:nvSpPr>
            <p:spPr>
              <a:xfrm>
                <a:off x="9250831" y="4349132"/>
                <a:ext cx="82281" cy="107719"/>
              </a:xfrm>
              <a:custGeom>
                <a:avLst/>
                <a:gdLst/>
                <a:ahLst/>
                <a:cxnLst/>
                <a:rect l="l" t="t" r="r" b="b"/>
                <a:pathLst>
                  <a:path w="2620" h="3430" extrusionOk="0">
                    <a:moveTo>
                      <a:pt x="0" y="1"/>
                    </a:moveTo>
                    <a:lnTo>
                      <a:pt x="0" y="3430"/>
                    </a:lnTo>
                    <a:lnTo>
                      <a:pt x="2619" y="3430"/>
                    </a:lnTo>
                    <a:lnTo>
                      <a:pt x="261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" name="Google Shape;1344;p42"/>
              <p:cNvSpPr/>
              <p:nvPr/>
            </p:nvSpPr>
            <p:spPr>
              <a:xfrm>
                <a:off x="9140128" y="4281454"/>
                <a:ext cx="20979" cy="18058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75" extrusionOk="0">
                    <a:moveTo>
                      <a:pt x="382" y="1"/>
                    </a:moveTo>
                    <a:cubicBezTo>
                      <a:pt x="132" y="1"/>
                      <a:pt x="1" y="310"/>
                      <a:pt x="179" y="489"/>
                    </a:cubicBezTo>
                    <a:cubicBezTo>
                      <a:pt x="238" y="548"/>
                      <a:pt x="311" y="574"/>
                      <a:pt x="382" y="574"/>
                    </a:cubicBezTo>
                    <a:cubicBezTo>
                      <a:pt x="528" y="574"/>
                      <a:pt x="668" y="463"/>
                      <a:pt x="668" y="287"/>
                    </a:cubicBezTo>
                    <a:cubicBezTo>
                      <a:pt x="668" y="132"/>
                      <a:pt x="537" y="1"/>
                      <a:pt x="38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" name="Google Shape;1345;p42"/>
              <p:cNvSpPr/>
              <p:nvPr/>
            </p:nvSpPr>
            <p:spPr>
              <a:xfrm>
                <a:off x="9041045" y="3952047"/>
                <a:ext cx="391526" cy="12304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3918" extrusionOk="0">
                    <a:moveTo>
                      <a:pt x="1" y="0"/>
                    </a:moveTo>
                    <a:lnTo>
                      <a:pt x="1" y="3918"/>
                    </a:lnTo>
                    <a:lnTo>
                      <a:pt x="12466" y="3918"/>
                    </a:lnTo>
                    <a:lnTo>
                      <a:pt x="1246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" name="Google Shape;1346;p42"/>
              <p:cNvSpPr/>
              <p:nvPr/>
            </p:nvSpPr>
            <p:spPr>
              <a:xfrm>
                <a:off x="8993938" y="3349291"/>
                <a:ext cx="599050" cy="202311"/>
              </a:xfrm>
              <a:custGeom>
                <a:avLst/>
                <a:gdLst/>
                <a:ahLst/>
                <a:cxnLst/>
                <a:rect l="l" t="t" r="r" b="b"/>
                <a:pathLst>
                  <a:path w="19075" h="6442" extrusionOk="0">
                    <a:moveTo>
                      <a:pt x="5775" y="1"/>
                    </a:moveTo>
                    <a:lnTo>
                      <a:pt x="0" y="6442"/>
                    </a:lnTo>
                    <a:lnTo>
                      <a:pt x="13764" y="6442"/>
                    </a:lnTo>
                    <a:lnTo>
                      <a:pt x="1907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" name="Google Shape;1347;p42"/>
              <p:cNvSpPr/>
              <p:nvPr/>
            </p:nvSpPr>
            <p:spPr>
              <a:xfrm>
                <a:off x="10046131" y="3109608"/>
                <a:ext cx="62841" cy="422554"/>
              </a:xfrm>
              <a:custGeom>
                <a:avLst/>
                <a:gdLst/>
                <a:ahLst/>
                <a:cxnLst/>
                <a:rect l="l" t="t" r="r" b="b"/>
                <a:pathLst>
                  <a:path w="2001" h="13455" extrusionOk="0">
                    <a:moveTo>
                      <a:pt x="1" y="1"/>
                    </a:moveTo>
                    <a:lnTo>
                      <a:pt x="1" y="13455"/>
                    </a:lnTo>
                    <a:lnTo>
                      <a:pt x="2001" y="13455"/>
                    </a:lnTo>
                    <a:lnTo>
                      <a:pt x="200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" name="Google Shape;1348;p42"/>
              <p:cNvSpPr/>
              <p:nvPr/>
            </p:nvSpPr>
            <p:spPr>
              <a:xfrm>
                <a:off x="10040164" y="3109608"/>
                <a:ext cx="74430" cy="12750"/>
              </a:xfrm>
              <a:custGeom>
                <a:avLst/>
                <a:gdLst/>
                <a:ahLst/>
                <a:cxnLst/>
                <a:rect l="l" t="t" r="r" b="b"/>
                <a:pathLst>
                  <a:path w="2370" h="406" extrusionOk="0">
                    <a:moveTo>
                      <a:pt x="0" y="1"/>
                    </a:moveTo>
                    <a:lnTo>
                      <a:pt x="0" y="406"/>
                    </a:lnTo>
                    <a:lnTo>
                      <a:pt x="2369" y="406"/>
                    </a:lnTo>
                    <a:lnTo>
                      <a:pt x="236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" name="Google Shape;1349;p42"/>
              <p:cNvSpPr/>
              <p:nvPr/>
            </p:nvSpPr>
            <p:spPr>
              <a:xfrm>
                <a:off x="9432540" y="3146635"/>
                <a:ext cx="676055" cy="1328557"/>
              </a:xfrm>
              <a:custGeom>
                <a:avLst/>
                <a:gdLst/>
                <a:ahLst/>
                <a:cxnLst/>
                <a:rect l="l" t="t" r="r" b="b"/>
                <a:pathLst>
                  <a:path w="21527" h="42304" extrusionOk="0">
                    <a:moveTo>
                      <a:pt x="10764" y="0"/>
                    </a:moveTo>
                    <a:lnTo>
                      <a:pt x="0" y="13300"/>
                    </a:lnTo>
                    <a:lnTo>
                      <a:pt x="0" y="42303"/>
                    </a:lnTo>
                    <a:lnTo>
                      <a:pt x="21527" y="42303"/>
                    </a:lnTo>
                    <a:lnTo>
                      <a:pt x="21527" y="13300"/>
                    </a:lnTo>
                    <a:lnTo>
                      <a:pt x="1076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" name="Google Shape;1350;p42"/>
              <p:cNvSpPr/>
              <p:nvPr/>
            </p:nvSpPr>
            <p:spPr>
              <a:xfrm>
                <a:off x="9601185" y="4075061"/>
                <a:ext cx="326078" cy="239338"/>
              </a:xfrm>
              <a:custGeom>
                <a:avLst/>
                <a:gdLst/>
                <a:ahLst/>
                <a:cxnLst/>
                <a:rect l="l" t="t" r="r" b="b"/>
                <a:pathLst>
                  <a:path w="10383" h="7621" extrusionOk="0">
                    <a:moveTo>
                      <a:pt x="0" y="1"/>
                    </a:moveTo>
                    <a:lnTo>
                      <a:pt x="0" y="7621"/>
                    </a:lnTo>
                    <a:lnTo>
                      <a:pt x="10382" y="7621"/>
                    </a:lnTo>
                    <a:lnTo>
                      <a:pt x="1038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" name="Google Shape;1351;p42"/>
              <p:cNvSpPr/>
              <p:nvPr/>
            </p:nvSpPr>
            <p:spPr>
              <a:xfrm>
                <a:off x="9708119" y="4075061"/>
                <a:ext cx="6375" cy="239338"/>
              </a:xfrm>
              <a:custGeom>
                <a:avLst/>
                <a:gdLst/>
                <a:ahLst/>
                <a:cxnLst/>
                <a:rect l="l" t="t" r="r" b="b"/>
                <a:pathLst>
                  <a:path w="203" h="7621" extrusionOk="0">
                    <a:moveTo>
                      <a:pt x="0" y="1"/>
                    </a:moveTo>
                    <a:lnTo>
                      <a:pt x="0" y="7621"/>
                    </a:lnTo>
                    <a:lnTo>
                      <a:pt x="203" y="7621"/>
                    </a:lnTo>
                    <a:lnTo>
                      <a:pt x="20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" name="Google Shape;1352;p42"/>
              <p:cNvSpPr/>
              <p:nvPr/>
            </p:nvSpPr>
            <p:spPr>
              <a:xfrm>
                <a:off x="9601185" y="4148737"/>
                <a:ext cx="326078" cy="6375"/>
              </a:xfrm>
              <a:custGeom>
                <a:avLst/>
                <a:gdLst/>
                <a:ahLst/>
                <a:cxnLst/>
                <a:rect l="l" t="t" r="r" b="b"/>
                <a:pathLst>
                  <a:path w="10383" h="203" extrusionOk="0">
                    <a:moveTo>
                      <a:pt x="0" y="0"/>
                    </a:moveTo>
                    <a:lnTo>
                      <a:pt x="0" y="202"/>
                    </a:lnTo>
                    <a:lnTo>
                      <a:pt x="10382" y="202"/>
                    </a:lnTo>
                    <a:lnTo>
                      <a:pt x="1038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" name="Google Shape;1353;p42"/>
              <p:cNvSpPr/>
              <p:nvPr/>
            </p:nvSpPr>
            <p:spPr>
              <a:xfrm>
                <a:off x="9601185" y="4112087"/>
                <a:ext cx="326078" cy="3015"/>
              </a:xfrm>
              <a:custGeom>
                <a:avLst/>
                <a:gdLst/>
                <a:ahLst/>
                <a:cxnLst/>
                <a:rect l="l" t="t" r="r" b="b"/>
                <a:pathLst>
                  <a:path w="10383" h="96" extrusionOk="0">
                    <a:moveTo>
                      <a:pt x="0" y="0"/>
                    </a:moveTo>
                    <a:lnTo>
                      <a:pt x="0" y="96"/>
                    </a:lnTo>
                    <a:lnTo>
                      <a:pt x="10382" y="96"/>
                    </a:lnTo>
                    <a:lnTo>
                      <a:pt x="1038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42"/>
              <p:cNvSpPr/>
              <p:nvPr/>
            </p:nvSpPr>
            <p:spPr>
              <a:xfrm>
                <a:off x="9818037" y="4075061"/>
                <a:ext cx="6407" cy="239338"/>
              </a:xfrm>
              <a:custGeom>
                <a:avLst/>
                <a:gdLst/>
                <a:ahLst/>
                <a:cxnLst/>
                <a:rect l="l" t="t" r="r" b="b"/>
                <a:pathLst>
                  <a:path w="204" h="7621" extrusionOk="0">
                    <a:moveTo>
                      <a:pt x="1" y="1"/>
                    </a:moveTo>
                    <a:lnTo>
                      <a:pt x="1" y="7621"/>
                    </a:lnTo>
                    <a:lnTo>
                      <a:pt x="203" y="7621"/>
                    </a:lnTo>
                    <a:lnTo>
                      <a:pt x="20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42"/>
              <p:cNvSpPr/>
              <p:nvPr/>
            </p:nvSpPr>
            <p:spPr>
              <a:xfrm>
                <a:off x="9636704" y="4075061"/>
                <a:ext cx="3392" cy="77068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454" extrusionOk="0">
                    <a:moveTo>
                      <a:pt x="0" y="1"/>
                    </a:moveTo>
                    <a:lnTo>
                      <a:pt x="0" y="2453"/>
                    </a:lnTo>
                    <a:lnTo>
                      <a:pt x="107" y="2453"/>
                    </a:lnTo>
                    <a:lnTo>
                      <a:pt x="10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42"/>
              <p:cNvSpPr/>
              <p:nvPr/>
            </p:nvSpPr>
            <p:spPr>
              <a:xfrm>
                <a:off x="9672600" y="4075061"/>
                <a:ext cx="3392" cy="76691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442" extrusionOk="0">
                    <a:moveTo>
                      <a:pt x="0" y="1"/>
                    </a:moveTo>
                    <a:lnTo>
                      <a:pt x="0" y="2441"/>
                    </a:lnTo>
                    <a:lnTo>
                      <a:pt x="107" y="2441"/>
                    </a:lnTo>
                    <a:lnTo>
                      <a:pt x="10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" name="Google Shape;1357;p42"/>
              <p:cNvSpPr/>
              <p:nvPr/>
            </p:nvSpPr>
            <p:spPr>
              <a:xfrm>
                <a:off x="9746245" y="4075061"/>
                <a:ext cx="3392" cy="77068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454" extrusionOk="0">
                    <a:moveTo>
                      <a:pt x="1" y="1"/>
                    </a:moveTo>
                    <a:lnTo>
                      <a:pt x="1" y="2453"/>
                    </a:lnTo>
                    <a:lnTo>
                      <a:pt x="108" y="2453"/>
                    </a:lnTo>
                    <a:lnTo>
                      <a:pt x="10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" name="Google Shape;1358;p42"/>
              <p:cNvSpPr/>
              <p:nvPr/>
            </p:nvSpPr>
            <p:spPr>
              <a:xfrm>
                <a:off x="9782141" y="4075061"/>
                <a:ext cx="3392" cy="76691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442" extrusionOk="0">
                    <a:moveTo>
                      <a:pt x="1" y="1"/>
                    </a:moveTo>
                    <a:lnTo>
                      <a:pt x="1" y="2441"/>
                    </a:lnTo>
                    <a:lnTo>
                      <a:pt x="108" y="2441"/>
                    </a:lnTo>
                    <a:lnTo>
                      <a:pt x="10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" name="Google Shape;1359;p42"/>
              <p:cNvSpPr/>
              <p:nvPr/>
            </p:nvSpPr>
            <p:spPr>
              <a:xfrm>
                <a:off x="9855440" y="4075061"/>
                <a:ext cx="3392" cy="77068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454" extrusionOk="0">
                    <a:moveTo>
                      <a:pt x="0" y="1"/>
                    </a:moveTo>
                    <a:lnTo>
                      <a:pt x="0" y="2453"/>
                    </a:lnTo>
                    <a:lnTo>
                      <a:pt x="108" y="2453"/>
                    </a:lnTo>
                    <a:lnTo>
                      <a:pt x="10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42"/>
              <p:cNvSpPr/>
              <p:nvPr/>
            </p:nvSpPr>
            <p:spPr>
              <a:xfrm>
                <a:off x="9891336" y="4075061"/>
                <a:ext cx="3392" cy="76691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442" extrusionOk="0">
                    <a:moveTo>
                      <a:pt x="0" y="1"/>
                    </a:moveTo>
                    <a:lnTo>
                      <a:pt x="0" y="2441"/>
                    </a:lnTo>
                    <a:lnTo>
                      <a:pt x="108" y="2441"/>
                    </a:lnTo>
                    <a:lnTo>
                      <a:pt x="10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42"/>
              <p:cNvSpPr/>
              <p:nvPr/>
            </p:nvSpPr>
            <p:spPr>
              <a:xfrm>
                <a:off x="9432163" y="4363735"/>
                <a:ext cx="676087" cy="111456"/>
              </a:xfrm>
              <a:custGeom>
                <a:avLst/>
                <a:gdLst/>
                <a:ahLst/>
                <a:cxnLst/>
                <a:rect l="l" t="t" r="r" b="b"/>
                <a:pathLst>
                  <a:path w="21528" h="3549" extrusionOk="0">
                    <a:moveTo>
                      <a:pt x="1" y="0"/>
                    </a:moveTo>
                    <a:lnTo>
                      <a:pt x="1" y="3548"/>
                    </a:lnTo>
                    <a:lnTo>
                      <a:pt x="21527" y="3548"/>
                    </a:lnTo>
                    <a:lnTo>
                      <a:pt x="215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1362;p42"/>
              <p:cNvSpPr/>
              <p:nvPr/>
            </p:nvSpPr>
            <p:spPr>
              <a:xfrm>
                <a:off x="9586205" y="4314367"/>
                <a:ext cx="355630" cy="161202"/>
              </a:xfrm>
              <a:custGeom>
                <a:avLst/>
                <a:gdLst/>
                <a:ahLst/>
                <a:cxnLst/>
                <a:rect l="l" t="t" r="r" b="b"/>
                <a:pathLst>
                  <a:path w="11324" h="5133" extrusionOk="0">
                    <a:moveTo>
                      <a:pt x="1" y="1"/>
                    </a:moveTo>
                    <a:lnTo>
                      <a:pt x="1" y="5132"/>
                    </a:lnTo>
                    <a:lnTo>
                      <a:pt x="11324" y="5132"/>
                    </a:lnTo>
                    <a:lnTo>
                      <a:pt x="1132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42"/>
              <p:cNvSpPr/>
              <p:nvPr/>
            </p:nvSpPr>
            <p:spPr>
              <a:xfrm>
                <a:off x="9432163" y="4059735"/>
                <a:ext cx="676087" cy="14226"/>
              </a:xfrm>
              <a:custGeom>
                <a:avLst/>
                <a:gdLst/>
                <a:ahLst/>
                <a:cxnLst/>
                <a:rect l="l" t="t" r="r" b="b"/>
                <a:pathLst>
                  <a:path w="21528" h="453" extrusionOk="0">
                    <a:moveTo>
                      <a:pt x="1" y="0"/>
                    </a:moveTo>
                    <a:lnTo>
                      <a:pt x="1" y="453"/>
                    </a:lnTo>
                    <a:lnTo>
                      <a:pt x="21527" y="453"/>
                    </a:lnTo>
                    <a:lnTo>
                      <a:pt x="2152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" name="Google Shape;1364;p42"/>
              <p:cNvSpPr/>
              <p:nvPr/>
            </p:nvSpPr>
            <p:spPr>
              <a:xfrm>
                <a:off x="9460208" y="3550095"/>
                <a:ext cx="629325" cy="14226"/>
              </a:xfrm>
              <a:custGeom>
                <a:avLst/>
                <a:gdLst/>
                <a:ahLst/>
                <a:cxnLst/>
                <a:rect l="l" t="t" r="r" b="b"/>
                <a:pathLst>
                  <a:path w="20039" h="453" extrusionOk="0">
                    <a:moveTo>
                      <a:pt x="1" y="0"/>
                    </a:moveTo>
                    <a:lnTo>
                      <a:pt x="1" y="453"/>
                    </a:lnTo>
                    <a:lnTo>
                      <a:pt x="20039" y="453"/>
                    </a:lnTo>
                    <a:lnTo>
                      <a:pt x="200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" name="Google Shape;1365;p42"/>
              <p:cNvSpPr/>
              <p:nvPr/>
            </p:nvSpPr>
            <p:spPr>
              <a:xfrm>
                <a:off x="9432163" y="3803596"/>
                <a:ext cx="676087" cy="14603"/>
              </a:xfrm>
              <a:custGeom>
                <a:avLst/>
                <a:gdLst/>
                <a:ahLst/>
                <a:cxnLst/>
                <a:rect l="l" t="t" r="r" b="b"/>
                <a:pathLst>
                  <a:path w="21528" h="465" extrusionOk="0">
                    <a:moveTo>
                      <a:pt x="1" y="1"/>
                    </a:moveTo>
                    <a:lnTo>
                      <a:pt x="1" y="465"/>
                    </a:lnTo>
                    <a:lnTo>
                      <a:pt x="21527" y="465"/>
                    </a:lnTo>
                    <a:lnTo>
                      <a:pt x="2152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42"/>
              <p:cNvSpPr/>
              <p:nvPr/>
            </p:nvSpPr>
            <p:spPr>
              <a:xfrm>
                <a:off x="9586959" y="4314367"/>
                <a:ext cx="354500" cy="14226"/>
              </a:xfrm>
              <a:custGeom>
                <a:avLst/>
                <a:gdLst/>
                <a:ahLst/>
                <a:cxnLst/>
                <a:rect l="l" t="t" r="r" b="b"/>
                <a:pathLst>
                  <a:path w="11288" h="453" extrusionOk="0">
                    <a:moveTo>
                      <a:pt x="1" y="1"/>
                    </a:moveTo>
                    <a:lnTo>
                      <a:pt x="1" y="453"/>
                    </a:lnTo>
                    <a:lnTo>
                      <a:pt x="11288" y="453"/>
                    </a:lnTo>
                    <a:lnTo>
                      <a:pt x="1128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42"/>
              <p:cNvSpPr/>
              <p:nvPr/>
            </p:nvSpPr>
            <p:spPr>
              <a:xfrm>
                <a:off x="9763455" y="3154109"/>
                <a:ext cx="14226" cy="920229"/>
              </a:xfrm>
              <a:custGeom>
                <a:avLst/>
                <a:gdLst/>
                <a:ahLst/>
                <a:cxnLst/>
                <a:rect l="l" t="t" r="r" b="b"/>
                <a:pathLst>
                  <a:path w="453" h="29302" extrusionOk="0">
                    <a:moveTo>
                      <a:pt x="1" y="1"/>
                    </a:moveTo>
                    <a:lnTo>
                      <a:pt x="1" y="29302"/>
                    </a:lnTo>
                    <a:lnTo>
                      <a:pt x="453" y="29302"/>
                    </a:lnTo>
                    <a:lnTo>
                      <a:pt x="45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1368;p42"/>
              <p:cNvSpPr/>
              <p:nvPr/>
            </p:nvSpPr>
            <p:spPr>
              <a:xfrm>
                <a:off x="9503201" y="3553078"/>
                <a:ext cx="14635" cy="520883"/>
              </a:xfrm>
              <a:custGeom>
                <a:avLst/>
                <a:gdLst/>
                <a:ahLst/>
                <a:cxnLst/>
                <a:rect l="l" t="t" r="r" b="b"/>
                <a:pathLst>
                  <a:path w="466" h="16586" extrusionOk="0">
                    <a:moveTo>
                      <a:pt x="1" y="0"/>
                    </a:moveTo>
                    <a:lnTo>
                      <a:pt x="1" y="16586"/>
                    </a:lnTo>
                    <a:lnTo>
                      <a:pt x="465" y="16586"/>
                    </a:lnTo>
                    <a:lnTo>
                      <a:pt x="46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" name="Google Shape;1369;p42"/>
              <p:cNvSpPr/>
              <p:nvPr/>
            </p:nvSpPr>
            <p:spPr>
              <a:xfrm>
                <a:off x="10015857" y="3556062"/>
                <a:ext cx="14603" cy="517900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6491" extrusionOk="0">
                    <a:moveTo>
                      <a:pt x="0" y="1"/>
                    </a:moveTo>
                    <a:lnTo>
                      <a:pt x="0" y="16491"/>
                    </a:lnTo>
                    <a:lnTo>
                      <a:pt x="465" y="16491"/>
                    </a:lnTo>
                    <a:lnTo>
                      <a:pt x="46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42"/>
              <p:cNvSpPr/>
              <p:nvPr/>
            </p:nvSpPr>
            <p:spPr>
              <a:xfrm>
                <a:off x="9844982" y="3807333"/>
                <a:ext cx="14603" cy="266628"/>
              </a:xfrm>
              <a:custGeom>
                <a:avLst/>
                <a:gdLst/>
                <a:ahLst/>
                <a:cxnLst/>
                <a:rect l="l" t="t" r="r" b="b"/>
                <a:pathLst>
                  <a:path w="465" h="8490" extrusionOk="0">
                    <a:moveTo>
                      <a:pt x="0" y="1"/>
                    </a:moveTo>
                    <a:lnTo>
                      <a:pt x="0" y="8490"/>
                    </a:lnTo>
                    <a:lnTo>
                      <a:pt x="464" y="8490"/>
                    </a:lnTo>
                    <a:lnTo>
                      <a:pt x="46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42"/>
              <p:cNvSpPr/>
              <p:nvPr/>
            </p:nvSpPr>
            <p:spPr>
              <a:xfrm>
                <a:off x="9674076" y="3807333"/>
                <a:ext cx="14635" cy="266628"/>
              </a:xfrm>
              <a:custGeom>
                <a:avLst/>
                <a:gdLst/>
                <a:ahLst/>
                <a:cxnLst/>
                <a:rect l="l" t="t" r="r" b="b"/>
                <a:pathLst>
                  <a:path w="466" h="8490" extrusionOk="0">
                    <a:moveTo>
                      <a:pt x="1" y="1"/>
                    </a:moveTo>
                    <a:lnTo>
                      <a:pt x="1" y="8490"/>
                    </a:lnTo>
                    <a:lnTo>
                      <a:pt x="465" y="8490"/>
                    </a:lnTo>
                    <a:lnTo>
                      <a:pt x="46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42"/>
              <p:cNvSpPr/>
              <p:nvPr/>
            </p:nvSpPr>
            <p:spPr>
              <a:xfrm>
                <a:off x="9927609" y="3341817"/>
                <a:ext cx="14226" cy="98753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1445" extrusionOk="0">
                    <a:moveTo>
                      <a:pt x="0" y="0"/>
                    </a:moveTo>
                    <a:lnTo>
                      <a:pt x="0" y="31445"/>
                    </a:lnTo>
                    <a:lnTo>
                      <a:pt x="453" y="31445"/>
                    </a:lnTo>
                    <a:lnTo>
                      <a:pt x="45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" name="Google Shape;1373;p42"/>
              <p:cNvSpPr/>
              <p:nvPr/>
            </p:nvSpPr>
            <p:spPr>
              <a:xfrm>
                <a:off x="9586582" y="3341817"/>
                <a:ext cx="14635" cy="986054"/>
              </a:xfrm>
              <a:custGeom>
                <a:avLst/>
                <a:gdLst/>
                <a:ahLst/>
                <a:cxnLst/>
                <a:rect l="l" t="t" r="r" b="b"/>
                <a:pathLst>
                  <a:path w="466" h="31398" extrusionOk="0">
                    <a:moveTo>
                      <a:pt x="1" y="0"/>
                    </a:moveTo>
                    <a:lnTo>
                      <a:pt x="1" y="31397"/>
                    </a:lnTo>
                    <a:lnTo>
                      <a:pt x="465" y="31397"/>
                    </a:lnTo>
                    <a:lnTo>
                      <a:pt x="46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" name="Google Shape;1374;p42"/>
              <p:cNvSpPr/>
              <p:nvPr/>
            </p:nvSpPr>
            <p:spPr>
              <a:xfrm>
                <a:off x="9601185" y="3564290"/>
                <a:ext cx="326078" cy="239338"/>
              </a:xfrm>
              <a:custGeom>
                <a:avLst/>
                <a:gdLst/>
                <a:ahLst/>
                <a:cxnLst/>
                <a:rect l="l" t="t" r="r" b="b"/>
                <a:pathLst>
                  <a:path w="10383" h="7621" extrusionOk="0">
                    <a:moveTo>
                      <a:pt x="0" y="1"/>
                    </a:moveTo>
                    <a:lnTo>
                      <a:pt x="0" y="7621"/>
                    </a:lnTo>
                    <a:lnTo>
                      <a:pt x="10382" y="7621"/>
                    </a:lnTo>
                    <a:lnTo>
                      <a:pt x="10382" y="1"/>
                    </a:lnTo>
                    <a:close/>
                  </a:path>
                </a:pathLst>
              </a:custGeom>
              <a:solidFill>
                <a:srgbClr val="EDE4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" name="Google Shape;1375;p42"/>
              <p:cNvSpPr/>
              <p:nvPr/>
            </p:nvSpPr>
            <p:spPr>
              <a:xfrm>
                <a:off x="9708119" y="3564290"/>
                <a:ext cx="6375" cy="239338"/>
              </a:xfrm>
              <a:custGeom>
                <a:avLst/>
                <a:gdLst/>
                <a:ahLst/>
                <a:cxnLst/>
                <a:rect l="l" t="t" r="r" b="b"/>
                <a:pathLst>
                  <a:path w="203" h="7621" extrusionOk="0">
                    <a:moveTo>
                      <a:pt x="0" y="1"/>
                    </a:moveTo>
                    <a:lnTo>
                      <a:pt x="0" y="7621"/>
                    </a:lnTo>
                    <a:lnTo>
                      <a:pt x="203" y="7621"/>
                    </a:lnTo>
                    <a:lnTo>
                      <a:pt x="20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42"/>
              <p:cNvSpPr/>
              <p:nvPr/>
            </p:nvSpPr>
            <p:spPr>
              <a:xfrm>
                <a:off x="9601185" y="3637966"/>
                <a:ext cx="326078" cy="6375"/>
              </a:xfrm>
              <a:custGeom>
                <a:avLst/>
                <a:gdLst/>
                <a:ahLst/>
                <a:cxnLst/>
                <a:rect l="l" t="t" r="r" b="b"/>
                <a:pathLst>
                  <a:path w="10383" h="203" extrusionOk="0">
                    <a:moveTo>
                      <a:pt x="0" y="0"/>
                    </a:moveTo>
                    <a:lnTo>
                      <a:pt x="0" y="203"/>
                    </a:lnTo>
                    <a:lnTo>
                      <a:pt x="10382" y="203"/>
                    </a:lnTo>
                    <a:lnTo>
                      <a:pt x="1038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" name="Google Shape;1377;p42"/>
              <p:cNvSpPr/>
              <p:nvPr/>
            </p:nvSpPr>
            <p:spPr>
              <a:xfrm>
                <a:off x="9601185" y="3601316"/>
                <a:ext cx="326078" cy="3392"/>
              </a:xfrm>
              <a:custGeom>
                <a:avLst/>
                <a:gdLst/>
                <a:ahLst/>
                <a:cxnLst/>
                <a:rect l="l" t="t" r="r" b="b"/>
                <a:pathLst>
                  <a:path w="10383" h="108" extrusionOk="0">
                    <a:moveTo>
                      <a:pt x="0" y="0"/>
                    </a:moveTo>
                    <a:lnTo>
                      <a:pt x="0" y="108"/>
                    </a:lnTo>
                    <a:lnTo>
                      <a:pt x="10382" y="108"/>
                    </a:lnTo>
                    <a:lnTo>
                      <a:pt x="1038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8" name="Google Shape;1378;p42"/>
              <p:cNvSpPr/>
              <p:nvPr/>
            </p:nvSpPr>
            <p:spPr>
              <a:xfrm>
                <a:off x="9818037" y="3564290"/>
                <a:ext cx="6407" cy="239338"/>
              </a:xfrm>
              <a:custGeom>
                <a:avLst/>
                <a:gdLst/>
                <a:ahLst/>
                <a:cxnLst/>
                <a:rect l="l" t="t" r="r" b="b"/>
                <a:pathLst>
                  <a:path w="204" h="7621" extrusionOk="0">
                    <a:moveTo>
                      <a:pt x="1" y="1"/>
                    </a:moveTo>
                    <a:lnTo>
                      <a:pt x="1" y="7621"/>
                    </a:lnTo>
                    <a:lnTo>
                      <a:pt x="203" y="7621"/>
                    </a:lnTo>
                    <a:lnTo>
                      <a:pt x="20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9" name="Google Shape;1379;p42"/>
              <p:cNvSpPr/>
              <p:nvPr/>
            </p:nvSpPr>
            <p:spPr>
              <a:xfrm>
                <a:off x="9636704" y="3564667"/>
                <a:ext cx="3392" cy="77068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454" extrusionOk="0">
                    <a:moveTo>
                      <a:pt x="0" y="1"/>
                    </a:moveTo>
                    <a:lnTo>
                      <a:pt x="0" y="2453"/>
                    </a:lnTo>
                    <a:lnTo>
                      <a:pt x="107" y="2453"/>
                    </a:lnTo>
                    <a:lnTo>
                      <a:pt x="10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0" name="Google Shape;1380;p42"/>
              <p:cNvSpPr/>
              <p:nvPr/>
            </p:nvSpPr>
            <p:spPr>
              <a:xfrm>
                <a:off x="9672600" y="3564290"/>
                <a:ext cx="3392" cy="77068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454" extrusionOk="0">
                    <a:moveTo>
                      <a:pt x="0" y="1"/>
                    </a:moveTo>
                    <a:lnTo>
                      <a:pt x="0" y="2453"/>
                    </a:lnTo>
                    <a:lnTo>
                      <a:pt x="107" y="2453"/>
                    </a:lnTo>
                    <a:lnTo>
                      <a:pt x="10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1" name="Google Shape;1381;p42"/>
              <p:cNvSpPr/>
              <p:nvPr/>
            </p:nvSpPr>
            <p:spPr>
              <a:xfrm>
                <a:off x="9746245" y="3564667"/>
                <a:ext cx="3392" cy="77068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454" extrusionOk="0">
                    <a:moveTo>
                      <a:pt x="1" y="1"/>
                    </a:moveTo>
                    <a:lnTo>
                      <a:pt x="1" y="2453"/>
                    </a:lnTo>
                    <a:lnTo>
                      <a:pt x="108" y="2453"/>
                    </a:lnTo>
                    <a:lnTo>
                      <a:pt x="10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2" name="Google Shape;1382;p42"/>
              <p:cNvSpPr/>
              <p:nvPr/>
            </p:nvSpPr>
            <p:spPr>
              <a:xfrm>
                <a:off x="9782141" y="3564290"/>
                <a:ext cx="3392" cy="77068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454" extrusionOk="0">
                    <a:moveTo>
                      <a:pt x="1" y="1"/>
                    </a:moveTo>
                    <a:lnTo>
                      <a:pt x="1" y="2453"/>
                    </a:lnTo>
                    <a:lnTo>
                      <a:pt x="108" y="2453"/>
                    </a:lnTo>
                    <a:lnTo>
                      <a:pt x="10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" name="Google Shape;1383;p42"/>
              <p:cNvSpPr/>
              <p:nvPr/>
            </p:nvSpPr>
            <p:spPr>
              <a:xfrm>
                <a:off x="9855440" y="3564667"/>
                <a:ext cx="3392" cy="77068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454" extrusionOk="0">
                    <a:moveTo>
                      <a:pt x="0" y="1"/>
                    </a:moveTo>
                    <a:lnTo>
                      <a:pt x="0" y="2453"/>
                    </a:lnTo>
                    <a:lnTo>
                      <a:pt x="108" y="2453"/>
                    </a:lnTo>
                    <a:lnTo>
                      <a:pt x="10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4" name="Google Shape;1384;p42"/>
              <p:cNvSpPr/>
              <p:nvPr/>
            </p:nvSpPr>
            <p:spPr>
              <a:xfrm>
                <a:off x="9891336" y="3564290"/>
                <a:ext cx="3392" cy="77068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454" extrusionOk="0">
                    <a:moveTo>
                      <a:pt x="0" y="1"/>
                    </a:moveTo>
                    <a:lnTo>
                      <a:pt x="0" y="2453"/>
                    </a:lnTo>
                    <a:lnTo>
                      <a:pt x="108" y="2453"/>
                    </a:lnTo>
                    <a:lnTo>
                      <a:pt x="10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5" name="Google Shape;1385;p42"/>
              <p:cNvSpPr/>
              <p:nvPr/>
            </p:nvSpPr>
            <p:spPr>
              <a:xfrm>
                <a:off x="9397021" y="3124368"/>
                <a:ext cx="747816" cy="474718"/>
              </a:xfrm>
              <a:custGeom>
                <a:avLst/>
                <a:gdLst/>
                <a:ahLst/>
                <a:cxnLst/>
                <a:rect l="l" t="t" r="r" b="b"/>
                <a:pathLst>
                  <a:path w="23812" h="15116" extrusionOk="0">
                    <a:moveTo>
                      <a:pt x="11889" y="1"/>
                    </a:moveTo>
                    <a:cubicBezTo>
                      <a:pt x="11683" y="1"/>
                      <a:pt x="11478" y="90"/>
                      <a:pt x="11335" y="269"/>
                    </a:cubicBezTo>
                    <a:lnTo>
                      <a:pt x="381" y="13973"/>
                    </a:lnTo>
                    <a:cubicBezTo>
                      <a:pt x="0" y="14437"/>
                      <a:pt x="334" y="15116"/>
                      <a:pt x="929" y="15116"/>
                    </a:cubicBezTo>
                    <a:cubicBezTo>
                      <a:pt x="1143" y="15116"/>
                      <a:pt x="1334" y="15021"/>
                      <a:pt x="1465" y="14854"/>
                    </a:cubicBezTo>
                    <a:lnTo>
                      <a:pt x="11883" y="1841"/>
                    </a:lnTo>
                    <a:lnTo>
                      <a:pt x="22301" y="14854"/>
                    </a:lnTo>
                    <a:cubicBezTo>
                      <a:pt x="22457" y="15038"/>
                      <a:pt x="22645" y="15115"/>
                      <a:pt x="22828" y="15115"/>
                    </a:cubicBezTo>
                    <a:cubicBezTo>
                      <a:pt x="23342" y="15115"/>
                      <a:pt x="23812" y="14509"/>
                      <a:pt x="23408" y="13973"/>
                    </a:cubicBezTo>
                    <a:lnTo>
                      <a:pt x="12442" y="269"/>
                    </a:lnTo>
                    <a:cubicBezTo>
                      <a:pt x="12300" y="90"/>
                      <a:pt x="12094" y="1"/>
                      <a:pt x="118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6" name="Google Shape;1386;p42"/>
              <p:cNvSpPr/>
              <p:nvPr/>
            </p:nvSpPr>
            <p:spPr>
              <a:xfrm>
                <a:off x="5227475" y="4470675"/>
                <a:ext cx="7265030" cy="81177"/>
              </a:xfrm>
              <a:custGeom>
                <a:avLst/>
                <a:gdLst/>
                <a:ahLst/>
                <a:cxnLst/>
                <a:rect l="l" t="t" r="r" b="b"/>
                <a:pathLst>
                  <a:path w="191097" h="4239" extrusionOk="0">
                    <a:moveTo>
                      <a:pt x="1" y="0"/>
                    </a:moveTo>
                    <a:lnTo>
                      <a:pt x="1" y="4239"/>
                    </a:lnTo>
                    <a:lnTo>
                      <a:pt x="191096" y="4239"/>
                    </a:lnTo>
                    <a:lnTo>
                      <a:pt x="19109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7" name="Google Shape;1387;p42"/>
              <p:cNvSpPr/>
              <p:nvPr/>
            </p:nvSpPr>
            <p:spPr>
              <a:xfrm>
                <a:off x="5441575" y="3505025"/>
                <a:ext cx="60600" cy="978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8" name="Google Shape;1388;p42"/>
            <p:cNvGrpSpPr/>
            <p:nvPr/>
          </p:nvGrpSpPr>
          <p:grpSpPr>
            <a:xfrm>
              <a:off x="2876188" y="3386391"/>
              <a:ext cx="212314" cy="1120944"/>
              <a:chOff x="6090725" y="734900"/>
              <a:chExt cx="136950" cy="723050"/>
            </a:xfrm>
          </p:grpSpPr>
          <p:sp>
            <p:nvSpPr>
              <p:cNvPr id="1389" name="Google Shape;1389;p42"/>
              <p:cNvSpPr/>
              <p:nvPr/>
            </p:nvSpPr>
            <p:spPr>
              <a:xfrm>
                <a:off x="6130600" y="1337075"/>
                <a:ext cx="57175" cy="120875"/>
              </a:xfrm>
              <a:custGeom>
                <a:avLst/>
                <a:gdLst/>
                <a:ahLst/>
                <a:cxnLst/>
                <a:rect l="l" t="t" r="r" b="b"/>
                <a:pathLst>
                  <a:path w="2287" h="4835" extrusionOk="0">
                    <a:moveTo>
                      <a:pt x="251" y="0"/>
                    </a:moveTo>
                    <a:lnTo>
                      <a:pt x="1" y="4834"/>
                    </a:lnTo>
                    <a:lnTo>
                      <a:pt x="2287" y="4834"/>
                    </a:lnTo>
                    <a:lnTo>
                      <a:pt x="203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0" name="Google Shape;1390;p42"/>
              <p:cNvSpPr/>
              <p:nvPr/>
            </p:nvSpPr>
            <p:spPr>
              <a:xfrm>
                <a:off x="6149075" y="902500"/>
                <a:ext cx="20250" cy="440550"/>
              </a:xfrm>
              <a:custGeom>
                <a:avLst/>
                <a:gdLst/>
                <a:ahLst/>
                <a:cxnLst/>
                <a:rect l="l" t="t" r="r" b="b"/>
                <a:pathLst>
                  <a:path w="810" h="17622" extrusionOk="0">
                    <a:moveTo>
                      <a:pt x="0" y="0"/>
                    </a:moveTo>
                    <a:lnTo>
                      <a:pt x="0" y="17621"/>
                    </a:lnTo>
                    <a:lnTo>
                      <a:pt x="810" y="17621"/>
                    </a:lnTo>
                    <a:lnTo>
                      <a:pt x="81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1" name="Google Shape;1391;p42"/>
              <p:cNvSpPr/>
              <p:nvPr/>
            </p:nvSpPr>
            <p:spPr>
              <a:xfrm>
                <a:off x="6144300" y="1288850"/>
                <a:ext cx="29800" cy="4825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930" extrusionOk="0">
                    <a:moveTo>
                      <a:pt x="1" y="0"/>
                    </a:moveTo>
                    <a:lnTo>
                      <a:pt x="1" y="1929"/>
                    </a:lnTo>
                    <a:lnTo>
                      <a:pt x="1191" y="1929"/>
                    </a:lnTo>
                    <a:lnTo>
                      <a:pt x="119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2" name="Google Shape;1392;p42"/>
              <p:cNvSpPr/>
              <p:nvPr/>
            </p:nvSpPr>
            <p:spPr>
              <a:xfrm>
                <a:off x="6133575" y="872425"/>
                <a:ext cx="512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430" extrusionOk="0">
                    <a:moveTo>
                      <a:pt x="1" y="1"/>
                    </a:moveTo>
                    <a:lnTo>
                      <a:pt x="1" y="429"/>
                    </a:lnTo>
                    <a:lnTo>
                      <a:pt x="2049" y="429"/>
                    </a:lnTo>
                    <a:lnTo>
                      <a:pt x="204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3" name="Google Shape;1393;p42"/>
              <p:cNvSpPr/>
              <p:nvPr/>
            </p:nvSpPr>
            <p:spPr>
              <a:xfrm>
                <a:off x="6118400" y="789075"/>
                <a:ext cx="8160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430" extrusionOk="0">
                    <a:moveTo>
                      <a:pt x="1" y="1"/>
                    </a:moveTo>
                    <a:lnTo>
                      <a:pt x="1" y="430"/>
                    </a:lnTo>
                    <a:lnTo>
                      <a:pt x="3263" y="430"/>
                    </a:lnTo>
                    <a:lnTo>
                      <a:pt x="326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4" name="Google Shape;1394;p42"/>
              <p:cNvSpPr/>
              <p:nvPr/>
            </p:nvSpPr>
            <p:spPr>
              <a:xfrm>
                <a:off x="6138650" y="883150"/>
                <a:ext cx="41100" cy="19375"/>
              </a:xfrm>
              <a:custGeom>
                <a:avLst/>
                <a:gdLst/>
                <a:ahLst/>
                <a:cxnLst/>
                <a:rect l="l" t="t" r="r" b="b"/>
                <a:pathLst>
                  <a:path w="1644" h="775" extrusionOk="0">
                    <a:moveTo>
                      <a:pt x="0" y="0"/>
                    </a:moveTo>
                    <a:lnTo>
                      <a:pt x="417" y="774"/>
                    </a:lnTo>
                    <a:lnTo>
                      <a:pt x="1227" y="774"/>
                    </a:lnTo>
                    <a:lnTo>
                      <a:pt x="164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5" name="Google Shape;1395;p42"/>
              <p:cNvSpPr/>
              <p:nvPr/>
            </p:nvSpPr>
            <p:spPr>
              <a:xfrm>
                <a:off x="6125550" y="764375"/>
                <a:ext cx="67000" cy="24725"/>
              </a:xfrm>
              <a:custGeom>
                <a:avLst/>
                <a:gdLst/>
                <a:ahLst/>
                <a:cxnLst/>
                <a:rect l="l" t="t" r="r" b="b"/>
                <a:pathLst>
                  <a:path w="2680" h="989" extrusionOk="0">
                    <a:moveTo>
                      <a:pt x="322" y="1"/>
                    </a:moveTo>
                    <a:lnTo>
                      <a:pt x="1" y="989"/>
                    </a:lnTo>
                    <a:lnTo>
                      <a:pt x="2679" y="989"/>
                    </a:lnTo>
                    <a:lnTo>
                      <a:pt x="237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6" name="Google Shape;1396;p42"/>
              <p:cNvSpPr/>
              <p:nvPr/>
            </p:nvSpPr>
            <p:spPr>
              <a:xfrm>
                <a:off x="6144000" y="758425"/>
                <a:ext cx="30400" cy="5975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239" extrusionOk="0">
                    <a:moveTo>
                      <a:pt x="1" y="1"/>
                    </a:moveTo>
                    <a:lnTo>
                      <a:pt x="1" y="239"/>
                    </a:lnTo>
                    <a:lnTo>
                      <a:pt x="1215" y="239"/>
                    </a:lnTo>
                    <a:lnTo>
                      <a:pt x="121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7" name="Google Shape;1397;p42"/>
              <p:cNvSpPr/>
              <p:nvPr/>
            </p:nvSpPr>
            <p:spPr>
              <a:xfrm>
                <a:off x="6127625" y="799800"/>
                <a:ext cx="63125" cy="72650"/>
              </a:xfrm>
              <a:custGeom>
                <a:avLst/>
                <a:gdLst/>
                <a:ahLst/>
                <a:cxnLst/>
                <a:rect l="l" t="t" r="r" b="b"/>
                <a:pathLst>
                  <a:path w="2525" h="2906" extrusionOk="0">
                    <a:moveTo>
                      <a:pt x="1" y="1"/>
                    </a:moveTo>
                    <a:lnTo>
                      <a:pt x="239" y="2906"/>
                    </a:lnTo>
                    <a:lnTo>
                      <a:pt x="2287" y="2906"/>
                    </a:lnTo>
                    <a:lnTo>
                      <a:pt x="252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8" name="Google Shape;1398;p42"/>
              <p:cNvSpPr/>
              <p:nvPr/>
            </p:nvSpPr>
            <p:spPr>
              <a:xfrm>
                <a:off x="6152050" y="734900"/>
                <a:ext cx="14900" cy="29800"/>
              </a:xfrm>
              <a:custGeom>
                <a:avLst/>
                <a:gdLst/>
                <a:ahLst/>
                <a:cxnLst/>
                <a:rect l="l" t="t" r="r" b="b"/>
                <a:pathLst>
                  <a:path w="596" h="1192" extrusionOk="0">
                    <a:moveTo>
                      <a:pt x="298" y="1"/>
                    </a:moveTo>
                    <a:cubicBezTo>
                      <a:pt x="131" y="1"/>
                      <a:pt x="0" y="263"/>
                      <a:pt x="0" y="596"/>
                    </a:cubicBezTo>
                    <a:cubicBezTo>
                      <a:pt x="0" y="930"/>
                      <a:pt x="131" y="1192"/>
                      <a:pt x="298" y="1192"/>
                    </a:cubicBezTo>
                    <a:cubicBezTo>
                      <a:pt x="453" y="1192"/>
                      <a:pt x="595" y="930"/>
                      <a:pt x="595" y="596"/>
                    </a:cubicBezTo>
                    <a:cubicBezTo>
                      <a:pt x="595" y="275"/>
                      <a:pt x="453" y="1"/>
                      <a:pt x="29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9" name="Google Shape;1399;p42"/>
              <p:cNvSpPr/>
              <p:nvPr/>
            </p:nvSpPr>
            <p:spPr>
              <a:xfrm>
                <a:off x="6109475" y="942675"/>
                <a:ext cx="9945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3978" h="406" extrusionOk="0">
                    <a:moveTo>
                      <a:pt x="1" y="1"/>
                    </a:moveTo>
                    <a:lnTo>
                      <a:pt x="1" y="405"/>
                    </a:lnTo>
                    <a:lnTo>
                      <a:pt x="3977" y="405"/>
                    </a:lnTo>
                    <a:lnTo>
                      <a:pt x="397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0" name="Google Shape;1400;p42"/>
              <p:cNvSpPr/>
              <p:nvPr/>
            </p:nvSpPr>
            <p:spPr>
              <a:xfrm>
                <a:off x="6201450" y="936700"/>
                <a:ext cx="26225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890" extrusionOk="0">
                    <a:moveTo>
                      <a:pt x="617" y="1"/>
                    </a:moveTo>
                    <a:cubicBezTo>
                      <a:pt x="610" y="1"/>
                      <a:pt x="603" y="1"/>
                      <a:pt x="596" y="1"/>
                    </a:cubicBezTo>
                    <a:cubicBezTo>
                      <a:pt x="203" y="1"/>
                      <a:pt x="1" y="478"/>
                      <a:pt x="286" y="763"/>
                    </a:cubicBezTo>
                    <a:cubicBezTo>
                      <a:pt x="373" y="850"/>
                      <a:pt x="482" y="889"/>
                      <a:pt x="590" y="889"/>
                    </a:cubicBezTo>
                    <a:cubicBezTo>
                      <a:pt x="821" y="889"/>
                      <a:pt x="1048" y="710"/>
                      <a:pt x="1048" y="442"/>
                    </a:cubicBezTo>
                    <a:cubicBezTo>
                      <a:pt x="1048" y="199"/>
                      <a:pt x="857" y="1"/>
                      <a:pt x="6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1" name="Google Shape;1401;p42"/>
              <p:cNvSpPr/>
              <p:nvPr/>
            </p:nvSpPr>
            <p:spPr>
              <a:xfrm>
                <a:off x="6090725" y="936725"/>
                <a:ext cx="25550" cy="21900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876" extrusionOk="0">
                    <a:moveTo>
                      <a:pt x="455" y="0"/>
                    </a:moveTo>
                    <a:cubicBezTo>
                      <a:pt x="451" y="0"/>
                      <a:pt x="446" y="0"/>
                      <a:pt x="441" y="0"/>
                    </a:cubicBezTo>
                    <a:cubicBezTo>
                      <a:pt x="191" y="0"/>
                      <a:pt x="0" y="191"/>
                      <a:pt x="0" y="441"/>
                    </a:cubicBezTo>
                    <a:cubicBezTo>
                      <a:pt x="8" y="704"/>
                      <a:pt x="219" y="876"/>
                      <a:pt x="439" y="876"/>
                    </a:cubicBezTo>
                    <a:cubicBezTo>
                      <a:pt x="548" y="876"/>
                      <a:pt x="660" y="833"/>
                      <a:pt x="751" y="739"/>
                    </a:cubicBezTo>
                    <a:cubicBezTo>
                      <a:pt x="1021" y="468"/>
                      <a:pt x="839" y="0"/>
                      <a:pt x="4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02" name="Google Shape;1402;p42"/>
            <p:cNvGrpSpPr/>
            <p:nvPr/>
          </p:nvGrpSpPr>
          <p:grpSpPr>
            <a:xfrm>
              <a:off x="2299725" y="4103982"/>
              <a:ext cx="292429" cy="403308"/>
              <a:chOff x="5605250" y="1168900"/>
              <a:chExt cx="208075" cy="286950"/>
            </a:xfrm>
          </p:grpSpPr>
          <p:sp>
            <p:nvSpPr>
              <p:cNvPr id="1403" name="Google Shape;1403;p42"/>
              <p:cNvSpPr/>
              <p:nvPr/>
            </p:nvSpPr>
            <p:spPr>
              <a:xfrm>
                <a:off x="5605250" y="1168900"/>
                <a:ext cx="208075" cy="208375"/>
              </a:xfrm>
              <a:custGeom>
                <a:avLst/>
                <a:gdLst/>
                <a:ahLst/>
                <a:cxnLst/>
                <a:rect l="l" t="t" r="r" b="b"/>
                <a:pathLst>
                  <a:path w="8323" h="8335" extrusionOk="0">
                    <a:moveTo>
                      <a:pt x="4156" y="0"/>
                    </a:moveTo>
                    <a:cubicBezTo>
                      <a:pt x="1858" y="0"/>
                      <a:pt x="0" y="1870"/>
                      <a:pt x="0" y="4167"/>
                    </a:cubicBezTo>
                    <a:cubicBezTo>
                      <a:pt x="0" y="6465"/>
                      <a:pt x="1858" y="8335"/>
                      <a:pt x="4156" y="8335"/>
                    </a:cubicBezTo>
                    <a:cubicBezTo>
                      <a:pt x="6465" y="8335"/>
                      <a:pt x="8323" y="6465"/>
                      <a:pt x="8323" y="4167"/>
                    </a:cubicBezTo>
                    <a:cubicBezTo>
                      <a:pt x="8323" y="1870"/>
                      <a:pt x="6465" y="0"/>
                      <a:pt x="415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4" name="Google Shape;1404;p42"/>
              <p:cNvSpPr/>
              <p:nvPr/>
            </p:nvSpPr>
            <p:spPr>
              <a:xfrm>
                <a:off x="5709125" y="1168900"/>
                <a:ext cx="104200" cy="208375"/>
              </a:xfrm>
              <a:custGeom>
                <a:avLst/>
                <a:gdLst/>
                <a:ahLst/>
                <a:cxnLst/>
                <a:rect l="l" t="t" r="r" b="b"/>
                <a:pathLst>
                  <a:path w="4168" h="8335" extrusionOk="0">
                    <a:moveTo>
                      <a:pt x="1" y="0"/>
                    </a:moveTo>
                    <a:lnTo>
                      <a:pt x="1" y="8335"/>
                    </a:lnTo>
                    <a:cubicBezTo>
                      <a:pt x="2310" y="8335"/>
                      <a:pt x="4168" y="6465"/>
                      <a:pt x="4168" y="4167"/>
                    </a:cubicBezTo>
                    <a:cubicBezTo>
                      <a:pt x="4168" y="1870"/>
                      <a:pt x="2310" y="0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5" name="Google Shape;1405;p42"/>
              <p:cNvSpPr/>
              <p:nvPr/>
            </p:nvSpPr>
            <p:spPr>
              <a:xfrm>
                <a:off x="5699600" y="1259300"/>
                <a:ext cx="19375" cy="196550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862" extrusionOk="0">
                    <a:moveTo>
                      <a:pt x="388" y="1"/>
                    </a:moveTo>
                    <a:cubicBezTo>
                      <a:pt x="194" y="1"/>
                      <a:pt x="1" y="129"/>
                      <a:pt x="1" y="385"/>
                    </a:cubicBezTo>
                    <a:lnTo>
                      <a:pt x="1" y="7469"/>
                    </a:lnTo>
                    <a:cubicBezTo>
                      <a:pt x="1" y="7695"/>
                      <a:pt x="167" y="7862"/>
                      <a:pt x="394" y="7862"/>
                    </a:cubicBezTo>
                    <a:cubicBezTo>
                      <a:pt x="608" y="7862"/>
                      <a:pt x="775" y="7695"/>
                      <a:pt x="775" y="7469"/>
                    </a:cubicBezTo>
                    <a:lnTo>
                      <a:pt x="775" y="385"/>
                    </a:lnTo>
                    <a:cubicBezTo>
                      <a:pt x="775" y="129"/>
                      <a:pt x="581" y="1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6" name="Google Shape;1406;p42"/>
              <p:cNvSpPr/>
              <p:nvPr/>
            </p:nvSpPr>
            <p:spPr>
              <a:xfrm>
                <a:off x="5665375" y="1310575"/>
                <a:ext cx="43775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1442" extrusionOk="0">
                    <a:moveTo>
                      <a:pt x="0" y="1"/>
                    </a:moveTo>
                    <a:lnTo>
                      <a:pt x="1751" y="1441"/>
                    </a:lnTo>
                  </a:path>
                </a:pathLst>
              </a:custGeom>
              <a:solidFill>
                <a:srgbClr val="D1DB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7" name="Google Shape;1407;p42"/>
              <p:cNvSpPr/>
              <p:nvPr/>
            </p:nvSpPr>
            <p:spPr>
              <a:xfrm>
                <a:off x="5651075" y="1300725"/>
                <a:ext cx="69100" cy="55725"/>
              </a:xfrm>
              <a:custGeom>
                <a:avLst/>
                <a:gdLst/>
                <a:ahLst/>
                <a:cxnLst/>
                <a:rect l="l" t="t" r="r" b="b"/>
                <a:pathLst>
                  <a:path w="2764" h="2229" extrusionOk="0">
                    <a:moveTo>
                      <a:pt x="571" y="0"/>
                    </a:moveTo>
                    <a:cubicBezTo>
                      <a:pt x="251" y="0"/>
                      <a:pt x="0" y="439"/>
                      <a:pt x="322" y="704"/>
                    </a:cubicBezTo>
                    <a:lnTo>
                      <a:pt x="2085" y="2145"/>
                    </a:lnTo>
                    <a:cubicBezTo>
                      <a:pt x="2156" y="2204"/>
                      <a:pt x="2239" y="2228"/>
                      <a:pt x="2335" y="2228"/>
                    </a:cubicBezTo>
                    <a:cubicBezTo>
                      <a:pt x="2442" y="2228"/>
                      <a:pt x="2561" y="2181"/>
                      <a:pt x="2632" y="2085"/>
                    </a:cubicBezTo>
                    <a:cubicBezTo>
                      <a:pt x="2763" y="1919"/>
                      <a:pt x="2739" y="1681"/>
                      <a:pt x="2573" y="1538"/>
                    </a:cubicBezTo>
                    <a:lnTo>
                      <a:pt x="822" y="97"/>
                    </a:lnTo>
                    <a:cubicBezTo>
                      <a:pt x="740" y="29"/>
                      <a:pt x="653" y="0"/>
                      <a:pt x="5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8" name="Google Shape;1408;p42"/>
              <p:cNvSpPr/>
              <p:nvPr/>
            </p:nvSpPr>
            <p:spPr>
              <a:xfrm>
                <a:off x="5709125" y="1289150"/>
                <a:ext cx="31275" cy="29775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191" extrusionOk="0">
                    <a:moveTo>
                      <a:pt x="1" y="1191"/>
                    </a:moveTo>
                    <a:lnTo>
                      <a:pt x="1251" y="0"/>
                    </a:lnTo>
                  </a:path>
                </a:pathLst>
              </a:custGeom>
              <a:solidFill>
                <a:srgbClr val="D1DB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9" name="Google Shape;1409;p42"/>
              <p:cNvSpPr/>
              <p:nvPr/>
            </p:nvSpPr>
            <p:spPr>
              <a:xfrm>
                <a:off x="5696025" y="1279325"/>
                <a:ext cx="58350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977" extrusionOk="0">
                    <a:moveTo>
                      <a:pt x="1773" y="0"/>
                    </a:moveTo>
                    <a:cubicBezTo>
                      <a:pt x="1683" y="0"/>
                      <a:pt x="1588" y="35"/>
                      <a:pt x="1501" y="120"/>
                    </a:cubicBezTo>
                    <a:lnTo>
                      <a:pt x="263" y="1310"/>
                    </a:lnTo>
                    <a:cubicBezTo>
                      <a:pt x="1" y="1548"/>
                      <a:pt x="179" y="1977"/>
                      <a:pt x="537" y="1977"/>
                    </a:cubicBezTo>
                    <a:cubicBezTo>
                      <a:pt x="632" y="1977"/>
                      <a:pt x="727" y="1941"/>
                      <a:pt x="799" y="1870"/>
                    </a:cubicBezTo>
                    <a:lnTo>
                      <a:pt x="2049" y="679"/>
                    </a:lnTo>
                    <a:cubicBezTo>
                      <a:pt x="2334" y="403"/>
                      <a:pt x="2079" y="0"/>
                      <a:pt x="17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10" name="Google Shape;1410;p42"/>
            <p:cNvGrpSpPr/>
            <p:nvPr/>
          </p:nvGrpSpPr>
          <p:grpSpPr>
            <a:xfrm>
              <a:off x="2561263" y="3924404"/>
              <a:ext cx="314943" cy="582910"/>
              <a:chOff x="6691700" y="1068275"/>
              <a:chExt cx="221775" cy="410500"/>
            </a:xfrm>
          </p:grpSpPr>
          <p:sp>
            <p:nvSpPr>
              <p:cNvPr id="1411" name="Google Shape;1411;p42"/>
              <p:cNvSpPr/>
              <p:nvPr/>
            </p:nvSpPr>
            <p:spPr>
              <a:xfrm>
                <a:off x="6691700" y="1068275"/>
                <a:ext cx="221775" cy="317325"/>
              </a:xfrm>
              <a:custGeom>
                <a:avLst/>
                <a:gdLst/>
                <a:ahLst/>
                <a:cxnLst/>
                <a:rect l="l" t="t" r="r" b="b"/>
                <a:pathLst>
                  <a:path w="8871" h="12693" extrusionOk="0">
                    <a:moveTo>
                      <a:pt x="4429" y="1"/>
                    </a:moveTo>
                    <a:cubicBezTo>
                      <a:pt x="3810" y="1"/>
                      <a:pt x="0" y="3430"/>
                      <a:pt x="0" y="7657"/>
                    </a:cubicBezTo>
                    <a:cubicBezTo>
                      <a:pt x="0" y="11883"/>
                      <a:pt x="3715" y="12693"/>
                      <a:pt x="4429" y="12693"/>
                    </a:cubicBezTo>
                    <a:cubicBezTo>
                      <a:pt x="5144" y="12693"/>
                      <a:pt x="8870" y="11883"/>
                      <a:pt x="8870" y="7657"/>
                    </a:cubicBezTo>
                    <a:cubicBezTo>
                      <a:pt x="8870" y="3430"/>
                      <a:pt x="5060" y="1"/>
                      <a:pt x="44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2" name="Google Shape;1412;p42"/>
              <p:cNvSpPr/>
              <p:nvPr/>
            </p:nvSpPr>
            <p:spPr>
              <a:xfrm>
                <a:off x="6802425" y="1068275"/>
                <a:ext cx="111050" cy="317325"/>
              </a:xfrm>
              <a:custGeom>
                <a:avLst/>
                <a:gdLst/>
                <a:ahLst/>
                <a:cxnLst/>
                <a:rect l="l" t="t" r="r" b="b"/>
                <a:pathLst>
                  <a:path w="4442" h="12693" extrusionOk="0">
                    <a:moveTo>
                      <a:pt x="0" y="1"/>
                    </a:moveTo>
                    <a:lnTo>
                      <a:pt x="0" y="12693"/>
                    </a:lnTo>
                    <a:cubicBezTo>
                      <a:pt x="727" y="12693"/>
                      <a:pt x="4441" y="11883"/>
                      <a:pt x="4441" y="7657"/>
                    </a:cubicBezTo>
                    <a:cubicBezTo>
                      <a:pt x="4441" y="3430"/>
                      <a:pt x="631" y="1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3" name="Google Shape;1413;p42"/>
              <p:cNvSpPr/>
              <p:nvPr/>
            </p:nvSpPr>
            <p:spPr>
              <a:xfrm>
                <a:off x="6792600" y="1285875"/>
                <a:ext cx="19675" cy="192900"/>
              </a:xfrm>
              <a:custGeom>
                <a:avLst/>
                <a:gdLst/>
                <a:ahLst/>
                <a:cxnLst/>
                <a:rect l="l" t="t" r="r" b="b"/>
                <a:pathLst>
                  <a:path w="787" h="7716" extrusionOk="0">
                    <a:moveTo>
                      <a:pt x="393" y="0"/>
                    </a:moveTo>
                    <a:cubicBezTo>
                      <a:pt x="197" y="0"/>
                      <a:pt x="0" y="131"/>
                      <a:pt x="0" y="393"/>
                    </a:cubicBezTo>
                    <a:lnTo>
                      <a:pt x="0" y="7323"/>
                    </a:lnTo>
                    <a:cubicBezTo>
                      <a:pt x="0" y="7537"/>
                      <a:pt x="179" y="7716"/>
                      <a:pt x="393" y="7716"/>
                    </a:cubicBezTo>
                    <a:cubicBezTo>
                      <a:pt x="608" y="7716"/>
                      <a:pt x="786" y="7537"/>
                      <a:pt x="786" y="7323"/>
                    </a:cubicBezTo>
                    <a:lnTo>
                      <a:pt x="786" y="393"/>
                    </a:lnTo>
                    <a:cubicBezTo>
                      <a:pt x="786" y="131"/>
                      <a:pt x="590" y="0"/>
                      <a:pt x="3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4" name="Google Shape;1414;p42"/>
              <p:cNvSpPr/>
              <p:nvPr/>
            </p:nvSpPr>
            <p:spPr>
              <a:xfrm>
                <a:off x="6759550" y="1295700"/>
                <a:ext cx="42900" cy="48825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1953" extrusionOk="0">
                    <a:moveTo>
                      <a:pt x="1" y="0"/>
                    </a:moveTo>
                    <a:lnTo>
                      <a:pt x="1715" y="1953"/>
                    </a:lnTo>
                  </a:path>
                </a:pathLst>
              </a:custGeom>
              <a:solidFill>
                <a:srgbClr val="D1DB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5" name="Google Shape;1415;p42"/>
              <p:cNvSpPr/>
              <p:nvPr/>
            </p:nvSpPr>
            <p:spPr>
              <a:xfrm>
                <a:off x="6744850" y="1285400"/>
                <a:ext cx="70600" cy="69000"/>
              </a:xfrm>
              <a:custGeom>
                <a:avLst/>
                <a:gdLst/>
                <a:ahLst/>
                <a:cxnLst/>
                <a:rect l="l" t="t" r="r" b="b"/>
                <a:pathLst>
                  <a:path w="2824" h="2760" extrusionOk="0">
                    <a:moveTo>
                      <a:pt x="571" y="1"/>
                    </a:moveTo>
                    <a:cubicBezTo>
                      <a:pt x="271" y="1"/>
                      <a:pt x="0" y="383"/>
                      <a:pt x="291" y="674"/>
                    </a:cubicBezTo>
                    <a:lnTo>
                      <a:pt x="2006" y="2627"/>
                    </a:lnTo>
                    <a:cubicBezTo>
                      <a:pt x="2071" y="2703"/>
                      <a:pt x="2166" y="2759"/>
                      <a:pt x="2273" y="2759"/>
                    </a:cubicBezTo>
                    <a:cubicBezTo>
                      <a:pt x="2283" y="2759"/>
                      <a:pt x="2293" y="2759"/>
                      <a:pt x="2303" y="2758"/>
                    </a:cubicBezTo>
                    <a:cubicBezTo>
                      <a:pt x="2308" y="2758"/>
                      <a:pt x="2313" y="2758"/>
                      <a:pt x="2318" y="2758"/>
                    </a:cubicBezTo>
                    <a:cubicBezTo>
                      <a:pt x="2642" y="2758"/>
                      <a:pt x="2824" y="2361"/>
                      <a:pt x="2601" y="2115"/>
                    </a:cubicBezTo>
                    <a:lnTo>
                      <a:pt x="875" y="162"/>
                    </a:lnTo>
                    <a:cubicBezTo>
                      <a:pt x="785" y="48"/>
                      <a:pt x="676" y="1"/>
                      <a:pt x="5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6" name="Google Shape;1416;p42"/>
              <p:cNvSpPr/>
              <p:nvPr/>
            </p:nvSpPr>
            <p:spPr>
              <a:xfrm>
                <a:off x="6802425" y="1295700"/>
                <a:ext cx="43175" cy="48825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1953" extrusionOk="0">
                    <a:moveTo>
                      <a:pt x="1727" y="0"/>
                    </a:moveTo>
                    <a:lnTo>
                      <a:pt x="0" y="1953"/>
                    </a:lnTo>
                  </a:path>
                </a:pathLst>
              </a:custGeom>
              <a:solidFill>
                <a:srgbClr val="D1DB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7" name="Google Shape;1417;p42"/>
              <p:cNvSpPr/>
              <p:nvPr/>
            </p:nvSpPr>
            <p:spPr>
              <a:xfrm>
                <a:off x="6789325" y="1285400"/>
                <a:ext cx="70700" cy="69000"/>
              </a:xfrm>
              <a:custGeom>
                <a:avLst/>
                <a:gdLst/>
                <a:ahLst/>
                <a:cxnLst/>
                <a:rect l="l" t="t" r="r" b="b"/>
                <a:pathLst>
                  <a:path w="2828" h="2760" extrusionOk="0">
                    <a:moveTo>
                      <a:pt x="2252" y="1"/>
                    </a:moveTo>
                    <a:cubicBezTo>
                      <a:pt x="2147" y="1"/>
                      <a:pt x="2040" y="48"/>
                      <a:pt x="1953" y="162"/>
                    </a:cubicBezTo>
                    <a:lnTo>
                      <a:pt x="227" y="2115"/>
                    </a:lnTo>
                    <a:cubicBezTo>
                      <a:pt x="0" y="2365"/>
                      <a:pt x="191" y="2758"/>
                      <a:pt x="524" y="2758"/>
                    </a:cubicBezTo>
                    <a:cubicBezTo>
                      <a:pt x="535" y="2759"/>
                      <a:pt x="545" y="2759"/>
                      <a:pt x="555" y="2759"/>
                    </a:cubicBezTo>
                    <a:cubicBezTo>
                      <a:pt x="662" y="2759"/>
                      <a:pt x="757" y="2703"/>
                      <a:pt x="822" y="2627"/>
                    </a:cubicBezTo>
                    <a:lnTo>
                      <a:pt x="2536" y="674"/>
                    </a:lnTo>
                    <a:cubicBezTo>
                      <a:pt x="2827" y="383"/>
                      <a:pt x="2550" y="1"/>
                      <a:pt x="2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28" name="مربع نص 227">
            <a:extLst>
              <a:ext uri="{FF2B5EF4-FFF2-40B4-BE49-F238E27FC236}">
                <a16:creationId xmlns:a16="http://schemas.microsoft.com/office/drawing/2014/main" id="{E65D6E78-5024-4F43-85D5-F7765CD00EFC}"/>
              </a:ext>
            </a:extLst>
          </p:cNvPr>
          <p:cNvSpPr txBox="1"/>
          <p:nvPr/>
        </p:nvSpPr>
        <p:spPr>
          <a:xfrm>
            <a:off x="1506284" y="1146948"/>
            <a:ext cx="7231117" cy="2462213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Adobe is building material that is made from </a:t>
            </a:r>
            <a:r>
              <a:rPr lang="en-US" b="1" dirty="0"/>
              <a:t>sand</a:t>
            </a:r>
            <a:r>
              <a:rPr lang="en-US" dirty="0"/>
              <a:t>, </a:t>
            </a:r>
            <a:r>
              <a:rPr lang="en-US" b="1" dirty="0"/>
              <a:t>clay</a:t>
            </a:r>
            <a:r>
              <a:rPr lang="en-US" dirty="0"/>
              <a:t>, </a:t>
            </a:r>
            <a:r>
              <a:rPr lang="en-US" b="1" dirty="0"/>
              <a:t>water</a:t>
            </a:r>
            <a:r>
              <a:rPr lang="en-US" dirty="0"/>
              <a:t> and </a:t>
            </a:r>
            <a:r>
              <a:rPr lang="en-US" b="1" dirty="0"/>
              <a:t>organic material </a:t>
            </a:r>
            <a:r>
              <a:rPr lang="en-US" dirty="0"/>
              <a:t>that is shaped into bricks and left to dry in the sun.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It’s a beautifully designed, large adobe home with soft lines./Part of the house juts out of the adobe shell and stretches to the end of a cliff.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No</a:t>
            </a:r>
            <a:r>
              <a:rPr lang="en-US" dirty="0"/>
              <a:t>, they aren’t. </a:t>
            </a:r>
            <a:r>
              <a:rPr lang="en-US" b="1" dirty="0"/>
              <a:t>The front </a:t>
            </a:r>
            <a:r>
              <a:rPr lang="en-US" dirty="0"/>
              <a:t>of the house that can be seen from the street is that of a large adobe home with a drive and a cactus tree at the entrance. </a:t>
            </a:r>
          </a:p>
          <a:p>
            <a:r>
              <a:rPr lang="en-US" b="1" dirty="0"/>
              <a:t>     The back </a:t>
            </a:r>
            <a:r>
              <a:rPr lang="en-US" dirty="0"/>
              <a:t>of the house has large windows and stretches to the end of the cliff.( first 5</a:t>
            </a:r>
          </a:p>
          <a:p>
            <a:r>
              <a:rPr lang="en-US" dirty="0"/>
              <a:t>      lines of paragraph 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b="1" dirty="0"/>
              <a:t>Part of the floor </a:t>
            </a:r>
            <a:r>
              <a:rPr lang="en-US" dirty="0"/>
              <a:t>is made of thick custom-designed glass to allow a unique view of the canyon below.</a:t>
            </a:r>
            <a:endParaRPr lang="ar-SA" dirty="0"/>
          </a:p>
        </p:txBody>
      </p:sp>
      <p:pic>
        <p:nvPicPr>
          <p:cNvPr id="226" name="صورة 225">
            <a:extLst>
              <a:ext uri="{FF2B5EF4-FFF2-40B4-BE49-F238E27FC236}">
                <a16:creationId xmlns:a16="http://schemas.microsoft.com/office/drawing/2014/main" id="{440142CF-4A75-4D7C-87BB-281C2B6992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22" t="32759" r="49775" b="47666"/>
          <a:stretch/>
        </p:blipFill>
        <p:spPr>
          <a:xfrm>
            <a:off x="369870" y="143839"/>
            <a:ext cx="3698696" cy="12226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4" name="Google Shape;574;p33"/>
          <p:cNvGrpSpPr/>
          <p:nvPr/>
        </p:nvGrpSpPr>
        <p:grpSpPr>
          <a:xfrm>
            <a:off x="-5191382" y="1833417"/>
            <a:ext cx="8749115" cy="2770245"/>
            <a:chOff x="2428445" y="3023741"/>
            <a:chExt cx="6715624" cy="2126378"/>
          </a:xfrm>
        </p:grpSpPr>
        <p:sp>
          <p:nvSpPr>
            <p:cNvPr id="575" name="Google Shape;575;p33"/>
            <p:cNvSpPr/>
            <p:nvPr/>
          </p:nvSpPr>
          <p:spPr>
            <a:xfrm>
              <a:off x="8152675" y="4587075"/>
              <a:ext cx="243600" cy="24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3"/>
            <p:cNvSpPr/>
            <p:nvPr/>
          </p:nvSpPr>
          <p:spPr>
            <a:xfrm>
              <a:off x="8314725" y="4795550"/>
              <a:ext cx="142800" cy="142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7" name="Google Shape;577;p33"/>
            <p:cNvGrpSpPr/>
            <p:nvPr/>
          </p:nvGrpSpPr>
          <p:grpSpPr>
            <a:xfrm>
              <a:off x="2428445" y="3023741"/>
              <a:ext cx="6715624" cy="2126378"/>
              <a:chOff x="2428445" y="3016977"/>
              <a:chExt cx="6715624" cy="2126378"/>
            </a:xfrm>
          </p:grpSpPr>
          <p:sp>
            <p:nvSpPr>
              <p:cNvPr id="578" name="Google Shape;578;p33"/>
              <p:cNvSpPr/>
              <p:nvPr/>
            </p:nvSpPr>
            <p:spPr>
              <a:xfrm>
                <a:off x="4091604" y="3016977"/>
                <a:ext cx="2680923" cy="2126378"/>
              </a:xfrm>
              <a:custGeom>
                <a:avLst/>
                <a:gdLst/>
                <a:ahLst/>
                <a:cxnLst/>
                <a:rect l="l" t="t" r="r" b="b"/>
                <a:pathLst>
                  <a:path w="69998" h="55519" extrusionOk="0">
                    <a:moveTo>
                      <a:pt x="23253" y="0"/>
                    </a:moveTo>
                    <a:lnTo>
                      <a:pt x="23253" y="5239"/>
                    </a:lnTo>
                    <a:lnTo>
                      <a:pt x="20408" y="4084"/>
                    </a:lnTo>
                    <a:lnTo>
                      <a:pt x="20408" y="1762"/>
                    </a:lnTo>
                    <a:lnTo>
                      <a:pt x="20134" y="1762"/>
                    </a:lnTo>
                    <a:lnTo>
                      <a:pt x="20134" y="3977"/>
                    </a:lnTo>
                    <a:lnTo>
                      <a:pt x="17407" y="2893"/>
                    </a:lnTo>
                    <a:lnTo>
                      <a:pt x="12859" y="6168"/>
                    </a:lnTo>
                    <a:lnTo>
                      <a:pt x="12859" y="35707"/>
                    </a:lnTo>
                    <a:lnTo>
                      <a:pt x="10764" y="35707"/>
                    </a:lnTo>
                    <a:lnTo>
                      <a:pt x="10764" y="13823"/>
                    </a:lnTo>
                    <a:lnTo>
                      <a:pt x="9668" y="13823"/>
                    </a:lnTo>
                    <a:lnTo>
                      <a:pt x="9668" y="9870"/>
                    </a:lnTo>
                    <a:lnTo>
                      <a:pt x="8573" y="9870"/>
                    </a:lnTo>
                    <a:lnTo>
                      <a:pt x="8573" y="8358"/>
                    </a:lnTo>
                    <a:lnTo>
                      <a:pt x="7799" y="8358"/>
                    </a:lnTo>
                    <a:lnTo>
                      <a:pt x="7799" y="6465"/>
                    </a:lnTo>
                    <a:lnTo>
                      <a:pt x="7525" y="6465"/>
                    </a:lnTo>
                    <a:lnTo>
                      <a:pt x="7525" y="8358"/>
                    </a:lnTo>
                    <a:lnTo>
                      <a:pt x="5882" y="8358"/>
                    </a:lnTo>
                    <a:lnTo>
                      <a:pt x="5882" y="7608"/>
                    </a:lnTo>
                    <a:lnTo>
                      <a:pt x="3953" y="5334"/>
                    </a:lnTo>
                    <a:lnTo>
                      <a:pt x="1763" y="5334"/>
                    </a:lnTo>
                    <a:lnTo>
                      <a:pt x="1763" y="9870"/>
                    </a:lnTo>
                    <a:lnTo>
                      <a:pt x="1346" y="9870"/>
                    </a:lnTo>
                    <a:lnTo>
                      <a:pt x="1346" y="13823"/>
                    </a:lnTo>
                    <a:lnTo>
                      <a:pt x="1" y="13823"/>
                    </a:lnTo>
                    <a:lnTo>
                      <a:pt x="1" y="55400"/>
                    </a:lnTo>
                    <a:lnTo>
                      <a:pt x="29790" y="55400"/>
                    </a:lnTo>
                    <a:lnTo>
                      <a:pt x="29790" y="55519"/>
                    </a:lnTo>
                    <a:lnTo>
                      <a:pt x="37053" y="55519"/>
                    </a:lnTo>
                    <a:lnTo>
                      <a:pt x="37053" y="55400"/>
                    </a:lnTo>
                    <a:lnTo>
                      <a:pt x="69997" y="55400"/>
                    </a:lnTo>
                    <a:lnTo>
                      <a:pt x="69997" y="46030"/>
                    </a:lnTo>
                    <a:lnTo>
                      <a:pt x="55007" y="46030"/>
                    </a:lnTo>
                    <a:cubicBezTo>
                      <a:pt x="55424" y="44791"/>
                      <a:pt x="54495" y="43517"/>
                      <a:pt x="53198" y="43517"/>
                    </a:cubicBezTo>
                    <a:cubicBezTo>
                      <a:pt x="53126" y="43517"/>
                      <a:pt x="53055" y="43517"/>
                      <a:pt x="52995" y="43529"/>
                    </a:cubicBezTo>
                    <a:cubicBezTo>
                      <a:pt x="52768" y="42823"/>
                      <a:pt x="52147" y="42457"/>
                      <a:pt x="51522" y="42457"/>
                    </a:cubicBezTo>
                    <a:cubicBezTo>
                      <a:pt x="50968" y="42457"/>
                      <a:pt x="50411" y="42745"/>
                      <a:pt x="50126" y="43339"/>
                    </a:cubicBezTo>
                    <a:cubicBezTo>
                      <a:pt x="49967" y="43236"/>
                      <a:pt x="49805" y="43191"/>
                      <a:pt x="49651" y="43191"/>
                    </a:cubicBezTo>
                    <a:cubicBezTo>
                      <a:pt x="48987" y="43191"/>
                      <a:pt x="48475" y="44028"/>
                      <a:pt x="49007" y="44637"/>
                    </a:cubicBezTo>
                    <a:cubicBezTo>
                      <a:pt x="48780" y="44744"/>
                      <a:pt x="48590" y="44910"/>
                      <a:pt x="48447" y="45125"/>
                    </a:cubicBezTo>
                    <a:cubicBezTo>
                      <a:pt x="48447" y="45053"/>
                      <a:pt x="48459" y="44994"/>
                      <a:pt x="48459" y="44922"/>
                    </a:cubicBezTo>
                    <a:cubicBezTo>
                      <a:pt x="48459" y="43625"/>
                      <a:pt x="47697" y="42458"/>
                      <a:pt x="46518" y="41934"/>
                    </a:cubicBezTo>
                    <a:cubicBezTo>
                      <a:pt x="46149" y="40041"/>
                      <a:pt x="44482" y="38672"/>
                      <a:pt x="42565" y="38672"/>
                    </a:cubicBezTo>
                    <a:cubicBezTo>
                      <a:pt x="40637" y="38672"/>
                      <a:pt x="38970" y="40029"/>
                      <a:pt x="38601" y="41922"/>
                    </a:cubicBezTo>
                    <a:cubicBezTo>
                      <a:pt x="37946" y="42208"/>
                      <a:pt x="37398" y="42708"/>
                      <a:pt x="37053" y="43327"/>
                    </a:cubicBezTo>
                    <a:lnTo>
                      <a:pt x="37053" y="39053"/>
                    </a:lnTo>
                    <a:lnTo>
                      <a:pt x="29790" y="39053"/>
                    </a:lnTo>
                    <a:lnTo>
                      <a:pt x="29790" y="24765"/>
                    </a:lnTo>
                    <a:lnTo>
                      <a:pt x="25575" y="24765"/>
                    </a:lnTo>
                    <a:lnTo>
                      <a:pt x="25575" y="6168"/>
                    </a:lnTo>
                    <a:lnTo>
                      <a:pt x="23539" y="5346"/>
                    </a:lnTo>
                    <a:lnTo>
                      <a:pt x="2353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33"/>
              <p:cNvSpPr/>
              <p:nvPr/>
            </p:nvSpPr>
            <p:spPr>
              <a:xfrm>
                <a:off x="7250479" y="3943059"/>
                <a:ext cx="1503505" cy="1192968"/>
              </a:xfrm>
              <a:custGeom>
                <a:avLst/>
                <a:gdLst/>
                <a:ahLst/>
                <a:cxnLst/>
                <a:rect l="l" t="t" r="r" b="b"/>
                <a:pathLst>
                  <a:path w="39256" h="31148" extrusionOk="0">
                    <a:moveTo>
                      <a:pt x="18360" y="1"/>
                    </a:moveTo>
                    <a:lnTo>
                      <a:pt x="18360" y="560"/>
                    </a:lnTo>
                    <a:lnTo>
                      <a:pt x="18360" y="2799"/>
                    </a:lnTo>
                    <a:lnTo>
                      <a:pt x="5799" y="5442"/>
                    </a:lnTo>
                    <a:lnTo>
                      <a:pt x="5799" y="4930"/>
                    </a:lnTo>
                    <a:lnTo>
                      <a:pt x="5013" y="4930"/>
                    </a:lnTo>
                    <a:lnTo>
                      <a:pt x="5013" y="4037"/>
                    </a:lnTo>
                    <a:lnTo>
                      <a:pt x="4239" y="4037"/>
                    </a:lnTo>
                    <a:lnTo>
                      <a:pt x="4239" y="4930"/>
                    </a:lnTo>
                    <a:lnTo>
                      <a:pt x="4239" y="5013"/>
                    </a:lnTo>
                    <a:lnTo>
                      <a:pt x="4239" y="5763"/>
                    </a:lnTo>
                    <a:lnTo>
                      <a:pt x="4239" y="6097"/>
                    </a:lnTo>
                    <a:lnTo>
                      <a:pt x="2894" y="6097"/>
                    </a:lnTo>
                    <a:lnTo>
                      <a:pt x="3644" y="7156"/>
                    </a:lnTo>
                    <a:lnTo>
                      <a:pt x="4239" y="7156"/>
                    </a:lnTo>
                    <a:lnTo>
                      <a:pt x="4239" y="21003"/>
                    </a:lnTo>
                    <a:lnTo>
                      <a:pt x="3275" y="21003"/>
                    </a:lnTo>
                    <a:lnTo>
                      <a:pt x="3275" y="21337"/>
                    </a:lnTo>
                    <a:lnTo>
                      <a:pt x="3691" y="21337"/>
                    </a:lnTo>
                    <a:lnTo>
                      <a:pt x="3691" y="23003"/>
                    </a:lnTo>
                    <a:lnTo>
                      <a:pt x="0" y="24242"/>
                    </a:lnTo>
                    <a:lnTo>
                      <a:pt x="0" y="31147"/>
                    </a:lnTo>
                    <a:lnTo>
                      <a:pt x="39255" y="31147"/>
                    </a:lnTo>
                    <a:lnTo>
                      <a:pt x="39255" y="24242"/>
                    </a:lnTo>
                    <a:lnTo>
                      <a:pt x="35469" y="22980"/>
                    </a:lnTo>
                    <a:lnTo>
                      <a:pt x="35469" y="21337"/>
                    </a:lnTo>
                    <a:lnTo>
                      <a:pt x="35802" y="21337"/>
                    </a:lnTo>
                    <a:lnTo>
                      <a:pt x="35802" y="21003"/>
                    </a:lnTo>
                    <a:lnTo>
                      <a:pt x="34969" y="21003"/>
                    </a:lnTo>
                    <a:lnTo>
                      <a:pt x="34969" y="7156"/>
                    </a:lnTo>
                    <a:lnTo>
                      <a:pt x="35517" y="7156"/>
                    </a:lnTo>
                    <a:lnTo>
                      <a:pt x="36267" y="6097"/>
                    </a:lnTo>
                    <a:lnTo>
                      <a:pt x="34969" y="6097"/>
                    </a:lnTo>
                    <a:lnTo>
                      <a:pt x="34969" y="5763"/>
                    </a:lnTo>
                    <a:lnTo>
                      <a:pt x="34969" y="5013"/>
                    </a:lnTo>
                    <a:lnTo>
                      <a:pt x="34969" y="4930"/>
                    </a:lnTo>
                    <a:lnTo>
                      <a:pt x="34969" y="4037"/>
                    </a:lnTo>
                    <a:lnTo>
                      <a:pt x="34183" y="4037"/>
                    </a:lnTo>
                    <a:lnTo>
                      <a:pt x="34183" y="4930"/>
                    </a:lnTo>
                    <a:lnTo>
                      <a:pt x="33409" y="4930"/>
                    </a:lnTo>
                    <a:lnTo>
                      <a:pt x="33409" y="5442"/>
                    </a:lnTo>
                    <a:lnTo>
                      <a:pt x="20801" y="2787"/>
                    </a:lnTo>
                    <a:lnTo>
                      <a:pt x="20801" y="560"/>
                    </a:lnTo>
                    <a:lnTo>
                      <a:pt x="20801" y="1"/>
                    </a:lnTo>
                    <a:lnTo>
                      <a:pt x="20384" y="1"/>
                    </a:lnTo>
                    <a:lnTo>
                      <a:pt x="20384" y="560"/>
                    </a:lnTo>
                    <a:lnTo>
                      <a:pt x="19789" y="560"/>
                    </a:lnTo>
                    <a:lnTo>
                      <a:pt x="19789" y="1"/>
                    </a:lnTo>
                    <a:lnTo>
                      <a:pt x="19372" y="1"/>
                    </a:lnTo>
                    <a:lnTo>
                      <a:pt x="19372" y="560"/>
                    </a:lnTo>
                    <a:lnTo>
                      <a:pt x="18777" y="560"/>
                    </a:lnTo>
                    <a:lnTo>
                      <a:pt x="1877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33"/>
              <p:cNvSpPr/>
              <p:nvPr/>
            </p:nvSpPr>
            <p:spPr>
              <a:xfrm>
                <a:off x="3844734" y="4598337"/>
                <a:ext cx="397669" cy="453051"/>
              </a:xfrm>
              <a:custGeom>
                <a:avLst/>
                <a:gdLst/>
                <a:ahLst/>
                <a:cxnLst/>
                <a:rect l="l" t="t" r="r" b="b"/>
                <a:pathLst>
                  <a:path w="10383" h="11829" extrusionOk="0">
                    <a:moveTo>
                      <a:pt x="6132" y="5608"/>
                    </a:moveTo>
                    <a:cubicBezTo>
                      <a:pt x="6156" y="5798"/>
                      <a:pt x="6216" y="5977"/>
                      <a:pt x="6299" y="6155"/>
                    </a:cubicBezTo>
                    <a:lnTo>
                      <a:pt x="4811" y="7096"/>
                    </a:lnTo>
                    <a:lnTo>
                      <a:pt x="4811" y="6024"/>
                    </a:lnTo>
                    <a:cubicBezTo>
                      <a:pt x="5275" y="5989"/>
                      <a:pt x="5728" y="5846"/>
                      <a:pt x="6132" y="5608"/>
                    </a:cubicBezTo>
                    <a:close/>
                    <a:moveTo>
                      <a:pt x="4584" y="0"/>
                    </a:moveTo>
                    <a:cubicBezTo>
                      <a:pt x="3944" y="0"/>
                      <a:pt x="3287" y="209"/>
                      <a:pt x="2703" y="679"/>
                    </a:cubicBezTo>
                    <a:cubicBezTo>
                      <a:pt x="584" y="2393"/>
                      <a:pt x="1656" y="5822"/>
                      <a:pt x="4382" y="6013"/>
                    </a:cubicBezTo>
                    <a:lnTo>
                      <a:pt x="4382" y="8358"/>
                    </a:lnTo>
                    <a:lnTo>
                      <a:pt x="3132" y="7584"/>
                    </a:lnTo>
                    <a:cubicBezTo>
                      <a:pt x="3453" y="6846"/>
                      <a:pt x="3144" y="5989"/>
                      <a:pt x="2429" y="5608"/>
                    </a:cubicBezTo>
                    <a:cubicBezTo>
                      <a:pt x="2206" y="5493"/>
                      <a:pt x="1967" y="5438"/>
                      <a:pt x="1731" y="5438"/>
                    </a:cubicBezTo>
                    <a:cubicBezTo>
                      <a:pt x="1210" y="5438"/>
                      <a:pt x="704" y="5704"/>
                      <a:pt x="417" y="6179"/>
                    </a:cubicBezTo>
                    <a:cubicBezTo>
                      <a:pt x="1" y="6858"/>
                      <a:pt x="179" y="7763"/>
                      <a:pt x="834" y="8227"/>
                    </a:cubicBezTo>
                    <a:cubicBezTo>
                      <a:pt x="1102" y="8417"/>
                      <a:pt x="1413" y="8510"/>
                      <a:pt x="1721" y="8510"/>
                    </a:cubicBezTo>
                    <a:cubicBezTo>
                      <a:pt x="2165" y="8510"/>
                      <a:pt x="2604" y="8319"/>
                      <a:pt x="2906" y="7953"/>
                    </a:cubicBezTo>
                    <a:lnTo>
                      <a:pt x="4382" y="8870"/>
                    </a:lnTo>
                    <a:lnTo>
                      <a:pt x="4382" y="11632"/>
                    </a:lnTo>
                    <a:cubicBezTo>
                      <a:pt x="4394" y="11763"/>
                      <a:pt x="4495" y="11829"/>
                      <a:pt x="4596" y="11829"/>
                    </a:cubicBezTo>
                    <a:cubicBezTo>
                      <a:pt x="4698" y="11829"/>
                      <a:pt x="4799" y="11763"/>
                      <a:pt x="4811" y="11632"/>
                    </a:cubicBezTo>
                    <a:lnTo>
                      <a:pt x="4811" y="7620"/>
                    </a:lnTo>
                    <a:lnTo>
                      <a:pt x="6537" y="6524"/>
                    </a:lnTo>
                    <a:cubicBezTo>
                      <a:pt x="6924" y="7011"/>
                      <a:pt x="7477" y="7245"/>
                      <a:pt x="8027" y="7245"/>
                    </a:cubicBezTo>
                    <a:cubicBezTo>
                      <a:pt x="8730" y="7245"/>
                      <a:pt x="9429" y="6864"/>
                      <a:pt x="9776" y="6143"/>
                    </a:cubicBezTo>
                    <a:cubicBezTo>
                      <a:pt x="10383" y="4870"/>
                      <a:pt x="9454" y="3393"/>
                      <a:pt x="8037" y="3393"/>
                    </a:cubicBezTo>
                    <a:lnTo>
                      <a:pt x="8037" y="3381"/>
                    </a:lnTo>
                    <a:cubicBezTo>
                      <a:pt x="7883" y="3381"/>
                      <a:pt x="7728" y="3393"/>
                      <a:pt x="7573" y="3441"/>
                    </a:cubicBezTo>
                    <a:cubicBezTo>
                      <a:pt x="7850" y="1469"/>
                      <a:pt x="6280" y="0"/>
                      <a:pt x="4584" y="0"/>
                    </a:cubicBezTo>
                    <a:close/>
                  </a:path>
                </a:pathLst>
              </a:custGeom>
              <a:solidFill>
                <a:srgbClr val="A575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33"/>
              <p:cNvSpPr/>
              <p:nvPr/>
            </p:nvSpPr>
            <p:spPr>
              <a:xfrm>
                <a:off x="3572972" y="4485205"/>
                <a:ext cx="5503174" cy="566534"/>
              </a:xfrm>
              <a:custGeom>
                <a:avLst/>
                <a:gdLst/>
                <a:ahLst/>
                <a:cxnLst/>
                <a:rect l="l" t="t" r="r" b="b"/>
                <a:pathLst>
                  <a:path w="143686" h="14792" extrusionOk="0">
                    <a:moveTo>
                      <a:pt x="7656" y="7002"/>
                    </a:moveTo>
                    <a:cubicBezTo>
                      <a:pt x="7692" y="7240"/>
                      <a:pt x="7763" y="7466"/>
                      <a:pt x="7871" y="7681"/>
                    </a:cubicBezTo>
                    <a:lnTo>
                      <a:pt x="6025" y="8871"/>
                    </a:lnTo>
                    <a:lnTo>
                      <a:pt x="6025" y="7514"/>
                    </a:lnTo>
                    <a:cubicBezTo>
                      <a:pt x="6597" y="7478"/>
                      <a:pt x="7156" y="7300"/>
                      <a:pt x="7656" y="7002"/>
                    </a:cubicBezTo>
                    <a:close/>
                    <a:moveTo>
                      <a:pt x="45554" y="8562"/>
                    </a:moveTo>
                    <a:cubicBezTo>
                      <a:pt x="45590" y="8752"/>
                      <a:pt x="45649" y="8931"/>
                      <a:pt x="45732" y="9109"/>
                    </a:cubicBezTo>
                    <a:lnTo>
                      <a:pt x="44244" y="10050"/>
                    </a:lnTo>
                    <a:lnTo>
                      <a:pt x="44244" y="8978"/>
                    </a:lnTo>
                    <a:cubicBezTo>
                      <a:pt x="44708" y="8943"/>
                      <a:pt x="45161" y="8800"/>
                      <a:pt x="45554" y="8562"/>
                    </a:cubicBezTo>
                    <a:close/>
                    <a:moveTo>
                      <a:pt x="35886" y="9788"/>
                    </a:moveTo>
                    <a:cubicBezTo>
                      <a:pt x="36172" y="10098"/>
                      <a:pt x="36565" y="10300"/>
                      <a:pt x="36993" y="10360"/>
                    </a:cubicBezTo>
                    <a:lnTo>
                      <a:pt x="36993" y="11288"/>
                    </a:lnTo>
                    <a:lnTo>
                      <a:pt x="35433" y="9955"/>
                    </a:lnTo>
                    <a:cubicBezTo>
                      <a:pt x="35588" y="9907"/>
                      <a:pt x="35731" y="9859"/>
                      <a:pt x="35886" y="9788"/>
                    </a:cubicBezTo>
                    <a:close/>
                    <a:moveTo>
                      <a:pt x="135779" y="9788"/>
                    </a:moveTo>
                    <a:cubicBezTo>
                      <a:pt x="136077" y="10098"/>
                      <a:pt x="136458" y="10300"/>
                      <a:pt x="136887" y="10360"/>
                    </a:cubicBezTo>
                    <a:lnTo>
                      <a:pt x="136887" y="11288"/>
                    </a:lnTo>
                    <a:lnTo>
                      <a:pt x="135327" y="9955"/>
                    </a:lnTo>
                    <a:cubicBezTo>
                      <a:pt x="135482" y="9907"/>
                      <a:pt x="135636" y="9859"/>
                      <a:pt x="135779" y="9788"/>
                    </a:cubicBezTo>
                    <a:close/>
                    <a:moveTo>
                      <a:pt x="38660" y="9788"/>
                    </a:moveTo>
                    <a:cubicBezTo>
                      <a:pt x="38815" y="9848"/>
                      <a:pt x="38970" y="9907"/>
                      <a:pt x="39136" y="9955"/>
                    </a:cubicBezTo>
                    <a:lnTo>
                      <a:pt x="37541" y="11312"/>
                    </a:lnTo>
                    <a:lnTo>
                      <a:pt x="37541" y="10360"/>
                    </a:lnTo>
                    <a:cubicBezTo>
                      <a:pt x="37970" y="10300"/>
                      <a:pt x="38362" y="10098"/>
                      <a:pt x="38660" y="9788"/>
                    </a:cubicBezTo>
                    <a:close/>
                    <a:moveTo>
                      <a:pt x="42800" y="8727"/>
                    </a:moveTo>
                    <a:cubicBezTo>
                      <a:pt x="43103" y="8858"/>
                      <a:pt x="43439" y="8942"/>
                      <a:pt x="43804" y="8967"/>
                    </a:cubicBezTo>
                    <a:lnTo>
                      <a:pt x="43804" y="11312"/>
                    </a:lnTo>
                    <a:lnTo>
                      <a:pt x="42565" y="10538"/>
                    </a:lnTo>
                    <a:cubicBezTo>
                      <a:pt x="42649" y="10348"/>
                      <a:pt x="42684" y="10145"/>
                      <a:pt x="42684" y="9931"/>
                    </a:cubicBezTo>
                    <a:cubicBezTo>
                      <a:pt x="42684" y="9609"/>
                      <a:pt x="42600" y="9332"/>
                      <a:pt x="42459" y="9107"/>
                    </a:cubicBezTo>
                    <a:lnTo>
                      <a:pt x="42459" y="9107"/>
                    </a:lnTo>
                    <a:cubicBezTo>
                      <a:pt x="42581" y="8989"/>
                      <a:pt x="42696" y="8862"/>
                      <a:pt x="42800" y="8727"/>
                    </a:cubicBezTo>
                    <a:close/>
                    <a:moveTo>
                      <a:pt x="138554" y="9788"/>
                    </a:moveTo>
                    <a:cubicBezTo>
                      <a:pt x="138708" y="9848"/>
                      <a:pt x="138863" y="9907"/>
                      <a:pt x="139030" y="9955"/>
                    </a:cubicBezTo>
                    <a:lnTo>
                      <a:pt x="137434" y="11312"/>
                    </a:lnTo>
                    <a:lnTo>
                      <a:pt x="137434" y="10360"/>
                    </a:lnTo>
                    <a:cubicBezTo>
                      <a:pt x="137863" y="10300"/>
                      <a:pt x="138256" y="10098"/>
                      <a:pt x="138554" y="9788"/>
                    </a:cubicBezTo>
                    <a:close/>
                    <a:moveTo>
                      <a:pt x="26086" y="5576"/>
                    </a:moveTo>
                    <a:cubicBezTo>
                      <a:pt x="25442" y="5576"/>
                      <a:pt x="24798" y="5910"/>
                      <a:pt x="24468" y="6597"/>
                    </a:cubicBezTo>
                    <a:cubicBezTo>
                      <a:pt x="24283" y="6483"/>
                      <a:pt x="24095" y="6432"/>
                      <a:pt x="23916" y="6432"/>
                    </a:cubicBezTo>
                    <a:cubicBezTo>
                      <a:pt x="23130" y="6432"/>
                      <a:pt x="22525" y="7405"/>
                      <a:pt x="23146" y="8133"/>
                    </a:cubicBezTo>
                    <a:cubicBezTo>
                      <a:pt x="22277" y="8550"/>
                      <a:pt x="21944" y="9621"/>
                      <a:pt x="22432" y="10467"/>
                    </a:cubicBezTo>
                    <a:cubicBezTo>
                      <a:pt x="22744" y="10999"/>
                      <a:pt x="23304" y="11294"/>
                      <a:pt x="23876" y="11294"/>
                    </a:cubicBezTo>
                    <a:cubicBezTo>
                      <a:pt x="24199" y="11294"/>
                      <a:pt x="24525" y="11200"/>
                      <a:pt x="24813" y="11002"/>
                    </a:cubicBezTo>
                    <a:cubicBezTo>
                      <a:pt x="25076" y="11197"/>
                      <a:pt x="25395" y="11304"/>
                      <a:pt x="25724" y="11304"/>
                    </a:cubicBezTo>
                    <a:cubicBezTo>
                      <a:pt x="25797" y="11304"/>
                      <a:pt x="25870" y="11299"/>
                      <a:pt x="25944" y="11288"/>
                    </a:cubicBezTo>
                    <a:lnTo>
                      <a:pt x="25944" y="14312"/>
                    </a:lnTo>
                    <a:cubicBezTo>
                      <a:pt x="25944" y="14426"/>
                      <a:pt x="26028" y="14482"/>
                      <a:pt x="26111" y="14482"/>
                    </a:cubicBezTo>
                    <a:cubicBezTo>
                      <a:pt x="26194" y="14482"/>
                      <a:pt x="26278" y="14426"/>
                      <a:pt x="26278" y="14312"/>
                    </a:cubicBezTo>
                    <a:lnTo>
                      <a:pt x="26278" y="11181"/>
                    </a:lnTo>
                    <a:cubicBezTo>
                      <a:pt x="26456" y="11110"/>
                      <a:pt x="26623" y="11002"/>
                      <a:pt x="26754" y="10860"/>
                    </a:cubicBezTo>
                    <a:cubicBezTo>
                      <a:pt x="27159" y="11145"/>
                      <a:pt x="27606" y="11274"/>
                      <a:pt x="28040" y="11274"/>
                    </a:cubicBezTo>
                    <a:cubicBezTo>
                      <a:pt x="29201" y="11274"/>
                      <a:pt x="30278" y="10355"/>
                      <a:pt x="30278" y="9038"/>
                    </a:cubicBezTo>
                    <a:cubicBezTo>
                      <a:pt x="30278" y="7807"/>
                      <a:pt x="29290" y="6811"/>
                      <a:pt x="28062" y="6811"/>
                    </a:cubicBezTo>
                    <a:cubicBezTo>
                      <a:pt x="28054" y="6811"/>
                      <a:pt x="28047" y="6811"/>
                      <a:pt x="28040" y="6811"/>
                    </a:cubicBezTo>
                    <a:cubicBezTo>
                      <a:pt x="27956" y="6811"/>
                      <a:pt x="27885" y="6823"/>
                      <a:pt x="27813" y="6823"/>
                    </a:cubicBezTo>
                    <a:cubicBezTo>
                      <a:pt x="27542" y="6002"/>
                      <a:pt x="26814" y="5576"/>
                      <a:pt x="26086" y="5576"/>
                    </a:cubicBezTo>
                    <a:close/>
                    <a:moveTo>
                      <a:pt x="5724" y="0"/>
                    </a:moveTo>
                    <a:cubicBezTo>
                      <a:pt x="4927" y="0"/>
                      <a:pt x="4108" y="261"/>
                      <a:pt x="3382" y="846"/>
                    </a:cubicBezTo>
                    <a:cubicBezTo>
                      <a:pt x="727" y="2990"/>
                      <a:pt x="2072" y="7276"/>
                      <a:pt x="5477" y="7514"/>
                    </a:cubicBezTo>
                    <a:lnTo>
                      <a:pt x="5477" y="10443"/>
                    </a:lnTo>
                    <a:lnTo>
                      <a:pt x="3918" y="9467"/>
                    </a:lnTo>
                    <a:cubicBezTo>
                      <a:pt x="4322" y="8550"/>
                      <a:pt x="3941" y="7466"/>
                      <a:pt x="3048" y="7014"/>
                    </a:cubicBezTo>
                    <a:cubicBezTo>
                      <a:pt x="2764" y="6866"/>
                      <a:pt x="2460" y="6796"/>
                      <a:pt x="2160" y="6796"/>
                    </a:cubicBezTo>
                    <a:cubicBezTo>
                      <a:pt x="1516" y="6796"/>
                      <a:pt x="893" y="7120"/>
                      <a:pt x="536" y="7704"/>
                    </a:cubicBezTo>
                    <a:cubicBezTo>
                      <a:pt x="0" y="8562"/>
                      <a:pt x="227" y="9681"/>
                      <a:pt x="1048" y="10264"/>
                    </a:cubicBezTo>
                    <a:cubicBezTo>
                      <a:pt x="1387" y="10505"/>
                      <a:pt x="1779" y="10622"/>
                      <a:pt x="2168" y="10622"/>
                    </a:cubicBezTo>
                    <a:cubicBezTo>
                      <a:pt x="2720" y="10622"/>
                      <a:pt x="3266" y="10385"/>
                      <a:pt x="3644" y="9931"/>
                    </a:cubicBezTo>
                    <a:lnTo>
                      <a:pt x="5477" y="11074"/>
                    </a:lnTo>
                    <a:lnTo>
                      <a:pt x="5477" y="14527"/>
                    </a:lnTo>
                    <a:cubicBezTo>
                      <a:pt x="5489" y="14693"/>
                      <a:pt x="5617" y="14777"/>
                      <a:pt x="5745" y="14777"/>
                    </a:cubicBezTo>
                    <a:cubicBezTo>
                      <a:pt x="5873" y="14777"/>
                      <a:pt x="6001" y="14693"/>
                      <a:pt x="6013" y="14527"/>
                    </a:cubicBezTo>
                    <a:lnTo>
                      <a:pt x="6013" y="9502"/>
                    </a:lnTo>
                    <a:lnTo>
                      <a:pt x="8168" y="8133"/>
                    </a:lnTo>
                    <a:cubicBezTo>
                      <a:pt x="8654" y="8739"/>
                      <a:pt x="9343" y="9028"/>
                      <a:pt x="10028" y="9028"/>
                    </a:cubicBezTo>
                    <a:cubicBezTo>
                      <a:pt x="10905" y="9028"/>
                      <a:pt x="11776" y="8553"/>
                      <a:pt x="12204" y="7657"/>
                    </a:cubicBezTo>
                    <a:cubicBezTo>
                      <a:pt x="12966" y="6061"/>
                      <a:pt x="11800" y="4228"/>
                      <a:pt x="10037" y="4228"/>
                    </a:cubicBezTo>
                    <a:cubicBezTo>
                      <a:pt x="10005" y="4226"/>
                      <a:pt x="9972" y="4225"/>
                      <a:pt x="9939" y="4225"/>
                    </a:cubicBezTo>
                    <a:cubicBezTo>
                      <a:pt x="9782" y="4225"/>
                      <a:pt x="9624" y="4248"/>
                      <a:pt x="9466" y="4287"/>
                    </a:cubicBezTo>
                    <a:cubicBezTo>
                      <a:pt x="9812" y="1839"/>
                      <a:pt x="7845" y="0"/>
                      <a:pt x="5724" y="0"/>
                    </a:cubicBezTo>
                    <a:close/>
                    <a:moveTo>
                      <a:pt x="37266" y="13"/>
                    </a:moveTo>
                    <a:cubicBezTo>
                      <a:pt x="35241" y="13"/>
                      <a:pt x="33503" y="1450"/>
                      <a:pt x="33100" y="3442"/>
                    </a:cubicBezTo>
                    <a:cubicBezTo>
                      <a:pt x="31600" y="4097"/>
                      <a:pt x="30766" y="5716"/>
                      <a:pt x="31100" y="7323"/>
                    </a:cubicBezTo>
                    <a:cubicBezTo>
                      <a:pt x="31433" y="8931"/>
                      <a:pt x="32850" y="10086"/>
                      <a:pt x="34493" y="10086"/>
                    </a:cubicBezTo>
                    <a:lnTo>
                      <a:pt x="34731" y="10086"/>
                    </a:lnTo>
                    <a:lnTo>
                      <a:pt x="36981" y="12015"/>
                    </a:lnTo>
                    <a:lnTo>
                      <a:pt x="36981" y="14515"/>
                    </a:lnTo>
                    <a:cubicBezTo>
                      <a:pt x="36981" y="14699"/>
                      <a:pt x="37121" y="14792"/>
                      <a:pt x="37261" y="14792"/>
                    </a:cubicBezTo>
                    <a:cubicBezTo>
                      <a:pt x="37401" y="14792"/>
                      <a:pt x="37541" y="14699"/>
                      <a:pt x="37541" y="14515"/>
                    </a:cubicBezTo>
                    <a:lnTo>
                      <a:pt x="37541" y="12050"/>
                    </a:lnTo>
                    <a:lnTo>
                      <a:pt x="39647" y="10248"/>
                    </a:lnTo>
                    <a:lnTo>
                      <a:pt x="39647" y="10248"/>
                    </a:lnTo>
                    <a:cubicBezTo>
                      <a:pt x="39791" y="10966"/>
                      <a:pt x="40474" y="11472"/>
                      <a:pt x="41182" y="11472"/>
                    </a:cubicBezTo>
                    <a:cubicBezTo>
                      <a:pt x="41592" y="11472"/>
                      <a:pt x="42011" y="11303"/>
                      <a:pt x="42339" y="10907"/>
                    </a:cubicBezTo>
                    <a:lnTo>
                      <a:pt x="43804" y="11824"/>
                    </a:lnTo>
                    <a:lnTo>
                      <a:pt x="43804" y="14586"/>
                    </a:lnTo>
                    <a:cubicBezTo>
                      <a:pt x="43815" y="14717"/>
                      <a:pt x="43920" y="14783"/>
                      <a:pt x="44024" y="14783"/>
                    </a:cubicBezTo>
                    <a:cubicBezTo>
                      <a:pt x="44128" y="14783"/>
                      <a:pt x="44232" y="14717"/>
                      <a:pt x="44244" y="14586"/>
                    </a:cubicBezTo>
                    <a:lnTo>
                      <a:pt x="44244" y="10574"/>
                    </a:lnTo>
                    <a:lnTo>
                      <a:pt x="45959" y="9478"/>
                    </a:lnTo>
                    <a:cubicBezTo>
                      <a:pt x="46351" y="9965"/>
                      <a:pt x="46907" y="10199"/>
                      <a:pt x="47458" y="10199"/>
                    </a:cubicBezTo>
                    <a:cubicBezTo>
                      <a:pt x="48161" y="10199"/>
                      <a:pt x="48857" y="9818"/>
                      <a:pt x="49197" y="9097"/>
                    </a:cubicBezTo>
                    <a:cubicBezTo>
                      <a:pt x="49802" y="7829"/>
                      <a:pt x="48871" y="6347"/>
                      <a:pt x="47464" y="6347"/>
                    </a:cubicBezTo>
                    <a:cubicBezTo>
                      <a:pt x="47458" y="6347"/>
                      <a:pt x="47453" y="6347"/>
                      <a:pt x="47447" y="6347"/>
                    </a:cubicBezTo>
                    <a:lnTo>
                      <a:pt x="47459" y="6335"/>
                    </a:lnTo>
                    <a:cubicBezTo>
                      <a:pt x="47304" y="6335"/>
                      <a:pt x="47149" y="6347"/>
                      <a:pt x="47006" y="6395"/>
                    </a:cubicBezTo>
                    <a:cubicBezTo>
                      <a:pt x="47018" y="6252"/>
                      <a:pt x="47030" y="6109"/>
                      <a:pt x="47030" y="5966"/>
                    </a:cubicBezTo>
                    <a:cubicBezTo>
                      <a:pt x="47030" y="4159"/>
                      <a:pt x="45553" y="2953"/>
                      <a:pt x="44004" y="2953"/>
                    </a:cubicBezTo>
                    <a:cubicBezTo>
                      <a:pt x="43308" y="2953"/>
                      <a:pt x="42597" y="3196"/>
                      <a:pt x="41999" y="3737"/>
                    </a:cubicBezTo>
                    <a:lnTo>
                      <a:pt x="41999" y="3737"/>
                    </a:lnTo>
                    <a:cubicBezTo>
                      <a:pt x="41834" y="3625"/>
                      <a:pt x="41657" y="3526"/>
                      <a:pt x="41470" y="3442"/>
                    </a:cubicBezTo>
                    <a:lnTo>
                      <a:pt x="41470" y="3454"/>
                    </a:lnTo>
                    <a:cubicBezTo>
                      <a:pt x="41077" y="1454"/>
                      <a:pt x="39327" y="13"/>
                      <a:pt x="37291" y="13"/>
                    </a:cubicBezTo>
                    <a:cubicBezTo>
                      <a:pt x="37282" y="13"/>
                      <a:pt x="37274" y="13"/>
                      <a:pt x="37266" y="13"/>
                    </a:cubicBezTo>
                    <a:close/>
                    <a:moveTo>
                      <a:pt x="137159" y="13"/>
                    </a:moveTo>
                    <a:cubicBezTo>
                      <a:pt x="135134" y="13"/>
                      <a:pt x="133396" y="1450"/>
                      <a:pt x="133005" y="3442"/>
                    </a:cubicBezTo>
                    <a:cubicBezTo>
                      <a:pt x="131493" y="4097"/>
                      <a:pt x="130660" y="5716"/>
                      <a:pt x="130993" y="7323"/>
                    </a:cubicBezTo>
                    <a:cubicBezTo>
                      <a:pt x="131337" y="8923"/>
                      <a:pt x="132741" y="10074"/>
                      <a:pt x="134373" y="10074"/>
                    </a:cubicBezTo>
                    <a:cubicBezTo>
                      <a:pt x="134381" y="10074"/>
                      <a:pt x="134390" y="10074"/>
                      <a:pt x="134398" y="10074"/>
                    </a:cubicBezTo>
                    <a:lnTo>
                      <a:pt x="134624" y="10074"/>
                    </a:lnTo>
                    <a:lnTo>
                      <a:pt x="136887" y="12015"/>
                    </a:lnTo>
                    <a:lnTo>
                      <a:pt x="136887" y="14515"/>
                    </a:lnTo>
                    <a:cubicBezTo>
                      <a:pt x="136887" y="14699"/>
                      <a:pt x="137024" y="14792"/>
                      <a:pt x="137160" y="14792"/>
                    </a:cubicBezTo>
                    <a:cubicBezTo>
                      <a:pt x="137297" y="14792"/>
                      <a:pt x="137434" y="14699"/>
                      <a:pt x="137434" y="14515"/>
                    </a:cubicBezTo>
                    <a:lnTo>
                      <a:pt x="137434" y="12050"/>
                    </a:lnTo>
                    <a:lnTo>
                      <a:pt x="139744" y="10074"/>
                    </a:lnTo>
                    <a:lnTo>
                      <a:pt x="139958" y="10074"/>
                    </a:lnTo>
                    <a:cubicBezTo>
                      <a:pt x="141590" y="10074"/>
                      <a:pt x="143006" y="8931"/>
                      <a:pt x="143340" y="7335"/>
                    </a:cubicBezTo>
                    <a:cubicBezTo>
                      <a:pt x="143685" y="5728"/>
                      <a:pt x="142864" y="4109"/>
                      <a:pt x="141363" y="3442"/>
                    </a:cubicBezTo>
                    <a:lnTo>
                      <a:pt x="141363" y="3454"/>
                    </a:lnTo>
                    <a:cubicBezTo>
                      <a:pt x="140970" y="1454"/>
                      <a:pt x="139220" y="13"/>
                      <a:pt x="137184" y="13"/>
                    </a:cubicBezTo>
                    <a:cubicBezTo>
                      <a:pt x="137176" y="13"/>
                      <a:pt x="137168" y="13"/>
                      <a:pt x="137159" y="1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33"/>
              <p:cNvSpPr/>
              <p:nvPr/>
            </p:nvSpPr>
            <p:spPr>
              <a:xfrm>
                <a:off x="2428445" y="5032866"/>
                <a:ext cx="6715624" cy="106282"/>
              </a:xfrm>
              <a:custGeom>
                <a:avLst/>
                <a:gdLst/>
                <a:ahLst/>
                <a:cxnLst/>
                <a:rect l="l" t="t" r="r" b="b"/>
                <a:pathLst>
                  <a:path w="145770" h="2775" extrusionOk="0">
                    <a:moveTo>
                      <a:pt x="1" y="1"/>
                    </a:moveTo>
                    <a:lnTo>
                      <a:pt x="1" y="2775"/>
                    </a:lnTo>
                    <a:lnTo>
                      <a:pt x="145769" y="2775"/>
                    </a:lnTo>
                    <a:lnTo>
                      <a:pt x="14576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33"/>
              <p:cNvSpPr/>
              <p:nvPr/>
            </p:nvSpPr>
            <p:spPr>
              <a:xfrm>
                <a:off x="3674538" y="4484745"/>
                <a:ext cx="5448098" cy="567338"/>
              </a:xfrm>
              <a:custGeom>
                <a:avLst/>
                <a:gdLst/>
                <a:ahLst/>
                <a:cxnLst/>
                <a:rect l="l" t="t" r="r" b="b"/>
                <a:pathLst>
                  <a:path w="142248" h="14813" extrusionOk="0">
                    <a:moveTo>
                      <a:pt x="102326" y="7002"/>
                    </a:moveTo>
                    <a:cubicBezTo>
                      <a:pt x="102362" y="7240"/>
                      <a:pt x="102433" y="7478"/>
                      <a:pt x="102540" y="7693"/>
                    </a:cubicBezTo>
                    <a:lnTo>
                      <a:pt x="100671" y="8871"/>
                    </a:lnTo>
                    <a:lnTo>
                      <a:pt x="100671" y="7526"/>
                    </a:lnTo>
                    <a:cubicBezTo>
                      <a:pt x="101254" y="7478"/>
                      <a:pt x="101826" y="7300"/>
                      <a:pt x="102326" y="7002"/>
                    </a:cubicBezTo>
                    <a:close/>
                    <a:moveTo>
                      <a:pt x="3909" y="8443"/>
                    </a:moveTo>
                    <a:cubicBezTo>
                      <a:pt x="4314" y="8681"/>
                      <a:pt x="4778" y="8824"/>
                      <a:pt x="5254" y="8859"/>
                    </a:cubicBezTo>
                    <a:lnTo>
                      <a:pt x="5254" y="9967"/>
                    </a:lnTo>
                    <a:lnTo>
                      <a:pt x="3730" y="9002"/>
                    </a:lnTo>
                    <a:cubicBezTo>
                      <a:pt x="3825" y="8824"/>
                      <a:pt x="3885" y="8633"/>
                      <a:pt x="3909" y="8443"/>
                    </a:cubicBezTo>
                    <a:close/>
                    <a:moveTo>
                      <a:pt x="118518" y="8443"/>
                    </a:moveTo>
                    <a:cubicBezTo>
                      <a:pt x="118923" y="8681"/>
                      <a:pt x="119388" y="8824"/>
                      <a:pt x="119864" y="8859"/>
                    </a:cubicBezTo>
                    <a:lnTo>
                      <a:pt x="119864" y="9967"/>
                    </a:lnTo>
                    <a:lnTo>
                      <a:pt x="118352" y="9002"/>
                    </a:lnTo>
                    <a:cubicBezTo>
                      <a:pt x="118435" y="8824"/>
                      <a:pt x="118495" y="8633"/>
                      <a:pt x="118518" y="8443"/>
                    </a:cubicBezTo>
                    <a:close/>
                    <a:moveTo>
                      <a:pt x="138056" y="5590"/>
                    </a:moveTo>
                    <a:cubicBezTo>
                      <a:pt x="137412" y="5590"/>
                      <a:pt x="136766" y="5923"/>
                      <a:pt x="136437" y="6609"/>
                    </a:cubicBezTo>
                    <a:cubicBezTo>
                      <a:pt x="136251" y="6492"/>
                      <a:pt x="136061" y="6440"/>
                      <a:pt x="135881" y="6440"/>
                    </a:cubicBezTo>
                    <a:cubicBezTo>
                      <a:pt x="135094" y="6440"/>
                      <a:pt x="134486" y="7419"/>
                      <a:pt x="135116" y="8145"/>
                    </a:cubicBezTo>
                    <a:cubicBezTo>
                      <a:pt x="134247" y="8562"/>
                      <a:pt x="133913" y="9645"/>
                      <a:pt x="134401" y="10479"/>
                    </a:cubicBezTo>
                    <a:cubicBezTo>
                      <a:pt x="134712" y="11017"/>
                      <a:pt x="135269" y="11309"/>
                      <a:pt x="135841" y="11309"/>
                    </a:cubicBezTo>
                    <a:cubicBezTo>
                      <a:pt x="136168" y="11309"/>
                      <a:pt x="136500" y="11214"/>
                      <a:pt x="136794" y="11014"/>
                    </a:cubicBezTo>
                    <a:cubicBezTo>
                      <a:pt x="137045" y="11205"/>
                      <a:pt x="137354" y="11312"/>
                      <a:pt x="137687" y="11312"/>
                    </a:cubicBezTo>
                    <a:cubicBezTo>
                      <a:pt x="137759" y="11312"/>
                      <a:pt x="137830" y="11312"/>
                      <a:pt x="137914" y="11300"/>
                    </a:cubicBezTo>
                    <a:lnTo>
                      <a:pt x="137914" y="14324"/>
                    </a:lnTo>
                    <a:cubicBezTo>
                      <a:pt x="137914" y="14432"/>
                      <a:pt x="137997" y="14485"/>
                      <a:pt x="138080" y="14485"/>
                    </a:cubicBezTo>
                    <a:cubicBezTo>
                      <a:pt x="138164" y="14485"/>
                      <a:pt x="138247" y="14432"/>
                      <a:pt x="138247" y="14324"/>
                    </a:cubicBezTo>
                    <a:lnTo>
                      <a:pt x="138247" y="11193"/>
                    </a:lnTo>
                    <a:cubicBezTo>
                      <a:pt x="138426" y="11122"/>
                      <a:pt x="138592" y="11003"/>
                      <a:pt x="138723" y="10872"/>
                    </a:cubicBezTo>
                    <a:cubicBezTo>
                      <a:pt x="139128" y="11153"/>
                      <a:pt x="139574" y="11281"/>
                      <a:pt x="140007" y="11281"/>
                    </a:cubicBezTo>
                    <a:cubicBezTo>
                      <a:pt x="141169" y="11281"/>
                      <a:pt x="142248" y="10367"/>
                      <a:pt x="142248" y="9050"/>
                    </a:cubicBezTo>
                    <a:cubicBezTo>
                      <a:pt x="142236" y="7824"/>
                      <a:pt x="141247" y="6835"/>
                      <a:pt x="140021" y="6835"/>
                    </a:cubicBezTo>
                    <a:cubicBezTo>
                      <a:pt x="139938" y="6835"/>
                      <a:pt x="139866" y="6847"/>
                      <a:pt x="139783" y="6847"/>
                    </a:cubicBezTo>
                    <a:cubicBezTo>
                      <a:pt x="139517" y="6018"/>
                      <a:pt x="138787" y="5590"/>
                      <a:pt x="138056" y="5590"/>
                    </a:cubicBezTo>
                    <a:close/>
                    <a:moveTo>
                      <a:pt x="36796" y="4629"/>
                    </a:moveTo>
                    <a:cubicBezTo>
                      <a:pt x="36081" y="4629"/>
                      <a:pt x="35365" y="4999"/>
                      <a:pt x="34996" y="5764"/>
                    </a:cubicBezTo>
                    <a:cubicBezTo>
                      <a:pt x="34790" y="5632"/>
                      <a:pt x="34580" y="5574"/>
                      <a:pt x="34381" y="5574"/>
                    </a:cubicBezTo>
                    <a:cubicBezTo>
                      <a:pt x="33518" y="5574"/>
                      <a:pt x="32847" y="6652"/>
                      <a:pt x="33543" y="7455"/>
                    </a:cubicBezTo>
                    <a:cubicBezTo>
                      <a:pt x="32579" y="7919"/>
                      <a:pt x="32222" y="9109"/>
                      <a:pt x="32758" y="10038"/>
                    </a:cubicBezTo>
                    <a:cubicBezTo>
                      <a:pt x="33100" y="10631"/>
                      <a:pt x="33719" y="10957"/>
                      <a:pt x="34351" y="10957"/>
                    </a:cubicBezTo>
                    <a:cubicBezTo>
                      <a:pt x="34709" y="10957"/>
                      <a:pt x="35071" y="10853"/>
                      <a:pt x="35389" y="10633"/>
                    </a:cubicBezTo>
                    <a:cubicBezTo>
                      <a:pt x="35675" y="10848"/>
                      <a:pt x="36020" y="10967"/>
                      <a:pt x="36377" y="10967"/>
                    </a:cubicBezTo>
                    <a:cubicBezTo>
                      <a:pt x="36472" y="10967"/>
                      <a:pt x="36556" y="10955"/>
                      <a:pt x="36639" y="10943"/>
                    </a:cubicBezTo>
                    <a:lnTo>
                      <a:pt x="36639" y="14313"/>
                    </a:lnTo>
                    <a:cubicBezTo>
                      <a:pt x="36639" y="14438"/>
                      <a:pt x="36731" y="14500"/>
                      <a:pt x="36824" y="14500"/>
                    </a:cubicBezTo>
                    <a:cubicBezTo>
                      <a:pt x="36916" y="14500"/>
                      <a:pt x="37008" y="14438"/>
                      <a:pt x="37008" y="14313"/>
                    </a:cubicBezTo>
                    <a:lnTo>
                      <a:pt x="37008" y="10848"/>
                    </a:lnTo>
                    <a:cubicBezTo>
                      <a:pt x="37211" y="10764"/>
                      <a:pt x="37389" y="10633"/>
                      <a:pt x="37544" y="10479"/>
                    </a:cubicBezTo>
                    <a:cubicBezTo>
                      <a:pt x="37992" y="10793"/>
                      <a:pt x="38485" y="10936"/>
                      <a:pt x="38965" y="10936"/>
                    </a:cubicBezTo>
                    <a:cubicBezTo>
                      <a:pt x="40246" y="10936"/>
                      <a:pt x="41437" y="9922"/>
                      <a:pt x="41437" y="8467"/>
                    </a:cubicBezTo>
                    <a:cubicBezTo>
                      <a:pt x="41437" y="7097"/>
                      <a:pt x="40330" y="6002"/>
                      <a:pt x="38961" y="6002"/>
                    </a:cubicBezTo>
                    <a:cubicBezTo>
                      <a:pt x="38877" y="6002"/>
                      <a:pt x="38794" y="6002"/>
                      <a:pt x="38711" y="6014"/>
                    </a:cubicBezTo>
                    <a:cubicBezTo>
                      <a:pt x="38414" y="5103"/>
                      <a:pt x="37606" y="4629"/>
                      <a:pt x="36796" y="4629"/>
                    </a:cubicBezTo>
                    <a:close/>
                    <a:moveTo>
                      <a:pt x="100381" y="1"/>
                    </a:moveTo>
                    <a:cubicBezTo>
                      <a:pt x="99584" y="1"/>
                      <a:pt x="98765" y="261"/>
                      <a:pt x="98040" y="847"/>
                    </a:cubicBezTo>
                    <a:cubicBezTo>
                      <a:pt x="95385" y="3002"/>
                      <a:pt x="96730" y="7276"/>
                      <a:pt x="100135" y="7526"/>
                    </a:cubicBezTo>
                    <a:lnTo>
                      <a:pt x="100135" y="10455"/>
                    </a:lnTo>
                    <a:lnTo>
                      <a:pt x="98575" y="9479"/>
                    </a:lnTo>
                    <a:cubicBezTo>
                      <a:pt x="98968" y="8550"/>
                      <a:pt x="98587" y="7478"/>
                      <a:pt x="97694" y="7014"/>
                    </a:cubicBezTo>
                    <a:cubicBezTo>
                      <a:pt x="97414" y="6868"/>
                      <a:pt x="97113" y="6798"/>
                      <a:pt x="96816" y="6798"/>
                    </a:cubicBezTo>
                    <a:cubicBezTo>
                      <a:pt x="96169" y="6798"/>
                      <a:pt x="95541" y="7129"/>
                      <a:pt x="95182" y="7716"/>
                    </a:cubicBezTo>
                    <a:cubicBezTo>
                      <a:pt x="94658" y="8574"/>
                      <a:pt x="94884" y="9693"/>
                      <a:pt x="95706" y="10276"/>
                    </a:cubicBezTo>
                    <a:cubicBezTo>
                      <a:pt x="96044" y="10516"/>
                      <a:pt x="96434" y="10633"/>
                      <a:pt x="96821" y="10633"/>
                    </a:cubicBezTo>
                    <a:cubicBezTo>
                      <a:pt x="97375" y="10633"/>
                      <a:pt x="97923" y="10394"/>
                      <a:pt x="98302" y="9931"/>
                    </a:cubicBezTo>
                    <a:lnTo>
                      <a:pt x="100135" y="11086"/>
                    </a:lnTo>
                    <a:lnTo>
                      <a:pt x="100135" y="14539"/>
                    </a:lnTo>
                    <a:cubicBezTo>
                      <a:pt x="100147" y="14705"/>
                      <a:pt x="100275" y="14789"/>
                      <a:pt x="100403" y="14789"/>
                    </a:cubicBezTo>
                    <a:cubicBezTo>
                      <a:pt x="100531" y="14789"/>
                      <a:pt x="100659" y="14705"/>
                      <a:pt x="100671" y="14539"/>
                    </a:cubicBezTo>
                    <a:lnTo>
                      <a:pt x="100671" y="9514"/>
                    </a:lnTo>
                    <a:lnTo>
                      <a:pt x="102826" y="8145"/>
                    </a:lnTo>
                    <a:cubicBezTo>
                      <a:pt x="103311" y="8751"/>
                      <a:pt x="104000" y="9040"/>
                      <a:pt x="104686" y="9040"/>
                    </a:cubicBezTo>
                    <a:cubicBezTo>
                      <a:pt x="105563" y="9040"/>
                      <a:pt x="106434" y="8565"/>
                      <a:pt x="106862" y="7669"/>
                    </a:cubicBezTo>
                    <a:cubicBezTo>
                      <a:pt x="107622" y="6079"/>
                      <a:pt x="106465" y="4240"/>
                      <a:pt x="104712" y="4240"/>
                    </a:cubicBezTo>
                    <a:cubicBezTo>
                      <a:pt x="104707" y="4240"/>
                      <a:pt x="104701" y="4240"/>
                      <a:pt x="104695" y="4240"/>
                    </a:cubicBezTo>
                    <a:lnTo>
                      <a:pt x="104695" y="4228"/>
                    </a:lnTo>
                    <a:cubicBezTo>
                      <a:pt x="104505" y="4228"/>
                      <a:pt x="104314" y="4252"/>
                      <a:pt x="104124" y="4299"/>
                    </a:cubicBezTo>
                    <a:cubicBezTo>
                      <a:pt x="104470" y="1842"/>
                      <a:pt x="102502" y="1"/>
                      <a:pt x="100381" y="1"/>
                    </a:cubicBezTo>
                    <a:close/>
                    <a:moveTo>
                      <a:pt x="5517" y="2719"/>
                    </a:moveTo>
                    <a:cubicBezTo>
                      <a:pt x="3933" y="2719"/>
                      <a:pt x="2421" y="3959"/>
                      <a:pt x="2421" y="5800"/>
                    </a:cubicBezTo>
                    <a:cubicBezTo>
                      <a:pt x="2421" y="5942"/>
                      <a:pt x="2432" y="6085"/>
                      <a:pt x="2456" y="6228"/>
                    </a:cubicBezTo>
                    <a:cubicBezTo>
                      <a:pt x="2301" y="6192"/>
                      <a:pt x="2147" y="6169"/>
                      <a:pt x="1992" y="6169"/>
                    </a:cubicBezTo>
                    <a:cubicBezTo>
                      <a:pt x="897" y="6169"/>
                      <a:pt x="15" y="7050"/>
                      <a:pt x="15" y="8133"/>
                    </a:cubicBezTo>
                    <a:cubicBezTo>
                      <a:pt x="0" y="9343"/>
                      <a:pt x="987" y="10119"/>
                      <a:pt x="1998" y="10119"/>
                    </a:cubicBezTo>
                    <a:cubicBezTo>
                      <a:pt x="2550" y="10119"/>
                      <a:pt x="3108" y="9888"/>
                      <a:pt x="3516" y="9371"/>
                    </a:cubicBezTo>
                    <a:lnTo>
                      <a:pt x="5278" y="10491"/>
                    </a:lnTo>
                    <a:lnTo>
                      <a:pt x="5278" y="14598"/>
                    </a:lnTo>
                    <a:cubicBezTo>
                      <a:pt x="5278" y="14741"/>
                      <a:pt x="5388" y="14813"/>
                      <a:pt x="5498" y="14813"/>
                    </a:cubicBezTo>
                    <a:cubicBezTo>
                      <a:pt x="5608" y="14813"/>
                      <a:pt x="5719" y="14741"/>
                      <a:pt x="5719" y="14598"/>
                    </a:cubicBezTo>
                    <a:lnTo>
                      <a:pt x="5719" y="11765"/>
                    </a:lnTo>
                    <a:lnTo>
                      <a:pt x="7219" y="10824"/>
                    </a:lnTo>
                    <a:cubicBezTo>
                      <a:pt x="7530" y="11207"/>
                      <a:pt x="7985" y="11408"/>
                      <a:pt x="8443" y="11408"/>
                    </a:cubicBezTo>
                    <a:cubicBezTo>
                      <a:pt x="8755" y="11408"/>
                      <a:pt x="9068" y="11315"/>
                      <a:pt x="9338" y="11122"/>
                    </a:cubicBezTo>
                    <a:cubicBezTo>
                      <a:pt x="10017" y="10633"/>
                      <a:pt x="10207" y="9717"/>
                      <a:pt x="9779" y="9014"/>
                    </a:cubicBezTo>
                    <a:cubicBezTo>
                      <a:pt x="9484" y="8531"/>
                      <a:pt x="8963" y="8256"/>
                      <a:pt x="8430" y="8256"/>
                    </a:cubicBezTo>
                    <a:cubicBezTo>
                      <a:pt x="8189" y="8256"/>
                      <a:pt x="7945" y="8312"/>
                      <a:pt x="7719" y="8431"/>
                    </a:cubicBezTo>
                    <a:cubicBezTo>
                      <a:pt x="6981" y="8812"/>
                      <a:pt x="6659" y="9693"/>
                      <a:pt x="6993" y="10455"/>
                    </a:cubicBezTo>
                    <a:lnTo>
                      <a:pt x="5719" y="11253"/>
                    </a:lnTo>
                    <a:lnTo>
                      <a:pt x="5719" y="8859"/>
                    </a:lnTo>
                    <a:cubicBezTo>
                      <a:pt x="8386" y="8669"/>
                      <a:pt x="9552" y="5383"/>
                      <a:pt x="7588" y="3549"/>
                    </a:cubicBezTo>
                    <a:cubicBezTo>
                      <a:pt x="6973" y="2976"/>
                      <a:pt x="6238" y="2719"/>
                      <a:pt x="5517" y="2719"/>
                    </a:cubicBezTo>
                    <a:close/>
                    <a:moveTo>
                      <a:pt x="127676" y="195"/>
                    </a:moveTo>
                    <a:cubicBezTo>
                      <a:pt x="126644" y="195"/>
                      <a:pt x="125609" y="730"/>
                      <a:pt x="125079" y="1835"/>
                    </a:cubicBezTo>
                    <a:cubicBezTo>
                      <a:pt x="124786" y="1656"/>
                      <a:pt x="124489" y="1577"/>
                      <a:pt x="124206" y="1577"/>
                    </a:cubicBezTo>
                    <a:cubicBezTo>
                      <a:pt x="122948" y="1577"/>
                      <a:pt x="121978" y="3131"/>
                      <a:pt x="122959" y="4287"/>
                    </a:cubicBezTo>
                    <a:cubicBezTo>
                      <a:pt x="122914" y="4310"/>
                      <a:pt x="122869" y="4333"/>
                      <a:pt x="122825" y="4358"/>
                    </a:cubicBezTo>
                    <a:lnTo>
                      <a:pt x="122825" y="4358"/>
                    </a:lnTo>
                    <a:cubicBezTo>
                      <a:pt x="123545" y="5699"/>
                      <a:pt x="123123" y="7370"/>
                      <a:pt x="121957" y="8254"/>
                    </a:cubicBezTo>
                    <a:lnTo>
                      <a:pt x="121957" y="8254"/>
                    </a:lnTo>
                    <a:cubicBezTo>
                      <a:pt x="121907" y="8185"/>
                      <a:pt x="121860" y="8113"/>
                      <a:pt x="121816" y="8038"/>
                    </a:cubicBezTo>
                    <a:cubicBezTo>
                      <a:pt x="121056" y="6737"/>
                      <a:pt x="121533" y="5079"/>
                      <a:pt x="122825" y="4358"/>
                    </a:cubicBezTo>
                    <a:lnTo>
                      <a:pt x="122825" y="4358"/>
                    </a:lnTo>
                    <a:cubicBezTo>
                      <a:pt x="122670" y="4069"/>
                      <a:pt x="122462" y="3796"/>
                      <a:pt x="122197" y="3549"/>
                    </a:cubicBezTo>
                    <a:cubicBezTo>
                      <a:pt x="121583" y="2976"/>
                      <a:pt x="120847" y="2719"/>
                      <a:pt x="120127" y="2719"/>
                    </a:cubicBezTo>
                    <a:cubicBezTo>
                      <a:pt x="118543" y="2719"/>
                      <a:pt x="117030" y="3959"/>
                      <a:pt x="117030" y="5800"/>
                    </a:cubicBezTo>
                    <a:cubicBezTo>
                      <a:pt x="117030" y="5942"/>
                      <a:pt x="117042" y="6085"/>
                      <a:pt x="117066" y="6228"/>
                    </a:cubicBezTo>
                    <a:cubicBezTo>
                      <a:pt x="116911" y="6192"/>
                      <a:pt x="116756" y="6169"/>
                      <a:pt x="116601" y="6169"/>
                    </a:cubicBezTo>
                    <a:cubicBezTo>
                      <a:pt x="115506" y="6169"/>
                      <a:pt x="114625" y="7050"/>
                      <a:pt x="114625" y="8133"/>
                    </a:cubicBezTo>
                    <a:cubicBezTo>
                      <a:pt x="114625" y="9331"/>
                      <a:pt x="115603" y="10097"/>
                      <a:pt x="116608" y="10097"/>
                    </a:cubicBezTo>
                    <a:cubicBezTo>
                      <a:pt x="117152" y="10097"/>
                      <a:pt x="117704" y="9873"/>
                      <a:pt x="118114" y="9371"/>
                    </a:cubicBezTo>
                    <a:lnTo>
                      <a:pt x="119876" y="10491"/>
                    </a:lnTo>
                    <a:lnTo>
                      <a:pt x="119876" y="14598"/>
                    </a:lnTo>
                    <a:cubicBezTo>
                      <a:pt x="119876" y="14741"/>
                      <a:pt x="119986" y="14813"/>
                      <a:pt x="120096" y="14813"/>
                    </a:cubicBezTo>
                    <a:cubicBezTo>
                      <a:pt x="120206" y="14813"/>
                      <a:pt x="120316" y="14741"/>
                      <a:pt x="120316" y="14598"/>
                    </a:cubicBezTo>
                    <a:lnTo>
                      <a:pt x="120316" y="11765"/>
                    </a:lnTo>
                    <a:lnTo>
                      <a:pt x="121828" y="10824"/>
                    </a:lnTo>
                    <a:cubicBezTo>
                      <a:pt x="122129" y="11195"/>
                      <a:pt x="122571" y="11389"/>
                      <a:pt x="123018" y="11389"/>
                    </a:cubicBezTo>
                    <a:cubicBezTo>
                      <a:pt x="123332" y="11389"/>
                      <a:pt x="123649" y="11294"/>
                      <a:pt x="123924" y="11098"/>
                    </a:cubicBezTo>
                    <a:cubicBezTo>
                      <a:pt x="124484" y="10701"/>
                      <a:pt x="124704" y="9982"/>
                      <a:pt x="124488" y="9342"/>
                    </a:cubicBezTo>
                    <a:lnTo>
                      <a:pt x="124488" y="9342"/>
                    </a:lnTo>
                    <a:cubicBezTo>
                      <a:pt x="124369" y="9358"/>
                      <a:pt x="124250" y="9366"/>
                      <a:pt x="124131" y="9366"/>
                    </a:cubicBezTo>
                    <a:cubicBezTo>
                      <a:pt x="123408" y="9366"/>
                      <a:pt x="122696" y="9073"/>
                      <a:pt x="122181" y="8527"/>
                    </a:cubicBezTo>
                    <a:lnTo>
                      <a:pt x="122181" y="8527"/>
                    </a:lnTo>
                    <a:cubicBezTo>
                      <a:pt x="121544" y="8937"/>
                      <a:pt x="121288" y="9749"/>
                      <a:pt x="121590" y="10455"/>
                    </a:cubicBezTo>
                    <a:lnTo>
                      <a:pt x="120316" y="11253"/>
                    </a:lnTo>
                    <a:lnTo>
                      <a:pt x="120316" y="8859"/>
                    </a:lnTo>
                    <a:cubicBezTo>
                      <a:pt x="120957" y="8814"/>
                      <a:pt x="121511" y="8591"/>
                      <a:pt x="121957" y="8254"/>
                    </a:cubicBezTo>
                    <a:lnTo>
                      <a:pt x="121957" y="8254"/>
                    </a:lnTo>
                    <a:cubicBezTo>
                      <a:pt x="122026" y="8351"/>
                      <a:pt x="122101" y="8442"/>
                      <a:pt x="122181" y="8527"/>
                    </a:cubicBezTo>
                    <a:lnTo>
                      <a:pt x="122181" y="8527"/>
                    </a:lnTo>
                    <a:cubicBezTo>
                      <a:pt x="122221" y="8501"/>
                      <a:pt x="122262" y="8477"/>
                      <a:pt x="122305" y="8455"/>
                    </a:cubicBezTo>
                    <a:cubicBezTo>
                      <a:pt x="122531" y="8339"/>
                      <a:pt x="122774" y="8285"/>
                      <a:pt x="123014" y="8285"/>
                    </a:cubicBezTo>
                    <a:cubicBezTo>
                      <a:pt x="123542" y="8285"/>
                      <a:pt x="124054" y="8551"/>
                      <a:pt x="124341" y="9026"/>
                    </a:cubicBezTo>
                    <a:cubicBezTo>
                      <a:pt x="124403" y="9128"/>
                      <a:pt x="124452" y="9234"/>
                      <a:pt x="124488" y="9342"/>
                    </a:cubicBezTo>
                    <a:lnTo>
                      <a:pt x="124488" y="9342"/>
                    </a:lnTo>
                    <a:cubicBezTo>
                      <a:pt x="124888" y="9288"/>
                      <a:pt x="125282" y="9141"/>
                      <a:pt x="125638" y="8895"/>
                    </a:cubicBezTo>
                    <a:cubicBezTo>
                      <a:pt x="126055" y="9205"/>
                      <a:pt x="126555" y="9383"/>
                      <a:pt x="127079" y="9383"/>
                    </a:cubicBezTo>
                    <a:cubicBezTo>
                      <a:pt x="127198" y="9383"/>
                      <a:pt x="127329" y="9371"/>
                      <a:pt x="127448" y="9348"/>
                    </a:cubicBezTo>
                    <a:lnTo>
                      <a:pt x="127448" y="14229"/>
                    </a:lnTo>
                    <a:cubicBezTo>
                      <a:pt x="127460" y="14390"/>
                      <a:pt x="127585" y="14470"/>
                      <a:pt x="127710" y="14470"/>
                    </a:cubicBezTo>
                    <a:cubicBezTo>
                      <a:pt x="127835" y="14470"/>
                      <a:pt x="127960" y="14390"/>
                      <a:pt x="127972" y="14229"/>
                    </a:cubicBezTo>
                    <a:lnTo>
                      <a:pt x="127972" y="9205"/>
                    </a:lnTo>
                    <a:cubicBezTo>
                      <a:pt x="128270" y="9074"/>
                      <a:pt x="128532" y="8907"/>
                      <a:pt x="128758" y="8681"/>
                    </a:cubicBezTo>
                    <a:cubicBezTo>
                      <a:pt x="129405" y="9143"/>
                      <a:pt x="130121" y="9351"/>
                      <a:pt x="130819" y="9351"/>
                    </a:cubicBezTo>
                    <a:cubicBezTo>
                      <a:pt x="132677" y="9351"/>
                      <a:pt x="134410" y="7875"/>
                      <a:pt x="134401" y="5764"/>
                    </a:cubicBezTo>
                    <a:cubicBezTo>
                      <a:pt x="134401" y="3795"/>
                      <a:pt x="132806" y="2192"/>
                      <a:pt x="130839" y="2192"/>
                    </a:cubicBezTo>
                    <a:cubicBezTo>
                      <a:pt x="130832" y="2192"/>
                      <a:pt x="130825" y="2192"/>
                      <a:pt x="130818" y="2192"/>
                    </a:cubicBezTo>
                    <a:cubicBezTo>
                      <a:pt x="130698" y="2192"/>
                      <a:pt x="130568" y="2192"/>
                      <a:pt x="130437" y="2204"/>
                    </a:cubicBezTo>
                    <a:cubicBezTo>
                      <a:pt x="130013" y="882"/>
                      <a:pt x="128846" y="195"/>
                      <a:pt x="127676" y="19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84" name="Google Shape;584;p33"/>
          <p:cNvGrpSpPr/>
          <p:nvPr/>
        </p:nvGrpSpPr>
        <p:grpSpPr>
          <a:xfrm>
            <a:off x="-2189054" y="996946"/>
            <a:ext cx="4334196" cy="3485651"/>
            <a:chOff x="5039700" y="2786475"/>
            <a:chExt cx="2798061" cy="2250549"/>
          </a:xfrm>
        </p:grpSpPr>
        <p:sp>
          <p:nvSpPr>
            <p:cNvPr id="585" name="Google Shape;585;p33"/>
            <p:cNvSpPr/>
            <p:nvPr/>
          </p:nvSpPr>
          <p:spPr>
            <a:xfrm>
              <a:off x="6186580" y="3059062"/>
              <a:ext cx="12587" cy="44345"/>
            </a:xfrm>
            <a:custGeom>
              <a:avLst/>
              <a:gdLst/>
              <a:ahLst/>
              <a:cxnLst/>
              <a:rect l="l" t="t" r="r" b="b"/>
              <a:pathLst>
                <a:path w="453" h="1596" extrusionOk="0">
                  <a:moveTo>
                    <a:pt x="227" y="0"/>
                  </a:moveTo>
                  <a:cubicBezTo>
                    <a:pt x="108" y="0"/>
                    <a:pt x="0" y="357"/>
                    <a:pt x="0" y="798"/>
                  </a:cubicBezTo>
                  <a:cubicBezTo>
                    <a:pt x="0" y="1250"/>
                    <a:pt x="96" y="1596"/>
                    <a:pt x="227" y="1596"/>
                  </a:cubicBezTo>
                  <a:cubicBezTo>
                    <a:pt x="358" y="1596"/>
                    <a:pt x="453" y="1250"/>
                    <a:pt x="453" y="798"/>
                  </a:cubicBezTo>
                  <a:cubicBezTo>
                    <a:pt x="453" y="357"/>
                    <a:pt x="358" y="0"/>
                    <a:pt x="2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3"/>
            <p:cNvSpPr/>
            <p:nvPr/>
          </p:nvSpPr>
          <p:spPr>
            <a:xfrm>
              <a:off x="6201806" y="3059062"/>
              <a:ext cx="12587" cy="44345"/>
            </a:xfrm>
            <a:custGeom>
              <a:avLst/>
              <a:gdLst/>
              <a:ahLst/>
              <a:cxnLst/>
              <a:rect l="l" t="t" r="r" b="b"/>
              <a:pathLst>
                <a:path w="453" h="1596" extrusionOk="0">
                  <a:moveTo>
                    <a:pt x="226" y="0"/>
                  </a:moveTo>
                  <a:cubicBezTo>
                    <a:pt x="95" y="0"/>
                    <a:pt x="0" y="357"/>
                    <a:pt x="0" y="798"/>
                  </a:cubicBezTo>
                  <a:cubicBezTo>
                    <a:pt x="0" y="1239"/>
                    <a:pt x="95" y="1596"/>
                    <a:pt x="226" y="1596"/>
                  </a:cubicBezTo>
                  <a:cubicBezTo>
                    <a:pt x="345" y="1596"/>
                    <a:pt x="453" y="1250"/>
                    <a:pt x="453" y="798"/>
                  </a:cubicBezTo>
                  <a:cubicBezTo>
                    <a:pt x="453" y="357"/>
                    <a:pt x="345" y="0"/>
                    <a:pt x="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3"/>
            <p:cNvSpPr/>
            <p:nvPr/>
          </p:nvSpPr>
          <p:spPr>
            <a:xfrm>
              <a:off x="6308300" y="3059062"/>
              <a:ext cx="12948" cy="44345"/>
            </a:xfrm>
            <a:custGeom>
              <a:avLst/>
              <a:gdLst/>
              <a:ahLst/>
              <a:cxnLst/>
              <a:rect l="l" t="t" r="r" b="b"/>
              <a:pathLst>
                <a:path w="466" h="1596" extrusionOk="0">
                  <a:moveTo>
                    <a:pt x="227" y="0"/>
                  </a:moveTo>
                  <a:cubicBezTo>
                    <a:pt x="108" y="0"/>
                    <a:pt x="1" y="357"/>
                    <a:pt x="1" y="798"/>
                  </a:cubicBezTo>
                  <a:cubicBezTo>
                    <a:pt x="1" y="1239"/>
                    <a:pt x="108" y="1596"/>
                    <a:pt x="227" y="1596"/>
                  </a:cubicBezTo>
                  <a:cubicBezTo>
                    <a:pt x="358" y="1596"/>
                    <a:pt x="465" y="1250"/>
                    <a:pt x="465" y="798"/>
                  </a:cubicBezTo>
                  <a:cubicBezTo>
                    <a:pt x="465" y="357"/>
                    <a:pt x="358" y="0"/>
                    <a:pt x="2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3"/>
            <p:cNvSpPr/>
            <p:nvPr/>
          </p:nvSpPr>
          <p:spPr>
            <a:xfrm>
              <a:off x="6323526" y="3059062"/>
              <a:ext cx="12614" cy="44345"/>
            </a:xfrm>
            <a:custGeom>
              <a:avLst/>
              <a:gdLst/>
              <a:ahLst/>
              <a:cxnLst/>
              <a:rect l="l" t="t" r="r" b="b"/>
              <a:pathLst>
                <a:path w="454" h="1596" extrusionOk="0">
                  <a:moveTo>
                    <a:pt x="227" y="0"/>
                  </a:moveTo>
                  <a:cubicBezTo>
                    <a:pt x="96" y="0"/>
                    <a:pt x="1" y="357"/>
                    <a:pt x="1" y="798"/>
                  </a:cubicBezTo>
                  <a:cubicBezTo>
                    <a:pt x="1" y="1250"/>
                    <a:pt x="96" y="1596"/>
                    <a:pt x="227" y="1596"/>
                  </a:cubicBezTo>
                  <a:cubicBezTo>
                    <a:pt x="358" y="1596"/>
                    <a:pt x="453" y="1250"/>
                    <a:pt x="453" y="798"/>
                  </a:cubicBezTo>
                  <a:cubicBezTo>
                    <a:pt x="453" y="357"/>
                    <a:pt x="358" y="0"/>
                    <a:pt x="2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3"/>
            <p:cNvSpPr/>
            <p:nvPr/>
          </p:nvSpPr>
          <p:spPr>
            <a:xfrm>
              <a:off x="6591138" y="3059062"/>
              <a:ext cx="12614" cy="44345"/>
            </a:xfrm>
            <a:custGeom>
              <a:avLst/>
              <a:gdLst/>
              <a:ahLst/>
              <a:cxnLst/>
              <a:rect l="l" t="t" r="r" b="b"/>
              <a:pathLst>
                <a:path w="454" h="1596" extrusionOk="0">
                  <a:moveTo>
                    <a:pt x="227" y="0"/>
                  </a:moveTo>
                  <a:cubicBezTo>
                    <a:pt x="96" y="0"/>
                    <a:pt x="1" y="357"/>
                    <a:pt x="1" y="798"/>
                  </a:cubicBezTo>
                  <a:cubicBezTo>
                    <a:pt x="1" y="1239"/>
                    <a:pt x="96" y="1596"/>
                    <a:pt x="227" y="1596"/>
                  </a:cubicBezTo>
                  <a:cubicBezTo>
                    <a:pt x="358" y="1596"/>
                    <a:pt x="453" y="1250"/>
                    <a:pt x="453" y="798"/>
                  </a:cubicBezTo>
                  <a:cubicBezTo>
                    <a:pt x="453" y="357"/>
                    <a:pt x="358" y="0"/>
                    <a:pt x="2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3"/>
            <p:cNvSpPr/>
            <p:nvPr/>
          </p:nvSpPr>
          <p:spPr>
            <a:xfrm>
              <a:off x="6606363" y="3059062"/>
              <a:ext cx="12587" cy="44345"/>
            </a:xfrm>
            <a:custGeom>
              <a:avLst/>
              <a:gdLst/>
              <a:ahLst/>
              <a:cxnLst/>
              <a:rect l="l" t="t" r="r" b="b"/>
              <a:pathLst>
                <a:path w="453" h="1596" extrusionOk="0">
                  <a:moveTo>
                    <a:pt x="227" y="0"/>
                  </a:moveTo>
                  <a:cubicBezTo>
                    <a:pt x="96" y="0"/>
                    <a:pt x="0" y="357"/>
                    <a:pt x="0" y="798"/>
                  </a:cubicBezTo>
                  <a:cubicBezTo>
                    <a:pt x="0" y="1239"/>
                    <a:pt x="96" y="1596"/>
                    <a:pt x="227" y="1596"/>
                  </a:cubicBezTo>
                  <a:cubicBezTo>
                    <a:pt x="346" y="1596"/>
                    <a:pt x="453" y="1250"/>
                    <a:pt x="453" y="798"/>
                  </a:cubicBezTo>
                  <a:cubicBezTo>
                    <a:pt x="453" y="357"/>
                    <a:pt x="358" y="0"/>
                    <a:pt x="2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3"/>
            <p:cNvSpPr/>
            <p:nvPr/>
          </p:nvSpPr>
          <p:spPr>
            <a:xfrm>
              <a:off x="6712219" y="3051115"/>
              <a:ext cx="12920" cy="44345"/>
            </a:xfrm>
            <a:custGeom>
              <a:avLst/>
              <a:gdLst/>
              <a:ahLst/>
              <a:cxnLst/>
              <a:rect l="l" t="t" r="r" b="b"/>
              <a:pathLst>
                <a:path w="465" h="1596" extrusionOk="0">
                  <a:moveTo>
                    <a:pt x="227" y="1"/>
                  </a:moveTo>
                  <a:cubicBezTo>
                    <a:pt x="108" y="1"/>
                    <a:pt x="0" y="358"/>
                    <a:pt x="0" y="798"/>
                  </a:cubicBezTo>
                  <a:cubicBezTo>
                    <a:pt x="0" y="1239"/>
                    <a:pt x="108" y="1596"/>
                    <a:pt x="227" y="1596"/>
                  </a:cubicBezTo>
                  <a:cubicBezTo>
                    <a:pt x="358" y="1596"/>
                    <a:pt x="465" y="1239"/>
                    <a:pt x="465" y="798"/>
                  </a:cubicBezTo>
                  <a:cubicBezTo>
                    <a:pt x="465" y="358"/>
                    <a:pt x="358" y="1"/>
                    <a:pt x="2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3"/>
            <p:cNvSpPr/>
            <p:nvPr/>
          </p:nvSpPr>
          <p:spPr>
            <a:xfrm>
              <a:off x="6727444" y="3051115"/>
              <a:ext cx="12587" cy="44345"/>
            </a:xfrm>
            <a:custGeom>
              <a:avLst/>
              <a:gdLst/>
              <a:ahLst/>
              <a:cxnLst/>
              <a:rect l="l" t="t" r="r" b="b"/>
              <a:pathLst>
                <a:path w="453" h="1596" extrusionOk="0">
                  <a:moveTo>
                    <a:pt x="226" y="1"/>
                  </a:moveTo>
                  <a:cubicBezTo>
                    <a:pt x="95" y="1"/>
                    <a:pt x="0" y="358"/>
                    <a:pt x="0" y="798"/>
                  </a:cubicBezTo>
                  <a:cubicBezTo>
                    <a:pt x="0" y="1239"/>
                    <a:pt x="95" y="1596"/>
                    <a:pt x="226" y="1596"/>
                  </a:cubicBezTo>
                  <a:cubicBezTo>
                    <a:pt x="357" y="1596"/>
                    <a:pt x="453" y="1239"/>
                    <a:pt x="453" y="798"/>
                  </a:cubicBezTo>
                  <a:cubicBezTo>
                    <a:pt x="453" y="358"/>
                    <a:pt x="357" y="1"/>
                    <a:pt x="2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3"/>
            <p:cNvSpPr/>
            <p:nvPr/>
          </p:nvSpPr>
          <p:spPr>
            <a:xfrm>
              <a:off x="6159130" y="3094791"/>
              <a:ext cx="85356" cy="352675"/>
            </a:xfrm>
            <a:custGeom>
              <a:avLst/>
              <a:gdLst/>
              <a:ahLst/>
              <a:cxnLst/>
              <a:rect l="l" t="t" r="r" b="b"/>
              <a:pathLst>
                <a:path w="3072" h="12693" extrusionOk="0">
                  <a:moveTo>
                    <a:pt x="1429" y="0"/>
                  </a:moveTo>
                  <a:cubicBezTo>
                    <a:pt x="881" y="0"/>
                    <a:pt x="441" y="857"/>
                    <a:pt x="441" y="1917"/>
                  </a:cubicBezTo>
                  <a:cubicBezTo>
                    <a:pt x="441" y="2239"/>
                    <a:pt x="476" y="2560"/>
                    <a:pt x="572" y="2870"/>
                  </a:cubicBezTo>
                  <a:cubicBezTo>
                    <a:pt x="215" y="3155"/>
                    <a:pt x="0" y="3596"/>
                    <a:pt x="0" y="4060"/>
                  </a:cubicBezTo>
                  <a:lnTo>
                    <a:pt x="0" y="7418"/>
                  </a:lnTo>
                  <a:cubicBezTo>
                    <a:pt x="0" y="7846"/>
                    <a:pt x="191" y="8263"/>
                    <a:pt x="524" y="8549"/>
                  </a:cubicBezTo>
                  <a:lnTo>
                    <a:pt x="524" y="12228"/>
                  </a:lnTo>
                  <a:cubicBezTo>
                    <a:pt x="524" y="12537"/>
                    <a:pt x="753" y="12692"/>
                    <a:pt x="982" y="12692"/>
                  </a:cubicBezTo>
                  <a:cubicBezTo>
                    <a:pt x="1212" y="12692"/>
                    <a:pt x="1441" y="12537"/>
                    <a:pt x="1441" y="12228"/>
                  </a:cubicBezTo>
                  <a:lnTo>
                    <a:pt x="1441" y="8942"/>
                  </a:lnTo>
                  <a:lnTo>
                    <a:pt x="1548" y="8942"/>
                  </a:lnTo>
                  <a:cubicBezTo>
                    <a:pt x="1643" y="8942"/>
                    <a:pt x="1739" y="8930"/>
                    <a:pt x="1846" y="8906"/>
                  </a:cubicBezTo>
                  <a:lnTo>
                    <a:pt x="1846" y="10192"/>
                  </a:lnTo>
                  <a:cubicBezTo>
                    <a:pt x="1846" y="10591"/>
                    <a:pt x="2143" y="10790"/>
                    <a:pt x="2441" y="10790"/>
                  </a:cubicBezTo>
                  <a:cubicBezTo>
                    <a:pt x="2739" y="10790"/>
                    <a:pt x="3036" y="10591"/>
                    <a:pt x="3036" y="10192"/>
                  </a:cubicBezTo>
                  <a:lnTo>
                    <a:pt x="3036" y="7727"/>
                  </a:lnTo>
                  <a:cubicBezTo>
                    <a:pt x="3060" y="7632"/>
                    <a:pt x="3060" y="7525"/>
                    <a:pt x="3072" y="7418"/>
                  </a:cubicBezTo>
                  <a:lnTo>
                    <a:pt x="3072" y="4060"/>
                  </a:lnTo>
                  <a:cubicBezTo>
                    <a:pt x="3060" y="3524"/>
                    <a:pt x="2786" y="3024"/>
                    <a:pt x="2322" y="2750"/>
                  </a:cubicBezTo>
                  <a:cubicBezTo>
                    <a:pt x="2393" y="2477"/>
                    <a:pt x="2429" y="2191"/>
                    <a:pt x="2429" y="1917"/>
                  </a:cubicBezTo>
                  <a:cubicBezTo>
                    <a:pt x="2429" y="1834"/>
                    <a:pt x="2429" y="1750"/>
                    <a:pt x="2417" y="1679"/>
                  </a:cubicBezTo>
                  <a:cubicBezTo>
                    <a:pt x="2405" y="1596"/>
                    <a:pt x="2429" y="1524"/>
                    <a:pt x="2429" y="1453"/>
                  </a:cubicBezTo>
                  <a:cubicBezTo>
                    <a:pt x="2429" y="655"/>
                    <a:pt x="2096" y="0"/>
                    <a:pt x="1679" y="0"/>
                  </a:cubicBezTo>
                  <a:cubicBezTo>
                    <a:pt x="1643" y="0"/>
                    <a:pt x="1608" y="12"/>
                    <a:pt x="1572" y="24"/>
                  </a:cubicBezTo>
                  <a:cubicBezTo>
                    <a:pt x="1524" y="12"/>
                    <a:pt x="1477" y="0"/>
                    <a:pt x="14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3"/>
            <p:cNvSpPr/>
            <p:nvPr/>
          </p:nvSpPr>
          <p:spPr>
            <a:xfrm>
              <a:off x="6343697" y="2794671"/>
              <a:ext cx="241868" cy="114891"/>
            </a:xfrm>
            <a:custGeom>
              <a:avLst/>
              <a:gdLst/>
              <a:ahLst/>
              <a:cxnLst/>
              <a:rect l="l" t="t" r="r" b="b"/>
              <a:pathLst>
                <a:path w="8705" h="4135" extrusionOk="0">
                  <a:moveTo>
                    <a:pt x="4369" y="1"/>
                  </a:moveTo>
                  <a:cubicBezTo>
                    <a:pt x="4001" y="1"/>
                    <a:pt x="3680" y="298"/>
                    <a:pt x="3680" y="694"/>
                  </a:cubicBezTo>
                  <a:cubicBezTo>
                    <a:pt x="3680" y="849"/>
                    <a:pt x="3739" y="1003"/>
                    <a:pt x="3835" y="1122"/>
                  </a:cubicBezTo>
                  <a:cubicBezTo>
                    <a:pt x="3668" y="1206"/>
                    <a:pt x="3525" y="1337"/>
                    <a:pt x="3430" y="1491"/>
                  </a:cubicBezTo>
                  <a:lnTo>
                    <a:pt x="251" y="1491"/>
                  </a:lnTo>
                  <a:cubicBezTo>
                    <a:pt x="1" y="1515"/>
                    <a:pt x="1" y="1896"/>
                    <a:pt x="251" y="1920"/>
                  </a:cubicBezTo>
                  <a:lnTo>
                    <a:pt x="688" y="1920"/>
                  </a:lnTo>
                  <a:cubicBezTo>
                    <a:pt x="450" y="1951"/>
                    <a:pt x="463" y="2338"/>
                    <a:pt x="729" y="2338"/>
                  </a:cubicBezTo>
                  <a:cubicBezTo>
                    <a:pt x="736" y="2338"/>
                    <a:pt x="743" y="2337"/>
                    <a:pt x="751" y="2337"/>
                  </a:cubicBezTo>
                  <a:lnTo>
                    <a:pt x="1184" y="2337"/>
                  </a:lnTo>
                  <a:cubicBezTo>
                    <a:pt x="929" y="2358"/>
                    <a:pt x="932" y="2755"/>
                    <a:pt x="1195" y="2755"/>
                  </a:cubicBezTo>
                  <a:cubicBezTo>
                    <a:pt x="1205" y="2755"/>
                    <a:pt x="1216" y="2755"/>
                    <a:pt x="1227" y="2754"/>
                  </a:cubicBezTo>
                  <a:lnTo>
                    <a:pt x="1446" y="2754"/>
                  </a:lnTo>
                  <a:cubicBezTo>
                    <a:pt x="1187" y="2775"/>
                    <a:pt x="1194" y="3183"/>
                    <a:pt x="1467" y="3183"/>
                  </a:cubicBezTo>
                  <a:cubicBezTo>
                    <a:pt x="1474" y="3183"/>
                    <a:pt x="1482" y="3183"/>
                    <a:pt x="1489" y="3182"/>
                  </a:cubicBezTo>
                  <a:lnTo>
                    <a:pt x="2132" y="3182"/>
                  </a:lnTo>
                  <a:cubicBezTo>
                    <a:pt x="2549" y="3182"/>
                    <a:pt x="2942" y="3015"/>
                    <a:pt x="3239" y="2730"/>
                  </a:cubicBezTo>
                  <a:lnTo>
                    <a:pt x="3239" y="2944"/>
                  </a:lnTo>
                  <a:cubicBezTo>
                    <a:pt x="3216" y="3599"/>
                    <a:pt x="3739" y="4135"/>
                    <a:pt x="4382" y="4135"/>
                  </a:cubicBezTo>
                  <a:cubicBezTo>
                    <a:pt x="5037" y="4135"/>
                    <a:pt x="5561" y="3599"/>
                    <a:pt x="5537" y="2944"/>
                  </a:cubicBezTo>
                  <a:lnTo>
                    <a:pt x="5537" y="2801"/>
                  </a:lnTo>
                  <a:cubicBezTo>
                    <a:pt x="5823" y="3051"/>
                    <a:pt x="6192" y="3182"/>
                    <a:pt x="6573" y="3182"/>
                  </a:cubicBezTo>
                  <a:lnTo>
                    <a:pt x="7228" y="3182"/>
                  </a:lnTo>
                  <a:cubicBezTo>
                    <a:pt x="7478" y="3158"/>
                    <a:pt x="7478" y="2777"/>
                    <a:pt x="7228" y="2765"/>
                  </a:cubicBezTo>
                  <a:lnTo>
                    <a:pt x="7490" y="2765"/>
                  </a:lnTo>
                  <a:cubicBezTo>
                    <a:pt x="7752" y="2742"/>
                    <a:pt x="7752" y="2361"/>
                    <a:pt x="7490" y="2337"/>
                  </a:cubicBezTo>
                  <a:lnTo>
                    <a:pt x="7966" y="2337"/>
                  </a:lnTo>
                  <a:cubicBezTo>
                    <a:pt x="7974" y="2337"/>
                    <a:pt x="7981" y="2338"/>
                    <a:pt x="7989" y="2338"/>
                  </a:cubicBezTo>
                  <a:cubicBezTo>
                    <a:pt x="8261" y="2338"/>
                    <a:pt x="8268" y="1941"/>
                    <a:pt x="8011" y="1920"/>
                  </a:cubicBezTo>
                  <a:lnTo>
                    <a:pt x="8454" y="1920"/>
                  </a:lnTo>
                  <a:cubicBezTo>
                    <a:pt x="8704" y="1896"/>
                    <a:pt x="8704" y="1515"/>
                    <a:pt x="8454" y="1503"/>
                  </a:cubicBezTo>
                  <a:lnTo>
                    <a:pt x="5335" y="1503"/>
                  </a:lnTo>
                  <a:cubicBezTo>
                    <a:pt x="5228" y="1337"/>
                    <a:pt x="5085" y="1206"/>
                    <a:pt x="4918" y="1122"/>
                  </a:cubicBezTo>
                  <a:cubicBezTo>
                    <a:pt x="5204" y="741"/>
                    <a:pt x="5037" y="194"/>
                    <a:pt x="4597" y="39"/>
                  </a:cubicBezTo>
                  <a:cubicBezTo>
                    <a:pt x="4520" y="13"/>
                    <a:pt x="4444" y="1"/>
                    <a:pt x="43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3"/>
            <p:cNvSpPr/>
            <p:nvPr/>
          </p:nvSpPr>
          <p:spPr>
            <a:xfrm>
              <a:off x="5041034" y="2967431"/>
              <a:ext cx="2796727" cy="2069594"/>
            </a:xfrm>
            <a:custGeom>
              <a:avLst/>
              <a:gdLst/>
              <a:ahLst/>
              <a:cxnLst/>
              <a:rect l="l" t="t" r="r" b="b"/>
              <a:pathLst>
                <a:path w="100656" h="74486" extrusionOk="0">
                  <a:moveTo>
                    <a:pt x="50316" y="0"/>
                  </a:moveTo>
                  <a:lnTo>
                    <a:pt x="50316" y="7132"/>
                  </a:lnTo>
                  <a:cubicBezTo>
                    <a:pt x="49292" y="7287"/>
                    <a:pt x="48351" y="7751"/>
                    <a:pt x="47625" y="8477"/>
                  </a:cubicBezTo>
                  <a:cubicBezTo>
                    <a:pt x="47506" y="8120"/>
                    <a:pt x="47268" y="7823"/>
                    <a:pt x="46958" y="7620"/>
                  </a:cubicBezTo>
                  <a:cubicBezTo>
                    <a:pt x="47018" y="7346"/>
                    <a:pt x="47054" y="7073"/>
                    <a:pt x="47054" y="6787"/>
                  </a:cubicBezTo>
                  <a:cubicBezTo>
                    <a:pt x="47054" y="6703"/>
                    <a:pt x="47054" y="6632"/>
                    <a:pt x="47054" y="6549"/>
                  </a:cubicBezTo>
                  <a:cubicBezTo>
                    <a:pt x="47042" y="6465"/>
                    <a:pt x="47065" y="6394"/>
                    <a:pt x="47065" y="6322"/>
                  </a:cubicBezTo>
                  <a:cubicBezTo>
                    <a:pt x="47065" y="5525"/>
                    <a:pt x="46720" y="4870"/>
                    <a:pt x="46303" y="4870"/>
                  </a:cubicBezTo>
                  <a:cubicBezTo>
                    <a:pt x="46268" y="4870"/>
                    <a:pt x="46232" y="4882"/>
                    <a:pt x="46196" y="4894"/>
                  </a:cubicBezTo>
                  <a:cubicBezTo>
                    <a:pt x="46161" y="4882"/>
                    <a:pt x="46113" y="4870"/>
                    <a:pt x="46065" y="4870"/>
                  </a:cubicBezTo>
                  <a:cubicBezTo>
                    <a:pt x="45518" y="4870"/>
                    <a:pt x="45065" y="5727"/>
                    <a:pt x="45065" y="6787"/>
                  </a:cubicBezTo>
                  <a:cubicBezTo>
                    <a:pt x="45065" y="7108"/>
                    <a:pt x="45113" y="7430"/>
                    <a:pt x="45208" y="7739"/>
                  </a:cubicBezTo>
                  <a:cubicBezTo>
                    <a:pt x="44839" y="8037"/>
                    <a:pt x="44637" y="8466"/>
                    <a:pt x="44637" y="8930"/>
                  </a:cubicBezTo>
                  <a:lnTo>
                    <a:pt x="44637" y="12287"/>
                  </a:lnTo>
                  <a:cubicBezTo>
                    <a:pt x="44637" y="12716"/>
                    <a:pt x="44815" y="13133"/>
                    <a:pt x="45149" y="13419"/>
                  </a:cubicBezTo>
                  <a:lnTo>
                    <a:pt x="45149" y="17098"/>
                  </a:lnTo>
                  <a:cubicBezTo>
                    <a:pt x="45131" y="17425"/>
                    <a:pt x="45369" y="17589"/>
                    <a:pt x="45607" y="17589"/>
                  </a:cubicBezTo>
                  <a:cubicBezTo>
                    <a:pt x="45845" y="17589"/>
                    <a:pt x="46083" y="17425"/>
                    <a:pt x="46065" y="17098"/>
                  </a:cubicBezTo>
                  <a:lnTo>
                    <a:pt x="46065" y="13811"/>
                  </a:lnTo>
                  <a:lnTo>
                    <a:pt x="46125" y="13811"/>
                  </a:lnTo>
                  <a:lnTo>
                    <a:pt x="46125" y="17657"/>
                  </a:lnTo>
                  <a:lnTo>
                    <a:pt x="37648" y="17657"/>
                  </a:lnTo>
                  <a:cubicBezTo>
                    <a:pt x="37633" y="17656"/>
                    <a:pt x="37619" y="17656"/>
                    <a:pt x="37605" y="17656"/>
                  </a:cubicBezTo>
                  <a:cubicBezTo>
                    <a:pt x="37160" y="17656"/>
                    <a:pt x="36802" y="18016"/>
                    <a:pt x="36802" y="18455"/>
                  </a:cubicBezTo>
                  <a:cubicBezTo>
                    <a:pt x="36802" y="18912"/>
                    <a:pt x="37171" y="19265"/>
                    <a:pt x="37625" y="19265"/>
                  </a:cubicBezTo>
                  <a:cubicBezTo>
                    <a:pt x="37633" y="19265"/>
                    <a:pt x="37640" y="19265"/>
                    <a:pt x="37648" y="19265"/>
                  </a:cubicBezTo>
                  <a:lnTo>
                    <a:pt x="37779" y="19265"/>
                  </a:lnTo>
                  <a:lnTo>
                    <a:pt x="37874" y="19288"/>
                  </a:lnTo>
                  <a:lnTo>
                    <a:pt x="37874" y="19610"/>
                  </a:lnTo>
                  <a:lnTo>
                    <a:pt x="8227" y="19610"/>
                  </a:lnTo>
                  <a:cubicBezTo>
                    <a:pt x="8220" y="19609"/>
                    <a:pt x="8212" y="19609"/>
                    <a:pt x="8205" y="19609"/>
                  </a:cubicBezTo>
                  <a:cubicBezTo>
                    <a:pt x="7786" y="19609"/>
                    <a:pt x="7782" y="20242"/>
                    <a:pt x="8194" y="20242"/>
                  </a:cubicBezTo>
                  <a:cubicBezTo>
                    <a:pt x="8205" y="20242"/>
                    <a:pt x="8216" y="20242"/>
                    <a:pt x="8227" y="20241"/>
                  </a:cubicBezTo>
                  <a:lnTo>
                    <a:pt x="8727" y="20241"/>
                  </a:lnTo>
                  <a:lnTo>
                    <a:pt x="8727" y="24337"/>
                  </a:lnTo>
                  <a:lnTo>
                    <a:pt x="5977" y="24337"/>
                  </a:lnTo>
                  <a:cubicBezTo>
                    <a:pt x="5477" y="24337"/>
                    <a:pt x="5477" y="25075"/>
                    <a:pt x="5977" y="25075"/>
                  </a:cubicBezTo>
                  <a:lnTo>
                    <a:pt x="976" y="25075"/>
                  </a:lnTo>
                  <a:cubicBezTo>
                    <a:pt x="429" y="25099"/>
                    <a:pt x="0" y="25539"/>
                    <a:pt x="0" y="26087"/>
                  </a:cubicBezTo>
                  <a:cubicBezTo>
                    <a:pt x="0" y="26634"/>
                    <a:pt x="429" y="27075"/>
                    <a:pt x="976" y="27099"/>
                  </a:cubicBezTo>
                  <a:lnTo>
                    <a:pt x="1000" y="27099"/>
                  </a:lnTo>
                  <a:lnTo>
                    <a:pt x="1000" y="29647"/>
                  </a:lnTo>
                  <a:lnTo>
                    <a:pt x="3024" y="29647"/>
                  </a:lnTo>
                  <a:lnTo>
                    <a:pt x="3024" y="33588"/>
                  </a:lnTo>
                  <a:lnTo>
                    <a:pt x="1000" y="33588"/>
                  </a:lnTo>
                  <a:lnTo>
                    <a:pt x="1000" y="35290"/>
                  </a:lnTo>
                  <a:lnTo>
                    <a:pt x="2536" y="35290"/>
                  </a:lnTo>
                  <a:lnTo>
                    <a:pt x="2536" y="73152"/>
                  </a:lnTo>
                  <a:lnTo>
                    <a:pt x="2286" y="73152"/>
                  </a:lnTo>
                  <a:cubicBezTo>
                    <a:pt x="2271" y="73151"/>
                    <a:pt x="2256" y="73151"/>
                    <a:pt x="2241" y="73151"/>
                  </a:cubicBezTo>
                  <a:cubicBezTo>
                    <a:pt x="1432" y="73151"/>
                    <a:pt x="1432" y="74392"/>
                    <a:pt x="2241" y="74392"/>
                  </a:cubicBezTo>
                  <a:cubicBezTo>
                    <a:pt x="2256" y="74392"/>
                    <a:pt x="2271" y="74391"/>
                    <a:pt x="2286" y="74390"/>
                  </a:cubicBezTo>
                  <a:lnTo>
                    <a:pt x="11823" y="74390"/>
                  </a:lnTo>
                  <a:cubicBezTo>
                    <a:pt x="11837" y="74391"/>
                    <a:pt x="11851" y="74392"/>
                    <a:pt x="11865" y="74392"/>
                  </a:cubicBezTo>
                  <a:cubicBezTo>
                    <a:pt x="12203" y="74392"/>
                    <a:pt x="12478" y="74114"/>
                    <a:pt x="12478" y="73771"/>
                  </a:cubicBezTo>
                  <a:cubicBezTo>
                    <a:pt x="12478" y="73422"/>
                    <a:pt x="12193" y="73152"/>
                    <a:pt x="11845" y="73152"/>
                  </a:cubicBezTo>
                  <a:cubicBezTo>
                    <a:pt x="11838" y="73152"/>
                    <a:pt x="11830" y="73152"/>
                    <a:pt x="11823" y="73152"/>
                  </a:cubicBezTo>
                  <a:lnTo>
                    <a:pt x="11585" y="73152"/>
                  </a:lnTo>
                  <a:lnTo>
                    <a:pt x="11585" y="35290"/>
                  </a:lnTo>
                  <a:lnTo>
                    <a:pt x="18526" y="35290"/>
                  </a:lnTo>
                  <a:lnTo>
                    <a:pt x="18526" y="73235"/>
                  </a:lnTo>
                  <a:lnTo>
                    <a:pt x="18657" y="73235"/>
                  </a:lnTo>
                  <a:cubicBezTo>
                    <a:pt x="17935" y="73413"/>
                    <a:pt x="18060" y="74462"/>
                    <a:pt x="18799" y="74462"/>
                  </a:cubicBezTo>
                  <a:cubicBezTo>
                    <a:pt x="18804" y="74462"/>
                    <a:pt x="18808" y="74462"/>
                    <a:pt x="18812" y="74462"/>
                  </a:cubicBezTo>
                  <a:lnTo>
                    <a:pt x="28349" y="74462"/>
                  </a:lnTo>
                  <a:cubicBezTo>
                    <a:pt x="28363" y="74463"/>
                    <a:pt x="28377" y="74463"/>
                    <a:pt x="28390" y="74463"/>
                  </a:cubicBezTo>
                  <a:cubicBezTo>
                    <a:pt x="28729" y="74463"/>
                    <a:pt x="29004" y="74186"/>
                    <a:pt x="29004" y="73843"/>
                  </a:cubicBezTo>
                  <a:cubicBezTo>
                    <a:pt x="29004" y="73499"/>
                    <a:pt x="28729" y="73222"/>
                    <a:pt x="28390" y="73222"/>
                  </a:cubicBezTo>
                  <a:cubicBezTo>
                    <a:pt x="28377" y="73222"/>
                    <a:pt x="28363" y="73223"/>
                    <a:pt x="28349" y="73224"/>
                  </a:cubicBezTo>
                  <a:lnTo>
                    <a:pt x="28099" y="73224"/>
                  </a:lnTo>
                  <a:lnTo>
                    <a:pt x="28099" y="35290"/>
                  </a:lnTo>
                  <a:lnTo>
                    <a:pt x="33909" y="35290"/>
                  </a:lnTo>
                  <a:lnTo>
                    <a:pt x="33909" y="73224"/>
                  </a:lnTo>
                  <a:lnTo>
                    <a:pt x="33659" y="73224"/>
                  </a:lnTo>
                  <a:cubicBezTo>
                    <a:pt x="32861" y="73259"/>
                    <a:pt x="32861" y="74426"/>
                    <a:pt x="33659" y="74462"/>
                  </a:cubicBezTo>
                  <a:lnTo>
                    <a:pt x="43196" y="74462"/>
                  </a:lnTo>
                  <a:cubicBezTo>
                    <a:pt x="43982" y="74426"/>
                    <a:pt x="43982" y="73259"/>
                    <a:pt x="43196" y="73224"/>
                  </a:cubicBezTo>
                  <a:lnTo>
                    <a:pt x="42946" y="73224"/>
                  </a:lnTo>
                  <a:lnTo>
                    <a:pt x="42946" y="35290"/>
                  </a:lnTo>
                  <a:lnTo>
                    <a:pt x="57317" y="35314"/>
                  </a:lnTo>
                  <a:lnTo>
                    <a:pt x="57317" y="73224"/>
                  </a:lnTo>
                  <a:lnTo>
                    <a:pt x="57067" y="73224"/>
                  </a:lnTo>
                  <a:cubicBezTo>
                    <a:pt x="56733" y="73224"/>
                    <a:pt x="56448" y="73497"/>
                    <a:pt x="56448" y="73843"/>
                  </a:cubicBezTo>
                  <a:cubicBezTo>
                    <a:pt x="56448" y="73890"/>
                    <a:pt x="56460" y="73938"/>
                    <a:pt x="56471" y="73997"/>
                  </a:cubicBezTo>
                  <a:cubicBezTo>
                    <a:pt x="56531" y="74283"/>
                    <a:pt x="56781" y="74486"/>
                    <a:pt x="57079" y="74486"/>
                  </a:cubicBezTo>
                  <a:lnTo>
                    <a:pt x="66616" y="74486"/>
                  </a:lnTo>
                  <a:cubicBezTo>
                    <a:pt x="66961" y="74486"/>
                    <a:pt x="67247" y="74212"/>
                    <a:pt x="67247" y="73866"/>
                  </a:cubicBezTo>
                  <a:cubicBezTo>
                    <a:pt x="67235" y="73819"/>
                    <a:pt x="67235" y="73771"/>
                    <a:pt x="67223" y="73724"/>
                  </a:cubicBezTo>
                  <a:cubicBezTo>
                    <a:pt x="67163" y="73426"/>
                    <a:pt x="66901" y="73224"/>
                    <a:pt x="66616" y="73224"/>
                  </a:cubicBezTo>
                  <a:lnTo>
                    <a:pt x="66377" y="73224"/>
                  </a:lnTo>
                  <a:lnTo>
                    <a:pt x="66377" y="35314"/>
                  </a:lnTo>
                  <a:lnTo>
                    <a:pt x="72176" y="35314"/>
                  </a:lnTo>
                  <a:lnTo>
                    <a:pt x="72176" y="73224"/>
                  </a:lnTo>
                  <a:lnTo>
                    <a:pt x="71926" y="73224"/>
                  </a:lnTo>
                  <a:cubicBezTo>
                    <a:pt x="71580" y="73224"/>
                    <a:pt x="71307" y="73497"/>
                    <a:pt x="71307" y="73843"/>
                  </a:cubicBezTo>
                  <a:cubicBezTo>
                    <a:pt x="71307" y="73890"/>
                    <a:pt x="71319" y="73938"/>
                    <a:pt x="71330" y="73997"/>
                  </a:cubicBezTo>
                  <a:cubicBezTo>
                    <a:pt x="71390" y="74283"/>
                    <a:pt x="71640" y="74486"/>
                    <a:pt x="71938" y="74486"/>
                  </a:cubicBezTo>
                  <a:lnTo>
                    <a:pt x="81475" y="74486"/>
                  </a:lnTo>
                  <a:cubicBezTo>
                    <a:pt x="81820" y="74486"/>
                    <a:pt x="82094" y="74212"/>
                    <a:pt x="82094" y="73866"/>
                  </a:cubicBezTo>
                  <a:cubicBezTo>
                    <a:pt x="82094" y="73819"/>
                    <a:pt x="82094" y="73771"/>
                    <a:pt x="82082" y="73724"/>
                  </a:cubicBezTo>
                  <a:cubicBezTo>
                    <a:pt x="82022" y="73426"/>
                    <a:pt x="81760" y="73224"/>
                    <a:pt x="81475" y="73224"/>
                  </a:cubicBezTo>
                  <a:lnTo>
                    <a:pt x="81225" y="73224"/>
                  </a:lnTo>
                  <a:lnTo>
                    <a:pt x="81225" y="35314"/>
                  </a:lnTo>
                  <a:lnTo>
                    <a:pt x="87035" y="35314"/>
                  </a:lnTo>
                  <a:lnTo>
                    <a:pt x="87035" y="73224"/>
                  </a:lnTo>
                  <a:lnTo>
                    <a:pt x="86868" y="73224"/>
                  </a:lnTo>
                  <a:cubicBezTo>
                    <a:pt x="86523" y="73224"/>
                    <a:pt x="86237" y="73497"/>
                    <a:pt x="86237" y="73843"/>
                  </a:cubicBezTo>
                  <a:cubicBezTo>
                    <a:pt x="86237" y="73890"/>
                    <a:pt x="86249" y="73938"/>
                    <a:pt x="86261" y="73997"/>
                  </a:cubicBezTo>
                  <a:cubicBezTo>
                    <a:pt x="86320" y="74283"/>
                    <a:pt x="86570" y="74486"/>
                    <a:pt x="86868" y="74486"/>
                  </a:cubicBezTo>
                  <a:lnTo>
                    <a:pt x="96417" y="74486"/>
                  </a:lnTo>
                  <a:cubicBezTo>
                    <a:pt x="96750" y="74486"/>
                    <a:pt x="97036" y="74212"/>
                    <a:pt x="97036" y="73866"/>
                  </a:cubicBezTo>
                  <a:cubicBezTo>
                    <a:pt x="97036" y="73819"/>
                    <a:pt x="97024" y="73771"/>
                    <a:pt x="97012" y="73724"/>
                  </a:cubicBezTo>
                  <a:cubicBezTo>
                    <a:pt x="96953" y="73426"/>
                    <a:pt x="96703" y="73224"/>
                    <a:pt x="96405" y="73224"/>
                  </a:cubicBezTo>
                  <a:lnTo>
                    <a:pt x="96155" y="73224"/>
                  </a:lnTo>
                  <a:lnTo>
                    <a:pt x="96155" y="35314"/>
                  </a:lnTo>
                  <a:lnTo>
                    <a:pt x="100013" y="35314"/>
                  </a:lnTo>
                  <a:lnTo>
                    <a:pt x="100013" y="33623"/>
                  </a:lnTo>
                  <a:lnTo>
                    <a:pt x="100013" y="33600"/>
                  </a:lnTo>
                  <a:lnTo>
                    <a:pt x="97869" y="33600"/>
                  </a:lnTo>
                  <a:lnTo>
                    <a:pt x="97869" y="29682"/>
                  </a:lnTo>
                  <a:lnTo>
                    <a:pt x="100001" y="29682"/>
                  </a:lnTo>
                  <a:lnTo>
                    <a:pt x="100001" y="27051"/>
                  </a:lnTo>
                  <a:cubicBezTo>
                    <a:pt x="100394" y="26908"/>
                    <a:pt x="100656" y="26539"/>
                    <a:pt x="100656" y="26111"/>
                  </a:cubicBezTo>
                  <a:cubicBezTo>
                    <a:pt x="100656" y="26039"/>
                    <a:pt x="100644" y="25956"/>
                    <a:pt x="100620" y="25884"/>
                  </a:cubicBezTo>
                  <a:cubicBezTo>
                    <a:pt x="100525" y="25408"/>
                    <a:pt x="100108" y="25075"/>
                    <a:pt x="99632" y="25075"/>
                  </a:cubicBezTo>
                  <a:lnTo>
                    <a:pt x="95286" y="25075"/>
                  </a:lnTo>
                  <a:cubicBezTo>
                    <a:pt x="95417" y="25015"/>
                    <a:pt x="95512" y="24884"/>
                    <a:pt x="95512" y="24729"/>
                  </a:cubicBezTo>
                  <a:cubicBezTo>
                    <a:pt x="95512" y="24682"/>
                    <a:pt x="95500" y="24634"/>
                    <a:pt x="95476" y="24587"/>
                  </a:cubicBezTo>
                  <a:cubicBezTo>
                    <a:pt x="95429" y="24432"/>
                    <a:pt x="95286" y="24337"/>
                    <a:pt x="95131" y="24337"/>
                  </a:cubicBezTo>
                  <a:lnTo>
                    <a:pt x="92845" y="24337"/>
                  </a:lnTo>
                  <a:lnTo>
                    <a:pt x="92845" y="20277"/>
                  </a:lnTo>
                  <a:lnTo>
                    <a:pt x="93619" y="20277"/>
                  </a:lnTo>
                  <a:cubicBezTo>
                    <a:pt x="93845" y="20277"/>
                    <a:pt x="94000" y="20038"/>
                    <a:pt x="93905" y="19824"/>
                  </a:cubicBezTo>
                  <a:cubicBezTo>
                    <a:pt x="93857" y="19705"/>
                    <a:pt x="93738" y="19610"/>
                    <a:pt x="93607" y="19610"/>
                  </a:cubicBezTo>
                  <a:lnTo>
                    <a:pt x="63710" y="19610"/>
                  </a:lnTo>
                  <a:lnTo>
                    <a:pt x="63710" y="19288"/>
                  </a:lnTo>
                  <a:lnTo>
                    <a:pt x="64842" y="19288"/>
                  </a:lnTo>
                  <a:cubicBezTo>
                    <a:pt x="65282" y="19288"/>
                    <a:pt x="65639" y="18931"/>
                    <a:pt x="65639" y="18491"/>
                  </a:cubicBezTo>
                  <a:cubicBezTo>
                    <a:pt x="65639" y="18419"/>
                    <a:pt x="65639" y="18360"/>
                    <a:pt x="65615" y="18300"/>
                  </a:cubicBezTo>
                  <a:cubicBezTo>
                    <a:pt x="65544" y="17931"/>
                    <a:pt x="65211" y="17657"/>
                    <a:pt x="64830" y="17657"/>
                  </a:cubicBezTo>
                  <a:lnTo>
                    <a:pt x="61520" y="17657"/>
                  </a:lnTo>
                  <a:cubicBezTo>
                    <a:pt x="61627" y="17574"/>
                    <a:pt x="61686" y="17443"/>
                    <a:pt x="61686" y="17312"/>
                  </a:cubicBezTo>
                  <a:lnTo>
                    <a:pt x="61686" y="13419"/>
                  </a:lnTo>
                  <a:cubicBezTo>
                    <a:pt x="61972" y="13157"/>
                    <a:pt x="62151" y="12799"/>
                    <a:pt x="62186" y="12418"/>
                  </a:cubicBezTo>
                  <a:cubicBezTo>
                    <a:pt x="62198" y="12347"/>
                    <a:pt x="62198" y="12276"/>
                    <a:pt x="62198" y="12216"/>
                  </a:cubicBezTo>
                  <a:lnTo>
                    <a:pt x="62198" y="8858"/>
                  </a:lnTo>
                  <a:cubicBezTo>
                    <a:pt x="62198" y="8406"/>
                    <a:pt x="61996" y="7966"/>
                    <a:pt x="61639" y="7680"/>
                  </a:cubicBezTo>
                  <a:cubicBezTo>
                    <a:pt x="61686" y="7477"/>
                    <a:pt x="61722" y="7287"/>
                    <a:pt x="61746" y="7084"/>
                  </a:cubicBezTo>
                  <a:cubicBezTo>
                    <a:pt x="61758" y="6953"/>
                    <a:pt x="61758" y="6834"/>
                    <a:pt x="61758" y="6703"/>
                  </a:cubicBezTo>
                  <a:cubicBezTo>
                    <a:pt x="61758" y="5918"/>
                    <a:pt x="61508" y="5239"/>
                    <a:pt x="61162" y="4953"/>
                  </a:cubicBezTo>
                  <a:cubicBezTo>
                    <a:pt x="61162" y="4858"/>
                    <a:pt x="61174" y="4763"/>
                    <a:pt x="61174" y="4679"/>
                  </a:cubicBezTo>
                  <a:cubicBezTo>
                    <a:pt x="61174" y="4227"/>
                    <a:pt x="61067" y="3870"/>
                    <a:pt x="60936" y="3870"/>
                  </a:cubicBezTo>
                  <a:cubicBezTo>
                    <a:pt x="60817" y="3870"/>
                    <a:pt x="60710" y="4227"/>
                    <a:pt x="60710" y="4679"/>
                  </a:cubicBezTo>
                  <a:lnTo>
                    <a:pt x="60710" y="4798"/>
                  </a:lnTo>
                  <a:cubicBezTo>
                    <a:pt x="60686" y="4798"/>
                    <a:pt x="60651" y="4810"/>
                    <a:pt x="60627" y="4822"/>
                  </a:cubicBezTo>
                  <a:lnTo>
                    <a:pt x="60615" y="4822"/>
                  </a:lnTo>
                  <a:lnTo>
                    <a:pt x="60615" y="4679"/>
                  </a:lnTo>
                  <a:cubicBezTo>
                    <a:pt x="60615" y="4227"/>
                    <a:pt x="60520" y="3870"/>
                    <a:pt x="60389" y="3870"/>
                  </a:cubicBezTo>
                  <a:cubicBezTo>
                    <a:pt x="60258" y="3870"/>
                    <a:pt x="60162" y="4239"/>
                    <a:pt x="60162" y="4679"/>
                  </a:cubicBezTo>
                  <a:cubicBezTo>
                    <a:pt x="60162" y="4775"/>
                    <a:pt x="60162" y="4870"/>
                    <a:pt x="60174" y="4965"/>
                  </a:cubicBezTo>
                  <a:cubicBezTo>
                    <a:pt x="59972" y="5168"/>
                    <a:pt x="59817" y="5537"/>
                    <a:pt x="59781" y="5989"/>
                  </a:cubicBezTo>
                  <a:cubicBezTo>
                    <a:pt x="59758" y="6096"/>
                    <a:pt x="59758" y="6215"/>
                    <a:pt x="59758" y="6322"/>
                  </a:cubicBezTo>
                  <a:cubicBezTo>
                    <a:pt x="59758" y="6394"/>
                    <a:pt x="59758" y="6477"/>
                    <a:pt x="59769" y="6549"/>
                  </a:cubicBezTo>
                  <a:cubicBezTo>
                    <a:pt x="59781" y="6620"/>
                    <a:pt x="59758" y="6703"/>
                    <a:pt x="59758" y="6787"/>
                  </a:cubicBezTo>
                  <a:cubicBezTo>
                    <a:pt x="59758" y="7049"/>
                    <a:pt x="59781" y="7311"/>
                    <a:pt x="59853" y="7573"/>
                  </a:cubicBezTo>
                  <a:cubicBezTo>
                    <a:pt x="59400" y="7882"/>
                    <a:pt x="59127" y="8382"/>
                    <a:pt x="59127" y="8930"/>
                  </a:cubicBezTo>
                  <a:lnTo>
                    <a:pt x="59127" y="12287"/>
                  </a:lnTo>
                  <a:cubicBezTo>
                    <a:pt x="59127" y="12383"/>
                    <a:pt x="59138" y="12490"/>
                    <a:pt x="59162" y="12597"/>
                  </a:cubicBezTo>
                  <a:lnTo>
                    <a:pt x="59162" y="15062"/>
                  </a:lnTo>
                  <a:cubicBezTo>
                    <a:pt x="59144" y="15474"/>
                    <a:pt x="59453" y="15686"/>
                    <a:pt x="59761" y="15686"/>
                  </a:cubicBezTo>
                  <a:cubicBezTo>
                    <a:pt x="60049" y="15686"/>
                    <a:pt x="60336" y="15501"/>
                    <a:pt x="60353" y="15121"/>
                  </a:cubicBezTo>
                  <a:cubicBezTo>
                    <a:pt x="60353" y="15074"/>
                    <a:pt x="60353" y="15038"/>
                    <a:pt x="60365" y="14990"/>
                  </a:cubicBezTo>
                  <a:lnTo>
                    <a:pt x="60365" y="13788"/>
                  </a:lnTo>
                  <a:cubicBezTo>
                    <a:pt x="60460" y="13800"/>
                    <a:pt x="60555" y="13811"/>
                    <a:pt x="60662" y="13811"/>
                  </a:cubicBezTo>
                  <a:lnTo>
                    <a:pt x="60758" y="13811"/>
                  </a:lnTo>
                  <a:lnTo>
                    <a:pt x="60758" y="17109"/>
                  </a:lnTo>
                  <a:cubicBezTo>
                    <a:pt x="60758" y="17133"/>
                    <a:pt x="60758" y="17157"/>
                    <a:pt x="60758" y="17181"/>
                  </a:cubicBezTo>
                  <a:lnTo>
                    <a:pt x="60758" y="17312"/>
                  </a:lnTo>
                  <a:cubicBezTo>
                    <a:pt x="60758" y="17455"/>
                    <a:pt x="60817" y="17574"/>
                    <a:pt x="60924" y="17657"/>
                  </a:cubicBezTo>
                  <a:lnTo>
                    <a:pt x="56007" y="17657"/>
                  </a:lnTo>
                  <a:lnTo>
                    <a:pt x="56007" y="13811"/>
                  </a:lnTo>
                  <a:cubicBezTo>
                    <a:pt x="56102" y="13835"/>
                    <a:pt x="56209" y="13847"/>
                    <a:pt x="56305" y="13847"/>
                  </a:cubicBezTo>
                  <a:lnTo>
                    <a:pt x="56400" y="13847"/>
                  </a:lnTo>
                  <a:lnTo>
                    <a:pt x="56400" y="17109"/>
                  </a:lnTo>
                  <a:cubicBezTo>
                    <a:pt x="56400" y="17145"/>
                    <a:pt x="56400" y="17193"/>
                    <a:pt x="56412" y="17229"/>
                  </a:cubicBezTo>
                  <a:cubicBezTo>
                    <a:pt x="56461" y="17482"/>
                    <a:pt x="56662" y="17603"/>
                    <a:pt x="56862" y="17603"/>
                  </a:cubicBezTo>
                  <a:cubicBezTo>
                    <a:pt x="57095" y="17603"/>
                    <a:pt x="57329" y="17440"/>
                    <a:pt x="57329" y="17133"/>
                  </a:cubicBezTo>
                  <a:lnTo>
                    <a:pt x="57329" y="13454"/>
                  </a:lnTo>
                  <a:cubicBezTo>
                    <a:pt x="57650" y="13169"/>
                    <a:pt x="57841" y="12752"/>
                    <a:pt x="57841" y="12311"/>
                  </a:cubicBezTo>
                  <a:lnTo>
                    <a:pt x="57841" y="8966"/>
                  </a:lnTo>
                  <a:cubicBezTo>
                    <a:pt x="57829" y="8823"/>
                    <a:pt x="57817" y="8680"/>
                    <a:pt x="57781" y="8549"/>
                  </a:cubicBezTo>
                  <a:cubicBezTo>
                    <a:pt x="57698" y="8239"/>
                    <a:pt x="57519" y="7954"/>
                    <a:pt x="57269" y="7751"/>
                  </a:cubicBezTo>
                  <a:cubicBezTo>
                    <a:pt x="57352" y="7442"/>
                    <a:pt x="57400" y="7132"/>
                    <a:pt x="57400" y="6811"/>
                  </a:cubicBezTo>
                  <a:cubicBezTo>
                    <a:pt x="57400" y="6561"/>
                    <a:pt x="57376" y="6299"/>
                    <a:pt x="57317" y="6049"/>
                  </a:cubicBezTo>
                  <a:lnTo>
                    <a:pt x="57317" y="6037"/>
                  </a:lnTo>
                  <a:cubicBezTo>
                    <a:pt x="57317" y="6001"/>
                    <a:pt x="57305" y="5965"/>
                    <a:pt x="57293" y="5930"/>
                  </a:cubicBezTo>
                  <a:cubicBezTo>
                    <a:pt x="57222" y="5596"/>
                    <a:pt x="57043" y="5275"/>
                    <a:pt x="56793" y="5037"/>
                  </a:cubicBezTo>
                  <a:cubicBezTo>
                    <a:pt x="56805" y="4953"/>
                    <a:pt x="56817" y="4858"/>
                    <a:pt x="56817" y="4775"/>
                  </a:cubicBezTo>
                  <a:cubicBezTo>
                    <a:pt x="56817" y="4334"/>
                    <a:pt x="56710" y="3977"/>
                    <a:pt x="56579" y="3977"/>
                  </a:cubicBezTo>
                  <a:cubicBezTo>
                    <a:pt x="56460" y="3977"/>
                    <a:pt x="56352" y="4334"/>
                    <a:pt x="56352" y="4775"/>
                  </a:cubicBezTo>
                  <a:lnTo>
                    <a:pt x="56352" y="4882"/>
                  </a:lnTo>
                  <a:cubicBezTo>
                    <a:pt x="56317" y="4882"/>
                    <a:pt x="56293" y="4882"/>
                    <a:pt x="56257" y="4894"/>
                  </a:cubicBezTo>
                  <a:lnTo>
                    <a:pt x="56257" y="4775"/>
                  </a:lnTo>
                  <a:cubicBezTo>
                    <a:pt x="56257" y="4334"/>
                    <a:pt x="56162" y="3977"/>
                    <a:pt x="56031" y="3977"/>
                  </a:cubicBezTo>
                  <a:cubicBezTo>
                    <a:pt x="55900" y="3977"/>
                    <a:pt x="55805" y="4334"/>
                    <a:pt x="55805" y="4775"/>
                  </a:cubicBezTo>
                  <a:cubicBezTo>
                    <a:pt x="55805" y="4858"/>
                    <a:pt x="55805" y="4941"/>
                    <a:pt x="55817" y="5037"/>
                  </a:cubicBezTo>
                  <a:cubicBezTo>
                    <a:pt x="55567" y="5275"/>
                    <a:pt x="55400" y="5751"/>
                    <a:pt x="55400" y="6322"/>
                  </a:cubicBezTo>
                  <a:cubicBezTo>
                    <a:pt x="55400" y="6406"/>
                    <a:pt x="55400" y="6477"/>
                    <a:pt x="55412" y="6549"/>
                  </a:cubicBezTo>
                  <a:cubicBezTo>
                    <a:pt x="55424" y="6632"/>
                    <a:pt x="55412" y="6703"/>
                    <a:pt x="55412" y="6787"/>
                  </a:cubicBezTo>
                  <a:cubicBezTo>
                    <a:pt x="55412" y="7073"/>
                    <a:pt x="55447" y="7346"/>
                    <a:pt x="55507" y="7620"/>
                  </a:cubicBezTo>
                  <a:cubicBezTo>
                    <a:pt x="55102" y="7870"/>
                    <a:pt x="54840" y="8287"/>
                    <a:pt x="54781" y="8763"/>
                  </a:cubicBezTo>
                  <a:cubicBezTo>
                    <a:pt x="53959" y="7811"/>
                    <a:pt x="52804" y="7215"/>
                    <a:pt x="51542" y="7096"/>
                  </a:cubicBezTo>
                  <a:lnTo>
                    <a:pt x="51542" y="36"/>
                  </a:lnTo>
                  <a:lnTo>
                    <a:pt x="515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3"/>
            <p:cNvSpPr/>
            <p:nvPr/>
          </p:nvSpPr>
          <p:spPr>
            <a:xfrm>
              <a:off x="6322192" y="3145386"/>
              <a:ext cx="274627" cy="478069"/>
            </a:xfrm>
            <a:custGeom>
              <a:avLst/>
              <a:gdLst/>
              <a:ahLst/>
              <a:cxnLst/>
              <a:rect l="l" t="t" r="r" b="b"/>
              <a:pathLst>
                <a:path w="9884" h="17206" extrusionOk="0">
                  <a:moveTo>
                    <a:pt x="4942" y="1"/>
                  </a:moveTo>
                  <a:cubicBezTo>
                    <a:pt x="2216" y="1"/>
                    <a:pt x="1" y="2215"/>
                    <a:pt x="1" y="4942"/>
                  </a:cubicBezTo>
                  <a:lnTo>
                    <a:pt x="1" y="12264"/>
                  </a:lnTo>
                  <a:cubicBezTo>
                    <a:pt x="1" y="14991"/>
                    <a:pt x="2216" y="17205"/>
                    <a:pt x="4942" y="17205"/>
                  </a:cubicBezTo>
                  <a:cubicBezTo>
                    <a:pt x="7669" y="17205"/>
                    <a:pt x="9883" y="14991"/>
                    <a:pt x="9883" y="12264"/>
                  </a:cubicBezTo>
                  <a:lnTo>
                    <a:pt x="9883" y="4942"/>
                  </a:lnTo>
                  <a:cubicBezTo>
                    <a:pt x="9883" y="2215"/>
                    <a:pt x="7669" y="1"/>
                    <a:pt x="49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3"/>
            <p:cNvSpPr/>
            <p:nvPr/>
          </p:nvSpPr>
          <p:spPr>
            <a:xfrm>
              <a:off x="5111493" y="3927749"/>
              <a:ext cx="251093" cy="1056302"/>
            </a:xfrm>
            <a:custGeom>
              <a:avLst/>
              <a:gdLst/>
              <a:ahLst/>
              <a:cxnLst/>
              <a:rect l="l" t="t" r="r" b="b"/>
              <a:pathLst>
                <a:path w="9037" h="38017" extrusionOk="0">
                  <a:moveTo>
                    <a:pt x="0" y="0"/>
                  </a:moveTo>
                  <a:lnTo>
                    <a:pt x="0" y="38017"/>
                  </a:lnTo>
                  <a:lnTo>
                    <a:pt x="9037" y="38017"/>
                  </a:lnTo>
                  <a:lnTo>
                    <a:pt x="903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3"/>
            <p:cNvSpPr/>
            <p:nvPr/>
          </p:nvSpPr>
          <p:spPr>
            <a:xfrm>
              <a:off x="5136609" y="3927749"/>
              <a:ext cx="13615" cy="1056302"/>
            </a:xfrm>
            <a:custGeom>
              <a:avLst/>
              <a:gdLst/>
              <a:ahLst/>
              <a:cxnLst/>
              <a:rect l="l" t="t" r="r" b="b"/>
              <a:pathLst>
                <a:path w="490" h="38017" extrusionOk="0">
                  <a:moveTo>
                    <a:pt x="1" y="0"/>
                  </a:moveTo>
                  <a:lnTo>
                    <a:pt x="1" y="38017"/>
                  </a:lnTo>
                  <a:lnTo>
                    <a:pt x="489" y="38017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3"/>
            <p:cNvSpPr/>
            <p:nvPr/>
          </p:nvSpPr>
          <p:spPr>
            <a:xfrm>
              <a:off x="5570312" y="3929722"/>
              <a:ext cx="251093" cy="1056330"/>
            </a:xfrm>
            <a:custGeom>
              <a:avLst/>
              <a:gdLst/>
              <a:ahLst/>
              <a:cxnLst/>
              <a:rect l="l" t="t" r="r" b="b"/>
              <a:pathLst>
                <a:path w="9037" h="38018" extrusionOk="0">
                  <a:moveTo>
                    <a:pt x="0" y="0"/>
                  </a:moveTo>
                  <a:lnTo>
                    <a:pt x="0" y="38017"/>
                  </a:lnTo>
                  <a:lnTo>
                    <a:pt x="9037" y="38017"/>
                  </a:lnTo>
                  <a:lnTo>
                    <a:pt x="903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3"/>
            <p:cNvSpPr/>
            <p:nvPr/>
          </p:nvSpPr>
          <p:spPr>
            <a:xfrm>
              <a:off x="5982815" y="3929722"/>
              <a:ext cx="251426" cy="1056330"/>
            </a:xfrm>
            <a:custGeom>
              <a:avLst/>
              <a:gdLst/>
              <a:ahLst/>
              <a:cxnLst/>
              <a:rect l="l" t="t" r="r" b="b"/>
              <a:pathLst>
                <a:path w="9049" h="38018" extrusionOk="0">
                  <a:moveTo>
                    <a:pt x="0" y="0"/>
                  </a:moveTo>
                  <a:lnTo>
                    <a:pt x="0" y="38017"/>
                  </a:lnTo>
                  <a:lnTo>
                    <a:pt x="9049" y="38017"/>
                  </a:lnTo>
                  <a:lnTo>
                    <a:pt x="904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3"/>
            <p:cNvSpPr/>
            <p:nvPr/>
          </p:nvSpPr>
          <p:spPr>
            <a:xfrm>
              <a:off x="6633146" y="3929722"/>
              <a:ext cx="251454" cy="1056330"/>
            </a:xfrm>
            <a:custGeom>
              <a:avLst/>
              <a:gdLst/>
              <a:ahLst/>
              <a:cxnLst/>
              <a:rect l="l" t="t" r="r" b="b"/>
              <a:pathLst>
                <a:path w="9050" h="38018" extrusionOk="0">
                  <a:moveTo>
                    <a:pt x="1" y="0"/>
                  </a:moveTo>
                  <a:lnTo>
                    <a:pt x="1" y="38017"/>
                  </a:lnTo>
                  <a:lnTo>
                    <a:pt x="9050" y="38017"/>
                  </a:lnTo>
                  <a:lnTo>
                    <a:pt x="90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3"/>
            <p:cNvSpPr/>
            <p:nvPr/>
          </p:nvSpPr>
          <p:spPr>
            <a:xfrm>
              <a:off x="7045983" y="3929722"/>
              <a:ext cx="251454" cy="1056330"/>
            </a:xfrm>
            <a:custGeom>
              <a:avLst/>
              <a:gdLst/>
              <a:ahLst/>
              <a:cxnLst/>
              <a:rect l="l" t="t" r="r" b="b"/>
              <a:pathLst>
                <a:path w="9050" h="38018" extrusionOk="0">
                  <a:moveTo>
                    <a:pt x="1" y="0"/>
                  </a:moveTo>
                  <a:lnTo>
                    <a:pt x="1" y="38017"/>
                  </a:lnTo>
                  <a:lnTo>
                    <a:pt x="9050" y="38017"/>
                  </a:lnTo>
                  <a:lnTo>
                    <a:pt x="90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3"/>
            <p:cNvSpPr/>
            <p:nvPr/>
          </p:nvSpPr>
          <p:spPr>
            <a:xfrm>
              <a:off x="7458487" y="3929722"/>
              <a:ext cx="251454" cy="1056330"/>
            </a:xfrm>
            <a:custGeom>
              <a:avLst/>
              <a:gdLst/>
              <a:ahLst/>
              <a:cxnLst/>
              <a:rect l="l" t="t" r="r" b="b"/>
              <a:pathLst>
                <a:path w="9050" h="38018" extrusionOk="0">
                  <a:moveTo>
                    <a:pt x="1" y="0"/>
                  </a:moveTo>
                  <a:lnTo>
                    <a:pt x="1" y="38017"/>
                  </a:lnTo>
                  <a:lnTo>
                    <a:pt x="9050" y="38017"/>
                  </a:lnTo>
                  <a:lnTo>
                    <a:pt x="90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3"/>
            <p:cNvSpPr/>
            <p:nvPr/>
          </p:nvSpPr>
          <p:spPr>
            <a:xfrm>
              <a:off x="5124718" y="3740514"/>
              <a:ext cx="2634963" cy="165432"/>
            </a:xfrm>
            <a:custGeom>
              <a:avLst/>
              <a:gdLst/>
              <a:ahLst/>
              <a:cxnLst/>
              <a:rect l="l" t="t" r="r" b="b"/>
              <a:pathLst>
                <a:path w="94834" h="5954" extrusionOk="0">
                  <a:moveTo>
                    <a:pt x="0" y="0"/>
                  </a:moveTo>
                  <a:lnTo>
                    <a:pt x="0" y="5953"/>
                  </a:lnTo>
                  <a:lnTo>
                    <a:pt x="94834" y="5953"/>
                  </a:lnTo>
                  <a:lnTo>
                    <a:pt x="948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3"/>
            <p:cNvSpPr/>
            <p:nvPr/>
          </p:nvSpPr>
          <p:spPr>
            <a:xfrm>
              <a:off x="5068817" y="3697172"/>
              <a:ext cx="2750409" cy="75770"/>
            </a:xfrm>
            <a:custGeom>
              <a:avLst/>
              <a:gdLst/>
              <a:ahLst/>
              <a:cxnLst/>
              <a:rect l="l" t="t" r="r" b="b"/>
              <a:pathLst>
                <a:path w="98989" h="2727" extrusionOk="0">
                  <a:moveTo>
                    <a:pt x="0" y="0"/>
                  </a:moveTo>
                  <a:lnTo>
                    <a:pt x="0" y="2727"/>
                  </a:lnTo>
                  <a:lnTo>
                    <a:pt x="98989" y="2727"/>
                  </a:lnTo>
                  <a:lnTo>
                    <a:pt x="989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3"/>
            <p:cNvSpPr/>
            <p:nvPr/>
          </p:nvSpPr>
          <p:spPr>
            <a:xfrm>
              <a:off x="5039700" y="3645883"/>
              <a:ext cx="2797394" cy="56265"/>
            </a:xfrm>
            <a:custGeom>
              <a:avLst/>
              <a:gdLst/>
              <a:ahLst/>
              <a:cxnLst/>
              <a:rect l="l" t="t" r="r" b="b"/>
              <a:pathLst>
                <a:path w="100680" h="2025" extrusionOk="0">
                  <a:moveTo>
                    <a:pt x="1012" y="1"/>
                  </a:moveTo>
                  <a:cubicBezTo>
                    <a:pt x="465" y="1"/>
                    <a:pt x="0" y="453"/>
                    <a:pt x="0" y="1013"/>
                  </a:cubicBezTo>
                  <a:cubicBezTo>
                    <a:pt x="12" y="1573"/>
                    <a:pt x="465" y="2025"/>
                    <a:pt x="1012" y="2025"/>
                  </a:cubicBezTo>
                  <a:lnTo>
                    <a:pt x="99668" y="2025"/>
                  </a:lnTo>
                  <a:cubicBezTo>
                    <a:pt x="100227" y="2025"/>
                    <a:pt x="100680" y="1573"/>
                    <a:pt x="100680" y="1013"/>
                  </a:cubicBezTo>
                  <a:cubicBezTo>
                    <a:pt x="100680" y="453"/>
                    <a:pt x="100227" y="1"/>
                    <a:pt x="996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3"/>
            <p:cNvSpPr/>
            <p:nvPr/>
          </p:nvSpPr>
          <p:spPr>
            <a:xfrm>
              <a:off x="5196511" y="3625378"/>
              <a:ext cx="2498010" cy="20533"/>
            </a:xfrm>
            <a:custGeom>
              <a:avLst/>
              <a:gdLst/>
              <a:ahLst/>
              <a:cxnLst/>
              <a:rect l="l" t="t" r="r" b="b"/>
              <a:pathLst>
                <a:path w="89905" h="739" extrusionOk="0">
                  <a:moveTo>
                    <a:pt x="369" y="1"/>
                  </a:moveTo>
                  <a:cubicBezTo>
                    <a:pt x="155" y="1"/>
                    <a:pt x="0" y="167"/>
                    <a:pt x="0" y="370"/>
                  </a:cubicBezTo>
                  <a:cubicBezTo>
                    <a:pt x="0" y="572"/>
                    <a:pt x="155" y="739"/>
                    <a:pt x="369" y="739"/>
                  </a:cubicBezTo>
                  <a:lnTo>
                    <a:pt x="89535" y="739"/>
                  </a:lnTo>
                  <a:cubicBezTo>
                    <a:pt x="89737" y="739"/>
                    <a:pt x="89904" y="572"/>
                    <a:pt x="89904" y="370"/>
                  </a:cubicBezTo>
                  <a:cubicBezTo>
                    <a:pt x="89904" y="167"/>
                    <a:pt x="89737" y="1"/>
                    <a:pt x="895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3"/>
            <p:cNvSpPr/>
            <p:nvPr/>
          </p:nvSpPr>
          <p:spPr>
            <a:xfrm>
              <a:off x="5068817" y="3882406"/>
              <a:ext cx="2750409" cy="47012"/>
            </a:xfrm>
            <a:custGeom>
              <a:avLst/>
              <a:gdLst/>
              <a:ahLst/>
              <a:cxnLst/>
              <a:rect l="l" t="t" r="r" b="b"/>
              <a:pathLst>
                <a:path w="98989" h="1692" extrusionOk="0">
                  <a:moveTo>
                    <a:pt x="0" y="1"/>
                  </a:moveTo>
                  <a:lnTo>
                    <a:pt x="0" y="1692"/>
                  </a:lnTo>
                  <a:lnTo>
                    <a:pt x="98989" y="1692"/>
                  </a:lnTo>
                  <a:lnTo>
                    <a:pt x="989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3"/>
            <p:cNvSpPr/>
            <p:nvPr/>
          </p:nvSpPr>
          <p:spPr>
            <a:xfrm>
              <a:off x="5283168" y="3511576"/>
              <a:ext cx="809544" cy="113835"/>
            </a:xfrm>
            <a:custGeom>
              <a:avLst/>
              <a:gdLst/>
              <a:ahLst/>
              <a:cxnLst/>
              <a:rect l="l" t="t" r="r" b="b"/>
              <a:pathLst>
                <a:path w="29136" h="4097" extrusionOk="0">
                  <a:moveTo>
                    <a:pt x="0" y="1"/>
                  </a:moveTo>
                  <a:lnTo>
                    <a:pt x="0" y="4097"/>
                  </a:lnTo>
                  <a:lnTo>
                    <a:pt x="29135" y="4097"/>
                  </a:lnTo>
                  <a:lnTo>
                    <a:pt x="2913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3"/>
            <p:cNvSpPr/>
            <p:nvPr/>
          </p:nvSpPr>
          <p:spPr>
            <a:xfrm>
              <a:off x="6810461" y="3511576"/>
              <a:ext cx="809877" cy="113835"/>
            </a:xfrm>
            <a:custGeom>
              <a:avLst/>
              <a:gdLst/>
              <a:ahLst/>
              <a:cxnLst/>
              <a:rect l="l" t="t" r="r" b="b"/>
              <a:pathLst>
                <a:path w="29148" h="4097" extrusionOk="0">
                  <a:moveTo>
                    <a:pt x="1" y="1"/>
                  </a:moveTo>
                  <a:lnTo>
                    <a:pt x="1" y="4097"/>
                  </a:lnTo>
                  <a:lnTo>
                    <a:pt x="29147" y="4097"/>
                  </a:lnTo>
                  <a:lnTo>
                    <a:pt x="291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3"/>
            <p:cNvSpPr/>
            <p:nvPr/>
          </p:nvSpPr>
          <p:spPr>
            <a:xfrm>
              <a:off x="5260330" y="3494378"/>
              <a:ext cx="870087" cy="17254"/>
            </a:xfrm>
            <a:custGeom>
              <a:avLst/>
              <a:gdLst/>
              <a:ahLst/>
              <a:cxnLst/>
              <a:rect l="l" t="t" r="r" b="b"/>
              <a:pathLst>
                <a:path w="31315" h="621" extrusionOk="0">
                  <a:moveTo>
                    <a:pt x="31025" y="0"/>
                  </a:moveTo>
                  <a:cubicBezTo>
                    <a:pt x="31019" y="0"/>
                    <a:pt x="31012" y="0"/>
                    <a:pt x="31005" y="1"/>
                  </a:cubicBezTo>
                  <a:lnTo>
                    <a:pt x="322" y="1"/>
                  </a:lnTo>
                  <a:cubicBezTo>
                    <a:pt x="144" y="1"/>
                    <a:pt x="1" y="132"/>
                    <a:pt x="1" y="310"/>
                  </a:cubicBezTo>
                  <a:cubicBezTo>
                    <a:pt x="1" y="482"/>
                    <a:pt x="133" y="621"/>
                    <a:pt x="302" y="621"/>
                  </a:cubicBezTo>
                  <a:cubicBezTo>
                    <a:pt x="308" y="621"/>
                    <a:pt x="315" y="620"/>
                    <a:pt x="322" y="620"/>
                  </a:cubicBezTo>
                  <a:lnTo>
                    <a:pt x="31005" y="620"/>
                  </a:lnTo>
                  <a:cubicBezTo>
                    <a:pt x="31183" y="620"/>
                    <a:pt x="31314" y="489"/>
                    <a:pt x="31314" y="310"/>
                  </a:cubicBezTo>
                  <a:cubicBezTo>
                    <a:pt x="31314" y="139"/>
                    <a:pt x="31193" y="0"/>
                    <a:pt x="310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3"/>
            <p:cNvSpPr/>
            <p:nvPr/>
          </p:nvSpPr>
          <p:spPr>
            <a:xfrm>
              <a:off x="6780372" y="3494378"/>
              <a:ext cx="870059" cy="17227"/>
            </a:xfrm>
            <a:custGeom>
              <a:avLst/>
              <a:gdLst/>
              <a:ahLst/>
              <a:cxnLst/>
              <a:rect l="l" t="t" r="r" b="b"/>
              <a:pathLst>
                <a:path w="31314" h="620" extrusionOk="0">
                  <a:moveTo>
                    <a:pt x="301" y="0"/>
                  </a:moveTo>
                  <a:cubicBezTo>
                    <a:pt x="132" y="0"/>
                    <a:pt x="0" y="139"/>
                    <a:pt x="0" y="310"/>
                  </a:cubicBezTo>
                  <a:cubicBezTo>
                    <a:pt x="0" y="489"/>
                    <a:pt x="143" y="620"/>
                    <a:pt x="322" y="620"/>
                  </a:cubicBezTo>
                  <a:lnTo>
                    <a:pt x="31004" y="620"/>
                  </a:lnTo>
                  <a:cubicBezTo>
                    <a:pt x="31171" y="620"/>
                    <a:pt x="31314" y="489"/>
                    <a:pt x="31314" y="310"/>
                  </a:cubicBezTo>
                  <a:cubicBezTo>
                    <a:pt x="31314" y="132"/>
                    <a:pt x="31171" y="1"/>
                    <a:pt x="31004" y="1"/>
                  </a:cubicBezTo>
                  <a:lnTo>
                    <a:pt x="322" y="1"/>
                  </a:lnTo>
                  <a:cubicBezTo>
                    <a:pt x="315" y="0"/>
                    <a:pt x="308" y="0"/>
                    <a:pt x="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3"/>
            <p:cNvSpPr/>
            <p:nvPr/>
          </p:nvSpPr>
          <p:spPr>
            <a:xfrm>
              <a:off x="6092644" y="3484459"/>
              <a:ext cx="717881" cy="140953"/>
            </a:xfrm>
            <a:custGeom>
              <a:avLst/>
              <a:gdLst/>
              <a:ahLst/>
              <a:cxnLst/>
              <a:rect l="l" t="t" r="r" b="b"/>
              <a:pathLst>
                <a:path w="25837" h="5073" extrusionOk="0">
                  <a:moveTo>
                    <a:pt x="0" y="1"/>
                  </a:moveTo>
                  <a:lnTo>
                    <a:pt x="0" y="5073"/>
                  </a:lnTo>
                  <a:lnTo>
                    <a:pt x="25837" y="5073"/>
                  </a:lnTo>
                  <a:lnTo>
                    <a:pt x="258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3"/>
            <p:cNvSpPr/>
            <p:nvPr/>
          </p:nvSpPr>
          <p:spPr>
            <a:xfrm>
              <a:off x="6064193" y="3439810"/>
              <a:ext cx="800597" cy="44678"/>
            </a:xfrm>
            <a:custGeom>
              <a:avLst/>
              <a:gdLst/>
              <a:ahLst/>
              <a:cxnLst/>
              <a:rect l="l" t="t" r="r" b="b"/>
              <a:pathLst>
                <a:path w="28814" h="1608" extrusionOk="0">
                  <a:moveTo>
                    <a:pt x="810" y="0"/>
                  </a:moveTo>
                  <a:cubicBezTo>
                    <a:pt x="357" y="0"/>
                    <a:pt x="0" y="358"/>
                    <a:pt x="0" y="798"/>
                  </a:cubicBezTo>
                  <a:cubicBezTo>
                    <a:pt x="0" y="1239"/>
                    <a:pt x="357" y="1608"/>
                    <a:pt x="810" y="1608"/>
                  </a:cubicBezTo>
                  <a:lnTo>
                    <a:pt x="28016" y="1608"/>
                  </a:lnTo>
                  <a:cubicBezTo>
                    <a:pt x="28456" y="1608"/>
                    <a:pt x="28813" y="1250"/>
                    <a:pt x="28813" y="798"/>
                  </a:cubicBezTo>
                  <a:lnTo>
                    <a:pt x="28801" y="798"/>
                  </a:lnTo>
                  <a:cubicBezTo>
                    <a:pt x="28813" y="358"/>
                    <a:pt x="28444" y="0"/>
                    <a:pt x="280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3"/>
            <p:cNvSpPr/>
            <p:nvPr/>
          </p:nvSpPr>
          <p:spPr>
            <a:xfrm>
              <a:off x="5087321" y="4981671"/>
              <a:ext cx="299439" cy="34426"/>
            </a:xfrm>
            <a:custGeom>
              <a:avLst/>
              <a:gdLst/>
              <a:ahLst/>
              <a:cxnLst/>
              <a:rect l="l" t="t" r="r" b="b"/>
              <a:pathLst>
                <a:path w="10777" h="1239" extrusionOk="0">
                  <a:moveTo>
                    <a:pt x="620" y="0"/>
                  </a:moveTo>
                  <a:cubicBezTo>
                    <a:pt x="275" y="0"/>
                    <a:pt x="1" y="274"/>
                    <a:pt x="1" y="619"/>
                  </a:cubicBezTo>
                  <a:cubicBezTo>
                    <a:pt x="1" y="965"/>
                    <a:pt x="275" y="1239"/>
                    <a:pt x="620" y="1239"/>
                  </a:cubicBezTo>
                  <a:lnTo>
                    <a:pt x="10157" y="1239"/>
                  </a:lnTo>
                  <a:cubicBezTo>
                    <a:pt x="10502" y="1239"/>
                    <a:pt x="10776" y="965"/>
                    <a:pt x="10776" y="619"/>
                  </a:cubicBezTo>
                  <a:cubicBezTo>
                    <a:pt x="10776" y="274"/>
                    <a:pt x="10502" y="0"/>
                    <a:pt x="101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3"/>
            <p:cNvSpPr/>
            <p:nvPr/>
          </p:nvSpPr>
          <p:spPr>
            <a:xfrm>
              <a:off x="5545834" y="4983311"/>
              <a:ext cx="299745" cy="34759"/>
            </a:xfrm>
            <a:custGeom>
              <a:avLst/>
              <a:gdLst/>
              <a:ahLst/>
              <a:cxnLst/>
              <a:rect l="l" t="t" r="r" b="b"/>
              <a:pathLst>
                <a:path w="10788" h="1251" extrusionOk="0">
                  <a:moveTo>
                    <a:pt x="631" y="1"/>
                  </a:moveTo>
                  <a:cubicBezTo>
                    <a:pt x="286" y="1"/>
                    <a:pt x="12" y="287"/>
                    <a:pt x="12" y="632"/>
                  </a:cubicBezTo>
                  <a:cubicBezTo>
                    <a:pt x="0" y="965"/>
                    <a:pt x="286" y="1251"/>
                    <a:pt x="631" y="1251"/>
                  </a:cubicBezTo>
                  <a:lnTo>
                    <a:pt x="10168" y="1251"/>
                  </a:lnTo>
                  <a:cubicBezTo>
                    <a:pt x="10513" y="1251"/>
                    <a:pt x="10787" y="965"/>
                    <a:pt x="10787" y="632"/>
                  </a:cubicBezTo>
                  <a:cubicBezTo>
                    <a:pt x="10787" y="287"/>
                    <a:pt x="10513" y="1"/>
                    <a:pt x="101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3"/>
            <p:cNvSpPr/>
            <p:nvPr/>
          </p:nvSpPr>
          <p:spPr>
            <a:xfrm>
              <a:off x="5958671" y="4983311"/>
              <a:ext cx="299745" cy="34759"/>
            </a:xfrm>
            <a:custGeom>
              <a:avLst/>
              <a:gdLst/>
              <a:ahLst/>
              <a:cxnLst/>
              <a:rect l="l" t="t" r="r" b="b"/>
              <a:pathLst>
                <a:path w="10788" h="1251" extrusionOk="0">
                  <a:moveTo>
                    <a:pt x="619" y="1"/>
                  </a:moveTo>
                  <a:cubicBezTo>
                    <a:pt x="274" y="1"/>
                    <a:pt x="0" y="287"/>
                    <a:pt x="0" y="632"/>
                  </a:cubicBezTo>
                  <a:cubicBezTo>
                    <a:pt x="0" y="965"/>
                    <a:pt x="274" y="1251"/>
                    <a:pt x="619" y="1251"/>
                  </a:cubicBezTo>
                  <a:lnTo>
                    <a:pt x="10168" y="1251"/>
                  </a:lnTo>
                  <a:cubicBezTo>
                    <a:pt x="10501" y="1251"/>
                    <a:pt x="10787" y="965"/>
                    <a:pt x="10787" y="632"/>
                  </a:cubicBezTo>
                  <a:cubicBezTo>
                    <a:pt x="10787" y="287"/>
                    <a:pt x="10501" y="1"/>
                    <a:pt x="101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3"/>
            <p:cNvSpPr/>
            <p:nvPr/>
          </p:nvSpPr>
          <p:spPr>
            <a:xfrm>
              <a:off x="6609002" y="4983311"/>
              <a:ext cx="299745" cy="34759"/>
            </a:xfrm>
            <a:custGeom>
              <a:avLst/>
              <a:gdLst/>
              <a:ahLst/>
              <a:cxnLst/>
              <a:rect l="l" t="t" r="r" b="b"/>
              <a:pathLst>
                <a:path w="10788" h="1251" extrusionOk="0">
                  <a:moveTo>
                    <a:pt x="632" y="1"/>
                  </a:moveTo>
                  <a:cubicBezTo>
                    <a:pt x="286" y="1"/>
                    <a:pt x="1" y="287"/>
                    <a:pt x="13" y="632"/>
                  </a:cubicBezTo>
                  <a:cubicBezTo>
                    <a:pt x="13" y="965"/>
                    <a:pt x="286" y="1251"/>
                    <a:pt x="632" y="1251"/>
                  </a:cubicBezTo>
                  <a:lnTo>
                    <a:pt x="10169" y="1251"/>
                  </a:lnTo>
                  <a:cubicBezTo>
                    <a:pt x="10514" y="1251"/>
                    <a:pt x="10788" y="965"/>
                    <a:pt x="10788" y="632"/>
                  </a:cubicBezTo>
                  <a:cubicBezTo>
                    <a:pt x="10788" y="287"/>
                    <a:pt x="10514" y="1"/>
                    <a:pt x="10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3"/>
            <p:cNvSpPr/>
            <p:nvPr/>
          </p:nvSpPr>
          <p:spPr>
            <a:xfrm>
              <a:off x="7021839" y="4983311"/>
              <a:ext cx="299745" cy="34759"/>
            </a:xfrm>
            <a:custGeom>
              <a:avLst/>
              <a:gdLst/>
              <a:ahLst/>
              <a:cxnLst/>
              <a:rect l="l" t="t" r="r" b="b"/>
              <a:pathLst>
                <a:path w="10788" h="1251" extrusionOk="0">
                  <a:moveTo>
                    <a:pt x="620" y="1"/>
                  </a:moveTo>
                  <a:cubicBezTo>
                    <a:pt x="275" y="1"/>
                    <a:pt x="1" y="287"/>
                    <a:pt x="1" y="632"/>
                  </a:cubicBezTo>
                  <a:cubicBezTo>
                    <a:pt x="1" y="965"/>
                    <a:pt x="275" y="1251"/>
                    <a:pt x="620" y="1251"/>
                  </a:cubicBezTo>
                  <a:lnTo>
                    <a:pt x="10157" y="1251"/>
                  </a:lnTo>
                  <a:cubicBezTo>
                    <a:pt x="10502" y="1251"/>
                    <a:pt x="10788" y="965"/>
                    <a:pt x="10788" y="632"/>
                  </a:cubicBezTo>
                  <a:cubicBezTo>
                    <a:pt x="10788" y="287"/>
                    <a:pt x="10502" y="1"/>
                    <a:pt x="10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3"/>
            <p:cNvSpPr/>
            <p:nvPr/>
          </p:nvSpPr>
          <p:spPr>
            <a:xfrm>
              <a:off x="7436677" y="4983311"/>
              <a:ext cx="299745" cy="34759"/>
            </a:xfrm>
            <a:custGeom>
              <a:avLst/>
              <a:gdLst/>
              <a:ahLst/>
              <a:cxnLst/>
              <a:rect l="l" t="t" r="r" b="b"/>
              <a:pathLst>
                <a:path w="10788" h="1251" extrusionOk="0">
                  <a:moveTo>
                    <a:pt x="619" y="1"/>
                  </a:moveTo>
                  <a:cubicBezTo>
                    <a:pt x="274" y="1"/>
                    <a:pt x="0" y="287"/>
                    <a:pt x="0" y="632"/>
                  </a:cubicBezTo>
                  <a:cubicBezTo>
                    <a:pt x="0" y="965"/>
                    <a:pt x="274" y="1251"/>
                    <a:pt x="619" y="1251"/>
                  </a:cubicBezTo>
                  <a:lnTo>
                    <a:pt x="10156" y="1251"/>
                  </a:lnTo>
                  <a:cubicBezTo>
                    <a:pt x="10501" y="1251"/>
                    <a:pt x="10787" y="965"/>
                    <a:pt x="10787" y="632"/>
                  </a:cubicBezTo>
                  <a:cubicBezTo>
                    <a:pt x="10787" y="287"/>
                    <a:pt x="10501" y="1"/>
                    <a:pt x="101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3"/>
            <p:cNvSpPr/>
            <p:nvPr/>
          </p:nvSpPr>
          <p:spPr>
            <a:xfrm>
              <a:off x="6173689" y="3290612"/>
              <a:ext cx="25479" cy="146594"/>
            </a:xfrm>
            <a:custGeom>
              <a:avLst/>
              <a:gdLst/>
              <a:ahLst/>
              <a:cxnLst/>
              <a:rect l="l" t="t" r="r" b="b"/>
              <a:pathLst>
                <a:path w="917" h="5276" extrusionOk="0">
                  <a:moveTo>
                    <a:pt x="464" y="1"/>
                  </a:moveTo>
                  <a:cubicBezTo>
                    <a:pt x="202" y="1"/>
                    <a:pt x="0" y="203"/>
                    <a:pt x="0" y="453"/>
                  </a:cubicBezTo>
                  <a:lnTo>
                    <a:pt x="0" y="4823"/>
                  </a:lnTo>
                  <a:cubicBezTo>
                    <a:pt x="0" y="5073"/>
                    <a:pt x="202" y="5275"/>
                    <a:pt x="464" y="5275"/>
                  </a:cubicBezTo>
                  <a:cubicBezTo>
                    <a:pt x="714" y="5275"/>
                    <a:pt x="917" y="5073"/>
                    <a:pt x="917" y="4823"/>
                  </a:cubicBezTo>
                  <a:lnTo>
                    <a:pt x="917" y="453"/>
                  </a:lnTo>
                  <a:cubicBezTo>
                    <a:pt x="917" y="203"/>
                    <a:pt x="714" y="1"/>
                    <a:pt x="4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3"/>
            <p:cNvSpPr/>
            <p:nvPr/>
          </p:nvSpPr>
          <p:spPr>
            <a:xfrm>
              <a:off x="6159463" y="3154666"/>
              <a:ext cx="85022" cy="178324"/>
            </a:xfrm>
            <a:custGeom>
              <a:avLst/>
              <a:gdLst/>
              <a:ahLst/>
              <a:cxnLst/>
              <a:rect l="l" t="t" r="r" b="b"/>
              <a:pathLst>
                <a:path w="3060" h="6418" extrusionOk="0">
                  <a:moveTo>
                    <a:pt x="1536" y="0"/>
                  </a:moveTo>
                  <a:cubicBezTo>
                    <a:pt x="691" y="0"/>
                    <a:pt x="0" y="691"/>
                    <a:pt x="0" y="1536"/>
                  </a:cubicBezTo>
                  <a:lnTo>
                    <a:pt x="0" y="4882"/>
                  </a:lnTo>
                  <a:cubicBezTo>
                    <a:pt x="0" y="5727"/>
                    <a:pt x="691" y="6418"/>
                    <a:pt x="1536" y="6418"/>
                  </a:cubicBezTo>
                  <a:cubicBezTo>
                    <a:pt x="2369" y="6418"/>
                    <a:pt x="3060" y="5727"/>
                    <a:pt x="3060" y="4882"/>
                  </a:cubicBezTo>
                  <a:lnTo>
                    <a:pt x="3060" y="1536"/>
                  </a:lnTo>
                  <a:cubicBezTo>
                    <a:pt x="3060" y="691"/>
                    <a:pt x="2369" y="0"/>
                    <a:pt x="15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3"/>
            <p:cNvSpPr/>
            <p:nvPr/>
          </p:nvSpPr>
          <p:spPr>
            <a:xfrm>
              <a:off x="6171688" y="3084539"/>
              <a:ext cx="55264" cy="106194"/>
            </a:xfrm>
            <a:custGeom>
              <a:avLst/>
              <a:gdLst/>
              <a:ahLst/>
              <a:cxnLst/>
              <a:rect l="l" t="t" r="r" b="b"/>
              <a:pathLst>
                <a:path w="1989" h="3822" extrusionOk="0">
                  <a:moveTo>
                    <a:pt x="989" y="0"/>
                  </a:moveTo>
                  <a:cubicBezTo>
                    <a:pt x="441" y="0"/>
                    <a:pt x="1" y="857"/>
                    <a:pt x="1" y="1905"/>
                  </a:cubicBezTo>
                  <a:cubicBezTo>
                    <a:pt x="1" y="2965"/>
                    <a:pt x="441" y="3822"/>
                    <a:pt x="989" y="3822"/>
                  </a:cubicBezTo>
                  <a:cubicBezTo>
                    <a:pt x="1537" y="3822"/>
                    <a:pt x="1989" y="2965"/>
                    <a:pt x="1989" y="1905"/>
                  </a:cubicBezTo>
                  <a:cubicBezTo>
                    <a:pt x="1989" y="857"/>
                    <a:pt x="1537" y="0"/>
                    <a:pt x="9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3"/>
            <p:cNvSpPr/>
            <p:nvPr/>
          </p:nvSpPr>
          <p:spPr>
            <a:xfrm>
              <a:off x="6184913" y="3084539"/>
              <a:ext cx="42039" cy="80743"/>
            </a:xfrm>
            <a:custGeom>
              <a:avLst/>
              <a:gdLst/>
              <a:ahLst/>
              <a:cxnLst/>
              <a:rect l="l" t="t" r="r" b="b"/>
              <a:pathLst>
                <a:path w="1513" h="2906" extrusionOk="0">
                  <a:moveTo>
                    <a:pt x="763" y="0"/>
                  </a:moveTo>
                  <a:cubicBezTo>
                    <a:pt x="346" y="0"/>
                    <a:pt x="1" y="643"/>
                    <a:pt x="1" y="1453"/>
                  </a:cubicBezTo>
                  <a:cubicBezTo>
                    <a:pt x="1" y="2250"/>
                    <a:pt x="346" y="2905"/>
                    <a:pt x="763" y="2905"/>
                  </a:cubicBezTo>
                  <a:cubicBezTo>
                    <a:pt x="1180" y="2905"/>
                    <a:pt x="1513" y="2250"/>
                    <a:pt x="1513" y="1453"/>
                  </a:cubicBezTo>
                  <a:cubicBezTo>
                    <a:pt x="1513" y="643"/>
                    <a:pt x="1180" y="0"/>
                    <a:pt x="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3"/>
            <p:cNvSpPr/>
            <p:nvPr/>
          </p:nvSpPr>
          <p:spPr>
            <a:xfrm>
              <a:off x="6210391" y="3243963"/>
              <a:ext cx="33120" cy="140314"/>
            </a:xfrm>
            <a:custGeom>
              <a:avLst/>
              <a:gdLst/>
              <a:ahLst/>
              <a:cxnLst/>
              <a:rect l="l" t="t" r="r" b="b"/>
              <a:pathLst>
                <a:path w="1192" h="5050" extrusionOk="0">
                  <a:moveTo>
                    <a:pt x="596" y="1"/>
                  </a:moveTo>
                  <a:cubicBezTo>
                    <a:pt x="275" y="1"/>
                    <a:pt x="1" y="263"/>
                    <a:pt x="1" y="596"/>
                  </a:cubicBezTo>
                  <a:lnTo>
                    <a:pt x="1" y="4454"/>
                  </a:lnTo>
                  <a:cubicBezTo>
                    <a:pt x="1" y="4787"/>
                    <a:pt x="275" y="5049"/>
                    <a:pt x="596" y="5049"/>
                  </a:cubicBezTo>
                  <a:cubicBezTo>
                    <a:pt x="929" y="5049"/>
                    <a:pt x="1191" y="4787"/>
                    <a:pt x="1191" y="4454"/>
                  </a:cubicBezTo>
                  <a:lnTo>
                    <a:pt x="1191" y="596"/>
                  </a:lnTo>
                  <a:cubicBezTo>
                    <a:pt x="1191" y="263"/>
                    <a:pt x="929" y="1"/>
                    <a:pt x="5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3"/>
            <p:cNvSpPr/>
            <p:nvPr/>
          </p:nvSpPr>
          <p:spPr>
            <a:xfrm>
              <a:off x="6295075" y="3290612"/>
              <a:ext cx="25507" cy="146594"/>
            </a:xfrm>
            <a:custGeom>
              <a:avLst/>
              <a:gdLst/>
              <a:ahLst/>
              <a:cxnLst/>
              <a:rect l="l" t="t" r="r" b="b"/>
              <a:pathLst>
                <a:path w="918" h="5276" extrusionOk="0">
                  <a:moveTo>
                    <a:pt x="453" y="1"/>
                  </a:moveTo>
                  <a:cubicBezTo>
                    <a:pt x="203" y="1"/>
                    <a:pt x="1" y="203"/>
                    <a:pt x="1" y="453"/>
                  </a:cubicBezTo>
                  <a:lnTo>
                    <a:pt x="1" y="4823"/>
                  </a:lnTo>
                  <a:cubicBezTo>
                    <a:pt x="1" y="5073"/>
                    <a:pt x="203" y="5275"/>
                    <a:pt x="453" y="5275"/>
                  </a:cubicBezTo>
                  <a:cubicBezTo>
                    <a:pt x="703" y="5275"/>
                    <a:pt x="917" y="5073"/>
                    <a:pt x="917" y="4823"/>
                  </a:cubicBezTo>
                  <a:lnTo>
                    <a:pt x="917" y="453"/>
                  </a:lnTo>
                  <a:cubicBezTo>
                    <a:pt x="917" y="203"/>
                    <a:pt x="703" y="1"/>
                    <a:pt x="4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3"/>
            <p:cNvSpPr/>
            <p:nvPr/>
          </p:nvSpPr>
          <p:spPr>
            <a:xfrm>
              <a:off x="6280517" y="3154666"/>
              <a:ext cx="85383" cy="178324"/>
            </a:xfrm>
            <a:custGeom>
              <a:avLst/>
              <a:gdLst/>
              <a:ahLst/>
              <a:cxnLst/>
              <a:rect l="l" t="t" r="r" b="b"/>
              <a:pathLst>
                <a:path w="3073" h="6418" extrusionOk="0">
                  <a:moveTo>
                    <a:pt x="1537" y="0"/>
                  </a:moveTo>
                  <a:cubicBezTo>
                    <a:pt x="691" y="0"/>
                    <a:pt x="1" y="691"/>
                    <a:pt x="1" y="1536"/>
                  </a:cubicBezTo>
                  <a:lnTo>
                    <a:pt x="1" y="4882"/>
                  </a:lnTo>
                  <a:cubicBezTo>
                    <a:pt x="1" y="5727"/>
                    <a:pt x="691" y="6418"/>
                    <a:pt x="1537" y="6418"/>
                  </a:cubicBezTo>
                  <a:cubicBezTo>
                    <a:pt x="2382" y="6418"/>
                    <a:pt x="3073" y="5739"/>
                    <a:pt x="3073" y="4882"/>
                  </a:cubicBezTo>
                  <a:lnTo>
                    <a:pt x="3061" y="1536"/>
                  </a:lnTo>
                  <a:cubicBezTo>
                    <a:pt x="3061" y="691"/>
                    <a:pt x="2370" y="0"/>
                    <a:pt x="1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3"/>
            <p:cNvSpPr/>
            <p:nvPr/>
          </p:nvSpPr>
          <p:spPr>
            <a:xfrm>
              <a:off x="6292769" y="3084539"/>
              <a:ext cx="55264" cy="106194"/>
            </a:xfrm>
            <a:custGeom>
              <a:avLst/>
              <a:gdLst/>
              <a:ahLst/>
              <a:cxnLst/>
              <a:rect l="l" t="t" r="r" b="b"/>
              <a:pathLst>
                <a:path w="1989" h="3822" extrusionOk="0">
                  <a:moveTo>
                    <a:pt x="1000" y="0"/>
                  </a:moveTo>
                  <a:cubicBezTo>
                    <a:pt x="453" y="0"/>
                    <a:pt x="0" y="857"/>
                    <a:pt x="0" y="1905"/>
                  </a:cubicBezTo>
                  <a:cubicBezTo>
                    <a:pt x="0" y="2965"/>
                    <a:pt x="453" y="3822"/>
                    <a:pt x="1000" y="3822"/>
                  </a:cubicBezTo>
                  <a:cubicBezTo>
                    <a:pt x="1548" y="3822"/>
                    <a:pt x="1989" y="2965"/>
                    <a:pt x="1989" y="1905"/>
                  </a:cubicBezTo>
                  <a:cubicBezTo>
                    <a:pt x="1989" y="857"/>
                    <a:pt x="1548" y="0"/>
                    <a:pt x="10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3"/>
            <p:cNvSpPr/>
            <p:nvPr/>
          </p:nvSpPr>
          <p:spPr>
            <a:xfrm>
              <a:off x="6306328" y="3084539"/>
              <a:ext cx="41705" cy="80743"/>
            </a:xfrm>
            <a:custGeom>
              <a:avLst/>
              <a:gdLst/>
              <a:ahLst/>
              <a:cxnLst/>
              <a:rect l="l" t="t" r="r" b="b"/>
              <a:pathLst>
                <a:path w="1501" h="2906" extrusionOk="0">
                  <a:moveTo>
                    <a:pt x="751" y="0"/>
                  </a:moveTo>
                  <a:cubicBezTo>
                    <a:pt x="334" y="0"/>
                    <a:pt x="0" y="643"/>
                    <a:pt x="0" y="1453"/>
                  </a:cubicBezTo>
                  <a:cubicBezTo>
                    <a:pt x="0" y="2250"/>
                    <a:pt x="334" y="2905"/>
                    <a:pt x="751" y="2905"/>
                  </a:cubicBezTo>
                  <a:cubicBezTo>
                    <a:pt x="1167" y="2905"/>
                    <a:pt x="1501" y="2250"/>
                    <a:pt x="1501" y="1453"/>
                  </a:cubicBezTo>
                  <a:cubicBezTo>
                    <a:pt x="1501" y="643"/>
                    <a:pt x="1167" y="0"/>
                    <a:pt x="7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3"/>
            <p:cNvSpPr/>
            <p:nvPr/>
          </p:nvSpPr>
          <p:spPr>
            <a:xfrm>
              <a:off x="6331805" y="3243963"/>
              <a:ext cx="33092" cy="140314"/>
            </a:xfrm>
            <a:custGeom>
              <a:avLst/>
              <a:gdLst/>
              <a:ahLst/>
              <a:cxnLst/>
              <a:rect l="l" t="t" r="r" b="b"/>
              <a:pathLst>
                <a:path w="1191" h="5050" extrusionOk="0">
                  <a:moveTo>
                    <a:pt x="596" y="1"/>
                  </a:moveTo>
                  <a:cubicBezTo>
                    <a:pt x="262" y="1"/>
                    <a:pt x="0" y="263"/>
                    <a:pt x="0" y="596"/>
                  </a:cubicBezTo>
                  <a:lnTo>
                    <a:pt x="0" y="4454"/>
                  </a:lnTo>
                  <a:cubicBezTo>
                    <a:pt x="0" y="4787"/>
                    <a:pt x="262" y="5049"/>
                    <a:pt x="596" y="5049"/>
                  </a:cubicBezTo>
                  <a:cubicBezTo>
                    <a:pt x="917" y="5049"/>
                    <a:pt x="1191" y="4787"/>
                    <a:pt x="1191" y="4454"/>
                  </a:cubicBezTo>
                  <a:lnTo>
                    <a:pt x="1191" y="596"/>
                  </a:lnTo>
                  <a:cubicBezTo>
                    <a:pt x="1191" y="263"/>
                    <a:pt x="917" y="1"/>
                    <a:pt x="5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3"/>
            <p:cNvSpPr/>
            <p:nvPr/>
          </p:nvSpPr>
          <p:spPr>
            <a:xfrm>
              <a:off x="6729083" y="3290612"/>
              <a:ext cx="25507" cy="146594"/>
            </a:xfrm>
            <a:custGeom>
              <a:avLst/>
              <a:gdLst/>
              <a:ahLst/>
              <a:cxnLst/>
              <a:rect l="l" t="t" r="r" b="b"/>
              <a:pathLst>
                <a:path w="918" h="5276" extrusionOk="0">
                  <a:moveTo>
                    <a:pt x="453" y="1"/>
                  </a:moveTo>
                  <a:cubicBezTo>
                    <a:pt x="203" y="1"/>
                    <a:pt x="1" y="203"/>
                    <a:pt x="1" y="453"/>
                  </a:cubicBezTo>
                  <a:lnTo>
                    <a:pt x="1" y="4823"/>
                  </a:lnTo>
                  <a:cubicBezTo>
                    <a:pt x="1" y="5073"/>
                    <a:pt x="203" y="5275"/>
                    <a:pt x="453" y="5275"/>
                  </a:cubicBezTo>
                  <a:cubicBezTo>
                    <a:pt x="703" y="5275"/>
                    <a:pt x="917" y="5073"/>
                    <a:pt x="917" y="4823"/>
                  </a:cubicBezTo>
                  <a:lnTo>
                    <a:pt x="917" y="453"/>
                  </a:lnTo>
                  <a:cubicBezTo>
                    <a:pt x="917" y="203"/>
                    <a:pt x="703" y="1"/>
                    <a:pt x="4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3"/>
            <p:cNvSpPr/>
            <p:nvPr/>
          </p:nvSpPr>
          <p:spPr>
            <a:xfrm>
              <a:off x="6683768" y="3154666"/>
              <a:ext cx="85050" cy="178324"/>
            </a:xfrm>
            <a:custGeom>
              <a:avLst/>
              <a:gdLst/>
              <a:ahLst/>
              <a:cxnLst/>
              <a:rect l="l" t="t" r="r" b="b"/>
              <a:pathLst>
                <a:path w="3061" h="6418" extrusionOk="0">
                  <a:moveTo>
                    <a:pt x="1525" y="0"/>
                  </a:moveTo>
                  <a:cubicBezTo>
                    <a:pt x="679" y="0"/>
                    <a:pt x="1" y="691"/>
                    <a:pt x="1" y="1536"/>
                  </a:cubicBezTo>
                  <a:lnTo>
                    <a:pt x="1" y="4882"/>
                  </a:lnTo>
                  <a:cubicBezTo>
                    <a:pt x="1" y="5727"/>
                    <a:pt x="679" y="6418"/>
                    <a:pt x="1525" y="6418"/>
                  </a:cubicBezTo>
                  <a:cubicBezTo>
                    <a:pt x="2370" y="6418"/>
                    <a:pt x="3060" y="5727"/>
                    <a:pt x="3060" y="4882"/>
                  </a:cubicBezTo>
                  <a:lnTo>
                    <a:pt x="3060" y="1536"/>
                  </a:lnTo>
                  <a:cubicBezTo>
                    <a:pt x="3060" y="691"/>
                    <a:pt x="2370" y="0"/>
                    <a:pt x="15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3"/>
            <p:cNvSpPr/>
            <p:nvPr/>
          </p:nvSpPr>
          <p:spPr>
            <a:xfrm>
              <a:off x="6701300" y="3084539"/>
              <a:ext cx="55264" cy="106194"/>
            </a:xfrm>
            <a:custGeom>
              <a:avLst/>
              <a:gdLst/>
              <a:ahLst/>
              <a:cxnLst/>
              <a:rect l="l" t="t" r="r" b="b"/>
              <a:pathLst>
                <a:path w="1989" h="3822" extrusionOk="0">
                  <a:moveTo>
                    <a:pt x="1001" y="0"/>
                  </a:moveTo>
                  <a:cubicBezTo>
                    <a:pt x="453" y="0"/>
                    <a:pt x="1" y="857"/>
                    <a:pt x="1" y="1905"/>
                  </a:cubicBezTo>
                  <a:cubicBezTo>
                    <a:pt x="1" y="2965"/>
                    <a:pt x="453" y="3822"/>
                    <a:pt x="1001" y="3822"/>
                  </a:cubicBezTo>
                  <a:cubicBezTo>
                    <a:pt x="1536" y="3822"/>
                    <a:pt x="1989" y="2965"/>
                    <a:pt x="1989" y="1905"/>
                  </a:cubicBezTo>
                  <a:cubicBezTo>
                    <a:pt x="1989" y="857"/>
                    <a:pt x="1536" y="0"/>
                    <a:pt x="10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3"/>
            <p:cNvSpPr/>
            <p:nvPr/>
          </p:nvSpPr>
          <p:spPr>
            <a:xfrm>
              <a:off x="6701300" y="3084539"/>
              <a:ext cx="42039" cy="80743"/>
            </a:xfrm>
            <a:custGeom>
              <a:avLst/>
              <a:gdLst/>
              <a:ahLst/>
              <a:cxnLst/>
              <a:rect l="l" t="t" r="r" b="b"/>
              <a:pathLst>
                <a:path w="1513" h="2906" extrusionOk="0">
                  <a:moveTo>
                    <a:pt x="751" y="0"/>
                  </a:moveTo>
                  <a:cubicBezTo>
                    <a:pt x="334" y="0"/>
                    <a:pt x="1" y="643"/>
                    <a:pt x="1" y="1453"/>
                  </a:cubicBezTo>
                  <a:cubicBezTo>
                    <a:pt x="1" y="2250"/>
                    <a:pt x="334" y="2905"/>
                    <a:pt x="751" y="2905"/>
                  </a:cubicBezTo>
                  <a:cubicBezTo>
                    <a:pt x="1167" y="2905"/>
                    <a:pt x="1513" y="2250"/>
                    <a:pt x="1513" y="1453"/>
                  </a:cubicBezTo>
                  <a:cubicBezTo>
                    <a:pt x="1513" y="643"/>
                    <a:pt x="1167" y="0"/>
                    <a:pt x="7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3"/>
            <p:cNvSpPr/>
            <p:nvPr/>
          </p:nvSpPr>
          <p:spPr>
            <a:xfrm>
              <a:off x="6684768" y="3243963"/>
              <a:ext cx="33092" cy="140314"/>
            </a:xfrm>
            <a:custGeom>
              <a:avLst/>
              <a:gdLst/>
              <a:ahLst/>
              <a:cxnLst/>
              <a:rect l="l" t="t" r="r" b="b"/>
              <a:pathLst>
                <a:path w="1191" h="5050" extrusionOk="0">
                  <a:moveTo>
                    <a:pt x="596" y="1"/>
                  </a:moveTo>
                  <a:cubicBezTo>
                    <a:pt x="262" y="1"/>
                    <a:pt x="0" y="263"/>
                    <a:pt x="0" y="596"/>
                  </a:cubicBezTo>
                  <a:lnTo>
                    <a:pt x="0" y="4454"/>
                  </a:lnTo>
                  <a:cubicBezTo>
                    <a:pt x="0" y="4787"/>
                    <a:pt x="262" y="5049"/>
                    <a:pt x="596" y="5049"/>
                  </a:cubicBezTo>
                  <a:cubicBezTo>
                    <a:pt x="917" y="5049"/>
                    <a:pt x="1191" y="4787"/>
                    <a:pt x="1191" y="4454"/>
                  </a:cubicBezTo>
                  <a:lnTo>
                    <a:pt x="1191" y="596"/>
                  </a:lnTo>
                  <a:cubicBezTo>
                    <a:pt x="1191" y="263"/>
                    <a:pt x="917" y="1"/>
                    <a:pt x="5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3"/>
            <p:cNvSpPr/>
            <p:nvPr/>
          </p:nvSpPr>
          <p:spPr>
            <a:xfrm>
              <a:off x="6607697" y="3290612"/>
              <a:ext cx="25479" cy="146594"/>
            </a:xfrm>
            <a:custGeom>
              <a:avLst/>
              <a:gdLst/>
              <a:ahLst/>
              <a:cxnLst/>
              <a:rect l="l" t="t" r="r" b="b"/>
              <a:pathLst>
                <a:path w="917" h="5276" extrusionOk="0">
                  <a:moveTo>
                    <a:pt x="453" y="1"/>
                  </a:moveTo>
                  <a:cubicBezTo>
                    <a:pt x="202" y="1"/>
                    <a:pt x="0" y="203"/>
                    <a:pt x="0" y="453"/>
                  </a:cubicBezTo>
                  <a:lnTo>
                    <a:pt x="0" y="4823"/>
                  </a:lnTo>
                  <a:cubicBezTo>
                    <a:pt x="0" y="5073"/>
                    <a:pt x="202" y="5275"/>
                    <a:pt x="464" y="5275"/>
                  </a:cubicBezTo>
                  <a:cubicBezTo>
                    <a:pt x="714" y="5275"/>
                    <a:pt x="917" y="5073"/>
                    <a:pt x="917" y="4823"/>
                  </a:cubicBezTo>
                  <a:lnTo>
                    <a:pt x="917" y="453"/>
                  </a:lnTo>
                  <a:cubicBezTo>
                    <a:pt x="917" y="203"/>
                    <a:pt x="714" y="1"/>
                    <a:pt x="4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3"/>
            <p:cNvSpPr/>
            <p:nvPr/>
          </p:nvSpPr>
          <p:spPr>
            <a:xfrm>
              <a:off x="6562354" y="3154666"/>
              <a:ext cx="85050" cy="178324"/>
            </a:xfrm>
            <a:custGeom>
              <a:avLst/>
              <a:gdLst/>
              <a:ahLst/>
              <a:cxnLst/>
              <a:rect l="l" t="t" r="r" b="b"/>
              <a:pathLst>
                <a:path w="3061" h="6418" extrusionOk="0">
                  <a:moveTo>
                    <a:pt x="1537" y="0"/>
                  </a:moveTo>
                  <a:cubicBezTo>
                    <a:pt x="691" y="0"/>
                    <a:pt x="1" y="691"/>
                    <a:pt x="1" y="1536"/>
                  </a:cubicBezTo>
                  <a:lnTo>
                    <a:pt x="1" y="4882"/>
                  </a:lnTo>
                  <a:cubicBezTo>
                    <a:pt x="1" y="5727"/>
                    <a:pt x="691" y="6418"/>
                    <a:pt x="1537" y="6418"/>
                  </a:cubicBezTo>
                  <a:cubicBezTo>
                    <a:pt x="2382" y="6418"/>
                    <a:pt x="3061" y="5727"/>
                    <a:pt x="3061" y="4882"/>
                  </a:cubicBezTo>
                  <a:lnTo>
                    <a:pt x="3061" y="1536"/>
                  </a:lnTo>
                  <a:cubicBezTo>
                    <a:pt x="3061" y="691"/>
                    <a:pt x="2382" y="0"/>
                    <a:pt x="1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3"/>
            <p:cNvSpPr/>
            <p:nvPr/>
          </p:nvSpPr>
          <p:spPr>
            <a:xfrm>
              <a:off x="6580219" y="3084539"/>
              <a:ext cx="55292" cy="106194"/>
            </a:xfrm>
            <a:custGeom>
              <a:avLst/>
              <a:gdLst/>
              <a:ahLst/>
              <a:cxnLst/>
              <a:rect l="l" t="t" r="r" b="b"/>
              <a:pathLst>
                <a:path w="1990" h="3822" extrusionOk="0">
                  <a:moveTo>
                    <a:pt x="989" y="0"/>
                  </a:moveTo>
                  <a:cubicBezTo>
                    <a:pt x="441" y="0"/>
                    <a:pt x="1" y="857"/>
                    <a:pt x="1" y="1905"/>
                  </a:cubicBezTo>
                  <a:cubicBezTo>
                    <a:pt x="1" y="2965"/>
                    <a:pt x="441" y="3822"/>
                    <a:pt x="989" y="3822"/>
                  </a:cubicBezTo>
                  <a:cubicBezTo>
                    <a:pt x="1537" y="3822"/>
                    <a:pt x="1989" y="2965"/>
                    <a:pt x="1989" y="1905"/>
                  </a:cubicBezTo>
                  <a:cubicBezTo>
                    <a:pt x="1989" y="857"/>
                    <a:pt x="1537" y="0"/>
                    <a:pt x="9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3"/>
            <p:cNvSpPr/>
            <p:nvPr/>
          </p:nvSpPr>
          <p:spPr>
            <a:xfrm>
              <a:off x="6580219" y="3084539"/>
              <a:ext cx="41733" cy="80743"/>
            </a:xfrm>
            <a:custGeom>
              <a:avLst/>
              <a:gdLst/>
              <a:ahLst/>
              <a:cxnLst/>
              <a:rect l="l" t="t" r="r" b="b"/>
              <a:pathLst>
                <a:path w="1502" h="2906" extrusionOk="0">
                  <a:moveTo>
                    <a:pt x="751" y="0"/>
                  </a:moveTo>
                  <a:cubicBezTo>
                    <a:pt x="334" y="0"/>
                    <a:pt x="1" y="643"/>
                    <a:pt x="1" y="1453"/>
                  </a:cubicBezTo>
                  <a:cubicBezTo>
                    <a:pt x="1" y="2250"/>
                    <a:pt x="334" y="2905"/>
                    <a:pt x="751" y="2905"/>
                  </a:cubicBezTo>
                  <a:cubicBezTo>
                    <a:pt x="1168" y="2905"/>
                    <a:pt x="1501" y="2250"/>
                    <a:pt x="1501" y="1453"/>
                  </a:cubicBezTo>
                  <a:cubicBezTo>
                    <a:pt x="1501" y="643"/>
                    <a:pt x="1168" y="0"/>
                    <a:pt x="7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3"/>
            <p:cNvSpPr/>
            <p:nvPr/>
          </p:nvSpPr>
          <p:spPr>
            <a:xfrm>
              <a:off x="6563354" y="3243963"/>
              <a:ext cx="33120" cy="140314"/>
            </a:xfrm>
            <a:custGeom>
              <a:avLst/>
              <a:gdLst/>
              <a:ahLst/>
              <a:cxnLst/>
              <a:rect l="l" t="t" r="r" b="b"/>
              <a:pathLst>
                <a:path w="1192" h="5050" extrusionOk="0">
                  <a:moveTo>
                    <a:pt x="596" y="1"/>
                  </a:moveTo>
                  <a:cubicBezTo>
                    <a:pt x="274" y="1"/>
                    <a:pt x="1" y="263"/>
                    <a:pt x="1" y="596"/>
                  </a:cubicBezTo>
                  <a:lnTo>
                    <a:pt x="1" y="4454"/>
                  </a:lnTo>
                  <a:cubicBezTo>
                    <a:pt x="1" y="4787"/>
                    <a:pt x="274" y="5049"/>
                    <a:pt x="596" y="5049"/>
                  </a:cubicBezTo>
                  <a:cubicBezTo>
                    <a:pt x="929" y="5049"/>
                    <a:pt x="1191" y="4787"/>
                    <a:pt x="1191" y="4454"/>
                  </a:cubicBezTo>
                  <a:lnTo>
                    <a:pt x="1191" y="596"/>
                  </a:lnTo>
                  <a:cubicBezTo>
                    <a:pt x="1191" y="263"/>
                    <a:pt x="929" y="1"/>
                    <a:pt x="5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3"/>
            <p:cNvSpPr/>
            <p:nvPr/>
          </p:nvSpPr>
          <p:spPr>
            <a:xfrm>
              <a:off x="6438328" y="2949232"/>
              <a:ext cx="34426" cy="490628"/>
            </a:xfrm>
            <a:custGeom>
              <a:avLst/>
              <a:gdLst/>
              <a:ahLst/>
              <a:cxnLst/>
              <a:rect l="l" t="t" r="r" b="b"/>
              <a:pathLst>
                <a:path w="1239" h="17658" extrusionOk="0">
                  <a:moveTo>
                    <a:pt x="0" y="0"/>
                  </a:moveTo>
                  <a:lnTo>
                    <a:pt x="0" y="17657"/>
                  </a:lnTo>
                  <a:lnTo>
                    <a:pt x="1238" y="17657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3"/>
            <p:cNvSpPr/>
            <p:nvPr/>
          </p:nvSpPr>
          <p:spPr>
            <a:xfrm>
              <a:off x="6431048" y="2851322"/>
              <a:ext cx="667" cy="28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4" y="0"/>
                  </a:moveTo>
                  <a:lnTo>
                    <a:pt x="24" y="0"/>
                  </a:lnTo>
                  <a:lnTo>
                    <a:pt x="0" y="0"/>
                  </a:lnTo>
                  <a:cubicBezTo>
                    <a:pt x="12" y="0"/>
                    <a:pt x="12" y="0"/>
                    <a:pt x="24" y="0"/>
                  </a:cubicBezTo>
                  <a:close/>
                </a:path>
              </a:pathLst>
            </a:custGeom>
            <a:solidFill>
              <a:srgbClr val="D45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3"/>
            <p:cNvSpPr/>
            <p:nvPr/>
          </p:nvSpPr>
          <p:spPr>
            <a:xfrm>
              <a:off x="6332333" y="2827789"/>
              <a:ext cx="104694" cy="47040"/>
            </a:xfrm>
            <a:custGeom>
              <a:avLst/>
              <a:gdLst/>
              <a:ahLst/>
              <a:cxnLst/>
              <a:rect l="l" t="t" r="r" b="b"/>
              <a:pathLst>
                <a:path w="3768" h="1693" extrusionOk="0">
                  <a:moveTo>
                    <a:pt x="281" y="1"/>
                  </a:moveTo>
                  <a:cubicBezTo>
                    <a:pt x="1" y="1"/>
                    <a:pt x="1" y="431"/>
                    <a:pt x="281" y="431"/>
                  </a:cubicBezTo>
                  <a:cubicBezTo>
                    <a:pt x="288" y="431"/>
                    <a:pt x="295" y="431"/>
                    <a:pt x="303" y="430"/>
                  </a:cubicBezTo>
                  <a:lnTo>
                    <a:pt x="791" y="430"/>
                  </a:lnTo>
                  <a:cubicBezTo>
                    <a:pt x="505" y="430"/>
                    <a:pt x="505" y="847"/>
                    <a:pt x="791" y="847"/>
                  </a:cubicBezTo>
                  <a:lnTo>
                    <a:pt x="1267" y="847"/>
                  </a:lnTo>
                  <a:cubicBezTo>
                    <a:pt x="1005" y="871"/>
                    <a:pt x="1005" y="1252"/>
                    <a:pt x="1267" y="1276"/>
                  </a:cubicBezTo>
                  <a:lnTo>
                    <a:pt x="1529" y="1276"/>
                  </a:lnTo>
                  <a:cubicBezTo>
                    <a:pt x="1279" y="1288"/>
                    <a:pt x="1279" y="1669"/>
                    <a:pt x="1529" y="1693"/>
                  </a:cubicBezTo>
                  <a:lnTo>
                    <a:pt x="2184" y="1693"/>
                  </a:lnTo>
                  <a:cubicBezTo>
                    <a:pt x="2767" y="1693"/>
                    <a:pt x="3303" y="1371"/>
                    <a:pt x="3577" y="847"/>
                  </a:cubicBezTo>
                  <a:cubicBezTo>
                    <a:pt x="3708" y="621"/>
                    <a:pt x="3767" y="359"/>
                    <a:pt x="3767" y="109"/>
                  </a:cubicBezTo>
                  <a:lnTo>
                    <a:pt x="3767" y="2"/>
                  </a:lnTo>
                  <a:lnTo>
                    <a:pt x="303" y="2"/>
                  </a:lnTo>
                  <a:cubicBezTo>
                    <a:pt x="295" y="1"/>
                    <a:pt x="288" y="1"/>
                    <a:pt x="2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3"/>
            <p:cNvSpPr/>
            <p:nvPr/>
          </p:nvSpPr>
          <p:spPr>
            <a:xfrm>
              <a:off x="6477364" y="2851322"/>
              <a:ext cx="667" cy="28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2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45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3"/>
            <p:cNvSpPr/>
            <p:nvPr/>
          </p:nvSpPr>
          <p:spPr>
            <a:xfrm>
              <a:off x="6472057" y="2827789"/>
              <a:ext cx="104360" cy="46846"/>
            </a:xfrm>
            <a:custGeom>
              <a:avLst/>
              <a:gdLst/>
              <a:ahLst/>
              <a:cxnLst/>
              <a:rect l="l" t="t" r="r" b="b"/>
              <a:pathLst>
                <a:path w="3756" h="1686" extrusionOk="0">
                  <a:moveTo>
                    <a:pt x="3475" y="1"/>
                  </a:moveTo>
                  <a:cubicBezTo>
                    <a:pt x="3468" y="1"/>
                    <a:pt x="3461" y="1"/>
                    <a:pt x="3453" y="2"/>
                  </a:cubicBezTo>
                  <a:lnTo>
                    <a:pt x="1" y="2"/>
                  </a:lnTo>
                  <a:lnTo>
                    <a:pt x="1" y="109"/>
                  </a:lnTo>
                  <a:cubicBezTo>
                    <a:pt x="1" y="359"/>
                    <a:pt x="60" y="621"/>
                    <a:pt x="179" y="847"/>
                  </a:cubicBezTo>
                  <a:lnTo>
                    <a:pt x="191" y="847"/>
                  </a:lnTo>
                  <a:cubicBezTo>
                    <a:pt x="465" y="1359"/>
                    <a:pt x="1001" y="1681"/>
                    <a:pt x="1584" y="1681"/>
                  </a:cubicBezTo>
                  <a:lnTo>
                    <a:pt x="2227" y="1681"/>
                  </a:lnTo>
                  <a:cubicBezTo>
                    <a:pt x="2240" y="1684"/>
                    <a:pt x="2253" y="1685"/>
                    <a:pt x="2264" y="1685"/>
                  </a:cubicBezTo>
                  <a:cubicBezTo>
                    <a:pt x="2448" y="1685"/>
                    <a:pt x="2463" y="1329"/>
                    <a:pt x="2311" y="1276"/>
                  </a:cubicBezTo>
                  <a:lnTo>
                    <a:pt x="2489" y="1276"/>
                  </a:lnTo>
                  <a:cubicBezTo>
                    <a:pt x="2751" y="1252"/>
                    <a:pt x="2751" y="871"/>
                    <a:pt x="2489" y="847"/>
                  </a:cubicBezTo>
                  <a:lnTo>
                    <a:pt x="2977" y="847"/>
                  </a:lnTo>
                  <a:cubicBezTo>
                    <a:pt x="3251" y="847"/>
                    <a:pt x="3251" y="430"/>
                    <a:pt x="2977" y="430"/>
                  </a:cubicBezTo>
                  <a:lnTo>
                    <a:pt x="3453" y="430"/>
                  </a:lnTo>
                  <a:cubicBezTo>
                    <a:pt x="3461" y="431"/>
                    <a:pt x="3468" y="431"/>
                    <a:pt x="3475" y="431"/>
                  </a:cubicBezTo>
                  <a:cubicBezTo>
                    <a:pt x="3756" y="431"/>
                    <a:pt x="3756" y="1"/>
                    <a:pt x="34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3"/>
            <p:cNvSpPr/>
            <p:nvPr/>
          </p:nvSpPr>
          <p:spPr>
            <a:xfrm>
              <a:off x="6423436" y="2813592"/>
              <a:ext cx="63878" cy="86384"/>
            </a:xfrm>
            <a:custGeom>
              <a:avLst/>
              <a:gdLst/>
              <a:ahLst/>
              <a:cxnLst/>
              <a:rect l="l" t="t" r="r" b="b"/>
              <a:pathLst>
                <a:path w="2299" h="3109" extrusionOk="0">
                  <a:moveTo>
                    <a:pt x="1155" y="1"/>
                  </a:moveTo>
                  <a:cubicBezTo>
                    <a:pt x="512" y="1"/>
                    <a:pt x="0" y="513"/>
                    <a:pt x="0" y="1156"/>
                  </a:cubicBezTo>
                  <a:lnTo>
                    <a:pt x="0" y="1965"/>
                  </a:lnTo>
                  <a:cubicBezTo>
                    <a:pt x="0" y="2596"/>
                    <a:pt x="512" y="3108"/>
                    <a:pt x="1155" y="3108"/>
                  </a:cubicBezTo>
                  <a:cubicBezTo>
                    <a:pt x="1786" y="3108"/>
                    <a:pt x="2298" y="2596"/>
                    <a:pt x="2298" y="1965"/>
                  </a:cubicBezTo>
                  <a:lnTo>
                    <a:pt x="2298" y="1156"/>
                  </a:lnTo>
                  <a:cubicBezTo>
                    <a:pt x="2298" y="513"/>
                    <a:pt x="1786" y="1"/>
                    <a:pt x="11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3"/>
            <p:cNvSpPr/>
            <p:nvPr/>
          </p:nvSpPr>
          <p:spPr>
            <a:xfrm>
              <a:off x="6435994" y="2786475"/>
              <a:ext cx="38399" cy="38399"/>
            </a:xfrm>
            <a:custGeom>
              <a:avLst/>
              <a:gdLst/>
              <a:ahLst/>
              <a:cxnLst/>
              <a:rect l="l" t="t" r="r" b="b"/>
              <a:pathLst>
                <a:path w="1382" h="1382" extrusionOk="0">
                  <a:moveTo>
                    <a:pt x="691" y="1"/>
                  </a:moveTo>
                  <a:cubicBezTo>
                    <a:pt x="310" y="1"/>
                    <a:pt x="1" y="310"/>
                    <a:pt x="1" y="691"/>
                  </a:cubicBezTo>
                  <a:cubicBezTo>
                    <a:pt x="1" y="1072"/>
                    <a:pt x="310" y="1382"/>
                    <a:pt x="691" y="1382"/>
                  </a:cubicBezTo>
                  <a:cubicBezTo>
                    <a:pt x="1072" y="1382"/>
                    <a:pt x="1382" y="1072"/>
                    <a:pt x="1382" y="691"/>
                  </a:cubicBezTo>
                  <a:cubicBezTo>
                    <a:pt x="1382" y="310"/>
                    <a:pt x="1072" y="1"/>
                    <a:pt x="6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3"/>
            <p:cNvSpPr/>
            <p:nvPr/>
          </p:nvSpPr>
          <p:spPr>
            <a:xfrm>
              <a:off x="6406877" y="2896443"/>
              <a:ext cx="84077" cy="71991"/>
            </a:xfrm>
            <a:custGeom>
              <a:avLst/>
              <a:gdLst/>
              <a:ahLst/>
              <a:cxnLst/>
              <a:rect l="l" t="t" r="r" b="b"/>
              <a:pathLst>
                <a:path w="3026" h="2591" extrusionOk="0">
                  <a:moveTo>
                    <a:pt x="1739" y="567"/>
                  </a:moveTo>
                  <a:cubicBezTo>
                    <a:pt x="2132" y="567"/>
                    <a:pt x="2466" y="888"/>
                    <a:pt x="2466" y="1293"/>
                  </a:cubicBezTo>
                  <a:cubicBezTo>
                    <a:pt x="2466" y="1737"/>
                    <a:pt x="2104" y="2033"/>
                    <a:pt x="1727" y="2033"/>
                  </a:cubicBezTo>
                  <a:cubicBezTo>
                    <a:pt x="1548" y="2033"/>
                    <a:pt x="1365" y="1967"/>
                    <a:pt x="1215" y="1817"/>
                  </a:cubicBezTo>
                  <a:cubicBezTo>
                    <a:pt x="763" y="1365"/>
                    <a:pt x="1084" y="567"/>
                    <a:pt x="1739" y="567"/>
                  </a:cubicBezTo>
                  <a:close/>
                  <a:moveTo>
                    <a:pt x="1731" y="1"/>
                  </a:moveTo>
                  <a:cubicBezTo>
                    <a:pt x="1412" y="1"/>
                    <a:pt x="1086" y="121"/>
                    <a:pt x="823" y="388"/>
                  </a:cubicBezTo>
                  <a:cubicBezTo>
                    <a:pt x="1" y="1198"/>
                    <a:pt x="584" y="2591"/>
                    <a:pt x="1739" y="2591"/>
                  </a:cubicBezTo>
                  <a:cubicBezTo>
                    <a:pt x="2454" y="2591"/>
                    <a:pt x="3025" y="2008"/>
                    <a:pt x="3025" y="1293"/>
                  </a:cubicBezTo>
                  <a:cubicBezTo>
                    <a:pt x="3025" y="514"/>
                    <a:pt x="2392" y="1"/>
                    <a:pt x="17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3"/>
            <p:cNvSpPr/>
            <p:nvPr/>
          </p:nvSpPr>
          <p:spPr>
            <a:xfrm>
              <a:off x="5555420" y="3927749"/>
              <a:ext cx="13587" cy="1056302"/>
            </a:xfrm>
            <a:custGeom>
              <a:avLst/>
              <a:gdLst/>
              <a:ahLst/>
              <a:cxnLst/>
              <a:rect l="l" t="t" r="r" b="b"/>
              <a:pathLst>
                <a:path w="489" h="38017" extrusionOk="0">
                  <a:moveTo>
                    <a:pt x="0" y="0"/>
                  </a:moveTo>
                  <a:lnTo>
                    <a:pt x="0" y="38017"/>
                  </a:lnTo>
                  <a:lnTo>
                    <a:pt x="488" y="38017"/>
                  </a:lnTo>
                  <a:lnTo>
                    <a:pt x="4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3"/>
            <p:cNvSpPr/>
            <p:nvPr/>
          </p:nvSpPr>
          <p:spPr>
            <a:xfrm>
              <a:off x="6020518" y="3929722"/>
              <a:ext cx="13587" cy="1056330"/>
            </a:xfrm>
            <a:custGeom>
              <a:avLst/>
              <a:gdLst/>
              <a:ahLst/>
              <a:cxnLst/>
              <a:rect l="l" t="t" r="r" b="b"/>
              <a:pathLst>
                <a:path w="489" h="38018" extrusionOk="0">
                  <a:moveTo>
                    <a:pt x="0" y="0"/>
                  </a:moveTo>
                  <a:lnTo>
                    <a:pt x="0" y="38017"/>
                  </a:lnTo>
                  <a:lnTo>
                    <a:pt x="489" y="38017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3"/>
            <p:cNvSpPr/>
            <p:nvPr/>
          </p:nvSpPr>
          <p:spPr>
            <a:xfrm>
              <a:off x="6835606" y="3929722"/>
              <a:ext cx="13587" cy="1056330"/>
            </a:xfrm>
            <a:custGeom>
              <a:avLst/>
              <a:gdLst/>
              <a:ahLst/>
              <a:cxnLst/>
              <a:rect l="l" t="t" r="r" b="b"/>
              <a:pathLst>
                <a:path w="489" h="38018" extrusionOk="0">
                  <a:moveTo>
                    <a:pt x="0" y="0"/>
                  </a:moveTo>
                  <a:lnTo>
                    <a:pt x="0" y="38017"/>
                  </a:lnTo>
                  <a:lnTo>
                    <a:pt x="489" y="38017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3"/>
            <p:cNvSpPr/>
            <p:nvPr/>
          </p:nvSpPr>
          <p:spPr>
            <a:xfrm>
              <a:off x="7254388" y="3929722"/>
              <a:ext cx="13587" cy="1056330"/>
            </a:xfrm>
            <a:custGeom>
              <a:avLst/>
              <a:gdLst/>
              <a:ahLst/>
              <a:cxnLst/>
              <a:rect l="l" t="t" r="r" b="b"/>
              <a:pathLst>
                <a:path w="489" h="38018" extrusionOk="0">
                  <a:moveTo>
                    <a:pt x="1" y="0"/>
                  </a:moveTo>
                  <a:lnTo>
                    <a:pt x="1" y="38017"/>
                  </a:lnTo>
                  <a:lnTo>
                    <a:pt x="489" y="38017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3"/>
            <p:cNvSpPr/>
            <p:nvPr/>
          </p:nvSpPr>
          <p:spPr>
            <a:xfrm>
              <a:off x="7673199" y="3929722"/>
              <a:ext cx="13920" cy="1056330"/>
            </a:xfrm>
            <a:custGeom>
              <a:avLst/>
              <a:gdLst/>
              <a:ahLst/>
              <a:cxnLst/>
              <a:rect l="l" t="t" r="r" b="b"/>
              <a:pathLst>
                <a:path w="501" h="38018" extrusionOk="0">
                  <a:moveTo>
                    <a:pt x="0" y="0"/>
                  </a:moveTo>
                  <a:lnTo>
                    <a:pt x="0" y="38017"/>
                  </a:lnTo>
                  <a:lnTo>
                    <a:pt x="500" y="38017"/>
                  </a:lnTo>
                  <a:lnTo>
                    <a:pt x="5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" name="مربع نص 81">
            <a:extLst>
              <a:ext uri="{FF2B5EF4-FFF2-40B4-BE49-F238E27FC236}">
                <a16:creationId xmlns:a16="http://schemas.microsoft.com/office/drawing/2014/main" id="{5711A2B3-F1E9-4DCE-9B05-3C24AD5D49D8}"/>
              </a:ext>
            </a:extLst>
          </p:cNvPr>
          <p:cNvSpPr txBox="1"/>
          <p:nvPr/>
        </p:nvSpPr>
        <p:spPr>
          <a:xfrm>
            <a:off x="2456883" y="850419"/>
            <a:ext cx="6427074" cy="2816156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endParaRPr lang="en-US" sz="2400" dirty="0"/>
          </a:p>
          <a:p>
            <a:r>
              <a:rPr lang="en-US" sz="1600" dirty="0"/>
              <a:t>•A spacious room that stretches in all directions and the kitchen. </a:t>
            </a:r>
          </a:p>
          <a:p>
            <a:endParaRPr lang="en-US" sz="1600" dirty="0"/>
          </a:p>
          <a:p>
            <a:r>
              <a:rPr lang="en-US" sz="1600" dirty="0"/>
              <a:t>• </a:t>
            </a:r>
            <a:r>
              <a:rPr lang="en-US" sz="1600" b="1" dirty="0"/>
              <a:t>He can see: </a:t>
            </a:r>
            <a:r>
              <a:rPr lang="en-US" sz="1600" dirty="0"/>
              <a:t>the door, large windows, sunlight streaming in, the street, the cliff, the kitchen, the wooden cabinets, the sitting area, a spectacular view, the gaping canyon</a:t>
            </a:r>
          </a:p>
          <a:p>
            <a:endParaRPr lang="en-US" sz="1600" dirty="0"/>
          </a:p>
          <a:p>
            <a:r>
              <a:rPr lang="en-US" sz="1600" b="1" dirty="0"/>
              <a:t>He can smell: </a:t>
            </a:r>
            <a:r>
              <a:rPr lang="en-US" sz="1600" dirty="0"/>
              <a:t>the most enticing smells of cumin , chilies and herbs.</a:t>
            </a:r>
          </a:p>
          <a:p>
            <a:endParaRPr lang="en-US" sz="1600" dirty="0"/>
          </a:p>
          <a:p>
            <a:r>
              <a:rPr lang="en-US" sz="1600" b="1" dirty="0"/>
              <a:t>He can feel</a:t>
            </a:r>
            <a:r>
              <a:rPr lang="en-US" sz="1600" dirty="0"/>
              <a:t>: the hard floor, the air whooshing past (he imagines this)</a:t>
            </a:r>
          </a:p>
          <a:p>
            <a:endParaRPr lang="ar-SA" sz="900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0F2D02C4-CECA-47EC-9B82-CEB0665F5E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59" t="51826" r="50449" b="35481"/>
          <a:stretch/>
        </p:blipFill>
        <p:spPr>
          <a:xfrm>
            <a:off x="390416" y="236306"/>
            <a:ext cx="3986375" cy="9452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4164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7" name="Google Shape;1727;p50"/>
          <p:cNvGrpSpPr/>
          <p:nvPr/>
        </p:nvGrpSpPr>
        <p:grpSpPr>
          <a:xfrm>
            <a:off x="3220663" y="2587581"/>
            <a:ext cx="5923337" cy="2555919"/>
            <a:chOff x="5316527" y="2814325"/>
            <a:chExt cx="4129200" cy="1781749"/>
          </a:xfrm>
        </p:grpSpPr>
        <p:grpSp>
          <p:nvGrpSpPr>
            <p:cNvPr id="1728" name="Google Shape;1728;p50"/>
            <p:cNvGrpSpPr/>
            <p:nvPr/>
          </p:nvGrpSpPr>
          <p:grpSpPr>
            <a:xfrm>
              <a:off x="6033706" y="2814325"/>
              <a:ext cx="1084057" cy="1757300"/>
              <a:chOff x="6008131" y="2814325"/>
              <a:chExt cx="1084057" cy="1757300"/>
            </a:xfrm>
          </p:grpSpPr>
          <p:sp>
            <p:nvSpPr>
              <p:cNvPr id="1729" name="Google Shape;1729;p50"/>
              <p:cNvSpPr/>
              <p:nvPr/>
            </p:nvSpPr>
            <p:spPr>
              <a:xfrm>
                <a:off x="6776109" y="3308806"/>
                <a:ext cx="138737" cy="268164"/>
              </a:xfrm>
              <a:custGeom>
                <a:avLst/>
                <a:gdLst/>
                <a:ahLst/>
                <a:cxnLst/>
                <a:rect l="l" t="t" r="r" b="b"/>
                <a:pathLst>
                  <a:path w="6631" h="12817" extrusionOk="0">
                    <a:moveTo>
                      <a:pt x="0" y="0"/>
                    </a:moveTo>
                    <a:lnTo>
                      <a:pt x="0" y="12817"/>
                    </a:lnTo>
                    <a:lnTo>
                      <a:pt x="6630" y="12817"/>
                    </a:lnTo>
                    <a:lnTo>
                      <a:pt x="663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0" name="Google Shape;1730;p50"/>
              <p:cNvSpPr/>
              <p:nvPr/>
            </p:nvSpPr>
            <p:spPr>
              <a:xfrm>
                <a:off x="6058910" y="3492568"/>
                <a:ext cx="991078" cy="1079057"/>
              </a:xfrm>
              <a:custGeom>
                <a:avLst/>
                <a:gdLst/>
                <a:ahLst/>
                <a:cxnLst/>
                <a:rect l="l" t="t" r="r" b="b"/>
                <a:pathLst>
                  <a:path w="47369" h="51574" extrusionOk="0">
                    <a:moveTo>
                      <a:pt x="23719" y="1"/>
                    </a:moveTo>
                    <a:lnTo>
                      <a:pt x="0" y="9399"/>
                    </a:lnTo>
                    <a:lnTo>
                      <a:pt x="0" y="51573"/>
                    </a:lnTo>
                    <a:lnTo>
                      <a:pt x="47369" y="51573"/>
                    </a:lnTo>
                    <a:lnTo>
                      <a:pt x="47369" y="9399"/>
                    </a:lnTo>
                    <a:lnTo>
                      <a:pt x="2371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1" name="Google Shape;1731;p50"/>
              <p:cNvSpPr/>
              <p:nvPr/>
            </p:nvSpPr>
            <p:spPr>
              <a:xfrm>
                <a:off x="6056755" y="3481123"/>
                <a:ext cx="993233" cy="1086924"/>
              </a:xfrm>
              <a:custGeom>
                <a:avLst/>
                <a:gdLst/>
                <a:ahLst/>
                <a:cxnLst/>
                <a:rect l="l" t="t" r="r" b="b"/>
                <a:pathLst>
                  <a:path w="47472" h="51950" extrusionOk="0">
                    <a:moveTo>
                      <a:pt x="23206" y="10425"/>
                    </a:moveTo>
                    <a:lnTo>
                      <a:pt x="23206" y="19140"/>
                    </a:lnTo>
                    <a:lnTo>
                      <a:pt x="9228" y="19140"/>
                    </a:lnTo>
                    <a:lnTo>
                      <a:pt x="9228" y="10425"/>
                    </a:lnTo>
                    <a:close/>
                    <a:moveTo>
                      <a:pt x="38449" y="10425"/>
                    </a:moveTo>
                    <a:lnTo>
                      <a:pt x="38449" y="18832"/>
                    </a:lnTo>
                    <a:lnTo>
                      <a:pt x="37902" y="19140"/>
                    </a:lnTo>
                    <a:lnTo>
                      <a:pt x="24505" y="19140"/>
                    </a:lnTo>
                    <a:lnTo>
                      <a:pt x="24505" y="10425"/>
                    </a:lnTo>
                    <a:close/>
                    <a:moveTo>
                      <a:pt x="23206" y="20404"/>
                    </a:moveTo>
                    <a:lnTo>
                      <a:pt x="23206" y="30862"/>
                    </a:lnTo>
                    <a:lnTo>
                      <a:pt x="9228" y="30862"/>
                    </a:lnTo>
                    <a:lnTo>
                      <a:pt x="9228" y="20404"/>
                    </a:lnTo>
                    <a:close/>
                    <a:moveTo>
                      <a:pt x="38449" y="20404"/>
                    </a:moveTo>
                    <a:lnTo>
                      <a:pt x="38449" y="30862"/>
                    </a:lnTo>
                    <a:lnTo>
                      <a:pt x="24505" y="30862"/>
                    </a:lnTo>
                    <a:lnTo>
                      <a:pt x="24505" y="20404"/>
                    </a:lnTo>
                    <a:close/>
                    <a:moveTo>
                      <a:pt x="23753" y="1"/>
                    </a:moveTo>
                    <a:lnTo>
                      <a:pt x="23172" y="240"/>
                    </a:lnTo>
                    <a:lnTo>
                      <a:pt x="23172" y="7110"/>
                    </a:lnTo>
                    <a:lnTo>
                      <a:pt x="15722" y="3111"/>
                    </a:lnTo>
                    <a:lnTo>
                      <a:pt x="14150" y="3726"/>
                    </a:lnTo>
                    <a:lnTo>
                      <a:pt x="23138" y="8511"/>
                    </a:lnTo>
                    <a:lnTo>
                      <a:pt x="23138" y="9092"/>
                    </a:lnTo>
                    <a:lnTo>
                      <a:pt x="9160" y="9092"/>
                    </a:lnTo>
                    <a:lnTo>
                      <a:pt x="9160" y="5674"/>
                    </a:lnTo>
                    <a:lnTo>
                      <a:pt x="7861" y="6187"/>
                    </a:lnTo>
                    <a:lnTo>
                      <a:pt x="7861" y="9092"/>
                    </a:lnTo>
                    <a:lnTo>
                      <a:pt x="513" y="9092"/>
                    </a:lnTo>
                    <a:lnTo>
                      <a:pt x="1" y="9331"/>
                    </a:lnTo>
                    <a:lnTo>
                      <a:pt x="1" y="10391"/>
                    </a:lnTo>
                    <a:lnTo>
                      <a:pt x="7861" y="10391"/>
                    </a:lnTo>
                    <a:lnTo>
                      <a:pt x="7861" y="18456"/>
                    </a:lnTo>
                    <a:lnTo>
                      <a:pt x="1" y="14287"/>
                    </a:lnTo>
                    <a:lnTo>
                      <a:pt x="1" y="15722"/>
                    </a:lnTo>
                    <a:lnTo>
                      <a:pt x="6289" y="19106"/>
                    </a:lnTo>
                    <a:lnTo>
                      <a:pt x="1" y="19106"/>
                    </a:lnTo>
                    <a:lnTo>
                      <a:pt x="1" y="20370"/>
                    </a:lnTo>
                    <a:lnTo>
                      <a:pt x="7861" y="20370"/>
                    </a:lnTo>
                    <a:lnTo>
                      <a:pt x="7861" y="30794"/>
                    </a:lnTo>
                    <a:lnTo>
                      <a:pt x="1" y="30794"/>
                    </a:lnTo>
                    <a:lnTo>
                      <a:pt x="1" y="32093"/>
                    </a:lnTo>
                    <a:lnTo>
                      <a:pt x="7861" y="32093"/>
                    </a:lnTo>
                    <a:lnTo>
                      <a:pt x="7861" y="51437"/>
                    </a:lnTo>
                    <a:lnTo>
                      <a:pt x="7861" y="51949"/>
                    </a:lnTo>
                    <a:lnTo>
                      <a:pt x="9160" y="51949"/>
                    </a:lnTo>
                    <a:lnTo>
                      <a:pt x="9160" y="51437"/>
                    </a:lnTo>
                    <a:lnTo>
                      <a:pt x="9160" y="32093"/>
                    </a:lnTo>
                    <a:lnTo>
                      <a:pt x="23138" y="32093"/>
                    </a:lnTo>
                    <a:lnTo>
                      <a:pt x="23138" y="51437"/>
                    </a:lnTo>
                    <a:lnTo>
                      <a:pt x="23138" y="51949"/>
                    </a:lnTo>
                    <a:lnTo>
                      <a:pt x="24403" y="51949"/>
                    </a:lnTo>
                    <a:lnTo>
                      <a:pt x="24403" y="51437"/>
                    </a:lnTo>
                    <a:lnTo>
                      <a:pt x="24403" y="32093"/>
                    </a:lnTo>
                    <a:lnTo>
                      <a:pt x="38381" y="32093"/>
                    </a:lnTo>
                    <a:lnTo>
                      <a:pt x="38381" y="51437"/>
                    </a:lnTo>
                    <a:lnTo>
                      <a:pt x="38381" y="51949"/>
                    </a:lnTo>
                    <a:lnTo>
                      <a:pt x="39645" y="51949"/>
                    </a:lnTo>
                    <a:lnTo>
                      <a:pt x="39645" y="51437"/>
                    </a:lnTo>
                    <a:lnTo>
                      <a:pt x="39645" y="32093"/>
                    </a:lnTo>
                    <a:lnTo>
                      <a:pt x="47472" y="32093"/>
                    </a:lnTo>
                    <a:lnTo>
                      <a:pt x="47472" y="30794"/>
                    </a:lnTo>
                    <a:lnTo>
                      <a:pt x="39714" y="30794"/>
                    </a:lnTo>
                    <a:lnTo>
                      <a:pt x="39714" y="20370"/>
                    </a:lnTo>
                    <a:lnTo>
                      <a:pt x="47472" y="20370"/>
                    </a:lnTo>
                    <a:lnTo>
                      <a:pt x="47472" y="19106"/>
                    </a:lnTo>
                    <a:lnTo>
                      <a:pt x="40602" y="19106"/>
                    </a:lnTo>
                    <a:lnTo>
                      <a:pt x="47472" y="15415"/>
                    </a:lnTo>
                    <a:lnTo>
                      <a:pt x="47472" y="14013"/>
                    </a:lnTo>
                    <a:lnTo>
                      <a:pt x="39714" y="18149"/>
                    </a:lnTo>
                    <a:lnTo>
                      <a:pt x="39714" y="10425"/>
                    </a:lnTo>
                    <a:lnTo>
                      <a:pt x="46549" y="10425"/>
                    </a:lnTo>
                    <a:lnTo>
                      <a:pt x="46549" y="9126"/>
                    </a:lnTo>
                    <a:lnTo>
                      <a:pt x="39714" y="9126"/>
                    </a:lnTo>
                    <a:lnTo>
                      <a:pt x="39714" y="6221"/>
                    </a:lnTo>
                    <a:lnTo>
                      <a:pt x="38928" y="5948"/>
                    </a:lnTo>
                    <a:lnTo>
                      <a:pt x="38415" y="5948"/>
                    </a:lnTo>
                    <a:lnTo>
                      <a:pt x="38415" y="9126"/>
                    </a:lnTo>
                    <a:lnTo>
                      <a:pt x="24437" y="9126"/>
                    </a:lnTo>
                    <a:lnTo>
                      <a:pt x="24437" y="8545"/>
                    </a:lnTo>
                    <a:lnTo>
                      <a:pt x="33425" y="3760"/>
                    </a:lnTo>
                    <a:lnTo>
                      <a:pt x="31853" y="3145"/>
                    </a:lnTo>
                    <a:lnTo>
                      <a:pt x="24437" y="7144"/>
                    </a:lnTo>
                    <a:lnTo>
                      <a:pt x="24437" y="240"/>
                    </a:lnTo>
                    <a:lnTo>
                      <a:pt x="2375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2" name="Google Shape;1732;p50"/>
              <p:cNvSpPr/>
              <p:nvPr/>
            </p:nvSpPr>
            <p:spPr>
              <a:xfrm>
                <a:off x="6917691" y="3631304"/>
                <a:ext cx="125137" cy="3578"/>
              </a:xfrm>
              <a:custGeom>
                <a:avLst/>
                <a:gdLst/>
                <a:ahLst/>
                <a:cxnLst/>
                <a:rect l="l" t="t" r="r" b="b"/>
                <a:pathLst>
                  <a:path w="5981" h="171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3" name="Google Shape;1733;p50"/>
              <p:cNvSpPr/>
              <p:nvPr/>
            </p:nvSpPr>
            <p:spPr>
              <a:xfrm>
                <a:off x="6855468" y="3591259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2" y="171"/>
                    </a:lnTo>
                    <a:lnTo>
                      <a:pt x="5982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4" name="Google Shape;1734;p50"/>
              <p:cNvSpPr/>
              <p:nvPr/>
            </p:nvSpPr>
            <p:spPr>
              <a:xfrm>
                <a:off x="6855468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2" y="171"/>
                    </a:lnTo>
                    <a:lnTo>
                      <a:pt x="5982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5" name="Google Shape;1735;p50"/>
              <p:cNvSpPr/>
              <p:nvPr/>
            </p:nvSpPr>
            <p:spPr>
              <a:xfrm>
                <a:off x="6792554" y="4357794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6" name="Google Shape;1736;p50"/>
              <p:cNvSpPr/>
              <p:nvPr/>
            </p:nvSpPr>
            <p:spPr>
              <a:xfrm>
                <a:off x="6855468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2" y="171"/>
                    </a:lnTo>
                    <a:lnTo>
                      <a:pt x="5982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7" name="Google Shape;1737;p50"/>
              <p:cNvSpPr/>
              <p:nvPr/>
            </p:nvSpPr>
            <p:spPr>
              <a:xfrm>
                <a:off x="6731042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2" y="171"/>
                    </a:lnTo>
                    <a:lnTo>
                      <a:pt x="5982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8" name="Google Shape;1738;p50"/>
              <p:cNvSpPr/>
              <p:nvPr/>
            </p:nvSpPr>
            <p:spPr>
              <a:xfrm>
                <a:off x="6731042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2" y="171"/>
                    </a:lnTo>
                    <a:lnTo>
                      <a:pt x="5982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9" name="Google Shape;1739;p50"/>
              <p:cNvSpPr/>
              <p:nvPr/>
            </p:nvSpPr>
            <p:spPr>
              <a:xfrm>
                <a:off x="6605926" y="4560156"/>
                <a:ext cx="125137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1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0" name="Google Shape;1740;p50"/>
              <p:cNvSpPr/>
              <p:nvPr/>
            </p:nvSpPr>
            <p:spPr>
              <a:xfrm>
                <a:off x="6542992" y="3470411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" name="Google Shape;1741;p50"/>
              <p:cNvSpPr/>
              <p:nvPr/>
            </p:nvSpPr>
            <p:spPr>
              <a:xfrm>
                <a:off x="6480789" y="3430365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2" name="Google Shape;1742;p50"/>
              <p:cNvSpPr/>
              <p:nvPr/>
            </p:nvSpPr>
            <p:spPr>
              <a:xfrm>
                <a:off x="6605926" y="4560156"/>
                <a:ext cx="125137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1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" name="Google Shape;1743;p50"/>
              <p:cNvSpPr/>
              <p:nvPr/>
            </p:nvSpPr>
            <p:spPr>
              <a:xfrm>
                <a:off x="6480789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4" name="Google Shape;1744;p50"/>
              <p:cNvSpPr/>
              <p:nvPr/>
            </p:nvSpPr>
            <p:spPr>
              <a:xfrm>
                <a:off x="6417855" y="3470411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2" y="171"/>
                    </a:lnTo>
                    <a:lnTo>
                      <a:pt x="5982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5" name="Google Shape;1745;p50"/>
              <p:cNvSpPr/>
              <p:nvPr/>
            </p:nvSpPr>
            <p:spPr>
              <a:xfrm>
                <a:off x="6480789" y="3430365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6" name="Google Shape;1746;p50"/>
              <p:cNvSpPr/>
              <p:nvPr/>
            </p:nvSpPr>
            <p:spPr>
              <a:xfrm>
                <a:off x="6480789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7" name="Google Shape;1747;p50"/>
              <p:cNvSpPr/>
              <p:nvPr/>
            </p:nvSpPr>
            <p:spPr>
              <a:xfrm>
                <a:off x="6355652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8" name="Google Shape;1748;p50"/>
              <p:cNvSpPr/>
              <p:nvPr/>
            </p:nvSpPr>
            <p:spPr>
              <a:xfrm>
                <a:off x="6293429" y="3550502"/>
                <a:ext cx="125158" cy="3578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1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2" y="171"/>
                    </a:lnTo>
                    <a:lnTo>
                      <a:pt x="5982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9" name="Google Shape;1749;p50"/>
              <p:cNvSpPr/>
              <p:nvPr/>
            </p:nvSpPr>
            <p:spPr>
              <a:xfrm>
                <a:off x="6355652" y="35104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0" name="Google Shape;1750;p50"/>
              <p:cNvSpPr/>
              <p:nvPr/>
            </p:nvSpPr>
            <p:spPr>
              <a:xfrm>
                <a:off x="6355652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1" name="Google Shape;1751;p50"/>
              <p:cNvSpPr/>
              <p:nvPr/>
            </p:nvSpPr>
            <p:spPr>
              <a:xfrm>
                <a:off x="6231227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2" name="Google Shape;1752;p50"/>
              <p:cNvSpPr/>
              <p:nvPr/>
            </p:nvSpPr>
            <p:spPr>
              <a:xfrm>
                <a:off x="6168313" y="4357794"/>
                <a:ext cx="125137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1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3" name="Google Shape;1753;p50"/>
              <p:cNvSpPr/>
              <p:nvPr/>
            </p:nvSpPr>
            <p:spPr>
              <a:xfrm>
                <a:off x="6231227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4" name="Google Shape;1754;p50"/>
              <p:cNvSpPr/>
              <p:nvPr/>
            </p:nvSpPr>
            <p:spPr>
              <a:xfrm>
                <a:off x="6106090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2" y="171"/>
                    </a:lnTo>
                    <a:lnTo>
                      <a:pt x="5982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5" name="Google Shape;1755;p50"/>
              <p:cNvSpPr/>
              <p:nvPr/>
            </p:nvSpPr>
            <p:spPr>
              <a:xfrm>
                <a:off x="6043176" y="3631304"/>
                <a:ext cx="125158" cy="3578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1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6" name="Google Shape;1756;p50"/>
              <p:cNvSpPr/>
              <p:nvPr/>
            </p:nvSpPr>
            <p:spPr>
              <a:xfrm>
                <a:off x="6106090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2" y="171"/>
                    </a:lnTo>
                    <a:lnTo>
                      <a:pt x="5982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7" name="Google Shape;1757;p50"/>
              <p:cNvSpPr/>
              <p:nvPr/>
            </p:nvSpPr>
            <p:spPr>
              <a:xfrm>
                <a:off x="6040310" y="4525822"/>
                <a:ext cx="1028989" cy="45799"/>
              </a:xfrm>
              <a:custGeom>
                <a:avLst/>
                <a:gdLst/>
                <a:ahLst/>
                <a:cxnLst/>
                <a:rect l="l" t="t" r="r" b="b"/>
                <a:pathLst>
                  <a:path w="49181" h="2189" extrusionOk="0">
                    <a:moveTo>
                      <a:pt x="0" y="1"/>
                    </a:moveTo>
                    <a:lnTo>
                      <a:pt x="0" y="2188"/>
                    </a:lnTo>
                    <a:lnTo>
                      <a:pt x="49180" y="2188"/>
                    </a:lnTo>
                    <a:lnTo>
                      <a:pt x="4918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8" name="Google Shape;1758;p50"/>
              <p:cNvSpPr/>
              <p:nvPr/>
            </p:nvSpPr>
            <p:spPr>
              <a:xfrm>
                <a:off x="6735475" y="3730482"/>
                <a:ext cx="107270" cy="127292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6084" extrusionOk="0">
                    <a:moveTo>
                      <a:pt x="1" y="0"/>
                    </a:moveTo>
                    <a:lnTo>
                      <a:pt x="1" y="6084"/>
                    </a:lnTo>
                    <a:lnTo>
                      <a:pt x="5127" y="6084"/>
                    </a:lnTo>
                    <a:lnTo>
                      <a:pt x="51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9" name="Google Shape;1759;p50"/>
              <p:cNvSpPr/>
              <p:nvPr/>
            </p:nvSpPr>
            <p:spPr>
              <a:xfrm>
                <a:off x="6727608" y="3721904"/>
                <a:ext cx="123736" cy="143026"/>
              </a:xfrm>
              <a:custGeom>
                <a:avLst/>
                <a:gdLst/>
                <a:ahLst/>
                <a:cxnLst/>
                <a:rect l="l" t="t" r="r" b="b"/>
                <a:pathLst>
                  <a:path w="5914" h="6836" extrusionOk="0">
                    <a:moveTo>
                      <a:pt x="1880" y="410"/>
                    </a:moveTo>
                    <a:lnTo>
                      <a:pt x="1880" y="1948"/>
                    </a:lnTo>
                    <a:lnTo>
                      <a:pt x="377" y="1948"/>
                    </a:lnTo>
                    <a:lnTo>
                      <a:pt x="377" y="410"/>
                    </a:lnTo>
                    <a:close/>
                    <a:moveTo>
                      <a:pt x="3726" y="410"/>
                    </a:moveTo>
                    <a:lnTo>
                      <a:pt x="3726" y="1948"/>
                    </a:lnTo>
                    <a:lnTo>
                      <a:pt x="2256" y="1948"/>
                    </a:lnTo>
                    <a:lnTo>
                      <a:pt x="2256" y="410"/>
                    </a:lnTo>
                    <a:close/>
                    <a:moveTo>
                      <a:pt x="5503" y="410"/>
                    </a:moveTo>
                    <a:lnTo>
                      <a:pt x="5503" y="1948"/>
                    </a:lnTo>
                    <a:lnTo>
                      <a:pt x="4136" y="1948"/>
                    </a:lnTo>
                    <a:lnTo>
                      <a:pt x="4136" y="410"/>
                    </a:lnTo>
                    <a:close/>
                    <a:moveTo>
                      <a:pt x="5503" y="2359"/>
                    </a:moveTo>
                    <a:lnTo>
                      <a:pt x="5503" y="4477"/>
                    </a:lnTo>
                    <a:lnTo>
                      <a:pt x="4136" y="4477"/>
                    </a:lnTo>
                    <a:lnTo>
                      <a:pt x="4136" y="2359"/>
                    </a:lnTo>
                    <a:close/>
                    <a:moveTo>
                      <a:pt x="1880" y="2393"/>
                    </a:moveTo>
                    <a:lnTo>
                      <a:pt x="1880" y="4512"/>
                    </a:lnTo>
                    <a:lnTo>
                      <a:pt x="377" y="4512"/>
                    </a:lnTo>
                    <a:lnTo>
                      <a:pt x="377" y="2393"/>
                    </a:lnTo>
                    <a:close/>
                    <a:moveTo>
                      <a:pt x="3726" y="2393"/>
                    </a:moveTo>
                    <a:lnTo>
                      <a:pt x="3726" y="4512"/>
                    </a:lnTo>
                    <a:lnTo>
                      <a:pt x="2256" y="4512"/>
                    </a:lnTo>
                    <a:lnTo>
                      <a:pt x="2256" y="2393"/>
                    </a:lnTo>
                    <a:close/>
                    <a:moveTo>
                      <a:pt x="1880" y="4922"/>
                    </a:moveTo>
                    <a:lnTo>
                      <a:pt x="1880" y="6426"/>
                    </a:lnTo>
                    <a:lnTo>
                      <a:pt x="377" y="6426"/>
                    </a:lnTo>
                    <a:lnTo>
                      <a:pt x="377" y="4922"/>
                    </a:lnTo>
                    <a:close/>
                    <a:moveTo>
                      <a:pt x="3726" y="4922"/>
                    </a:moveTo>
                    <a:lnTo>
                      <a:pt x="3726" y="6426"/>
                    </a:lnTo>
                    <a:lnTo>
                      <a:pt x="2256" y="6426"/>
                    </a:lnTo>
                    <a:lnTo>
                      <a:pt x="2256" y="4922"/>
                    </a:lnTo>
                    <a:close/>
                    <a:moveTo>
                      <a:pt x="5503" y="4922"/>
                    </a:moveTo>
                    <a:lnTo>
                      <a:pt x="5503" y="6426"/>
                    </a:lnTo>
                    <a:lnTo>
                      <a:pt x="4136" y="6426"/>
                    </a:lnTo>
                    <a:lnTo>
                      <a:pt x="4136" y="4922"/>
                    </a:lnTo>
                    <a:close/>
                    <a:moveTo>
                      <a:pt x="1" y="0"/>
                    </a:moveTo>
                    <a:lnTo>
                      <a:pt x="1" y="376"/>
                    </a:lnTo>
                    <a:lnTo>
                      <a:pt x="1" y="6426"/>
                    </a:lnTo>
                    <a:lnTo>
                      <a:pt x="1" y="6836"/>
                    </a:lnTo>
                    <a:lnTo>
                      <a:pt x="5913" y="6836"/>
                    </a:lnTo>
                    <a:lnTo>
                      <a:pt x="5913" y="6426"/>
                    </a:lnTo>
                    <a:lnTo>
                      <a:pt x="5913" y="376"/>
                    </a:lnTo>
                    <a:lnTo>
                      <a:pt x="59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0" name="Google Shape;1760;p50"/>
              <p:cNvSpPr/>
              <p:nvPr/>
            </p:nvSpPr>
            <p:spPr>
              <a:xfrm>
                <a:off x="6499368" y="3730482"/>
                <a:ext cx="107291" cy="127292"/>
              </a:xfrm>
              <a:custGeom>
                <a:avLst/>
                <a:gdLst/>
                <a:ahLst/>
                <a:cxnLst/>
                <a:rect l="l" t="t" r="r" b="b"/>
                <a:pathLst>
                  <a:path w="5128" h="6084" extrusionOk="0">
                    <a:moveTo>
                      <a:pt x="1" y="0"/>
                    </a:moveTo>
                    <a:lnTo>
                      <a:pt x="1" y="6084"/>
                    </a:lnTo>
                    <a:lnTo>
                      <a:pt x="5127" y="6084"/>
                    </a:lnTo>
                    <a:lnTo>
                      <a:pt x="51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1" name="Google Shape;1761;p50"/>
              <p:cNvSpPr/>
              <p:nvPr/>
            </p:nvSpPr>
            <p:spPr>
              <a:xfrm>
                <a:off x="6491502" y="3721904"/>
                <a:ext cx="123024" cy="143026"/>
              </a:xfrm>
              <a:custGeom>
                <a:avLst/>
                <a:gdLst/>
                <a:ahLst/>
                <a:cxnLst/>
                <a:rect l="l" t="t" r="r" b="b"/>
                <a:pathLst>
                  <a:path w="5880" h="6836" extrusionOk="0">
                    <a:moveTo>
                      <a:pt x="1881" y="410"/>
                    </a:moveTo>
                    <a:lnTo>
                      <a:pt x="1881" y="1948"/>
                    </a:lnTo>
                    <a:lnTo>
                      <a:pt x="377" y="1948"/>
                    </a:lnTo>
                    <a:lnTo>
                      <a:pt x="377" y="410"/>
                    </a:lnTo>
                    <a:close/>
                    <a:moveTo>
                      <a:pt x="3726" y="410"/>
                    </a:moveTo>
                    <a:lnTo>
                      <a:pt x="3726" y="1948"/>
                    </a:lnTo>
                    <a:lnTo>
                      <a:pt x="2257" y="1948"/>
                    </a:lnTo>
                    <a:lnTo>
                      <a:pt x="2257" y="410"/>
                    </a:lnTo>
                    <a:close/>
                    <a:moveTo>
                      <a:pt x="5503" y="410"/>
                    </a:moveTo>
                    <a:lnTo>
                      <a:pt x="5503" y="1948"/>
                    </a:lnTo>
                    <a:lnTo>
                      <a:pt x="4136" y="1948"/>
                    </a:lnTo>
                    <a:lnTo>
                      <a:pt x="4136" y="410"/>
                    </a:lnTo>
                    <a:close/>
                    <a:moveTo>
                      <a:pt x="5503" y="2359"/>
                    </a:moveTo>
                    <a:lnTo>
                      <a:pt x="5503" y="4477"/>
                    </a:lnTo>
                    <a:lnTo>
                      <a:pt x="4136" y="4477"/>
                    </a:lnTo>
                    <a:lnTo>
                      <a:pt x="4136" y="2359"/>
                    </a:lnTo>
                    <a:close/>
                    <a:moveTo>
                      <a:pt x="1881" y="2393"/>
                    </a:moveTo>
                    <a:lnTo>
                      <a:pt x="1881" y="4512"/>
                    </a:lnTo>
                    <a:lnTo>
                      <a:pt x="377" y="4512"/>
                    </a:lnTo>
                    <a:lnTo>
                      <a:pt x="377" y="2393"/>
                    </a:lnTo>
                    <a:close/>
                    <a:moveTo>
                      <a:pt x="3726" y="2393"/>
                    </a:moveTo>
                    <a:lnTo>
                      <a:pt x="3726" y="4512"/>
                    </a:lnTo>
                    <a:lnTo>
                      <a:pt x="2257" y="4512"/>
                    </a:lnTo>
                    <a:lnTo>
                      <a:pt x="2257" y="2393"/>
                    </a:lnTo>
                    <a:close/>
                    <a:moveTo>
                      <a:pt x="1881" y="4922"/>
                    </a:moveTo>
                    <a:lnTo>
                      <a:pt x="1881" y="6426"/>
                    </a:lnTo>
                    <a:lnTo>
                      <a:pt x="377" y="6426"/>
                    </a:lnTo>
                    <a:lnTo>
                      <a:pt x="377" y="4922"/>
                    </a:lnTo>
                    <a:close/>
                    <a:moveTo>
                      <a:pt x="3726" y="4922"/>
                    </a:moveTo>
                    <a:lnTo>
                      <a:pt x="3726" y="6426"/>
                    </a:lnTo>
                    <a:lnTo>
                      <a:pt x="2257" y="6426"/>
                    </a:lnTo>
                    <a:lnTo>
                      <a:pt x="2257" y="4922"/>
                    </a:lnTo>
                    <a:close/>
                    <a:moveTo>
                      <a:pt x="5503" y="4922"/>
                    </a:moveTo>
                    <a:lnTo>
                      <a:pt x="5503" y="6426"/>
                    </a:lnTo>
                    <a:lnTo>
                      <a:pt x="4136" y="6426"/>
                    </a:lnTo>
                    <a:lnTo>
                      <a:pt x="4136" y="4922"/>
                    </a:lnTo>
                    <a:close/>
                    <a:moveTo>
                      <a:pt x="1" y="0"/>
                    </a:moveTo>
                    <a:lnTo>
                      <a:pt x="1" y="376"/>
                    </a:lnTo>
                    <a:lnTo>
                      <a:pt x="1" y="6426"/>
                    </a:lnTo>
                    <a:lnTo>
                      <a:pt x="1" y="6836"/>
                    </a:lnTo>
                    <a:lnTo>
                      <a:pt x="5879" y="6836"/>
                    </a:lnTo>
                    <a:lnTo>
                      <a:pt x="5879" y="6426"/>
                    </a:lnTo>
                    <a:lnTo>
                      <a:pt x="5879" y="376"/>
                    </a:lnTo>
                    <a:lnTo>
                      <a:pt x="587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2" name="Google Shape;1762;p50"/>
              <p:cNvSpPr/>
              <p:nvPr/>
            </p:nvSpPr>
            <p:spPr>
              <a:xfrm>
                <a:off x="6495079" y="3531190"/>
                <a:ext cx="115157" cy="133025"/>
              </a:xfrm>
              <a:custGeom>
                <a:avLst/>
                <a:gdLst/>
                <a:ahLst/>
                <a:cxnLst/>
                <a:rect l="l" t="t" r="r" b="b"/>
                <a:pathLst>
                  <a:path w="5504" h="6358" extrusionOk="0">
                    <a:moveTo>
                      <a:pt x="5127" y="376"/>
                    </a:moveTo>
                    <a:lnTo>
                      <a:pt x="5127" y="5981"/>
                    </a:lnTo>
                    <a:lnTo>
                      <a:pt x="377" y="5981"/>
                    </a:lnTo>
                    <a:lnTo>
                      <a:pt x="377" y="376"/>
                    </a:lnTo>
                    <a:close/>
                    <a:moveTo>
                      <a:pt x="1" y="0"/>
                    </a:moveTo>
                    <a:lnTo>
                      <a:pt x="1" y="376"/>
                    </a:lnTo>
                    <a:lnTo>
                      <a:pt x="1" y="5981"/>
                    </a:lnTo>
                    <a:lnTo>
                      <a:pt x="1" y="6357"/>
                    </a:lnTo>
                    <a:lnTo>
                      <a:pt x="5503" y="6357"/>
                    </a:lnTo>
                    <a:lnTo>
                      <a:pt x="5503" y="5981"/>
                    </a:lnTo>
                    <a:lnTo>
                      <a:pt x="5503" y="376"/>
                    </a:lnTo>
                    <a:lnTo>
                      <a:pt x="550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3" name="Google Shape;1763;p50"/>
              <p:cNvSpPr/>
              <p:nvPr/>
            </p:nvSpPr>
            <p:spPr>
              <a:xfrm>
                <a:off x="6502946" y="3539057"/>
                <a:ext cx="99424" cy="117292"/>
              </a:xfrm>
              <a:custGeom>
                <a:avLst/>
                <a:gdLst/>
                <a:ahLst/>
                <a:cxnLst/>
                <a:rect l="l" t="t" r="r" b="b"/>
                <a:pathLst>
                  <a:path w="4752" h="5606" extrusionOk="0">
                    <a:moveTo>
                      <a:pt x="1" y="0"/>
                    </a:moveTo>
                    <a:lnTo>
                      <a:pt x="1" y="5605"/>
                    </a:lnTo>
                    <a:lnTo>
                      <a:pt x="4751" y="5605"/>
                    </a:lnTo>
                    <a:lnTo>
                      <a:pt x="475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4" name="Google Shape;1764;p50"/>
              <p:cNvSpPr/>
              <p:nvPr/>
            </p:nvSpPr>
            <p:spPr>
              <a:xfrm>
                <a:off x="6502235" y="3568370"/>
                <a:ext cx="103713" cy="8599"/>
              </a:xfrm>
              <a:custGeom>
                <a:avLst/>
                <a:gdLst/>
                <a:ahLst/>
                <a:cxnLst/>
                <a:rect l="l" t="t" r="r" b="b"/>
                <a:pathLst>
                  <a:path w="4957" h="411" extrusionOk="0">
                    <a:moveTo>
                      <a:pt x="1" y="0"/>
                    </a:moveTo>
                    <a:lnTo>
                      <a:pt x="1" y="411"/>
                    </a:lnTo>
                    <a:lnTo>
                      <a:pt x="4956" y="411"/>
                    </a:lnTo>
                    <a:lnTo>
                      <a:pt x="495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5" name="Google Shape;1765;p50"/>
              <p:cNvSpPr/>
              <p:nvPr/>
            </p:nvSpPr>
            <p:spPr>
              <a:xfrm>
                <a:off x="6499368" y="3619148"/>
                <a:ext cx="107291" cy="7867"/>
              </a:xfrm>
              <a:custGeom>
                <a:avLst/>
                <a:gdLst/>
                <a:ahLst/>
                <a:cxnLst/>
                <a:rect l="l" t="t" r="r" b="b"/>
                <a:pathLst>
                  <a:path w="5128" h="376" extrusionOk="0">
                    <a:moveTo>
                      <a:pt x="1" y="0"/>
                    </a:moveTo>
                    <a:lnTo>
                      <a:pt x="1" y="376"/>
                    </a:lnTo>
                    <a:lnTo>
                      <a:pt x="5127" y="376"/>
                    </a:lnTo>
                    <a:lnTo>
                      <a:pt x="512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6" name="Google Shape;1766;p50"/>
              <p:cNvSpPr/>
              <p:nvPr/>
            </p:nvSpPr>
            <p:spPr>
              <a:xfrm>
                <a:off x="6531547" y="3538346"/>
                <a:ext cx="7888" cy="120848"/>
              </a:xfrm>
              <a:custGeom>
                <a:avLst/>
                <a:gdLst/>
                <a:ahLst/>
                <a:cxnLst/>
                <a:rect l="l" t="t" r="r" b="b"/>
                <a:pathLst>
                  <a:path w="377" h="5776" extrusionOk="0">
                    <a:moveTo>
                      <a:pt x="1" y="0"/>
                    </a:moveTo>
                    <a:lnTo>
                      <a:pt x="1" y="5776"/>
                    </a:lnTo>
                    <a:lnTo>
                      <a:pt x="377" y="5776"/>
                    </a:lnTo>
                    <a:lnTo>
                      <a:pt x="37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7" name="Google Shape;1767;p50"/>
              <p:cNvSpPr/>
              <p:nvPr/>
            </p:nvSpPr>
            <p:spPr>
              <a:xfrm>
                <a:off x="6568015" y="3538346"/>
                <a:ext cx="8599" cy="120848"/>
              </a:xfrm>
              <a:custGeom>
                <a:avLst/>
                <a:gdLst/>
                <a:ahLst/>
                <a:cxnLst/>
                <a:rect l="l" t="t" r="r" b="b"/>
                <a:pathLst>
                  <a:path w="411" h="5776" extrusionOk="0">
                    <a:moveTo>
                      <a:pt x="1" y="0"/>
                    </a:moveTo>
                    <a:lnTo>
                      <a:pt x="1" y="5776"/>
                    </a:lnTo>
                    <a:lnTo>
                      <a:pt x="411" y="5776"/>
                    </a:lnTo>
                    <a:lnTo>
                      <a:pt x="4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8" name="Google Shape;1768;p50"/>
              <p:cNvSpPr/>
              <p:nvPr/>
            </p:nvSpPr>
            <p:spPr>
              <a:xfrm>
                <a:off x="6267149" y="3730482"/>
                <a:ext cx="107270" cy="127292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6084" extrusionOk="0">
                    <a:moveTo>
                      <a:pt x="0" y="0"/>
                    </a:moveTo>
                    <a:lnTo>
                      <a:pt x="0" y="6084"/>
                    </a:lnTo>
                    <a:lnTo>
                      <a:pt x="5127" y="6084"/>
                    </a:lnTo>
                    <a:lnTo>
                      <a:pt x="51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9" name="Google Shape;1769;p50"/>
              <p:cNvSpPr/>
              <p:nvPr/>
            </p:nvSpPr>
            <p:spPr>
              <a:xfrm>
                <a:off x="6259282" y="3721904"/>
                <a:ext cx="123003" cy="143026"/>
              </a:xfrm>
              <a:custGeom>
                <a:avLst/>
                <a:gdLst/>
                <a:ahLst/>
                <a:cxnLst/>
                <a:rect l="l" t="t" r="r" b="b"/>
                <a:pathLst>
                  <a:path w="5879" h="6836" extrusionOk="0">
                    <a:moveTo>
                      <a:pt x="1880" y="410"/>
                    </a:moveTo>
                    <a:lnTo>
                      <a:pt x="1880" y="1948"/>
                    </a:lnTo>
                    <a:lnTo>
                      <a:pt x="376" y="1948"/>
                    </a:lnTo>
                    <a:lnTo>
                      <a:pt x="376" y="410"/>
                    </a:lnTo>
                    <a:close/>
                    <a:moveTo>
                      <a:pt x="3691" y="410"/>
                    </a:moveTo>
                    <a:lnTo>
                      <a:pt x="3691" y="1948"/>
                    </a:lnTo>
                    <a:lnTo>
                      <a:pt x="2256" y="1948"/>
                    </a:lnTo>
                    <a:lnTo>
                      <a:pt x="2256" y="410"/>
                    </a:lnTo>
                    <a:close/>
                    <a:moveTo>
                      <a:pt x="5503" y="410"/>
                    </a:moveTo>
                    <a:lnTo>
                      <a:pt x="5503" y="1948"/>
                    </a:lnTo>
                    <a:lnTo>
                      <a:pt x="4135" y="1948"/>
                    </a:lnTo>
                    <a:lnTo>
                      <a:pt x="4135" y="410"/>
                    </a:lnTo>
                    <a:close/>
                    <a:moveTo>
                      <a:pt x="5503" y="2359"/>
                    </a:moveTo>
                    <a:lnTo>
                      <a:pt x="5503" y="4477"/>
                    </a:lnTo>
                    <a:lnTo>
                      <a:pt x="4135" y="4477"/>
                    </a:lnTo>
                    <a:lnTo>
                      <a:pt x="4135" y="2359"/>
                    </a:lnTo>
                    <a:close/>
                    <a:moveTo>
                      <a:pt x="1880" y="2393"/>
                    </a:moveTo>
                    <a:lnTo>
                      <a:pt x="1880" y="4512"/>
                    </a:lnTo>
                    <a:lnTo>
                      <a:pt x="376" y="4512"/>
                    </a:lnTo>
                    <a:lnTo>
                      <a:pt x="376" y="2393"/>
                    </a:lnTo>
                    <a:close/>
                    <a:moveTo>
                      <a:pt x="3691" y="2393"/>
                    </a:moveTo>
                    <a:lnTo>
                      <a:pt x="3691" y="4512"/>
                    </a:lnTo>
                    <a:lnTo>
                      <a:pt x="2256" y="4512"/>
                    </a:lnTo>
                    <a:lnTo>
                      <a:pt x="2256" y="2393"/>
                    </a:lnTo>
                    <a:close/>
                    <a:moveTo>
                      <a:pt x="1880" y="4922"/>
                    </a:moveTo>
                    <a:lnTo>
                      <a:pt x="1880" y="6426"/>
                    </a:lnTo>
                    <a:lnTo>
                      <a:pt x="376" y="6426"/>
                    </a:lnTo>
                    <a:lnTo>
                      <a:pt x="376" y="4922"/>
                    </a:lnTo>
                    <a:close/>
                    <a:moveTo>
                      <a:pt x="3691" y="4922"/>
                    </a:moveTo>
                    <a:lnTo>
                      <a:pt x="3691" y="6426"/>
                    </a:lnTo>
                    <a:lnTo>
                      <a:pt x="2256" y="6426"/>
                    </a:lnTo>
                    <a:lnTo>
                      <a:pt x="2256" y="4922"/>
                    </a:lnTo>
                    <a:close/>
                    <a:moveTo>
                      <a:pt x="5503" y="4922"/>
                    </a:moveTo>
                    <a:lnTo>
                      <a:pt x="5503" y="6426"/>
                    </a:lnTo>
                    <a:lnTo>
                      <a:pt x="4135" y="6426"/>
                    </a:lnTo>
                    <a:lnTo>
                      <a:pt x="4135" y="4922"/>
                    </a:lnTo>
                    <a:close/>
                    <a:moveTo>
                      <a:pt x="0" y="0"/>
                    </a:moveTo>
                    <a:lnTo>
                      <a:pt x="0" y="376"/>
                    </a:lnTo>
                    <a:lnTo>
                      <a:pt x="0" y="6426"/>
                    </a:lnTo>
                    <a:lnTo>
                      <a:pt x="0" y="6836"/>
                    </a:lnTo>
                    <a:lnTo>
                      <a:pt x="5878" y="6836"/>
                    </a:lnTo>
                    <a:lnTo>
                      <a:pt x="5878" y="6426"/>
                    </a:lnTo>
                    <a:lnTo>
                      <a:pt x="5878" y="376"/>
                    </a:lnTo>
                    <a:lnTo>
                      <a:pt x="58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0" name="Google Shape;1770;p50"/>
              <p:cNvSpPr/>
              <p:nvPr/>
            </p:nvSpPr>
            <p:spPr>
              <a:xfrm>
                <a:off x="6735475" y="3955876"/>
                <a:ext cx="107270" cy="126581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6050" extrusionOk="0">
                    <a:moveTo>
                      <a:pt x="1" y="1"/>
                    </a:moveTo>
                    <a:lnTo>
                      <a:pt x="1" y="6050"/>
                    </a:lnTo>
                    <a:lnTo>
                      <a:pt x="5127" y="6050"/>
                    </a:lnTo>
                    <a:lnTo>
                      <a:pt x="512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1" name="Google Shape;1771;p50"/>
              <p:cNvSpPr/>
              <p:nvPr/>
            </p:nvSpPr>
            <p:spPr>
              <a:xfrm>
                <a:off x="6727608" y="3948009"/>
                <a:ext cx="123736" cy="143047"/>
              </a:xfrm>
              <a:custGeom>
                <a:avLst/>
                <a:gdLst/>
                <a:ahLst/>
                <a:cxnLst/>
                <a:rect l="l" t="t" r="r" b="b"/>
                <a:pathLst>
                  <a:path w="5914" h="6837" extrusionOk="0">
                    <a:moveTo>
                      <a:pt x="1880" y="377"/>
                    </a:moveTo>
                    <a:lnTo>
                      <a:pt x="1880" y="1915"/>
                    </a:lnTo>
                    <a:lnTo>
                      <a:pt x="377" y="1915"/>
                    </a:lnTo>
                    <a:lnTo>
                      <a:pt x="377" y="377"/>
                    </a:lnTo>
                    <a:close/>
                    <a:moveTo>
                      <a:pt x="3726" y="411"/>
                    </a:moveTo>
                    <a:lnTo>
                      <a:pt x="3726" y="1949"/>
                    </a:lnTo>
                    <a:lnTo>
                      <a:pt x="2256" y="1949"/>
                    </a:lnTo>
                    <a:lnTo>
                      <a:pt x="2256" y="411"/>
                    </a:lnTo>
                    <a:close/>
                    <a:moveTo>
                      <a:pt x="5503" y="411"/>
                    </a:moveTo>
                    <a:lnTo>
                      <a:pt x="5503" y="1949"/>
                    </a:lnTo>
                    <a:lnTo>
                      <a:pt x="4136" y="1949"/>
                    </a:lnTo>
                    <a:lnTo>
                      <a:pt x="4136" y="411"/>
                    </a:lnTo>
                    <a:close/>
                    <a:moveTo>
                      <a:pt x="1880" y="2359"/>
                    </a:moveTo>
                    <a:lnTo>
                      <a:pt x="1880" y="4478"/>
                    </a:lnTo>
                    <a:lnTo>
                      <a:pt x="377" y="4478"/>
                    </a:lnTo>
                    <a:lnTo>
                      <a:pt x="377" y="2359"/>
                    </a:lnTo>
                    <a:close/>
                    <a:moveTo>
                      <a:pt x="3726" y="2359"/>
                    </a:moveTo>
                    <a:lnTo>
                      <a:pt x="3726" y="4478"/>
                    </a:lnTo>
                    <a:lnTo>
                      <a:pt x="2256" y="4478"/>
                    </a:lnTo>
                    <a:lnTo>
                      <a:pt x="2256" y="2359"/>
                    </a:lnTo>
                    <a:close/>
                    <a:moveTo>
                      <a:pt x="5503" y="2359"/>
                    </a:moveTo>
                    <a:lnTo>
                      <a:pt x="5503" y="4478"/>
                    </a:lnTo>
                    <a:lnTo>
                      <a:pt x="4136" y="4478"/>
                    </a:lnTo>
                    <a:lnTo>
                      <a:pt x="4136" y="2359"/>
                    </a:lnTo>
                    <a:close/>
                    <a:moveTo>
                      <a:pt x="1880" y="4922"/>
                    </a:moveTo>
                    <a:lnTo>
                      <a:pt x="1880" y="6460"/>
                    </a:lnTo>
                    <a:lnTo>
                      <a:pt x="377" y="6460"/>
                    </a:lnTo>
                    <a:lnTo>
                      <a:pt x="377" y="4922"/>
                    </a:lnTo>
                    <a:close/>
                    <a:moveTo>
                      <a:pt x="3726" y="4922"/>
                    </a:moveTo>
                    <a:lnTo>
                      <a:pt x="3726" y="6460"/>
                    </a:lnTo>
                    <a:lnTo>
                      <a:pt x="2256" y="6460"/>
                    </a:lnTo>
                    <a:lnTo>
                      <a:pt x="2256" y="4922"/>
                    </a:lnTo>
                    <a:close/>
                    <a:moveTo>
                      <a:pt x="5503" y="4922"/>
                    </a:moveTo>
                    <a:lnTo>
                      <a:pt x="5503" y="6460"/>
                    </a:lnTo>
                    <a:lnTo>
                      <a:pt x="4136" y="6460"/>
                    </a:lnTo>
                    <a:lnTo>
                      <a:pt x="4136" y="4922"/>
                    </a:lnTo>
                    <a:close/>
                    <a:moveTo>
                      <a:pt x="1" y="1"/>
                    </a:moveTo>
                    <a:lnTo>
                      <a:pt x="1" y="377"/>
                    </a:lnTo>
                    <a:lnTo>
                      <a:pt x="1" y="6460"/>
                    </a:lnTo>
                    <a:lnTo>
                      <a:pt x="1" y="6836"/>
                    </a:lnTo>
                    <a:lnTo>
                      <a:pt x="5913" y="6836"/>
                    </a:lnTo>
                    <a:lnTo>
                      <a:pt x="5913" y="6460"/>
                    </a:lnTo>
                    <a:lnTo>
                      <a:pt x="5913" y="377"/>
                    </a:lnTo>
                    <a:lnTo>
                      <a:pt x="591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2" name="Google Shape;1772;p50"/>
              <p:cNvSpPr/>
              <p:nvPr/>
            </p:nvSpPr>
            <p:spPr>
              <a:xfrm>
                <a:off x="6499368" y="3955876"/>
                <a:ext cx="107291" cy="126581"/>
              </a:xfrm>
              <a:custGeom>
                <a:avLst/>
                <a:gdLst/>
                <a:ahLst/>
                <a:cxnLst/>
                <a:rect l="l" t="t" r="r" b="b"/>
                <a:pathLst>
                  <a:path w="5128" h="6050" extrusionOk="0">
                    <a:moveTo>
                      <a:pt x="1" y="1"/>
                    </a:moveTo>
                    <a:lnTo>
                      <a:pt x="1" y="6050"/>
                    </a:lnTo>
                    <a:lnTo>
                      <a:pt x="5127" y="6050"/>
                    </a:lnTo>
                    <a:lnTo>
                      <a:pt x="512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3" name="Google Shape;1773;p50"/>
              <p:cNvSpPr/>
              <p:nvPr/>
            </p:nvSpPr>
            <p:spPr>
              <a:xfrm>
                <a:off x="6491502" y="3948009"/>
                <a:ext cx="123024" cy="143047"/>
              </a:xfrm>
              <a:custGeom>
                <a:avLst/>
                <a:gdLst/>
                <a:ahLst/>
                <a:cxnLst/>
                <a:rect l="l" t="t" r="r" b="b"/>
                <a:pathLst>
                  <a:path w="5880" h="6837" extrusionOk="0">
                    <a:moveTo>
                      <a:pt x="1881" y="377"/>
                    </a:moveTo>
                    <a:lnTo>
                      <a:pt x="1881" y="1915"/>
                    </a:lnTo>
                    <a:lnTo>
                      <a:pt x="377" y="1915"/>
                    </a:lnTo>
                    <a:lnTo>
                      <a:pt x="377" y="377"/>
                    </a:lnTo>
                    <a:close/>
                    <a:moveTo>
                      <a:pt x="3726" y="411"/>
                    </a:moveTo>
                    <a:lnTo>
                      <a:pt x="3726" y="1949"/>
                    </a:lnTo>
                    <a:lnTo>
                      <a:pt x="2257" y="1949"/>
                    </a:lnTo>
                    <a:lnTo>
                      <a:pt x="2257" y="411"/>
                    </a:lnTo>
                    <a:close/>
                    <a:moveTo>
                      <a:pt x="5503" y="411"/>
                    </a:moveTo>
                    <a:lnTo>
                      <a:pt x="5503" y="1949"/>
                    </a:lnTo>
                    <a:lnTo>
                      <a:pt x="4136" y="1949"/>
                    </a:lnTo>
                    <a:lnTo>
                      <a:pt x="4136" y="411"/>
                    </a:lnTo>
                    <a:close/>
                    <a:moveTo>
                      <a:pt x="1881" y="2359"/>
                    </a:moveTo>
                    <a:lnTo>
                      <a:pt x="1881" y="4478"/>
                    </a:lnTo>
                    <a:lnTo>
                      <a:pt x="377" y="4478"/>
                    </a:lnTo>
                    <a:lnTo>
                      <a:pt x="377" y="2359"/>
                    </a:lnTo>
                    <a:close/>
                    <a:moveTo>
                      <a:pt x="3726" y="2359"/>
                    </a:moveTo>
                    <a:lnTo>
                      <a:pt x="3726" y="4478"/>
                    </a:lnTo>
                    <a:lnTo>
                      <a:pt x="2257" y="4478"/>
                    </a:lnTo>
                    <a:lnTo>
                      <a:pt x="2257" y="2359"/>
                    </a:lnTo>
                    <a:close/>
                    <a:moveTo>
                      <a:pt x="5503" y="2359"/>
                    </a:moveTo>
                    <a:lnTo>
                      <a:pt x="5503" y="4478"/>
                    </a:lnTo>
                    <a:lnTo>
                      <a:pt x="4136" y="4478"/>
                    </a:lnTo>
                    <a:lnTo>
                      <a:pt x="4136" y="2359"/>
                    </a:lnTo>
                    <a:close/>
                    <a:moveTo>
                      <a:pt x="1881" y="4922"/>
                    </a:moveTo>
                    <a:lnTo>
                      <a:pt x="1881" y="6460"/>
                    </a:lnTo>
                    <a:lnTo>
                      <a:pt x="377" y="6460"/>
                    </a:lnTo>
                    <a:lnTo>
                      <a:pt x="377" y="4922"/>
                    </a:lnTo>
                    <a:close/>
                    <a:moveTo>
                      <a:pt x="3726" y="4922"/>
                    </a:moveTo>
                    <a:lnTo>
                      <a:pt x="3726" y="6460"/>
                    </a:lnTo>
                    <a:lnTo>
                      <a:pt x="2257" y="6460"/>
                    </a:lnTo>
                    <a:lnTo>
                      <a:pt x="2257" y="4922"/>
                    </a:lnTo>
                    <a:close/>
                    <a:moveTo>
                      <a:pt x="5503" y="4922"/>
                    </a:moveTo>
                    <a:lnTo>
                      <a:pt x="5503" y="6460"/>
                    </a:lnTo>
                    <a:lnTo>
                      <a:pt x="4136" y="6460"/>
                    </a:lnTo>
                    <a:lnTo>
                      <a:pt x="4136" y="4922"/>
                    </a:lnTo>
                    <a:close/>
                    <a:moveTo>
                      <a:pt x="1" y="1"/>
                    </a:moveTo>
                    <a:lnTo>
                      <a:pt x="1" y="377"/>
                    </a:lnTo>
                    <a:lnTo>
                      <a:pt x="1" y="6460"/>
                    </a:lnTo>
                    <a:lnTo>
                      <a:pt x="1" y="6836"/>
                    </a:lnTo>
                    <a:lnTo>
                      <a:pt x="5879" y="6836"/>
                    </a:lnTo>
                    <a:lnTo>
                      <a:pt x="5879" y="6460"/>
                    </a:lnTo>
                    <a:lnTo>
                      <a:pt x="5879" y="377"/>
                    </a:lnTo>
                    <a:lnTo>
                      <a:pt x="587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4" name="Google Shape;1774;p50"/>
              <p:cNvSpPr/>
              <p:nvPr/>
            </p:nvSpPr>
            <p:spPr>
              <a:xfrm>
                <a:off x="6267150" y="3955876"/>
                <a:ext cx="107270" cy="126581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6050" extrusionOk="0">
                    <a:moveTo>
                      <a:pt x="0" y="1"/>
                    </a:moveTo>
                    <a:lnTo>
                      <a:pt x="0" y="6050"/>
                    </a:lnTo>
                    <a:lnTo>
                      <a:pt x="5127" y="6050"/>
                    </a:lnTo>
                    <a:lnTo>
                      <a:pt x="512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5" name="Google Shape;1775;p50"/>
              <p:cNvSpPr/>
              <p:nvPr/>
            </p:nvSpPr>
            <p:spPr>
              <a:xfrm>
                <a:off x="6259283" y="3948009"/>
                <a:ext cx="123003" cy="143047"/>
              </a:xfrm>
              <a:custGeom>
                <a:avLst/>
                <a:gdLst/>
                <a:ahLst/>
                <a:cxnLst/>
                <a:rect l="l" t="t" r="r" b="b"/>
                <a:pathLst>
                  <a:path w="5879" h="6837" extrusionOk="0">
                    <a:moveTo>
                      <a:pt x="1880" y="377"/>
                    </a:moveTo>
                    <a:lnTo>
                      <a:pt x="1880" y="1915"/>
                    </a:lnTo>
                    <a:lnTo>
                      <a:pt x="376" y="1915"/>
                    </a:lnTo>
                    <a:lnTo>
                      <a:pt x="376" y="377"/>
                    </a:lnTo>
                    <a:close/>
                    <a:moveTo>
                      <a:pt x="3691" y="411"/>
                    </a:moveTo>
                    <a:lnTo>
                      <a:pt x="3691" y="1949"/>
                    </a:lnTo>
                    <a:lnTo>
                      <a:pt x="2256" y="1949"/>
                    </a:lnTo>
                    <a:lnTo>
                      <a:pt x="2256" y="411"/>
                    </a:lnTo>
                    <a:close/>
                    <a:moveTo>
                      <a:pt x="5503" y="411"/>
                    </a:moveTo>
                    <a:lnTo>
                      <a:pt x="5503" y="1949"/>
                    </a:lnTo>
                    <a:lnTo>
                      <a:pt x="4135" y="1949"/>
                    </a:lnTo>
                    <a:lnTo>
                      <a:pt x="4135" y="411"/>
                    </a:lnTo>
                    <a:close/>
                    <a:moveTo>
                      <a:pt x="1880" y="2359"/>
                    </a:moveTo>
                    <a:lnTo>
                      <a:pt x="1880" y="4478"/>
                    </a:lnTo>
                    <a:lnTo>
                      <a:pt x="376" y="4478"/>
                    </a:lnTo>
                    <a:lnTo>
                      <a:pt x="376" y="2359"/>
                    </a:lnTo>
                    <a:close/>
                    <a:moveTo>
                      <a:pt x="3691" y="2359"/>
                    </a:moveTo>
                    <a:lnTo>
                      <a:pt x="3691" y="4478"/>
                    </a:lnTo>
                    <a:lnTo>
                      <a:pt x="2256" y="4478"/>
                    </a:lnTo>
                    <a:lnTo>
                      <a:pt x="2256" y="2359"/>
                    </a:lnTo>
                    <a:close/>
                    <a:moveTo>
                      <a:pt x="5503" y="2359"/>
                    </a:moveTo>
                    <a:lnTo>
                      <a:pt x="5503" y="4478"/>
                    </a:lnTo>
                    <a:lnTo>
                      <a:pt x="4135" y="4478"/>
                    </a:lnTo>
                    <a:lnTo>
                      <a:pt x="4135" y="2359"/>
                    </a:lnTo>
                    <a:close/>
                    <a:moveTo>
                      <a:pt x="1880" y="4922"/>
                    </a:moveTo>
                    <a:lnTo>
                      <a:pt x="1880" y="6460"/>
                    </a:lnTo>
                    <a:lnTo>
                      <a:pt x="376" y="6460"/>
                    </a:lnTo>
                    <a:lnTo>
                      <a:pt x="376" y="4922"/>
                    </a:lnTo>
                    <a:close/>
                    <a:moveTo>
                      <a:pt x="3691" y="4922"/>
                    </a:moveTo>
                    <a:lnTo>
                      <a:pt x="3691" y="6460"/>
                    </a:lnTo>
                    <a:lnTo>
                      <a:pt x="2256" y="6460"/>
                    </a:lnTo>
                    <a:lnTo>
                      <a:pt x="2256" y="4922"/>
                    </a:lnTo>
                    <a:close/>
                    <a:moveTo>
                      <a:pt x="5503" y="4922"/>
                    </a:moveTo>
                    <a:lnTo>
                      <a:pt x="5503" y="6460"/>
                    </a:lnTo>
                    <a:lnTo>
                      <a:pt x="4135" y="6460"/>
                    </a:lnTo>
                    <a:lnTo>
                      <a:pt x="4135" y="4922"/>
                    </a:lnTo>
                    <a:close/>
                    <a:moveTo>
                      <a:pt x="0" y="1"/>
                    </a:moveTo>
                    <a:lnTo>
                      <a:pt x="0" y="377"/>
                    </a:lnTo>
                    <a:lnTo>
                      <a:pt x="0" y="6460"/>
                    </a:lnTo>
                    <a:lnTo>
                      <a:pt x="0" y="6836"/>
                    </a:lnTo>
                    <a:lnTo>
                      <a:pt x="5878" y="6836"/>
                    </a:lnTo>
                    <a:lnTo>
                      <a:pt x="5878" y="6460"/>
                    </a:lnTo>
                    <a:lnTo>
                      <a:pt x="5878" y="377"/>
                    </a:lnTo>
                    <a:lnTo>
                      <a:pt x="587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6" name="Google Shape;1776;p50"/>
              <p:cNvSpPr/>
              <p:nvPr/>
            </p:nvSpPr>
            <p:spPr>
              <a:xfrm>
                <a:off x="6008131" y="3388897"/>
                <a:ext cx="1084057" cy="338798"/>
              </a:xfrm>
              <a:custGeom>
                <a:avLst/>
                <a:gdLst/>
                <a:ahLst/>
                <a:cxnLst/>
                <a:rect l="l" t="t" r="r" b="b"/>
                <a:pathLst>
                  <a:path w="51813" h="16193" extrusionOk="0">
                    <a:moveTo>
                      <a:pt x="26043" y="0"/>
                    </a:moveTo>
                    <a:lnTo>
                      <a:pt x="376" y="12133"/>
                    </a:lnTo>
                    <a:cubicBezTo>
                      <a:pt x="103" y="12372"/>
                      <a:pt x="1" y="12645"/>
                      <a:pt x="1" y="12953"/>
                    </a:cubicBezTo>
                    <a:lnTo>
                      <a:pt x="1" y="15140"/>
                    </a:lnTo>
                    <a:cubicBezTo>
                      <a:pt x="1" y="15769"/>
                      <a:pt x="514" y="16193"/>
                      <a:pt x="1057" y="16193"/>
                    </a:cubicBezTo>
                    <a:cubicBezTo>
                      <a:pt x="1281" y="16193"/>
                      <a:pt x="1510" y="16120"/>
                      <a:pt x="1709" y="15961"/>
                    </a:cubicBezTo>
                    <a:lnTo>
                      <a:pt x="25394" y="5468"/>
                    </a:lnTo>
                    <a:cubicBezTo>
                      <a:pt x="25599" y="5298"/>
                      <a:pt x="25838" y="5212"/>
                      <a:pt x="26077" y="5212"/>
                    </a:cubicBezTo>
                    <a:cubicBezTo>
                      <a:pt x="26316" y="5212"/>
                      <a:pt x="26556" y="5298"/>
                      <a:pt x="26761" y="5468"/>
                    </a:cubicBezTo>
                    <a:lnTo>
                      <a:pt x="50103" y="15961"/>
                    </a:lnTo>
                    <a:cubicBezTo>
                      <a:pt x="50303" y="16120"/>
                      <a:pt x="50532" y="16193"/>
                      <a:pt x="50756" y="16193"/>
                    </a:cubicBezTo>
                    <a:cubicBezTo>
                      <a:pt x="51299" y="16193"/>
                      <a:pt x="51812" y="15769"/>
                      <a:pt x="51812" y="15140"/>
                    </a:cubicBezTo>
                    <a:lnTo>
                      <a:pt x="51812" y="12782"/>
                    </a:lnTo>
                    <a:lnTo>
                      <a:pt x="51778" y="12782"/>
                    </a:lnTo>
                    <a:cubicBezTo>
                      <a:pt x="51778" y="12475"/>
                      <a:pt x="51641" y="12133"/>
                      <a:pt x="51368" y="11962"/>
                    </a:cubicBezTo>
                    <a:lnTo>
                      <a:pt x="2604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7" name="Google Shape;1777;p50"/>
              <p:cNvSpPr/>
              <p:nvPr/>
            </p:nvSpPr>
            <p:spPr>
              <a:xfrm>
                <a:off x="6545147" y="3377452"/>
                <a:ext cx="15022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718" h="172" extrusionOk="0">
                    <a:moveTo>
                      <a:pt x="376" y="0"/>
                    </a:moveTo>
                    <a:lnTo>
                      <a:pt x="0" y="171"/>
                    </a:lnTo>
                    <a:lnTo>
                      <a:pt x="718" y="171"/>
                    </a:lnTo>
                    <a:lnTo>
                      <a:pt x="376" y="0"/>
                    </a:lnTo>
                    <a:close/>
                  </a:path>
                </a:pathLst>
              </a:custGeom>
              <a:solidFill>
                <a:srgbClr val="D7D6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8" name="Google Shape;1778;p50"/>
              <p:cNvSpPr/>
              <p:nvPr/>
            </p:nvSpPr>
            <p:spPr>
              <a:xfrm>
                <a:off x="7059985" y="3713529"/>
                <a:ext cx="6444" cy="2155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03" extrusionOk="0">
                    <a:moveTo>
                      <a:pt x="0" y="0"/>
                    </a:moveTo>
                    <a:cubicBezTo>
                      <a:pt x="69" y="35"/>
                      <a:pt x="205" y="103"/>
                      <a:pt x="308" y="103"/>
                    </a:cubicBezTo>
                    <a:cubicBezTo>
                      <a:pt x="205" y="35"/>
                      <a:pt x="69" y="35"/>
                      <a:pt x="0" y="0"/>
                    </a:cubicBezTo>
                    <a:close/>
                  </a:path>
                </a:pathLst>
              </a:custGeom>
              <a:solidFill>
                <a:srgbClr val="D7D6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9" name="Google Shape;1779;p50"/>
              <p:cNvSpPr/>
              <p:nvPr/>
            </p:nvSpPr>
            <p:spPr>
              <a:xfrm>
                <a:off x="6031731" y="3713529"/>
                <a:ext cx="6444" cy="2155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03" extrusionOk="0">
                    <a:moveTo>
                      <a:pt x="308" y="0"/>
                    </a:moveTo>
                    <a:lnTo>
                      <a:pt x="308" y="0"/>
                    </a:lnTo>
                    <a:cubicBezTo>
                      <a:pt x="281" y="7"/>
                      <a:pt x="256" y="15"/>
                      <a:pt x="234" y="24"/>
                    </a:cubicBezTo>
                    <a:lnTo>
                      <a:pt x="234" y="24"/>
                    </a:lnTo>
                    <a:cubicBezTo>
                      <a:pt x="263" y="17"/>
                      <a:pt x="288" y="10"/>
                      <a:pt x="308" y="0"/>
                    </a:cubicBezTo>
                    <a:close/>
                    <a:moveTo>
                      <a:pt x="234" y="24"/>
                    </a:moveTo>
                    <a:cubicBezTo>
                      <a:pt x="163" y="40"/>
                      <a:pt x="73" y="54"/>
                      <a:pt x="0" y="103"/>
                    </a:cubicBezTo>
                    <a:cubicBezTo>
                      <a:pt x="83" y="103"/>
                      <a:pt x="143" y="59"/>
                      <a:pt x="234" y="24"/>
                    </a:cubicBezTo>
                    <a:close/>
                  </a:path>
                </a:pathLst>
              </a:custGeom>
              <a:solidFill>
                <a:srgbClr val="D7D6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0" name="Google Shape;1780;p50"/>
              <p:cNvSpPr/>
              <p:nvPr/>
            </p:nvSpPr>
            <p:spPr>
              <a:xfrm>
                <a:off x="7034962" y="3702085"/>
                <a:ext cx="25044" cy="12177"/>
              </a:xfrm>
              <a:custGeom>
                <a:avLst/>
                <a:gdLst/>
                <a:ahLst/>
                <a:cxnLst/>
                <a:rect l="l" t="t" r="r" b="b"/>
                <a:pathLst>
                  <a:path w="1197" h="58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50" y="223"/>
                      <a:pt x="700" y="387"/>
                      <a:pt x="1105" y="546"/>
                    </a:cubicBezTo>
                    <a:lnTo>
                      <a:pt x="1105" y="546"/>
                    </a:lnTo>
                    <a:cubicBezTo>
                      <a:pt x="1052" y="521"/>
                      <a:pt x="1014" y="490"/>
                      <a:pt x="991" y="445"/>
                    </a:cubicBezTo>
                    <a:lnTo>
                      <a:pt x="0" y="1"/>
                    </a:lnTo>
                    <a:close/>
                    <a:moveTo>
                      <a:pt x="1105" y="546"/>
                    </a:moveTo>
                    <a:cubicBezTo>
                      <a:pt x="1132" y="559"/>
                      <a:pt x="1162" y="570"/>
                      <a:pt x="1196" y="582"/>
                    </a:cubicBezTo>
                    <a:cubicBezTo>
                      <a:pt x="1166" y="570"/>
                      <a:pt x="1135" y="558"/>
                      <a:pt x="1105" y="546"/>
                    </a:cubicBezTo>
                    <a:close/>
                  </a:path>
                </a:pathLst>
              </a:custGeom>
              <a:solidFill>
                <a:srgbClr val="D7D6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1" name="Google Shape;1781;p50"/>
              <p:cNvSpPr/>
              <p:nvPr/>
            </p:nvSpPr>
            <p:spPr>
              <a:xfrm>
                <a:off x="6778496" y="4280569"/>
                <a:ext cx="191650" cy="126581"/>
              </a:xfrm>
              <a:custGeom>
                <a:avLst/>
                <a:gdLst/>
                <a:ahLst/>
                <a:cxnLst/>
                <a:rect l="l" t="t" r="r" b="b"/>
                <a:pathLst>
                  <a:path w="9160" h="6050" extrusionOk="0">
                    <a:moveTo>
                      <a:pt x="1" y="0"/>
                    </a:moveTo>
                    <a:lnTo>
                      <a:pt x="1" y="6050"/>
                    </a:lnTo>
                    <a:lnTo>
                      <a:pt x="9160" y="6050"/>
                    </a:lnTo>
                    <a:lnTo>
                      <a:pt x="916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2" name="Google Shape;1782;p50"/>
              <p:cNvSpPr/>
              <p:nvPr/>
            </p:nvSpPr>
            <p:spPr>
              <a:xfrm>
                <a:off x="6770629" y="4271280"/>
                <a:ext cx="208116" cy="143026"/>
              </a:xfrm>
              <a:custGeom>
                <a:avLst/>
                <a:gdLst/>
                <a:ahLst/>
                <a:cxnLst/>
                <a:rect l="l" t="t" r="r" b="b"/>
                <a:pathLst>
                  <a:path w="9947" h="6836" extrusionOk="0">
                    <a:moveTo>
                      <a:pt x="2427" y="820"/>
                    </a:moveTo>
                    <a:lnTo>
                      <a:pt x="2427" y="1948"/>
                    </a:lnTo>
                    <a:lnTo>
                      <a:pt x="821" y="1948"/>
                    </a:lnTo>
                    <a:lnTo>
                      <a:pt x="821" y="820"/>
                    </a:lnTo>
                    <a:close/>
                    <a:moveTo>
                      <a:pt x="7212" y="820"/>
                    </a:moveTo>
                    <a:lnTo>
                      <a:pt x="7212" y="1948"/>
                    </a:lnTo>
                    <a:lnTo>
                      <a:pt x="5264" y="1948"/>
                    </a:lnTo>
                    <a:lnTo>
                      <a:pt x="5264" y="820"/>
                    </a:lnTo>
                    <a:close/>
                    <a:moveTo>
                      <a:pt x="4444" y="820"/>
                    </a:moveTo>
                    <a:lnTo>
                      <a:pt x="4444" y="1982"/>
                    </a:lnTo>
                    <a:lnTo>
                      <a:pt x="2837" y="1982"/>
                    </a:lnTo>
                    <a:lnTo>
                      <a:pt x="2837" y="820"/>
                    </a:lnTo>
                    <a:close/>
                    <a:moveTo>
                      <a:pt x="9160" y="820"/>
                    </a:moveTo>
                    <a:lnTo>
                      <a:pt x="9160" y="1982"/>
                    </a:lnTo>
                    <a:lnTo>
                      <a:pt x="7656" y="1982"/>
                    </a:lnTo>
                    <a:lnTo>
                      <a:pt x="7656" y="820"/>
                    </a:lnTo>
                    <a:close/>
                    <a:moveTo>
                      <a:pt x="4444" y="2358"/>
                    </a:moveTo>
                    <a:lnTo>
                      <a:pt x="4444" y="4477"/>
                    </a:lnTo>
                    <a:lnTo>
                      <a:pt x="2837" y="4477"/>
                    </a:lnTo>
                    <a:lnTo>
                      <a:pt x="2837" y="2358"/>
                    </a:lnTo>
                    <a:close/>
                    <a:moveTo>
                      <a:pt x="9160" y="2358"/>
                    </a:moveTo>
                    <a:lnTo>
                      <a:pt x="9160" y="4477"/>
                    </a:lnTo>
                    <a:lnTo>
                      <a:pt x="7656" y="4477"/>
                    </a:lnTo>
                    <a:lnTo>
                      <a:pt x="7656" y="2358"/>
                    </a:lnTo>
                    <a:close/>
                    <a:moveTo>
                      <a:pt x="2427" y="2392"/>
                    </a:moveTo>
                    <a:lnTo>
                      <a:pt x="2427" y="4545"/>
                    </a:lnTo>
                    <a:lnTo>
                      <a:pt x="821" y="4545"/>
                    </a:lnTo>
                    <a:lnTo>
                      <a:pt x="821" y="2392"/>
                    </a:lnTo>
                    <a:close/>
                    <a:moveTo>
                      <a:pt x="7212" y="2392"/>
                    </a:moveTo>
                    <a:lnTo>
                      <a:pt x="7212" y="4545"/>
                    </a:lnTo>
                    <a:lnTo>
                      <a:pt x="5264" y="4545"/>
                    </a:lnTo>
                    <a:lnTo>
                      <a:pt x="5264" y="2392"/>
                    </a:lnTo>
                    <a:close/>
                    <a:moveTo>
                      <a:pt x="2393" y="4921"/>
                    </a:moveTo>
                    <a:lnTo>
                      <a:pt x="2393" y="6083"/>
                    </a:lnTo>
                    <a:lnTo>
                      <a:pt x="787" y="6083"/>
                    </a:lnTo>
                    <a:lnTo>
                      <a:pt x="787" y="4921"/>
                    </a:lnTo>
                    <a:close/>
                    <a:moveTo>
                      <a:pt x="4444" y="4921"/>
                    </a:moveTo>
                    <a:lnTo>
                      <a:pt x="4444" y="6083"/>
                    </a:lnTo>
                    <a:lnTo>
                      <a:pt x="2837" y="6083"/>
                    </a:lnTo>
                    <a:lnTo>
                      <a:pt x="2837" y="4921"/>
                    </a:lnTo>
                    <a:close/>
                    <a:moveTo>
                      <a:pt x="7212" y="4921"/>
                    </a:moveTo>
                    <a:lnTo>
                      <a:pt x="7212" y="6083"/>
                    </a:lnTo>
                    <a:lnTo>
                      <a:pt x="5264" y="6083"/>
                    </a:lnTo>
                    <a:lnTo>
                      <a:pt x="5264" y="4921"/>
                    </a:lnTo>
                    <a:close/>
                    <a:moveTo>
                      <a:pt x="9160" y="4921"/>
                    </a:moveTo>
                    <a:lnTo>
                      <a:pt x="9160" y="6083"/>
                    </a:lnTo>
                    <a:lnTo>
                      <a:pt x="7656" y="6083"/>
                    </a:lnTo>
                    <a:lnTo>
                      <a:pt x="7656" y="4921"/>
                    </a:lnTo>
                    <a:close/>
                    <a:moveTo>
                      <a:pt x="1" y="0"/>
                    </a:moveTo>
                    <a:lnTo>
                      <a:pt x="1" y="6835"/>
                    </a:lnTo>
                    <a:lnTo>
                      <a:pt x="9946" y="6835"/>
                    </a:lnTo>
                    <a:lnTo>
                      <a:pt x="994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3" name="Google Shape;1783;p50"/>
              <p:cNvSpPr/>
              <p:nvPr/>
            </p:nvSpPr>
            <p:spPr>
              <a:xfrm>
                <a:off x="6138742" y="4280569"/>
                <a:ext cx="190939" cy="126581"/>
              </a:xfrm>
              <a:custGeom>
                <a:avLst/>
                <a:gdLst/>
                <a:ahLst/>
                <a:cxnLst/>
                <a:rect l="l" t="t" r="r" b="b"/>
                <a:pathLst>
                  <a:path w="9126" h="6050" extrusionOk="0">
                    <a:moveTo>
                      <a:pt x="1" y="0"/>
                    </a:moveTo>
                    <a:lnTo>
                      <a:pt x="1" y="6050"/>
                    </a:lnTo>
                    <a:lnTo>
                      <a:pt x="9126" y="6050"/>
                    </a:lnTo>
                    <a:lnTo>
                      <a:pt x="912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4" name="Google Shape;1784;p50"/>
              <p:cNvSpPr/>
              <p:nvPr/>
            </p:nvSpPr>
            <p:spPr>
              <a:xfrm>
                <a:off x="6130163" y="4271280"/>
                <a:ext cx="208116" cy="143026"/>
              </a:xfrm>
              <a:custGeom>
                <a:avLst/>
                <a:gdLst/>
                <a:ahLst/>
                <a:cxnLst/>
                <a:rect l="l" t="t" r="r" b="b"/>
                <a:pathLst>
                  <a:path w="9947" h="6836" extrusionOk="0">
                    <a:moveTo>
                      <a:pt x="2427" y="820"/>
                    </a:moveTo>
                    <a:lnTo>
                      <a:pt x="2427" y="1948"/>
                    </a:lnTo>
                    <a:lnTo>
                      <a:pt x="787" y="1948"/>
                    </a:lnTo>
                    <a:lnTo>
                      <a:pt x="787" y="820"/>
                    </a:lnTo>
                    <a:close/>
                    <a:moveTo>
                      <a:pt x="7246" y="820"/>
                    </a:moveTo>
                    <a:lnTo>
                      <a:pt x="7246" y="1948"/>
                    </a:lnTo>
                    <a:lnTo>
                      <a:pt x="5298" y="1948"/>
                    </a:lnTo>
                    <a:lnTo>
                      <a:pt x="5298" y="820"/>
                    </a:lnTo>
                    <a:close/>
                    <a:moveTo>
                      <a:pt x="4478" y="820"/>
                    </a:moveTo>
                    <a:lnTo>
                      <a:pt x="4478" y="1982"/>
                    </a:lnTo>
                    <a:lnTo>
                      <a:pt x="2837" y="1982"/>
                    </a:lnTo>
                    <a:lnTo>
                      <a:pt x="2837" y="820"/>
                    </a:lnTo>
                    <a:close/>
                    <a:moveTo>
                      <a:pt x="9160" y="820"/>
                    </a:moveTo>
                    <a:lnTo>
                      <a:pt x="9160" y="1982"/>
                    </a:lnTo>
                    <a:lnTo>
                      <a:pt x="7690" y="1982"/>
                    </a:lnTo>
                    <a:lnTo>
                      <a:pt x="7690" y="820"/>
                    </a:lnTo>
                    <a:close/>
                    <a:moveTo>
                      <a:pt x="4478" y="2358"/>
                    </a:moveTo>
                    <a:lnTo>
                      <a:pt x="4478" y="4477"/>
                    </a:lnTo>
                    <a:lnTo>
                      <a:pt x="2837" y="4477"/>
                    </a:lnTo>
                    <a:lnTo>
                      <a:pt x="2837" y="2358"/>
                    </a:lnTo>
                    <a:close/>
                    <a:moveTo>
                      <a:pt x="9160" y="2358"/>
                    </a:moveTo>
                    <a:lnTo>
                      <a:pt x="9160" y="4477"/>
                    </a:lnTo>
                    <a:lnTo>
                      <a:pt x="7690" y="4477"/>
                    </a:lnTo>
                    <a:lnTo>
                      <a:pt x="7690" y="2358"/>
                    </a:lnTo>
                    <a:close/>
                    <a:moveTo>
                      <a:pt x="2427" y="2392"/>
                    </a:moveTo>
                    <a:lnTo>
                      <a:pt x="2427" y="4545"/>
                    </a:lnTo>
                    <a:lnTo>
                      <a:pt x="787" y="4545"/>
                    </a:lnTo>
                    <a:lnTo>
                      <a:pt x="787" y="2392"/>
                    </a:lnTo>
                    <a:close/>
                    <a:moveTo>
                      <a:pt x="7246" y="2392"/>
                    </a:moveTo>
                    <a:lnTo>
                      <a:pt x="7246" y="4545"/>
                    </a:lnTo>
                    <a:lnTo>
                      <a:pt x="5298" y="4545"/>
                    </a:lnTo>
                    <a:lnTo>
                      <a:pt x="5298" y="2392"/>
                    </a:lnTo>
                    <a:close/>
                    <a:moveTo>
                      <a:pt x="2427" y="4921"/>
                    </a:moveTo>
                    <a:lnTo>
                      <a:pt x="2427" y="6083"/>
                    </a:lnTo>
                    <a:lnTo>
                      <a:pt x="787" y="6083"/>
                    </a:lnTo>
                    <a:lnTo>
                      <a:pt x="787" y="4921"/>
                    </a:lnTo>
                    <a:close/>
                    <a:moveTo>
                      <a:pt x="4478" y="4921"/>
                    </a:moveTo>
                    <a:lnTo>
                      <a:pt x="4478" y="6083"/>
                    </a:lnTo>
                    <a:lnTo>
                      <a:pt x="2837" y="6083"/>
                    </a:lnTo>
                    <a:lnTo>
                      <a:pt x="2837" y="4921"/>
                    </a:lnTo>
                    <a:close/>
                    <a:moveTo>
                      <a:pt x="7246" y="4921"/>
                    </a:moveTo>
                    <a:lnTo>
                      <a:pt x="7246" y="6083"/>
                    </a:lnTo>
                    <a:lnTo>
                      <a:pt x="5298" y="6083"/>
                    </a:lnTo>
                    <a:lnTo>
                      <a:pt x="5298" y="4921"/>
                    </a:lnTo>
                    <a:close/>
                    <a:moveTo>
                      <a:pt x="9160" y="4921"/>
                    </a:moveTo>
                    <a:lnTo>
                      <a:pt x="9160" y="6083"/>
                    </a:lnTo>
                    <a:lnTo>
                      <a:pt x="7690" y="6083"/>
                    </a:lnTo>
                    <a:lnTo>
                      <a:pt x="7690" y="4921"/>
                    </a:lnTo>
                    <a:close/>
                    <a:moveTo>
                      <a:pt x="1" y="0"/>
                    </a:moveTo>
                    <a:lnTo>
                      <a:pt x="1" y="6835"/>
                    </a:lnTo>
                    <a:lnTo>
                      <a:pt x="9946" y="6835"/>
                    </a:lnTo>
                    <a:lnTo>
                      <a:pt x="994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5" name="Google Shape;1785;p50"/>
              <p:cNvSpPr/>
              <p:nvPr/>
            </p:nvSpPr>
            <p:spPr>
              <a:xfrm>
                <a:off x="6452188" y="4307015"/>
                <a:ext cx="204517" cy="264607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2647" extrusionOk="0">
                    <a:moveTo>
                      <a:pt x="0" y="1"/>
                    </a:moveTo>
                    <a:lnTo>
                      <a:pt x="0" y="12646"/>
                    </a:lnTo>
                    <a:lnTo>
                      <a:pt x="9775" y="12646"/>
                    </a:lnTo>
                    <a:lnTo>
                      <a:pt x="977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6" name="Google Shape;1786;p50"/>
              <p:cNvSpPr/>
              <p:nvPr/>
            </p:nvSpPr>
            <p:spPr>
              <a:xfrm>
                <a:off x="6571593" y="4446463"/>
                <a:ext cx="17910" cy="17889"/>
              </a:xfrm>
              <a:custGeom>
                <a:avLst/>
                <a:gdLst/>
                <a:ahLst/>
                <a:cxnLst/>
                <a:rect l="l" t="t" r="r" b="b"/>
                <a:pathLst>
                  <a:path w="856" h="855" extrusionOk="0">
                    <a:moveTo>
                      <a:pt x="445" y="0"/>
                    </a:moveTo>
                    <a:cubicBezTo>
                      <a:pt x="240" y="0"/>
                      <a:pt x="1" y="171"/>
                      <a:pt x="1" y="445"/>
                    </a:cubicBezTo>
                    <a:cubicBezTo>
                      <a:pt x="1" y="650"/>
                      <a:pt x="172" y="855"/>
                      <a:pt x="445" y="855"/>
                    </a:cubicBezTo>
                    <a:cubicBezTo>
                      <a:pt x="650" y="855"/>
                      <a:pt x="855" y="684"/>
                      <a:pt x="855" y="445"/>
                    </a:cubicBezTo>
                    <a:cubicBezTo>
                      <a:pt x="855" y="205"/>
                      <a:pt x="650" y="0"/>
                      <a:pt x="4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7" name="Google Shape;1787;p50"/>
              <p:cNvSpPr/>
              <p:nvPr/>
            </p:nvSpPr>
            <p:spPr>
              <a:xfrm>
                <a:off x="6452188" y="4307015"/>
                <a:ext cx="204517" cy="264607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2647" extrusionOk="0">
                    <a:moveTo>
                      <a:pt x="0" y="1"/>
                    </a:moveTo>
                    <a:lnTo>
                      <a:pt x="0" y="1812"/>
                    </a:lnTo>
                    <a:lnTo>
                      <a:pt x="7656" y="1812"/>
                    </a:lnTo>
                    <a:lnTo>
                      <a:pt x="7656" y="12646"/>
                    </a:lnTo>
                    <a:lnTo>
                      <a:pt x="9775" y="12646"/>
                    </a:lnTo>
                    <a:lnTo>
                      <a:pt x="977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8" name="Google Shape;1788;p50"/>
              <p:cNvSpPr/>
              <p:nvPr/>
            </p:nvSpPr>
            <p:spPr>
              <a:xfrm>
                <a:off x="6653106" y="2814325"/>
                <a:ext cx="327521" cy="477347"/>
              </a:xfrm>
              <a:custGeom>
                <a:avLst/>
                <a:gdLst/>
                <a:ahLst/>
                <a:cxnLst/>
                <a:rect l="l" t="t" r="r" b="b"/>
                <a:pathLst>
                  <a:path w="15654" h="22815" extrusionOk="0">
                    <a:moveTo>
                      <a:pt x="5142" y="0"/>
                    </a:moveTo>
                    <a:cubicBezTo>
                      <a:pt x="4750" y="0"/>
                      <a:pt x="4357" y="118"/>
                      <a:pt x="3965" y="258"/>
                    </a:cubicBezTo>
                    <a:cubicBezTo>
                      <a:pt x="2701" y="770"/>
                      <a:pt x="1573" y="1761"/>
                      <a:pt x="889" y="2958"/>
                    </a:cubicBezTo>
                    <a:cubicBezTo>
                      <a:pt x="308" y="4017"/>
                      <a:pt x="35" y="5247"/>
                      <a:pt x="35" y="6512"/>
                    </a:cubicBezTo>
                    <a:cubicBezTo>
                      <a:pt x="1" y="7571"/>
                      <a:pt x="206" y="8733"/>
                      <a:pt x="821" y="9622"/>
                    </a:cubicBezTo>
                    <a:cubicBezTo>
                      <a:pt x="1846" y="11228"/>
                      <a:pt x="3931" y="11878"/>
                      <a:pt x="5811" y="12322"/>
                    </a:cubicBezTo>
                    <a:cubicBezTo>
                      <a:pt x="4717" y="13176"/>
                      <a:pt x="3726" y="14407"/>
                      <a:pt x="3555" y="15808"/>
                    </a:cubicBezTo>
                    <a:cubicBezTo>
                      <a:pt x="3350" y="17209"/>
                      <a:pt x="4102" y="18816"/>
                      <a:pt x="5469" y="19226"/>
                    </a:cubicBezTo>
                    <a:cubicBezTo>
                      <a:pt x="5059" y="19738"/>
                      <a:pt x="4888" y="20524"/>
                      <a:pt x="5059" y="21140"/>
                    </a:cubicBezTo>
                    <a:cubicBezTo>
                      <a:pt x="5161" y="21823"/>
                      <a:pt x="5674" y="22404"/>
                      <a:pt x="6289" y="22677"/>
                    </a:cubicBezTo>
                    <a:lnTo>
                      <a:pt x="11928" y="22814"/>
                    </a:lnTo>
                    <a:cubicBezTo>
                      <a:pt x="12270" y="22814"/>
                      <a:pt x="12133" y="22233"/>
                      <a:pt x="12270" y="21960"/>
                    </a:cubicBezTo>
                    <a:cubicBezTo>
                      <a:pt x="12338" y="21823"/>
                      <a:pt x="12475" y="21755"/>
                      <a:pt x="12612" y="21652"/>
                    </a:cubicBezTo>
                    <a:cubicBezTo>
                      <a:pt x="13159" y="21276"/>
                      <a:pt x="13466" y="20524"/>
                      <a:pt x="13364" y="19841"/>
                    </a:cubicBezTo>
                    <a:cubicBezTo>
                      <a:pt x="13295" y="19157"/>
                      <a:pt x="12851" y="18508"/>
                      <a:pt x="12304" y="18064"/>
                    </a:cubicBezTo>
                    <a:lnTo>
                      <a:pt x="12168" y="17961"/>
                    </a:lnTo>
                    <a:cubicBezTo>
                      <a:pt x="12099" y="17790"/>
                      <a:pt x="12236" y="17619"/>
                      <a:pt x="12338" y="17517"/>
                    </a:cubicBezTo>
                    <a:cubicBezTo>
                      <a:pt x="12954" y="17038"/>
                      <a:pt x="13535" y="16594"/>
                      <a:pt x="14047" y="16013"/>
                    </a:cubicBezTo>
                    <a:cubicBezTo>
                      <a:pt x="15517" y="14373"/>
                      <a:pt x="15654" y="11707"/>
                      <a:pt x="14526" y="9793"/>
                    </a:cubicBezTo>
                    <a:cubicBezTo>
                      <a:pt x="13466" y="7811"/>
                      <a:pt x="11313" y="6580"/>
                      <a:pt x="9092" y="6341"/>
                    </a:cubicBezTo>
                    <a:cubicBezTo>
                      <a:pt x="9228" y="5521"/>
                      <a:pt x="9263" y="4666"/>
                      <a:pt x="9228" y="3812"/>
                    </a:cubicBezTo>
                    <a:cubicBezTo>
                      <a:pt x="9194" y="3334"/>
                      <a:pt x="9160" y="2821"/>
                      <a:pt x="8921" y="2411"/>
                    </a:cubicBezTo>
                    <a:cubicBezTo>
                      <a:pt x="8682" y="1898"/>
                      <a:pt x="8237" y="1488"/>
                      <a:pt x="7793" y="1146"/>
                    </a:cubicBezTo>
                    <a:cubicBezTo>
                      <a:pt x="7041" y="599"/>
                      <a:pt x="6289" y="53"/>
                      <a:pt x="5401" y="18"/>
                    </a:cubicBezTo>
                    <a:cubicBezTo>
                      <a:pt x="5314" y="6"/>
                      <a:pt x="5228" y="0"/>
                      <a:pt x="51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9" name="Google Shape;1789;p50"/>
              <p:cNvSpPr/>
              <p:nvPr/>
            </p:nvSpPr>
            <p:spPr>
              <a:xfrm>
                <a:off x="6756798" y="3288783"/>
                <a:ext cx="177360" cy="37912"/>
              </a:xfrm>
              <a:custGeom>
                <a:avLst/>
                <a:gdLst/>
                <a:ahLst/>
                <a:cxnLst/>
                <a:rect l="l" t="t" r="r" b="b"/>
                <a:pathLst>
                  <a:path w="8477" h="1812" extrusionOk="0">
                    <a:moveTo>
                      <a:pt x="0" y="0"/>
                    </a:moveTo>
                    <a:lnTo>
                      <a:pt x="0" y="1812"/>
                    </a:lnTo>
                    <a:lnTo>
                      <a:pt x="8476" y="1812"/>
                    </a:lnTo>
                    <a:lnTo>
                      <a:pt x="847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90" name="Google Shape;1790;p50"/>
            <p:cNvGrpSpPr/>
            <p:nvPr/>
          </p:nvGrpSpPr>
          <p:grpSpPr>
            <a:xfrm>
              <a:off x="7332425" y="3288072"/>
              <a:ext cx="1653965" cy="1283553"/>
              <a:chOff x="7332425" y="3288072"/>
              <a:chExt cx="1653965" cy="1283553"/>
            </a:xfrm>
          </p:grpSpPr>
          <p:sp>
            <p:nvSpPr>
              <p:cNvPr id="1791" name="Google Shape;1791;p50"/>
              <p:cNvSpPr/>
              <p:nvPr/>
            </p:nvSpPr>
            <p:spPr>
              <a:xfrm>
                <a:off x="7381049" y="3383164"/>
                <a:ext cx="1539540" cy="1188461"/>
              </a:xfrm>
              <a:custGeom>
                <a:avLst/>
                <a:gdLst/>
                <a:ahLst/>
                <a:cxnLst/>
                <a:rect l="l" t="t" r="r" b="b"/>
                <a:pathLst>
                  <a:path w="73583" h="56803" extrusionOk="0">
                    <a:moveTo>
                      <a:pt x="36775" y="1"/>
                    </a:moveTo>
                    <a:lnTo>
                      <a:pt x="1" y="22489"/>
                    </a:lnTo>
                    <a:lnTo>
                      <a:pt x="1" y="56802"/>
                    </a:lnTo>
                    <a:lnTo>
                      <a:pt x="73583" y="56802"/>
                    </a:lnTo>
                    <a:lnTo>
                      <a:pt x="73583" y="22489"/>
                    </a:lnTo>
                    <a:lnTo>
                      <a:pt x="3677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2" name="Google Shape;1792;p50"/>
              <p:cNvSpPr/>
              <p:nvPr/>
            </p:nvSpPr>
            <p:spPr>
              <a:xfrm>
                <a:off x="7381049" y="3409631"/>
                <a:ext cx="1539540" cy="1135527"/>
              </a:xfrm>
              <a:custGeom>
                <a:avLst/>
                <a:gdLst/>
                <a:ahLst/>
                <a:cxnLst/>
                <a:rect l="l" t="t" r="r" b="b"/>
                <a:pathLst>
                  <a:path w="73583" h="54273" extrusionOk="0">
                    <a:moveTo>
                      <a:pt x="35134" y="0"/>
                    </a:moveTo>
                    <a:lnTo>
                      <a:pt x="34553" y="376"/>
                    </a:lnTo>
                    <a:lnTo>
                      <a:pt x="39065" y="376"/>
                    </a:lnTo>
                    <a:lnTo>
                      <a:pt x="38449" y="0"/>
                    </a:lnTo>
                    <a:close/>
                    <a:moveTo>
                      <a:pt x="31717" y="2085"/>
                    </a:moveTo>
                    <a:lnTo>
                      <a:pt x="31136" y="2495"/>
                    </a:lnTo>
                    <a:lnTo>
                      <a:pt x="42448" y="2495"/>
                    </a:lnTo>
                    <a:lnTo>
                      <a:pt x="41799" y="2085"/>
                    </a:lnTo>
                    <a:close/>
                    <a:moveTo>
                      <a:pt x="28401" y="4136"/>
                    </a:moveTo>
                    <a:lnTo>
                      <a:pt x="27786" y="4546"/>
                    </a:lnTo>
                    <a:lnTo>
                      <a:pt x="45866" y="4546"/>
                    </a:lnTo>
                    <a:lnTo>
                      <a:pt x="45216" y="4136"/>
                    </a:lnTo>
                    <a:close/>
                    <a:moveTo>
                      <a:pt x="24984" y="6255"/>
                    </a:moveTo>
                    <a:lnTo>
                      <a:pt x="24369" y="6631"/>
                    </a:lnTo>
                    <a:lnTo>
                      <a:pt x="49215" y="6631"/>
                    </a:lnTo>
                    <a:lnTo>
                      <a:pt x="48600" y="6255"/>
                    </a:lnTo>
                    <a:close/>
                    <a:moveTo>
                      <a:pt x="21600" y="8305"/>
                    </a:moveTo>
                    <a:lnTo>
                      <a:pt x="21019" y="8681"/>
                    </a:lnTo>
                    <a:lnTo>
                      <a:pt x="52633" y="8681"/>
                    </a:lnTo>
                    <a:lnTo>
                      <a:pt x="51983" y="8305"/>
                    </a:lnTo>
                    <a:close/>
                    <a:moveTo>
                      <a:pt x="18183" y="10390"/>
                    </a:moveTo>
                    <a:lnTo>
                      <a:pt x="17568" y="10766"/>
                    </a:lnTo>
                    <a:lnTo>
                      <a:pt x="55982" y="10766"/>
                    </a:lnTo>
                    <a:lnTo>
                      <a:pt x="55333" y="10390"/>
                    </a:lnTo>
                    <a:close/>
                    <a:moveTo>
                      <a:pt x="14799" y="12441"/>
                    </a:moveTo>
                    <a:lnTo>
                      <a:pt x="14218" y="12817"/>
                    </a:lnTo>
                    <a:lnTo>
                      <a:pt x="59365" y="12817"/>
                    </a:lnTo>
                    <a:lnTo>
                      <a:pt x="58750" y="12441"/>
                    </a:lnTo>
                    <a:close/>
                    <a:moveTo>
                      <a:pt x="11450" y="14525"/>
                    </a:moveTo>
                    <a:lnTo>
                      <a:pt x="10835" y="14901"/>
                    </a:lnTo>
                    <a:lnTo>
                      <a:pt x="62783" y="14901"/>
                    </a:lnTo>
                    <a:lnTo>
                      <a:pt x="62134" y="14525"/>
                    </a:lnTo>
                    <a:close/>
                    <a:moveTo>
                      <a:pt x="8066" y="16576"/>
                    </a:moveTo>
                    <a:lnTo>
                      <a:pt x="7451" y="16952"/>
                    </a:lnTo>
                    <a:lnTo>
                      <a:pt x="66167" y="16952"/>
                    </a:lnTo>
                    <a:lnTo>
                      <a:pt x="65517" y="16576"/>
                    </a:lnTo>
                    <a:close/>
                    <a:moveTo>
                      <a:pt x="4649" y="18661"/>
                    </a:moveTo>
                    <a:lnTo>
                      <a:pt x="4034" y="19071"/>
                    </a:lnTo>
                    <a:lnTo>
                      <a:pt x="69550" y="19071"/>
                    </a:lnTo>
                    <a:lnTo>
                      <a:pt x="68901" y="18661"/>
                    </a:lnTo>
                    <a:close/>
                    <a:moveTo>
                      <a:pt x="1265" y="20711"/>
                    </a:moveTo>
                    <a:lnTo>
                      <a:pt x="684" y="21121"/>
                    </a:lnTo>
                    <a:lnTo>
                      <a:pt x="72899" y="21121"/>
                    </a:lnTo>
                    <a:lnTo>
                      <a:pt x="72318" y="20711"/>
                    </a:lnTo>
                    <a:close/>
                    <a:moveTo>
                      <a:pt x="1" y="22830"/>
                    </a:moveTo>
                    <a:lnTo>
                      <a:pt x="1" y="23206"/>
                    </a:lnTo>
                    <a:lnTo>
                      <a:pt x="73583" y="23206"/>
                    </a:lnTo>
                    <a:lnTo>
                      <a:pt x="73583" y="22830"/>
                    </a:lnTo>
                    <a:close/>
                    <a:moveTo>
                      <a:pt x="1" y="24881"/>
                    </a:moveTo>
                    <a:lnTo>
                      <a:pt x="1" y="25257"/>
                    </a:lnTo>
                    <a:lnTo>
                      <a:pt x="73583" y="25257"/>
                    </a:lnTo>
                    <a:lnTo>
                      <a:pt x="73583" y="24881"/>
                    </a:lnTo>
                    <a:close/>
                    <a:moveTo>
                      <a:pt x="1" y="26966"/>
                    </a:moveTo>
                    <a:lnTo>
                      <a:pt x="1" y="27342"/>
                    </a:lnTo>
                    <a:lnTo>
                      <a:pt x="73583" y="27342"/>
                    </a:lnTo>
                    <a:lnTo>
                      <a:pt x="73583" y="26966"/>
                    </a:lnTo>
                    <a:close/>
                    <a:moveTo>
                      <a:pt x="1" y="29016"/>
                    </a:moveTo>
                    <a:lnTo>
                      <a:pt x="1" y="29392"/>
                    </a:lnTo>
                    <a:lnTo>
                      <a:pt x="73583" y="29392"/>
                    </a:lnTo>
                    <a:lnTo>
                      <a:pt x="73583" y="29016"/>
                    </a:lnTo>
                    <a:close/>
                    <a:moveTo>
                      <a:pt x="1" y="31101"/>
                    </a:moveTo>
                    <a:lnTo>
                      <a:pt x="1" y="31477"/>
                    </a:lnTo>
                    <a:lnTo>
                      <a:pt x="73583" y="31477"/>
                    </a:lnTo>
                    <a:lnTo>
                      <a:pt x="73583" y="31101"/>
                    </a:lnTo>
                    <a:close/>
                    <a:moveTo>
                      <a:pt x="1" y="33152"/>
                    </a:moveTo>
                    <a:lnTo>
                      <a:pt x="1" y="33527"/>
                    </a:lnTo>
                    <a:lnTo>
                      <a:pt x="73583" y="33527"/>
                    </a:lnTo>
                    <a:lnTo>
                      <a:pt x="73583" y="33152"/>
                    </a:lnTo>
                    <a:close/>
                    <a:moveTo>
                      <a:pt x="1" y="35236"/>
                    </a:moveTo>
                    <a:lnTo>
                      <a:pt x="1" y="35646"/>
                    </a:lnTo>
                    <a:lnTo>
                      <a:pt x="73583" y="35646"/>
                    </a:lnTo>
                    <a:lnTo>
                      <a:pt x="73583" y="35236"/>
                    </a:lnTo>
                    <a:close/>
                    <a:moveTo>
                      <a:pt x="1" y="37287"/>
                    </a:moveTo>
                    <a:lnTo>
                      <a:pt x="1" y="37697"/>
                    </a:lnTo>
                    <a:lnTo>
                      <a:pt x="73583" y="37697"/>
                    </a:lnTo>
                    <a:lnTo>
                      <a:pt x="73583" y="37287"/>
                    </a:lnTo>
                    <a:close/>
                    <a:moveTo>
                      <a:pt x="1" y="39406"/>
                    </a:moveTo>
                    <a:lnTo>
                      <a:pt x="1" y="39782"/>
                    </a:lnTo>
                    <a:lnTo>
                      <a:pt x="73583" y="39782"/>
                    </a:lnTo>
                    <a:lnTo>
                      <a:pt x="73583" y="39406"/>
                    </a:lnTo>
                    <a:close/>
                    <a:moveTo>
                      <a:pt x="1" y="41456"/>
                    </a:moveTo>
                    <a:lnTo>
                      <a:pt x="1" y="41832"/>
                    </a:lnTo>
                    <a:lnTo>
                      <a:pt x="73583" y="41832"/>
                    </a:lnTo>
                    <a:lnTo>
                      <a:pt x="73583" y="41456"/>
                    </a:lnTo>
                    <a:close/>
                    <a:moveTo>
                      <a:pt x="1" y="43541"/>
                    </a:moveTo>
                    <a:lnTo>
                      <a:pt x="1" y="43917"/>
                    </a:lnTo>
                    <a:lnTo>
                      <a:pt x="73583" y="43917"/>
                    </a:lnTo>
                    <a:lnTo>
                      <a:pt x="73583" y="43541"/>
                    </a:lnTo>
                    <a:close/>
                    <a:moveTo>
                      <a:pt x="1" y="45592"/>
                    </a:moveTo>
                    <a:lnTo>
                      <a:pt x="1" y="45968"/>
                    </a:lnTo>
                    <a:lnTo>
                      <a:pt x="73583" y="45968"/>
                    </a:lnTo>
                    <a:lnTo>
                      <a:pt x="73583" y="45592"/>
                    </a:lnTo>
                    <a:close/>
                    <a:moveTo>
                      <a:pt x="1" y="47677"/>
                    </a:moveTo>
                    <a:lnTo>
                      <a:pt x="1" y="48053"/>
                    </a:lnTo>
                    <a:lnTo>
                      <a:pt x="73583" y="48053"/>
                    </a:lnTo>
                    <a:lnTo>
                      <a:pt x="73583" y="47677"/>
                    </a:lnTo>
                    <a:close/>
                    <a:moveTo>
                      <a:pt x="1" y="49727"/>
                    </a:moveTo>
                    <a:lnTo>
                      <a:pt x="1" y="50103"/>
                    </a:lnTo>
                    <a:lnTo>
                      <a:pt x="73583" y="50103"/>
                    </a:lnTo>
                    <a:lnTo>
                      <a:pt x="73583" y="49727"/>
                    </a:lnTo>
                    <a:close/>
                    <a:moveTo>
                      <a:pt x="1" y="51812"/>
                    </a:moveTo>
                    <a:lnTo>
                      <a:pt x="1" y="52222"/>
                    </a:lnTo>
                    <a:lnTo>
                      <a:pt x="73583" y="52222"/>
                    </a:lnTo>
                    <a:lnTo>
                      <a:pt x="73583" y="51812"/>
                    </a:lnTo>
                    <a:close/>
                    <a:moveTo>
                      <a:pt x="1" y="53863"/>
                    </a:moveTo>
                    <a:lnTo>
                      <a:pt x="1" y="54273"/>
                    </a:lnTo>
                    <a:lnTo>
                      <a:pt x="73583" y="54273"/>
                    </a:lnTo>
                    <a:lnTo>
                      <a:pt x="73583" y="53863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3" name="Google Shape;1793;p50"/>
              <p:cNvSpPr/>
              <p:nvPr/>
            </p:nvSpPr>
            <p:spPr>
              <a:xfrm>
                <a:off x="7361758" y="4525822"/>
                <a:ext cx="1577431" cy="45799"/>
              </a:xfrm>
              <a:custGeom>
                <a:avLst/>
                <a:gdLst/>
                <a:ahLst/>
                <a:cxnLst/>
                <a:rect l="l" t="t" r="r" b="b"/>
                <a:pathLst>
                  <a:path w="75394" h="2189" extrusionOk="0">
                    <a:moveTo>
                      <a:pt x="0" y="1"/>
                    </a:moveTo>
                    <a:lnTo>
                      <a:pt x="0" y="2188"/>
                    </a:lnTo>
                    <a:lnTo>
                      <a:pt x="75393" y="2188"/>
                    </a:lnTo>
                    <a:lnTo>
                      <a:pt x="7539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4" name="Google Shape;1794;p50"/>
              <p:cNvSpPr/>
              <p:nvPr/>
            </p:nvSpPr>
            <p:spPr>
              <a:xfrm>
                <a:off x="7381049" y="4203345"/>
                <a:ext cx="1539540" cy="22178"/>
              </a:xfrm>
              <a:custGeom>
                <a:avLst/>
                <a:gdLst/>
                <a:ahLst/>
                <a:cxnLst/>
                <a:rect l="l" t="t" r="r" b="b"/>
                <a:pathLst>
                  <a:path w="73583" h="1060" extrusionOk="0">
                    <a:moveTo>
                      <a:pt x="1" y="0"/>
                    </a:moveTo>
                    <a:lnTo>
                      <a:pt x="1" y="1060"/>
                    </a:lnTo>
                    <a:lnTo>
                      <a:pt x="73583" y="1060"/>
                    </a:lnTo>
                    <a:lnTo>
                      <a:pt x="7358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5" name="Google Shape;1795;p50"/>
              <p:cNvSpPr/>
              <p:nvPr/>
            </p:nvSpPr>
            <p:spPr>
              <a:xfrm>
                <a:off x="8069647" y="3635593"/>
                <a:ext cx="158049" cy="315344"/>
              </a:xfrm>
              <a:custGeom>
                <a:avLst/>
                <a:gdLst/>
                <a:ahLst/>
                <a:cxnLst/>
                <a:rect l="l" t="t" r="r" b="b"/>
                <a:pathLst>
                  <a:path w="7554" h="15072" extrusionOk="0">
                    <a:moveTo>
                      <a:pt x="1" y="0"/>
                    </a:moveTo>
                    <a:lnTo>
                      <a:pt x="1" y="15072"/>
                    </a:lnTo>
                    <a:lnTo>
                      <a:pt x="7554" y="15072"/>
                    </a:lnTo>
                    <a:lnTo>
                      <a:pt x="755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6" name="Google Shape;1796;p50"/>
              <p:cNvSpPr/>
              <p:nvPr/>
            </p:nvSpPr>
            <p:spPr>
              <a:xfrm>
                <a:off x="8058203" y="3624149"/>
                <a:ext cx="181649" cy="338944"/>
              </a:xfrm>
              <a:custGeom>
                <a:avLst/>
                <a:gdLst/>
                <a:ahLst/>
                <a:cxnLst/>
                <a:rect l="l" t="t" r="r" b="b"/>
                <a:pathLst>
                  <a:path w="8682" h="16200" extrusionOk="0">
                    <a:moveTo>
                      <a:pt x="2393" y="547"/>
                    </a:moveTo>
                    <a:lnTo>
                      <a:pt x="2393" y="3008"/>
                    </a:lnTo>
                    <a:lnTo>
                      <a:pt x="548" y="3008"/>
                    </a:lnTo>
                    <a:lnTo>
                      <a:pt x="548" y="547"/>
                    </a:lnTo>
                    <a:close/>
                    <a:moveTo>
                      <a:pt x="5982" y="547"/>
                    </a:moveTo>
                    <a:lnTo>
                      <a:pt x="5982" y="3008"/>
                    </a:lnTo>
                    <a:lnTo>
                      <a:pt x="3008" y="3008"/>
                    </a:lnTo>
                    <a:lnTo>
                      <a:pt x="3008" y="547"/>
                    </a:lnTo>
                    <a:close/>
                    <a:moveTo>
                      <a:pt x="8135" y="547"/>
                    </a:moveTo>
                    <a:lnTo>
                      <a:pt x="8135" y="3008"/>
                    </a:lnTo>
                    <a:lnTo>
                      <a:pt x="6597" y="3008"/>
                    </a:lnTo>
                    <a:lnTo>
                      <a:pt x="6597" y="547"/>
                    </a:lnTo>
                    <a:close/>
                    <a:moveTo>
                      <a:pt x="2393" y="3555"/>
                    </a:moveTo>
                    <a:lnTo>
                      <a:pt x="2393" y="8442"/>
                    </a:lnTo>
                    <a:lnTo>
                      <a:pt x="548" y="8442"/>
                    </a:lnTo>
                    <a:lnTo>
                      <a:pt x="548" y="3555"/>
                    </a:lnTo>
                    <a:close/>
                    <a:moveTo>
                      <a:pt x="8169" y="3555"/>
                    </a:moveTo>
                    <a:lnTo>
                      <a:pt x="8169" y="8442"/>
                    </a:lnTo>
                    <a:lnTo>
                      <a:pt x="6631" y="8442"/>
                    </a:lnTo>
                    <a:lnTo>
                      <a:pt x="6631" y="3555"/>
                    </a:lnTo>
                    <a:close/>
                    <a:moveTo>
                      <a:pt x="6016" y="3589"/>
                    </a:moveTo>
                    <a:lnTo>
                      <a:pt x="6016" y="8510"/>
                    </a:lnTo>
                    <a:lnTo>
                      <a:pt x="3043" y="8510"/>
                    </a:lnTo>
                    <a:lnTo>
                      <a:pt x="3043" y="3589"/>
                    </a:lnTo>
                    <a:close/>
                    <a:moveTo>
                      <a:pt x="2393" y="9057"/>
                    </a:moveTo>
                    <a:lnTo>
                      <a:pt x="2393" y="13158"/>
                    </a:lnTo>
                    <a:lnTo>
                      <a:pt x="548" y="13158"/>
                    </a:lnTo>
                    <a:lnTo>
                      <a:pt x="548" y="9057"/>
                    </a:lnTo>
                    <a:close/>
                    <a:moveTo>
                      <a:pt x="8169" y="9057"/>
                    </a:moveTo>
                    <a:lnTo>
                      <a:pt x="8169" y="13158"/>
                    </a:lnTo>
                    <a:lnTo>
                      <a:pt x="6631" y="13158"/>
                    </a:lnTo>
                    <a:lnTo>
                      <a:pt x="6631" y="9057"/>
                    </a:lnTo>
                    <a:close/>
                    <a:moveTo>
                      <a:pt x="5982" y="9091"/>
                    </a:moveTo>
                    <a:lnTo>
                      <a:pt x="5982" y="13192"/>
                    </a:lnTo>
                    <a:lnTo>
                      <a:pt x="3008" y="13192"/>
                    </a:lnTo>
                    <a:lnTo>
                      <a:pt x="3008" y="9091"/>
                    </a:lnTo>
                    <a:close/>
                    <a:moveTo>
                      <a:pt x="8169" y="13773"/>
                    </a:moveTo>
                    <a:lnTo>
                      <a:pt x="8169" y="15585"/>
                    </a:lnTo>
                    <a:lnTo>
                      <a:pt x="6631" y="15585"/>
                    </a:lnTo>
                    <a:lnTo>
                      <a:pt x="6631" y="13773"/>
                    </a:lnTo>
                    <a:close/>
                    <a:moveTo>
                      <a:pt x="2393" y="13808"/>
                    </a:moveTo>
                    <a:lnTo>
                      <a:pt x="2393" y="15653"/>
                    </a:lnTo>
                    <a:lnTo>
                      <a:pt x="548" y="15653"/>
                    </a:lnTo>
                    <a:lnTo>
                      <a:pt x="548" y="13808"/>
                    </a:lnTo>
                    <a:close/>
                    <a:moveTo>
                      <a:pt x="6016" y="13808"/>
                    </a:moveTo>
                    <a:lnTo>
                      <a:pt x="6016" y="15653"/>
                    </a:lnTo>
                    <a:lnTo>
                      <a:pt x="3043" y="15653"/>
                    </a:lnTo>
                    <a:lnTo>
                      <a:pt x="3043" y="13808"/>
                    </a:lnTo>
                    <a:close/>
                    <a:moveTo>
                      <a:pt x="1" y="0"/>
                    </a:moveTo>
                    <a:lnTo>
                      <a:pt x="1" y="547"/>
                    </a:lnTo>
                    <a:lnTo>
                      <a:pt x="1" y="15653"/>
                    </a:lnTo>
                    <a:lnTo>
                      <a:pt x="1" y="16200"/>
                    </a:lnTo>
                    <a:lnTo>
                      <a:pt x="8682" y="16200"/>
                    </a:lnTo>
                    <a:lnTo>
                      <a:pt x="8682" y="15653"/>
                    </a:lnTo>
                    <a:lnTo>
                      <a:pt x="8682" y="547"/>
                    </a:lnTo>
                    <a:lnTo>
                      <a:pt x="86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7" name="Google Shape;1797;p50"/>
              <p:cNvSpPr/>
              <p:nvPr/>
            </p:nvSpPr>
            <p:spPr>
              <a:xfrm>
                <a:off x="8026045" y="4279126"/>
                <a:ext cx="249564" cy="292497"/>
              </a:xfrm>
              <a:custGeom>
                <a:avLst/>
                <a:gdLst/>
                <a:ahLst/>
                <a:cxnLst/>
                <a:rect l="l" t="t" r="r" b="b"/>
                <a:pathLst>
                  <a:path w="11928" h="13980" extrusionOk="0">
                    <a:moveTo>
                      <a:pt x="0" y="1"/>
                    </a:moveTo>
                    <a:lnTo>
                      <a:pt x="0" y="13979"/>
                    </a:lnTo>
                    <a:lnTo>
                      <a:pt x="11928" y="13979"/>
                    </a:lnTo>
                    <a:lnTo>
                      <a:pt x="1192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8" name="Google Shape;1798;p50"/>
              <p:cNvSpPr/>
              <p:nvPr/>
            </p:nvSpPr>
            <p:spPr>
              <a:xfrm>
                <a:off x="8208384" y="4409995"/>
                <a:ext cx="37912" cy="37200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1778" extrusionOk="0">
                    <a:moveTo>
                      <a:pt x="889" y="0"/>
                    </a:moveTo>
                    <a:cubicBezTo>
                      <a:pt x="410" y="0"/>
                      <a:pt x="0" y="376"/>
                      <a:pt x="0" y="889"/>
                    </a:cubicBezTo>
                    <a:cubicBezTo>
                      <a:pt x="0" y="1367"/>
                      <a:pt x="376" y="1777"/>
                      <a:pt x="889" y="1777"/>
                    </a:cubicBezTo>
                    <a:cubicBezTo>
                      <a:pt x="1367" y="1777"/>
                      <a:pt x="1811" y="1402"/>
                      <a:pt x="1811" y="889"/>
                    </a:cubicBezTo>
                    <a:cubicBezTo>
                      <a:pt x="1811" y="376"/>
                      <a:pt x="1367" y="0"/>
                      <a:pt x="889" y="0"/>
                    </a:cubicBezTo>
                    <a:close/>
                  </a:path>
                </a:pathLst>
              </a:custGeom>
              <a:solidFill>
                <a:srgbClr val="EADC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9" name="Google Shape;1799;p50"/>
              <p:cNvSpPr/>
              <p:nvPr/>
            </p:nvSpPr>
            <p:spPr>
              <a:xfrm>
                <a:off x="7640612" y="4270547"/>
                <a:ext cx="160204" cy="202383"/>
              </a:xfrm>
              <a:custGeom>
                <a:avLst/>
                <a:gdLst/>
                <a:ahLst/>
                <a:cxnLst/>
                <a:rect l="l" t="t" r="r" b="b"/>
                <a:pathLst>
                  <a:path w="7657" h="9673" extrusionOk="0">
                    <a:moveTo>
                      <a:pt x="1" y="1"/>
                    </a:moveTo>
                    <a:lnTo>
                      <a:pt x="1" y="9673"/>
                    </a:lnTo>
                    <a:lnTo>
                      <a:pt x="7656" y="9673"/>
                    </a:lnTo>
                    <a:lnTo>
                      <a:pt x="765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0" name="Google Shape;1800;p50"/>
              <p:cNvSpPr/>
              <p:nvPr/>
            </p:nvSpPr>
            <p:spPr>
              <a:xfrm>
                <a:off x="7627034" y="4257680"/>
                <a:ext cx="185227" cy="228118"/>
              </a:xfrm>
              <a:custGeom>
                <a:avLst/>
                <a:gdLst/>
                <a:ahLst/>
                <a:cxnLst/>
                <a:rect l="l" t="t" r="r" b="b"/>
                <a:pathLst>
                  <a:path w="8853" h="10903" extrusionOk="0">
                    <a:moveTo>
                      <a:pt x="2871" y="616"/>
                    </a:moveTo>
                    <a:lnTo>
                      <a:pt x="2871" y="2906"/>
                    </a:lnTo>
                    <a:lnTo>
                      <a:pt x="650" y="2906"/>
                    </a:lnTo>
                    <a:lnTo>
                      <a:pt x="650" y="616"/>
                    </a:lnTo>
                    <a:close/>
                    <a:moveTo>
                      <a:pt x="5674" y="616"/>
                    </a:moveTo>
                    <a:lnTo>
                      <a:pt x="5674" y="2906"/>
                    </a:lnTo>
                    <a:lnTo>
                      <a:pt x="3487" y="2906"/>
                    </a:lnTo>
                    <a:lnTo>
                      <a:pt x="3487" y="616"/>
                    </a:lnTo>
                    <a:close/>
                    <a:moveTo>
                      <a:pt x="8271" y="616"/>
                    </a:moveTo>
                    <a:lnTo>
                      <a:pt x="8271" y="2906"/>
                    </a:lnTo>
                    <a:lnTo>
                      <a:pt x="6255" y="2906"/>
                    </a:lnTo>
                    <a:lnTo>
                      <a:pt x="6255" y="616"/>
                    </a:lnTo>
                    <a:close/>
                    <a:moveTo>
                      <a:pt x="8271" y="3521"/>
                    </a:moveTo>
                    <a:lnTo>
                      <a:pt x="8271" y="7417"/>
                    </a:lnTo>
                    <a:lnTo>
                      <a:pt x="6255" y="7417"/>
                    </a:lnTo>
                    <a:lnTo>
                      <a:pt x="6255" y="3521"/>
                    </a:lnTo>
                    <a:close/>
                    <a:moveTo>
                      <a:pt x="2871" y="3555"/>
                    </a:moveTo>
                    <a:lnTo>
                      <a:pt x="2871" y="7451"/>
                    </a:lnTo>
                    <a:lnTo>
                      <a:pt x="650" y="7451"/>
                    </a:lnTo>
                    <a:lnTo>
                      <a:pt x="650" y="3555"/>
                    </a:lnTo>
                    <a:close/>
                    <a:moveTo>
                      <a:pt x="5674" y="3555"/>
                    </a:moveTo>
                    <a:lnTo>
                      <a:pt x="5674" y="7451"/>
                    </a:lnTo>
                    <a:lnTo>
                      <a:pt x="3487" y="7451"/>
                    </a:lnTo>
                    <a:lnTo>
                      <a:pt x="3487" y="3555"/>
                    </a:lnTo>
                    <a:close/>
                    <a:moveTo>
                      <a:pt x="8271" y="7998"/>
                    </a:moveTo>
                    <a:lnTo>
                      <a:pt x="8271" y="10322"/>
                    </a:lnTo>
                    <a:lnTo>
                      <a:pt x="6255" y="10322"/>
                    </a:lnTo>
                    <a:lnTo>
                      <a:pt x="6255" y="7998"/>
                    </a:lnTo>
                    <a:close/>
                    <a:moveTo>
                      <a:pt x="2871" y="8032"/>
                    </a:moveTo>
                    <a:lnTo>
                      <a:pt x="2871" y="10356"/>
                    </a:lnTo>
                    <a:lnTo>
                      <a:pt x="650" y="10356"/>
                    </a:lnTo>
                    <a:lnTo>
                      <a:pt x="650" y="8032"/>
                    </a:lnTo>
                    <a:close/>
                    <a:moveTo>
                      <a:pt x="5674" y="8032"/>
                    </a:moveTo>
                    <a:lnTo>
                      <a:pt x="5674" y="10356"/>
                    </a:lnTo>
                    <a:lnTo>
                      <a:pt x="3487" y="10356"/>
                    </a:lnTo>
                    <a:lnTo>
                      <a:pt x="3487" y="8032"/>
                    </a:lnTo>
                    <a:close/>
                    <a:moveTo>
                      <a:pt x="1" y="1"/>
                    </a:moveTo>
                    <a:lnTo>
                      <a:pt x="1" y="616"/>
                    </a:lnTo>
                    <a:lnTo>
                      <a:pt x="1" y="10322"/>
                    </a:lnTo>
                    <a:lnTo>
                      <a:pt x="1" y="10903"/>
                    </a:lnTo>
                    <a:lnTo>
                      <a:pt x="8852" y="10903"/>
                    </a:lnTo>
                    <a:lnTo>
                      <a:pt x="8852" y="10322"/>
                    </a:lnTo>
                    <a:lnTo>
                      <a:pt x="8852" y="616"/>
                    </a:lnTo>
                    <a:lnTo>
                      <a:pt x="885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1" name="Google Shape;1801;p50"/>
              <p:cNvSpPr/>
              <p:nvPr/>
            </p:nvSpPr>
            <p:spPr>
              <a:xfrm>
                <a:off x="7603433" y="4480065"/>
                <a:ext cx="233139" cy="16466"/>
              </a:xfrm>
              <a:custGeom>
                <a:avLst/>
                <a:gdLst/>
                <a:ahLst/>
                <a:cxnLst/>
                <a:rect l="l" t="t" r="r" b="b"/>
                <a:pathLst>
                  <a:path w="11143" h="787" extrusionOk="0">
                    <a:moveTo>
                      <a:pt x="1" y="1"/>
                    </a:moveTo>
                    <a:lnTo>
                      <a:pt x="1" y="787"/>
                    </a:lnTo>
                    <a:lnTo>
                      <a:pt x="11142" y="787"/>
                    </a:lnTo>
                    <a:lnTo>
                      <a:pt x="1114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2" name="Google Shape;1802;p50"/>
              <p:cNvSpPr/>
              <p:nvPr/>
            </p:nvSpPr>
            <p:spPr>
              <a:xfrm>
                <a:off x="8512282" y="4270547"/>
                <a:ext cx="160183" cy="202383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9673" extrusionOk="0">
                    <a:moveTo>
                      <a:pt x="0" y="1"/>
                    </a:moveTo>
                    <a:lnTo>
                      <a:pt x="0" y="9673"/>
                    </a:lnTo>
                    <a:lnTo>
                      <a:pt x="7656" y="9673"/>
                    </a:lnTo>
                    <a:lnTo>
                      <a:pt x="765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3" name="Google Shape;1803;p50"/>
              <p:cNvSpPr/>
              <p:nvPr/>
            </p:nvSpPr>
            <p:spPr>
              <a:xfrm>
                <a:off x="8500126" y="4257680"/>
                <a:ext cx="184495" cy="228118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10903" extrusionOk="0">
                    <a:moveTo>
                      <a:pt x="2803" y="616"/>
                    </a:moveTo>
                    <a:lnTo>
                      <a:pt x="2803" y="2906"/>
                    </a:lnTo>
                    <a:lnTo>
                      <a:pt x="581" y="2906"/>
                    </a:lnTo>
                    <a:lnTo>
                      <a:pt x="581" y="616"/>
                    </a:lnTo>
                    <a:close/>
                    <a:moveTo>
                      <a:pt x="5571" y="616"/>
                    </a:moveTo>
                    <a:lnTo>
                      <a:pt x="5571" y="2906"/>
                    </a:lnTo>
                    <a:lnTo>
                      <a:pt x="3418" y="2906"/>
                    </a:lnTo>
                    <a:lnTo>
                      <a:pt x="3418" y="616"/>
                    </a:lnTo>
                    <a:close/>
                    <a:moveTo>
                      <a:pt x="8237" y="616"/>
                    </a:moveTo>
                    <a:lnTo>
                      <a:pt x="8237" y="2906"/>
                    </a:lnTo>
                    <a:lnTo>
                      <a:pt x="6220" y="2906"/>
                    </a:lnTo>
                    <a:lnTo>
                      <a:pt x="6220" y="616"/>
                    </a:lnTo>
                    <a:close/>
                    <a:moveTo>
                      <a:pt x="8202" y="3521"/>
                    </a:moveTo>
                    <a:lnTo>
                      <a:pt x="8202" y="7417"/>
                    </a:lnTo>
                    <a:lnTo>
                      <a:pt x="6186" y="7417"/>
                    </a:lnTo>
                    <a:lnTo>
                      <a:pt x="6186" y="3521"/>
                    </a:lnTo>
                    <a:close/>
                    <a:moveTo>
                      <a:pt x="2803" y="3555"/>
                    </a:moveTo>
                    <a:lnTo>
                      <a:pt x="2803" y="7451"/>
                    </a:lnTo>
                    <a:lnTo>
                      <a:pt x="581" y="7451"/>
                    </a:lnTo>
                    <a:lnTo>
                      <a:pt x="581" y="3555"/>
                    </a:lnTo>
                    <a:close/>
                    <a:moveTo>
                      <a:pt x="5571" y="3555"/>
                    </a:moveTo>
                    <a:lnTo>
                      <a:pt x="5571" y="7451"/>
                    </a:lnTo>
                    <a:lnTo>
                      <a:pt x="3418" y="7451"/>
                    </a:lnTo>
                    <a:lnTo>
                      <a:pt x="3418" y="3555"/>
                    </a:lnTo>
                    <a:close/>
                    <a:moveTo>
                      <a:pt x="8202" y="7998"/>
                    </a:moveTo>
                    <a:lnTo>
                      <a:pt x="8202" y="10322"/>
                    </a:lnTo>
                    <a:lnTo>
                      <a:pt x="6186" y="10322"/>
                    </a:lnTo>
                    <a:lnTo>
                      <a:pt x="6186" y="7998"/>
                    </a:lnTo>
                    <a:close/>
                    <a:moveTo>
                      <a:pt x="2803" y="8032"/>
                    </a:moveTo>
                    <a:lnTo>
                      <a:pt x="2803" y="10356"/>
                    </a:lnTo>
                    <a:lnTo>
                      <a:pt x="581" y="10356"/>
                    </a:lnTo>
                    <a:lnTo>
                      <a:pt x="581" y="8032"/>
                    </a:lnTo>
                    <a:close/>
                    <a:moveTo>
                      <a:pt x="5571" y="8032"/>
                    </a:moveTo>
                    <a:lnTo>
                      <a:pt x="5571" y="10356"/>
                    </a:lnTo>
                    <a:lnTo>
                      <a:pt x="3418" y="10356"/>
                    </a:lnTo>
                    <a:lnTo>
                      <a:pt x="3418" y="8032"/>
                    </a:lnTo>
                    <a:close/>
                    <a:moveTo>
                      <a:pt x="0" y="1"/>
                    </a:moveTo>
                    <a:lnTo>
                      <a:pt x="0" y="616"/>
                    </a:lnTo>
                    <a:lnTo>
                      <a:pt x="0" y="10322"/>
                    </a:lnTo>
                    <a:lnTo>
                      <a:pt x="0" y="10903"/>
                    </a:lnTo>
                    <a:lnTo>
                      <a:pt x="8818" y="10903"/>
                    </a:lnTo>
                    <a:lnTo>
                      <a:pt x="8818" y="10322"/>
                    </a:lnTo>
                    <a:lnTo>
                      <a:pt x="8818" y="616"/>
                    </a:lnTo>
                    <a:lnTo>
                      <a:pt x="881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4" name="Google Shape;1804;p50"/>
              <p:cNvSpPr/>
              <p:nvPr/>
            </p:nvSpPr>
            <p:spPr>
              <a:xfrm>
                <a:off x="8475814" y="4480065"/>
                <a:ext cx="233118" cy="16466"/>
              </a:xfrm>
              <a:custGeom>
                <a:avLst/>
                <a:gdLst/>
                <a:ahLst/>
                <a:cxnLst/>
                <a:rect l="l" t="t" r="r" b="b"/>
                <a:pathLst>
                  <a:path w="11142" h="787" extrusionOk="0">
                    <a:moveTo>
                      <a:pt x="0" y="1"/>
                    </a:moveTo>
                    <a:lnTo>
                      <a:pt x="0" y="787"/>
                    </a:lnTo>
                    <a:lnTo>
                      <a:pt x="11142" y="787"/>
                    </a:lnTo>
                    <a:lnTo>
                      <a:pt x="1114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5" name="Google Shape;1805;p50"/>
              <p:cNvSpPr/>
              <p:nvPr/>
            </p:nvSpPr>
            <p:spPr>
              <a:xfrm>
                <a:off x="7353159" y="3451099"/>
                <a:ext cx="1597475" cy="727245"/>
              </a:xfrm>
              <a:custGeom>
                <a:avLst/>
                <a:gdLst/>
                <a:ahLst/>
                <a:cxnLst/>
                <a:rect l="l" t="t" r="r" b="b"/>
                <a:pathLst>
                  <a:path w="76352" h="34759" extrusionOk="0">
                    <a:moveTo>
                      <a:pt x="13466" y="29324"/>
                    </a:moveTo>
                    <a:lnTo>
                      <a:pt x="13466" y="32161"/>
                    </a:lnTo>
                    <a:lnTo>
                      <a:pt x="10151" y="29324"/>
                    </a:lnTo>
                    <a:close/>
                    <a:moveTo>
                      <a:pt x="48019" y="29324"/>
                    </a:moveTo>
                    <a:lnTo>
                      <a:pt x="48019" y="32161"/>
                    </a:lnTo>
                    <a:lnTo>
                      <a:pt x="44670" y="29324"/>
                    </a:lnTo>
                    <a:close/>
                    <a:moveTo>
                      <a:pt x="70405" y="29324"/>
                    </a:moveTo>
                    <a:lnTo>
                      <a:pt x="67124" y="32161"/>
                    </a:lnTo>
                    <a:lnTo>
                      <a:pt x="67124" y="29324"/>
                    </a:lnTo>
                    <a:close/>
                    <a:moveTo>
                      <a:pt x="30828" y="29324"/>
                    </a:moveTo>
                    <a:lnTo>
                      <a:pt x="30828" y="32229"/>
                    </a:lnTo>
                    <a:lnTo>
                      <a:pt x="27410" y="29324"/>
                    </a:lnTo>
                    <a:close/>
                    <a:moveTo>
                      <a:pt x="35886" y="29392"/>
                    </a:moveTo>
                    <a:lnTo>
                      <a:pt x="32503" y="32229"/>
                    </a:lnTo>
                    <a:lnTo>
                      <a:pt x="32503" y="29392"/>
                    </a:lnTo>
                    <a:close/>
                    <a:moveTo>
                      <a:pt x="53145" y="29392"/>
                    </a:moveTo>
                    <a:lnTo>
                      <a:pt x="49694" y="32297"/>
                    </a:lnTo>
                    <a:lnTo>
                      <a:pt x="49694" y="29392"/>
                    </a:lnTo>
                    <a:close/>
                    <a:moveTo>
                      <a:pt x="65449" y="29324"/>
                    </a:moveTo>
                    <a:lnTo>
                      <a:pt x="65449" y="32297"/>
                    </a:lnTo>
                    <a:lnTo>
                      <a:pt x="61963" y="29324"/>
                    </a:lnTo>
                    <a:close/>
                    <a:moveTo>
                      <a:pt x="18593" y="29392"/>
                    </a:moveTo>
                    <a:lnTo>
                      <a:pt x="15107" y="32332"/>
                    </a:lnTo>
                    <a:lnTo>
                      <a:pt x="15107" y="29392"/>
                    </a:lnTo>
                    <a:close/>
                    <a:moveTo>
                      <a:pt x="9912" y="29392"/>
                    </a:moveTo>
                    <a:lnTo>
                      <a:pt x="5708" y="32981"/>
                    </a:lnTo>
                    <a:lnTo>
                      <a:pt x="1539" y="29392"/>
                    </a:lnTo>
                    <a:close/>
                    <a:moveTo>
                      <a:pt x="27205" y="29392"/>
                    </a:moveTo>
                    <a:lnTo>
                      <a:pt x="22968" y="32981"/>
                    </a:lnTo>
                    <a:lnTo>
                      <a:pt x="18798" y="29392"/>
                    </a:lnTo>
                    <a:close/>
                    <a:moveTo>
                      <a:pt x="44499" y="29392"/>
                    </a:moveTo>
                    <a:lnTo>
                      <a:pt x="40295" y="32981"/>
                    </a:lnTo>
                    <a:lnTo>
                      <a:pt x="36091" y="29392"/>
                    </a:lnTo>
                    <a:close/>
                    <a:moveTo>
                      <a:pt x="61758" y="29392"/>
                    </a:moveTo>
                    <a:lnTo>
                      <a:pt x="57554" y="32981"/>
                    </a:lnTo>
                    <a:lnTo>
                      <a:pt x="53350" y="29392"/>
                    </a:lnTo>
                    <a:close/>
                    <a:moveTo>
                      <a:pt x="10049" y="29597"/>
                    </a:moveTo>
                    <a:lnTo>
                      <a:pt x="13466" y="32502"/>
                    </a:lnTo>
                    <a:lnTo>
                      <a:pt x="13466" y="33049"/>
                    </a:lnTo>
                    <a:lnTo>
                      <a:pt x="5982" y="33049"/>
                    </a:lnTo>
                    <a:lnTo>
                      <a:pt x="10049" y="29597"/>
                    </a:lnTo>
                    <a:close/>
                    <a:moveTo>
                      <a:pt x="18661" y="29597"/>
                    </a:moveTo>
                    <a:lnTo>
                      <a:pt x="22728" y="33049"/>
                    </a:lnTo>
                    <a:lnTo>
                      <a:pt x="15073" y="33049"/>
                    </a:lnTo>
                    <a:lnTo>
                      <a:pt x="15073" y="32639"/>
                    </a:lnTo>
                    <a:lnTo>
                      <a:pt x="15107" y="32639"/>
                    </a:lnTo>
                    <a:lnTo>
                      <a:pt x="18661" y="29597"/>
                    </a:lnTo>
                    <a:close/>
                    <a:moveTo>
                      <a:pt x="27308" y="29597"/>
                    </a:moveTo>
                    <a:lnTo>
                      <a:pt x="30794" y="32571"/>
                    </a:lnTo>
                    <a:lnTo>
                      <a:pt x="30794" y="33049"/>
                    </a:lnTo>
                    <a:lnTo>
                      <a:pt x="23241" y="33049"/>
                    </a:lnTo>
                    <a:lnTo>
                      <a:pt x="27308" y="29597"/>
                    </a:lnTo>
                    <a:close/>
                    <a:moveTo>
                      <a:pt x="35955" y="29597"/>
                    </a:moveTo>
                    <a:lnTo>
                      <a:pt x="40022" y="33049"/>
                    </a:lnTo>
                    <a:lnTo>
                      <a:pt x="32503" y="33049"/>
                    </a:lnTo>
                    <a:lnTo>
                      <a:pt x="32503" y="32537"/>
                    </a:lnTo>
                    <a:lnTo>
                      <a:pt x="35955" y="29597"/>
                    </a:lnTo>
                    <a:close/>
                    <a:moveTo>
                      <a:pt x="44601" y="29597"/>
                    </a:moveTo>
                    <a:lnTo>
                      <a:pt x="48019" y="32502"/>
                    </a:lnTo>
                    <a:lnTo>
                      <a:pt x="48019" y="33049"/>
                    </a:lnTo>
                    <a:lnTo>
                      <a:pt x="40534" y="33049"/>
                    </a:lnTo>
                    <a:lnTo>
                      <a:pt x="44601" y="29597"/>
                    </a:lnTo>
                    <a:close/>
                    <a:moveTo>
                      <a:pt x="53214" y="29597"/>
                    </a:moveTo>
                    <a:lnTo>
                      <a:pt x="57281" y="33049"/>
                    </a:lnTo>
                    <a:lnTo>
                      <a:pt x="49694" y="33049"/>
                    </a:lnTo>
                    <a:lnTo>
                      <a:pt x="49694" y="32639"/>
                    </a:lnTo>
                    <a:lnTo>
                      <a:pt x="53214" y="29597"/>
                    </a:lnTo>
                    <a:close/>
                    <a:moveTo>
                      <a:pt x="61895" y="29597"/>
                    </a:moveTo>
                    <a:lnTo>
                      <a:pt x="65449" y="32639"/>
                    </a:lnTo>
                    <a:lnTo>
                      <a:pt x="65449" y="33049"/>
                    </a:lnTo>
                    <a:lnTo>
                      <a:pt x="57793" y="33049"/>
                    </a:lnTo>
                    <a:lnTo>
                      <a:pt x="61895" y="29597"/>
                    </a:lnTo>
                    <a:close/>
                    <a:moveTo>
                      <a:pt x="70541" y="29597"/>
                    </a:moveTo>
                    <a:lnTo>
                      <a:pt x="74574" y="33049"/>
                    </a:lnTo>
                    <a:lnTo>
                      <a:pt x="67124" y="33049"/>
                    </a:lnTo>
                    <a:lnTo>
                      <a:pt x="67124" y="32502"/>
                    </a:lnTo>
                    <a:lnTo>
                      <a:pt x="70541" y="29597"/>
                    </a:lnTo>
                    <a:close/>
                    <a:moveTo>
                      <a:pt x="30145" y="1"/>
                    </a:moveTo>
                    <a:lnTo>
                      <a:pt x="30145" y="27752"/>
                    </a:lnTo>
                    <a:lnTo>
                      <a:pt x="22968" y="27752"/>
                    </a:lnTo>
                    <a:lnTo>
                      <a:pt x="22968" y="4785"/>
                    </a:lnTo>
                    <a:lnTo>
                      <a:pt x="20575" y="4785"/>
                    </a:lnTo>
                    <a:lnTo>
                      <a:pt x="20575" y="27752"/>
                    </a:lnTo>
                    <a:lnTo>
                      <a:pt x="1" y="27752"/>
                    </a:lnTo>
                    <a:lnTo>
                      <a:pt x="1" y="29324"/>
                    </a:lnTo>
                    <a:lnTo>
                      <a:pt x="1505" y="29324"/>
                    </a:lnTo>
                    <a:lnTo>
                      <a:pt x="1368" y="29495"/>
                    </a:lnTo>
                    <a:lnTo>
                      <a:pt x="5503" y="33015"/>
                    </a:lnTo>
                    <a:lnTo>
                      <a:pt x="1" y="33015"/>
                    </a:lnTo>
                    <a:lnTo>
                      <a:pt x="1" y="34758"/>
                    </a:lnTo>
                    <a:lnTo>
                      <a:pt x="76351" y="34758"/>
                    </a:lnTo>
                    <a:lnTo>
                      <a:pt x="76351" y="33015"/>
                    </a:lnTo>
                    <a:lnTo>
                      <a:pt x="74984" y="33015"/>
                    </a:lnTo>
                    <a:lnTo>
                      <a:pt x="75018" y="32981"/>
                    </a:lnTo>
                    <a:lnTo>
                      <a:pt x="70712" y="29324"/>
                    </a:lnTo>
                    <a:lnTo>
                      <a:pt x="76351" y="29324"/>
                    </a:lnTo>
                    <a:lnTo>
                      <a:pt x="76351" y="27752"/>
                    </a:lnTo>
                    <a:lnTo>
                      <a:pt x="57212" y="27752"/>
                    </a:lnTo>
                    <a:lnTo>
                      <a:pt x="57212" y="4785"/>
                    </a:lnTo>
                    <a:lnTo>
                      <a:pt x="54820" y="4785"/>
                    </a:lnTo>
                    <a:lnTo>
                      <a:pt x="54820" y="27752"/>
                    </a:lnTo>
                    <a:lnTo>
                      <a:pt x="45797" y="27752"/>
                    </a:lnTo>
                    <a:lnTo>
                      <a:pt x="45797" y="1"/>
                    </a:lnTo>
                    <a:lnTo>
                      <a:pt x="44772" y="1"/>
                    </a:lnTo>
                    <a:lnTo>
                      <a:pt x="44772" y="27752"/>
                    </a:lnTo>
                    <a:lnTo>
                      <a:pt x="31170" y="27752"/>
                    </a:lnTo>
                    <a:lnTo>
                      <a:pt x="3117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6" name="Google Shape;1806;p50"/>
              <p:cNvSpPr/>
              <p:nvPr/>
            </p:nvSpPr>
            <p:spPr>
              <a:xfrm>
                <a:off x="7332425" y="3288072"/>
                <a:ext cx="1653965" cy="604095"/>
              </a:xfrm>
              <a:custGeom>
                <a:avLst/>
                <a:gdLst/>
                <a:ahLst/>
                <a:cxnLst/>
                <a:rect l="l" t="t" r="r" b="b"/>
                <a:pathLst>
                  <a:path w="79052" h="28873" extrusionOk="0">
                    <a:moveTo>
                      <a:pt x="38996" y="0"/>
                    </a:moveTo>
                    <a:lnTo>
                      <a:pt x="377" y="24642"/>
                    </a:lnTo>
                    <a:cubicBezTo>
                      <a:pt x="137" y="24881"/>
                      <a:pt x="1" y="25154"/>
                      <a:pt x="1" y="25462"/>
                    </a:cubicBezTo>
                    <a:lnTo>
                      <a:pt x="1" y="27649"/>
                    </a:lnTo>
                    <a:cubicBezTo>
                      <a:pt x="1" y="28278"/>
                      <a:pt x="514" y="28701"/>
                      <a:pt x="1057" y="28701"/>
                    </a:cubicBezTo>
                    <a:cubicBezTo>
                      <a:pt x="1281" y="28701"/>
                      <a:pt x="1510" y="28629"/>
                      <a:pt x="1710" y="28469"/>
                    </a:cubicBezTo>
                    <a:lnTo>
                      <a:pt x="38313" y="5469"/>
                    </a:lnTo>
                    <a:cubicBezTo>
                      <a:pt x="38501" y="5298"/>
                      <a:pt x="38740" y="5212"/>
                      <a:pt x="38983" y="5212"/>
                    </a:cubicBezTo>
                    <a:cubicBezTo>
                      <a:pt x="39227" y="5212"/>
                      <a:pt x="39475" y="5298"/>
                      <a:pt x="39680" y="5469"/>
                    </a:cubicBezTo>
                    <a:lnTo>
                      <a:pt x="77342" y="28640"/>
                    </a:lnTo>
                    <a:cubicBezTo>
                      <a:pt x="77542" y="28800"/>
                      <a:pt x="77771" y="28872"/>
                      <a:pt x="77995" y="28872"/>
                    </a:cubicBezTo>
                    <a:cubicBezTo>
                      <a:pt x="78538" y="28872"/>
                      <a:pt x="79051" y="28449"/>
                      <a:pt x="79051" y="27820"/>
                    </a:cubicBezTo>
                    <a:lnTo>
                      <a:pt x="79051" y="25428"/>
                    </a:lnTo>
                    <a:cubicBezTo>
                      <a:pt x="79051" y="25120"/>
                      <a:pt x="78914" y="24778"/>
                      <a:pt x="78641" y="24607"/>
                    </a:cubicBezTo>
                    <a:lnTo>
                      <a:pt x="3899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07" name="Google Shape;1807;p50"/>
            <p:cNvGrpSpPr/>
            <p:nvPr/>
          </p:nvGrpSpPr>
          <p:grpSpPr>
            <a:xfrm>
              <a:off x="7164083" y="3927314"/>
              <a:ext cx="122036" cy="644310"/>
              <a:chOff x="6090725" y="734900"/>
              <a:chExt cx="136950" cy="723050"/>
            </a:xfrm>
          </p:grpSpPr>
          <p:sp>
            <p:nvSpPr>
              <p:cNvPr id="1808" name="Google Shape;1808;p50"/>
              <p:cNvSpPr/>
              <p:nvPr/>
            </p:nvSpPr>
            <p:spPr>
              <a:xfrm>
                <a:off x="6130600" y="1337075"/>
                <a:ext cx="57175" cy="120875"/>
              </a:xfrm>
              <a:custGeom>
                <a:avLst/>
                <a:gdLst/>
                <a:ahLst/>
                <a:cxnLst/>
                <a:rect l="l" t="t" r="r" b="b"/>
                <a:pathLst>
                  <a:path w="2287" h="4835" extrusionOk="0">
                    <a:moveTo>
                      <a:pt x="251" y="0"/>
                    </a:moveTo>
                    <a:lnTo>
                      <a:pt x="1" y="4834"/>
                    </a:lnTo>
                    <a:lnTo>
                      <a:pt x="2287" y="4834"/>
                    </a:lnTo>
                    <a:lnTo>
                      <a:pt x="203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9" name="Google Shape;1809;p50"/>
              <p:cNvSpPr/>
              <p:nvPr/>
            </p:nvSpPr>
            <p:spPr>
              <a:xfrm>
                <a:off x="6149075" y="902500"/>
                <a:ext cx="20250" cy="440550"/>
              </a:xfrm>
              <a:custGeom>
                <a:avLst/>
                <a:gdLst/>
                <a:ahLst/>
                <a:cxnLst/>
                <a:rect l="l" t="t" r="r" b="b"/>
                <a:pathLst>
                  <a:path w="810" h="17622" extrusionOk="0">
                    <a:moveTo>
                      <a:pt x="0" y="0"/>
                    </a:moveTo>
                    <a:lnTo>
                      <a:pt x="0" y="17621"/>
                    </a:lnTo>
                    <a:lnTo>
                      <a:pt x="810" y="17621"/>
                    </a:lnTo>
                    <a:lnTo>
                      <a:pt x="81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0" name="Google Shape;1810;p50"/>
              <p:cNvSpPr/>
              <p:nvPr/>
            </p:nvSpPr>
            <p:spPr>
              <a:xfrm>
                <a:off x="6144300" y="1288850"/>
                <a:ext cx="29800" cy="4825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930" extrusionOk="0">
                    <a:moveTo>
                      <a:pt x="1" y="0"/>
                    </a:moveTo>
                    <a:lnTo>
                      <a:pt x="1" y="1929"/>
                    </a:lnTo>
                    <a:lnTo>
                      <a:pt x="1191" y="1929"/>
                    </a:lnTo>
                    <a:lnTo>
                      <a:pt x="119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1" name="Google Shape;1811;p50"/>
              <p:cNvSpPr/>
              <p:nvPr/>
            </p:nvSpPr>
            <p:spPr>
              <a:xfrm>
                <a:off x="6133575" y="872425"/>
                <a:ext cx="512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430" extrusionOk="0">
                    <a:moveTo>
                      <a:pt x="1" y="1"/>
                    </a:moveTo>
                    <a:lnTo>
                      <a:pt x="1" y="429"/>
                    </a:lnTo>
                    <a:lnTo>
                      <a:pt x="2049" y="429"/>
                    </a:lnTo>
                    <a:lnTo>
                      <a:pt x="204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2" name="Google Shape;1812;p50"/>
              <p:cNvSpPr/>
              <p:nvPr/>
            </p:nvSpPr>
            <p:spPr>
              <a:xfrm>
                <a:off x="6118400" y="789075"/>
                <a:ext cx="8160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430" extrusionOk="0">
                    <a:moveTo>
                      <a:pt x="1" y="1"/>
                    </a:moveTo>
                    <a:lnTo>
                      <a:pt x="1" y="430"/>
                    </a:lnTo>
                    <a:lnTo>
                      <a:pt x="3263" y="430"/>
                    </a:lnTo>
                    <a:lnTo>
                      <a:pt x="326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3" name="Google Shape;1813;p50"/>
              <p:cNvSpPr/>
              <p:nvPr/>
            </p:nvSpPr>
            <p:spPr>
              <a:xfrm>
                <a:off x="6138650" y="883150"/>
                <a:ext cx="41100" cy="19375"/>
              </a:xfrm>
              <a:custGeom>
                <a:avLst/>
                <a:gdLst/>
                <a:ahLst/>
                <a:cxnLst/>
                <a:rect l="l" t="t" r="r" b="b"/>
                <a:pathLst>
                  <a:path w="1644" h="775" extrusionOk="0">
                    <a:moveTo>
                      <a:pt x="0" y="0"/>
                    </a:moveTo>
                    <a:lnTo>
                      <a:pt x="417" y="774"/>
                    </a:lnTo>
                    <a:lnTo>
                      <a:pt x="1227" y="774"/>
                    </a:lnTo>
                    <a:lnTo>
                      <a:pt x="164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4" name="Google Shape;1814;p50"/>
              <p:cNvSpPr/>
              <p:nvPr/>
            </p:nvSpPr>
            <p:spPr>
              <a:xfrm>
                <a:off x="6125550" y="764375"/>
                <a:ext cx="67000" cy="24725"/>
              </a:xfrm>
              <a:custGeom>
                <a:avLst/>
                <a:gdLst/>
                <a:ahLst/>
                <a:cxnLst/>
                <a:rect l="l" t="t" r="r" b="b"/>
                <a:pathLst>
                  <a:path w="2680" h="989" extrusionOk="0">
                    <a:moveTo>
                      <a:pt x="322" y="1"/>
                    </a:moveTo>
                    <a:lnTo>
                      <a:pt x="1" y="989"/>
                    </a:lnTo>
                    <a:lnTo>
                      <a:pt x="2679" y="989"/>
                    </a:lnTo>
                    <a:lnTo>
                      <a:pt x="237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5" name="Google Shape;1815;p50"/>
              <p:cNvSpPr/>
              <p:nvPr/>
            </p:nvSpPr>
            <p:spPr>
              <a:xfrm>
                <a:off x="6144000" y="758425"/>
                <a:ext cx="30400" cy="5975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239" extrusionOk="0">
                    <a:moveTo>
                      <a:pt x="1" y="1"/>
                    </a:moveTo>
                    <a:lnTo>
                      <a:pt x="1" y="239"/>
                    </a:lnTo>
                    <a:lnTo>
                      <a:pt x="1215" y="239"/>
                    </a:lnTo>
                    <a:lnTo>
                      <a:pt x="121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6" name="Google Shape;1816;p50"/>
              <p:cNvSpPr/>
              <p:nvPr/>
            </p:nvSpPr>
            <p:spPr>
              <a:xfrm>
                <a:off x="6127625" y="799800"/>
                <a:ext cx="63125" cy="72650"/>
              </a:xfrm>
              <a:custGeom>
                <a:avLst/>
                <a:gdLst/>
                <a:ahLst/>
                <a:cxnLst/>
                <a:rect l="l" t="t" r="r" b="b"/>
                <a:pathLst>
                  <a:path w="2525" h="2906" extrusionOk="0">
                    <a:moveTo>
                      <a:pt x="1" y="1"/>
                    </a:moveTo>
                    <a:lnTo>
                      <a:pt x="239" y="2906"/>
                    </a:lnTo>
                    <a:lnTo>
                      <a:pt x="2287" y="2906"/>
                    </a:lnTo>
                    <a:lnTo>
                      <a:pt x="252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7" name="Google Shape;1817;p50"/>
              <p:cNvSpPr/>
              <p:nvPr/>
            </p:nvSpPr>
            <p:spPr>
              <a:xfrm>
                <a:off x="6152050" y="734900"/>
                <a:ext cx="14900" cy="29800"/>
              </a:xfrm>
              <a:custGeom>
                <a:avLst/>
                <a:gdLst/>
                <a:ahLst/>
                <a:cxnLst/>
                <a:rect l="l" t="t" r="r" b="b"/>
                <a:pathLst>
                  <a:path w="596" h="1192" extrusionOk="0">
                    <a:moveTo>
                      <a:pt x="298" y="1"/>
                    </a:moveTo>
                    <a:cubicBezTo>
                      <a:pt x="131" y="1"/>
                      <a:pt x="0" y="263"/>
                      <a:pt x="0" y="596"/>
                    </a:cubicBezTo>
                    <a:cubicBezTo>
                      <a:pt x="0" y="930"/>
                      <a:pt x="131" y="1192"/>
                      <a:pt x="298" y="1192"/>
                    </a:cubicBezTo>
                    <a:cubicBezTo>
                      <a:pt x="453" y="1192"/>
                      <a:pt x="595" y="930"/>
                      <a:pt x="595" y="596"/>
                    </a:cubicBezTo>
                    <a:cubicBezTo>
                      <a:pt x="595" y="275"/>
                      <a:pt x="453" y="1"/>
                      <a:pt x="29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8" name="Google Shape;1818;p50"/>
              <p:cNvSpPr/>
              <p:nvPr/>
            </p:nvSpPr>
            <p:spPr>
              <a:xfrm>
                <a:off x="6109475" y="942675"/>
                <a:ext cx="9945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3978" h="406" extrusionOk="0">
                    <a:moveTo>
                      <a:pt x="1" y="1"/>
                    </a:moveTo>
                    <a:lnTo>
                      <a:pt x="1" y="405"/>
                    </a:lnTo>
                    <a:lnTo>
                      <a:pt x="3977" y="405"/>
                    </a:lnTo>
                    <a:lnTo>
                      <a:pt x="397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9" name="Google Shape;1819;p50"/>
              <p:cNvSpPr/>
              <p:nvPr/>
            </p:nvSpPr>
            <p:spPr>
              <a:xfrm>
                <a:off x="6201450" y="936700"/>
                <a:ext cx="26225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890" extrusionOk="0">
                    <a:moveTo>
                      <a:pt x="617" y="1"/>
                    </a:moveTo>
                    <a:cubicBezTo>
                      <a:pt x="610" y="1"/>
                      <a:pt x="603" y="1"/>
                      <a:pt x="596" y="1"/>
                    </a:cubicBezTo>
                    <a:cubicBezTo>
                      <a:pt x="203" y="1"/>
                      <a:pt x="1" y="478"/>
                      <a:pt x="286" y="763"/>
                    </a:cubicBezTo>
                    <a:cubicBezTo>
                      <a:pt x="373" y="850"/>
                      <a:pt x="482" y="889"/>
                      <a:pt x="590" y="889"/>
                    </a:cubicBezTo>
                    <a:cubicBezTo>
                      <a:pt x="821" y="889"/>
                      <a:pt x="1048" y="710"/>
                      <a:pt x="1048" y="442"/>
                    </a:cubicBezTo>
                    <a:cubicBezTo>
                      <a:pt x="1048" y="199"/>
                      <a:pt x="857" y="1"/>
                      <a:pt x="6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0" name="Google Shape;1820;p50"/>
              <p:cNvSpPr/>
              <p:nvPr/>
            </p:nvSpPr>
            <p:spPr>
              <a:xfrm>
                <a:off x="6090725" y="936725"/>
                <a:ext cx="25550" cy="21900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876" extrusionOk="0">
                    <a:moveTo>
                      <a:pt x="455" y="0"/>
                    </a:moveTo>
                    <a:cubicBezTo>
                      <a:pt x="451" y="0"/>
                      <a:pt x="446" y="0"/>
                      <a:pt x="441" y="0"/>
                    </a:cubicBezTo>
                    <a:cubicBezTo>
                      <a:pt x="191" y="0"/>
                      <a:pt x="0" y="191"/>
                      <a:pt x="0" y="441"/>
                    </a:cubicBezTo>
                    <a:cubicBezTo>
                      <a:pt x="8" y="704"/>
                      <a:pt x="219" y="876"/>
                      <a:pt x="439" y="876"/>
                    </a:cubicBezTo>
                    <a:cubicBezTo>
                      <a:pt x="548" y="876"/>
                      <a:pt x="660" y="833"/>
                      <a:pt x="751" y="739"/>
                    </a:cubicBezTo>
                    <a:cubicBezTo>
                      <a:pt x="1021" y="468"/>
                      <a:pt x="839" y="0"/>
                      <a:pt x="4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21" name="Google Shape;1821;p50"/>
            <p:cNvGrpSpPr/>
            <p:nvPr/>
          </p:nvGrpSpPr>
          <p:grpSpPr>
            <a:xfrm>
              <a:off x="5452225" y="4168307"/>
              <a:ext cx="292429" cy="403308"/>
              <a:chOff x="5605250" y="1168900"/>
              <a:chExt cx="208075" cy="286950"/>
            </a:xfrm>
          </p:grpSpPr>
          <p:sp>
            <p:nvSpPr>
              <p:cNvPr id="1822" name="Google Shape;1822;p50"/>
              <p:cNvSpPr/>
              <p:nvPr/>
            </p:nvSpPr>
            <p:spPr>
              <a:xfrm>
                <a:off x="5605250" y="1168900"/>
                <a:ext cx="208075" cy="208375"/>
              </a:xfrm>
              <a:custGeom>
                <a:avLst/>
                <a:gdLst/>
                <a:ahLst/>
                <a:cxnLst/>
                <a:rect l="l" t="t" r="r" b="b"/>
                <a:pathLst>
                  <a:path w="8323" h="8335" extrusionOk="0">
                    <a:moveTo>
                      <a:pt x="4156" y="0"/>
                    </a:moveTo>
                    <a:cubicBezTo>
                      <a:pt x="1858" y="0"/>
                      <a:pt x="0" y="1870"/>
                      <a:pt x="0" y="4167"/>
                    </a:cubicBezTo>
                    <a:cubicBezTo>
                      <a:pt x="0" y="6465"/>
                      <a:pt x="1858" y="8335"/>
                      <a:pt x="4156" y="8335"/>
                    </a:cubicBezTo>
                    <a:cubicBezTo>
                      <a:pt x="6465" y="8335"/>
                      <a:pt x="8323" y="6465"/>
                      <a:pt x="8323" y="4167"/>
                    </a:cubicBezTo>
                    <a:cubicBezTo>
                      <a:pt x="8323" y="1870"/>
                      <a:pt x="6465" y="0"/>
                      <a:pt x="415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3" name="Google Shape;1823;p50"/>
              <p:cNvSpPr/>
              <p:nvPr/>
            </p:nvSpPr>
            <p:spPr>
              <a:xfrm>
                <a:off x="5709125" y="1168900"/>
                <a:ext cx="104200" cy="208375"/>
              </a:xfrm>
              <a:custGeom>
                <a:avLst/>
                <a:gdLst/>
                <a:ahLst/>
                <a:cxnLst/>
                <a:rect l="l" t="t" r="r" b="b"/>
                <a:pathLst>
                  <a:path w="4168" h="8335" extrusionOk="0">
                    <a:moveTo>
                      <a:pt x="1" y="0"/>
                    </a:moveTo>
                    <a:lnTo>
                      <a:pt x="1" y="8335"/>
                    </a:lnTo>
                    <a:cubicBezTo>
                      <a:pt x="2310" y="8335"/>
                      <a:pt x="4168" y="6465"/>
                      <a:pt x="4168" y="4167"/>
                    </a:cubicBezTo>
                    <a:cubicBezTo>
                      <a:pt x="4168" y="1870"/>
                      <a:pt x="2310" y="0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4" name="Google Shape;1824;p50"/>
              <p:cNvSpPr/>
              <p:nvPr/>
            </p:nvSpPr>
            <p:spPr>
              <a:xfrm>
                <a:off x="5699600" y="1259300"/>
                <a:ext cx="19375" cy="196550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862" extrusionOk="0">
                    <a:moveTo>
                      <a:pt x="388" y="1"/>
                    </a:moveTo>
                    <a:cubicBezTo>
                      <a:pt x="194" y="1"/>
                      <a:pt x="1" y="129"/>
                      <a:pt x="1" y="385"/>
                    </a:cubicBezTo>
                    <a:lnTo>
                      <a:pt x="1" y="7469"/>
                    </a:lnTo>
                    <a:cubicBezTo>
                      <a:pt x="1" y="7695"/>
                      <a:pt x="167" y="7862"/>
                      <a:pt x="394" y="7862"/>
                    </a:cubicBezTo>
                    <a:cubicBezTo>
                      <a:pt x="608" y="7862"/>
                      <a:pt x="775" y="7695"/>
                      <a:pt x="775" y="7469"/>
                    </a:cubicBezTo>
                    <a:lnTo>
                      <a:pt x="775" y="385"/>
                    </a:lnTo>
                    <a:cubicBezTo>
                      <a:pt x="775" y="129"/>
                      <a:pt x="581" y="1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5" name="Google Shape;1825;p50"/>
              <p:cNvSpPr/>
              <p:nvPr/>
            </p:nvSpPr>
            <p:spPr>
              <a:xfrm>
                <a:off x="5665375" y="1310575"/>
                <a:ext cx="43775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1442" extrusionOk="0">
                    <a:moveTo>
                      <a:pt x="0" y="1"/>
                    </a:moveTo>
                    <a:lnTo>
                      <a:pt x="1751" y="1441"/>
                    </a:lnTo>
                  </a:path>
                </a:pathLst>
              </a:custGeom>
              <a:solidFill>
                <a:srgbClr val="D1DB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6" name="Google Shape;1826;p50"/>
              <p:cNvSpPr/>
              <p:nvPr/>
            </p:nvSpPr>
            <p:spPr>
              <a:xfrm>
                <a:off x="5651075" y="1300725"/>
                <a:ext cx="69100" cy="55725"/>
              </a:xfrm>
              <a:custGeom>
                <a:avLst/>
                <a:gdLst/>
                <a:ahLst/>
                <a:cxnLst/>
                <a:rect l="l" t="t" r="r" b="b"/>
                <a:pathLst>
                  <a:path w="2764" h="2229" extrusionOk="0">
                    <a:moveTo>
                      <a:pt x="571" y="0"/>
                    </a:moveTo>
                    <a:cubicBezTo>
                      <a:pt x="251" y="0"/>
                      <a:pt x="0" y="439"/>
                      <a:pt x="322" y="704"/>
                    </a:cubicBezTo>
                    <a:lnTo>
                      <a:pt x="2085" y="2145"/>
                    </a:lnTo>
                    <a:cubicBezTo>
                      <a:pt x="2156" y="2204"/>
                      <a:pt x="2239" y="2228"/>
                      <a:pt x="2335" y="2228"/>
                    </a:cubicBezTo>
                    <a:cubicBezTo>
                      <a:pt x="2442" y="2228"/>
                      <a:pt x="2561" y="2181"/>
                      <a:pt x="2632" y="2085"/>
                    </a:cubicBezTo>
                    <a:cubicBezTo>
                      <a:pt x="2763" y="1919"/>
                      <a:pt x="2739" y="1681"/>
                      <a:pt x="2573" y="1538"/>
                    </a:cubicBezTo>
                    <a:lnTo>
                      <a:pt x="822" y="97"/>
                    </a:lnTo>
                    <a:cubicBezTo>
                      <a:pt x="740" y="29"/>
                      <a:pt x="653" y="0"/>
                      <a:pt x="5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7" name="Google Shape;1827;p50"/>
              <p:cNvSpPr/>
              <p:nvPr/>
            </p:nvSpPr>
            <p:spPr>
              <a:xfrm>
                <a:off x="5709125" y="1289150"/>
                <a:ext cx="31275" cy="29775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191" extrusionOk="0">
                    <a:moveTo>
                      <a:pt x="1" y="1191"/>
                    </a:moveTo>
                    <a:lnTo>
                      <a:pt x="1251" y="0"/>
                    </a:lnTo>
                  </a:path>
                </a:pathLst>
              </a:custGeom>
              <a:solidFill>
                <a:srgbClr val="D1DB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8" name="Google Shape;1828;p50"/>
              <p:cNvSpPr/>
              <p:nvPr/>
            </p:nvSpPr>
            <p:spPr>
              <a:xfrm>
                <a:off x="5696025" y="1279325"/>
                <a:ext cx="58350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977" extrusionOk="0">
                    <a:moveTo>
                      <a:pt x="1773" y="0"/>
                    </a:moveTo>
                    <a:cubicBezTo>
                      <a:pt x="1683" y="0"/>
                      <a:pt x="1588" y="35"/>
                      <a:pt x="1501" y="120"/>
                    </a:cubicBezTo>
                    <a:lnTo>
                      <a:pt x="263" y="1310"/>
                    </a:lnTo>
                    <a:cubicBezTo>
                      <a:pt x="1" y="1548"/>
                      <a:pt x="179" y="1977"/>
                      <a:pt x="537" y="1977"/>
                    </a:cubicBezTo>
                    <a:cubicBezTo>
                      <a:pt x="632" y="1977"/>
                      <a:pt x="727" y="1941"/>
                      <a:pt x="799" y="1870"/>
                    </a:cubicBezTo>
                    <a:lnTo>
                      <a:pt x="2049" y="679"/>
                    </a:lnTo>
                    <a:cubicBezTo>
                      <a:pt x="2334" y="403"/>
                      <a:pt x="2079" y="0"/>
                      <a:pt x="17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29" name="Google Shape;1829;p50"/>
            <p:cNvGrpSpPr/>
            <p:nvPr/>
          </p:nvGrpSpPr>
          <p:grpSpPr>
            <a:xfrm>
              <a:off x="5773957" y="4083311"/>
              <a:ext cx="259699" cy="480695"/>
              <a:chOff x="6691700" y="1068275"/>
              <a:chExt cx="221775" cy="410500"/>
            </a:xfrm>
          </p:grpSpPr>
          <p:sp>
            <p:nvSpPr>
              <p:cNvPr id="1830" name="Google Shape;1830;p50"/>
              <p:cNvSpPr/>
              <p:nvPr/>
            </p:nvSpPr>
            <p:spPr>
              <a:xfrm>
                <a:off x="6691700" y="1068275"/>
                <a:ext cx="221775" cy="317325"/>
              </a:xfrm>
              <a:custGeom>
                <a:avLst/>
                <a:gdLst/>
                <a:ahLst/>
                <a:cxnLst/>
                <a:rect l="l" t="t" r="r" b="b"/>
                <a:pathLst>
                  <a:path w="8871" h="12693" extrusionOk="0">
                    <a:moveTo>
                      <a:pt x="4429" y="1"/>
                    </a:moveTo>
                    <a:cubicBezTo>
                      <a:pt x="3810" y="1"/>
                      <a:pt x="0" y="3430"/>
                      <a:pt x="0" y="7657"/>
                    </a:cubicBezTo>
                    <a:cubicBezTo>
                      <a:pt x="0" y="11883"/>
                      <a:pt x="3715" y="12693"/>
                      <a:pt x="4429" y="12693"/>
                    </a:cubicBezTo>
                    <a:cubicBezTo>
                      <a:pt x="5144" y="12693"/>
                      <a:pt x="8870" y="11883"/>
                      <a:pt x="8870" y="7657"/>
                    </a:cubicBezTo>
                    <a:cubicBezTo>
                      <a:pt x="8870" y="3430"/>
                      <a:pt x="5060" y="1"/>
                      <a:pt x="44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1" name="Google Shape;1831;p50"/>
              <p:cNvSpPr/>
              <p:nvPr/>
            </p:nvSpPr>
            <p:spPr>
              <a:xfrm>
                <a:off x="6802425" y="1068275"/>
                <a:ext cx="111050" cy="317325"/>
              </a:xfrm>
              <a:custGeom>
                <a:avLst/>
                <a:gdLst/>
                <a:ahLst/>
                <a:cxnLst/>
                <a:rect l="l" t="t" r="r" b="b"/>
                <a:pathLst>
                  <a:path w="4442" h="12693" extrusionOk="0">
                    <a:moveTo>
                      <a:pt x="0" y="1"/>
                    </a:moveTo>
                    <a:lnTo>
                      <a:pt x="0" y="12693"/>
                    </a:lnTo>
                    <a:cubicBezTo>
                      <a:pt x="727" y="12693"/>
                      <a:pt x="4441" y="11883"/>
                      <a:pt x="4441" y="7657"/>
                    </a:cubicBezTo>
                    <a:cubicBezTo>
                      <a:pt x="4441" y="3430"/>
                      <a:pt x="631" y="1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2" name="Google Shape;1832;p50"/>
              <p:cNvSpPr/>
              <p:nvPr/>
            </p:nvSpPr>
            <p:spPr>
              <a:xfrm>
                <a:off x="6792600" y="1285875"/>
                <a:ext cx="19675" cy="192900"/>
              </a:xfrm>
              <a:custGeom>
                <a:avLst/>
                <a:gdLst/>
                <a:ahLst/>
                <a:cxnLst/>
                <a:rect l="l" t="t" r="r" b="b"/>
                <a:pathLst>
                  <a:path w="787" h="7716" extrusionOk="0">
                    <a:moveTo>
                      <a:pt x="393" y="0"/>
                    </a:moveTo>
                    <a:cubicBezTo>
                      <a:pt x="197" y="0"/>
                      <a:pt x="0" y="131"/>
                      <a:pt x="0" y="393"/>
                    </a:cubicBezTo>
                    <a:lnTo>
                      <a:pt x="0" y="7323"/>
                    </a:lnTo>
                    <a:cubicBezTo>
                      <a:pt x="0" y="7537"/>
                      <a:pt x="179" y="7716"/>
                      <a:pt x="393" y="7716"/>
                    </a:cubicBezTo>
                    <a:cubicBezTo>
                      <a:pt x="608" y="7716"/>
                      <a:pt x="786" y="7537"/>
                      <a:pt x="786" y="7323"/>
                    </a:cubicBezTo>
                    <a:lnTo>
                      <a:pt x="786" y="393"/>
                    </a:lnTo>
                    <a:cubicBezTo>
                      <a:pt x="786" y="131"/>
                      <a:pt x="590" y="0"/>
                      <a:pt x="3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3" name="Google Shape;1833;p50"/>
              <p:cNvSpPr/>
              <p:nvPr/>
            </p:nvSpPr>
            <p:spPr>
              <a:xfrm>
                <a:off x="6759550" y="1295700"/>
                <a:ext cx="42900" cy="48825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1953" extrusionOk="0">
                    <a:moveTo>
                      <a:pt x="1" y="0"/>
                    </a:moveTo>
                    <a:lnTo>
                      <a:pt x="1715" y="1953"/>
                    </a:lnTo>
                  </a:path>
                </a:pathLst>
              </a:custGeom>
              <a:solidFill>
                <a:srgbClr val="D1DB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4" name="Google Shape;1834;p50"/>
              <p:cNvSpPr/>
              <p:nvPr/>
            </p:nvSpPr>
            <p:spPr>
              <a:xfrm>
                <a:off x="6744850" y="1285400"/>
                <a:ext cx="70600" cy="69000"/>
              </a:xfrm>
              <a:custGeom>
                <a:avLst/>
                <a:gdLst/>
                <a:ahLst/>
                <a:cxnLst/>
                <a:rect l="l" t="t" r="r" b="b"/>
                <a:pathLst>
                  <a:path w="2824" h="2760" extrusionOk="0">
                    <a:moveTo>
                      <a:pt x="571" y="1"/>
                    </a:moveTo>
                    <a:cubicBezTo>
                      <a:pt x="271" y="1"/>
                      <a:pt x="0" y="383"/>
                      <a:pt x="291" y="674"/>
                    </a:cubicBezTo>
                    <a:lnTo>
                      <a:pt x="2006" y="2627"/>
                    </a:lnTo>
                    <a:cubicBezTo>
                      <a:pt x="2071" y="2703"/>
                      <a:pt x="2166" y="2759"/>
                      <a:pt x="2273" y="2759"/>
                    </a:cubicBezTo>
                    <a:cubicBezTo>
                      <a:pt x="2283" y="2759"/>
                      <a:pt x="2293" y="2759"/>
                      <a:pt x="2303" y="2758"/>
                    </a:cubicBezTo>
                    <a:cubicBezTo>
                      <a:pt x="2308" y="2758"/>
                      <a:pt x="2313" y="2758"/>
                      <a:pt x="2318" y="2758"/>
                    </a:cubicBezTo>
                    <a:cubicBezTo>
                      <a:pt x="2642" y="2758"/>
                      <a:pt x="2824" y="2361"/>
                      <a:pt x="2601" y="2115"/>
                    </a:cubicBezTo>
                    <a:lnTo>
                      <a:pt x="875" y="162"/>
                    </a:lnTo>
                    <a:cubicBezTo>
                      <a:pt x="785" y="48"/>
                      <a:pt x="676" y="1"/>
                      <a:pt x="5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5" name="Google Shape;1835;p50"/>
              <p:cNvSpPr/>
              <p:nvPr/>
            </p:nvSpPr>
            <p:spPr>
              <a:xfrm>
                <a:off x="6802425" y="1295700"/>
                <a:ext cx="43175" cy="48825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1953" extrusionOk="0">
                    <a:moveTo>
                      <a:pt x="1727" y="0"/>
                    </a:moveTo>
                    <a:lnTo>
                      <a:pt x="0" y="1953"/>
                    </a:lnTo>
                  </a:path>
                </a:pathLst>
              </a:custGeom>
              <a:solidFill>
                <a:srgbClr val="D1DB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6" name="Google Shape;1836;p50"/>
              <p:cNvSpPr/>
              <p:nvPr/>
            </p:nvSpPr>
            <p:spPr>
              <a:xfrm>
                <a:off x="6789325" y="1285400"/>
                <a:ext cx="70700" cy="69000"/>
              </a:xfrm>
              <a:custGeom>
                <a:avLst/>
                <a:gdLst/>
                <a:ahLst/>
                <a:cxnLst/>
                <a:rect l="l" t="t" r="r" b="b"/>
                <a:pathLst>
                  <a:path w="2828" h="2760" extrusionOk="0">
                    <a:moveTo>
                      <a:pt x="2252" y="1"/>
                    </a:moveTo>
                    <a:cubicBezTo>
                      <a:pt x="2147" y="1"/>
                      <a:pt x="2040" y="48"/>
                      <a:pt x="1953" y="162"/>
                    </a:cubicBezTo>
                    <a:lnTo>
                      <a:pt x="227" y="2115"/>
                    </a:lnTo>
                    <a:cubicBezTo>
                      <a:pt x="0" y="2365"/>
                      <a:pt x="191" y="2758"/>
                      <a:pt x="524" y="2758"/>
                    </a:cubicBezTo>
                    <a:cubicBezTo>
                      <a:pt x="535" y="2759"/>
                      <a:pt x="545" y="2759"/>
                      <a:pt x="555" y="2759"/>
                    </a:cubicBezTo>
                    <a:cubicBezTo>
                      <a:pt x="662" y="2759"/>
                      <a:pt x="757" y="2703"/>
                      <a:pt x="822" y="2627"/>
                    </a:cubicBezTo>
                    <a:lnTo>
                      <a:pt x="2536" y="674"/>
                    </a:lnTo>
                    <a:cubicBezTo>
                      <a:pt x="2827" y="383"/>
                      <a:pt x="2550" y="1"/>
                      <a:pt x="2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37" name="Google Shape;1837;p50"/>
            <p:cNvSpPr/>
            <p:nvPr/>
          </p:nvSpPr>
          <p:spPr>
            <a:xfrm>
              <a:off x="5316527" y="4560374"/>
              <a:ext cx="4129200" cy="3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8" name="Google Shape;1838;p50"/>
          <p:cNvGrpSpPr/>
          <p:nvPr/>
        </p:nvGrpSpPr>
        <p:grpSpPr>
          <a:xfrm>
            <a:off x="8715796" y="4219225"/>
            <a:ext cx="175063" cy="924275"/>
            <a:chOff x="6090725" y="734900"/>
            <a:chExt cx="136950" cy="723050"/>
          </a:xfrm>
        </p:grpSpPr>
        <p:sp>
          <p:nvSpPr>
            <p:cNvPr id="1839" name="Google Shape;1839;p50"/>
            <p:cNvSpPr/>
            <p:nvPr/>
          </p:nvSpPr>
          <p:spPr>
            <a:xfrm>
              <a:off x="6130600" y="1337075"/>
              <a:ext cx="57175" cy="120875"/>
            </a:xfrm>
            <a:custGeom>
              <a:avLst/>
              <a:gdLst/>
              <a:ahLst/>
              <a:cxnLst/>
              <a:rect l="l" t="t" r="r" b="b"/>
              <a:pathLst>
                <a:path w="2287" h="4835" extrusionOk="0">
                  <a:moveTo>
                    <a:pt x="251" y="0"/>
                  </a:moveTo>
                  <a:lnTo>
                    <a:pt x="1" y="4834"/>
                  </a:lnTo>
                  <a:lnTo>
                    <a:pt x="2287" y="4834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50"/>
            <p:cNvSpPr/>
            <p:nvPr/>
          </p:nvSpPr>
          <p:spPr>
            <a:xfrm>
              <a:off x="6149075" y="902500"/>
              <a:ext cx="20250" cy="440550"/>
            </a:xfrm>
            <a:custGeom>
              <a:avLst/>
              <a:gdLst/>
              <a:ahLst/>
              <a:cxnLst/>
              <a:rect l="l" t="t" r="r" b="b"/>
              <a:pathLst>
                <a:path w="810" h="17622" extrusionOk="0">
                  <a:moveTo>
                    <a:pt x="0" y="0"/>
                  </a:moveTo>
                  <a:lnTo>
                    <a:pt x="0" y="17621"/>
                  </a:lnTo>
                  <a:lnTo>
                    <a:pt x="810" y="17621"/>
                  </a:lnTo>
                  <a:lnTo>
                    <a:pt x="8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50"/>
            <p:cNvSpPr/>
            <p:nvPr/>
          </p:nvSpPr>
          <p:spPr>
            <a:xfrm>
              <a:off x="6144300" y="1288850"/>
              <a:ext cx="29800" cy="48250"/>
            </a:xfrm>
            <a:custGeom>
              <a:avLst/>
              <a:gdLst/>
              <a:ahLst/>
              <a:cxnLst/>
              <a:rect l="l" t="t" r="r" b="b"/>
              <a:pathLst>
                <a:path w="1192" h="1930" extrusionOk="0">
                  <a:moveTo>
                    <a:pt x="1" y="0"/>
                  </a:moveTo>
                  <a:lnTo>
                    <a:pt x="1" y="1929"/>
                  </a:lnTo>
                  <a:lnTo>
                    <a:pt x="1191" y="1929"/>
                  </a:lnTo>
                  <a:lnTo>
                    <a:pt x="11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50"/>
            <p:cNvSpPr/>
            <p:nvPr/>
          </p:nvSpPr>
          <p:spPr>
            <a:xfrm>
              <a:off x="6133575" y="872425"/>
              <a:ext cx="51225" cy="10750"/>
            </a:xfrm>
            <a:custGeom>
              <a:avLst/>
              <a:gdLst/>
              <a:ahLst/>
              <a:cxnLst/>
              <a:rect l="l" t="t" r="r" b="b"/>
              <a:pathLst>
                <a:path w="2049" h="430" extrusionOk="0">
                  <a:moveTo>
                    <a:pt x="1" y="1"/>
                  </a:moveTo>
                  <a:lnTo>
                    <a:pt x="1" y="429"/>
                  </a:lnTo>
                  <a:lnTo>
                    <a:pt x="2049" y="429"/>
                  </a:lnTo>
                  <a:lnTo>
                    <a:pt x="204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50"/>
            <p:cNvSpPr/>
            <p:nvPr/>
          </p:nvSpPr>
          <p:spPr>
            <a:xfrm>
              <a:off x="6118400" y="789075"/>
              <a:ext cx="81600" cy="10750"/>
            </a:xfrm>
            <a:custGeom>
              <a:avLst/>
              <a:gdLst/>
              <a:ahLst/>
              <a:cxnLst/>
              <a:rect l="l" t="t" r="r" b="b"/>
              <a:pathLst>
                <a:path w="3264" h="430" extrusionOk="0">
                  <a:moveTo>
                    <a:pt x="1" y="1"/>
                  </a:moveTo>
                  <a:lnTo>
                    <a:pt x="1" y="430"/>
                  </a:lnTo>
                  <a:lnTo>
                    <a:pt x="3263" y="430"/>
                  </a:lnTo>
                  <a:lnTo>
                    <a:pt x="32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50"/>
            <p:cNvSpPr/>
            <p:nvPr/>
          </p:nvSpPr>
          <p:spPr>
            <a:xfrm>
              <a:off x="6138650" y="883150"/>
              <a:ext cx="41100" cy="19375"/>
            </a:xfrm>
            <a:custGeom>
              <a:avLst/>
              <a:gdLst/>
              <a:ahLst/>
              <a:cxnLst/>
              <a:rect l="l" t="t" r="r" b="b"/>
              <a:pathLst>
                <a:path w="1644" h="775" extrusionOk="0">
                  <a:moveTo>
                    <a:pt x="0" y="0"/>
                  </a:moveTo>
                  <a:lnTo>
                    <a:pt x="417" y="774"/>
                  </a:lnTo>
                  <a:lnTo>
                    <a:pt x="1227" y="774"/>
                  </a:lnTo>
                  <a:lnTo>
                    <a:pt x="16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50"/>
            <p:cNvSpPr/>
            <p:nvPr/>
          </p:nvSpPr>
          <p:spPr>
            <a:xfrm>
              <a:off x="6125550" y="764375"/>
              <a:ext cx="67000" cy="24725"/>
            </a:xfrm>
            <a:custGeom>
              <a:avLst/>
              <a:gdLst/>
              <a:ahLst/>
              <a:cxnLst/>
              <a:rect l="l" t="t" r="r" b="b"/>
              <a:pathLst>
                <a:path w="2680" h="989" extrusionOk="0">
                  <a:moveTo>
                    <a:pt x="322" y="1"/>
                  </a:moveTo>
                  <a:lnTo>
                    <a:pt x="1" y="989"/>
                  </a:lnTo>
                  <a:lnTo>
                    <a:pt x="2679" y="989"/>
                  </a:lnTo>
                  <a:lnTo>
                    <a:pt x="237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50"/>
            <p:cNvSpPr/>
            <p:nvPr/>
          </p:nvSpPr>
          <p:spPr>
            <a:xfrm>
              <a:off x="6144000" y="758425"/>
              <a:ext cx="30400" cy="5975"/>
            </a:xfrm>
            <a:custGeom>
              <a:avLst/>
              <a:gdLst/>
              <a:ahLst/>
              <a:cxnLst/>
              <a:rect l="l" t="t" r="r" b="b"/>
              <a:pathLst>
                <a:path w="1216" h="239" extrusionOk="0">
                  <a:moveTo>
                    <a:pt x="1" y="1"/>
                  </a:moveTo>
                  <a:lnTo>
                    <a:pt x="1" y="239"/>
                  </a:lnTo>
                  <a:lnTo>
                    <a:pt x="1215" y="239"/>
                  </a:lnTo>
                  <a:lnTo>
                    <a:pt x="12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50"/>
            <p:cNvSpPr/>
            <p:nvPr/>
          </p:nvSpPr>
          <p:spPr>
            <a:xfrm>
              <a:off x="6127625" y="799800"/>
              <a:ext cx="63125" cy="72650"/>
            </a:xfrm>
            <a:custGeom>
              <a:avLst/>
              <a:gdLst/>
              <a:ahLst/>
              <a:cxnLst/>
              <a:rect l="l" t="t" r="r" b="b"/>
              <a:pathLst>
                <a:path w="2525" h="2906" extrusionOk="0">
                  <a:moveTo>
                    <a:pt x="1" y="1"/>
                  </a:moveTo>
                  <a:lnTo>
                    <a:pt x="239" y="2906"/>
                  </a:lnTo>
                  <a:lnTo>
                    <a:pt x="2287" y="2906"/>
                  </a:lnTo>
                  <a:lnTo>
                    <a:pt x="252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50"/>
            <p:cNvSpPr/>
            <p:nvPr/>
          </p:nvSpPr>
          <p:spPr>
            <a:xfrm>
              <a:off x="6152050" y="734900"/>
              <a:ext cx="14900" cy="29800"/>
            </a:xfrm>
            <a:custGeom>
              <a:avLst/>
              <a:gdLst/>
              <a:ahLst/>
              <a:cxnLst/>
              <a:rect l="l" t="t" r="r" b="b"/>
              <a:pathLst>
                <a:path w="596" h="1192" extrusionOk="0">
                  <a:moveTo>
                    <a:pt x="298" y="1"/>
                  </a:moveTo>
                  <a:cubicBezTo>
                    <a:pt x="131" y="1"/>
                    <a:pt x="0" y="263"/>
                    <a:pt x="0" y="596"/>
                  </a:cubicBezTo>
                  <a:cubicBezTo>
                    <a:pt x="0" y="930"/>
                    <a:pt x="131" y="1192"/>
                    <a:pt x="298" y="1192"/>
                  </a:cubicBezTo>
                  <a:cubicBezTo>
                    <a:pt x="453" y="1192"/>
                    <a:pt x="595" y="930"/>
                    <a:pt x="595" y="596"/>
                  </a:cubicBezTo>
                  <a:cubicBezTo>
                    <a:pt x="595" y="275"/>
                    <a:pt x="453" y="1"/>
                    <a:pt x="2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50"/>
            <p:cNvSpPr/>
            <p:nvPr/>
          </p:nvSpPr>
          <p:spPr>
            <a:xfrm>
              <a:off x="6109475" y="942675"/>
              <a:ext cx="99450" cy="10150"/>
            </a:xfrm>
            <a:custGeom>
              <a:avLst/>
              <a:gdLst/>
              <a:ahLst/>
              <a:cxnLst/>
              <a:rect l="l" t="t" r="r" b="b"/>
              <a:pathLst>
                <a:path w="3978" h="406" extrusionOk="0">
                  <a:moveTo>
                    <a:pt x="1" y="1"/>
                  </a:moveTo>
                  <a:lnTo>
                    <a:pt x="1" y="405"/>
                  </a:lnTo>
                  <a:lnTo>
                    <a:pt x="3977" y="405"/>
                  </a:lnTo>
                  <a:lnTo>
                    <a:pt x="39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50"/>
            <p:cNvSpPr/>
            <p:nvPr/>
          </p:nvSpPr>
          <p:spPr>
            <a:xfrm>
              <a:off x="6201450" y="936700"/>
              <a:ext cx="26225" cy="22250"/>
            </a:xfrm>
            <a:custGeom>
              <a:avLst/>
              <a:gdLst/>
              <a:ahLst/>
              <a:cxnLst/>
              <a:rect l="l" t="t" r="r" b="b"/>
              <a:pathLst>
                <a:path w="1049" h="890" extrusionOk="0">
                  <a:moveTo>
                    <a:pt x="617" y="1"/>
                  </a:moveTo>
                  <a:cubicBezTo>
                    <a:pt x="610" y="1"/>
                    <a:pt x="603" y="1"/>
                    <a:pt x="596" y="1"/>
                  </a:cubicBezTo>
                  <a:cubicBezTo>
                    <a:pt x="203" y="1"/>
                    <a:pt x="1" y="478"/>
                    <a:pt x="286" y="763"/>
                  </a:cubicBezTo>
                  <a:cubicBezTo>
                    <a:pt x="373" y="850"/>
                    <a:pt x="482" y="889"/>
                    <a:pt x="590" y="889"/>
                  </a:cubicBezTo>
                  <a:cubicBezTo>
                    <a:pt x="821" y="889"/>
                    <a:pt x="1048" y="710"/>
                    <a:pt x="1048" y="442"/>
                  </a:cubicBezTo>
                  <a:cubicBezTo>
                    <a:pt x="1048" y="199"/>
                    <a:pt x="857" y="1"/>
                    <a:pt x="6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50"/>
            <p:cNvSpPr/>
            <p:nvPr/>
          </p:nvSpPr>
          <p:spPr>
            <a:xfrm>
              <a:off x="6090725" y="936725"/>
              <a:ext cx="25550" cy="21900"/>
            </a:xfrm>
            <a:custGeom>
              <a:avLst/>
              <a:gdLst/>
              <a:ahLst/>
              <a:cxnLst/>
              <a:rect l="l" t="t" r="r" b="b"/>
              <a:pathLst>
                <a:path w="1022" h="876" extrusionOk="0">
                  <a:moveTo>
                    <a:pt x="455" y="0"/>
                  </a:moveTo>
                  <a:cubicBezTo>
                    <a:pt x="451" y="0"/>
                    <a:pt x="446" y="0"/>
                    <a:pt x="441" y="0"/>
                  </a:cubicBezTo>
                  <a:cubicBezTo>
                    <a:pt x="191" y="0"/>
                    <a:pt x="0" y="191"/>
                    <a:pt x="0" y="441"/>
                  </a:cubicBezTo>
                  <a:cubicBezTo>
                    <a:pt x="8" y="704"/>
                    <a:pt x="219" y="876"/>
                    <a:pt x="439" y="876"/>
                  </a:cubicBezTo>
                  <a:cubicBezTo>
                    <a:pt x="548" y="876"/>
                    <a:pt x="660" y="833"/>
                    <a:pt x="751" y="739"/>
                  </a:cubicBezTo>
                  <a:cubicBezTo>
                    <a:pt x="1021" y="468"/>
                    <a:pt x="839" y="0"/>
                    <a:pt x="4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" name="صورة 6">
            <a:extLst>
              <a:ext uri="{FF2B5EF4-FFF2-40B4-BE49-F238E27FC236}">
                <a16:creationId xmlns:a16="http://schemas.microsoft.com/office/drawing/2014/main" id="{4CE4BF85-9F37-4B71-AD38-84BE5FDA5F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06" t="59925" r="49775" b="29993"/>
          <a:stretch/>
        </p:blipFill>
        <p:spPr>
          <a:xfrm>
            <a:off x="1469203" y="431514"/>
            <a:ext cx="6256963" cy="10479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50000"/>
              </a:schemeClr>
            </a:solidFill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A4694A24-8F28-4B20-B452-6695FC7520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773" y="1993186"/>
            <a:ext cx="3318553" cy="23545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75000"/>
              </a:schemeClr>
            </a:solidFill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42070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raditionelle Deutsche Architektur by Slidesgo">
  <a:themeElements>
    <a:clrScheme name="Simple Light">
      <a:dk1>
        <a:srgbClr val="302320"/>
      </a:dk1>
      <a:lt1>
        <a:srgbClr val="FFFFFF"/>
      </a:lt1>
      <a:dk2>
        <a:srgbClr val="2E2345"/>
      </a:dk2>
      <a:lt2>
        <a:srgbClr val="EBE3CF"/>
      </a:lt2>
      <a:accent1>
        <a:srgbClr val="2E2345"/>
      </a:accent1>
      <a:accent2>
        <a:srgbClr val="524D60"/>
      </a:accent2>
      <a:accent3>
        <a:srgbClr val="A57569"/>
      </a:accent3>
      <a:accent4>
        <a:srgbClr val="D19B75"/>
      </a:accent4>
      <a:accent5>
        <a:srgbClr val="E4DBC4"/>
      </a:accent5>
      <a:accent6>
        <a:srgbClr val="F5F2EC"/>
      </a:accent6>
      <a:hlink>
        <a:srgbClr val="D19B7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358</Words>
  <Application>Microsoft Office PowerPoint</Application>
  <PresentationFormat>عرض على الشاشة (16:9)</PresentationFormat>
  <Paragraphs>50</Paragraphs>
  <Slides>17</Slides>
  <Notes>17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17</vt:i4>
      </vt:variant>
    </vt:vector>
  </HeadingPairs>
  <TitlesOfParts>
    <vt:vector size="25" baseType="lpstr">
      <vt:lpstr>Arial</vt:lpstr>
      <vt:lpstr>Arial Nova</vt:lpstr>
      <vt:lpstr>Bebas Neue</vt:lpstr>
      <vt:lpstr>Bitter</vt:lpstr>
      <vt:lpstr>Handlee</vt:lpstr>
      <vt:lpstr>Inika</vt:lpstr>
      <vt:lpstr>Nunito</vt:lpstr>
      <vt:lpstr>Traditionelle Deutsche Architektur by Slidesgo</vt:lpstr>
      <vt:lpstr> Unit 3 There is No Place Like Home Writing</vt:lpstr>
      <vt:lpstr>Lesson Goals</vt:lpstr>
      <vt:lpstr>Book Open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Book Open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Remember</vt:lpstr>
      <vt:lpstr>Home work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 There is No Place Like Home Writing</dc:title>
  <dc:creator>ام الوليد</dc:creator>
  <cp:lastModifiedBy>انتصار العبيدالله</cp:lastModifiedBy>
  <cp:revision>5</cp:revision>
  <dcterms:modified xsi:type="dcterms:W3CDTF">2023-01-10T21:20:28Z</dcterms:modified>
</cp:coreProperties>
</file>