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8" r:id="rId3"/>
    <p:sldId id="281" r:id="rId4"/>
    <p:sldId id="259" r:id="rId5"/>
    <p:sldId id="282" r:id="rId6"/>
    <p:sldId id="283" r:id="rId7"/>
    <p:sldId id="263" r:id="rId8"/>
    <p:sldId id="261" r:id="rId9"/>
    <p:sldId id="265" r:id="rId10"/>
    <p:sldId id="262" r:id="rId11"/>
    <p:sldId id="267" r:id="rId12"/>
    <p:sldId id="270" r:id="rId13"/>
    <p:sldId id="275" r:id="rId14"/>
    <p:sldId id="284" r:id="rId15"/>
    <p:sldId id="266" r:id="rId16"/>
    <p:sldId id="269" r:id="rId17"/>
    <p:sldId id="264" r:id="rId18"/>
    <p:sldId id="277" r:id="rId19"/>
    <p:sldId id="278" r:id="rId20"/>
  </p:sldIdLst>
  <p:sldSz cx="9144000" cy="5143500" type="screen16x9"/>
  <p:notesSz cx="6858000" cy="9144000"/>
  <p:embeddedFontLst>
    <p:embeddedFont>
      <p:font typeface="Arial Nova" panose="020B0504020202020204" pitchFamily="34" charset="0"/>
      <p:regular r:id="rId22"/>
      <p:bold r:id="rId23"/>
      <p:italic r:id="rId24"/>
      <p:boldItalic r:id="rId25"/>
    </p:embeddedFont>
    <p:embeddedFont>
      <p:font typeface="Barlow Light" panose="00000400000000000000" pitchFamily="2" charset="0"/>
      <p:regular r:id="rId26"/>
      <p:bold r:id="rId27"/>
      <p:italic r:id="rId28"/>
      <p:boldItalic r:id="rId29"/>
    </p:embeddedFont>
    <p:embeddedFont>
      <p:font typeface="Barlow Semi Condensed Black" panose="00000A06000000000000" pitchFamily="2" charset="0"/>
      <p:bold r:id="rId30"/>
      <p:boldItalic r:id="rId31"/>
    </p:embeddedFont>
    <p:embeddedFont>
      <p:font typeface="Calibri" panose="020F0502020204030204" pitchFamily="34" charset="0"/>
      <p:regular r:id="rId32"/>
      <p:bold r:id="rId33"/>
    </p:embeddedFont>
    <p:embeddedFont>
      <p:font typeface="EB Garamond" panose="00000500000000000000" pitchFamily="2" charset="0"/>
      <p:regular r:id="rId34"/>
      <p:bold r:id="rId35"/>
      <p:italic r:id="rId36"/>
      <p:boldItalic r:id="rId37"/>
    </p:embeddedFont>
    <p:embeddedFont>
      <p:font typeface="Fira Sans Extra Condensed Medium" panose="020B0604020202020204" charset="0"/>
      <p:regular r:id="rId38"/>
      <p:bold r:id="rId39"/>
      <p:italic r:id="rId40"/>
      <p:boldItalic r:id="rId41"/>
    </p:embeddedFont>
    <p:embeddedFont>
      <p:font typeface="Fontdinerdotcom Luvable" panose="00000400000000000000" pitchFamily="2" charset="0"/>
      <p:regular r:id="rId42"/>
    </p:embeddedFont>
    <p:embeddedFont>
      <p:font typeface="Montserrat ExtraBold" panose="00000900000000000000" pitchFamily="2" charset="0"/>
      <p:bold r:id="rId43"/>
      <p:boldItalic r:id="rId44"/>
    </p:embeddedFont>
    <p:embeddedFont>
      <p:font typeface="Segoe UI Black" panose="020B0A02040204020203" pitchFamily="34" charset="0"/>
      <p:bold r:id="rId45"/>
      <p:boldItalic r:id="rId46"/>
    </p:embeddedFont>
    <p:embeddedFont>
      <p:font typeface="Selawik Semibold" panose="020B0702040204020203" pitchFamily="34" charset="0"/>
      <p:bold r:id="rId47"/>
    </p:embeddedFont>
    <p:embeddedFont>
      <p:font typeface="Squada One" panose="020B0604020202020204" charset="0"/>
      <p:regular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A06"/>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31371B-5E04-4E81-8B66-242E5AEEB78B}">
  <a:tblStyle styleId="{6231371B-5E04-4E81-8B66-242E5AEEB78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font" Target="fonts/font26.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font" Target="fonts/font23.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font" Target="fonts/font27.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56c698b077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56c698b077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59d6898307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 name="Google Shape;827;g59d6898307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3"/>
        <p:cNvGrpSpPr/>
        <p:nvPr/>
      </p:nvGrpSpPr>
      <p:grpSpPr>
        <a:xfrm>
          <a:off x="0" y="0"/>
          <a:ext cx="0" cy="0"/>
          <a:chOff x="0" y="0"/>
          <a:chExt cx="0" cy="0"/>
        </a:xfrm>
      </p:grpSpPr>
      <p:sp>
        <p:nvSpPr>
          <p:cNvPr id="1084" name="Google Shape;1084;g59d6898307_0_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5" name="Google Shape;1085;g59d6898307_0_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g5540b6adc3_2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3" name="Google Shape;1253;g5540b6adc3_2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6c698b0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6c698b0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3735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59d68983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59d68983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g59d6898307_0_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2" name="Google Shape;1052;g59d6898307_0_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516612d386_1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516612d386_1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3"/>
        <p:cNvGrpSpPr/>
        <p:nvPr/>
      </p:nvGrpSpPr>
      <p:grpSpPr>
        <a:xfrm>
          <a:off x="0" y="0"/>
          <a:ext cx="0" cy="0"/>
          <a:chOff x="0" y="0"/>
          <a:chExt cx="0" cy="0"/>
        </a:xfrm>
      </p:grpSpPr>
      <p:sp>
        <p:nvSpPr>
          <p:cNvPr id="1814" name="Google Shape;1814;g5540b6adc3_2_9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5" name="Google Shape;1815;g5540b6adc3_2_9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2"/>
        <p:cNvGrpSpPr/>
        <p:nvPr/>
      </p:nvGrpSpPr>
      <p:grpSpPr>
        <a:xfrm>
          <a:off x="0" y="0"/>
          <a:ext cx="0" cy="0"/>
          <a:chOff x="0" y="0"/>
          <a:chExt cx="0" cy="0"/>
        </a:xfrm>
      </p:grpSpPr>
      <p:sp>
        <p:nvSpPr>
          <p:cNvPr id="1863" name="Google Shape;1863;g5540b6adc3_2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4" name="Google Shape;1864;g5540b6adc3_2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dfce81f19_0_1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4dfce81f19_0_1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6c698b0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6c698b0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6041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6c698b0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6c698b0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1a8f1e756_0_7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1a8f1e756_0_7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0874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1a8f1e756_0_7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1a8f1e756_0_7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9353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56c698b077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56c698b077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516612d386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516612d386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56c698b077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56c698b077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title" type="title">
  <p:cSld name="TITLE">
    <p:bg>
      <p:bgPr>
        <a:solidFill>
          <a:srgbClr val="FFFFFF"/>
        </a:solidFill>
        <a:effectLst/>
      </p:bgPr>
    </p:bg>
    <p:spTree>
      <p:nvGrpSpPr>
        <p:cNvPr id="1" name="Shape 8"/>
        <p:cNvGrpSpPr/>
        <p:nvPr/>
      </p:nvGrpSpPr>
      <p:grpSpPr>
        <a:xfrm>
          <a:off x="0" y="0"/>
          <a:ext cx="0" cy="0"/>
          <a:chOff x="0" y="0"/>
          <a:chExt cx="0" cy="0"/>
        </a:xfrm>
      </p:grpSpPr>
      <p:sp>
        <p:nvSpPr>
          <p:cNvPr id="9" name="Google Shape;9;p2"/>
          <p:cNvSpPr/>
          <p:nvPr/>
        </p:nvSpPr>
        <p:spPr>
          <a:xfrm>
            <a:off x="18639" y="1507984"/>
            <a:ext cx="176" cy="172"/>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8639" y="2419108"/>
            <a:ext cx="176" cy="172"/>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 name="Google Shape;12;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3" name="Google Shape;13;p2"/>
          <p:cNvSpPr txBox="1">
            <a:spLocks noGrp="1"/>
          </p:cNvSpPr>
          <p:nvPr>
            <p:ph type="ctrTitle"/>
          </p:nvPr>
        </p:nvSpPr>
        <p:spPr>
          <a:xfrm flipH="1">
            <a:off x="623625" y="2236500"/>
            <a:ext cx="3576900" cy="6705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flipH="1">
            <a:off x="623500" y="3116767"/>
            <a:ext cx="3629100" cy="670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EB Garamond"/>
              <a:buNone/>
              <a:defRPr sz="1400">
                <a:latin typeface="EB Garamond"/>
                <a:ea typeface="EB Garamond"/>
                <a:cs typeface="EB Garamond"/>
                <a:sym typeface="EB Garamond"/>
              </a:defRPr>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5" name="Google Shape;15;p2"/>
          <p:cNvSpPr/>
          <p:nvPr/>
        </p:nvSpPr>
        <p:spPr>
          <a:xfrm>
            <a:off x="4099510" y="-103020"/>
            <a:ext cx="5995571" cy="6199231"/>
          </a:xfrm>
          <a:custGeom>
            <a:avLst/>
            <a:gdLst/>
            <a:ahLst/>
            <a:cxnLst/>
            <a:rect l="l" t="t" r="r" b="b"/>
            <a:pathLst>
              <a:path w="201481" h="208325" extrusionOk="0">
                <a:moveTo>
                  <a:pt x="11154" y="0"/>
                </a:moveTo>
                <a:cubicBezTo>
                  <a:pt x="4056" y="11322"/>
                  <a:pt x="0" y="25053"/>
                  <a:pt x="2324" y="39924"/>
                </a:cubicBezTo>
                <a:cubicBezTo>
                  <a:pt x="9717" y="87327"/>
                  <a:pt x="46473" y="78032"/>
                  <a:pt x="51839" y="97677"/>
                </a:cubicBezTo>
                <a:cubicBezTo>
                  <a:pt x="53106" y="102282"/>
                  <a:pt x="52853" y="108577"/>
                  <a:pt x="51712" y="115464"/>
                </a:cubicBezTo>
                <a:cubicBezTo>
                  <a:pt x="47938" y="138856"/>
                  <a:pt x="66191" y="159846"/>
                  <a:pt x="89765" y="159846"/>
                </a:cubicBezTo>
                <a:cubicBezTo>
                  <a:pt x="90204" y="159846"/>
                  <a:pt x="90644" y="159839"/>
                  <a:pt x="91087" y="159824"/>
                </a:cubicBezTo>
                <a:cubicBezTo>
                  <a:pt x="97764" y="159584"/>
                  <a:pt x="104483" y="159440"/>
                  <a:pt x="110886" y="159440"/>
                </a:cubicBezTo>
                <a:cubicBezTo>
                  <a:pt x="119109" y="159440"/>
                  <a:pt x="126814" y="159677"/>
                  <a:pt x="133250" y="160247"/>
                </a:cubicBezTo>
                <a:cubicBezTo>
                  <a:pt x="155895" y="162275"/>
                  <a:pt x="147826" y="197383"/>
                  <a:pt x="191257" y="208325"/>
                </a:cubicBezTo>
                <a:lnTo>
                  <a:pt x="195270" y="208325"/>
                </a:lnTo>
                <a:cubicBezTo>
                  <a:pt x="198692" y="208325"/>
                  <a:pt x="201481" y="205536"/>
                  <a:pt x="201481" y="202072"/>
                </a:cubicBezTo>
                <a:lnTo>
                  <a:pt x="201481" y="5999"/>
                </a:lnTo>
                <a:cubicBezTo>
                  <a:pt x="201481" y="3211"/>
                  <a:pt x="199622" y="760"/>
                  <a:pt x="196960" y="0"/>
                </a:cubicBezTo>
                <a:close/>
              </a:path>
            </a:pathLst>
          </a:custGeom>
          <a:solidFill>
            <a:srgbClr val="FF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_1_1">
    <p:bg>
      <p:bgPr>
        <a:solidFill>
          <a:srgbClr val="FFFFFF"/>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3414640" y="1853313"/>
            <a:ext cx="23223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18" name="Google Shape;18;p3"/>
          <p:cNvSpPr txBox="1">
            <a:spLocks noGrp="1"/>
          </p:cNvSpPr>
          <p:nvPr>
            <p:ph type="subTitle" idx="1"/>
          </p:nvPr>
        </p:nvSpPr>
        <p:spPr>
          <a:xfrm>
            <a:off x="3622740" y="2314760"/>
            <a:ext cx="1906500" cy="61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 name="Google Shape;19;p3"/>
          <p:cNvSpPr txBox="1">
            <a:spLocks noGrp="1"/>
          </p:cNvSpPr>
          <p:nvPr>
            <p:ph type="title" idx="2" hasCustomPrompt="1"/>
          </p:nvPr>
        </p:nvSpPr>
        <p:spPr>
          <a:xfrm>
            <a:off x="3699102" y="1565141"/>
            <a:ext cx="1753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20" name="Google Shape;20;p3"/>
          <p:cNvSpPr txBox="1">
            <a:spLocks noGrp="1"/>
          </p:cNvSpPr>
          <p:nvPr>
            <p:ph type="ctrTitle" idx="3"/>
          </p:nvPr>
        </p:nvSpPr>
        <p:spPr>
          <a:xfrm>
            <a:off x="3414853" y="3359411"/>
            <a:ext cx="23223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21" name="Google Shape;21;p3"/>
          <p:cNvSpPr txBox="1">
            <a:spLocks noGrp="1"/>
          </p:cNvSpPr>
          <p:nvPr>
            <p:ph type="subTitle" idx="4"/>
          </p:nvPr>
        </p:nvSpPr>
        <p:spPr>
          <a:xfrm>
            <a:off x="3587640" y="3820858"/>
            <a:ext cx="1976700" cy="61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 name="Google Shape;22;p3"/>
          <p:cNvSpPr txBox="1">
            <a:spLocks noGrp="1"/>
          </p:cNvSpPr>
          <p:nvPr>
            <p:ph type="title" idx="5" hasCustomPrompt="1"/>
          </p:nvPr>
        </p:nvSpPr>
        <p:spPr>
          <a:xfrm>
            <a:off x="3699102" y="3091842"/>
            <a:ext cx="1753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23" name="Google Shape;23;p3"/>
          <p:cNvSpPr txBox="1">
            <a:spLocks noGrp="1"/>
          </p:cNvSpPr>
          <p:nvPr>
            <p:ph type="ctrTitle" idx="6"/>
          </p:nvPr>
        </p:nvSpPr>
        <p:spPr>
          <a:xfrm>
            <a:off x="5582025" y="1853313"/>
            <a:ext cx="23223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24" name="Google Shape;24;p3"/>
          <p:cNvSpPr txBox="1">
            <a:spLocks noGrp="1"/>
          </p:cNvSpPr>
          <p:nvPr>
            <p:ph type="subTitle" idx="7"/>
          </p:nvPr>
        </p:nvSpPr>
        <p:spPr>
          <a:xfrm>
            <a:off x="5789900" y="2314760"/>
            <a:ext cx="1906500" cy="61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5" name="Google Shape;25;p3"/>
          <p:cNvSpPr txBox="1">
            <a:spLocks noGrp="1"/>
          </p:cNvSpPr>
          <p:nvPr>
            <p:ph type="title" idx="8" hasCustomPrompt="1"/>
          </p:nvPr>
        </p:nvSpPr>
        <p:spPr>
          <a:xfrm>
            <a:off x="5866262" y="1565141"/>
            <a:ext cx="1753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26" name="Google Shape;26;p3"/>
          <p:cNvSpPr txBox="1">
            <a:spLocks noGrp="1"/>
          </p:cNvSpPr>
          <p:nvPr>
            <p:ph type="ctrTitle" idx="9"/>
          </p:nvPr>
        </p:nvSpPr>
        <p:spPr>
          <a:xfrm>
            <a:off x="5581987" y="3359411"/>
            <a:ext cx="23223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27" name="Google Shape;27;p3"/>
          <p:cNvSpPr/>
          <p:nvPr/>
        </p:nvSpPr>
        <p:spPr>
          <a:xfrm>
            <a:off x="742950" y="710350"/>
            <a:ext cx="8686800" cy="279600"/>
          </a:xfrm>
          <a:prstGeom prst="rect">
            <a:avLst/>
          </a:pr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txBox="1">
            <a:spLocks noGrp="1"/>
          </p:cNvSpPr>
          <p:nvPr>
            <p:ph type="subTitle" idx="13"/>
          </p:nvPr>
        </p:nvSpPr>
        <p:spPr>
          <a:xfrm>
            <a:off x="5754800" y="3820858"/>
            <a:ext cx="1976700" cy="61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9" name="Google Shape;29;p3"/>
          <p:cNvSpPr txBox="1">
            <a:spLocks noGrp="1"/>
          </p:cNvSpPr>
          <p:nvPr>
            <p:ph type="title" idx="14" hasCustomPrompt="1"/>
          </p:nvPr>
        </p:nvSpPr>
        <p:spPr>
          <a:xfrm>
            <a:off x="5866262" y="3091842"/>
            <a:ext cx="1753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30" name="Google Shape;30;p3"/>
          <p:cNvSpPr txBox="1">
            <a:spLocks noGrp="1"/>
          </p:cNvSpPr>
          <p:nvPr>
            <p:ph type="ctrTitle" idx="15"/>
          </p:nvPr>
        </p:nvSpPr>
        <p:spPr>
          <a:xfrm>
            <a:off x="790975" y="720000"/>
            <a:ext cx="5012400" cy="3141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200"/>
              <a:buNone/>
              <a:defRPr sz="1200">
                <a:solidFill>
                  <a:srgbClr val="FFFFFF"/>
                </a:solidFill>
              </a:defRPr>
            </a:lvl1pPr>
            <a:lvl2pPr lvl="1" algn="ctr" rtl="0">
              <a:spcBef>
                <a:spcPts val="0"/>
              </a:spcBef>
              <a:spcAft>
                <a:spcPts val="0"/>
              </a:spcAft>
              <a:buClr>
                <a:srgbClr val="000000"/>
              </a:buClr>
              <a:buSzPts val="1100"/>
              <a:buNone/>
              <a:defRPr sz="1100">
                <a:solidFill>
                  <a:srgbClr val="000000"/>
                </a:solidFill>
              </a:defRPr>
            </a:lvl2pPr>
            <a:lvl3pPr lvl="2" algn="ctr" rtl="0">
              <a:spcBef>
                <a:spcPts val="0"/>
              </a:spcBef>
              <a:spcAft>
                <a:spcPts val="0"/>
              </a:spcAft>
              <a:buClr>
                <a:srgbClr val="000000"/>
              </a:buClr>
              <a:buSzPts val="1100"/>
              <a:buNone/>
              <a:defRPr sz="1100">
                <a:solidFill>
                  <a:srgbClr val="000000"/>
                </a:solidFill>
              </a:defRPr>
            </a:lvl3pPr>
            <a:lvl4pPr lvl="3" algn="ctr" rtl="0">
              <a:spcBef>
                <a:spcPts val="0"/>
              </a:spcBef>
              <a:spcAft>
                <a:spcPts val="0"/>
              </a:spcAft>
              <a:buClr>
                <a:srgbClr val="000000"/>
              </a:buClr>
              <a:buSzPts val="1100"/>
              <a:buNone/>
              <a:defRPr sz="1100">
                <a:solidFill>
                  <a:srgbClr val="000000"/>
                </a:solidFill>
              </a:defRPr>
            </a:lvl4pPr>
            <a:lvl5pPr lvl="4" algn="ctr" rtl="0">
              <a:spcBef>
                <a:spcPts val="0"/>
              </a:spcBef>
              <a:spcAft>
                <a:spcPts val="0"/>
              </a:spcAft>
              <a:buClr>
                <a:srgbClr val="000000"/>
              </a:buClr>
              <a:buSzPts val="1100"/>
              <a:buNone/>
              <a:defRPr sz="1100">
                <a:solidFill>
                  <a:srgbClr val="000000"/>
                </a:solidFill>
              </a:defRPr>
            </a:lvl5pPr>
            <a:lvl6pPr lvl="5" algn="ctr" rtl="0">
              <a:spcBef>
                <a:spcPts val="0"/>
              </a:spcBef>
              <a:spcAft>
                <a:spcPts val="0"/>
              </a:spcAft>
              <a:buClr>
                <a:srgbClr val="000000"/>
              </a:buClr>
              <a:buSzPts val="1100"/>
              <a:buNone/>
              <a:defRPr sz="1100">
                <a:solidFill>
                  <a:srgbClr val="000000"/>
                </a:solidFill>
              </a:defRPr>
            </a:lvl6pPr>
            <a:lvl7pPr lvl="6" algn="ctr" rtl="0">
              <a:spcBef>
                <a:spcPts val="0"/>
              </a:spcBef>
              <a:spcAft>
                <a:spcPts val="0"/>
              </a:spcAft>
              <a:buClr>
                <a:srgbClr val="000000"/>
              </a:buClr>
              <a:buSzPts val="1100"/>
              <a:buNone/>
              <a:defRPr sz="1100">
                <a:solidFill>
                  <a:srgbClr val="000000"/>
                </a:solidFill>
              </a:defRPr>
            </a:lvl7pPr>
            <a:lvl8pPr lvl="7" algn="ctr" rtl="0">
              <a:spcBef>
                <a:spcPts val="0"/>
              </a:spcBef>
              <a:spcAft>
                <a:spcPts val="0"/>
              </a:spcAft>
              <a:buClr>
                <a:srgbClr val="000000"/>
              </a:buClr>
              <a:buSzPts val="1100"/>
              <a:buNone/>
              <a:defRPr sz="1100">
                <a:solidFill>
                  <a:srgbClr val="000000"/>
                </a:solidFill>
              </a:defRPr>
            </a:lvl8pPr>
            <a:lvl9pPr lvl="8" algn="ctr" rtl="0">
              <a:spcBef>
                <a:spcPts val="0"/>
              </a:spcBef>
              <a:spcAft>
                <a:spcPts val="0"/>
              </a:spcAft>
              <a:buClr>
                <a:srgbClr val="000000"/>
              </a:buClr>
              <a:buSzPts val="1100"/>
              <a:buNone/>
              <a:defRPr sz="1100">
                <a:solidFill>
                  <a:srgbClr val="000000"/>
                </a:solidFill>
              </a:defRPr>
            </a:lvl9pPr>
          </a:lstStyle>
          <a:p>
            <a:endParaRPr/>
          </a:p>
        </p:txBody>
      </p:sp>
      <p:sp>
        <p:nvSpPr>
          <p:cNvPr id="31" name="Google Shape;31;p3"/>
          <p:cNvSpPr txBox="1">
            <a:spLocks noGrp="1"/>
          </p:cNvSpPr>
          <p:nvPr>
            <p:ph type="ctrTitle" idx="16"/>
          </p:nvPr>
        </p:nvSpPr>
        <p:spPr>
          <a:xfrm>
            <a:off x="1226125" y="1853313"/>
            <a:ext cx="2392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32" name="Google Shape;32;p3"/>
          <p:cNvSpPr txBox="1">
            <a:spLocks noGrp="1"/>
          </p:cNvSpPr>
          <p:nvPr>
            <p:ph type="subTitle" idx="17"/>
          </p:nvPr>
        </p:nvSpPr>
        <p:spPr>
          <a:xfrm>
            <a:off x="1469325" y="2314760"/>
            <a:ext cx="1906500" cy="61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 name="Google Shape;33;p3"/>
          <p:cNvSpPr txBox="1">
            <a:spLocks noGrp="1"/>
          </p:cNvSpPr>
          <p:nvPr>
            <p:ph type="title" idx="18" hasCustomPrompt="1"/>
          </p:nvPr>
        </p:nvSpPr>
        <p:spPr>
          <a:xfrm>
            <a:off x="1545687" y="1565141"/>
            <a:ext cx="1753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34" name="Google Shape;34;p3"/>
          <p:cNvSpPr txBox="1">
            <a:spLocks noGrp="1"/>
          </p:cNvSpPr>
          <p:nvPr>
            <p:ph type="ctrTitle" idx="19"/>
          </p:nvPr>
        </p:nvSpPr>
        <p:spPr>
          <a:xfrm>
            <a:off x="1261437" y="3359411"/>
            <a:ext cx="23223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35" name="Google Shape;35;p3"/>
          <p:cNvSpPr txBox="1">
            <a:spLocks noGrp="1"/>
          </p:cNvSpPr>
          <p:nvPr>
            <p:ph type="subTitle" idx="20"/>
          </p:nvPr>
        </p:nvSpPr>
        <p:spPr>
          <a:xfrm>
            <a:off x="1434225" y="3820858"/>
            <a:ext cx="1976700" cy="61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6" name="Google Shape;36;p3"/>
          <p:cNvSpPr txBox="1">
            <a:spLocks noGrp="1"/>
          </p:cNvSpPr>
          <p:nvPr>
            <p:ph type="title" idx="21" hasCustomPrompt="1"/>
          </p:nvPr>
        </p:nvSpPr>
        <p:spPr>
          <a:xfrm>
            <a:off x="1545687" y="3091842"/>
            <a:ext cx="1753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37" name="Google Shape;37;p3"/>
          <p:cNvSpPr/>
          <p:nvPr/>
        </p:nvSpPr>
        <p:spPr>
          <a:xfrm>
            <a:off x="419100" y="732400"/>
            <a:ext cx="235500" cy="235500"/>
          </a:xfrm>
          <a:prstGeom prst="ellipse">
            <a:avLst/>
          </a:prstGeom>
          <a:solidFill>
            <a:srgbClr val="FFC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95250" y="732400"/>
            <a:ext cx="235500" cy="235500"/>
          </a:xfrm>
          <a:prstGeom prst="ellipse">
            <a:avLst/>
          </a:pr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1">
  <p:cSld name="CUSTOM_7">
    <p:spTree>
      <p:nvGrpSpPr>
        <p:cNvPr id="1" name="Shape 39"/>
        <p:cNvGrpSpPr/>
        <p:nvPr/>
      </p:nvGrpSpPr>
      <p:grpSpPr>
        <a:xfrm>
          <a:off x="0" y="0"/>
          <a:ext cx="0" cy="0"/>
          <a:chOff x="0" y="0"/>
          <a:chExt cx="0" cy="0"/>
        </a:xfrm>
      </p:grpSpPr>
      <p:sp>
        <p:nvSpPr>
          <p:cNvPr id="40" name="Google Shape;40;p4"/>
          <p:cNvSpPr/>
          <p:nvPr/>
        </p:nvSpPr>
        <p:spPr>
          <a:xfrm rot="-5400000">
            <a:off x="-101015" y="-226845"/>
            <a:ext cx="5995571" cy="6199231"/>
          </a:xfrm>
          <a:custGeom>
            <a:avLst/>
            <a:gdLst/>
            <a:ahLst/>
            <a:cxnLst/>
            <a:rect l="l" t="t" r="r" b="b"/>
            <a:pathLst>
              <a:path w="201481" h="208325" extrusionOk="0">
                <a:moveTo>
                  <a:pt x="11154" y="0"/>
                </a:moveTo>
                <a:cubicBezTo>
                  <a:pt x="4056" y="11322"/>
                  <a:pt x="0" y="25053"/>
                  <a:pt x="2324" y="39924"/>
                </a:cubicBezTo>
                <a:cubicBezTo>
                  <a:pt x="9717" y="87327"/>
                  <a:pt x="46473" y="78032"/>
                  <a:pt x="51839" y="97677"/>
                </a:cubicBezTo>
                <a:cubicBezTo>
                  <a:pt x="53106" y="102282"/>
                  <a:pt x="52853" y="108577"/>
                  <a:pt x="51712" y="115464"/>
                </a:cubicBezTo>
                <a:cubicBezTo>
                  <a:pt x="47938" y="138856"/>
                  <a:pt x="66191" y="159846"/>
                  <a:pt x="89765" y="159846"/>
                </a:cubicBezTo>
                <a:cubicBezTo>
                  <a:pt x="90204" y="159846"/>
                  <a:pt x="90644" y="159839"/>
                  <a:pt x="91087" y="159824"/>
                </a:cubicBezTo>
                <a:cubicBezTo>
                  <a:pt x="97764" y="159584"/>
                  <a:pt x="104483" y="159440"/>
                  <a:pt x="110886" y="159440"/>
                </a:cubicBezTo>
                <a:cubicBezTo>
                  <a:pt x="119109" y="159440"/>
                  <a:pt x="126814" y="159677"/>
                  <a:pt x="133250" y="160247"/>
                </a:cubicBezTo>
                <a:cubicBezTo>
                  <a:pt x="155895" y="162275"/>
                  <a:pt x="147826" y="197383"/>
                  <a:pt x="191257" y="208325"/>
                </a:cubicBezTo>
                <a:lnTo>
                  <a:pt x="195270" y="208325"/>
                </a:lnTo>
                <a:cubicBezTo>
                  <a:pt x="198692" y="208325"/>
                  <a:pt x="201481" y="205536"/>
                  <a:pt x="201481" y="202072"/>
                </a:cubicBezTo>
                <a:lnTo>
                  <a:pt x="201481" y="5999"/>
                </a:lnTo>
                <a:cubicBezTo>
                  <a:pt x="201481" y="3211"/>
                  <a:pt x="199622" y="760"/>
                  <a:pt x="196960" y="0"/>
                </a:cubicBezTo>
                <a:close/>
              </a:path>
            </a:pathLst>
          </a:custGeom>
          <a:solidFill>
            <a:srgbClr val="9AD7D2">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txBox="1">
            <a:spLocks noGrp="1"/>
          </p:cNvSpPr>
          <p:nvPr>
            <p:ph type="ctrTitle"/>
          </p:nvPr>
        </p:nvSpPr>
        <p:spPr>
          <a:xfrm>
            <a:off x="831200" y="376498"/>
            <a:ext cx="3867300" cy="20541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42" name="Google Shape;42;p4"/>
          <p:cNvSpPr txBox="1">
            <a:spLocks noGrp="1"/>
          </p:cNvSpPr>
          <p:nvPr>
            <p:ph type="subTitle" idx="1"/>
          </p:nvPr>
        </p:nvSpPr>
        <p:spPr>
          <a:xfrm>
            <a:off x="831200" y="2314225"/>
            <a:ext cx="4224900" cy="178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CUSTOM_13">
    <p:spTree>
      <p:nvGrpSpPr>
        <p:cNvPr id="1" name="Shape 43"/>
        <p:cNvGrpSpPr/>
        <p:nvPr/>
      </p:nvGrpSpPr>
      <p:grpSpPr>
        <a:xfrm>
          <a:off x="0" y="0"/>
          <a:ext cx="0" cy="0"/>
          <a:chOff x="0" y="0"/>
          <a:chExt cx="0" cy="0"/>
        </a:xfrm>
      </p:grpSpPr>
      <p:sp>
        <p:nvSpPr>
          <p:cNvPr id="44" name="Google Shape;44;p5"/>
          <p:cNvSpPr/>
          <p:nvPr/>
        </p:nvSpPr>
        <p:spPr>
          <a:xfrm>
            <a:off x="3356560" y="-236370"/>
            <a:ext cx="5995571" cy="6199231"/>
          </a:xfrm>
          <a:custGeom>
            <a:avLst/>
            <a:gdLst/>
            <a:ahLst/>
            <a:cxnLst/>
            <a:rect l="l" t="t" r="r" b="b"/>
            <a:pathLst>
              <a:path w="201481" h="208325" extrusionOk="0">
                <a:moveTo>
                  <a:pt x="11154" y="0"/>
                </a:moveTo>
                <a:cubicBezTo>
                  <a:pt x="4056" y="11322"/>
                  <a:pt x="0" y="25053"/>
                  <a:pt x="2324" y="39924"/>
                </a:cubicBezTo>
                <a:cubicBezTo>
                  <a:pt x="9717" y="87327"/>
                  <a:pt x="46473" y="78032"/>
                  <a:pt x="51839" y="97677"/>
                </a:cubicBezTo>
                <a:cubicBezTo>
                  <a:pt x="53106" y="102282"/>
                  <a:pt x="52853" y="108577"/>
                  <a:pt x="51712" y="115464"/>
                </a:cubicBezTo>
                <a:cubicBezTo>
                  <a:pt x="47938" y="138856"/>
                  <a:pt x="66191" y="159846"/>
                  <a:pt x="89765" y="159846"/>
                </a:cubicBezTo>
                <a:cubicBezTo>
                  <a:pt x="90204" y="159846"/>
                  <a:pt x="90644" y="159839"/>
                  <a:pt x="91087" y="159824"/>
                </a:cubicBezTo>
                <a:cubicBezTo>
                  <a:pt x="97764" y="159584"/>
                  <a:pt x="104483" y="159440"/>
                  <a:pt x="110886" y="159440"/>
                </a:cubicBezTo>
                <a:cubicBezTo>
                  <a:pt x="119109" y="159440"/>
                  <a:pt x="126814" y="159677"/>
                  <a:pt x="133250" y="160247"/>
                </a:cubicBezTo>
                <a:cubicBezTo>
                  <a:pt x="155895" y="162275"/>
                  <a:pt x="147826" y="197383"/>
                  <a:pt x="191257" y="208325"/>
                </a:cubicBezTo>
                <a:lnTo>
                  <a:pt x="195270" y="208325"/>
                </a:lnTo>
                <a:cubicBezTo>
                  <a:pt x="198692" y="208325"/>
                  <a:pt x="201481" y="205536"/>
                  <a:pt x="201481" y="202072"/>
                </a:cubicBezTo>
                <a:lnTo>
                  <a:pt x="201481" y="5999"/>
                </a:lnTo>
                <a:cubicBezTo>
                  <a:pt x="201481" y="3211"/>
                  <a:pt x="199622" y="760"/>
                  <a:pt x="196960" y="0"/>
                </a:cubicBezTo>
                <a:close/>
              </a:path>
            </a:pathLst>
          </a:custGeom>
          <a:solidFill>
            <a:srgbClr val="FFF2CC">
              <a:alpha val="3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txBox="1">
            <a:spLocks noGrp="1"/>
          </p:cNvSpPr>
          <p:nvPr>
            <p:ph type="subTitle" idx="1"/>
          </p:nvPr>
        </p:nvSpPr>
        <p:spPr>
          <a:xfrm>
            <a:off x="2286775" y="1780575"/>
            <a:ext cx="4717500" cy="631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46" name="Google Shape;46;p5"/>
          <p:cNvSpPr txBox="1">
            <a:spLocks noGrp="1"/>
          </p:cNvSpPr>
          <p:nvPr>
            <p:ph type="ctrTitle"/>
          </p:nvPr>
        </p:nvSpPr>
        <p:spPr>
          <a:xfrm>
            <a:off x="3099175" y="2412374"/>
            <a:ext cx="3092700" cy="54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lumns ">
  <p:cSld name="CUSTOM_12">
    <p:spTree>
      <p:nvGrpSpPr>
        <p:cNvPr id="1" name="Shape 47"/>
        <p:cNvGrpSpPr/>
        <p:nvPr/>
      </p:nvGrpSpPr>
      <p:grpSpPr>
        <a:xfrm>
          <a:off x="0" y="0"/>
          <a:ext cx="0" cy="0"/>
          <a:chOff x="0" y="0"/>
          <a:chExt cx="0" cy="0"/>
        </a:xfrm>
      </p:grpSpPr>
      <p:sp>
        <p:nvSpPr>
          <p:cNvPr id="48" name="Google Shape;48;p6"/>
          <p:cNvSpPr txBox="1">
            <a:spLocks noGrp="1"/>
          </p:cNvSpPr>
          <p:nvPr>
            <p:ph type="ctrTitle"/>
          </p:nvPr>
        </p:nvSpPr>
        <p:spPr>
          <a:xfrm>
            <a:off x="858475" y="2734950"/>
            <a:ext cx="2560200" cy="31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9" name="Google Shape;49;p6"/>
          <p:cNvSpPr txBox="1">
            <a:spLocks noGrp="1"/>
          </p:cNvSpPr>
          <p:nvPr>
            <p:ph type="subTitle" idx="1"/>
          </p:nvPr>
        </p:nvSpPr>
        <p:spPr>
          <a:xfrm>
            <a:off x="1019574" y="2955100"/>
            <a:ext cx="2238000" cy="98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50" name="Google Shape;50;p6"/>
          <p:cNvSpPr/>
          <p:nvPr/>
        </p:nvSpPr>
        <p:spPr>
          <a:xfrm>
            <a:off x="742950" y="710350"/>
            <a:ext cx="8686800" cy="279600"/>
          </a:xfrm>
          <a:prstGeom prst="rect">
            <a:avLst/>
          </a:pr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txBox="1">
            <a:spLocks noGrp="1"/>
          </p:cNvSpPr>
          <p:nvPr>
            <p:ph type="ctrTitle" idx="2"/>
          </p:nvPr>
        </p:nvSpPr>
        <p:spPr>
          <a:xfrm>
            <a:off x="790975" y="720000"/>
            <a:ext cx="5012400" cy="3141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200"/>
              <a:buNone/>
              <a:defRPr sz="1200">
                <a:solidFill>
                  <a:srgbClr val="FFFFFF"/>
                </a:solidFill>
              </a:defRPr>
            </a:lvl1pPr>
            <a:lvl2pPr lvl="1" algn="ctr" rtl="0">
              <a:spcBef>
                <a:spcPts val="0"/>
              </a:spcBef>
              <a:spcAft>
                <a:spcPts val="0"/>
              </a:spcAft>
              <a:buClr>
                <a:srgbClr val="000000"/>
              </a:buClr>
              <a:buSzPts val="1100"/>
              <a:buNone/>
              <a:defRPr sz="1100">
                <a:solidFill>
                  <a:srgbClr val="000000"/>
                </a:solidFill>
              </a:defRPr>
            </a:lvl2pPr>
            <a:lvl3pPr lvl="2" algn="ctr" rtl="0">
              <a:spcBef>
                <a:spcPts val="0"/>
              </a:spcBef>
              <a:spcAft>
                <a:spcPts val="0"/>
              </a:spcAft>
              <a:buClr>
                <a:srgbClr val="000000"/>
              </a:buClr>
              <a:buSzPts val="1100"/>
              <a:buNone/>
              <a:defRPr sz="1100">
                <a:solidFill>
                  <a:srgbClr val="000000"/>
                </a:solidFill>
              </a:defRPr>
            </a:lvl3pPr>
            <a:lvl4pPr lvl="3" algn="ctr" rtl="0">
              <a:spcBef>
                <a:spcPts val="0"/>
              </a:spcBef>
              <a:spcAft>
                <a:spcPts val="0"/>
              </a:spcAft>
              <a:buClr>
                <a:srgbClr val="000000"/>
              </a:buClr>
              <a:buSzPts val="1100"/>
              <a:buNone/>
              <a:defRPr sz="1100">
                <a:solidFill>
                  <a:srgbClr val="000000"/>
                </a:solidFill>
              </a:defRPr>
            </a:lvl4pPr>
            <a:lvl5pPr lvl="4" algn="ctr" rtl="0">
              <a:spcBef>
                <a:spcPts val="0"/>
              </a:spcBef>
              <a:spcAft>
                <a:spcPts val="0"/>
              </a:spcAft>
              <a:buClr>
                <a:srgbClr val="000000"/>
              </a:buClr>
              <a:buSzPts val="1100"/>
              <a:buNone/>
              <a:defRPr sz="1100">
                <a:solidFill>
                  <a:srgbClr val="000000"/>
                </a:solidFill>
              </a:defRPr>
            </a:lvl5pPr>
            <a:lvl6pPr lvl="5" algn="ctr" rtl="0">
              <a:spcBef>
                <a:spcPts val="0"/>
              </a:spcBef>
              <a:spcAft>
                <a:spcPts val="0"/>
              </a:spcAft>
              <a:buClr>
                <a:srgbClr val="000000"/>
              </a:buClr>
              <a:buSzPts val="1100"/>
              <a:buNone/>
              <a:defRPr sz="1100">
                <a:solidFill>
                  <a:srgbClr val="000000"/>
                </a:solidFill>
              </a:defRPr>
            </a:lvl6pPr>
            <a:lvl7pPr lvl="6" algn="ctr" rtl="0">
              <a:spcBef>
                <a:spcPts val="0"/>
              </a:spcBef>
              <a:spcAft>
                <a:spcPts val="0"/>
              </a:spcAft>
              <a:buClr>
                <a:srgbClr val="000000"/>
              </a:buClr>
              <a:buSzPts val="1100"/>
              <a:buNone/>
              <a:defRPr sz="1100">
                <a:solidFill>
                  <a:srgbClr val="000000"/>
                </a:solidFill>
              </a:defRPr>
            </a:lvl7pPr>
            <a:lvl8pPr lvl="7" algn="ctr" rtl="0">
              <a:spcBef>
                <a:spcPts val="0"/>
              </a:spcBef>
              <a:spcAft>
                <a:spcPts val="0"/>
              </a:spcAft>
              <a:buClr>
                <a:srgbClr val="000000"/>
              </a:buClr>
              <a:buSzPts val="1100"/>
              <a:buNone/>
              <a:defRPr sz="1100">
                <a:solidFill>
                  <a:srgbClr val="000000"/>
                </a:solidFill>
              </a:defRPr>
            </a:lvl8pPr>
            <a:lvl9pPr lvl="8" algn="ctr" rtl="0">
              <a:spcBef>
                <a:spcPts val="0"/>
              </a:spcBef>
              <a:spcAft>
                <a:spcPts val="0"/>
              </a:spcAft>
              <a:buClr>
                <a:srgbClr val="000000"/>
              </a:buClr>
              <a:buSzPts val="1100"/>
              <a:buNone/>
              <a:defRPr sz="1100">
                <a:solidFill>
                  <a:srgbClr val="000000"/>
                </a:solidFill>
              </a:defRPr>
            </a:lvl9pPr>
          </a:lstStyle>
          <a:p>
            <a:endParaRPr/>
          </a:p>
        </p:txBody>
      </p:sp>
      <p:sp>
        <p:nvSpPr>
          <p:cNvPr id="52" name="Google Shape;52;p6"/>
          <p:cNvSpPr/>
          <p:nvPr/>
        </p:nvSpPr>
        <p:spPr>
          <a:xfrm>
            <a:off x="419100" y="732400"/>
            <a:ext cx="235500" cy="235500"/>
          </a:xfrm>
          <a:prstGeom prst="ellipse">
            <a:avLst/>
          </a:prstGeom>
          <a:solidFill>
            <a:srgbClr val="FFC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6"/>
          <p:cNvSpPr/>
          <p:nvPr/>
        </p:nvSpPr>
        <p:spPr>
          <a:xfrm>
            <a:off x="95250" y="732400"/>
            <a:ext cx="235500" cy="235500"/>
          </a:xfrm>
          <a:prstGeom prst="ellipse">
            <a:avLst/>
          </a:pr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6"/>
          <p:cNvSpPr txBox="1">
            <a:spLocks noGrp="1"/>
          </p:cNvSpPr>
          <p:nvPr>
            <p:ph type="subTitle" idx="3"/>
          </p:nvPr>
        </p:nvSpPr>
        <p:spPr>
          <a:xfrm>
            <a:off x="5934474" y="2955100"/>
            <a:ext cx="2238000" cy="98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55" name="Google Shape;55;p6"/>
          <p:cNvSpPr txBox="1">
            <a:spLocks noGrp="1"/>
          </p:cNvSpPr>
          <p:nvPr>
            <p:ph type="ctrTitle" idx="4"/>
          </p:nvPr>
        </p:nvSpPr>
        <p:spPr>
          <a:xfrm>
            <a:off x="5773375" y="2734950"/>
            <a:ext cx="2560200" cy="31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56" name="Google Shape;56;p6"/>
          <p:cNvSpPr txBox="1">
            <a:spLocks noGrp="1"/>
          </p:cNvSpPr>
          <p:nvPr>
            <p:ph type="subTitle" idx="5"/>
          </p:nvPr>
        </p:nvSpPr>
        <p:spPr>
          <a:xfrm>
            <a:off x="3452999" y="2052750"/>
            <a:ext cx="2238000" cy="98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57" name="Google Shape;57;p6"/>
          <p:cNvSpPr txBox="1">
            <a:spLocks noGrp="1"/>
          </p:cNvSpPr>
          <p:nvPr>
            <p:ph type="ctrTitle" idx="6"/>
          </p:nvPr>
        </p:nvSpPr>
        <p:spPr>
          <a:xfrm>
            <a:off x="3291900" y="1832600"/>
            <a:ext cx="2560200" cy="31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design">
  <p:cSld name="CUSTOM_6">
    <p:bg>
      <p:bgPr>
        <a:solidFill>
          <a:srgbClr val="FFFFFF"/>
        </a:solidFill>
        <a:effectLst/>
      </p:bgPr>
    </p:bg>
    <p:spTree>
      <p:nvGrpSpPr>
        <p:cNvPr id="1" name="Shape 58"/>
        <p:cNvGrpSpPr/>
        <p:nvPr/>
      </p:nvGrpSpPr>
      <p:grpSpPr>
        <a:xfrm>
          <a:off x="0" y="0"/>
          <a:ext cx="0" cy="0"/>
          <a:chOff x="0" y="0"/>
          <a:chExt cx="0" cy="0"/>
        </a:xfrm>
      </p:grpSpPr>
      <p:sp>
        <p:nvSpPr>
          <p:cNvPr id="59" name="Google Shape;59;p7"/>
          <p:cNvSpPr/>
          <p:nvPr/>
        </p:nvSpPr>
        <p:spPr>
          <a:xfrm>
            <a:off x="742950" y="710350"/>
            <a:ext cx="8686800" cy="279600"/>
          </a:xfrm>
          <a:prstGeom prst="rect">
            <a:avLst/>
          </a:pr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txBox="1">
            <a:spLocks noGrp="1"/>
          </p:cNvSpPr>
          <p:nvPr>
            <p:ph type="ctrTitle"/>
          </p:nvPr>
        </p:nvSpPr>
        <p:spPr>
          <a:xfrm>
            <a:off x="790975" y="720000"/>
            <a:ext cx="5012400" cy="3141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200"/>
              <a:buNone/>
              <a:defRPr sz="1200">
                <a:solidFill>
                  <a:srgbClr val="FFFFFF"/>
                </a:solidFill>
              </a:defRPr>
            </a:lvl1pPr>
            <a:lvl2pPr lvl="1" algn="ctr" rtl="0">
              <a:spcBef>
                <a:spcPts val="0"/>
              </a:spcBef>
              <a:spcAft>
                <a:spcPts val="0"/>
              </a:spcAft>
              <a:buClr>
                <a:srgbClr val="000000"/>
              </a:buClr>
              <a:buSzPts val="1100"/>
              <a:buNone/>
              <a:defRPr sz="1100">
                <a:solidFill>
                  <a:srgbClr val="000000"/>
                </a:solidFill>
              </a:defRPr>
            </a:lvl2pPr>
            <a:lvl3pPr lvl="2" algn="ctr" rtl="0">
              <a:spcBef>
                <a:spcPts val="0"/>
              </a:spcBef>
              <a:spcAft>
                <a:spcPts val="0"/>
              </a:spcAft>
              <a:buClr>
                <a:srgbClr val="000000"/>
              </a:buClr>
              <a:buSzPts val="1100"/>
              <a:buNone/>
              <a:defRPr sz="1100">
                <a:solidFill>
                  <a:srgbClr val="000000"/>
                </a:solidFill>
              </a:defRPr>
            </a:lvl3pPr>
            <a:lvl4pPr lvl="3" algn="ctr" rtl="0">
              <a:spcBef>
                <a:spcPts val="0"/>
              </a:spcBef>
              <a:spcAft>
                <a:spcPts val="0"/>
              </a:spcAft>
              <a:buClr>
                <a:srgbClr val="000000"/>
              </a:buClr>
              <a:buSzPts val="1100"/>
              <a:buNone/>
              <a:defRPr sz="1100">
                <a:solidFill>
                  <a:srgbClr val="000000"/>
                </a:solidFill>
              </a:defRPr>
            </a:lvl4pPr>
            <a:lvl5pPr lvl="4" algn="ctr" rtl="0">
              <a:spcBef>
                <a:spcPts val="0"/>
              </a:spcBef>
              <a:spcAft>
                <a:spcPts val="0"/>
              </a:spcAft>
              <a:buClr>
                <a:srgbClr val="000000"/>
              </a:buClr>
              <a:buSzPts val="1100"/>
              <a:buNone/>
              <a:defRPr sz="1100">
                <a:solidFill>
                  <a:srgbClr val="000000"/>
                </a:solidFill>
              </a:defRPr>
            </a:lvl5pPr>
            <a:lvl6pPr lvl="5" algn="ctr" rtl="0">
              <a:spcBef>
                <a:spcPts val="0"/>
              </a:spcBef>
              <a:spcAft>
                <a:spcPts val="0"/>
              </a:spcAft>
              <a:buClr>
                <a:srgbClr val="000000"/>
              </a:buClr>
              <a:buSzPts val="1100"/>
              <a:buNone/>
              <a:defRPr sz="1100">
                <a:solidFill>
                  <a:srgbClr val="000000"/>
                </a:solidFill>
              </a:defRPr>
            </a:lvl6pPr>
            <a:lvl7pPr lvl="6" algn="ctr" rtl="0">
              <a:spcBef>
                <a:spcPts val="0"/>
              </a:spcBef>
              <a:spcAft>
                <a:spcPts val="0"/>
              </a:spcAft>
              <a:buClr>
                <a:srgbClr val="000000"/>
              </a:buClr>
              <a:buSzPts val="1100"/>
              <a:buNone/>
              <a:defRPr sz="1100">
                <a:solidFill>
                  <a:srgbClr val="000000"/>
                </a:solidFill>
              </a:defRPr>
            </a:lvl7pPr>
            <a:lvl8pPr lvl="7" algn="ctr" rtl="0">
              <a:spcBef>
                <a:spcPts val="0"/>
              </a:spcBef>
              <a:spcAft>
                <a:spcPts val="0"/>
              </a:spcAft>
              <a:buClr>
                <a:srgbClr val="000000"/>
              </a:buClr>
              <a:buSzPts val="1100"/>
              <a:buNone/>
              <a:defRPr sz="1100">
                <a:solidFill>
                  <a:srgbClr val="000000"/>
                </a:solidFill>
              </a:defRPr>
            </a:lvl8pPr>
            <a:lvl9pPr lvl="8" algn="ctr" rtl="0">
              <a:spcBef>
                <a:spcPts val="0"/>
              </a:spcBef>
              <a:spcAft>
                <a:spcPts val="0"/>
              </a:spcAft>
              <a:buClr>
                <a:srgbClr val="000000"/>
              </a:buClr>
              <a:buSzPts val="1100"/>
              <a:buNone/>
              <a:defRPr sz="1100">
                <a:solidFill>
                  <a:srgbClr val="000000"/>
                </a:solidFill>
              </a:defRPr>
            </a:lvl9pPr>
          </a:lstStyle>
          <a:p>
            <a:endParaRPr/>
          </a:p>
        </p:txBody>
      </p:sp>
      <p:sp>
        <p:nvSpPr>
          <p:cNvPr id="61" name="Google Shape;61;p7"/>
          <p:cNvSpPr/>
          <p:nvPr/>
        </p:nvSpPr>
        <p:spPr>
          <a:xfrm>
            <a:off x="419100" y="732400"/>
            <a:ext cx="235500" cy="235500"/>
          </a:xfrm>
          <a:prstGeom prst="ellipse">
            <a:avLst/>
          </a:prstGeom>
          <a:solidFill>
            <a:srgbClr val="FFC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p:nvPr/>
        </p:nvSpPr>
        <p:spPr>
          <a:xfrm>
            <a:off x="95250" y="732400"/>
            <a:ext cx="235500" cy="235500"/>
          </a:xfrm>
          <a:prstGeom prst="ellipse">
            <a:avLst/>
          </a:pr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design 2">
  <p:cSld name="CUSTOM_6_2">
    <p:bg>
      <p:bgPr>
        <a:solidFill>
          <a:srgbClr val="FFFFFF"/>
        </a:solidFill>
        <a:effectLst/>
      </p:bgPr>
    </p:bg>
    <p:spTree>
      <p:nvGrpSpPr>
        <p:cNvPr id="1" name="Shape 63"/>
        <p:cNvGrpSpPr/>
        <p:nvPr/>
      </p:nvGrpSpPr>
      <p:grpSpPr>
        <a:xfrm>
          <a:off x="0" y="0"/>
          <a:ext cx="0" cy="0"/>
          <a:chOff x="0" y="0"/>
          <a:chExt cx="0" cy="0"/>
        </a:xfrm>
      </p:grpSpPr>
      <p:sp>
        <p:nvSpPr>
          <p:cNvPr id="64" name="Google Shape;64;p8"/>
          <p:cNvSpPr/>
          <p:nvPr/>
        </p:nvSpPr>
        <p:spPr>
          <a:xfrm>
            <a:off x="2618169" y="-318351"/>
            <a:ext cx="6811569" cy="7337207"/>
          </a:xfrm>
          <a:custGeom>
            <a:avLst/>
            <a:gdLst/>
            <a:ahLst/>
            <a:cxnLst/>
            <a:rect l="l" t="t" r="r" b="b"/>
            <a:pathLst>
              <a:path w="201481" h="208325" extrusionOk="0">
                <a:moveTo>
                  <a:pt x="11154" y="0"/>
                </a:moveTo>
                <a:cubicBezTo>
                  <a:pt x="4056" y="11322"/>
                  <a:pt x="0" y="25053"/>
                  <a:pt x="2324" y="39924"/>
                </a:cubicBezTo>
                <a:cubicBezTo>
                  <a:pt x="9717" y="87327"/>
                  <a:pt x="46473" y="78032"/>
                  <a:pt x="51839" y="97677"/>
                </a:cubicBezTo>
                <a:cubicBezTo>
                  <a:pt x="53106" y="102282"/>
                  <a:pt x="52853" y="108577"/>
                  <a:pt x="51712" y="115464"/>
                </a:cubicBezTo>
                <a:cubicBezTo>
                  <a:pt x="47938" y="138856"/>
                  <a:pt x="66191" y="159846"/>
                  <a:pt x="89765" y="159846"/>
                </a:cubicBezTo>
                <a:cubicBezTo>
                  <a:pt x="90204" y="159846"/>
                  <a:pt x="90644" y="159839"/>
                  <a:pt x="91087" y="159824"/>
                </a:cubicBezTo>
                <a:cubicBezTo>
                  <a:pt x="97764" y="159584"/>
                  <a:pt x="104483" y="159440"/>
                  <a:pt x="110886" y="159440"/>
                </a:cubicBezTo>
                <a:cubicBezTo>
                  <a:pt x="119109" y="159440"/>
                  <a:pt x="126814" y="159677"/>
                  <a:pt x="133250" y="160247"/>
                </a:cubicBezTo>
                <a:cubicBezTo>
                  <a:pt x="155895" y="162275"/>
                  <a:pt x="147826" y="197383"/>
                  <a:pt x="191257" y="208325"/>
                </a:cubicBezTo>
                <a:lnTo>
                  <a:pt x="195270" y="208325"/>
                </a:lnTo>
                <a:cubicBezTo>
                  <a:pt x="198692" y="208325"/>
                  <a:pt x="201481" y="205536"/>
                  <a:pt x="201481" y="202072"/>
                </a:cubicBezTo>
                <a:lnTo>
                  <a:pt x="201481" y="5999"/>
                </a:lnTo>
                <a:cubicBezTo>
                  <a:pt x="201481" y="3211"/>
                  <a:pt x="199622" y="760"/>
                  <a:pt x="196960" y="0"/>
                </a:cubicBezTo>
                <a:close/>
              </a:path>
            </a:pathLst>
          </a:custGeom>
          <a:solidFill>
            <a:srgbClr val="FFE48D">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8"/>
          <p:cNvSpPr/>
          <p:nvPr/>
        </p:nvSpPr>
        <p:spPr>
          <a:xfrm>
            <a:off x="742950" y="710350"/>
            <a:ext cx="8686800" cy="279600"/>
          </a:xfrm>
          <a:prstGeom prst="rect">
            <a:avLst/>
          </a:pr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8"/>
          <p:cNvSpPr txBox="1">
            <a:spLocks noGrp="1"/>
          </p:cNvSpPr>
          <p:nvPr>
            <p:ph type="ctrTitle"/>
          </p:nvPr>
        </p:nvSpPr>
        <p:spPr>
          <a:xfrm>
            <a:off x="790975" y="720000"/>
            <a:ext cx="5012400" cy="3141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200"/>
              <a:buNone/>
              <a:defRPr sz="1200">
                <a:solidFill>
                  <a:srgbClr val="FFFFFF"/>
                </a:solidFill>
              </a:defRPr>
            </a:lvl1pPr>
            <a:lvl2pPr lvl="1" algn="ctr" rtl="0">
              <a:spcBef>
                <a:spcPts val="0"/>
              </a:spcBef>
              <a:spcAft>
                <a:spcPts val="0"/>
              </a:spcAft>
              <a:buClr>
                <a:srgbClr val="000000"/>
              </a:buClr>
              <a:buSzPts val="1100"/>
              <a:buNone/>
              <a:defRPr sz="1100">
                <a:solidFill>
                  <a:srgbClr val="000000"/>
                </a:solidFill>
              </a:defRPr>
            </a:lvl2pPr>
            <a:lvl3pPr lvl="2" algn="ctr" rtl="0">
              <a:spcBef>
                <a:spcPts val="0"/>
              </a:spcBef>
              <a:spcAft>
                <a:spcPts val="0"/>
              </a:spcAft>
              <a:buClr>
                <a:srgbClr val="000000"/>
              </a:buClr>
              <a:buSzPts val="1100"/>
              <a:buNone/>
              <a:defRPr sz="1100">
                <a:solidFill>
                  <a:srgbClr val="000000"/>
                </a:solidFill>
              </a:defRPr>
            </a:lvl3pPr>
            <a:lvl4pPr lvl="3" algn="ctr" rtl="0">
              <a:spcBef>
                <a:spcPts val="0"/>
              </a:spcBef>
              <a:spcAft>
                <a:spcPts val="0"/>
              </a:spcAft>
              <a:buClr>
                <a:srgbClr val="000000"/>
              </a:buClr>
              <a:buSzPts val="1100"/>
              <a:buNone/>
              <a:defRPr sz="1100">
                <a:solidFill>
                  <a:srgbClr val="000000"/>
                </a:solidFill>
              </a:defRPr>
            </a:lvl4pPr>
            <a:lvl5pPr lvl="4" algn="ctr" rtl="0">
              <a:spcBef>
                <a:spcPts val="0"/>
              </a:spcBef>
              <a:spcAft>
                <a:spcPts val="0"/>
              </a:spcAft>
              <a:buClr>
                <a:srgbClr val="000000"/>
              </a:buClr>
              <a:buSzPts val="1100"/>
              <a:buNone/>
              <a:defRPr sz="1100">
                <a:solidFill>
                  <a:srgbClr val="000000"/>
                </a:solidFill>
              </a:defRPr>
            </a:lvl5pPr>
            <a:lvl6pPr lvl="5" algn="ctr" rtl="0">
              <a:spcBef>
                <a:spcPts val="0"/>
              </a:spcBef>
              <a:spcAft>
                <a:spcPts val="0"/>
              </a:spcAft>
              <a:buClr>
                <a:srgbClr val="000000"/>
              </a:buClr>
              <a:buSzPts val="1100"/>
              <a:buNone/>
              <a:defRPr sz="1100">
                <a:solidFill>
                  <a:srgbClr val="000000"/>
                </a:solidFill>
              </a:defRPr>
            </a:lvl6pPr>
            <a:lvl7pPr lvl="6" algn="ctr" rtl="0">
              <a:spcBef>
                <a:spcPts val="0"/>
              </a:spcBef>
              <a:spcAft>
                <a:spcPts val="0"/>
              </a:spcAft>
              <a:buClr>
                <a:srgbClr val="000000"/>
              </a:buClr>
              <a:buSzPts val="1100"/>
              <a:buNone/>
              <a:defRPr sz="1100">
                <a:solidFill>
                  <a:srgbClr val="000000"/>
                </a:solidFill>
              </a:defRPr>
            </a:lvl7pPr>
            <a:lvl8pPr lvl="7" algn="ctr" rtl="0">
              <a:spcBef>
                <a:spcPts val="0"/>
              </a:spcBef>
              <a:spcAft>
                <a:spcPts val="0"/>
              </a:spcAft>
              <a:buClr>
                <a:srgbClr val="000000"/>
              </a:buClr>
              <a:buSzPts val="1100"/>
              <a:buNone/>
              <a:defRPr sz="1100">
                <a:solidFill>
                  <a:srgbClr val="000000"/>
                </a:solidFill>
              </a:defRPr>
            </a:lvl8pPr>
            <a:lvl9pPr lvl="8" algn="ctr" rtl="0">
              <a:spcBef>
                <a:spcPts val="0"/>
              </a:spcBef>
              <a:spcAft>
                <a:spcPts val="0"/>
              </a:spcAft>
              <a:buClr>
                <a:srgbClr val="000000"/>
              </a:buClr>
              <a:buSzPts val="1100"/>
              <a:buNone/>
              <a:defRPr sz="1100">
                <a:solidFill>
                  <a:srgbClr val="000000"/>
                </a:solidFill>
              </a:defRPr>
            </a:lvl9pPr>
          </a:lstStyle>
          <a:p>
            <a:endParaRPr/>
          </a:p>
        </p:txBody>
      </p:sp>
      <p:sp>
        <p:nvSpPr>
          <p:cNvPr id="67" name="Google Shape;67;p8"/>
          <p:cNvSpPr/>
          <p:nvPr/>
        </p:nvSpPr>
        <p:spPr>
          <a:xfrm>
            <a:off x="419100" y="732400"/>
            <a:ext cx="235500" cy="235500"/>
          </a:xfrm>
          <a:prstGeom prst="ellipse">
            <a:avLst/>
          </a:prstGeom>
          <a:solidFill>
            <a:srgbClr val="FFC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a:off x="95250" y="732400"/>
            <a:ext cx="235500" cy="235500"/>
          </a:xfrm>
          <a:prstGeom prst="ellipse">
            <a:avLst/>
          </a:pr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design 3">
  <p:cSld name="CUSTOM_6_2_1">
    <p:bg>
      <p:bgPr>
        <a:solidFill>
          <a:srgbClr val="FFFFFF"/>
        </a:solidFill>
        <a:effectLst/>
      </p:bgPr>
    </p:bg>
    <p:spTree>
      <p:nvGrpSpPr>
        <p:cNvPr id="1" name="Shape 69"/>
        <p:cNvGrpSpPr/>
        <p:nvPr/>
      </p:nvGrpSpPr>
      <p:grpSpPr>
        <a:xfrm>
          <a:off x="0" y="0"/>
          <a:ext cx="0" cy="0"/>
          <a:chOff x="0" y="0"/>
          <a:chExt cx="0" cy="0"/>
        </a:xfrm>
      </p:grpSpPr>
      <p:sp>
        <p:nvSpPr>
          <p:cNvPr id="70" name="Google Shape;70;p9"/>
          <p:cNvSpPr/>
          <p:nvPr/>
        </p:nvSpPr>
        <p:spPr>
          <a:xfrm rot="5400000">
            <a:off x="3902197" y="260906"/>
            <a:ext cx="5602683" cy="6035175"/>
          </a:xfrm>
          <a:custGeom>
            <a:avLst/>
            <a:gdLst/>
            <a:ahLst/>
            <a:cxnLst/>
            <a:rect l="l" t="t" r="r" b="b"/>
            <a:pathLst>
              <a:path w="201481" h="208325" extrusionOk="0">
                <a:moveTo>
                  <a:pt x="11154" y="0"/>
                </a:moveTo>
                <a:cubicBezTo>
                  <a:pt x="4056" y="11322"/>
                  <a:pt x="0" y="25053"/>
                  <a:pt x="2324" y="39924"/>
                </a:cubicBezTo>
                <a:cubicBezTo>
                  <a:pt x="9717" y="87327"/>
                  <a:pt x="46473" y="78032"/>
                  <a:pt x="51839" y="97677"/>
                </a:cubicBezTo>
                <a:cubicBezTo>
                  <a:pt x="53106" y="102282"/>
                  <a:pt x="52853" y="108577"/>
                  <a:pt x="51712" y="115464"/>
                </a:cubicBezTo>
                <a:cubicBezTo>
                  <a:pt x="47938" y="138856"/>
                  <a:pt x="66191" y="159846"/>
                  <a:pt x="89765" y="159846"/>
                </a:cubicBezTo>
                <a:cubicBezTo>
                  <a:pt x="90204" y="159846"/>
                  <a:pt x="90644" y="159839"/>
                  <a:pt x="91087" y="159824"/>
                </a:cubicBezTo>
                <a:cubicBezTo>
                  <a:pt x="97764" y="159584"/>
                  <a:pt x="104483" y="159440"/>
                  <a:pt x="110886" y="159440"/>
                </a:cubicBezTo>
                <a:cubicBezTo>
                  <a:pt x="119109" y="159440"/>
                  <a:pt x="126814" y="159677"/>
                  <a:pt x="133250" y="160247"/>
                </a:cubicBezTo>
                <a:cubicBezTo>
                  <a:pt x="155895" y="162275"/>
                  <a:pt x="147826" y="197383"/>
                  <a:pt x="191257" y="208325"/>
                </a:cubicBezTo>
                <a:lnTo>
                  <a:pt x="195270" y="208325"/>
                </a:lnTo>
                <a:cubicBezTo>
                  <a:pt x="198692" y="208325"/>
                  <a:pt x="201481" y="205536"/>
                  <a:pt x="201481" y="202072"/>
                </a:cubicBezTo>
                <a:lnTo>
                  <a:pt x="201481" y="5999"/>
                </a:lnTo>
                <a:cubicBezTo>
                  <a:pt x="201481" y="3211"/>
                  <a:pt x="199622" y="760"/>
                  <a:pt x="196960" y="0"/>
                </a:cubicBezTo>
                <a:close/>
              </a:path>
            </a:pathLst>
          </a:custGeom>
          <a:solidFill>
            <a:srgbClr val="ADDBD7">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9"/>
          <p:cNvSpPr/>
          <p:nvPr/>
        </p:nvSpPr>
        <p:spPr>
          <a:xfrm>
            <a:off x="742950" y="710350"/>
            <a:ext cx="8686800" cy="279600"/>
          </a:xfrm>
          <a:prstGeom prst="rect">
            <a:avLst/>
          </a:pr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9"/>
          <p:cNvSpPr txBox="1">
            <a:spLocks noGrp="1"/>
          </p:cNvSpPr>
          <p:nvPr>
            <p:ph type="ctrTitle"/>
          </p:nvPr>
        </p:nvSpPr>
        <p:spPr>
          <a:xfrm>
            <a:off x="790975" y="720000"/>
            <a:ext cx="5012400" cy="3141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200"/>
              <a:buNone/>
              <a:defRPr sz="1200">
                <a:solidFill>
                  <a:srgbClr val="FFFFFF"/>
                </a:solidFill>
              </a:defRPr>
            </a:lvl1pPr>
            <a:lvl2pPr lvl="1" algn="ctr" rtl="0">
              <a:spcBef>
                <a:spcPts val="0"/>
              </a:spcBef>
              <a:spcAft>
                <a:spcPts val="0"/>
              </a:spcAft>
              <a:buClr>
                <a:srgbClr val="000000"/>
              </a:buClr>
              <a:buSzPts val="1100"/>
              <a:buNone/>
              <a:defRPr sz="1100">
                <a:solidFill>
                  <a:srgbClr val="000000"/>
                </a:solidFill>
              </a:defRPr>
            </a:lvl2pPr>
            <a:lvl3pPr lvl="2" algn="ctr" rtl="0">
              <a:spcBef>
                <a:spcPts val="0"/>
              </a:spcBef>
              <a:spcAft>
                <a:spcPts val="0"/>
              </a:spcAft>
              <a:buClr>
                <a:srgbClr val="000000"/>
              </a:buClr>
              <a:buSzPts val="1100"/>
              <a:buNone/>
              <a:defRPr sz="1100">
                <a:solidFill>
                  <a:srgbClr val="000000"/>
                </a:solidFill>
              </a:defRPr>
            </a:lvl3pPr>
            <a:lvl4pPr lvl="3" algn="ctr" rtl="0">
              <a:spcBef>
                <a:spcPts val="0"/>
              </a:spcBef>
              <a:spcAft>
                <a:spcPts val="0"/>
              </a:spcAft>
              <a:buClr>
                <a:srgbClr val="000000"/>
              </a:buClr>
              <a:buSzPts val="1100"/>
              <a:buNone/>
              <a:defRPr sz="1100">
                <a:solidFill>
                  <a:srgbClr val="000000"/>
                </a:solidFill>
              </a:defRPr>
            </a:lvl4pPr>
            <a:lvl5pPr lvl="4" algn="ctr" rtl="0">
              <a:spcBef>
                <a:spcPts val="0"/>
              </a:spcBef>
              <a:spcAft>
                <a:spcPts val="0"/>
              </a:spcAft>
              <a:buClr>
                <a:srgbClr val="000000"/>
              </a:buClr>
              <a:buSzPts val="1100"/>
              <a:buNone/>
              <a:defRPr sz="1100">
                <a:solidFill>
                  <a:srgbClr val="000000"/>
                </a:solidFill>
              </a:defRPr>
            </a:lvl5pPr>
            <a:lvl6pPr lvl="5" algn="ctr" rtl="0">
              <a:spcBef>
                <a:spcPts val="0"/>
              </a:spcBef>
              <a:spcAft>
                <a:spcPts val="0"/>
              </a:spcAft>
              <a:buClr>
                <a:srgbClr val="000000"/>
              </a:buClr>
              <a:buSzPts val="1100"/>
              <a:buNone/>
              <a:defRPr sz="1100">
                <a:solidFill>
                  <a:srgbClr val="000000"/>
                </a:solidFill>
              </a:defRPr>
            </a:lvl6pPr>
            <a:lvl7pPr lvl="6" algn="ctr" rtl="0">
              <a:spcBef>
                <a:spcPts val="0"/>
              </a:spcBef>
              <a:spcAft>
                <a:spcPts val="0"/>
              </a:spcAft>
              <a:buClr>
                <a:srgbClr val="000000"/>
              </a:buClr>
              <a:buSzPts val="1100"/>
              <a:buNone/>
              <a:defRPr sz="1100">
                <a:solidFill>
                  <a:srgbClr val="000000"/>
                </a:solidFill>
              </a:defRPr>
            </a:lvl7pPr>
            <a:lvl8pPr lvl="7" algn="ctr" rtl="0">
              <a:spcBef>
                <a:spcPts val="0"/>
              </a:spcBef>
              <a:spcAft>
                <a:spcPts val="0"/>
              </a:spcAft>
              <a:buClr>
                <a:srgbClr val="000000"/>
              </a:buClr>
              <a:buSzPts val="1100"/>
              <a:buNone/>
              <a:defRPr sz="1100">
                <a:solidFill>
                  <a:srgbClr val="000000"/>
                </a:solidFill>
              </a:defRPr>
            </a:lvl8pPr>
            <a:lvl9pPr lvl="8" algn="ctr" rtl="0">
              <a:spcBef>
                <a:spcPts val="0"/>
              </a:spcBef>
              <a:spcAft>
                <a:spcPts val="0"/>
              </a:spcAft>
              <a:buClr>
                <a:srgbClr val="000000"/>
              </a:buClr>
              <a:buSzPts val="1100"/>
              <a:buNone/>
              <a:defRPr sz="1100">
                <a:solidFill>
                  <a:srgbClr val="000000"/>
                </a:solidFill>
              </a:defRPr>
            </a:lvl9pPr>
          </a:lstStyle>
          <a:p>
            <a:endParaRPr/>
          </a:p>
        </p:txBody>
      </p:sp>
      <p:sp>
        <p:nvSpPr>
          <p:cNvPr id="73" name="Google Shape;73;p9"/>
          <p:cNvSpPr/>
          <p:nvPr/>
        </p:nvSpPr>
        <p:spPr>
          <a:xfrm>
            <a:off x="419100" y="732400"/>
            <a:ext cx="235500" cy="235500"/>
          </a:xfrm>
          <a:prstGeom prst="ellipse">
            <a:avLst/>
          </a:prstGeom>
          <a:solidFill>
            <a:srgbClr val="FFC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9"/>
          <p:cNvSpPr/>
          <p:nvPr/>
        </p:nvSpPr>
        <p:spPr>
          <a:xfrm>
            <a:off x="95250" y="732400"/>
            <a:ext cx="235500" cy="235500"/>
          </a:xfrm>
          <a:prstGeom prst="ellipse">
            <a:avLst/>
          </a:pr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p:cSld name="CUSTOM_6_1">
    <p:bg>
      <p:bgPr>
        <a:solidFill>
          <a:srgbClr val="FFFFFF"/>
        </a:solidFill>
        <a:effectLst/>
      </p:bgPr>
    </p:bg>
    <p:spTree>
      <p:nvGrpSpPr>
        <p:cNvPr id="1" name="Shape 75"/>
        <p:cNvGrpSpPr/>
        <p:nvPr/>
      </p:nvGrpSpPr>
      <p:grpSpPr>
        <a:xfrm>
          <a:off x="0" y="0"/>
          <a:ext cx="0" cy="0"/>
          <a:chOff x="0" y="0"/>
          <a:chExt cx="0" cy="0"/>
        </a:xfrm>
      </p:grpSpPr>
      <p:sp>
        <p:nvSpPr>
          <p:cNvPr id="76" name="Google Shape;76;p10"/>
          <p:cNvSpPr/>
          <p:nvPr/>
        </p:nvSpPr>
        <p:spPr>
          <a:xfrm rot="-5400000">
            <a:off x="126769" y="-375501"/>
            <a:ext cx="6811569" cy="7337207"/>
          </a:xfrm>
          <a:custGeom>
            <a:avLst/>
            <a:gdLst/>
            <a:ahLst/>
            <a:cxnLst/>
            <a:rect l="l" t="t" r="r" b="b"/>
            <a:pathLst>
              <a:path w="201481" h="208325" extrusionOk="0">
                <a:moveTo>
                  <a:pt x="11154" y="0"/>
                </a:moveTo>
                <a:cubicBezTo>
                  <a:pt x="4056" y="11322"/>
                  <a:pt x="0" y="25053"/>
                  <a:pt x="2324" y="39924"/>
                </a:cubicBezTo>
                <a:cubicBezTo>
                  <a:pt x="9717" y="87327"/>
                  <a:pt x="46473" y="78032"/>
                  <a:pt x="51839" y="97677"/>
                </a:cubicBezTo>
                <a:cubicBezTo>
                  <a:pt x="53106" y="102282"/>
                  <a:pt x="52853" y="108577"/>
                  <a:pt x="51712" y="115464"/>
                </a:cubicBezTo>
                <a:cubicBezTo>
                  <a:pt x="47938" y="138856"/>
                  <a:pt x="66191" y="159846"/>
                  <a:pt x="89765" y="159846"/>
                </a:cubicBezTo>
                <a:cubicBezTo>
                  <a:pt x="90204" y="159846"/>
                  <a:pt x="90644" y="159839"/>
                  <a:pt x="91087" y="159824"/>
                </a:cubicBezTo>
                <a:cubicBezTo>
                  <a:pt x="97764" y="159584"/>
                  <a:pt x="104483" y="159440"/>
                  <a:pt x="110886" y="159440"/>
                </a:cubicBezTo>
                <a:cubicBezTo>
                  <a:pt x="119109" y="159440"/>
                  <a:pt x="126814" y="159677"/>
                  <a:pt x="133250" y="160247"/>
                </a:cubicBezTo>
                <a:cubicBezTo>
                  <a:pt x="155895" y="162275"/>
                  <a:pt x="147826" y="197383"/>
                  <a:pt x="191257" y="208325"/>
                </a:cubicBezTo>
                <a:lnTo>
                  <a:pt x="195270" y="208325"/>
                </a:lnTo>
                <a:cubicBezTo>
                  <a:pt x="198692" y="208325"/>
                  <a:pt x="201481" y="205536"/>
                  <a:pt x="201481" y="202072"/>
                </a:cubicBezTo>
                <a:lnTo>
                  <a:pt x="201481" y="5999"/>
                </a:lnTo>
                <a:cubicBezTo>
                  <a:pt x="201481" y="3211"/>
                  <a:pt x="199622" y="760"/>
                  <a:pt x="196960" y="0"/>
                </a:cubicBezTo>
                <a:close/>
              </a:path>
            </a:pathLst>
          </a:custGeom>
          <a:solidFill>
            <a:srgbClr val="ADDBD7">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ctrTitle"/>
          </p:nvPr>
        </p:nvSpPr>
        <p:spPr>
          <a:xfrm>
            <a:off x="477026" y="1557850"/>
            <a:ext cx="4209300" cy="8517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CB64"/>
              </a:buClr>
              <a:buSzPts val="4800"/>
              <a:buNone/>
              <a:defRPr sz="4800">
                <a:solidFill>
                  <a:srgbClr val="FFCB64"/>
                </a:solidFill>
              </a:defRPr>
            </a:lvl1pPr>
            <a:lvl2pPr lvl="1" algn="ctr" rtl="0">
              <a:spcBef>
                <a:spcPts val="0"/>
              </a:spcBef>
              <a:spcAft>
                <a:spcPts val="0"/>
              </a:spcAft>
              <a:buClr>
                <a:srgbClr val="000000"/>
              </a:buClr>
              <a:buSzPts val="4800"/>
              <a:buNone/>
              <a:defRPr sz="4800">
                <a:solidFill>
                  <a:srgbClr val="000000"/>
                </a:solidFill>
              </a:defRPr>
            </a:lvl2pPr>
            <a:lvl3pPr lvl="2" algn="ctr" rtl="0">
              <a:spcBef>
                <a:spcPts val="0"/>
              </a:spcBef>
              <a:spcAft>
                <a:spcPts val="0"/>
              </a:spcAft>
              <a:buClr>
                <a:srgbClr val="000000"/>
              </a:buClr>
              <a:buSzPts val="4800"/>
              <a:buNone/>
              <a:defRPr sz="4800">
                <a:solidFill>
                  <a:srgbClr val="000000"/>
                </a:solidFill>
              </a:defRPr>
            </a:lvl3pPr>
            <a:lvl4pPr lvl="3" algn="ctr" rtl="0">
              <a:spcBef>
                <a:spcPts val="0"/>
              </a:spcBef>
              <a:spcAft>
                <a:spcPts val="0"/>
              </a:spcAft>
              <a:buClr>
                <a:srgbClr val="000000"/>
              </a:buClr>
              <a:buSzPts val="4800"/>
              <a:buNone/>
              <a:defRPr sz="4800">
                <a:solidFill>
                  <a:srgbClr val="000000"/>
                </a:solidFill>
              </a:defRPr>
            </a:lvl4pPr>
            <a:lvl5pPr lvl="4" algn="ctr" rtl="0">
              <a:spcBef>
                <a:spcPts val="0"/>
              </a:spcBef>
              <a:spcAft>
                <a:spcPts val="0"/>
              </a:spcAft>
              <a:buClr>
                <a:srgbClr val="000000"/>
              </a:buClr>
              <a:buSzPts val="4800"/>
              <a:buNone/>
              <a:defRPr sz="4800">
                <a:solidFill>
                  <a:srgbClr val="000000"/>
                </a:solidFill>
              </a:defRPr>
            </a:lvl5pPr>
            <a:lvl6pPr lvl="5" algn="ctr" rtl="0">
              <a:spcBef>
                <a:spcPts val="0"/>
              </a:spcBef>
              <a:spcAft>
                <a:spcPts val="0"/>
              </a:spcAft>
              <a:buClr>
                <a:srgbClr val="000000"/>
              </a:buClr>
              <a:buSzPts val="4800"/>
              <a:buNone/>
              <a:defRPr sz="4800">
                <a:solidFill>
                  <a:srgbClr val="000000"/>
                </a:solidFill>
              </a:defRPr>
            </a:lvl6pPr>
            <a:lvl7pPr lvl="6" algn="ctr" rtl="0">
              <a:spcBef>
                <a:spcPts val="0"/>
              </a:spcBef>
              <a:spcAft>
                <a:spcPts val="0"/>
              </a:spcAft>
              <a:buClr>
                <a:srgbClr val="000000"/>
              </a:buClr>
              <a:buSzPts val="4800"/>
              <a:buNone/>
              <a:defRPr sz="4800">
                <a:solidFill>
                  <a:srgbClr val="000000"/>
                </a:solidFill>
              </a:defRPr>
            </a:lvl7pPr>
            <a:lvl8pPr lvl="7" algn="ctr" rtl="0">
              <a:spcBef>
                <a:spcPts val="0"/>
              </a:spcBef>
              <a:spcAft>
                <a:spcPts val="0"/>
              </a:spcAft>
              <a:buClr>
                <a:srgbClr val="000000"/>
              </a:buClr>
              <a:buSzPts val="4800"/>
              <a:buNone/>
              <a:defRPr sz="4800">
                <a:solidFill>
                  <a:srgbClr val="000000"/>
                </a:solidFill>
              </a:defRPr>
            </a:lvl8pPr>
            <a:lvl9pPr lvl="8" algn="ctr" rtl="0">
              <a:spcBef>
                <a:spcPts val="0"/>
              </a:spcBef>
              <a:spcAft>
                <a:spcPts val="0"/>
              </a:spcAft>
              <a:buClr>
                <a:srgbClr val="000000"/>
              </a:buClr>
              <a:buSzPts val="4800"/>
              <a:buNone/>
              <a:defRPr sz="4800">
                <a:solidFill>
                  <a:srgbClr val="000000"/>
                </a:solidFill>
              </a:defRPr>
            </a:lvl9pPr>
          </a:lstStyle>
          <a:p>
            <a:endParaRPr/>
          </a:p>
        </p:txBody>
      </p:sp>
      <p:sp>
        <p:nvSpPr>
          <p:cNvPr id="78" name="Google Shape;78;p10"/>
          <p:cNvSpPr txBox="1">
            <a:spLocks noGrp="1"/>
          </p:cNvSpPr>
          <p:nvPr>
            <p:ph type="subTitle" idx="1"/>
          </p:nvPr>
        </p:nvSpPr>
        <p:spPr>
          <a:xfrm flipH="1">
            <a:off x="1674026" y="2409550"/>
            <a:ext cx="3012300" cy="1671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Clr>
                <a:srgbClr val="000000"/>
              </a:buClr>
              <a:buSzPts val="1200"/>
              <a:buNone/>
              <a:defRPr>
                <a:solidFill>
                  <a:srgbClr val="000000"/>
                </a:solidFill>
              </a:defRPr>
            </a:lvl2pPr>
            <a:lvl3pPr lvl="2" algn="r" rtl="0">
              <a:lnSpc>
                <a:spcPct val="100000"/>
              </a:lnSpc>
              <a:spcBef>
                <a:spcPts val="0"/>
              </a:spcBef>
              <a:spcAft>
                <a:spcPts val="0"/>
              </a:spcAft>
              <a:buClr>
                <a:srgbClr val="000000"/>
              </a:buClr>
              <a:buSzPts val="1200"/>
              <a:buNone/>
              <a:defRPr>
                <a:solidFill>
                  <a:srgbClr val="000000"/>
                </a:solidFill>
              </a:defRPr>
            </a:lvl3pPr>
            <a:lvl4pPr lvl="3" algn="r" rtl="0">
              <a:lnSpc>
                <a:spcPct val="100000"/>
              </a:lnSpc>
              <a:spcBef>
                <a:spcPts val="0"/>
              </a:spcBef>
              <a:spcAft>
                <a:spcPts val="0"/>
              </a:spcAft>
              <a:buClr>
                <a:srgbClr val="000000"/>
              </a:buClr>
              <a:buSzPts val="1200"/>
              <a:buNone/>
              <a:defRPr>
                <a:solidFill>
                  <a:srgbClr val="000000"/>
                </a:solidFill>
              </a:defRPr>
            </a:lvl4pPr>
            <a:lvl5pPr lvl="4" algn="r" rtl="0">
              <a:lnSpc>
                <a:spcPct val="100000"/>
              </a:lnSpc>
              <a:spcBef>
                <a:spcPts val="0"/>
              </a:spcBef>
              <a:spcAft>
                <a:spcPts val="0"/>
              </a:spcAft>
              <a:buClr>
                <a:srgbClr val="000000"/>
              </a:buClr>
              <a:buSzPts val="1200"/>
              <a:buNone/>
              <a:defRPr>
                <a:solidFill>
                  <a:srgbClr val="000000"/>
                </a:solidFill>
              </a:defRPr>
            </a:lvl5pPr>
            <a:lvl6pPr lvl="5" algn="r" rtl="0">
              <a:lnSpc>
                <a:spcPct val="100000"/>
              </a:lnSpc>
              <a:spcBef>
                <a:spcPts val="0"/>
              </a:spcBef>
              <a:spcAft>
                <a:spcPts val="0"/>
              </a:spcAft>
              <a:buClr>
                <a:srgbClr val="000000"/>
              </a:buClr>
              <a:buSzPts val="1200"/>
              <a:buNone/>
              <a:defRPr>
                <a:solidFill>
                  <a:srgbClr val="000000"/>
                </a:solidFill>
              </a:defRPr>
            </a:lvl6pPr>
            <a:lvl7pPr lvl="6" algn="r" rtl="0">
              <a:lnSpc>
                <a:spcPct val="100000"/>
              </a:lnSpc>
              <a:spcBef>
                <a:spcPts val="0"/>
              </a:spcBef>
              <a:spcAft>
                <a:spcPts val="0"/>
              </a:spcAft>
              <a:buClr>
                <a:srgbClr val="000000"/>
              </a:buClr>
              <a:buSzPts val="1200"/>
              <a:buNone/>
              <a:defRPr>
                <a:solidFill>
                  <a:srgbClr val="000000"/>
                </a:solidFill>
              </a:defRPr>
            </a:lvl7pPr>
            <a:lvl8pPr lvl="7" algn="r" rtl="0">
              <a:lnSpc>
                <a:spcPct val="100000"/>
              </a:lnSpc>
              <a:spcBef>
                <a:spcPts val="0"/>
              </a:spcBef>
              <a:spcAft>
                <a:spcPts val="0"/>
              </a:spcAft>
              <a:buClr>
                <a:srgbClr val="000000"/>
              </a:buClr>
              <a:buSzPts val="1200"/>
              <a:buNone/>
              <a:defRPr>
                <a:solidFill>
                  <a:srgbClr val="000000"/>
                </a:solidFill>
              </a:defRPr>
            </a:lvl8pPr>
            <a:lvl9pPr lvl="8" algn="r" rtl="0">
              <a:lnSpc>
                <a:spcPct val="100000"/>
              </a:lnSpc>
              <a:spcBef>
                <a:spcPts val="0"/>
              </a:spcBef>
              <a:spcAft>
                <a:spcPts val="0"/>
              </a:spcAft>
              <a:buClr>
                <a:srgbClr val="000000"/>
              </a:buClr>
              <a:buSzPts val="1200"/>
              <a:buNone/>
              <a:defRPr>
                <a:solidFill>
                  <a:srgbClr val="000000"/>
                </a:solidFill>
              </a:defRPr>
            </a:lvl9pPr>
          </a:lstStyle>
          <a:p>
            <a:endParaRPr/>
          </a:p>
        </p:txBody>
      </p:sp>
      <p:sp>
        <p:nvSpPr>
          <p:cNvPr id="79" name="Google Shape;79;p10"/>
          <p:cNvSpPr txBox="1"/>
          <p:nvPr/>
        </p:nvSpPr>
        <p:spPr>
          <a:xfrm>
            <a:off x="1263550" y="3683250"/>
            <a:ext cx="3398100" cy="17844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300"/>
              </a:spcBef>
              <a:spcAft>
                <a:spcPts val="0"/>
              </a:spcAft>
              <a:buNone/>
            </a:pPr>
            <a:r>
              <a:rPr lang="en" sz="900">
                <a:solidFill>
                  <a:srgbClr val="434343"/>
                </a:solidFill>
                <a:latin typeface="EB Garamond"/>
                <a:ea typeface="EB Garamond"/>
                <a:cs typeface="EB Garamond"/>
                <a:sym typeface="EB Garamond"/>
              </a:rPr>
              <a:t>CREDITS: This presentation template was created by </a:t>
            </a:r>
            <a:r>
              <a:rPr lang="en" sz="900" b="1">
                <a:solidFill>
                  <a:srgbClr val="434343"/>
                </a:solidFill>
                <a:uFill>
                  <a:noFill/>
                </a:uFill>
                <a:latin typeface="EB Garamond"/>
                <a:ea typeface="EB Garamond"/>
                <a:cs typeface="EB Garamond"/>
                <a:sym typeface="EB Garamond"/>
                <a:hlinkClick r:id="rId2">
                  <a:extLst>
                    <a:ext uri="{A12FA001-AC4F-418D-AE19-62706E023703}">
                      <ahyp:hlinkClr xmlns:ahyp="http://schemas.microsoft.com/office/drawing/2018/hyperlinkcolor" val="tx"/>
                    </a:ext>
                  </a:extLst>
                </a:hlinkClick>
              </a:rPr>
              <a:t>Slidesgo</a:t>
            </a:r>
            <a:r>
              <a:rPr lang="en" sz="900">
                <a:solidFill>
                  <a:srgbClr val="434343"/>
                </a:solidFill>
                <a:latin typeface="EB Garamond"/>
                <a:ea typeface="EB Garamond"/>
                <a:cs typeface="EB Garamond"/>
                <a:sym typeface="EB Garamond"/>
              </a:rPr>
              <a:t>, including icons by </a:t>
            </a:r>
            <a:r>
              <a:rPr lang="en" sz="900" b="1">
                <a:solidFill>
                  <a:srgbClr val="434343"/>
                </a:solidFill>
                <a:uFill>
                  <a:noFill/>
                </a:uFill>
                <a:latin typeface="EB Garamond"/>
                <a:ea typeface="EB Garamond"/>
                <a:cs typeface="EB Garamond"/>
                <a:sym typeface="EB Garamond"/>
                <a:hlinkClick r:id="rId3">
                  <a:extLst>
                    <a:ext uri="{A12FA001-AC4F-418D-AE19-62706E023703}">
                      <ahyp:hlinkClr xmlns:ahyp="http://schemas.microsoft.com/office/drawing/2018/hyperlinkcolor" val="tx"/>
                    </a:ext>
                  </a:extLst>
                </a:hlinkClick>
              </a:rPr>
              <a:t>Flaticon</a:t>
            </a:r>
            <a:r>
              <a:rPr lang="en" sz="900">
                <a:solidFill>
                  <a:srgbClr val="434343"/>
                </a:solidFill>
                <a:latin typeface="EB Garamond"/>
                <a:ea typeface="EB Garamond"/>
                <a:cs typeface="EB Garamond"/>
                <a:sym typeface="EB Garamond"/>
              </a:rPr>
              <a:t>, and infographics &amp; images by </a:t>
            </a:r>
            <a:r>
              <a:rPr lang="en" sz="900" b="1">
                <a:solidFill>
                  <a:srgbClr val="434343"/>
                </a:solidFill>
                <a:uFill>
                  <a:noFill/>
                </a:uFill>
                <a:latin typeface="EB Garamond"/>
                <a:ea typeface="EB Garamond"/>
                <a:cs typeface="EB Garamond"/>
                <a:sym typeface="EB Garamond"/>
                <a:hlinkClick r:id="rId4">
                  <a:extLst>
                    <a:ext uri="{A12FA001-AC4F-418D-AE19-62706E023703}">
                      <ahyp:hlinkClr xmlns:ahyp="http://schemas.microsoft.com/office/drawing/2018/hyperlinkcolor" val="tx"/>
                    </a:ext>
                  </a:extLst>
                </a:hlinkClick>
              </a:rPr>
              <a:t>Freepik</a:t>
            </a:r>
            <a:r>
              <a:rPr lang="en" sz="900">
                <a:solidFill>
                  <a:srgbClr val="434343"/>
                </a:solidFill>
                <a:latin typeface="EB Garamond"/>
                <a:ea typeface="EB Garamond"/>
                <a:cs typeface="EB Garamond"/>
                <a:sym typeface="EB Garamond"/>
              </a:rPr>
              <a:t>. </a:t>
            </a:r>
            <a:endParaRPr sz="900">
              <a:solidFill>
                <a:srgbClr val="434343"/>
              </a:solidFill>
              <a:latin typeface="EB Garamond"/>
              <a:ea typeface="EB Garamond"/>
              <a:cs typeface="EB Garamond"/>
              <a:sym typeface="EB Garamond"/>
            </a:endParaRPr>
          </a:p>
          <a:p>
            <a:pPr marL="0" lvl="0" indent="0" algn="r" rtl="0">
              <a:lnSpc>
                <a:spcPct val="100000"/>
              </a:lnSpc>
              <a:spcBef>
                <a:spcPts val="300"/>
              </a:spcBef>
              <a:spcAft>
                <a:spcPts val="0"/>
              </a:spcAft>
              <a:buNone/>
            </a:pPr>
            <a:r>
              <a:rPr lang="en" sz="900" b="1">
                <a:solidFill>
                  <a:srgbClr val="434343"/>
                </a:solidFill>
                <a:latin typeface="EB Garamond"/>
                <a:ea typeface="EB Garamond"/>
                <a:cs typeface="EB Garamond"/>
                <a:sym typeface="EB Garamond"/>
              </a:rPr>
              <a:t>Please keep this slide for attribution.</a:t>
            </a:r>
            <a:endParaRPr sz="900" b="1">
              <a:solidFill>
                <a:srgbClr val="434343"/>
              </a:solidFill>
              <a:latin typeface="EB Garamond"/>
              <a:ea typeface="EB Garamond"/>
              <a:cs typeface="EB Garamond"/>
              <a:sym typeface="EB Garamond"/>
            </a:endParaRPr>
          </a:p>
          <a:p>
            <a:pPr marL="0" lvl="0" indent="0" algn="r" rtl="0">
              <a:lnSpc>
                <a:spcPct val="115000"/>
              </a:lnSpc>
              <a:spcBef>
                <a:spcPts val="300"/>
              </a:spcBef>
              <a:spcAft>
                <a:spcPts val="0"/>
              </a:spcAft>
              <a:buNone/>
            </a:pPr>
            <a:endParaRPr>
              <a:latin typeface="Barlow Light"/>
              <a:ea typeface="Barlow Light"/>
              <a:cs typeface="Barlow Light"/>
              <a:sym typeface="Barlow Light"/>
            </a:endParaRPr>
          </a:p>
          <a:p>
            <a:pPr marL="0" lvl="0" indent="0" algn="r" rtl="0">
              <a:spcBef>
                <a:spcPts val="0"/>
              </a:spcBef>
              <a:spcAft>
                <a:spcPts val="0"/>
              </a:spcAft>
              <a:buNone/>
            </a:pPr>
            <a:endParaRPr>
              <a:latin typeface="Barlow Light"/>
              <a:ea typeface="Barlow Light"/>
              <a:cs typeface="Barlow Light"/>
              <a:sym typeface="Barlow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434343"/>
              </a:buClr>
              <a:buSzPts val="2800"/>
              <a:buFont typeface="Montserrat ExtraBold"/>
              <a:buNone/>
              <a:defRPr sz="2800">
                <a:solidFill>
                  <a:srgbClr val="434343"/>
                </a:solidFill>
                <a:latin typeface="Montserrat ExtraBold"/>
                <a:ea typeface="Montserrat ExtraBold"/>
                <a:cs typeface="Montserrat ExtraBold"/>
                <a:sym typeface="Montserrat ExtraBold"/>
              </a:defRPr>
            </a:lvl1pPr>
            <a:lvl2pPr lvl="1" rtl="0">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2pPr>
            <a:lvl3pPr lvl="2" rtl="0">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3pPr>
            <a:lvl4pPr lvl="3" rtl="0">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4pPr>
            <a:lvl5pPr lvl="4" rtl="0">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5pPr>
            <a:lvl6pPr lvl="5" rtl="0">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6pPr>
            <a:lvl7pPr lvl="6" rtl="0">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7pPr>
            <a:lvl8pPr lvl="7" rtl="0">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8pPr>
            <a:lvl9pPr lvl="8" rtl="0">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1pPr>
            <a:lvl2pPr marL="914400" lvl="1" indent="-304800" rtl="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2pPr>
            <a:lvl3pPr marL="1371600" lvl="2" indent="-304800" rtl="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3pPr>
            <a:lvl4pPr marL="1828800" lvl="3" indent="-304800" rtl="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4pPr>
            <a:lvl5pPr marL="2286000" lvl="4" indent="-304800" rtl="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5pPr>
            <a:lvl6pPr marL="2743200" lvl="5" indent="-304800" rtl="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6pPr>
            <a:lvl7pPr marL="3200400" lvl="6" indent="-304800" rtl="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7pPr>
            <a:lvl8pPr marL="3657600" lvl="7" indent="-304800" rtl="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8pPr>
            <a:lvl9pPr marL="4114800" lvl="8" indent="-304800" rtl="0">
              <a:lnSpc>
                <a:spcPct val="115000"/>
              </a:lnSpc>
              <a:spcBef>
                <a:spcPts val="1600"/>
              </a:spcBef>
              <a:spcAft>
                <a:spcPts val="1600"/>
              </a:spcAft>
              <a:buClr>
                <a:srgbClr val="434343"/>
              </a:buClr>
              <a:buSzPts val="1200"/>
              <a:buFont typeface="EB Garamond"/>
              <a:buChar char="■"/>
              <a:defRPr sz="1200">
                <a:solidFill>
                  <a:srgbClr val="434343"/>
                </a:solidFill>
                <a:latin typeface="EB Garamond"/>
                <a:ea typeface="EB Garamond"/>
                <a:cs typeface="EB Garamond"/>
                <a:sym typeface="EB Garamo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5.gif"/></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6.xml"/><Relationship Id="rId7" Type="http://schemas.openxmlformats.org/officeDocument/2006/relationships/image" Target="../media/image7.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6.xml"/><Relationship Id="rId7" Type="http://schemas.openxmlformats.org/officeDocument/2006/relationships/image" Target="../media/image1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3" Type="http://schemas.openxmlformats.org/officeDocument/2006/relationships/slideLayout" Target="../slideLayouts/slideLayout6.xml"/><Relationship Id="rId7" Type="http://schemas.openxmlformats.org/officeDocument/2006/relationships/image" Target="../media/image13.png"/><Relationship Id="rId12" Type="http://schemas.openxmlformats.org/officeDocument/2006/relationships/image" Target="../media/image1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7.png"/><Relationship Id="rId11" Type="http://schemas.openxmlformats.org/officeDocument/2006/relationships/image" Target="../media/image17.jpe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notesSlide" Target="../notesSlides/notesSlide8.xm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6.xml"/><Relationship Id="rId7" Type="http://schemas.openxmlformats.org/officeDocument/2006/relationships/image" Target="../media/image21.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7.png"/><Relationship Id="rId5" Type="http://schemas.openxmlformats.org/officeDocument/2006/relationships/image" Target="../media/image20.png"/><Relationship Id="rId4" Type="http://schemas.openxmlformats.org/officeDocument/2006/relationships/notesSlide" Target="../notesSlides/notesSlide9.xml"/><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2"/>
        <p:cNvGrpSpPr/>
        <p:nvPr/>
      </p:nvGrpSpPr>
      <p:grpSpPr>
        <a:xfrm>
          <a:off x="0" y="0"/>
          <a:ext cx="0" cy="0"/>
          <a:chOff x="0" y="0"/>
          <a:chExt cx="0" cy="0"/>
        </a:xfrm>
      </p:grpSpPr>
      <p:sp>
        <p:nvSpPr>
          <p:cNvPr id="93" name="Google Shape;93;p14"/>
          <p:cNvSpPr txBox="1">
            <a:spLocks noGrp="1"/>
          </p:cNvSpPr>
          <p:nvPr>
            <p:ph type="subTitle" idx="1"/>
          </p:nvPr>
        </p:nvSpPr>
        <p:spPr>
          <a:xfrm flipH="1">
            <a:off x="97492" y="4238704"/>
            <a:ext cx="3629100" cy="67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accent1">
                    <a:lumMod val="50000"/>
                  </a:schemeClr>
                </a:solidFill>
              </a:rPr>
              <a:t>Done by: </a:t>
            </a:r>
            <a:r>
              <a:rPr lang="en" sz="2000" b="1" dirty="0">
                <a:solidFill>
                  <a:schemeClr val="accent4">
                    <a:lumMod val="75000"/>
                  </a:schemeClr>
                </a:solidFill>
              </a:rPr>
              <a:t>Entisar Al-Obaidallah</a:t>
            </a:r>
            <a:endParaRPr sz="2000" b="1" dirty="0">
              <a:solidFill>
                <a:schemeClr val="accent4">
                  <a:lumMod val="75000"/>
                </a:schemeClr>
              </a:solidFill>
            </a:endParaRPr>
          </a:p>
        </p:txBody>
      </p:sp>
      <p:sp>
        <p:nvSpPr>
          <p:cNvPr id="94" name="Google Shape;94;p14"/>
          <p:cNvSpPr txBox="1">
            <a:spLocks noGrp="1"/>
          </p:cNvSpPr>
          <p:nvPr>
            <p:ph type="ctrTitle"/>
          </p:nvPr>
        </p:nvSpPr>
        <p:spPr>
          <a:xfrm flipH="1">
            <a:off x="197453" y="2290356"/>
            <a:ext cx="6310922" cy="670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5400" dirty="0">
                <a:solidFill>
                  <a:srgbClr val="434343"/>
                </a:solidFill>
              </a:rPr>
              <a:t>Unit 3</a:t>
            </a:r>
            <a:br>
              <a:rPr lang="en-US" dirty="0">
                <a:solidFill>
                  <a:srgbClr val="434343"/>
                </a:solidFill>
              </a:rPr>
            </a:br>
            <a:br>
              <a:rPr lang="en-US" sz="1600" dirty="0">
                <a:solidFill>
                  <a:srgbClr val="434343"/>
                </a:solidFill>
              </a:rPr>
            </a:br>
            <a:r>
              <a:rPr lang="en-US" sz="3200" dirty="0">
                <a:solidFill>
                  <a:schemeClr val="accent4">
                    <a:lumMod val="75000"/>
                  </a:schemeClr>
                </a:solidFill>
                <a:latin typeface="Barlow Semi Condensed Black" panose="00000A06000000000000" pitchFamily="2" charset="0"/>
                <a:ea typeface="Segoe UI Black" panose="020B0A02040204020203" pitchFamily="34" charset="0"/>
              </a:rPr>
              <a:t>There is No Place Like Home</a:t>
            </a:r>
            <a:br>
              <a:rPr lang="en-US" sz="2400" dirty="0">
                <a:solidFill>
                  <a:schemeClr val="accent4">
                    <a:lumMod val="75000"/>
                  </a:schemeClr>
                </a:solidFill>
                <a:latin typeface="Barlow Semi Condensed Black" panose="00000A06000000000000" pitchFamily="2" charset="0"/>
                <a:ea typeface="Segoe UI Black" panose="020B0A02040204020203" pitchFamily="34" charset="0"/>
              </a:rPr>
            </a:br>
            <a:endParaRPr sz="900" dirty="0">
              <a:solidFill>
                <a:schemeClr val="accent4">
                  <a:lumMod val="75000"/>
                </a:schemeClr>
              </a:solidFill>
              <a:latin typeface="Barlow Semi Condensed Black" panose="00000A06000000000000" pitchFamily="2" charset="0"/>
              <a:ea typeface="Segoe UI Black" panose="020B0A02040204020203" pitchFamily="34" charset="0"/>
            </a:endParaRPr>
          </a:p>
          <a:p>
            <a:pPr marL="0" lvl="0" indent="0" algn="l" rtl="0">
              <a:spcBef>
                <a:spcPts val="0"/>
              </a:spcBef>
              <a:spcAft>
                <a:spcPts val="0"/>
              </a:spcAft>
              <a:buNone/>
            </a:pPr>
            <a:r>
              <a:rPr lang="en" sz="2000" b="1" dirty="0">
                <a:solidFill>
                  <a:schemeClr val="accent1">
                    <a:lumMod val="75000"/>
                  </a:schemeClr>
                </a:solidFill>
                <a:latin typeface="Segoe UI Black" panose="020B0A02040204020203" pitchFamily="34" charset="0"/>
                <a:ea typeface="Segoe UI Black" panose="020B0A02040204020203" pitchFamily="34" charset="0"/>
                <a:cs typeface="Montserrat Light"/>
                <a:sym typeface="Montserrat Light"/>
              </a:rPr>
              <a:t>Reading</a:t>
            </a:r>
            <a:endParaRPr sz="2000" b="1" dirty="0">
              <a:solidFill>
                <a:schemeClr val="accent1">
                  <a:lumMod val="75000"/>
                </a:schemeClr>
              </a:solidFill>
              <a:latin typeface="Segoe UI Black" panose="020B0A02040204020203" pitchFamily="34" charset="0"/>
              <a:ea typeface="Segoe UI Black" panose="020B0A02040204020203" pitchFamily="34" charset="0"/>
              <a:cs typeface="Montserrat Light"/>
              <a:sym typeface="Montserrat Light"/>
            </a:endParaRPr>
          </a:p>
        </p:txBody>
      </p:sp>
      <p:cxnSp>
        <p:nvCxnSpPr>
          <p:cNvPr id="95" name="Google Shape;95;p14"/>
          <p:cNvCxnSpPr/>
          <p:nvPr/>
        </p:nvCxnSpPr>
        <p:spPr>
          <a:xfrm>
            <a:off x="378306" y="3111917"/>
            <a:ext cx="1066800" cy="0"/>
          </a:xfrm>
          <a:prstGeom prst="straightConnector1">
            <a:avLst/>
          </a:prstGeom>
          <a:noFill/>
          <a:ln w="19050" cap="flat" cmpd="sng">
            <a:solidFill>
              <a:srgbClr val="434343"/>
            </a:solidFill>
            <a:prstDash val="solid"/>
            <a:round/>
            <a:headEnd type="none" w="med" len="med"/>
            <a:tailEnd type="none" w="med" len="med"/>
          </a:ln>
        </p:spPr>
      </p:cxnSp>
      <p:sp>
        <p:nvSpPr>
          <p:cNvPr id="96" name="Google Shape;96;p14"/>
          <p:cNvSpPr/>
          <p:nvPr/>
        </p:nvSpPr>
        <p:spPr>
          <a:xfrm>
            <a:off x="6105244" y="1015833"/>
            <a:ext cx="1067402" cy="636186"/>
          </a:xfrm>
          <a:custGeom>
            <a:avLst/>
            <a:gdLst/>
            <a:ahLst/>
            <a:cxnLst/>
            <a:rect l="l" t="t" r="r" b="b"/>
            <a:pathLst>
              <a:path w="35870" h="21379" extrusionOk="0">
                <a:moveTo>
                  <a:pt x="20195" y="1"/>
                </a:moveTo>
                <a:cubicBezTo>
                  <a:pt x="14830" y="1"/>
                  <a:pt x="10436" y="4268"/>
                  <a:pt x="10267" y="9634"/>
                </a:cubicBezTo>
                <a:lnTo>
                  <a:pt x="5831" y="9634"/>
                </a:lnTo>
                <a:cubicBezTo>
                  <a:pt x="2620" y="9676"/>
                  <a:pt x="1" y="12295"/>
                  <a:pt x="1" y="15506"/>
                </a:cubicBezTo>
                <a:cubicBezTo>
                  <a:pt x="1" y="18759"/>
                  <a:pt x="2620" y="21378"/>
                  <a:pt x="5831" y="21378"/>
                </a:cubicBezTo>
                <a:lnTo>
                  <a:pt x="30039" y="21378"/>
                </a:lnTo>
                <a:cubicBezTo>
                  <a:pt x="33250" y="21378"/>
                  <a:pt x="35869" y="18759"/>
                  <a:pt x="35869" y="15506"/>
                </a:cubicBezTo>
                <a:cubicBezTo>
                  <a:pt x="35869" y="12337"/>
                  <a:pt x="33334" y="9760"/>
                  <a:pt x="30166" y="9676"/>
                </a:cubicBezTo>
                <a:cubicBezTo>
                  <a:pt x="29997" y="4268"/>
                  <a:pt x="25603" y="1"/>
                  <a:pt x="201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p:nvPr/>
        </p:nvSpPr>
        <p:spPr>
          <a:xfrm>
            <a:off x="7549238" y="1582862"/>
            <a:ext cx="1933583" cy="1150365"/>
          </a:xfrm>
          <a:custGeom>
            <a:avLst/>
            <a:gdLst/>
            <a:ahLst/>
            <a:cxnLst/>
            <a:rect l="l" t="t" r="r" b="b"/>
            <a:pathLst>
              <a:path w="64978" h="38658" extrusionOk="0">
                <a:moveTo>
                  <a:pt x="36630" y="1"/>
                </a:moveTo>
                <a:cubicBezTo>
                  <a:pt x="26870" y="1"/>
                  <a:pt x="18928" y="7732"/>
                  <a:pt x="18590" y="17449"/>
                </a:cubicBezTo>
                <a:lnTo>
                  <a:pt x="10605" y="17449"/>
                </a:lnTo>
                <a:cubicBezTo>
                  <a:pt x="4775" y="17449"/>
                  <a:pt x="1" y="22181"/>
                  <a:pt x="1" y="28053"/>
                </a:cubicBezTo>
                <a:cubicBezTo>
                  <a:pt x="1" y="33883"/>
                  <a:pt x="4775" y="38615"/>
                  <a:pt x="10605" y="38657"/>
                </a:cubicBezTo>
                <a:lnTo>
                  <a:pt x="54374" y="38657"/>
                </a:lnTo>
                <a:cubicBezTo>
                  <a:pt x="60204" y="38615"/>
                  <a:pt x="64936" y="33883"/>
                  <a:pt x="64978" y="28053"/>
                </a:cubicBezTo>
                <a:cubicBezTo>
                  <a:pt x="64936" y="22307"/>
                  <a:pt x="60373" y="17618"/>
                  <a:pt x="54627" y="17449"/>
                </a:cubicBezTo>
                <a:cubicBezTo>
                  <a:pt x="54289" y="7732"/>
                  <a:pt x="46347" y="1"/>
                  <a:pt x="366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4"/>
          <p:cNvSpPr/>
          <p:nvPr/>
        </p:nvSpPr>
        <p:spPr>
          <a:xfrm>
            <a:off x="4105800" y="1878775"/>
            <a:ext cx="5253835" cy="2215912"/>
          </a:xfrm>
          <a:custGeom>
            <a:avLst/>
            <a:gdLst/>
            <a:ahLst/>
            <a:cxnLst/>
            <a:rect l="l" t="t" r="r" b="b"/>
            <a:pathLst>
              <a:path w="176555" h="70244" extrusionOk="0">
                <a:moveTo>
                  <a:pt x="120155" y="0"/>
                </a:moveTo>
                <a:cubicBezTo>
                  <a:pt x="118869" y="0"/>
                  <a:pt x="117584" y="529"/>
                  <a:pt x="116647" y="1590"/>
                </a:cubicBezTo>
                <a:lnTo>
                  <a:pt x="100846" y="18616"/>
                </a:lnTo>
                <a:cubicBezTo>
                  <a:pt x="100662" y="18823"/>
                  <a:pt x="100404" y="18930"/>
                  <a:pt x="100145" y="18930"/>
                </a:cubicBezTo>
                <a:cubicBezTo>
                  <a:pt x="99927" y="18930"/>
                  <a:pt x="99710" y="18855"/>
                  <a:pt x="99537" y="18701"/>
                </a:cubicBezTo>
                <a:lnTo>
                  <a:pt x="87369" y="6702"/>
                </a:lnTo>
                <a:cubicBezTo>
                  <a:pt x="86486" y="5819"/>
                  <a:pt x="85322" y="5371"/>
                  <a:pt x="84158" y="5371"/>
                </a:cubicBezTo>
                <a:cubicBezTo>
                  <a:pt x="83206" y="5371"/>
                  <a:pt x="82253" y="5671"/>
                  <a:pt x="81455" y="6280"/>
                </a:cubicBezTo>
                <a:lnTo>
                  <a:pt x="71653" y="13546"/>
                </a:lnTo>
                <a:cubicBezTo>
                  <a:pt x="71526" y="13715"/>
                  <a:pt x="71315" y="13842"/>
                  <a:pt x="71104" y="13884"/>
                </a:cubicBezTo>
                <a:lnTo>
                  <a:pt x="59908" y="1801"/>
                </a:lnTo>
                <a:cubicBezTo>
                  <a:pt x="58971" y="740"/>
                  <a:pt x="57686" y="212"/>
                  <a:pt x="56400" y="212"/>
                </a:cubicBezTo>
                <a:cubicBezTo>
                  <a:pt x="55077" y="212"/>
                  <a:pt x="53753" y="772"/>
                  <a:pt x="52811" y="1886"/>
                </a:cubicBezTo>
                <a:lnTo>
                  <a:pt x="44826" y="10885"/>
                </a:lnTo>
                <a:cubicBezTo>
                  <a:pt x="44125" y="11663"/>
                  <a:pt x="42994" y="11904"/>
                  <a:pt x="41862" y="11904"/>
                </a:cubicBezTo>
                <a:cubicBezTo>
                  <a:pt x="41766" y="11904"/>
                  <a:pt x="41669" y="11902"/>
                  <a:pt x="41573" y="11899"/>
                </a:cubicBezTo>
                <a:cubicBezTo>
                  <a:pt x="41417" y="11888"/>
                  <a:pt x="41262" y="11883"/>
                  <a:pt x="41108" y="11883"/>
                </a:cubicBezTo>
                <a:cubicBezTo>
                  <a:pt x="38741" y="11883"/>
                  <a:pt x="36502" y="13084"/>
                  <a:pt x="35193" y="15067"/>
                </a:cubicBezTo>
                <a:cubicBezTo>
                  <a:pt x="26448" y="28164"/>
                  <a:pt x="1" y="69947"/>
                  <a:pt x="677" y="69947"/>
                </a:cubicBezTo>
                <a:lnTo>
                  <a:pt x="6127" y="69947"/>
                </a:lnTo>
                <a:cubicBezTo>
                  <a:pt x="6084" y="69990"/>
                  <a:pt x="6042" y="70032"/>
                  <a:pt x="6084" y="70032"/>
                </a:cubicBezTo>
                <a:lnTo>
                  <a:pt x="35235" y="69990"/>
                </a:lnTo>
                <a:lnTo>
                  <a:pt x="170471" y="70243"/>
                </a:lnTo>
                <a:cubicBezTo>
                  <a:pt x="170217" y="70032"/>
                  <a:pt x="169922" y="69863"/>
                  <a:pt x="169626" y="69736"/>
                </a:cubicBezTo>
                <a:lnTo>
                  <a:pt x="175836" y="69736"/>
                </a:lnTo>
                <a:cubicBezTo>
                  <a:pt x="176555" y="69736"/>
                  <a:pt x="150065" y="27953"/>
                  <a:pt x="141362" y="14856"/>
                </a:cubicBezTo>
                <a:cubicBezTo>
                  <a:pt x="139996" y="12847"/>
                  <a:pt x="137712" y="11678"/>
                  <a:pt x="135310" y="11678"/>
                </a:cubicBezTo>
                <a:cubicBezTo>
                  <a:pt x="135187" y="11678"/>
                  <a:pt x="135064" y="11681"/>
                  <a:pt x="134940" y="11688"/>
                </a:cubicBezTo>
                <a:cubicBezTo>
                  <a:pt x="134843" y="11691"/>
                  <a:pt x="134746" y="11693"/>
                  <a:pt x="134649" y="11693"/>
                </a:cubicBezTo>
                <a:cubicBezTo>
                  <a:pt x="133518" y="11693"/>
                  <a:pt x="132391" y="11455"/>
                  <a:pt x="131730" y="10716"/>
                </a:cubicBezTo>
                <a:lnTo>
                  <a:pt x="123745" y="1675"/>
                </a:lnTo>
                <a:cubicBezTo>
                  <a:pt x="122802" y="560"/>
                  <a:pt x="121478" y="0"/>
                  <a:pt x="120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4"/>
          <p:cNvSpPr/>
          <p:nvPr/>
        </p:nvSpPr>
        <p:spPr>
          <a:xfrm>
            <a:off x="7323230" y="1878175"/>
            <a:ext cx="687696" cy="405505"/>
          </a:xfrm>
          <a:custGeom>
            <a:avLst/>
            <a:gdLst/>
            <a:ahLst/>
            <a:cxnLst/>
            <a:rect l="l" t="t" r="r" b="b"/>
            <a:pathLst>
              <a:path w="23110" h="13627" extrusionOk="0">
                <a:moveTo>
                  <a:pt x="12284" y="1"/>
                </a:moveTo>
                <a:cubicBezTo>
                  <a:pt x="10726" y="1"/>
                  <a:pt x="9155" y="919"/>
                  <a:pt x="7722" y="2582"/>
                </a:cubicBezTo>
                <a:lnTo>
                  <a:pt x="456" y="10187"/>
                </a:lnTo>
                <a:cubicBezTo>
                  <a:pt x="1" y="10717"/>
                  <a:pt x="396" y="11486"/>
                  <a:pt x="1031" y="11486"/>
                </a:cubicBezTo>
                <a:cubicBezTo>
                  <a:pt x="1104" y="11486"/>
                  <a:pt x="1180" y="11476"/>
                  <a:pt x="1258" y="11454"/>
                </a:cubicBezTo>
                <a:lnTo>
                  <a:pt x="6835" y="9891"/>
                </a:lnTo>
                <a:cubicBezTo>
                  <a:pt x="6912" y="9869"/>
                  <a:pt x="6988" y="9858"/>
                  <a:pt x="7063" y="9858"/>
                </a:cubicBezTo>
                <a:cubicBezTo>
                  <a:pt x="7278" y="9858"/>
                  <a:pt x="7481" y="9945"/>
                  <a:pt x="7638" y="10102"/>
                </a:cubicBezTo>
                <a:lnTo>
                  <a:pt x="10933" y="13397"/>
                </a:lnTo>
                <a:cubicBezTo>
                  <a:pt x="11087" y="13552"/>
                  <a:pt x="11294" y="13627"/>
                  <a:pt x="11502" y="13627"/>
                </a:cubicBezTo>
                <a:cubicBezTo>
                  <a:pt x="11749" y="13627"/>
                  <a:pt x="11997" y="13520"/>
                  <a:pt x="12158" y="13313"/>
                </a:cubicBezTo>
                <a:lnTo>
                  <a:pt x="14355" y="10187"/>
                </a:lnTo>
                <a:cubicBezTo>
                  <a:pt x="14533" y="9938"/>
                  <a:pt x="14771" y="9838"/>
                  <a:pt x="15018" y="9838"/>
                </a:cubicBezTo>
                <a:cubicBezTo>
                  <a:pt x="15064" y="9838"/>
                  <a:pt x="15111" y="9842"/>
                  <a:pt x="15158" y="9849"/>
                </a:cubicBezTo>
                <a:lnTo>
                  <a:pt x="21918" y="11158"/>
                </a:lnTo>
                <a:cubicBezTo>
                  <a:pt x="21965" y="11167"/>
                  <a:pt x="22011" y="11171"/>
                  <a:pt x="22056" y="11171"/>
                </a:cubicBezTo>
                <a:cubicBezTo>
                  <a:pt x="22698" y="11171"/>
                  <a:pt x="23110" y="10362"/>
                  <a:pt x="22636" y="9849"/>
                </a:cubicBezTo>
                <a:lnTo>
                  <a:pt x="16045" y="1990"/>
                </a:lnTo>
                <a:cubicBezTo>
                  <a:pt x="14858" y="631"/>
                  <a:pt x="13576" y="1"/>
                  <a:pt x="122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4"/>
          <p:cNvSpPr/>
          <p:nvPr/>
        </p:nvSpPr>
        <p:spPr>
          <a:xfrm>
            <a:off x="5457613" y="1877074"/>
            <a:ext cx="701087" cy="421961"/>
          </a:xfrm>
          <a:custGeom>
            <a:avLst/>
            <a:gdLst/>
            <a:ahLst/>
            <a:cxnLst/>
            <a:rect l="l" t="t" r="r" b="b"/>
            <a:pathLst>
              <a:path w="23560" h="14180" extrusionOk="0">
                <a:moveTo>
                  <a:pt x="10667" y="1"/>
                </a:moveTo>
                <a:cubicBezTo>
                  <a:pt x="9609" y="1"/>
                  <a:pt x="8540" y="436"/>
                  <a:pt x="7509" y="1436"/>
                </a:cubicBezTo>
                <a:lnTo>
                  <a:pt x="496" y="9632"/>
                </a:lnTo>
                <a:cubicBezTo>
                  <a:pt x="1" y="10127"/>
                  <a:pt x="393" y="10986"/>
                  <a:pt x="1120" y="10986"/>
                </a:cubicBezTo>
                <a:cubicBezTo>
                  <a:pt x="1137" y="10986"/>
                  <a:pt x="1154" y="10985"/>
                  <a:pt x="1172" y="10984"/>
                </a:cubicBezTo>
                <a:lnTo>
                  <a:pt x="7974" y="10139"/>
                </a:lnTo>
                <a:cubicBezTo>
                  <a:pt x="8004" y="10135"/>
                  <a:pt x="8035" y="10133"/>
                  <a:pt x="8065" y="10133"/>
                </a:cubicBezTo>
                <a:cubicBezTo>
                  <a:pt x="8329" y="10133"/>
                  <a:pt x="8583" y="10292"/>
                  <a:pt x="8734" y="10519"/>
                </a:cubicBezTo>
                <a:lnTo>
                  <a:pt x="10762" y="13815"/>
                </a:lnTo>
                <a:cubicBezTo>
                  <a:pt x="10914" y="14043"/>
                  <a:pt x="11173" y="14180"/>
                  <a:pt x="11438" y="14180"/>
                </a:cubicBezTo>
                <a:cubicBezTo>
                  <a:pt x="11614" y="14180"/>
                  <a:pt x="11793" y="14119"/>
                  <a:pt x="11945" y="13984"/>
                </a:cubicBezTo>
                <a:lnTo>
                  <a:pt x="15494" y="10900"/>
                </a:lnTo>
                <a:cubicBezTo>
                  <a:pt x="15635" y="10787"/>
                  <a:pt x="15813" y="10731"/>
                  <a:pt x="16004" y="10731"/>
                </a:cubicBezTo>
                <a:cubicBezTo>
                  <a:pt x="16100" y="10731"/>
                  <a:pt x="16198" y="10745"/>
                  <a:pt x="16297" y="10773"/>
                </a:cubicBezTo>
                <a:lnTo>
                  <a:pt x="21789" y="12758"/>
                </a:lnTo>
                <a:cubicBezTo>
                  <a:pt x="21860" y="12788"/>
                  <a:pt x="21935" y="12801"/>
                  <a:pt x="22012" y="12801"/>
                </a:cubicBezTo>
                <a:cubicBezTo>
                  <a:pt x="22710" y="12801"/>
                  <a:pt x="23560" y="11682"/>
                  <a:pt x="23141" y="11111"/>
                </a:cubicBezTo>
                <a:lnTo>
                  <a:pt x="15959" y="3422"/>
                </a:lnTo>
                <a:cubicBezTo>
                  <a:pt x="14415" y="1390"/>
                  <a:pt x="12558" y="1"/>
                  <a:pt x="10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4"/>
          <p:cNvSpPr/>
          <p:nvPr/>
        </p:nvSpPr>
        <p:spPr>
          <a:xfrm>
            <a:off x="3600418" y="3969026"/>
            <a:ext cx="6231905" cy="731707"/>
          </a:xfrm>
          <a:custGeom>
            <a:avLst/>
            <a:gdLst/>
            <a:ahLst/>
            <a:cxnLst/>
            <a:rect l="l" t="t" r="r" b="b"/>
            <a:pathLst>
              <a:path w="209423" h="24589" extrusionOk="0">
                <a:moveTo>
                  <a:pt x="24588" y="0"/>
                </a:moveTo>
                <a:cubicBezTo>
                  <a:pt x="11027" y="42"/>
                  <a:pt x="42" y="11027"/>
                  <a:pt x="0" y="24589"/>
                </a:cubicBezTo>
                <a:lnTo>
                  <a:pt x="209423" y="24589"/>
                </a:lnTo>
                <a:cubicBezTo>
                  <a:pt x="209381" y="11027"/>
                  <a:pt x="198396" y="42"/>
                  <a:pt x="1848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4"/>
          <p:cNvSpPr/>
          <p:nvPr/>
        </p:nvSpPr>
        <p:spPr>
          <a:xfrm>
            <a:off x="7762956" y="3001580"/>
            <a:ext cx="958013" cy="1241572"/>
          </a:xfrm>
          <a:custGeom>
            <a:avLst/>
            <a:gdLst/>
            <a:ahLst/>
            <a:cxnLst/>
            <a:rect l="l" t="t" r="r" b="b"/>
            <a:pathLst>
              <a:path w="32194" h="41723" extrusionOk="0">
                <a:moveTo>
                  <a:pt x="16306" y="0"/>
                </a:moveTo>
                <a:cubicBezTo>
                  <a:pt x="15667" y="0"/>
                  <a:pt x="15019" y="35"/>
                  <a:pt x="14365" y="107"/>
                </a:cubicBezTo>
                <a:cubicBezTo>
                  <a:pt x="7098" y="867"/>
                  <a:pt x="1268" y="6275"/>
                  <a:pt x="465" y="13035"/>
                </a:cubicBezTo>
                <a:cubicBezTo>
                  <a:pt x="1" y="16879"/>
                  <a:pt x="1099" y="20682"/>
                  <a:pt x="3550" y="23639"/>
                </a:cubicBezTo>
                <a:cubicBezTo>
                  <a:pt x="5366" y="25878"/>
                  <a:pt x="6296" y="28709"/>
                  <a:pt x="6127" y="31582"/>
                </a:cubicBezTo>
                <a:cubicBezTo>
                  <a:pt x="6084" y="31793"/>
                  <a:pt x="6084" y="32004"/>
                  <a:pt x="6127" y="32215"/>
                </a:cubicBezTo>
                <a:cubicBezTo>
                  <a:pt x="6127" y="37454"/>
                  <a:pt x="10647" y="41637"/>
                  <a:pt x="16266" y="41721"/>
                </a:cubicBezTo>
                <a:cubicBezTo>
                  <a:pt x="16322" y="41722"/>
                  <a:pt x="16377" y="41723"/>
                  <a:pt x="16432" y="41723"/>
                </a:cubicBezTo>
                <a:cubicBezTo>
                  <a:pt x="21936" y="41723"/>
                  <a:pt x="26534" y="37571"/>
                  <a:pt x="26659" y="32384"/>
                </a:cubicBezTo>
                <a:cubicBezTo>
                  <a:pt x="26659" y="31920"/>
                  <a:pt x="26659" y="31455"/>
                  <a:pt x="26575" y="30990"/>
                </a:cubicBezTo>
                <a:cubicBezTo>
                  <a:pt x="26279" y="28413"/>
                  <a:pt x="27082" y="25878"/>
                  <a:pt x="28772" y="23935"/>
                </a:cubicBezTo>
                <a:cubicBezTo>
                  <a:pt x="30968" y="21358"/>
                  <a:pt x="32194" y="18105"/>
                  <a:pt x="32194" y="14683"/>
                </a:cubicBezTo>
                <a:cubicBezTo>
                  <a:pt x="32154" y="6571"/>
                  <a:pt x="25068" y="0"/>
                  <a:pt x="163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4"/>
          <p:cNvSpPr/>
          <p:nvPr/>
        </p:nvSpPr>
        <p:spPr>
          <a:xfrm>
            <a:off x="8058418" y="3481539"/>
            <a:ext cx="384705" cy="1168904"/>
          </a:xfrm>
          <a:custGeom>
            <a:avLst/>
            <a:gdLst/>
            <a:ahLst/>
            <a:cxnLst/>
            <a:rect l="l" t="t" r="r" b="b"/>
            <a:pathLst>
              <a:path w="12928" h="39281" extrusionOk="0">
                <a:moveTo>
                  <a:pt x="6295" y="1"/>
                </a:moveTo>
                <a:cubicBezTo>
                  <a:pt x="5894" y="1"/>
                  <a:pt x="5492" y="265"/>
                  <a:pt x="5450" y="793"/>
                </a:cubicBezTo>
                <a:lnTo>
                  <a:pt x="5492" y="8524"/>
                </a:lnTo>
                <a:lnTo>
                  <a:pt x="1690" y="3328"/>
                </a:lnTo>
                <a:cubicBezTo>
                  <a:pt x="1515" y="3102"/>
                  <a:pt x="1250" y="2981"/>
                  <a:pt x="994" y="2981"/>
                </a:cubicBezTo>
                <a:cubicBezTo>
                  <a:pt x="817" y="2981"/>
                  <a:pt x="645" y="3038"/>
                  <a:pt x="507" y="3159"/>
                </a:cubicBezTo>
                <a:cubicBezTo>
                  <a:pt x="84" y="3412"/>
                  <a:pt x="0" y="3961"/>
                  <a:pt x="296" y="4342"/>
                </a:cubicBezTo>
                <a:lnTo>
                  <a:pt x="5196" y="11017"/>
                </a:lnTo>
                <a:cubicBezTo>
                  <a:pt x="5281" y="11143"/>
                  <a:pt x="5365" y="11228"/>
                  <a:pt x="5492" y="11270"/>
                </a:cubicBezTo>
                <a:lnTo>
                  <a:pt x="5619" y="38436"/>
                </a:lnTo>
                <a:cubicBezTo>
                  <a:pt x="5619" y="38900"/>
                  <a:pt x="5999" y="39281"/>
                  <a:pt x="6464" y="39281"/>
                </a:cubicBezTo>
                <a:cubicBezTo>
                  <a:pt x="6971" y="39281"/>
                  <a:pt x="7351" y="38900"/>
                  <a:pt x="7309" y="38436"/>
                </a:cubicBezTo>
                <a:lnTo>
                  <a:pt x="7224" y="17861"/>
                </a:lnTo>
                <a:lnTo>
                  <a:pt x="12632" y="11355"/>
                </a:lnTo>
                <a:cubicBezTo>
                  <a:pt x="12928" y="10974"/>
                  <a:pt x="12886" y="10468"/>
                  <a:pt x="12548" y="10172"/>
                </a:cubicBezTo>
                <a:cubicBezTo>
                  <a:pt x="12381" y="10024"/>
                  <a:pt x="12182" y="9957"/>
                  <a:pt x="11986" y="9957"/>
                </a:cubicBezTo>
                <a:cubicBezTo>
                  <a:pt x="11735" y="9957"/>
                  <a:pt x="11489" y="10066"/>
                  <a:pt x="11322" y="10256"/>
                </a:cubicBezTo>
                <a:lnTo>
                  <a:pt x="7224" y="15199"/>
                </a:lnTo>
                <a:lnTo>
                  <a:pt x="7140" y="793"/>
                </a:lnTo>
                <a:cubicBezTo>
                  <a:pt x="7098" y="265"/>
                  <a:pt x="6696" y="1"/>
                  <a:pt x="6295"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4"/>
          <p:cNvSpPr/>
          <p:nvPr/>
        </p:nvSpPr>
        <p:spPr>
          <a:xfrm>
            <a:off x="8340014" y="2352718"/>
            <a:ext cx="1157894" cy="1500730"/>
          </a:xfrm>
          <a:custGeom>
            <a:avLst/>
            <a:gdLst/>
            <a:ahLst/>
            <a:cxnLst/>
            <a:rect l="l" t="t" r="r" b="b"/>
            <a:pathLst>
              <a:path w="38911" h="50432" extrusionOk="0">
                <a:moveTo>
                  <a:pt x="19282" y="1"/>
                </a:moveTo>
                <a:cubicBezTo>
                  <a:pt x="8639" y="1"/>
                  <a:pt x="1" y="8002"/>
                  <a:pt x="1" y="17856"/>
                </a:cubicBezTo>
                <a:cubicBezTo>
                  <a:pt x="1" y="21954"/>
                  <a:pt x="1521" y="25926"/>
                  <a:pt x="4225" y="29010"/>
                </a:cubicBezTo>
                <a:cubicBezTo>
                  <a:pt x="6253" y="31333"/>
                  <a:pt x="7225" y="34417"/>
                  <a:pt x="6845" y="37502"/>
                </a:cubicBezTo>
                <a:cubicBezTo>
                  <a:pt x="6760" y="38093"/>
                  <a:pt x="6760" y="38642"/>
                  <a:pt x="6760" y="39234"/>
                </a:cubicBezTo>
                <a:cubicBezTo>
                  <a:pt x="6969" y="45451"/>
                  <a:pt x="12494" y="50432"/>
                  <a:pt x="19142" y="50432"/>
                </a:cubicBezTo>
                <a:cubicBezTo>
                  <a:pt x="19225" y="50432"/>
                  <a:pt x="19309" y="50431"/>
                  <a:pt x="19392" y="50429"/>
                </a:cubicBezTo>
                <a:cubicBezTo>
                  <a:pt x="26194" y="50303"/>
                  <a:pt x="31602" y="45191"/>
                  <a:pt x="31602" y="38896"/>
                </a:cubicBezTo>
                <a:lnTo>
                  <a:pt x="31602" y="38177"/>
                </a:lnTo>
                <a:cubicBezTo>
                  <a:pt x="31391" y="34671"/>
                  <a:pt x="32447" y="31249"/>
                  <a:pt x="34644" y="28545"/>
                </a:cubicBezTo>
                <a:cubicBezTo>
                  <a:pt x="37601" y="24954"/>
                  <a:pt x="38911" y="20307"/>
                  <a:pt x="38362" y="15702"/>
                </a:cubicBezTo>
                <a:cubicBezTo>
                  <a:pt x="37305" y="7548"/>
                  <a:pt x="30292" y="1042"/>
                  <a:pt x="21462" y="112"/>
                </a:cubicBezTo>
                <a:cubicBezTo>
                  <a:pt x="20728" y="37"/>
                  <a:pt x="20000" y="1"/>
                  <a:pt x="19282" y="1"/>
                </a:cubicBezTo>
                <a:close/>
              </a:path>
            </a:pathLst>
          </a:custGeom>
          <a:solidFill>
            <a:srgbClr val="FFC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4"/>
          <p:cNvSpPr/>
          <p:nvPr/>
        </p:nvSpPr>
        <p:spPr>
          <a:xfrm>
            <a:off x="8685290" y="2926800"/>
            <a:ext cx="455587" cy="1724893"/>
          </a:xfrm>
          <a:custGeom>
            <a:avLst/>
            <a:gdLst/>
            <a:ahLst/>
            <a:cxnLst/>
            <a:rect l="l" t="t" r="r" b="b"/>
            <a:pathLst>
              <a:path w="15310" h="57965" extrusionOk="0">
                <a:moveTo>
                  <a:pt x="7705" y="1"/>
                </a:moveTo>
                <a:cubicBezTo>
                  <a:pt x="7325" y="1"/>
                  <a:pt x="6987" y="339"/>
                  <a:pt x="6987" y="719"/>
                </a:cubicBezTo>
                <a:lnTo>
                  <a:pt x="6987" y="11070"/>
                </a:lnTo>
                <a:lnTo>
                  <a:pt x="1832" y="3972"/>
                </a:lnTo>
                <a:cubicBezTo>
                  <a:pt x="1676" y="3743"/>
                  <a:pt x="1464" y="3648"/>
                  <a:pt x="1256" y="3648"/>
                </a:cubicBezTo>
                <a:cubicBezTo>
                  <a:pt x="735" y="3648"/>
                  <a:pt x="239" y="4243"/>
                  <a:pt x="692" y="4817"/>
                </a:cubicBezTo>
                <a:lnTo>
                  <a:pt x="6564" y="12886"/>
                </a:lnTo>
                <a:cubicBezTo>
                  <a:pt x="6649" y="13055"/>
                  <a:pt x="6818" y="13140"/>
                  <a:pt x="6944" y="13182"/>
                </a:cubicBezTo>
                <a:lnTo>
                  <a:pt x="6944" y="19012"/>
                </a:lnTo>
                <a:lnTo>
                  <a:pt x="1410" y="12422"/>
                </a:lnTo>
                <a:cubicBezTo>
                  <a:pt x="1257" y="12289"/>
                  <a:pt x="1090" y="12233"/>
                  <a:pt x="931" y="12233"/>
                </a:cubicBezTo>
                <a:cubicBezTo>
                  <a:pt x="428" y="12233"/>
                  <a:pt x="1" y="12795"/>
                  <a:pt x="354" y="13309"/>
                </a:cubicBezTo>
                <a:lnTo>
                  <a:pt x="6987" y="21251"/>
                </a:lnTo>
                <a:lnTo>
                  <a:pt x="6987" y="57247"/>
                </a:lnTo>
                <a:cubicBezTo>
                  <a:pt x="6987" y="57627"/>
                  <a:pt x="7282" y="57923"/>
                  <a:pt x="7663" y="57965"/>
                </a:cubicBezTo>
                <a:cubicBezTo>
                  <a:pt x="8085" y="57923"/>
                  <a:pt x="8381" y="57627"/>
                  <a:pt x="8381" y="57247"/>
                </a:cubicBezTo>
                <a:lnTo>
                  <a:pt x="8381" y="21251"/>
                </a:lnTo>
                <a:lnTo>
                  <a:pt x="15014" y="13309"/>
                </a:lnTo>
                <a:cubicBezTo>
                  <a:pt x="15309" y="13013"/>
                  <a:pt x="15267" y="12591"/>
                  <a:pt x="14971" y="12337"/>
                </a:cubicBezTo>
                <a:cubicBezTo>
                  <a:pt x="14834" y="12219"/>
                  <a:pt x="14661" y="12156"/>
                  <a:pt x="14489" y="12156"/>
                </a:cubicBezTo>
                <a:cubicBezTo>
                  <a:pt x="14290" y="12156"/>
                  <a:pt x="14093" y="12240"/>
                  <a:pt x="13957" y="12422"/>
                </a:cubicBezTo>
                <a:lnTo>
                  <a:pt x="8381" y="19012"/>
                </a:lnTo>
                <a:lnTo>
                  <a:pt x="8381" y="13182"/>
                </a:lnTo>
                <a:cubicBezTo>
                  <a:pt x="8550" y="13140"/>
                  <a:pt x="8719" y="13055"/>
                  <a:pt x="8803" y="12886"/>
                </a:cubicBezTo>
                <a:lnTo>
                  <a:pt x="14676" y="4817"/>
                </a:lnTo>
                <a:cubicBezTo>
                  <a:pt x="15129" y="4243"/>
                  <a:pt x="14632" y="3648"/>
                  <a:pt x="14111" y="3648"/>
                </a:cubicBezTo>
                <a:cubicBezTo>
                  <a:pt x="13903" y="3648"/>
                  <a:pt x="13692" y="3743"/>
                  <a:pt x="13535" y="3972"/>
                </a:cubicBezTo>
                <a:lnTo>
                  <a:pt x="8381" y="11070"/>
                </a:lnTo>
                <a:lnTo>
                  <a:pt x="8381" y="719"/>
                </a:lnTo>
                <a:cubicBezTo>
                  <a:pt x="8381" y="339"/>
                  <a:pt x="8085" y="1"/>
                  <a:pt x="7705"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4"/>
          <p:cNvSpPr/>
          <p:nvPr/>
        </p:nvSpPr>
        <p:spPr>
          <a:xfrm>
            <a:off x="9008843" y="3349386"/>
            <a:ext cx="755602" cy="979230"/>
          </a:xfrm>
          <a:custGeom>
            <a:avLst/>
            <a:gdLst/>
            <a:ahLst/>
            <a:cxnLst/>
            <a:rect l="l" t="t" r="r" b="b"/>
            <a:pathLst>
              <a:path w="25392" h="32907" extrusionOk="0">
                <a:moveTo>
                  <a:pt x="12801" y="1"/>
                </a:moveTo>
                <a:cubicBezTo>
                  <a:pt x="12314" y="1"/>
                  <a:pt x="11821" y="27"/>
                  <a:pt x="11323" y="79"/>
                </a:cubicBezTo>
                <a:cubicBezTo>
                  <a:pt x="5577" y="713"/>
                  <a:pt x="1014" y="4980"/>
                  <a:pt x="338" y="10303"/>
                </a:cubicBezTo>
                <a:cubicBezTo>
                  <a:pt x="0" y="13303"/>
                  <a:pt x="845" y="16345"/>
                  <a:pt x="2789" y="18669"/>
                </a:cubicBezTo>
                <a:cubicBezTo>
                  <a:pt x="4225" y="20443"/>
                  <a:pt x="4943" y="22682"/>
                  <a:pt x="4817" y="24964"/>
                </a:cubicBezTo>
                <a:lnTo>
                  <a:pt x="4817" y="25428"/>
                </a:lnTo>
                <a:cubicBezTo>
                  <a:pt x="4817" y="29526"/>
                  <a:pt x="8365" y="32864"/>
                  <a:pt x="12802" y="32906"/>
                </a:cubicBezTo>
                <a:cubicBezTo>
                  <a:pt x="12830" y="32906"/>
                  <a:pt x="12858" y="32907"/>
                  <a:pt x="12886" y="32907"/>
                </a:cubicBezTo>
                <a:cubicBezTo>
                  <a:pt x="17243" y="32907"/>
                  <a:pt x="20914" y="29669"/>
                  <a:pt x="20998" y="25555"/>
                </a:cubicBezTo>
                <a:cubicBezTo>
                  <a:pt x="21040" y="25217"/>
                  <a:pt x="20998" y="24837"/>
                  <a:pt x="20955" y="24457"/>
                </a:cubicBezTo>
                <a:cubicBezTo>
                  <a:pt x="20702" y="22429"/>
                  <a:pt x="21336" y="20443"/>
                  <a:pt x="22688" y="18922"/>
                </a:cubicBezTo>
                <a:cubicBezTo>
                  <a:pt x="24420" y="16894"/>
                  <a:pt x="25391" y="14275"/>
                  <a:pt x="25391" y="11613"/>
                </a:cubicBezTo>
                <a:cubicBezTo>
                  <a:pt x="25352" y="5180"/>
                  <a:pt x="19709" y="1"/>
                  <a:pt x="128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4"/>
          <p:cNvSpPr/>
          <p:nvPr/>
        </p:nvSpPr>
        <p:spPr>
          <a:xfrm>
            <a:off x="9243927" y="3724807"/>
            <a:ext cx="308466" cy="924387"/>
          </a:xfrm>
          <a:custGeom>
            <a:avLst/>
            <a:gdLst/>
            <a:ahLst/>
            <a:cxnLst/>
            <a:rect l="l" t="t" r="r" b="b"/>
            <a:pathLst>
              <a:path w="10366" h="31064" extrusionOk="0">
                <a:moveTo>
                  <a:pt x="4902" y="1"/>
                </a:moveTo>
                <a:cubicBezTo>
                  <a:pt x="4542" y="1"/>
                  <a:pt x="4183" y="243"/>
                  <a:pt x="4226" y="729"/>
                </a:cubicBezTo>
                <a:lnTo>
                  <a:pt x="4226" y="6855"/>
                </a:lnTo>
                <a:lnTo>
                  <a:pt x="1226" y="2757"/>
                </a:lnTo>
                <a:cubicBezTo>
                  <a:pt x="1100" y="2582"/>
                  <a:pt x="900" y="2480"/>
                  <a:pt x="697" y="2480"/>
                </a:cubicBezTo>
                <a:cubicBezTo>
                  <a:pt x="557" y="2480"/>
                  <a:pt x="417" y="2528"/>
                  <a:pt x="296" y="2630"/>
                </a:cubicBezTo>
                <a:cubicBezTo>
                  <a:pt x="43" y="2842"/>
                  <a:pt x="1" y="3264"/>
                  <a:pt x="212" y="3518"/>
                </a:cubicBezTo>
                <a:lnTo>
                  <a:pt x="4057" y="8799"/>
                </a:lnTo>
                <a:cubicBezTo>
                  <a:pt x="4141" y="8883"/>
                  <a:pt x="4226" y="8968"/>
                  <a:pt x="4310" y="9010"/>
                </a:cubicBezTo>
                <a:lnTo>
                  <a:pt x="4395" y="30430"/>
                </a:lnTo>
                <a:cubicBezTo>
                  <a:pt x="4437" y="30852"/>
                  <a:pt x="4754" y="31063"/>
                  <a:pt x="5071" y="31063"/>
                </a:cubicBezTo>
                <a:cubicBezTo>
                  <a:pt x="5387" y="31063"/>
                  <a:pt x="5704" y="30852"/>
                  <a:pt x="5746" y="30430"/>
                </a:cubicBezTo>
                <a:lnTo>
                  <a:pt x="5662" y="14206"/>
                </a:lnTo>
                <a:lnTo>
                  <a:pt x="9929" y="9094"/>
                </a:lnTo>
                <a:cubicBezTo>
                  <a:pt x="10366" y="8564"/>
                  <a:pt x="9904" y="7941"/>
                  <a:pt x="9394" y="7941"/>
                </a:cubicBezTo>
                <a:cubicBezTo>
                  <a:pt x="9214" y="7941"/>
                  <a:pt x="9027" y="8019"/>
                  <a:pt x="8873" y="8207"/>
                </a:cubicBezTo>
                <a:lnTo>
                  <a:pt x="5662" y="12094"/>
                </a:lnTo>
                <a:lnTo>
                  <a:pt x="5577" y="729"/>
                </a:lnTo>
                <a:cubicBezTo>
                  <a:pt x="5620" y="243"/>
                  <a:pt x="5261" y="1"/>
                  <a:pt x="4902"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4"/>
          <p:cNvSpPr/>
          <p:nvPr/>
        </p:nvSpPr>
        <p:spPr>
          <a:xfrm>
            <a:off x="4232764" y="3146589"/>
            <a:ext cx="859962" cy="1112901"/>
          </a:xfrm>
          <a:custGeom>
            <a:avLst/>
            <a:gdLst/>
            <a:ahLst/>
            <a:cxnLst/>
            <a:rect l="l" t="t" r="r" b="b"/>
            <a:pathLst>
              <a:path w="28899" h="37399" extrusionOk="0">
                <a:moveTo>
                  <a:pt x="14304" y="0"/>
                </a:moveTo>
                <a:cubicBezTo>
                  <a:pt x="6444" y="0"/>
                  <a:pt x="40" y="5896"/>
                  <a:pt x="1" y="13189"/>
                </a:cubicBezTo>
                <a:cubicBezTo>
                  <a:pt x="1" y="16231"/>
                  <a:pt x="1099" y="19189"/>
                  <a:pt x="3085" y="21470"/>
                </a:cubicBezTo>
                <a:cubicBezTo>
                  <a:pt x="4606" y="23202"/>
                  <a:pt x="5324" y="25484"/>
                  <a:pt x="5028" y="27765"/>
                </a:cubicBezTo>
                <a:cubicBezTo>
                  <a:pt x="4986" y="28187"/>
                  <a:pt x="4944" y="28610"/>
                  <a:pt x="4986" y="29032"/>
                </a:cubicBezTo>
                <a:cubicBezTo>
                  <a:pt x="5070" y="33670"/>
                  <a:pt x="9202" y="37399"/>
                  <a:pt x="14157" y="37399"/>
                </a:cubicBezTo>
                <a:cubicBezTo>
                  <a:pt x="14212" y="37399"/>
                  <a:pt x="14267" y="37398"/>
                  <a:pt x="14323" y="37398"/>
                </a:cubicBezTo>
                <a:cubicBezTo>
                  <a:pt x="19350" y="37313"/>
                  <a:pt x="23406" y="33553"/>
                  <a:pt x="23406" y="28863"/>
                </a:cubicBezTo>
                <a:lnTo>
                  <a:pt x="23406" y="28356"/>
                </a:lnTo>
                <a:cubicBezTo>
                  <a:pt x="23237" y="25779"/>
                  <a:pt x="24082" y="23202"/>
                  <a:pt x="25687" y="21217"/>
                </a:cubicBezTo>
                <a:cubicBezTo>
                  <a:pt x="27884" y="18555"/>
                  <a:pt x="28898" y="15133"/>
                  <a:pt x="28476" y="11711"/>
                </a:cubicBezTo>
                <a:cubicBezTo>
                  <a:pt x="27758" y="5627"/>
                  <a:pt x="22519" y="769"/>
                  <a:pt x="16013" y="93"/>
                </a:cubicBezTo>
                <a:cubicBezTo>
                  <a:pt x="15437" y="30"/>
                  <a:pt x="14867" y="0"/>
                  <a:pt x="14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4"/>
          <p:cNvSpPr/>
          <p:nvPr/>
        </p:nvSpPr>
        <p:spPr>
          <a:xfrm>
            <a:off x="4473443" y="3572359"/>
            <a:ext cx="352745" cy="1054517"/>
          </a:xfrm>
          <a:custGeom>
            <a:avLst/>
            <a:gdLst/>
            <a:ahLst/>
            <a:cxnLst/>
            <a:rect l="l" t="t" r="r" b="b"/>
            <a:pathLst>
              <a:path w="11854" h="35437" extrusionOk="0">
                <a:moveTo>
                  <a:pt x="6251" y="1"/>
                </a:moveTo>
                <a:cubicBezTo>
                  <a:pt x="5844" y="1"/>
                  <a:pt x="5432" y="276"/>
                  <a:pt x="5474" y="825"/>
                </a:cubicBezTo>
                <a:lnTo>
                  <a:pt x="5432" y="13753"/>
                </a:lnTo>
                <a:lnTo>
                  <a:pt x="1714" y="9317"/>
                </a:lnTo>
                <a:cubicBezTo>
                  <a:pt x="1549" y="9096"/>
                  <a:pt x="1341" y="9005"/>
                  <a:pt x="1136" y="9005"/>
                </a:cubicBezTo>
                <a:cubicBezTo>
                  <a:pt x="555" y="9005"/>
                  <a:pt x="0" y="9737"/>
                  <a:pt x="531" y="10331"/>
                </a:cubicBezTo>
                <a:lnTo>
                  <a:pt x="5390" y="16119"/>
                </a:lnTo>
                <a:lnTo>
                  <a:pt x="5305" y="34581"/>
                </a:lnTo>
                <a:cubicBezTo>
                  <a:pt x="5263" y="35151"/>
                  <a:pt x="5664" y="35436"/>
                  <a:pt x="6066" y="35436"/>
                </a:cubicBezTo>
                <a:cubicBezTo>
                  <a:pt x="6467" y="35436"/>
                  <a:pt x="6868" y="35151"/>
                  <a:pt x="6826" y="34581"/>
                </a:cubicBezTo>
                <a:lnTo>
                  <a:pt x="6953" y="10246"/>
                </a:lnTo>
                <a:cubicBezTo>
                  <a:pt x="7037" y="10162"/>
                  <a:pt x="7164" y="10119"/>
                  <a:pt x="7206" y="9993"/>
                </a:cubicBezTo>
                <a:lnTo>
                  <a:pt x="11600" y="4036"/>
                </a:lnTo>
                <a:cubicBezTo>
                  <a:pt x="11854" y="3698"/>
                  <a:pt x="11811" y="3191"/>
                  <a:pt x="11473" y="2979"/>
                </a:cubicBezTo>
                <a:cubicBezTo>
                  <a:pt x="11336" y="2877"/>
                  <a:pt x="11178" y="2829"/>
                  <a:pt x="11022" y="2829"/>
                </a:cubicBezTo>
                <a:cubicBezTo>
                  <a:pt x="10793" y="2829"/>
                  <a:pt x="10568" y="2931"/>
                  <a:pt x="10417" y="3106"/>
                </a:cubicBezTo>
                <a:lnTo>
                  <a:pt x="6995" y="7796"/>
                </a:lnTo>
                <a:lnTo>
                  <a:pt x="6995" y="825"/>
                </a:lnTo>
                <a:cubicBezTo>
                  <a:pt x="7059" y="276"/>
                  <a:pt x="6657" y="1"/>
                  <a:pt x="6251"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
          <p:cNvSpPr/>
          <p:nvPr/>
        </p:nvSpPr>
        <p:spPr>
          <a:xfrm>
            <a:off x="4838746" y="2908825"/>
            <a:ext cx="1038447" cy="1346943"/>
          </a:xfrm>
          <a:custGeom>
            <a:avLst/>
            <a:gdLst/>
            <a:ahLst/>
            <a:cxnLst/>
            <a:rect l="l" t="t" r="r" b="b"/>
            <a:pathLst>
              <a:path w="34897" h="45264" extrusionOk="0">
                <a:moveTo>
                  <a:pt x="17276" y="0"/>
                </a:moveTo>
                <a:cubicBezTo>
                  <a:pt x="7751" y="0"/>
                  <a:pt x="0" y="7161"/>
                  <a:pt x="0" y="16027"/>
                </a:cubicBezTo>
                <a:cubicBezTo>
                  <a:pt x="0" y="19703"/>
                  <a:pt x="1310" y="23294"/>
                  <a:pt x="3760" y="26082"/>
                </a:cubicBezTo>
                <a:cubicBezTo>
                  <a:pt x="5619" y="28152"/>
                  <a:pt x="6464" y="30898"/>
                  <a:pt x="6168" y="33687"/>
                </a:cubicBezTo>
                <a:cubicBezTo>
                  <a:pt x="6084" y="34194"/>
                  <a:pt x="6084" y="34701"/>
                  <a:pt x="6084" y="35208"/>
                </a:cubicBezTo>
                <a:cubicBezTo>
                  <a:pt x="6251" y="40775"/>
                  <a:pt x="11271" y="45264"/>
                  <a:pt x="17281" y="45264"/>
                </a:cubicBezTo>
                <a:cubicBezTo>
                  <a:pt x="17337" y="45264"/>
                  <a:pt x="17393" y="45263"/>
                  <a:pt x="17449" y="45263"/>
                </a:cubicBezTo>
                <a:cubicBezTo>
                  <a:pt x="23490" y="45136"/>
                  <a:pt x="28391" y="40573"/>
                  <a:pt x="28391" y="34912"/>
                </a:cubicBezTo>
                <a:lnTo>
                  <a:pt x="28391" y="34236"/>
                </a:lnTo>
                <a:cubicBezTo>
                  <a:pt x="28180" y="31109"/>
                  <a:pt x="29151" y="28025"/>
                  <a:pt x="31095" y="25617"/>
                </a:cubicBezTo>
                <a:cubicBezTo>
                  <a:pt x="33714" y="22364"/>
                  <a:pt x="34897" y="18224"/>
                  <a:pt x="34390" y="14084"/>
                </a:cubicBezTo>
                <a:cubicBezTo>
                  <a:pt x="33460" y="6775"/>
                  <a:pt x="27166" y="944"/>
                  <a:pt x="19223" y="99"/>
                </a:cubicBezTo>
                <a:cubicBezTo>
                  <a:pt x="18567" y="33"/>
                  <a:pt x="17917" y="0"/>
                  <a:pt x="172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4"/>
          <p:cNvSpPr/>
          <p:nvPr/>
        </p:nvSpPr>
        <p:spPr>
          <a:xfrm>
            <a:off x="5148522" y="3078920"/>
            <a:ext cx="409344" cy="1546378"/>
          </a:xfrm>
          <a:custGeom>
            <a:avLst/>
            <a:gdLst/>
            <a:ahLst/>
            <a:cxnLst/>
            <a:rect l="l" t="t" r="r" b="b"/>
            <a:pathLst>
              <a:path w="13756" h="51966" extrusionOk="0">
                <a:moveTo>
                  <a:pt x="6954" y="1"/>
                </a:moveTo>
                <a:cubicBezTo>
                  <a:pt x="6574" y="1"/>
                  <a:pt x="6320" y="296"/>
                  <a:pt x="6320" y="634"/>
                </a:cubicBezTo>
                <a:lnTo>
                  <a:pt x="6320" y="9887"/>
                </a:lnTo>
                <a:lnTo>
                  <a:pt x="1673" y="3549"/>
                </a:lnTo>
                <a:cubicBezTo>
                  <a:pt x="1543" y="3336"/>
                  <a:pt x="1360" y="3249"/>
                  <a:pt x="1176" y="3249"/>
                </a:cubicBezTo>
                <a:cubicBezTo>
                  <a:pt x="705" y="3249"/>
                  <a:pt x="233" y="3823"/>
                  <a:pt x="659" y="4310"/>
                </a:cubicBezTo>
                <a:lnTo>
                  <a:pt x="5940" y="11577"/>
                </a:lnTo>
                <a:cubicBezTo>
                  <a:pt x="6025" y="11703"/>
                  <a:pt x="6151" y="11788"/>
                  <a:pt x="6320" y="11830"/>
                </a:cubicBezTo>
                <a:lnTo>
                  <a:pt x="6320" y="17069"/>
                </a:lnTo>
                <a:lnTo>
                  <a:pt x="1293" y="11112"/>
                </a:lnTo>
                <a:cubicBezTo>
                  <a:pt x="1160" y="10979"/>
                  <a:pt x="1010" y="10923"/>
                  <a:pt x="865" y="10923"/>
                </a:cubicBezTo>
                <a:cubicBezTo>
                  <a:pt x="409" y="10923"/>
                  <a:pt x="1" y="11476"/>
                  <a:pt x="321" y="11957"/>
                </a:cubicBezTo>
                <a:lnTo>
                  <a:pt x="6320" y="19012"/>
                </a:lnTo>
                <a:lnTo>
                  <a:pt x="6320" y="51332"/>
                </a:lnTo>
                <a:cubicBezTo>
                  <a:pt x="6278" y="51670"/>
                  <a:pt x="6574" y="51966"/>
                  <a:pt x="6954" y="51966"/>
                </a:cubicBezTo>
                <a:cubicBezTo>
                  <a:pt x="7292" y="51966"/>
                  <a:pt x="7546" y="51670"/>
                  <a:pt x="7546" y="51332"/>
                </a:cubicBezTo>
                <a:lnTo>
                  <a:pt x="7546" y="19012"/>
                </a:lnTo>
                <a:lnTo>
                  <a:pt x="13545" y="11915"/>
                </a:lnTo>
                <a:cubicBezTo>
                  <a:pt x="13756" y="11661"/>
                  <a:pt x="13714" y="11281"/>
                  <a:pt x="13460" y="11027"/>
                </a:cubicBezTo>
                <a:cubicBezTo>
                  <a:pt x="13351" y="10936"/>
                  <a:pt x="13210" y="10892"/>
                  <a:pt x="13068" y="10892"/>
                </a:cubicBezTo>
                <a:cubicBezTo>
                  <a:pt x="12881" y="10892"/>
                  <a:pt x="12693" y="10968"/>
                  <a:pt x="12573" y="11112"/>
                </a:cubicBezTo>
                <a:lnTo>
                  <a:pt x="7588" y="17069"/>
                </a:lnTo>
                <a:lnTo>
                  <a:pt x="7588" y="11788"/>
                </a:lnTo>
                <a:cubicBezTo>
                  <a:pt x="7715" y="11788"/>
                  <a:pt x="7841" y="11703"/>
                  <a:pt x="7926" y="11577"/>
                </a:cubicBezTo>
                <a:lnTo>
                  <a:pt x="13207" y="4310"/>
                </a:lnTo>
                <a:cubicBezTo>
                  <a:pt x="13515" y="3816"/>
                  <a:pt x="13103" y="3323"/>
                  <a:pt x="12660" y="3323"/>
                </a:cubicBezTo>
                <a:cubicBezTo>
                  <a:pt x="12497" y="3323"/>
                  <a:pt x="12330" y="3390"/>
                  <a:pt x="12193" y="3549"/>
                </a:cubicBezTo>
                <a:lnTo>
                  <a:pt x="7588" y="9887"/>
                </a:lnTo>
                <a:lnTo>
                  <a:pt x="7588" y="634"/>
                </a:lnTo>
                <a:cubicBezTo>
                  <a:pt x="7588" y="296"/>
                  <a:pt x="7292" y="1"/>
                  <a:pt x="695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4"/>
          <p:cNvSpPr/>
          <p:nvPr/>
        </p:nvSpPr>
        <p:spPr>
          <a:xfrm>
            <a:off x="5360484" y="2865202"/>
            <a:ext cx="1982593" cy="667610"/>
          </a:xfrm>
          <a:custGeom>
            <a:avLst/>
            <a:gdLst/>
            <a:ahLst/>
            <a:cxnLst/>
            <a:rect l="l" t="t" r="r" b="b"/>
            <a:pathLst>
              <a:path w="66625" h="22435" extrusionOk="0">
                <a:moveTo>
                  <a:pt x="21462" y="0"/>
                </a:moveTo>
                <a:lnTo>
                  <a:pt x="0" y="22434"/>
                </a:lnTo>
                <a:lnTo>
                  <a:pt x="44825" y="22434"/>
                </a:lnTo>
                <a:lnTo>
                  <a:pt x="666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4"/>
          <p:cNvSpPr/>
          <p:nvPr/>
        </p:nvSpPr>
        <p:spPr>
          <a:xfrm>
            <a:off x="6694364" y="2862672"/>
            <a:ext cx="1361554" cy="784527"/>
          </a:xfrm>
          <a:custGeom>
            <a:avLst/>
            <a:gdLst/>
            <a:ahLst/>
            <a:cxnLst/>
            <a:rect l="l" t="t" r="r" b="b"/>
            <a:pathLst>
              <a:path w="45755" h="26364" extrusionOk="0">
                <a:moveTo>
                  <a:pt x="21927" y="1"/>
                </a:moveTo>
                <a:lnTo>
                  <a:pt x="21800" y="85"/>
                </a:lnTo>
                <a:lnTo>
                  <a:pt x="0" y="22519"/>
                </a:lnTo>
                <a:lnTo>
                  <a:pt x="3845" y="26364"/>
                </a:lnTo>
                <a:lnTo>
                  <a:pt x="23617" y="7437"/>
                </a:lnTo>
                <a:lnTo>
                  <a:pt x="42501" y="26364"/>
                </a:lnTo>
                <a:lnTo>
                  <a:pt x="45755" y="23111"/>
                </a:lnTo>
                <a:lnTo>
                  <a:pt x="219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4"/>
          <p:cNvSpPr/>
          <p:nvPr/>
        </p:nvSpPr>
        <p:spPr>
          <a:xfrm>
            <a:off x="5345397" y="3532782"/>
            <a:ext cx="1463385" cy="114418"/>
          </a:xfrm>
          <a:custGeom>
            <a:avLst/>
            <a:gdLst/>
            <a:ahLst/>
            <a:cxnLst/>
            <a:rect l="l" t="t" r="r" b="b"/>
            <a:pathLst>
              <a:path w="49177" h="3845" extrusionOk="0">
                <a:moveTo>
                  <a:pt x="0" y="0"/>
                </a:moveTo>
                <a:lnTo>
                  <a:pt x="3338" y="3845"/>
                </a:lnTo>
                <a:lnTo>
                  <a:pt x="49177" y="3845"/>
                </a:lnTo>
                <a:lnTo>
                  <a:pt x="453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4"/>
          <p:cNvSpPr/>
          <p:nvPr/>
        </p:nvSpPr>
        <p:spPr>
          <a:xfrm>
            <a:off x="6801224" y="3078920"/>
            <a:ext cx="1142807" cy="1469693"/>
          </a:xfrm>
          <a:custGeom>
            <a:avLst/>
            <a:gdLst/>
            <a:ahLst/>
            <a:cxnLst/>
            <a:rect l="l" t="t" r="r" b="b"/>
            <a:pathLst>
              <a:path w="38404" h="49389" extrusionOk="0">
                <a:moveTo>
                  <a:pt x="19857" y="1"/>
                </a:moveTo>
                <a:lnTo>
                  <a:pt x="254" y="18590"/>
                </a:lnTo>
                <a:lnTo>
                  <a:pt x="0" y="19054"/>
                </a:lnTo>
                <a:lnTo>
                  <a:pt x="0" y="49389"/>
                </a:lnTo>
                <a:lnTo>
                  <a:pt x="38403" y="49135"/>
                </a:lnTo>
                <a:lnTo>
                  <a:pt x="38403" y="18843"/>
                </a:lnTo>
                <a:lnTo>
                  <a:pt x="38403" y="18590"/>
                </a:lnTo>
                <a:lnTo>
                  <a:pt x="19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4"/>
          <p:cNvSpPr/>
          <p:nvPr/>
        </p:nvSpPr>
        <p:spPr>
          <a:xfrm>
            <a:off x="7145696" y="3824435"/>
            <a:ext cx="261509" cy="163458"/>
          </a:xfrm>
          <a:custGeom>
            <a:avLst/>
            <a:gdLst/>
            <a:ahLst/>
            <a:cxnLst/>
            <a:rect l="l" t="t" r="r" b="b"/>
            <a:pathLst>
              <a:path w="8788" h="5493" extrusionOk="0">
                <a:moveTo>
                  <a:pt x="803" y="1"/>
                </a:moveTo>
                <a:cubicBezTo>
                  <a:pt x="338" y="1"/>
                  <a:pt x="0" y="339"/>
                  <a:pt x="0" y="803"/>
                </a:cubicBezTo>
                <a:lnTo>
                  <a:pt x="0" y="5493"/>
                </a:lnTo>
                <a:lnTo>
                  <a:pt x="8788" y="5493"/>
                </a:lnTo>
                <a:lnTo>
                  <a:pt x="8788" y="1"/>
                </a:ln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4"/>
          <p:cNvSpPr/>
          <p:nvPr/>
        </p:nvSpPr>
        <p:spPr>
          <a:xfrm>
            <a:off x="7145696" y="4053240"/>
            <a:ext cx="261509" cy="174796"/>
          </a:xfrm>
          <a:custGeom>
            <a:avLst/>
            <a:gdLst/>
            <a:ahLst/>
            <a:cxnLst/>
            <a:rect l="l" t="t" r="r" b="b"/>
            <a:pathLst>
              <a:path w="8788" h="5874" extrusionOk="0">
                <a:moveTo>
                  <a:pt x="0" y="1"/>
                </a:moveTo>
                <a:lnTo>
                  <a:pt x="0" y="5028"/>
                </a:lnTo>
                <a:cubicBezTo>
                  <a:pt x="0" y="5493"/>
                  <a:pt x="338" y="5831"/>
                  <a:pt x="803" y="5873"/>
                </a:cubicBezTo>
                <a:lnTo>
                  <a:pt x="8788" y="5873"/>
                </a:lnTo>
                <a:lnTo>
                  <a:pt x="8788" y="1"/>
                </a:ln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p:nvPr/>
        </p:nvSpPr>
        <p:spPr>
          <a:xfrm>
            <a:off x="7472553" y="3824435"/>
            <a:ext cx="241423" cy="163458"/>
          </a:xfrm>
          <a:custGeom>
            <a:avLst/>
            <a:gdLst/>
            <a:ahLst/>
            <a:cxnLst/>
            <a:rect l="l" t="t" r="r" b="b"/>
            <a:pathLst>
              <a:path w="8113" h="5493" extrusionOk="0">
                <a:moveTo>
                  <a:pt x="0" y="1"/>
                </a:moveTo>
                <a:lnTo>
                  <a:pt x="0" y="5493"/>
                </a:lnTo>
                <a:lnTo>
                  <a:pt x="8112" y="5493"/>
                </a:lnTo>
                <a:lnTo>
                  <a:pt x="8112" y="803"/>
                </a:lnTo>
                <a:cubicBezTo>
                  <a:pt x="8112" y="339"/>
                  <a:pt x="7732" y="1"/>
                  <a:pt x="7267"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4"/>
          <p:cNvSpPr/>
          <p:nvPr/>
        </p:nvSpPr>
        <p:spPr>
          <a:xfrm>
            <a:off x="7472553" y="4053240"/>
            <a:ext cx="241423" cy="173546"/>
          </a:xfrm>
          <a:custGeom>
            <a:avLst/>
            <a:gdLst/>
            <a:ahLst/>
            <a:cxnLst/>
            <a:rect l="l" t="t" r="r" b="b"/>
            <a:pathLst>
              <a:path w="8113" h="5832" extrusionOk="0">
                <a:moveTo>
                  <a:pt x="0" y="1"/>
                </a:moveTo>
                <a:lnTo>
                  <a:pt x="0" y="5831"/>
                </a:lnTo>
                <a:lnTo>
                  <a:pt x="7267" y="5831"/>
                </a:lnTo>
                <a:cubicBezTo>
                  <a:pt x="7732" y="5831"/>
                  <a:pt x="8112" y="5493"/>
                  <a:pt x="8112" y="5028"/>
                </a:cubicBezTo>
                <a:lnTo>
                  <a:pt x="8112" y="1"/>
                </a:ln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4"/>
          <p:cNvSpPr/>
          <p:nvPr/>
        </p:nvSpPr>
        <p:spPr>
          <a:xfrm>
            <a:off x="5452257" y="3639641"/>
            <a:ext cx="1348997" cy="908973"/>
          </a:xfrm>
          <a:custGeom>
            <a:avLst/>
            <a:gdLst/>
            <a:ahLst/>
            <a:cxnLst/>
            <a:rect l="l" t="t" r="r" b="b"/>
            <a:pathLst>
              <a:path w="45333" h="30546" extrusionOk="0">
                <a:moveTo>
                  <a:pt x="0" y="0"/>
                </a:moveTo>
                <a:lnTo>
                  <a:pt x="0" y="30546"/>
                </a:lnTo>
                <a:lnTo>
                  <a:pt x="45332" y="30546"/>
                </a:lnTo>
                <a:lnTo>
                  <a:pt x="453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p:nvPr/>
        </p:nvSpPr>
        <p:spPr>
          <a:xfrm>
            <a:off x="5978994" y="3972776"/>
            <a:ext cx="270347" cy="568309"/>
          </a:xfrm>
          <a:custGeom>
            <a:avLst/>
            <a:gdLst/>
            <a:ahLst/>
            <a:cxnLst/>
            <a:rect l="l" t="t" r="r" b="b"/>
            <a:pathLst>
              <a:path w="9085" h="19098" extrusionOk="0">
                <a:moveTo>
                  <a:pt x="1015" y="1"/>
                </a:moveTo>
                <a:cubicBezTo>
                  <a:pt x="466" y="1"/>
                  <a:pt x="1" y="466"/>
                  <a:pt x="1" y="1015"/>
                </a:cubicBezTo>
                <a:lnTo>
                  <a:pt x="1" y="19097"/>
                </a:lnTo>
                <a:lnTo>
                  <a:pt x="9084" y="19097"/>
                </a:lnTo>
                <a:lnTo>
                  <a:pt x="9084" y="1015"/>
                </a:lnTo>
                <a:cubicBezTo>
                  <a:pt x="9084" y="466"/>
                  <a:pt x="8620" y="1"/>
                  <a:pt x="8070"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a:off x="6519599" y="3976555"/>
            <a:ext cx="114447" cy="94331"/>
          </a:xfrm>
          <a:custGeom>
            <a:avLst/>
            <a:gdLst/>
            <a:ahLst/>
            <a:cxnLst/>
            <a:rect l="l" t="t" r="r" b="b"/>
            <a:pathLst>
              <a:path w="3846" h="3170" extrusionOk="0">
                <a:moveTo>
                  <a:pt x="1" y="1"/>
                </a:moveTo>
                <a:lnTo>
                  <a:pt x="1" y="3169"/>
                </a:lnTo>
                <a:lnTo>
                  <a:pt x="3845" y="3127"/>
                </a:lnTo>
                <a:lnTo>
                  <a:pt x="3845" y="381"/>
                </a:lnTo>
                <a:cubicBezTo>
                  <a:pt x="3845" y="170"/>
                  <a:pt x="3718" y="1"/>
                  <a:pt x="3507"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4"/>
          <p:cNvSpPr/>
          <p:nvPr/>
        </p:nvSpPr>
        <p:spPr>
          <a:xfrm>
            <a:off x="6378786" y="3976555"/>
            <a:ext cx="115697" cy="93081"/>
          </a:xfrm>
          <a:custGeom>
            <a:avLst/>
            <a:gdLst/>
            <a:ahLst/>
            <a:cxnLst/>
            <a:rect l="l" t="t" r="r" b="b"/>
            <a:pathLst>
              <a:path w="3888" h="3128" extrusionOk="0">
                <a:moveTo>
                  <a:pt x="381" y="1"/>
                </a:moveTo>
                <a:cubicBezTo>
                  <a:pt x="170" y="1"/>
                  <a:pt x="1" y="170"/>
                  <a:pt x="1" y="339"/>
                </a:cubicBezTo>
                <a:lnTo>
                  <a:pt x="1" y="3127"/>
                </a:lnTo>
                <a:lnTo>
                  <a:pt x="3888" y="3127"/>
                </a:lnTo>
                <a:lnTo>
                  <a:pt x="3888" y="1"/>
                </a:ln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4"/>
          <p:cNvSpPr/>
          <p:nvPr/>
        </p:nvSpPr>
        <p:spPr>
          <a:xfrm>
            <a:off x="6378786" y="4094752"/>
            <a:ext cx="115697" cy="94302"/>
          </a:xfrm>
          <a:custGeom>
            <a:avLst/>
            <a:gdLst/>
            <a:ahLst/>
            <a:cxnLst/>
            <a:rect l="l" t="t" r="r" b="b"/>
            <a:pathLst>
              <a:path w="3888" h="3169" extrusionOk="0">
                <a:moveTo>
                  <a:pt x="3888" y="0"/>
                </a:moveTo>
                <a:lnTo>
                  <a:pt x="1" y="42"/>
                </a:lnTo>
                <a:lnTo>
                  <a:pt x="1" y="2831"/>
                </a:lnTo>
                <a:cubicBezTo>
                  <a:pt x="1" y="3000"/>
                  <a:pt x="170" y="3169"/>
                  <a:pt x="381" y="3169"/>
                </a:cubicBezTo>
                <a:lnTo>
                  <a:pt x="3888" y="3169"/>
                </a:lnTo>
                <a:lnTo>
                  <a:pt x="3888" y="0"/>
                </a:ln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a:off x="6519599" y="4096002"/>
            <a:ext cx="114447" cy="93052"/>
          </a:xfrm>
          <a:custGeom>
            <a:avLst/>
            <a:gdLst/>
            <a:ahLst/>
            <a:cxnLst/>
            <a:rect l="l" t="t" r="r" b="b"/>
            <a:pathLst>
              <a:path w="3846" h="3127" extrusionOk="0">
                <a:moveTo>
                  <a:pt x="1" y="0"/>
                </a:moveTo>
                <a:lnTo>
                  <a:pt x="1" y="3127"/>
                </a:lnTo>
                <a:lnTo>
                  <a:pt x="3507" y="3127"/>
                </a:lnTo>
                <a:cubicBezTo>
                  <a:pt x="3718" y="3127"/>
                  <a:pt x="3845" y="2958"/>
                  <a:pt x="3845" y="2789"/>
                </a:cubicBezTo>
                <a:lnTo>
                  <a:pt x="3845" y="0"/>
                </a:ln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4"/>
          <p:cNvSpPr/>
          <p:nvPr/>
        </p:nvSpPr>
        <p:spPr>
          <a:xfrm>
            <a:off x="5732602" y="3976555"/>
            <a:ext cx="115697" cy="94331"/>
          </a:xfrm>
          <a:custGeom>
            <a:avLst/>
            <a:gdLst/>
            <a:ahLst/>
            <a:cxnLst/>
            <a:rect l="l" t="t" r="r" b="b"/>
            <a:pathLst>
              <a:path w="3888" h="3170" extrusionOk="0">
                <a:moveTo>
                  <a:pt x="0" y="1"/>
                </a:moveTo>
                <a:lnTo>
                  <a:pt x="0" y="3169"/>
                </a:lnTo>
                <a:lnTo>
                  <a:pt x="3887" y="3127"/>
                </a:lnTo>
                <a:lnTo>
                  <a:pt x="3887" y="381"/>
                </a:lnTo>
                <a:cubicBezTo>
                  <a:pt x="3845" y="170"/>
                  <a:pt x="3718" y="1"/>
                  <a:pt x="3507"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p:nvPr/>
        </p:nvSpPr>
        <p:spPr>
          <a:xfrm>
            <a:off x="5732602" y="4096002"/>
            <a:ext cx="114418" cy="93052"/>
          </a:xfrm>
          <a:custGeom>
            <a:avLst/>
            <a:gdLst/>
            <a:ahLst/>
            <a:cxnLst/>
            <a:rect l="l" t="t" r="r" b="b"/>
            <a:pathLst>
              <a:path w="3845" h="3127" extrusionOk="0">
                <a:moveTo>
                  <a:pt x="0" y="0"/>
                </a:moveTo>
                <a:lnTo>
                  <a:pt x="0" y="3127"/>
                </a:lnTo>
                <a:lnTo>
                  <a:pt x="3507" y="3127"/>
                </a:lnTo>
                <a:cubicBezTo>
                  <a:pt x="3676" y="3127"/>
                  <a:pt x="3845" y="2958"/>
                  <a:pt x="3845" y="2789"/>
                </a:cubicBezTo>
                <a:lnTo>
                  <a:pt x="3845" y="0"/>
                </a:ln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p:nvPr/>
        </p:nvSpPr>
        <p:spPr>
          <a:xfrm>
            <a:off x="5591790" y="3976555"/>
            <a:ext cx="114447" cy="93081"/>
          </a:xfrm>
          <a:custGeom>
            <a:avLst/>
            <a:gdLst/>
            <a:ahLst/>
            <a:cxnLst/>
            <a:rect l="l" t="t" r="r" b="b"/>
            <a:pathLst>
              <a:path w="3846" h="3128" extrusionOk="0">
                <a:moveTo>
                  <a:pt x="381" y="1"/>
                </a:moveTo>
                <a:cubicBezTo>
                  <a:pt x="170" y="1"/>
                  <a:pt x="1" y="170"/>
                  <a:pt x="1" y="339"/>
                </a:cubicBezTo>
                <a:lnTo>
                  <a:pt x="1" y="3127"/>
                </a:lnTo>
                <a:lnTo>
                  <a:pt x="3845" y="3127"/>
                </a:lnTo>
                <a:lnTo>
                  <a:pt x="3845" y="1"/>
                </a:ln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a:off x="5591790" y="4094752"/>
            <a:ext cx="114447" cy="94302"/>
          </a:xfrm>
          <a:custGeom>
            <a:avLst/>
            <a:gdLst/>
            <a:ahLst/>
            <a:cxnLst/>
            <a:rect l="l" t="t" r="r" b="b"/>
            <a:pathLst>
              <a:path w="3846" h="3169" extrusionOk="0">
                <a:moveTo>
                  <a:pt x="3845" y="0"/>
                </a:moveTo>
                <a:lnTo>
                  <a:pt x="1" y="42"/>
                </a:lnTo>
                <a:lnTo>
                  <a:pt x="1" y="2831"/>
                </a:lnTo>
                <a:cubicBezTo>
                  <a:pt x="1" y="3000"/>
                  <a:pt x="170" y="3169"/>
                  <a:pt x="381" y="3169"/>
                </a:cubicBezTo>
                <a:lnTo>
                  <a:pt x="3845" y="3169"/>
                </a:lnTo>
                <a:lnTo>
                  <a:pt x="3845" y="0"/>
                </a:ln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p:nvPr/>
        </p:nvSpPr>
        <p:spPr>
          <a:xfrm>
            <a:off x="4281800" y="4546074"/>
            <a:ext cx="4972210" cy="667574"/>
          </a:xfrm>
          <a:custGeom>
            <a:avLst/>
            <a:gdLst/>
            <a:ahLst/>
            <a:cxnLst/>
            <a:rect l="l" t="t" r="r" b="b"/>
            <a:pathLst>
              <a:path w="167091" h="20111" extrusionOk="0">
                <a:moveTo>
                  <a:pt x="18547" y="0"/>
                </a:moveTo>
                <a:cubicBezTo>
                  <a:pt x="8323" y="0"/>
                  <a:pt x="0" y="8323"/>
                  <a:pt x="0" y="18589"/>
                </a:cubicBezTo>
                <a:lnTo>
                  <a:pt x="0" y="20110"/>
                </a:lnTo>
                <a:lnTo>
                  <a:pt x="167091" y="20110"/>
                </a:lnTo>
                <a:lnTo>
                  <a:pt x="167091" y="18589"/>
                </a:lnTo>
                <a:cubicBezTo>
                  <a:pt x="167091" y="8323"/>
                  <a:pt x="158768" y="0"/>
                  <a:pt x="1485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4"/>
          <p:cNvSpPr/>
          <p:nvPr/>
        </p:nvSpPr>
        <p:spPr>
          <a:xfrm>
            <a:off x="4945605" y="4939567"/>
            <a:ext cx="3542779" cy="426217"/>
          </a:xfrm>
          <a:custGeom>
            <a:avLst/>
            <a:gdLst/>
            <a:ahLst/>
            <a:cxnLst/>
            <a:rect l="l" t="t" r="r" b="b"/>
            <a:pathLst>
              <a:path w="119055" h="14323" extrusionOk="0">
                <a:moveTo>
                  <a:pt x="13224" y="1"/>
                </a:moveTo>
                <a:cubicBezTo>
                  <a:pt x="5915" y="1"/>
                  <a:pt x="0" y="5915"/>
                  <a:pt x="0" y="13224"/>
                </a:cubicBezTo>
                <a:lnTo>
                  <a:pt x="0" y="14323"/>
                </a:lnTo>
                <a:lnTo>
                  <a:pt x="119055" y="14323"/>
                </a:lnTo>
                <a:lnTo>
                  <a:pt x="119055" y="13224"/>
                </a:lnTo>
                <a:cubicBezTo>
                  <a:pt x="119055" y="5915"/>
                  <a:pt x="113098" y="1"/>
                  <a:pt x="1057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4"/>
          <p:cNvSpPr/>
          <p:nvPr/>
        </p:nvSpPr>
        <p:spPr>
          <a:xfrm>
            <a:off x="7706387" y="4205539"/>
            <a:ext cx="668859" cy="867342"/>
          </a:xfrm>
          <a:custGeom>
            <a:avLst/>
            <a:gdLst/>
            <a:ahLst/>
            <a:cxnLst/>
            <a:rect l="l" t="t" r="r" b="b"/>
            <a:pathLst>
              <a:path w="22477" h="29147" extrusionOk="0">
                <a:moveTo>
                  <a:pt x="11078" y="1"/>
                </a:moveTo>
                <a:cubicBezTo>
                  <a:pt x="4980" y="1"/>
                  <a:pt x="40" y="4601"/>
                  <a:pt x="1" y="10261"/>
                </a:cubicBezTo>
                <a:cubicBezTo>
                  <a:pt x="1" y="12627"/>
                  <a:pt x="846" y="14908"/>
                  <a:pt x="2409" y="16725"/>
                </a:cubicBezTo>
                <a:cubicBezTo>
                  <a:pt x="3592" y="18077"/>
                  <a:pt x="4141" y="19851"/>
                  <a:pt x="3930" y="21626"/>
                </a:cubicBezTo>
                <a:cubicBezTo>
                  <a:pt x="3887" y="21964"/>
                  <a:pt x="3845" y="22302"/>
                  <a:pt x="3887" y="22640"/>
                </a:cubicBezTo>
                <a:cubicBezTo>
                  <a:pt x="3971" y="26247"/>
                  <a:pt x="7179" y="29146"/>
                  <a:pt x="11070" y="29146"/>
                </a:cubicBezTo>
                <a:cubicBezTo>
                  <a:pt x="11098" y="29146"/>
                  <a:pt x="11126" y="29146"/>
                  <a:pt x="11154" y="29146"/>
                </a:cubicBezTo>
                <a:cubicBezTo>
                  <a:pt x="15041" y="29104"/>
                  <a:pt x="18209" y="26146"/>
                  <a:pt x="18252" y="22513"/>
                </a:cubicBezTo>
                <a:lnTo>
                  <a:pt x="18252" y="22048"/>
                </a:lnTo>
                <a:cubicBezTo>
                  <a:pt x="18125" y="20063"/>
                  <a:pt x="18759" y="18077"/>
                  <a:pt x="20026" y="16514"/>
                </a:cubicBezTo>
                <a:cubicBezTo>
                  <a:pt x="21716" y="14444"/>
                  <a:pt x="22476" y="11782"/>
                  <a:pt x="22181" y="9120"/>
                </a:cubicBezTo>
                <a:cubicBezTo>
                  <a:pt x="21589" y="4346"/>
                  <a:pt x="17533" y="629"/>
                  <a:pt x="12464" y="79"/>
                </a:cubicBezTo>
                <a:cubicBezTo>
                  <a:pt x="11996" y="26"/>
                  <a:pt x="11534" y="1"/>
                  <a:pt x="110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4"/>
          <p:cNvSpPr/>
          <p:nvPr/>
        </p:nvSpPr>
        <p:spPr>
          <a:xfrm>
            <a:off x="7896091" y="4537276"/>
            <a:ext cx="272966" cy="820027"/>
          </a:xfrm>
          <a:custGeom>
            <a:avLst/>
            <a:gdLst/>
            <a:ahLst/>
            <a:cxnLst/>
            <a:rect l="l" t="t" r="r" b="b"/>
            <a:pathLst>
              <a:path w="9173" h="27557" extrusionOk="0">
                <a:moveTo>
                  <a:pt x="4779" y="0"/>
                </a:moveTo>
                <a:cubicBezTo>
                  <a:pt x="4462" y="0"/>
                  <a:pt x="4145" y="212"/>
                  <a:pt x="4188" y="634"/>
                </a:cubicBezTo>
                <a:lnTo>
                  <a:pt x="4145" y="10731"/>
                </a:lnTo>
                <a:lnTo>
                  <a:pt x="1272" y="7267"/>
                </a:lnTo>
                <a:cubicBezTo>
                  <a:pt x="1139" y="7112"/>
                  <a:pt x="980" y="7047"/>
                  <a:pt x="826" y="7047"/>
                </a:cubicBezTo>
                <a:cubicBezTo>
                  <a:pt x="393" y="7047"/>
                  <a:pt x="0" y="7560"/>
                  <a:pt x="343" y="8027"/>
                </a:cubicBezTo>
                <a:lnTo>
                  <a:pt x="4145" y="12548"/>
                </a:lnTo>
                <a:lnTo>
                  <a:pt x="4061" y="26955"/>
                </a:lnTo>
                <a:cubicBezTo>
                  <a:pt x="4040" y="27356"/>
                  <a:pt x="4335" y="27557"/>
                  <a:pt x="4636" y="27557"/>
                </a:cubicBezTo>
                <a:cubicBezTo>
                  <a:pt x="4937" y="27557"/>
                  <a:pt x="5244" y="27356"/>
                  <a:pt x="5244" y="26955"/>
                </a:cubicBezTo>
                <a:lnTo>
                  <a:pt x="5328" y="7985"/>
                </a:lnTo>
                <a:cubicBezTo>
                  <a:pt x="5413" y="7943"/>
                  <a:pt x="5455" y="7858"/>
                  <a:pt x="5539" y="7816"/>
                </a:cubicBezTo>
                <a:lnTo>
                  <a:pt x="8962" y="3127"/>
                </a:lnTo>
                <a:cubicBezTo>
                  <a:pt x="9173" y="2873"/>
                  <a:pt x="9088" y="2493"/>
                  <a:pt x="8835" y="2324"/>
                </a:cubicBezTo>
                <a:cubicBezTo>
                  <a:pt x="8729" y="2236"/>
                  <a:pt x="8602" y="2192"/>
                  <a:pt x="8476" y="2192"/>
                </a:cubicBezTo>
                <a:cubicBezTo>
                  <a:pt x="8301" y="2192"/>
                  <a:pt x="8131" y="2278"/>
                  <a:pt x="8032" y="2451"/>
                </a:cubicBezTo>
                <a:lnTo>
                  <a:pt x="5371" y="6042"/>
                </a:lnTo>
                <a:lnTo>
                  <a:pt x="5371" y="634"/>
                </a:lnTo>
                <a:cubicBezTo>
                  <a:pt x="5413" y="212"/>
                  <a:pt x="5096" y="0"/>
                  <a:pt x="4779"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4"/>
          <p:cNvSpPr/>
          <p:nvPr/>
        </p:nvSpPr>
        <p:spPr>
          <a:xfrm>
            <a:off x="7290258" y="4540762"/>
            <a:ext cx="465199" cy="602738"/>
          </a:xfrm>
          <a:custGeom>
            <a:avLst/>
            <a:gdLst/>
            <a:ahLst/>
            <a:cxnLst/>
            <a:rect l="l" t="t" r="r" b="b"/>
            <a:pathLst>
              <a:path w="15633" h="20255" extrusionOk="0">
                <a:moveTo>
                  <a:pt x="7962" y="1"/>
                </a:moveTo>
                <a:cubicBezTo>
                  <a:pt x="7636" y="1"/>
                  <a:pt x="7306" y="20"/>
                  <a:pt x="6971" y="60"/>
                </a:cubicBezTo>
                <a:cubicBezTo>
                  <a:pt x="3423" y="440"/>
                  <a:pt x="592" y="3059"/>
                  <a:pt x="212" y="6354"/>
                </a:cubicBezTo>
                <a:cubicBezTo>
                  <a:pt x="1" y="8171"/>
                  <a:pt x="550" y="10030"/>
                  <a:pt x="1690" y="11466"/>
                </a:cubicBezTo>
                <a:cubicBezTo>
                  <a:pt x="2578" y="12565"/>
                  <a:pt x="3042" y="13959"/>
                  <a:pt x="2958" y="15353"/>
                </a:cubicBezTo>
                <a:lnTo>
                  <a:pt x="2958" y="15649"/>
                </a:lnTo>
                <a:cubicBezTo>
                  <a:pt x="2958" y="18184"/>
                  <a:pt x="5155" y="20212"/>
                  <a:pt x="7859" y="20254"/>
                </a:cubicBezTo>
                <a:cubicBezTo>
                  <a:pt x="7887" y="20255"/>
                  <a:pt x="7915" y="20255"/>
                  <a:pt x="7943" y="20255"/>
                </a:cubicBezTo>
                <a:cubicBezTo>
                  <a:pt x="10650" y="20255"/>
                  <a:pt x="12845" y="18242"/>
                  <a:pt x="12928" y="15734"/>
                </a:cubicBezTo>
                <a:cubicBezTo>
                  <a:pt x="12928" y="15480"/>
                  <a:pt x="12928" y="15269"/>
                  <a:pt x="12886" y="15058"/>
                </a:cubicBezTo>
                <a:cubicBezTo>
                  <a:pt x="12717" y="13790"/>
                  <a:pt x="13140" y="12565"/>
                  <a:pt x="13942" y="11635"/>
                </a:cubicBezTo>
                <a:cubicBezTo>
                  <a:pt x="15041" y="10368"/>
                  <a:pt x="15632" y="8763"/>
                  <a:pt x="15590" y="7115"/>
                </a:cubicBezTo>
                <a:cubicBezTo>
                  <a:pt x="15590" y="3194"/>
                  <a:pt x="12169" y="1"/>
                  <a:pt x="79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4"/>
          <p:cNvSpPr/>
          <p:nvPr/>
        </p:nvSpPr>
        <p:spPr>
          <a:xfrm>
            <a:off x="7433570" y="4788697"/>
            <a:ext cx="190627" cy="569559"/>
          </a:xfrm>
          <a:custGeom>
            <a:avLst/>
            <a:gdLst/>
            <a:ahLst/>
            <a:cxnLst/>
            <a:rect l="l" t="t" r="r" b="b"/>
            <a:pathLst>
              <a:path w="6406" h="19140" extrusionOk="0">
                <a:moveTo>
                  <a:pt x="3085" y="1"/>
                </a:moveTo>
                <a:cubicBezTo>
                  <a:pt x="2831" y="1"/>
                  <a:pt x="2662" y="170"/>
                  <a:pt x="2662" y="423"/>
                </a:cubicBezTo>
                <a:lnTo>
                  <a:pt x="2662" y="4183"/>
                </a:lnTo>
                <a:lnTo>
                  <a:pt x="804" y="1649"/>
                </a:lnTo>
                <a:cubicBezTo>
                  <a:pt x="727" y="1546"/>
                  <a:pt x="604" y="1490"/>
                  <a:pt x="471" y="1490"/>
                </a:cubicBezTo>
                <a:cubicBezTo>
                  <a:pt x="385" y="1490"/>
                  <a:pt x="295" y="1514"/>
                  <a:pt x="212" y="1564"/>
                </a:cubicBezTo>
                <a:cubicBezTo>
                  <a:pt x="43" y="1691"/>
                  <a:pt x="1" y="1987"/>
                  <a:pt x="128" y="2156"/>
                </a:cubicBezTo>
                <a:lnTo>
                  <a:pt x="2536" y="5409"/>
                </a:lnTo>
                <a:cubicBezTo>
                  <a:pt x="2578" y="5451"/>
                  <a:pt x="2620" y="5493"/>
                  <a:pt x="2662" y="5493"/>
                </a:cubicBezTo>
                <a:lnTo>
                  <a:pt x="2747" y="18717"/>
                </a:lnTo>
                <a:cubicBezTo>
                  <a:pt x="2747" y="18928"/>
                  <a:pt x="2916" y="19139"/>
                  <a:pt x="3127" y="19139"/>
                </a:cubicBezTo>
                <a:cubicBezTo>
                  <a:pt x="3381" y="19139"/>
                  <a:pt x="3550" y="18928"/>
                  <a:pt x="3550" y="18717"/>
                </a:cubicBezTo>
                <a:lnTo>
                  <a:pt x="3507" y="8704"/>
                </a:lnTo>
                <a:lnTo>
                  <a:pt x="6127" y="5535"/>
                </a:lnTo>
                <a:cubicBezTo>
                  <a:pt x="6406" y="5225"/>
                  <a:pt x="6139" y="4869"/>
                  <a:pt x="5843" y="4869"/>
                </a:cubicBezTo>
                <a:cubicBezTo>
                  <a:pt x="5736" y="4869"/>
                  <a:pt x="5625" y="4916"/>
                  <a:pt x="5535" y="5028"/>
                </a:cubicBezTo>
                <a:lnTo>
                  <a:pt x="3507" y="7394"/>
                </a:lnTo>
                <a:lnTo>
                  <a:pt x="3507" y="423"/>
                </a:lnTo>
                <a:cubicBezTo>
                  <a:pt x="3507" y="170"/>
                  <a:pt x="3296" y="1"/>
                  <a:pt x="3085"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3;p14">
            <a:extLst>
              <a:ext uri="{FF2B5EF4-FFF2-40B4-BE49-F238E27FC236}">
                <a16:creationId xmlns:a16="http://schemas.microsoft.com/office/drawing/2014/main" id="{0DBA80C7-4198-49D1-8B09-C10F0F44F97D}"/>
              </a:ext>
            </a:extLst>
          </p:cNvPr>
          <p:cNvSpPr txBox="1">
            <a:spLocks/>
          </p:cNvSpPr>
          <p:nvPr/>
        </p:nvSpPr>
        <p:spPr>
          <a:xfrm flipH="1">
            <a:off x="228111" y="0"/>
            <a:ext cx="3629100" cy="670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400"/>
              <a:buFont typeface="EB Garamond"/>
              <a:buNone/>
              <a:defRPr sz="1400" b="0" i="0" u="none" strike="noStrike" cap="none">
                <a:solidFill>
                  <a:srgbClr val="434343"/>
                </a:solidFill>
                <a:latin typeface="EB Garamond"/>
                <a:ea typeface="EB Garamond"/>
                <a:cs typeface="EB Garamond"/>
                <a:sym typeface="EB Garamond"/>
              </a:defRPr>
            </a:lvl1pPr>
            <a:lvl2pPr marL="914400" marR="0" lvl="1" indent="-304800" algn="ctr" rtl="0">
              <a:lnSpc>
                <a:spcPct val="100000"/>
              </a:lnSpc>
              <a:spcBef>
                <a:spcPts val="0"/>
              </a:spcBef>
              <a:spcAft>
                <a:spcPts val="0"/>
              </a:spcAft>
              <a:buClr>
                <a:srgbClr val="434343"/>
              </a:buClr>
              <a:buSzPts val="1400"/>
              <a:buFont typeface="EB Garamond"/>
              <a:buNone/>
              <a:defRPr sz="1400" b="0" i="0" u="none" strike="noStrike" cap="none">
                <a:solidFill>
                  <a:srgbClr val="434343"/>
                </a:solidFill>
                <a:latin typeface="EB Garamond"/>
                <a:ea typeface="EB Garamond"/>
                <a:cs typeface="EB Garamond"/>
                <a:sym typeface="EB Garamond"/>
              </a:defRPr>
            </a:lvl2pPr>
            <a:lvl3pPr marL="1371600" marR="0" lvl="2" indent="-304800" algn="ctr" rtl="0">
              <a:lnSpc>
                <a:spcPct val="100000"/>
              </a:lnSpc>
              <a:spcBef>
                <a:spcPts val="0"/>
              </a:spcBef>
              <a:spcAft>
                <a:spcPts val="0"/>
              </a:spcAft>
              <a:buClr>
                <a:srgbClr val="434343"/>
              </a:buClr>
              <a:buSzPts val="1400"/>
              <a:buFont typeface="EB Garamond"/>
              <a:buNone/>
              <a:defRPr sz="1400" b="0" i="0" u="none" strike="noStrike" cap="none">
                <a:solidFill>
                  <a:srgbClr val="434343"/>
                </a:solidFill>
                <a:latin typeface="EB Garamond"/>
                <a:ea typeface="EB Garamond"/>
                <a:cs typeface="EB Garamond"/>
                <a:sym typeface="EB Garamond"/>
              </a:defRPr>
            </a:lvl3pPr>
            <a:lvl4pPr marL="1828800" marR="0" lvl="3" indent="-304800" algn="ctr" rtl="0">
              <a:lnSpc>
                <a:spcPct val="100000"/>
              </a:lnSpc>
              <a:spcBef>
                <a:spcPts val="0"/>
              </a:spcBef>
              <a:spcAft>
                <a:spcPts val="0"/>
              </a:spcAft>
              <a:buClr>
                <a:srgbClr val="434343"/>
              </a:buClr>
              <a:buSzPts val="1400"/>
              <a:buFont typeface="EB Garamond"/>
              <a:buNone/>
              <a:defRPr sz="1400" b="0" i="0" u="none" strike="noStrike" cap="none">
                <a:solidFill>
                  <a:srgbClr val="434343"/>
                </a:solidFill>
                <a:latin typeface="EB Garamond"/>
                <a:ea typeface="EB Garamond"/>
                <a:cs typeface="EB Garamond"/>
                <a:sym typeface="EB Garamond"/>
              </a:defRPr>
            </a:lvl4pPr>
            <a:lvl5pPr marL="2286000" marR="0" lvl="4" indent="-304800" algn="ctr" rtl="0">
              <a:lnSpc>
                <a:spcPct val="100000"/>
              </a:lnSpc>
              <a:spcBef>
                <a:spcPts val="0"/>
              </a:spcBef>
              <a:spcAft>
                <a:spcPts val="0"/>
              </a:spcAft>
              <a:buClr>
                <a:srgbClr val="434343"/>
              </a:buClr>
              <a:buSzPts val="1400"/>
              <a:buFont typeface="EB Garamond"/>
              <a:buNone/>
              <a:defRPr sz="1400" b="0" i="0" u="none" strike="noStrike" cap="none">
                <a:solidFill>
                  <a:srgbClr val="434343"/>
                </a:solidFill>
                <a:latin typeface="EB Garamond"/>
                <a:ea typeface="EB Garamond"/>
                <a:cs typeface="EB Garamond"/>
                <a:sym typeface="EB Garamond"/>
              </a:defRPr>
            </a:lvl5pPr>
            <a:lvl6pPr marL="2743200" marR="0" lvl="5" indent="-304800" algn="ctr" rtl="0">
              <a:lnSpc>
                <a:spcPct val="100000"/>
              </a:lnSpc>
              <a:spcBef>
                <a:spcPts val="0"/>
              </a:spcBef>
              <a:spcAft>
                <a:spcPts val="0"/>
              </a:spcAft>
              <a:buClr>
                <a:srgbClr val="434343"/>
              </a:buClr>
              <a:buSzPts val="1400"/>
              <a:buFont typeface="EB Garamond"/>
              <a:buNone/>
              <a:defRPr sz="1400" b="0" i="0" u="none" strike="noStrike" cap="none">
                <a:solidFill>
                  <a:srgbClr val="434343"/>
                </a:solidFill>
                <a:latin typeface="EB Garamond"/>
                <a:ea typeface="EB Garamond"/>
                <a:cs typeface="EB Garamond"/>
                <a:sym typeface="EB Garamond"/>
              </a:defRPr>
            </a:lvl6pPr>
            <a:lvl7pPr marL="3200400" marR="0" lvl="6" indent="-304800" algn="ctr" rtl="0">
              <a:lnSpc>
                <a:spcPct val="100000"/>
              </a:lnSpc>
              <a:spcBef>
                <a:spcPts val="0"/>
              </a:spcBef>
              <a:spcAft>
                <a:spcPts val="0"/>
              </a:spcAft>
              <a:buClr>
                <a:srgbClr val="434343"/>
              </a:buClr>
              <a:buSzPts val="1400"/>
              <a:buFont typeface="EB Garamond"/>
              <a:buNone/>
              <a:defRPr sz="1400" b="0" i="0" u="none" strike="noStrike" cap="none">
                <a:solidFill>
                  <a:srgbClr val="434343"/>
                </a:solidFill>
                <a:latin typeface="EB Garamond"/>
                <a:ea typeface="EB Garamond"/>
                <a:cs typeface="EB Garamond"/>
                <a:sym typeface="EB Garamond"/>
              </a:defRPr>
            </a:lvl7pPr>
            <a:lvl8pPr marL="3657600" marR="0" lvl="7" indent="-304800" algn="ctr" rtl="0">
              <a:lnSpc>
                <a:spcPct val="100000"/>
              </a:lnSpc>
              <a:spcBef>
                <a:spcPts val="0"/>
              </a:spcBef>
              <a:spcAft>
                <a:spcPts val="0"/>
              </a:spcAft>
              <a:buClr>
                <a:srgbClr val="434343"/>
              </a:buClr>
              <a:buSzPts val="1400"/>
              <a:buFont typeface="EB Garamond"/>
              <a:buNone/>
              <a:defRPr sz="1400" b="0" i="0" u="none" strike="noStrike" cap="none">
                <a:solidFill>
                  <a:srgbClr val="434343"/>
                </a:solidFill>
                <a:latin typeface="EB Garamond"/>
                <a:ea typeface="EB Garamond"/>
                <a:cs typeface="EB Garamond"/>
                <a:sym typeface="EB Garamond"/>
              </a:defRPr>
            </a:lvl8pPr>
            <a:lvl9pPr marL="4114800" marR="0" lvl="8" indent="-304800" algn="ctr" rtl="0">
              <a:lnSpc>
                <a:spcPct val="100000"/>
              </a:lnSpc>
              <a:spcBef>
                <a:spcPts val="0"/>
              </a:spcBef>
              <a:spcAft>
                <a:spcPts val="0"/>
              </a:spcAft>
              <a:buClr>
                <a:srgbClr val="434343"/>
              </a:buClr>
              <a:buSzPts val="1400"/>
              <a:buFont typeface="EB Garamond"/>
              <a:buNone/>
              <a:defRPr sz="1400" b="0" i="0" u="none" strike="noStrike" cap="none">
                <a:solidFill>
                  <a:srgbClr val="434343"/>
                </a:solidFill>
                <a:latin typeface="EB Garamond"/>
                <a:ea typeface="EB Garamond"/>
                <a:cs typeface="EB Garamond"/>
                <a:sym typeface="EB Garamond"/>
              </a:defRPr>
            </a:lvl9pPr>
          </a:lstStyle>
          <a:p>
            <a:pPr marL="0" indent="0"/>
            <a:r>
              <a:rPr lang="en-US" sz="1800" dirty="0">
                <a:solidFill>
                  <a:schemeClr val="accent1">
                    <a:lumMod val="50000"/>
                  </a:schemeClr>
                </a:solidFill>
              </a:rPr>
              <a:t>Mega </a:t>
            </a:r>
            <a:r>
              <a:rPr lang="en-US" sz="2000" dirty="0">
                <a:solidFill>
                  <a:schemeClr val="accent4">
                    <a:lumMod val="75000"/>
                  </a:schemeClr>
                </a:solidFill>
              </a:rPr>
              <a:t>Goal </a:t>
            </a:r>
            <a:r>
              <a:rPr lang="en-US" sz="2000" b="1" dirty="0">
                <a:solidFill>
                  <a:schemeClr val="accent1">
                    <a:lumMod val="75000"/>
                  </a:schemeClr>
                </a:solidFill>
              </a:rPr>
              <a:t>2.2</a:t>
            </a:r>
          </a:p>
        </p:txBody>
      </p:sp>
      <p:grpSp>
        <p:nvGrpSpPr>
          <p:cNvPr id="47" name="Google Shape;174;p16">
            <a:extLst>
              <a:ext uri="{FF2B5EF4-FFF2-40B4-BE49-F238E27FC236}">
                <a16:creationId xmlns:a16="http://schemas.microsoft.com/office/drawing/2014/main" id="{E7565665-676A-42F4-9CFD-0045D1F0A33D}"/>
              </a:ext>
            </a:extLst>
          </p:cNvPr>
          <p:cNvGrpSpPr/>
          <p:nvPr/>
        </p:nvGrpSpPr>
        <p:grpSpPr>
          <a:xfrm>
            <a:off x="3626910" y="3990417"/>
            <a:ext cx="1038447" cy="2176554"/>
            <a:chOff x="2106350" y="2477950"/>
            <a:chExt cx="872425" cy="1828576"/>
          </a:xfrm>
        </p:grpSpPr>
        <p:sp>
          <p:nvSpPr>
            <p:cNvPr id="48" name="Google Shape;175;p16">
              <a:extLst>
                <a:ext uri="{FF2B5EF4-FFF2-40B4-BE49-F238E27FC236}">
                  <a16:creationId xmlns:a16="http://schemas.microsoft.com/office/drawing/2014/main" id="{7DF2169A-51DF-4571-9FAE-7DF81C119574}"/>
                </a:ext>
              </a:extLst>
            </p:cNvPr>
            <p:cNvSpPr/>
            <p:nvPr/>
          </p:nvSpPr>
          <p:spPr>
            <a:xfrm>
              <a:off x="2106350" y="2477950"/>
              <a:ext cx="872425" cy="1131600"/>
            </a:xfrm>
            <a:custGeom>
              <a:avLst/>
              <a:gdLst/>
              <a:ahLst/>
              <a:cxnLst/>
              <a:rect l="l" t="t" r="r" b="b"/>
              <a:pathLst>
                <a:path w="34897" h="45264" extrusionOk="0">
                  <a:moveTo>
                    <a:pt x="17276" y="0"/>
                  </a:moveTo>
                  <a:cubicBezTo>
                    <a:pt x="7751" y="0"/>
                    <a:pt x="0" y="7161"/>
                    <a:pt x="0" y="16027"/>
                  </a:cubicBezTo>
                  <a:cubicBezTo>
                    <a:pt x="0" y="19703"/>
                    <a:pt x="1310" y="23294"/>
                    <a:pt x="3760" y="26082"/>
                  </a:cubicBezTo>
                  <a:cubicBezTo>
                    <a:pt x="5619" y="28152"/>
                    <a:pt x="6464" y="30898"/>
                    <a:pt x="6168" y="33687"/>
                  </a:cubicBezTo>
                  <a:cubicBezTo>
                    <a:pt x="6084" y="34194"/>
                    <a:pt x="6084" y="34701"/>
                    <a:pt x="6084" y="35208"/>
                  </a:cubicBezTo>
                  <a:cubicBezTo>
                    <a:pt x="6251" y="40775"/>
                    <a:pt x="11271" y="45264"/>
                    <a:pt x="17281" y="45264"/>
                  </a:cubicBezTo>
                  <a:cubicBezTo>
                    <a:pt x="17337" y="45264"/>
                    <a:pt x="17393" y="45263"/>
                    <a:pt x="17449" y="45263"/>
                  </a:cubicBezTo>
                  <a:cubicBezTo>
                    <a:pt x="23490" y="45136"/>
                    <a:pt x="28391" y="40573"/>
                    <a:pt x="28391" y="34912"/>
                  </a:cubicBezTo>
                  <a:lnTo>
                    <a:pt x="28391" y="34236"/>
                  </a:lnTo>
                  <a:cubicBezTo>
                    <a:pt x="28180" y="31109"/>
                    <a:pt x="29151" y="28025"/>
                    <a:pt x="31095" y="25617"/>
                  </a:cubicBezTo>
                  <a:cubicBezTo>
                    <a:pt x="33714" y="22364"/>
                    <a:pt x="34897" y="18224"/>
                    <a:pt x="34390" y="14084"/>
                  </a:cubicBezTo>
                  <a:cubicBezTo>
                    <a:pt x="33460" y="6775"/>
                    <a:pt x="27166" y="944"/>
                    <a:pt x="19223" y="99"/>
                  </a:cubicBezTo>
                  <a:cubicBezTo>
                    <a:pt x="18567" y="33"/>
                    <a:pt x="17917" y="0"/>
                    <a:pt x="17276"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76;p16">
              <a:extLst>
                <a:ext uri="{FF2B5EF4-FFF2-40B4-BE49-F238E27FC236}">
                  <a16:creationId xmlns:a16="http://schemas.microsoft.com/office/drawing/2014/main" id="{749A9B03-C364-40D4-9EAE-09AB1A1D85FE}"/>
                </a:ext>
              </a:extLst>
            </p:cNvPr>
            <p:cNvSpPr/>
            <p:nvPr/>
          </p:nvSpPr>
          <p:spPr>
            <a:xfrm>
              <a:off x="2366600" y="3007376"/>
              <a:ext cx="343900" cy="1299150"/>
            </a:xfrm>
            <a:custGeom>
              <a:avLst/>
              <a:gdLst/>
              <a:ahLst/>
              <a:cxnLst/>
              <a:rect l="l" t="t" r="r" b="b"/>
              <a:pathLst>
                <a:path w="13756" h="51966" extrusionOk="0">
                  <a:moveTo>
                    <a:pt x="6954" y="1"/>
                  </a:moveTo>
                  <a:cubicBezTo>
                    <a:pt x="6574" y="1"/>
                    <a:pt x="6320" y="296"/>
                    <a:pt x="6320" y="634"/>
                  </a:cubicBezTo>
                  <a:lnTo>
                    <a:pt x="6320" y="9887"/>
                  </a:lnTo>
                  <a:lnTo>
                    <a:pt x="1673" y="3549"/>
                  </a:lnTo>
                  <a:cubicBezTo>
                    <a:pt x="1543" y="3336"/>
                    <a:pt x="1360" y="3249"/>
                    <a:pt x="1176" y="3249"/>
                  </a:cubicBezTo>
                  <a:cubicBezTo>
                    <a:pt x="705" y="3249"/>
                    <a:pt x="233" y="3823"/>
                    <a:pt x="659" y="4310"/>
                  </a:cubicBezTo>
                  <a:lnTo>
                    <a:pt x="5940" y="11577"/>
                  </a:lnTo>
                  <a:cubicBezTo>
                    <a:pt x="6025" y="11703"/>
                    <a:pt x="6151" y="11788"/>
                    <a:pt x="6320" y="11830"/>
                  </a:cubicBezTo>
                  <a:lnTo>
                    <a:pt x="6320" y="17069"/>
                  </a:lnTo>
                  <a:lnTo>
                    <a:pt x="1293" y="11112"/>
                  </a:lnTo>
                  <a:cubicBezTo>
                    <a:pt x="1160" y="10979"/>
                    <a:pt x="1010" y="10923"/>
                    <a:pt x="865" y="10923"/>
                  </a:cubicBezTo>
                  <a:cubicBezTo>
                    <a:pt x="409" y="10923"/>
                    <a:pt x="1" y="11476"/>
                    <a:pt x="321" y="11957"/>
                  </a:cubicBezTo>
                  <a:lnTo>
                    <a:pt x="6320" y="19012"/>
                  </a:lnTo>
                  <a:lnTo>
                    <a:pt x="6320" y="51332"/>
                  </a:lnTo>
                  <a:cubicBezTo>
                    <a:pt x="6278" y="51670"/>
                    <a:pt x="6574" y="51966"/>
                    <a:pt x="6954" y="51966"/>
                  </a:cubicBezTo>
                  <a:cubicBezTo>
                    <a:pt x="7292" y="51966"/>
                    <a:pt x="7546" y="51670"/>
                    <a:pt x="7546" y="51332"/>
                  </a:cubicBezTo>
                  <a:lnTo>
                    <a:pt x="7546" y="19012"/>
                  </a:lnTo>
                  <a:lnTo>
                    <a:pt x="13545" y="11915"/>
                  </a:lnTo>
                  <a:cubicBezTo>
                    <a:pt x="13756" y="11661"/>
                    <a:pt x="13714" y="11281"/>
                    <a:pt x="13460" y="11027"/>
                  </a:cubicBezTo>
                  <a:cubicBezTo>
                    <a:pt x="13351" y="10936"/>
                    <a:pt x="13210" y="10892"/>
                    <a:pt x="13068" y="10892"/>
                  </a:cubicBezTo>
                  <a:cubicBezTo>
                    <a:pt x="12881" y="10892"/>
                    <a:pt x="12693" y="10968"/>
                    <a:pt x="12573" y="11112"/>
                  </a:cubicBezTo>
                  <a:lnTo>
                    <a:pt x="7588" y="17069"/>
                  </a:lnTo>
                  <a:lnTo>
                    <a:pt x="7588" y="11788"/>
                  </a:lnTo>
                  <a:cubicBezTo>
                    <a:pt x="7715" y="11788"/>
                    <a:pt x="7841" y="11703"/>
                    <a:pt x="7926" y="11577"/>
                  </a:cubicBezTo>
                  <a:lnTo>
                    <a:pt x="13207" y="4310"/>
                  </a:lnTo>
                  <a:cubicBezTo>
                    <a:pt x="13515" y="3816"/>
                    <a:pt x="13103" y="3323"/>
                    <a:pt x="12660" y="3323"/>
                  </a:cubicBezTo>
                  <a:cubicBezTo>
                    <a:pt x="12497" y="3323"/>
                    <a:pt x="12330" y="3390"/>
                    <a:pt x="12193" y="3549"/>
                  </a:cubicBezTo>
                  <a:lnTo>
                    <a:pt x="7588" y="9887"/>
                  </a:lnTo>
                  <a:lnTo>
                    <a:pt x="7588" y="634"/>
                  </a:lnTo>
                  <a:cubicBezTo>
                    <a:pt x="7588" y="296"/>
                    <a:pt x="7292" y="1"/>
                    <a:pt x="695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177;p16">
            <a:extLst>
              <a:ext uri="{FF2B5EF4-FFF2-40B4-BE49-F238E27FC236}">
                <a16:creationId xmlns:a16="http://schemas.microsoft.com/office/drawing/2014/main" id="{43AF68EF-D47F-4516-89C7-6B0FD91DC6BA}"/>
              </a:ext>
            </a:extLst>
          </p:cNvPr>
          <p:cNvGrpSpPr/>
          <p:nvPr/>
        </p:nvGrpSpPr>
        <p:grpSpPr>
          <a:xfrm>
            <a:off x="3190188" y="4569117"/>
            <a:ext cx="755602" cy="1299808"/>
            <a:chOff x="5609750" y="3138575"/>
            <a:chExt cx="634800" cy="1092000"/>
          </a:xfrm>
        </p:grpSpPr>
        <p:sp>
          <p:nvSpPr>
            <p:cNvPr id="51" name="Google Shape;178;p16">
              <a:extLst>
                <a:ext uri="{FF2B5EF4-FFF2-40B4-BE49-F238E27FC236}">
                  <a16:creationId xmlns:a16="http://schemas.microsoft.com/office/drawing/2014/main" id="{2648C2A2-F3E7-4BAF-927A-5D1C9C965575}"/>
                </a:ext>
              </a:extLst>
            </p:cNvPr>
            <p:cNvSpPr/>
            <p:nvPr/>
          </p:nvSpPr>
          <p:spPr>
            <a:xfrm>
              <a:off x="5609750" y="3138575"/>
              <a:ext cx="634800" cy="822675"/>
            </a:xfrm>
            <a:custGeom>
              <a:avLst/>
              <a:gdLst/>
              <a:ahLst/>
              <a:cxnLst/>
              <a:rect l="l" t="t" r="r" b="b"/>
              <a:pathLst>
                <a:path w="25392" h="32907" extrusionOk="0">
                  <a:moveTo>
                    <a:pt x="12801" y="1"/>
                  </a:moveTo>
                  <a:cubicBezTo>
                    <a:pt x="12314" y="1"/>
                    <a:pt x="11821" y="27"/>
                    <a:pt x="11323" y="79"/>
                  </a:cubicBezTo>
                  <a:cubicBezTo>
                    <a:pt x="5577" y="713"/>
                    <a:pt x="1014" y="4980"/>
                    <a:pt x="338" y="10303"/>
                  </a:cubicBezTo>
                  <a:cubicBezTo>
                    <a:pt x="0" y="13303"/>
                    <a:pt x="845" y="16345"/>
                    <a:pt x="2789" y="18669"/>
                  </a:cubicBezTo>
                  <a:cubicBezTo>
                    <a:pt x="4225" y="20443"/>
                    <a:pt x="4943" y="22682"/>
                    <a:pt x="4817" y="24964"/>
                  </a:cubicBezTo>
                  <a:lnTo>
                    <a:pt x="4817" y="25428"/>
                  </a:lnTo>
                  <a:cubicBezTo>
                    <a:pt x="4817" y="29526"/>
                    <a:pt x="8365" y="32864"/>
                    <a:pt x="12802" y="32906"/>
                  </a:cubicBezTo>
                  <a:cubicBezTo>
                    <a:pt x="12830" y="32906"/>
                    <a:pt x="12858" y="32907"/>
                    <a:pt x="12886" y="32907"/>
                  </a:cubicBezTo>
                  <a:cubicBezTo>
                    <a:pt x="17243" y="32907"/>
                    <a:pt x="20914" y="29669"/>
                    <a:pt x="20998" y="25555"/>
                  </a:cubicBezTo>
                  <a:cubicBezTo>
                    <a:pt x="21040" y="25217"/>
                    <a:pt x="20998" y="24837"/>
                    <a:pt x="20955" y="24457"/>
                  </a:cubicBezTo>
                  <a:cubicBezTo>
                    <a:pt x="20702" y="22429"/>
                    <a:pt x="21336" y="20443"/>
                    <a:pt x="22688" y="18922"/>
                  </a:cubicBezTo>
                  <a:cubicBezTo>
                    <a:pt x="24420" y="16894"/>
                    <a:pt x="25391" y="14275"/>
                    <a:pt x="25391" y="11613"/>
                  </a:cubicBezTo>
                  <a:cubicBezTo>
                    <a:pt x="25352" y="5180"/>
                    <a:pt x="19709" y="1"/>
                    <a:pt x="12801" y="1"/>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79;p16">
              <a:extLst>
                <a:ext uri="{FF2B5EF4-FFF2-40B4-BE49-F238E27FC236}">
                  <a16:creationId xmlns:a16="http://schemas.microsoft.com/office/drawing/2014/main" id="{879BAB7D-0E98-4216-AEAB-C2E574A0A869}"/>
                </a:ext>
              </a:extLst>
            </p:cNvPr>
            <p:cNvSpPr/>
            <p:nvPr/>
          </p:nvSpPr>
          <p:spPr>
            <a:xfrm>
              <a:off x="5807250" y="3453975"/>
              <a:ext cx="259150" cy="776600"/>
            </a:xfrm>
            <a:custGeom>
              <a:avLst/>
              <a:gdLst/>
              <a:ahLst/>
              <a:cxnLst/>
              <a:rect l="l" t="t" r="r" b="b"/>
              <a:pathLst>
                <a:path w="10366" h="31064" extrusionOk="0">
                  <a:moveTo>
                    <a:pt x="4902" y="1"/>
                  </a:moveTo>
                  <a:cubicBezTo>
                    <a:pt x="4542" y="1"/>
                    <a:pt x="4183" y="243"/>
                    <a:pt x="4226" y="729"/>
                  </a:cubicBezTo>
                  <a:lnTo>
                    <a:pt x="4226" y="6855"/>
                  </a:lnTo>
                  <a:lnTo>
                    <a:pt x="1226" y="2757"/>
                  </a:lnTo>
                  <a:cubicBezTo>
                    <a:pt x="1100" y="2582"/>
                    <a:pt x="900" y="2480"/>
                    <a:pt x="697" y="2480"/>
                  </a:cubicBezTo>
                  <a:cubicBezTo>
                    <a:pt x="557" y="2480"/>
                    <a:pt x="417" y="2528"/>
                    <a:pt x="296" y="2630"/>
                  </a:cubicBezTo>
                  <a:cubicBezTo>
                    <a:pt x="43" y="2842"/>
                    <a:pt x="1" y="3264"/>
                    <a:pt x="212" y="3518"/>
                  </a:cubicBezTo>
                  <a:lnTo>
                    <a:pt x="4057" y="8799"/>
                  </a:lnTo>
                  <a:cubicBezTo>
                    <a:pt x="4141" y="8883"/>
                    <a:pt x="4226" y="8968"/>
                    <a:pt x="4310" y="9010"/>
                  </a:cubicBezTo>
                  <a:lnTo>
                    <a:pt x="4395" y="30430"/>
                  </a:lnTo>
                  <a:cubicBezTo>
                    <a:pt x="4437" y="30852"/>
                    <a:pt x="4754" y="31063"/>
                    <a:pt x="5071" y="31063"/>
                  </a:cubicBezTo>
                  <a:cubicBezTo>
                    <a:pt x="5387" y="31063"/>
                    <a:pt x="5704" y="30852"/>
                    <a:pt x="5746" y="30430"/>
                  </a:cubicBezTo>
                  <a:lnTo>
                    <a:pt x="5662" y="14206"/>
                  </a:lnTo>
                  <a:lnTo>
                    <a:pt x="9929" y="9094"/>
                  </a:lnTo>
                  <a:cubicBezTo>
                    <a:pt x="10366" y="8564"/>
                    <a:pt x="9904" y="7941"/>
                    <a:pt x="9394" y="7941"/>
                  </a:cubicBezTo>
                  <a:cubicBezTo>
                    <a:pt x="9214" y="7941"/>
                    <a:pt x="9027" y="8019"/>
                    <a:pt x="8873" y="8207"/>
                  </a:cubicBezTo>
                  <a:lnTo>
                    <a:pt x="5662" y="12094"/>
                  </a:lnTo>
                  <a:lnTo>
                    <a:pt x="5577" y="729"/>
                  </a:lnTo>
                  <a:cubicBezTo>
                    <a:pt x="5620" y="243"/>
                    <a:pt x="5261" y="1"/>
                    <a:pt x="4902"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219;p18">
            <a:extLst>
              <a:ext uri="{FF2B5EF4-FFF2-40B4-BE49-F238E27FC236}">
                <a16:creationId xmlns:a16="http://schemas.microsoft.com/office/drawing/2014/main" id="{0B6A2F99-8301-4159-A0A7-364CEE9B62D8}"/>
              </a:ext>
            </a:extLst>
          </p:cNvPr>
          <p:cNvGrpSpPr/>
          <p:nvPr/>
        </p:nvGrpSpPr>
        <p:grpSpPr>
          <a:xfrm>
            <a:off x="4386148" y="4623653"/>
            <a:ext cx="993176" cy="823443"/>
            <a:chOff x="202950" y="1579375"/>
            <a:chExt cx="1537900" cy="1275075"/>
          </a:xfrm>
        </p:grpSpPr>
        <p:sp>
          <p:nvSpPr>
            <p:cNvPr id="54" name="Google Shape;220;p18">
              <a:extLst>
                <a:ext uri="{FF2B5EF4-FFF2-40B4-BE49-F238E27FC236}">
                  <a16:creationId xmlns:a16="http://schemas.microsoft.com/office/drawing/2014/main" id="{567488F9-B0FC-49F0-8805-E023D7E5F60A}"/>
                </a:ext>
              </a:extLst>
            </p:cNvPr>
            <p:cNvSpPr/>
            <p:nvPr/>
          </p:nvSpPr>
          <p:spPr>
            <a:xfrm>
              <a:off x="1221225" y="2527600"/>
              <a:ext cx="519625" cy="326850"/>
            </a:xfrm>
            <a:custGeom>
              <a:avLst/>
              <a:gdLst/>
              <a:ahLst/>
              <a:cxnLst/>
              <a:rect l="l" t="t" r="r" b="b"/>
              <a:pathLst>
                <a:path w="20785" h="13074" extrusionOk="0">
                  <a:moveTo>
                    <a:pt x="11242" y="0"/>
                  </a:moveTo>
                  <a:cubicBezTo>
                    <a:pt x="10960" y="0"/>
                    <a:pt x="10698" y="19"/>
                    <a:pt x="10425" y="38"/>
                  </a:cubicBezTo>
                  <a:cubicBezTo>
                    <a:pt x="4048" y="583"/>
                    <a:pt x="0" y="7119"/>
                    <a:pt x="2357" y="13074"/>
                  </a:cubicBezTo>
                  <a:lnTo>
                    <a:pt x="19282" y="13074"/>
                  </a:lnTo>
                  <a:cubicBezTo>
                    <a:pt x="19798" y="13074"/>
                    <a:pt x="20259" y="12726"/>
                    <a:pt x="20409" y="12229"/>
                  </a:cubicBezTo>
                  <a:cubicBezTo>
                    <a:pt x="20662" y="11355"/>
                    <a:pt x="20784" y="10463"/>
                    <a:pt x="20784" y="9561"/>
                  </a:cubicBezTo>
                  <a:cubicBezTo>
                    <a:pt x="20784" y="4283"/>
                    <a:pt x="16511" y="10"/>
                    <a:pt x="11242"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1;p18">
              <a:extLst>
                <a:ext uri="{FF2B5EF4-FFF2-40B4-BE49-F238E27FC236}">
                  <a16:creationId xmlns:a16="http://schemas.microsoft.com/office/drawing/2014/main" id="{53CAF524-F95D-41CC-9D0F-2013B83FD9C1}"/>
                </a:ext>
              </a:extLst>
            </p:cNvPr>
            <p:cNvSpPr/>
            <p:nvPr/>
          </p:nvSpPr>
          <p:spPr>
            <a:xfrm>
              <a:off x="1221225" y="2528550"/>
              <a:ext cx="388125" cy="325900"/>
            </a:xfrm>
            <a:custGeom>
              <a:avLst/>
              <a:gdLst/>
              <a:ahLst/>
              <a:cxnLst/>
              <a:rect l="l" t="t" r="r" b="b"/>
              <a:pathLst>
                <a:path w="15525" h="13036" extrusionOk="0">
                  <a:moveTo>
                    <a:pt x="10425" y="0"/>
                  </a:moveTo>
                  <a:cubicBezTo>
                    <a:pt x="4048" y="545"/>
                    <a:pt x="0" y="7081"/>
                    <a:pt x="2357" y="13036"/>
                  </a:cubicBezTo>
                  <a:lnTo>
                    <a:pt x="15177" y="13036"/>
                  </a:lnTo>
                  <a:cubicBezTo>
                    <a:pt x="15412" y="12294"/>
                    <a:pt x="15525" y="11524"/>
                    <a:pt x="15525" y="10754"/>
                  </a:cubicBezTo>
                  <a:cubicBezTo>
                    <a:pt x="15525" y="7513"/>
                    <a:pt x="13478" y="4630"/>
                    <a:pt x="10425" y="3541"/>
                  </a:cubicBezTo>
                  <a:lnTo>
                    <a:pt x="10425" y="0"/>
                  </a:ln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2;p18">
              <a:extLst>
                <a:ext uri="{FF2B5EF4-FFF2-40B4-BE49-F238E27FC236}">
                  <a16:creationId xmlns:a16="http://schemas.microsoft.com/office/drawing/2014/main" id="{2138C2DE-B9F6-441E-ACDE-E92C18AA1882}"/>
                </a:ext>
              </a:extLst>
            </p:cNvPr>
            <p:cNvSpPr/>
            <p:nvPr/>
          </p:nvSpPr>
          <p:spPr>
            <a:xfrm>
              <a:off x="202950" y="2527725"/>
              <a:ext cx="513475" cy="326725"/>
            </a:xfrm>
            <a:custGeom>
              <a:avLst/>
              <a:gdLst/>
              <a:ahLst/>
              <a:cxnLst/>
              <a:rect l="l" t="t" r="r" b="b"/>
              <a:pathLst>
                <a:path w="20539" h="13069" extrusionOk="0">
                  <a:moveTo>
                    <a:pt x="10943" y="0"/>
                  </a:moveTo>
                  <a:cubicBezTo>
                    <a:pt x="4641" y="0"/>
                    <a:pt x="0" y="6072"/>
                    <a:pt x="1783" y="12224"/>
                  </a:cubicBezTo>
                  <a:cubicBezTo>
                    <a:pt x="1933" y="12721"/>
                    <a:pt x="2393" y="13069"/>
                    <a:pt x="2910" y="13069"/>
                  </a:cubicBezTo>
                  <a:lnTo>
                    <a:pt x="19843" y="13069"/>
                  </a:lnTo>
                  <a:cubicBezTo>
                    <a:pt x="20313" y="11886"/>
                    <a:pt x="20538" y="10627"/>
                    <a:pt x="20510" y="9359"/>
                  </a:cubicBezTo>
                  <a:cubicBezTo>
                    <a:pt x="20416" y="4381"/>
                    <a:pt x="16444" y="268"/>
                    <a:pt x="11466" y="14"/>
                  </a:cubicBezTo>
                  <a:cubicBezTo>
                    <a:pt x="11290" y="5"/>
                    <a:pt x="11116" y="0"/>
                    <a:pt x="10943"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3;p18">
              <a:extLst>
                <a:ext uri="{FF2B5EF4-FFF2-40B4-BE49-F238E27FC236}">
                  <a16:creationId xmlns:a16="http://schemas.microsoft.com/office/drawing/2014/main" id="{5A417A4B-80AD-472D-BDBE-A20A7FFBD186}"/>
                </a:ext>
              </a:extLst>
            </p:cNvPr>
            <p:cNvSpPr/>
            <p:nvPr/>
          </p:nvSpPr>
          <p:spPr>
            <a:xfrm>
              <a:off x="476900" y="1599450"/>
              <a:ext cx="968575" cy="1254775"/>
            </a:xfrm>
            <a:custGeom>
              <a:avLst/>
              <a:gdLst/>
              <a:ahLst/>
              <a:cxnLst/>
              <a:rect l="l" t="t" r="r" b="b"/>
              <a:pathLst>
                <a:path w="38743" h="50191" extrusionOk="0">
                  <a:moveTo>
                    <a:pt x="19376" y="0"/>
                  </a:moveTo>
                  <a:lnTo>
                    <a:pt x="1" y="17394"/>
                  </a:lnTo>
                  <a:lnTo>
                    <a:pt x="1" y="49017"/>
                  </a:lnTo>
                  <a:cubicBezTo>
                    <a:pt x="1" y="49665"/>
                    <a:pt x="527" y="50191"/>
                    <a:pt x="1175" y="50191"/>
                  </a:cubicBezTo>
                  <a:lnTo>
                    <a:pt x="38742" y="50191"/>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4;p18">
              <a:extLst>
                <a:ext uri="{FF2B5EF4-FFF2-40B4-BE49-F238E27FC236}">
                  <a16:creationId xmlns:a16="http://schemas.microsoft.com/office/drawing/2014/main" id="{22567D06-A126-4E31-8A59-F9946BBECDE5}"/>
                </a:ext>
              </a:extLst>
            </p:cNvPr>
            <p:cNvSpPr/>
            <p:nvPr/>
          </p:nvSpPr>
          <p:spPr>
            <a:xfrm>
              <a:off x="715225" y="2123975"/>
              <a:ext cx="730250" cy="730475"/>
            </a:xfrm>
            <a:custGeom>
              <a:avLst/>
              <a:gdLst/>
              <a:ahLst/>
              <a:cxnLst/>
              <a:rect l="l" t="t" r="r" b="b"/>
              <a:pathLst>
                <a:path w="29210" h="29219" extrusionOk="0">
                  <a:moveTo>
                    <a:pt x="29209" y="1"/>
                  </a:moveTo>
                  <a:lnTo>
                    <a:pt x="0" y="29219"/>
                  </a:lnTo>
                  <a:lnTo>
                    <a:pt x="29209" y="29219"/>
                  </a:lnTo>
                  <a:lnTo>
                    <a:pt x="29209"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5;p18">
              <a:extLst>
                <a:ext uri="{FF2B5EF4-FFF2-40B4-BE49-F238E27FC236}">
                  <a16:creationId xmlns:a16="http://schemas.microsoft.com/office/drawing/2014/main" id="{0805FB7F-93BE-45A1-BAA1-E03FA9885695}"/>
                </a:ext>
              </a:extLst>
            </p:cNvPr>
            <p:cNvSpPr/>
            <p:nvPr/>
          </p:nvSpPr>
          <p:spPr>
            <a:xfrm>
              <a:off x="1227800" y="2380150"/>
              <a:ext cx="118125" cy="295150"/>
            </a:xfrm>
            <a:custGeom>
              <a:avLst/>
              <a:gdLst/>
              <a:ahLst/>
              <a:cxnLst/>
              <a:rect l="l" t="t" r="r" b="b"/>
              <a:pathLst>
                <a:path w="4725" h="11806" extrusionOk="0">
                  <a:moveTo>
                    <a:pt x="1249" y="0"/>
                  </a:moveTo>
                  <a:cubicBezTo>
                    <a:pt x="564" y="0"/>
                    <a:pt x="0" y="554"/>
                    <a:pt x="0" y="1240"/>
                  </a:cubicBezTo>
                  <a:lnTo>
                    <a:pt x="0" y="11806"/>
                  </a:lnTo>
                  <a:lnTo>
                    <a:pt x="4724" y="11806"/>
                  </a:lnTo>
                  <a:lnTo>
                    <a:pt x="4724" y="1240"/>
                  </a:lnTo>
                  <a:cubicBezTo>
                    <a:pt x="4724" y="554"/>
                    <a:pt x="4170" y="0"/>
                    <a:pt x="348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6;p18">
              <a:extLst>
                <a:ext uri="{FF2B5EF4-FFF2-40B4-BE49-F238E27FC236}">
                  <a16:creationId xmlns:a16="http://schemas.microsoft.com/office/drawing/2014/main" id="{A85C2C39-E935-4692-B74D-1B7F2FE3B92D}"/>
                </a:ext>
              </a:extLst>
            </p:cNvPr>
            <p:cNvSpPr/>
            <p:nvPr/>
          </p:nvSpPr>
          <p:spPr>
            <a:xfrm>
              <a:off x="576700" y="2380150"/>
              <a:ext cx="117875" cy="295150"/>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7;p18">
              <a:extLst>
                <a:ext uri="{FF2B5EF4-FFF2-40B4-BE49-F238E27FC236}">
                  <a16:creationId xmlns:a16="http://schemas.microsoft.com/office/drawing/2014/main" id="{81714A79-F504-4C0C-8C2F-A9F1B358614F}"/>
                </a:ext>
              </a:extLst>
            </p:cNvPr>
            <p:cNvSpPr/>
            <p:nvPr/>
          </p:nvSpPr>
          <p:spPr>
            <a:xfrm>
              <a:off x="476900" y="2675275"/>
              <a:ext cx="968800" cy="179175"/>
            </a:xfrm>
            <a:custGeom>
              <a:avLst/>
              <a:gdLst/>
              <a:ahLst/>
              <a:cxnLst/>
              <a:rect l="l" t="t" r="r" b="b"/>
              <a:pathLst>
                <a:path w="38752" h="7167" extrusionOk="0">
                  <a:moveTo>
                    <a:pt x="1" y="1"/>
                  </a:moveTo>
                  <a:lnTo>
                    <a:pt x="1" y="5993"/>
                  </a:lnTo>
                  <a:cubicBezTo>
                    <a:pt x="1" y="6641"/>
                    <a:pt x="527" y="7167"/>
                    <a:pt x="1175" y="7167"/>
                  </a:cubicBezTo>
                  <a:lnTo>
                    <a:pt x="38752" y="7167"/>
                  </a:lnTo>
                  <a:lnTo>
                    <a:pt x="38752" y="1"/>
                  </a:lnTo>
                  <a:close/>
                </a:path>
              </a:pathLst>
            </a:custGeom>
            <a:solidFill>
              <a:srgbClr val="5F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8;p18">
              <a:extLst>
                <a:ext uri="{FF2B5EF4-FFF2-40B4-BE49-F238E27FC236}">
                  <a16:creationId xmlns:a16="http://schemas.microsoft.com/office/drawing/2014/main" id="{D5BBFB16-7820-4BA3-9352-FAAEDED049E6}"/>
                </a:ext>
              </a:extLst>
            </p:cNvPr>
            <p:cNvSpPr/>
            <p:nvPr/>
          </p:nvSpPr>
          <p:spPr>
            <a:xfrm>
              <a:off x="476900" y="2675275"/>
              <a:ext cx="968575" cy="178950"/>
            </a:xfrm>
            <a:custGeom>
              <a:avLst/>
              <a:gdLst/>
              <a:ahLst/>
              <a:cxnLst/>
              <a:rect l="l" t="t" r="r" b="b"/>
              <a:pathLst>
                <a:path w="38743" h="7158" extrusionOk="0">
                  <a:moveTo>
                    <a:pt x="1" y="1"/>
                  </a:moveTo>
                  <a:lnTo>
                    <a:pt x="1" y="5984"/>
                  </a:lnTo>
                  <a:cubicBezTo>
                    <a:pt x="1" y="6632"/>
                    <a:pt x="527" y="7158"/>
                    <a:pt x="1175" y="7158"/>
                  </a:cubicBezTo>
                  <a:lnTo>
                    <a:pt x="38742" y="7158"/>
                  </a:lnTo>
                  <a:lnTo>
                    <a:pt x="38742"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9;p18">
              <a:extLst>
                <a:ext uri="{FF2B5EF4-FFF2-40B4-BE49-F238E27FC236}">
                  <a16:creationId xmlns:a16="http://schemas.microsoft.com/office/drawing/2014/main" id="{032D8EFD-9518-4BB2-99E1-F2551657F518}"/>
                </a:ext>
              </a:extLst>
            </p:cNvPr>
            <p:cNvSpPr/>
            <p:nvPr/>
          </p:nvSpPr>
          <p:spPr>
            <a:xfrm>
              <a:off x="715225" y="2675275"/>
              <a:ext cx="730250" cy="178950"/>
            </a:xfrm>
            <a:custGeom>
              <a:avLst/>
              <a:gdLst/>
              <a:ahLst/>
              <a:cxnLst/>
              <a:rect l="l" t="t" r="r" b="b"/>
              <a:pathLst>
                <a:path w="29210" h="7158" extrusionOk="0">
                  <a:moveTo>
                    <a:pt x="7157" y="1"/>
                  </a:moveTo>
                  <a:lnTo>
                    <a:pt x="0" y="7158"/>
                  </a:lnTo>
                  <a:lnTo>
                    <a:pt x="29209" y="7158"/>
                  </a:lnTo>
                  <a:lnTo>
                    <a:pt x="29209"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30;p18">
              <a:extLst>
                <a:ext uri="{FF2B5EF4-FFF2-40B4-BE49-F238E27FC236}">
                  <a16:creationId xmlns:a16="http://schemas.microsoft.com/office/drawing/2014/main" id="{9557112B-28EB-4623-952C-B8873D78720F}"/>
                </a:ext>
              </a:extLst>
            </p:cNvPr>
            <p:cNvSpPr/>
            <p:nvPr/>
          </p:nvSpPr>
          <p:spPr>
            <a:xfrm>
              <a:off x="809375" y="2380150"/>
              <a:ext cx="303625" cy="474300"/>
            </a:xfrm>
            <a:custGeom>
              <a:avLst/>
              <a:gdLst/>
              <a:ahLst/>
              <a:cxnLst/>
              <a:rect l="l" t="t" r="r" b="b"/>
              <a:pathLst>
                <a:path w="12145" h="18972" extrusionOk="0">
                  <a:moveTo>
                    <a:pt x="1250" y="0"/>
                  </a:moveTo>
                  <a:cubicBezTo>
                    <a:pt x="564" y="0"/>
                    <a:pt x="1" y="554"/>
                    <a:pt x="1" y="1240"/>
                  </a:cubicBezTo>
                  <a:lnTo>
                    <a:pt x="1" y="18972"/>
                  </a:lnTo>
                  <a:lnTo>
                    <a:pt x="12144" y="18972"/>
                  </a:lnTo>
                  <a:lnTo>
                    <a:pt x="12144" y="1240"/>
                  </a:lnTo>
                  <a:cubicBezTo>
                    <a:pt x="12144" y="554"/>
                    <a:pt x="11590" y="0"/>
                    <a:pt x="1090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31;p18">
              <a:extLst>
                <a:ext uri="{FF2B5EF4-FFF2-40B4-BE49-F238E27FC236}">
                  <a16:creationId xmlns:a16="http://schemas.microsoft.com/office/drawing/2014/main" id="{72FF2671-D6F5-4828-9AB8-C1CD301FB38F}"/>
                </a:ext>
              </a:extLst>
            </p:cNvPr>
            <p:cNvSpPr/>
            <p:nvPr/>
          </p:nvSpPr>
          <p:spPr>
            <a:xfrm>
              <a:off x="476900" y="1599450"/>
              <a:ext cx="968575" cy="627175"/>
            </a:xfrm>
            <a:custGeom>
              <a:avLst/>
              <a:gdLst/>
              <a:ahLst/>
              <a:cxnLst/>
              <a:rect l="l" t="t" r="r" b="b"/>
              <a:pathLst>
                <a:path w="38743" h="25087" extrusionOk="0">
                  <a:moveTo>
                    <a:pt x="19376" y="0"/>
                  </a:moveTo>
                  <a:lnTo>
                    <a:pt x="1" y="17394"/>
                  </a:lnTo>
                  <a:lnTo>
                    <a:pt x="1" y="25086"/>
                  </a:lnTo>
                  <a:lnTo>
                    <a:pt x="19376" y="7692"/>
                  </a:lnTo>
                  <a:lnTo>
                    <a:pt x="38742" y="25086"/>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32;p18">
              <a:extLst>
                <a:ext uri="{FF2B5EF4-FFF2-40B4-BE49-F238E27FC236}">
                  <a16:creationId xmlns:a16="http://schemas.microsoft.com/office/drawing/2014/main" id="{02355371-1062-43F1-BCE0-B16F356BFDBE}"/>
                </a:ext>
              </a:extLst>
            </p:cNvPr>
            <p:cNvSpPr/>
            <p:nvPr/>
          </p:nvSpPr>
          <p:spPr>
            <a:xfrm>
              <a:off x="323575" y="1579375"/>
              <a:ext cx="1275450" cy="648050"/>
            </a:xfrm>
            <a:custGeom>
              <a:avLst/>
              <a:gdLst/>
              <a:ahLst/>
              <a:cxnLst/>
              <a:rect l="l" t="t" r="r" b="b"/>
              <a:pathLst>
                <a:path w="51018" h="25922" extrusionOk="0">
                  <a:moveTo>
                    <a:pt x="25506" y="0"/>
                  </a:moveTo>
                  <a:cubicBezTo>
                    <a:pt x="24838" y="0"/>
                    <a:pt x="24171" y="240"/>
                    <a:pt x="23640" y="719"/>
                  </a:cubicBezTo>
                  <a:lnTo>
                    <a:pt x="555" y="21447"/>
                  </a:lnTo>
                  <a:cubicBezTo>
                    <a:pt x="38" y="21907"/>
                    <a:pt x="1" y="22686"/>
                    <a:pt x="461" y="23203"/>
                  </a:cubicBezTo>
                  <a:lnTo>
                    <a:pt x="2536" y="25513"/>
                  </a:lnTo>
                  <a:cubicBezTo>
                    <a:pt x="2777" y="25784"/>
                    <a:pt x="3115" y="25921"/>
                    <a:pt x="3454" y="25921"/>
                  </a:cubicBezTo>
                  <a:cubicBezTo>
                    <a:pt x="3750" y="25921"/>
                    <a:pt x="4047" y="25817"/>
                    <a:pt x="4283" y="25607"/>
                  </a:cubicBezTo>
                  <a:lnTo>
                    <a:pt x="25509" y="6551"/>
                  </a:lnTo>
                  <a:lnTo>
                    <a:pt x="46726" y="25607"/>
                  </a:lnTo>
                  <a:cubicBezTo>
                    <a:pt x="46962" y="25817"/>
                    <a:pt x="47259" y="25921"/>
                    <a:pt x="47556" y="25921"/>
                  </a:cubicBezTo>
                  <a:cubicBezTo>
                    <a:pt x="47896" y="25921"/>
                    <a:pt x="48236" y="25784"/>
                    <a:pt x="48482" y="25513"/>
                  </a:cubicBezTo>
                  <a:lnTo>
                    <a:pt x="50558" y="23203"/>
                  </a:lnTo>
                  <a:cubicBezTo>
                    <a:pt x="51018" y="22686"/>
                    <a:pt x="50971" y="21907"/>
                    <a:pt x="50464" y="21447"/>
                  </a:cubicBezTo>
                  <a:lnTo>
                    <a:pt x="27378" y="719"/>
                  </a:lnTo>
                  <a:cubicBezTo>
                    <a:pt x="26843" y="240"/>
                    <a:pt x="26174" y="0"/>
                    <a:pt x="25506"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33;p18">
              <a:extLst>
                <a:ext uri="{FF2B5EF4-FFF2-40B4-BE49-F238E27FC236}">
                  <a16:creationId xmlns:a16="http://schemas.microsoft.com/office/drawing/2014/main" id="{8F079C2B-6537-4611-8675-B98AC4BB5EB9}"/>
                </a:ext>
              </a:extLst>
            </p:cNvPr>
            <p:cNvSpPr/>
            <p:nvPr/>
          </p:nvSpPr>
          <p:spPr>
            <a:xfrm>
              <a:off x="1015775" y="2593800"/>
              <a:ext cx="46275" cy="71875"/>
            </a:xfrm>
            <a:custGeom>
              <a:avLst/>
              <a:gdLst/>
              <a:ahLst/>
              <a:cxnLst/>
              <a:rect l="l" t="t" r="r" b="b"/>
              <a:pathLst>
                <a:path w="1851" h="2875" extrusionOk="0">
                  <a:moveTo>
                    <a:pt x="921" y="1"/>
                  </a:moveTo>
                  <a:cubicBezTo>
                    <a:pt x="413" y="1"/>
                    <a:pt x="0" y="424"/>
                    <a:pt x="19" y="940"/>
                  </a:cubicBezTo>
                  <a:lnTo>
                    <a:pt x="19" y="1964"/>
                  </a:lnTo>
                  <a:cubicBezTo>
                    <a:pt x="19" y="2471"/>
                    <a:pt x="423" y="2875"/>
                    <a:pt x="921" y="2875"/>
                  </a:cubicBezTo>
                  <a:cubicBezTo>
                    <a:pt x="1428" y="2875"/>
                    <a:pt x="1832" y="2471"/>
                    <a:pt x="1832" y="1964"/>
                  </a:cubicBezTo>
                  <a:lnTo>
                    <a:pt x="1832" y="940"/>
                  </a:lnTo>
                  <a:cubicBezTo>
                    <a:pt x="1850" y="424"/>
                    <a:pt x="1437" y="1"/>
                    <a:pt x="921" y="1"/>
                  </a:cubicBez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34;p18">
              <a:extLst>
                <a:ext uri="{FF2B5EF4-FFF2-40B4-BE49-F238E27FC236}">
                  <a16:creationId xmlns:a16="http://schemas.microsoft.com/office/drawing/2014/main" id="{94DFF7F6-4AFD-464A-9B2B-E8CBB222C0E9}"/>
                </a:ext>
              </a:extLst>
            </p:cNvPr>
            <p:cNvSpPr/>
            <p:nvPr/>
          </p:nvSpPr>
          <p:spPr>
            <a:xfrm>
              <a:off x="827225" y="2009625"/>
              <a:ext cx="258075" cy="248250"/>
            </a:xfrm>
            <a:custGeom>
              <a:avLst/>
              <a:gdLst/>
              <a:ahLst/>
              <a:cxnLst/>
              <a:rect l="l" t="t" r="r" b="b"/>
              <a:pathLst>
                <a:path w="10323" h="9930" extrusionOk="0">
                  <a:moveTo>
                    <a:pt x="5363" y="1"/>
                  </a:moveTo>
                  <a:cubicBezTo>
                    <a:pt x="3353" y="1"/>
                    <a:pt x="1541" y="1203"/>
                    <a:pt x="771" y="3063"/>
                  </a:cubicBezTo>
                  <a:cubicBezTo>
                    <a:pt x="0" y="4922"/>
                    <a:pt x="432" y="7054"/>
                    <a:pt x="1851" y="8472"/>
                  </a:cubicBezTo>
                  <a:cubicBezTo>
                    <a:pt x="2801" y="9422"/>
                    <a:pt x="4071" y="9930"/>
                    <a:pt x="5365" y="9930"/>
                  </a:cubicBezTo>
                  <a:cubicBezTo>
                    <a:pt x="6003" y="9930"/>
                    <a:pt x="6647" y="9807"/>
                    <a:pt x="7260" y="9553"/>
                  </a:cubicBezTo>
                  <a:cubicBezTo>
                    <a:pt x="9120" y="8782"/>
                    <a:pt x="10322" y="6970"/>
                    <a:pt x="10322" y="4960"/>
                  </a:cubicBezTo>
                  <a:cubicBezTo>
                    <a:pt x="10322" y="2217"/>
                    <a:pt x="8106" y="1"/>
                    <a:pt x="536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35;p18">
              <a:extLst>
                <a:ext uri="{FF2B5EF4-FFF2-40B4-BE49-F238E27FC236}">
                  <a16:creationId xmlns:a16="http://schemas.microsoft.com/office/drawing/2014/main" id="{77307FEF-4C04-4B96-A567-1E796146B2D0}"/>
                </a:ext>
              </a:extLst>
            </p:cNvPr>
            <p:cNvSpPr/>
            <p:nvPr/>
          </p:nvSpPr>
          <p:spPr>
            <a:xfrm>
              <a:off x="1235775" y="2642175"/>
              <a:ext cx="355775" cy="212275"/>
            </a:xfrm>
            <a:custGeom>
              <a:avLst/>
              <a:gdLst/>
              <a:ahLst/>
              <a:cxnLst/>
              <a:rect l="l" t="t" r="r" b="b"/>
              <a:pathLst>
                <a:path w="14231" h="8491" extrusionOk="0">
                  <a:moveTo>
                    <a:pt x="7316" y="1"/>
                  </a:moveTo>
                  <a:cubicBezTo>
                    <a:pt x="7155" y="1"/>
                    <a:pt x="6992" y="7"/>
                    <a:pt x="6828" y="19"/>
                  </a:cubicBezTo>
                  <a:cubicBezTo>
                    <a:pt x="2658" y="339"/>
                    <a:pt x="0" y="4603"/>
                    <a:pt x="1541" y="8491"/>
                  </a:cubicBezTo>
                  <a:lnTo>
                    <a:pt x="12201" y="8491"/>
                  </a:lnTo>
                  <a:cubicBezTo>
                    <a:pt x="12745" y="8482"/>
                    <a:pt x="13215" y="8106"/>
                    <a:pt x="13346" y="7580"/>
                  </a:cubicBezTo>
                  <a:cubicBezTo>
                    <a:pt x="14230" y="3665"/>
                    <a:pt x="11241" y="1"/>
                    <a:pt x="7316" y="1"/>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219;p18">
            <a:extLst>
              <a:ext uri="{FF2B5EF4-FFF2-40B4-BE49-F238E27FC236}">
                <a16:creationId xmlns:a16="http://schemas.microsoft.com/office/drawing/2014/main" id="{AB5DB8D8-A25B-4339-9E57-D0BA1220C7F3}"/>
              </a:ext>
            </a:extLst>
          </p:cNvPr>
          <p:cNvGrpSpPr/>
          <p:nvPr/>
        </p:nvGrpSpPr>
        <p:grpSpPr>
          <a:xfrm>
            <a:off x="8647412" y="4562180"/>
            <a:ext cx="993176" cy="823443"/>
            <a:chOff x="202950" y="1579375"/>
            <a:chExt cx="1537900" cy="1275075"/>
          </a:xfrm>
        </p:grpSpPr>
        <p:sp>
          <p:nvSpPr>
            <p:cNvPr id="71" name="Google Shape;220;p18">
              <a:extLst>
                <a:ext uri="{FF2B5EF4-FFF2-40B4-BE49-F238E27FC236}">
                  <a16:creationId xmlns:a16="http://schemas.microsoft.com/office/drawing/2014/main" id="{875AF3AE-40DB-44DF-AAB9-7E422914518E}"/>
                </a:ext>
              </a:extLst>
            </p:cNvPr>
            <p:cNvSpPr/>
            <p:nvPr/>
          </p:nvSpPr>
          <p:spPr>
            <a:xfrm>
              <a:off x="1221225" y="2527600"/>
              <a:ext cx="519625" cy="326850"/>
            </a:xfrm>
            <a:custGeom>
              <a:avLst/>
              <a:gdLst/>
              <a:ahLst/>
              <a:cxnLst/>
              <a:rect l="l" t="t" r="r" b="b"/>
              <a:pathLst>
                <a:path w="20785" h="13074" extrusionOk="0">
                  <a:moveTo>
                    <a:pt x="11242" y="0"/>
                  </a:moveTo>
                  <a:cubicBezTo>
                    <a:pt x="10960" y="0"/>
                    <a:pt x="10698" y="19"/>
                    <a:pt x="10425" y="38"/>
                  </a:cubicBezTo>
                  <a:cubicBezTo>
                    <a:pt x="4048" y="583"/>
                    <a:pt x="0" y="7119"/>
                    <a:pt x="2357" y="13074"/>
                  </a:cubicBezTo>
                  <a:lnTo>
                    <a:pt x="19282" y="13074"/>
                  </a:lnTo>
                  <a:cubicBezTo>
                    <a:pt x="19798" y="13074"/>
                    <a:pt x="20259" y="12726"/>
                    <a:pt x="20409" y="12229"/>
                  </a:cubicBezTo>
                  <a:cubicBezTo>
                    <a:pt x="20662" y="11355"/>
                    <a:pt x="20784" y="10463"/>
                    <a:pt x="20784" y="9561"/>
                  </a:cubicBezTo>
                  <a:cubicBezTo>
                    <a:pt x="20784" y="4283"/>
                    <a:pt x="16511" y="10"/>
                    <a:pt x="11242"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21;p18">
              <a:extLst>
                <a:ext uri="{FF2B5EF4-FFF2-40B4-BE49-F238E27FC236}">
                  <a16:creationId xmlns:a16="http://schemas.microsoft.com/office/drawing/2014/main" id="{A6D1950F-7813-462E-992E-56EDD05C7CF6}"/>
                </a:ext>
              </a:extLst>
            </p:cNvPr>
            <p:cNvSpPr/>
            <p:nvPr/>
          </p:nvSpPr>
          <p:spPr>
            <a:xfrm>
              <a:off x="1221225" y="2528550"/>
              <a:ext cx="388125" cy="325900"/>
            </a:xfrm>
            <a:custGeom>
              <a:avLst/>
              <a:gdLst/>
              <a:ahLst/>
              <a:cxnLst/>
              <a:rect l="l" t="t" r="r" b="b"/>
              <a:pathLst>
                <a:path w="15525" h="13036" extrusionOk="0">
                  <a:moveTo>
                    <a:pt x="10425" y="0"/>
                  </a:moveTo>
                  <a:cubicBezTo>
                    <a:pt x="4048" y="545"/>
                    <a:pt x="0" y="7081"/>
                    <a:pt x="2357" y="13036"/>
                  </a:cubicBezTo>
                  <a:lnTo>
                    <a:pt x="15177" y="13036"/>
                  </a:lnTo>
                  <a:cubicBezTo>
                    <a:pt x="15412" y="12294"/>
                    <a:pt x="15525" y="11524"/>
                    <a:pt x="15525" y="10754"/>
                  </a:cubicBezTo>
                  <a:cubicBezTo>
                    <a:pt x="15525" y="7513"/>
                    <a:pt x="13478" y="4630"/>
                    <a:pt x="10425" y="3541"/>
                  </a:cubicBezTo>
                  <a:lnTo>
                    <a:pt x="10425" y="0"/>
                  </a:ln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22;p18">
              <a:extLst>
                <a:ext uri="{FF2B5EF4-FFF2-40B4-BE49-F238E27FC236}">
                  <a16:creationId xmlns:a16="http://schemas.microsoft.com/office/drawing/2014/main" id="{58A8FE04-B40B-4B2D-8FFC-0931EE2AEFE7}"/>
                </a:ext>
              </a:extLst>
            </p:cNvPr>
            <p:cNvSpPr/>
            <p:nvPr/>
          </p:nvSpPr>
          <p:spPr>
            <a:xfrm>
              <a:off x="202950" y="2527725"/>
              <a:ext cx="513475" cy="326725"/>
            </a:xfrm>
            <a:custGeom>
              <a:avLst/>
              <a:gdLst/>
              <a:ahLst/>
              <a:cxnLst/>
              <a:rect l="l" t="t" r="r" b="b"/>
              <a:pathLst>
                <a:path w="20539" h="13069" extrusionOk="0">
                  <a:moveTo>
                    <a:pt x="10943" y="0"/>
                  </a:moveTo>
                  <a:cubicBezTo>
                    <a:pt x="4641" y="0"/>
                    <a:pt x="0" y="6072"/>
                    <a:pt x="1783" y="12224"/>
                  </a:cubicBezTo>
                  <a:cubicBezTo>
                    <a:pt x="1933" y="12721"/>
                    <a:pt x="2393" y="13069"/>
                    <a:pt x="2910" y="13069"/>
                  </a:cubicBezTo>
                  <a:lnTo>
                    <a:pt x="19843" y="13069"/>
                  </a:lnTo>
                  <a:cubicBezTo>
                    <a:pt x="20313" y="11886"/>
                    <a:pt x="20538" y="10627"/>
                    <a:pt x="20510" y="9359"/>
                  </a:cubicBezTo>
                  <a:cubicBezTo>
                    <a:pt x="20416" y="4381"/>
                    <a:pt x="16444" y="268"/>
                    <a:pt x="11466" y="14"/>
                  </a:cubicBezTo>
                  <a:cubicBezTo>
                    <a:pt x="11290" y="5"/>
                    <a:pt x="11116" y="0"/>
                    <a:pt x="10943"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23;p18">
              <a:extLst>
                <a:ext uri="{FF2B5EF4-FFF2-40B4-BE49-F238E27FC236}">
                  <a16:creationId xmlns:a16="http://schemas.microsoft.com/office/drawing/2014/main" id="{4E5C0B1F-3392-45F8-9E31-536DA24DB0A7}"/>
                </a:ext>
              </a:extLst>
            </p:cNvPr>
            <p:cNvSpPr/>
            <p:nvPr/>
          </p:nvSpPr>
          <p:spPr>
            <a:xfrm>
              <a:off x="476900" y="1599450"/>
              <a:ext cx="968575" cy="1254775"/>
            </a:xfrm>
            <a:custGeom>
              <a:avLst/>
              <a:gdLst/>
              <a:ahLst/>
              <a:cxnLst/>
              <a:rect l="l" t="t" r="r" b="b"/>
              <a:pathLst>
                <a:path w="38743" h="50191" extrusionOk="0">
                  <a:moveTo>
                    <a:pt x="19376" y="0"/>
                  </a:moveTo>
                  <a:lnTo>
                    <a:pt x="1" y="17394"/>
                  </a:lnTo>
                  <a:lnTo>
                    <a:pt x="1" y="49017"/>
                  </a:lnTo>
                  <a:cubicBezTo>
                    <a:pt x="1" y="49665"/>
                    <a:pt x="527" y="50191"/>
                    <a:pt x="1175" y="50191"/>
                  </a:cubicBezTo>
                  <a:lnTo>
                    <a:pt x="38742" y="50191"/>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24;p18">
              <a:extLst>
                <a:ext uri="{FF2B5EF4-FFF2-40B4-BE49-F238E27FC236}">
                  <a16:creationId xmlns:a16="http://schemas.microsoft.com/office/drawing/2014/main" id="{342E7AF9-CDD3-48C3-A3C8-88705AC94E2A}"/>
                </a:ext>
              </a:extLst>
            </p:cNvPr>
            <p:cNvSpPr/>
            <p:nvPr/>
          </p:nvSpPr>
          <p:spPr>
            <a:xfrm>
              <a:off x="715225" y="2123975"/>
              <a:ext cx="730250" cy="730475"/>
            </a:xfrm>
            <a:custGeom>
              <a:avLst/>
              <a:gdLst/>
              <a:ahLst/>
              <a:cxnLst/>
              <a:rect l="l" t="t" r="r" b="b"/>
              <a:pathLst>
                <a:path w="29210" h="29219" extrusionOk="0">
                  <a:moveTo>
                    <a:pt x="29209" y="1"/>
                  </a:moveTo>
                  <a:lnTo>
                    <a:pt x="0" y="29219"/>
                  </a:lnTo>
                  <a:lnTo>
                    <a:pt x="29209" y="29219"/>
                  </a:lnTo>
                  <a:lnTo>
                    <a:pt x="29209"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25;p18">
              <a:extLst>
                <a:ext uri="{FF2B5EF4-FFF2-40B4-BE49-F238E27FC236}">
                  <a16:creationId xmlns:a16="http://schemas.microsoft.com/office/drawing/2014/main" id="{751E9976-0395-4E3D-B708-FC531740C845}"/>
                </a:ext>
              </a:extLst>
            </p:cNvPr>
            <p:cNvSpPr/>
            <p:nvPr/>
          </p:nvSpPr>
          <p:spPr>
            <a:xfrm>
              <a:off x="1227800" y="2380150"/>
              <a:ext cx="118125" cy="295150"/>
            </a:xfrm>
            <a:custGeom>
              <a:avLst/>
              <a:gdLst/>
              <a:ahLst/>
              <a:cxnLst/>
              <a:rect l="l" t="t" r="r" b="b"/>
              <a:pathLst>
                <a:path w="4725" h="11806" extrusionOk="0">
                  <a:moveTo>
                    <a:pt x="1249" y="0"/>
                  </a:moveTo>
                  <a:cubicBezTo>
                    <a:pt x="564" y="0"/>
                    <a:pt x="0" y="554"/>
                    <a:pt x="0" y="1240"/>
                  </a:cubicBezTo>
                  <a:lnTo>
                    <a:pt x="0" y="11806"/>
                  </a:lnTo>
                  <a:lnTo>
                    <a:pt x="4724" y="11806"/>
                  </a:lnTo>
                  <a:lnTo>
                    <a:pt x="4724" y="1240"/>
                  </a:lnTo>
                  <a:cubicBezTo>
                    <a:pt x="4724" y="554"/>
                    <a:pt x="4170" y="0"/>
                    <a:pt x="348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26;p18">
              <a:extLst>
                <a:ext uri="{FF2B5EF4-FFF2-40B4-BE49-F238E27FC236}">
                  <a16:creationId xmlns:a16="http://schemas.microsoft.com/office/drawing/2014/main" id="{CDA6926F-7CB2-4D6C-87C4-675E8A7FB4E5}"/>
                </a:ext>
              </a:extLst>
            </p:cNvPr>
            <p:cNvSpPr/>
            <p:nvPr/>
          </p:nvSpPr>
          <p:spPr>
            <a:xfrm>
              <a:off x="576700" y="2380150"/>
              <a:ext cx="117875" cy="295150"/>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7;p18">
              <a:extLst>
                <a:ext uri="{FF2B5EF4-FFF2-40B4-BE49-F238E27FC236}">
                  <a16:creationId xmlns:a16="http://schemas.microsoft.com/office/drawing/2014/main" id="{440F8375-091A-4208-B925-7F60761319DF}"/>
                </a:ext>
              </a:extLst>
            </p:cNvPr>
            <p:cNvSpPr/>
            <p:nvPr/>
          </p:nvSpPr>
          <p:spPr>
            <a:xfrm>
              <a:off x="476900" y="2675275"/>
              <a:ext cx="968800" cy="179175"/>
            </a:xfrm>
            <a:custGeom>
              <a:avLst/>
              <a:gdLst/>
              <a:ahLst/>
              <a:cxnLst/>
              <a:rect l="l" t="t" r="r" b="b"/>
              <a:pathLst>
                <a:path w="38752" h="7167" extrusionOk="0">
                  <a:moveTo>
                    <a:pt x="1" y="1"/>
                  </a:moveTo>
                  <a:lnTo>
                    <a:pt x="1" y="5993"/>
                  </a:lnTo>
                  <a:cubicBezTo>
                    <a:pt x="1" y="6641"/>
                    <a:pt x="527" y="7167"/>
                    <a:pt x="1175" y="7167"/>
                  </a:cubicBezTo>
                  <a:lnTo>
                    <a:pt x="38752" y="7167"/>
                  </a:lnTo>
                  <a:lnTo>
                    <a:pt x="38752" y="1"/>
                  </a:lnTo>
                  <a:close/>
                </a:path>
              </a:pathLst>
            </a:custGeom>
            <a:solidFill>
              <a:srgbClr val="5F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8;p18">
              <a:extLst>
                <a:ext uri="{FF2B5EF4-FFF2-40B4-BE49-F238E27FC236}">
                  <a16:creationId xmlns:a16="http://schemas.microsoft.com/office/drawing/2014/main" id="{ACBBCDBD-04A5-4F4B-8E8C-1DB866CD0178}"/>
                </a:ext>
              </a:extLst>
            </p:cNvPr>
            <p:cNvSpPr/>
            <p:nvPr/>
          </p:nvSpPr>
          <p:spPr>
            <a:xfrm>
              <a:off x="476900" y="2675275"/>
              <a:ext cx="968575" cy="178950"/>
            </a:xfrm>
            <a:custGeom>
              <a:avLst/>
              <a:gdLst/>
              <a:ahLst/>
              <a:cxnLst/>
              <a:rect l="l" t="t" r="r" b="b"/>
              <a:pathLst>
                <a:path w="38743" h="7158" extrusionOk="0">
                  <a:moveTo>
                    <a:pt x="1" y="1"/>
                  </a:moveTo>
                  <a:lnTo>
                    <a:pt x="1" y="5984"/>
                  </a:lnTo>
                  <a:cubicBezTo>
                    <a:pt x="1" y="6632"/>
                    <a:pt x="527" y="7158"/>
                    <a:pt x="1175" y="7158"/>
                  </a:cubicBezTo>
                  <a:lnTo>
                    <a:pt x="38742" y="7158"/>
                  </a:lnTo>
                  <a:lnTo>
                    <a:pt x="38742"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9;p18">
              <a:extLst>
                <a:ext uri="{FF2B5EF4-FFF2-40B4-BE49-F238E27FC236}">
                  <a16:creationId xmlns:a16="http://schemas.microsoft.com/office/drawing/2014/main" id="{A542818B-414D-4397-85A2-00FB206B184F}"/>
                </a:ext>
              </a:extLst>
            </p:cNvPr>
            <p:cNvSpPr/>
            <p:nvPr/>
          </p:nvSpPr>
          <p:spPr>
            <a:xfrm>
              <a:off x="715225" y="2675275"/>
              <a:ext cx="730250" cy="178950"/>
            </a:xfrm>
            <a:custGeom>
              <a:avLst/>
              <a:gdLst/>
              <a:ahLst/>
              <a:cxnLst/>
              <a:rect l="l" t="t" r="r" b="b"/>
              <a:pathLst>
                <a:path w="29210" h="7158" extrusionOk="0">
                  <a:moveTo>
                    <a:pt x="7157" y="1"/>
                  </a:moveTo>
                  <a:lnTo>
                    <a:pt x="0" y="7158"/>
                  </a:lnTo>
                  <a:lnTo>
                    <a:pt x="29209" y="7158"/>
                  </a:lnTo>
                  <a:lnTo>
                    <a:pt x="29209"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30;p18">
              <a:extLst>
                <a:ext uri="{FF2B5EF4-FFF2-40B4-BE49-F238E27FC236}">
                  <a16:creationId xmlns:a16="http://schemas.microsoft.com/office/drawing/2014/main" id="{EE1D7B4D-2166-45AD-AB4E-FEB401F022B9}"/>
                </a:ext>
              </a:extLst>
            </p:cNvPr>
            <p:cNvSpPr/>
            <p:nvPr/>
          </p:nvSpPr>
          <p:spPr>
            <a:xfrm>
              <a:off x="809375" y="2380150"/>
              <a:ext cx="303625" cy="474300"/>
            </a:xfrm>
            <a:custGeom>
              <a:avLst/>
              <a:gdLst/>
              <a:ahLst/>
              <a:cxnLst/>
              <a:rect l="l" t="t" r="r" b="b"/>
              <a:pathLst>
                <a:path w="12145" h="18972" extrusionOk="0">
                  <a:moveTo>
                    <a:pt x="1250" y="0"/>
                  </a:moveTo>
                  <a:cubicBezTo>
                    <a:pt x="564" y="0"/>
                    <a:pt x="1" y="554"/>
                    <a:pt x="1" y="1240"/>
                  </a:cubicBezTo>
                  <a:lnTo>
                    <a:pt x="1" y="18972"/>
                  </a:lnTo>
                  <a:lnTo>
                    <a:pt x="12144" y="18972"/>
                  </a:lnTo>
                  <a:lnTo>
                    <a:pt x="12144" y="1240"/>
                  </a:lnTo>
                  <a:cubicBezTo>
                    <a:pt x="12144" y="554"/>
                    <a:pt x="11590" y="0"/>
                    <a:pt x="1090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31;p18">
              <a:extLst>
                <a:ext uri="{FF2B5EF4-FFF2-40B4-BE49-F238E27FC236}">
                  <a16:creationId xmlns:a16="http://schemas.microsoft.com/office/drawing/2014/main" id="{4B6035EB-CFB0-4A87-B800-812023B96DFF}"/>
                </a:ext>
              </a:extLst>
            </p:cNvPr>
            <p:cNvSpPr/>
            <p:nvPr/>
          </p:nvSpPr>
          <p:spPr>
            <a:xfrm>
              <a:off x="476900" y="1599450"/>
              <a:ext cx="968575" cy="627175"/>
            </a:xfrm>
            <a:custGeom>
              <a:avLst/>
              <a:gdLst/>
              <a:ahLst/>
              <a:cxnLst/>
              <a:rect l="l" t="t" r="r" b="b"/>
              <a:pathLst>
                <a:path w="38743" h="25087" extrusionOk="0">
                  <a:moveTo>
                    <a:pt x="19376" y="0"/>
                  </a:moveTo>
                  <a:lnTo>
                    <a:pt x="1" y="17394"/>
                  </a:lnTo>
                  <a:lnTo>
                    <a:pt x="1" y="25086"/>
                  </a:lnTo>
                  <a:lnTo>
                    <a:pt x="19376" y="7692"/>
                  </a:lnTo>
                  <a:lnTo>
                    <a:pt x="38742" y="25086"/>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32;p18">
              <a:extLst>
                <a:ext uri="{FF2B5EF4-FFF2-40B4-BE49-F238E27FC236}">
                  <a16:creationId xmlns:a16="http://schemas.microsoft.com/office/drawing/2014/main" id="{3DCB4F54-532D-4CD7-8322-46B388267B6F}"/>
                </a:ext>
              </a:extLst>
            </p:cNvPr>
            <p:cNvSpPr/>
            <p:nvPr/>
          </p:nvSpPr>
          <p:spPr>
            <a:xfrm>
              <a:off x="323575" y="1579375"/>
              <a:ext cx="1275450" cy="648050"/>
            </a:xfrm>
            <a:custGeom>
              <a:avLst/>
              <a:gdLst/>
              <a:ahLst/>
              <a:cxnLst/>
              <a:rect l="l" t="t" r="r" b="b"/>
              <a:pathLst>
                <a:path w="51018" h="25922" extrusionOk="0">
                  <a:moveTo>
                    <a:pt x="25506" y="0"/>
                  </a:moveTo>
                  <a:cubicBezTo>
                    <a:pt x="24838" y="0"/>
                    <a:pt x="24171" y="240"/>
                    <a:pt x="23640" y="719"/>
                  </a:cubicBezTo>
                  <a:lnTo>
                    <a:pt x="555" y="21447"/>
                  </a:lnTo>
                  <a:cubicBezTo>
                    <a:pt x="38" y="21907"/>
                    <a:pt x="1" y="22686"/>
                    <a:pt x="461" y="23203"/>
                  </a:cubicBezTo>
                  <a:lnTo>
                    <a:pt x="2536" y="25513"/>
                  </a:lnTo>
                  <a:cubicBezTo>
                    <a:pt x="2777" y="25784"/>
                    <a:pt x="3115" y="25921"/>
                    <a:pt x="3454" y="25921"/>
                  </a:cubicBezTo>
                  <a:cubicBezTo>
                    <a:pt x="3750" y="25921"/>
                    <a:pt x="4047" y="25817"/>
                    <a:pt x="4283" y="25607"/>
                  </a:cubicBezTo>
                  <a:lnTo>
                    <a:pt x="25509" y="6551"/>
                  </a:lnTo>
                  <a:lnTo>
                    <a:pt x="46726" y="25607"/>
                  </a:lnTo>
                  <a:cubicBezTo>
                    <a:pt x="46962" y="25817"/>
                    <a:pt x="47259" y="25921"/>
                    <a:pt x="47556" y="25921"/>
                  </a:cubicBezTo>
                  <a:cubicBezTo>
                    <a:pt x="47896" y="25921"/>
                    <a:pt x="48236" y="25784"/>
                    <a:pt x="48482" y="25513"/>
                  </a:cubicBezTo>
                  <a:lnTo>
                    <a:pt x="50558" y="23203"/>
                  </a:lnTo>
                  <a:cubicBezTo>
                    <a:pt x="51018" y="22686"/>
                    <a:pt x="50971" y="21907"/>
                    <a:pt x="50464" y="21447"/>
                  </a:cubicBezTo>
                  <a:lnTo>
                    <a:pt x="27378" y="719"/>
                  </a:lnTo>
                  <a:cubicBezTo>
                    <a:pt x="26843" y="240"/>
                    <a:pt x="26174" y="0"/>
                    <a:pt x="25506"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33;p18">
              <a:extLst>
                <a:ext uri="{FF2B5EF4-FFF2-40B4-BE49-F238E27FC236}">
                  <a16:creationId xmlns:a16="http://schemas.microsoft.com/office/drawing/2014/main" id="{8BD80BB0-0D53-4465-B620-E62A24D7AB1A}"/>
                </a:ext>
              </a:extLst>
            </p:cNvPr>
            <p:cNvSpPr/>
            <p:nvPr/>
          </p:nvSpPr>
          <p:spPr>
            <a:xfrm>
              <a:off x="1015775" y="2593800"/>
              <a:ext cx="46275" cy="71875"/>
            </a:xfrm>
            <a:custGeom>
              <a:avLst/>
              <a:gdLst/>
              <a:ahLst/>
              <a:cxnLst/>
              <a:rect l="l" t="t" r="r" b="b"/>
              <a:pathLst>
                <a:path w="1851" h="2875" extrusionOk="0">
                  <a:moveTo>
                    <a:pt x="921" y="1"/>
                  </a:moveTo>
                  <a:cubicBezTo>
                    <a:pt x="413" y="1"/>
                    <a:pt x="0" y="424"/>
                    <a:pt x="19" y="940"/>
                  </a:cubicBezTo>
                  <a:lnTo>
                    <a:pt x="19" y="1964"/>
                  </a:lnTo>
                  <a:cubicBezTo>
                    <a:pt x="19" y="2471"/>
                    <a:pt x="423" y="2875"/>
                    <a:pt x="921" y="2875"/>
                  </a:cubicBezTo>
                  <a:cubicBezTo>
                    <a:pt x="1428" y="2875"/>
                    <a:pt x="1832" y="2471"/>
                    <a:pt x="1832" y="1964"/>
                  </a:cubicBezTo>
                  <a:lnTo>
                    <a:pt x="1832" y="940"/>
                  </a:lnTo>
                  <a:cubicBezTo>
                    <a:pt x="1850" y="424"/>
                    <a:pt x="1437" y="1"/>
                    <a:pt x="921" y="1"/>
                  </a:cubicBez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34;p18">
              <a:extLst>
                <a:ext uri="{FF2B5EF4-FFF2-40B4-BE49-F238E27FC236}">
                  <a16:creationId xmlns:a16="http://schemas.microsoft.com/office/drawing/2014/main" id="{A07B4CB6-0218-46E0-8276-9AF4CFDCCFEA}"/>
                </a:ext>
              </a:extLst>
            </p:cNvPr>
            <p:cNvSpPr/>
            <p:nvPr/>
          </p:nvSpPr>
          <p:spPr>
            <a:xfrm>
              <a:off x="827225" y="2009625"/>
              <a:ext cx="258075" cy="248250"/>
            </a:xfrm>
            <a:custGeom>
              <a:avLst/>
              <a:gdLst/>
              <a:ahLst/>
              <a:cxnLst/>
              <a:rect l="l" t="t" r="r" b="b"/>
              <a:pathLst>
                <a:path w="10323" h="9930" extrusionOk="0">
                  <a:moveTo>
                    <a:pt x="5363" y="1"/>
                  </a:moveTo>
                  <a:cubicBezTo>
                    <a:pt x="3353" y="1"/>
                    <a:pt x="1541" y="1203"/>
                    <a:pt x="771" y="3063"/>
                  </a:cubicBezTo>
                  <a:cubicBezTo>
                    <a:pt x="0" y="4922"/>
                    <a:pt x="432" y="7054"/>
                    <a:pt x="1851" y="8472"/>
                  </a:cubicBezTo>
                  <a:cubicBezTo>
                    <a:pt x="2801" y="9422"/>
                    <a:pt x="4071" y="9930"/>
                    <a:pt x="5365" y="9930"/>
                  </a:cubicBezTo>
                  <a:cubicBezTo>
                    <a:pt x="6003" y="9930"/>
                    <a:pt x="6647" y="9807"/>
                    <a:pt x="7260" y="9553"/>
                  </a:cubicBezTo>
                  <a:cubicBezTo>
                    <a:pt x="9120" y="8782"/>
                    <a:pt x="10322" y="6970"/>
                    <a:pt x="10322" y="4960"/>
                  </a:cubicBezTo>
                  <a:cubicBezTo>
                    <a:pt x="10322" y="2217"/>
                    <a:pt x="8106" y="1"/>
                    <a:pt x="536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35;p18">
              <a:extLst>
                <a:ext uri="{FF2B5EF4-FFF2-40B4-BE49-F238E27FC236}">
                  <a16:creationId xmlns:a16="http://schemas.microsoft.com/office/drawing/2014/main" id="{C50620F1-3744-4D5C-A254-7302BF4CE1E1}"/>
                </a:ext>
              </a:extLst>
            </p:cNvPr>
            <p:cNvSpPr/>
            <p:nvPr/>
          </p:nvSpPr>
          <p:spPr>
            <a:xfrm>
              <a:off x="1235775" y="2642175"/>
              <a:ext cx="355775" cy="212275"/>
            </a:xfrm>
            <a:custGeom>
              <a:avLst/>
              <a:gdLst/>
              <a:ahLst/>
              <a:cxnLst/>
              <a:rect l="l" t="t" r="r" b="b"/>
              <a:pathLst>
                <a:path w="14231" h="8491" extrusionOk="0">
                  <a:moveTo>
                    <a:pt x="7316" y="1"/>
                  </a:moveTo>
                  <a:cubicBezTo>
                    <a:pt x="7155" y="1"/>
                    <a:pt x="6992" y="7"/>
                    <a:pt x="6828" y="19"/>
                  </a:cubicBezTo>
                  <a:cubicBezTo>
                    <a:pt x="2658" y="339"/>
                    <a:pt x="0" y="4603"/>
                    <a:pt x="1541" y="8491"/>
                  </a:cubicBezTo>
                  <a:lnTo>
                    <a:pt x="12201" y="8491"/>
                  </a:lnTo>
                  <a:cubicBezTo>
                    <a:pt x="12745" y="8482"/>
                    <a:pt x="13215" y="8106"/>
                    <a:pt x="13346" y="7580"/>
                  </a:cubicBezTo>
                  <a:cubicBezTo>
                    <a:pt x="14230" y="3665"/>
                    <a:pt x="11241" y="1"/>
                    <a:pt x="7316" y="1"/>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9" name="Google Shape;359;p20"/>
          <p:cNvSpPr/>
          <p:nvPr/>
        </p:nvSpPr>
        <p:spPr>
          <a:xfrm>
            <a:off x="2637549" y="3398959"/>
            <a:ext cx="4010159" cy="1595803"/>
          </a:xfrm>
          <a:custGeom>
            <a:avLst/>
            <a:gdLst/>
            <a:ahLst/>
            <a:cxnLst/>
            <a:rect l="l" t="t" r="r" b="b"/>
            <a:pathLst>
              <a:path w="247007" h="98294" extrusionOk="0">
                <a:moveTo>
                  <a:pt x="168103" y="1"/>
                </a:moveTo>
                <a:cubicBezTo>
                  <a:pt x="166328" y="1"/>
                  <a:pt x="164550" y="734"/>
                  <a:pt x="163185" y="2207"/>
                </a:cubicBezTo>
                <a:lnTo>
                  <a:pt x="141106" y="26046"/>
                </a:lnTo>
                <a:cubicBezTo>
                  <a:pt x="140840" y="26332"/>
                  <a:pt x="140493" y="26477"/>
                  <a:pt x="140144" y="26477"/>
                </a:cubicBezTo>
                <a:cubicBezTo>
                  <a:pt x="139834" y="26477"/>
                  <a:pt x="139522" y="26363"/>
                  <a:pt x="139267" y="26131"/>
                </a:cubicBezTo>
                <a:lnTo>
                  <a:pt x="122255" y="9365"/>
                </a:lnTo>
                <a:cubicBezTo>
                  <a:pt x="121015" y="8143"/>
                  <a:pt x="119386" y="7519"/>
                  <a:pt x="117748" y="7519"/>
                </a:cubicBezTo>
                <a:cubicBezTo>
                  <a:pt x="116411" y="7519"/>
                  <a:pt x="115068" y="7935"/>
                  <a:pt x="113926" y="8782"/>
                </a:cubicBezTo>
                <a:lnTo>
                  <a:pt x="100257" y="18925"/>
                </a:lnTo>
                <a:cubicBezTo>
                  <a:pt x="100061" y="19170"/>
                  <a:pt x="99786" y="19339"/>
                  <a:pt x="99480" y="19403"/>
                </a:cubicBezTo>
                <a:lnTo>
                  <a:pt x="83820" y="2496"/>
                </a:lnTo>
                <a:cubicBezTo>
                  <a:pt x="82457" y="1024"/>
                  <a:pt x="80678" y="290"/>
                  <a:pt x="78903" y="290"/>
                </a:cubicBezTo>
                <a:cubicBezTo>
                  <a:pt x="77078" y="290"/>
                  <a:pt x="75255" y="1065"/>
                  <a:pt x="73888" y="2611"/>
                </a:cubicBezTo>
                <a:lnTo>
                  <a:pt x="62720" y="15241"/>
                </a:lnTo>
                <a:cubicBezTo>
                  <a:pt x="61788" y="16295"/>
                  <a:pt x="60242" y="16628"/>
                  <a:pt x="58659" y="16628"/>
                </a:cubicBezTo>
                <a:cubicBezTo>
                  <a:pt x="58501" y="16628"/>
                  <a:pt x="58343" y="16624"/>
                  <a:pt x="58185" y="16618"/>
                </a:cubicBezTo>
                <a:cubicBezTo>
                  <a:pt x="58041" y="16612"/>
                  <a:pt x="57898" y="16610"/>
                  <a:pt x="57755" y="16610"/>
                </a:cubicBezTo>
                <a:cubicBezTo>
                  <a:pt x="54347" y="16610"/>
                  <a:pt x="51136" y="18214"/>
                  <a:pt x="49238" y="21065"/>
                </a:cubicBezTo>
                <a:cubicBezTo>
                  <a:pt x="37037" y="39400"/>
                  <a:pt x="1" y="97831"/>
                  <a:pt x="977" y="97831"/>
                </a:cubicBezTo>
                <a:lnTo>
                  <a:pt x="8559" y="97846"/>
                </a:lnTo>
                <a:cubicBezTo>
                  <a:pt x="8501" y="97940"/>
                  <a:pt x="8471" y="98005"/>
                  <a:pt x="8499" y="98005"/>
                </a:cubicBezTo>
                <a:lnTo>
                  <a:pt x="49285" y="97926"/>
                </a:lnTo>
                <a:lnTo>
                  <a:pt x="238508" y="98294"/>
                </a:lnTo>
                <a:cubicBezTo>
                  <a:pt x="238577" y="98294"/>
                  <a:pt x="238168" y="98035"/>
                  <a:pt x="237351" y="97558"/>
                </a:cubicBezTo>
                <a:lnTo>
                  <a:pt x="246031" y="97540"/>
                </a:lnTo>
                <a:cubicBezTo>
                  <a:pt x="247006" y="97540"/>
                  <a:pt x="209968" y="39111"/>
                  <a:pt x="197768" y="20776"/>
                </a:cubicBezTo>
                <a:cubicBezTo>
                  <a:pt x="195870" y="17923"/>
                  <a:pt x="192661" y="16321"/>
                  <a:pt x="189251" y="16321"/>
                </a:cubicBezTo>
                <a:cubicBezTo>
                  <a:pt x="189108" y="16321"/>
                  <a:pt x="188965" y="16324"/>
                  <a:pt x="188821" y="16329"/>
                </a:cubicBezTo>
                <a:cubicBezTo>
                  <a:pt x="188663" y="16335"/>
                  <a:pt x="188505" y="16339"/>
                  <a:pt x="188347" y="16339"/>
                </a:cubicBezTo>
                <a:cubicBezTo>
                  <a:pt x="186763" y="16339"/>
                  <a:pt x="185218" y="16006"/>
                  <a:pt x="184287" y="14952"/>
                </a:cubicBezTo>
                <a:lnTo>
                  <a:pt x="173117" y="2322"/>
                </a:lnTo>
                <a:cubicBezTo>
                  <a:pt x="171750" y="776"/>
                  <a:pt x="169928" y="1"/>
                  <a:pt x="168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0"/>
          <p:cNvSpPr/>
          <p:nvPr/>
        </p:nvSpPr>
        <p:spPr>
          <a:xfrm>
            <a:off x="5093353" y="3398553"/>
            <a:ext cx="525397" cy="309163"/>
          </a:xfrm>
          <a:custGeom>
            <a:avLst/>
            <a:gdLst/>
            <a:ahLst/>
            <a:cxnLst/>
            <a:rect l="l" t="t" r="r" b="b"/>
            <a:pathLst>
              <a:path w="32362" h="19043" extrusionOk="0">
                <a:moveTo>
                  <a:pt x="17214" y="1"/>
                </a:moveTo>
                <a:cubicBezTo>
                  <a:pt x="15031" y="1"/>
                  <a:pt x="12837" y="1278"/>
                  <a:pt x="10822" y="3581"/>
                </a:cubicBezTo>
                <a:lnTo>
                  <a:pt x="652" y="14237"/>
                </a:lnTo>
                <a:cubicBezTo>
                  <a:pt x="0" y="14981"/>
                  <a:pt x="578" y="16076"/>
                  <a:pt x="1471" y="16076"/>
                </a:cubicBezTo>
                <a:cubicBezTo>
                  <a:pt x="1573" y="16076"/>
                  <a:pt x="1680" y="16061"/>
                  <a:pt x="1790" y="16030"/>
                </a:cubicBezTo>
                <a:lnTo>
                  <a:pt x="9601" y="13799"/>
                </a:lnTo>
                <a:cubicBezTo>
                  <a:pt x="9702" y="13770"/>
                  <a:pt x="9805" y="13756"/>
                  <a:pt x="9906" y="13756"/>
                </a:cubicBezTo>
                <a:cubicBezTo>
                  <a:pt x="10195" y="13756"/>
                  <a:pt x="10477" y="13869"/>
                  <a:pt x="10688" y="14079"/>
                </a:cubicBezTo>
                <a:lnTo>
                  <a:pt x="15326" y="18718"/>
                </a:lnTo>
                <a:cubicBezTo>
                  <a:pt x="15544" y="18936"/>
                  <a:pt x="15827" y="19042"/>
                  <a:pt x="16108" y="19042"/>
                </a:cubicBezTo>
                <a:cubicBezTo>
                  <a:pt x="16450" y="19042"/>
                  <a:pt x="16791" y="18884"/>
                  <a:pt x="17009" y="18579"/>
                </a:cubicBezTo>
                <a:lnTo>
                  <a:pt x="20139" y="14197"/>
                </a:lnTo>
                <a:cubicBezTo>
                  <a:pt x="20349" y="13903"/>
                  <a:pt x="20685" y="13734"/>
                  <a:pt x="21038" y="13734"/>
                </a:cubicBezTo>
                <a:cubicBezTo>
                  <a:pt x="21109" y="13734"/>
                  <a:pt x="21180" y="13741"/>
                  <a:pt x="21251" y="13755"/>
                </a:cubicBezTo>
                <a:lnTo>
                  <a:pt x="30673" y="15577"/>
                </a:lnTo>
                <a:cubicBezTo>
                  <a:pt x="30750" y="15592"/>
                  <a:pt x="30824" y="15599"/>
                  <a:pt x="30897" y="15599"/>
                </a:cubicBezTo>
                <a:cubicBezTo>
                  <a:pt x="31808" y="15599"/>
                  <a:pt x="32362" y="14487"/>
                  <a:pt x="31709" y="13755"/>
                </a:cubicBezTo>
                <a:lnTo>
                  <a:pt x="22503" y="2766"/>
                </a:lnTo>
                <a:cubicBezTo>
                  <a:pt x="20819" y="875"/>
                  <a:pt x="19020" y="1"/>
                  <a:pt x="17214" y="1"/>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0"/>
          <p:cNvSpPr/>
          <p:nvPr/>
        </p:nvSpPr>
        <p:spPr>
          <a:xfrm>
            <a:off x="5403382" y="3184684"/>
            <a:ext cx="235059" cy="323285"/>
          </a:xfrm>
          <a:custGeom>
            <a:avLst/>
            <a:gdLst/>
            <a:ahLst/>
            <a:cxnLst/>
            <a:rect l="l" t="t" r="r" b="b"/>
            <a:pathLst>
              <a:path w="7007" h="9637" extrusionOk="0">
                <a:moveTo>
                  <a:pt x="874" y="0"/>
                </a:moveTo>
                <a:cubicBezTo>
                  <a:pt x="395" y="0"/>
                  <a:pt x="0" y="395"/>
                  <a:pt x="0" y="874"/>
                </a:cubicBezTo>
                <a:lnTo>
                  <a:pt x="0" y="8763"/>
                </a:lnTo>
                <a:cubicBezTo>
                  <a:pt x="0" y="9251"/>
                  <a:pt x="395" y="9636"/>
                  <a:pt x="874" y="9636"/>
                </a:cubicBezTo>
                <a:lnTo>
                  <a:pt x="6133" y="9636"/>
                </a:lnTo>
                <a:cubicBezTo>
                  <a:pt x="6622" y="9636"/>
                  <a:pt x="7007" y="9251"/>
                  <a:pt x="7007" y="8763"/>
                </a:cubicBezTo>
                <a:lnTo>
                  <a:pt x="7007" y="874"/>
                </a:lnTo>
                <a:cubicBezTo>
                  <a:pt x="7007" y="395"/>
                  <a:pt x="6622" y="0"/>
                  <a:pt x="6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0"/>
          <p:cNvSpPr/>
          <p:nvPr/>
        </p:nvSpPr>
        <p:spPr>
          <a:xfrm>
            <a:off x="5373761" y="3478650"/>
            <a:ext cx="294301" cy="470419"/>
          </a:xfrm>
          <a:custGeom>
            <a:avLst/>
            <a:gdLst/>
            <a:ahLst/>
            <a:cxnLst/>
            <a:rect l="l" t="t" r="r" b="b"/>
            <a:pathLst>
              <a:path w="8773" h="14023" extrusionOk="0">
                <a:moveTo>
                  <a:pt x="883" y="0"/>
                </a:moveTo>
                <a:cubicBezTo>
                  <a:pt x="395" y="0"/>
                  <a:pt x="0" y="395"/>
                  <a:pt x="10" y="873"/>
                </a:cubicBezTo>
                <a:lnTo>
                  <a:pt x="10" y="13149"/>
                </a:lnTo>
                <a:cubicBezTo>
                  <a:pt x="10" y="13628"/>
                  <a:pt x="395" y="14022"/>
                  <a:pt x="883" y="14022"/>
                </a:cubicBezTo>
                <a:lnTo>
                  <a:pt x="7890" y="14022"/>
                </a:lnTo>
                <a:cubicBezTo>
                  <a:pt x="8378" y="14022"/>
                  <a:pt x="8773" y="13628"/>
                  <a:pt x="8773" y="13149"/>
                </a:cubicBezTo>
                <a:lnTo>
                  <a:pt x="8773" y="873"/>
                </a:lnTo>
                <a:cubicBezTo>
                  <a:pt x="8773" y="395"/>
                  <a:pt x="8378" y="0"/>
                  <a:pt x="7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0"/>
          <p:cNvSpPr/>
          <p:nvPr/>
        </p:nvSpPr>
        <p:spPr>
          <a:xfrm>
            <a:off x="5315156" y="3890430"/>
            <a:ext cx="411814" cy="823293"/>
          </a:xfrm>
          <a:custGeom>
            <a:avLst/>
            <a:gdLst/>
            <a:ahLst/>
            <a:cxnLst/>
            <a:rect l="l" t="t" r="r" b="b"/>
            <a:pathLst>
              <a:path w="12276" h="24542" extrusionOk="0">
                <a:moveTo>
                  <a:pt x="874" y="0"/>
                </a:moveTo>
                <a:cubicBezTo>
                  <a:pt x="395" y="0"/>
                  <a:pt x="1" y="385"/>
                  <a:pt x="1" y="874"/>
                </a:cubicBezTo>
                <a:lnTo>
                  <a:pt x="1" y="23658"/>
                </a:lnTo>
                <a:cubicBezTo>
                  <a:pt x="1" y="24147"/>
                  <a:pt x="395" y="24541"/>
                  <a:pt x="874" y="24541"/>
                </a:cubicBezTo>
                <a:lnTo>
                  <a:pt x="12276" y="24541"/>
                </a:lnTo>
                <a:lnTo>
                  <a:pt x="12276" y="874"/>
                </a:lnTo>
                <a:cubicBezTo>
                  <a:pt x="12276" y="385"/>
                  <a:pt x="11881" y="0"/>
                  <a:pt x="113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0"/>
          <p:cNvSpPr/>
          <p:nvPr/>
        </p:nvSpPr>
        <p:spPr>
          <a:xfrm>
            <a:off x="5386676" y="3054155"/>
            <a:ext cx="269712" cy="159848"/>
          </a:xfrm>
          <a:custGeom>
            <a:avLst/>
            <a:gdLst/>
            <a:ahLst/>
            <a:cxnLst/>
            <a:rect l="l" t="t" r="r" b="b"/>
            <a:pathLst>
              <a:path w="8040" h="4765" extrusionOk="0">
                <a:moveTo>
                  <a:pt x="4125" y="1"/>
                </a:moveTo>
                <a:cubicBezTo>
                  <a:pt x="3882" y="1"/>
                  <a:pt x="3641" y="102"/>
                  <a:pt x="3466" y="304"/>
                </a:cubicBezTo>
                <a:lnTo>
                  <a:pt x="245" y="4042"/>
                </a:lnTo>
                <a:cubicBezTo>
                  <a:pt x="0" y="4323"/>
                  <a:pt x="198" y="4765"/>
                  <a:pt x="573" y="4765"/>
                </a:cubicBezTo>
                <a:lnTo>
                  <a:pt x="7467" y="4765"/>
                </a:lnTo>
                <a:cubicBezTo>
                  <a:pt x="7833" y="4765"/>
                  <a:pt x="8040" y="4342"/>
                  <a:pt x="7815" y="4051"/>
                </a:cubicBezTo>
                <a:lnTo>
                  <a:pt x="4809" y="332"/>
                </a:lnTo>
                <a:cubicBezTo>
                  <a:pt x="4632" y="111"/>
                  <a:pt x="4378" y="1"/>
                  <a:pt x="4125" y="1"/>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0"/>
          <p:cNvSpPr/>
          <p:nvPr/>
        </p:nvSpPr>
        <p:spPr>
          <a:xfrm>
            <a:off x="5402745" y="3977382"/>
            <a:ext cx="59880" cy="118821"/>
          </a:xfrm>
          <a:custGeom>
            <a:avLst/>
            <a:gdLst/>
            <a:ahLst/>
            <a:cxnLst/>
            <a:rect l="l" t="t" r="r" b="b"/>
            <a:pathLst>
              <a:path w="1785" h="3542" extrusionOk="0">
                <a:moveTo>
                  <a:pt x="893" y="0"/>
                </a:moveTo>
                <a:cubicBezTo>
                  <a:pt x="395" y="0"/>
                  <a:pt x="0" y="414"/>
                  <a:pt x="19" y="911"/>
                </a:cubicBezTo>
                <a:lnTo>
                  <a:pt x="19" y="2668"/>
                </a:lnTo>
                <a:cubicBezTo>
                  <a:pt x="19" y="3147"/>
                  <a:pt x="414" y="3541"/>
                  <a:pt x="893" y="3541"/>
                </a:cubicBezTo>
                <a:cubicBezTo>
                  <a:pt x="1381" y="3541"/>
                  <a:pt x="1776" y="3147"/>
                  <a:pt x="1766" y="2668"/>
                </a:cubicBezTo>
                <a:lnTo>
                  <a:pt x="1766" y="911"/>
                </a:lnTo>
                <a:cubicBezTo>
                  <a:pt x="1785" y="414"/>
                  <a:pt x="1390" y="0"/>
                  <a:pt x="89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0"/>
          <p:cNvSpPr/>
          <p:nvPr/>
        </p:nvSpPr>
        <p:spPr>
          <a:xfrm>
            <a:off x="5491609" y="3684355"/>
            <a:ext cx="58941" cy="117882"/>
          </a:xfrm>
          <a:custGeom>
            <a:avLst/>
            <a:gdLst/>
            <a:ahLst/>
            <a:cxnLst/>
            <a:rect l="l" t="t" r="r" b="b"/>
            <a:pathLst>
              <a:path w="1757" h="3514" extrusionOk="0">
                <a:moveTo>
                  <a:pt x="873" y="1"/>
                </a:moveTo>
                <a:cubicBezTo>
                  <a:pt x="394" y="1"/>
                  <a:pt x="0" y="395"/>
                  <a:pt x="0" y="884"/>
                </a:cubicBezTo>
                <a:lnTo>
                  <a:pt x="0" y="2631"/>
                </a:lnTo>
                <a:cubicBezTo>
                  <a:pt x="0" y="3119"/>
                  <a:pt x="394" y="3513"/>
                  <a:pt x="873" y="3513"/>
                </a:cubicBezTo>
                <a:cubicBezTo>
                  <a:pt x="1362" y="3513"/>
                  <a:pt x="1756" y="3119"/>
                  <a:pt x="1756" y="2631"/>
                </a:cubicBezTo>
                <a:lnTo>
                  <a:pt x="1756" y="884"/>
                </a:lnTo>
                <a:cubicBezTo>
                  <a:pt x="1747" y="395"/>
                  <a:pt x="1362" y="1"/>
                  <a:pt x="87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0"/>
          <p:cNvSpPr/>
          <p:nvPr/>
        </p:nvSpPr>
        <p:spPr>
          <a:xfrm>
            <a:off x="5491609" y="3272910"/>
            <a:ext cx="58941" cy="117546"/>
          </a:xfrm>
          <a:custGeom>
            <a:avLst/>
            <a:gdLst/>
            <a:ahLst/>
            <a:cxnLst/>
            <a:rect l="l" t="t" r="r" b="b"/>
            <a:pathLst>
              <a:path w="1757" h="3504" extrusionOk="0">
                <a:moveTo>
                  <a:pt x="873" y="0"/>
                </a:moveTo>
                <a:cubicBezTo>
                  <a:pt x="394" y="0"/>
                  <a:pt x="0" y="395"/>
                  <a:pt x="0" y="874"/>
                </a:cubicBezTo>
                <a:lnTo>
                  <a:pt x="0" y="2630"/>
                </a:lnTo>
                <a:cubicBezTo>
                  <a:pt x="0" y="3109"/>
                  <a:pt x="394" y="3503"/>
                  <a:pt x="873" y="3503"/>
                </a:cubicBezTo>
                <a:cubicBezTo>
                  <a:pt x="1362" y="3503"/>
                  <a:pt x="1747" y="3109"/>
                  <a:pt x="1756" y="2630"/>
                </a:cubicBezTo>
                <a:lnTo>
                  <a:pt x="1756" y="874"/>
                </a:lnTo>
                <a:cubicBezTo>
                  <a:pt x="1756" y="395"/>
                  <a:pt x="1362" y="0"/>
                  <a:pt x="87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0"/>
          <p:cNvSpPr/>
          <p:nvPr/>
        </p:nvSpPr>
        <p:spPr>
          <a:xfrm>
            <a:off x="5579165" y="3977382"/>
            <a:ext cx="59914" cy="118821"/>
          </a:xfrm>
          <a:custGeom>
            <a:avLst/>
            <a:gdLst/>
            <a:ahLst/>
            <a:cxnLst/>
            <a:rect l="l" t="t" r="r" b="b"/>
            <a:pathLst>
              <a:path w="1786" h="3542" extrusionOk="0">
                <a:moveTo>
                  <a:pt x="893" y="0"/>
                </a:moveTo>
                <a:cubicBezTo>
                  <a:pt x="395" y="0"/>
                  <a:pt x="1" y="414"/>
                  <a:pt x="20" y="911"/>
                </a:cubicBezTo>
                <a:lnTo>
                  <a:pt x="20" y="2668"/>
                </a:lnTo>
                <a:cubicBezTo>
                  <a:pt x="20" y="3147"/>
                  <a:pt x="414" y="3541"/>
                  <a:pt x="893" y="3541"/>
                </a:cubicBezTo>
                <a:cubicBezTo>
                  <a:pt x="1382" y="3541"/>
                  <a:pt x="1767" y="3147"/>
                  <a:pt x="1767" y="2668"/>
                </a:cubicBezTo>
                <a:lnTo>
                  <a:pt x="1767" y="911"/>
                </a:lnTo>
                <a:cubicBezTo>
                  <a:pt x="1785" y="414"/>
                  <a:pt x="1391" y="0"/>
                  <a:pt x="89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0"/>
          <p:cNvSpPr/>
          <p:nvPr/>
        </p:nvSpPr>
        <p:spPr>
          <a:xfrm>
            <a:off x="5403382" y="4156016"/>
            <a:ext cx="58639" cy="116607"/>
          </a:xfrm>
          <a:custGeom>
            <a:avLst/>
            <a:gdLst/>
            <a:ahLst/>
            <a:cxnLst/>
            <a:rect l="l" t="t" r="r" b="b"/>
            <a:pathLst>
              <a:path w="1748" h="3476" extrusionOk="0">
                <a:moveTo>
                  <a:pt x="874" y="1"/>
                </a:moveTo>
                <a:cubicBezTo>
                  <a:pt x="404" y="1"/>
                  <a:pt x="19" y="376"/>
                  <a:pt x="0" y="846"/>
                </a:cubicBezTo>
                <a:lnTo>
                  <a:pt x="0" y="2593"/>
                </a:lnTo>
                <a:cubicBezTo>
                  <a:pt x="0" y="3081"/>
                  <a:pt x="395" y="3466"/>
                  <a:pt x="874" y="3476"/>
                </a:cubicBezTo>
                <a:cubicBezTo>
                  <a:pt x="1362" y="3476"/>
                  <a:pt x="1747" y="3081"/>
                  <a:pt x="1747" y="2593"/>
                </a:cubicBezTo>
                <a:lnTo>
                  <a:pt x="1747" y="846"/>
                </a:lnTo>
                <a:cubicBezTo>
                  <a:pt x="1738" y="376"/>
                  <a:pt x="1343" y="1"/>
                  <a:pt x="87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0"/>
          <p:cNvSpPr/>
          <p:nvPr/>
        </p:nvSpPr>
        <p:spPr>
          <a:xfrm>
            <a:off x="5579802" y="4156016"/>
            <a:ext cx="58639" cy="116607"/>
          </a:xfrm>
          <a:custGeom>
            <a:avLst/>
            <a:gdLst/>
            <a:ahLst/>
            <a:cxnLst/>
            <a:rect l="l" t="t" r="r" b="b"/>
            <a:pathLst>
              <a:path w="1748" h="3476" extrusionOk="0">
                <a:moveTo>
                  <a:pt x="874" y="1"/>
                </a:moveTo>
                <a:cubicBezTo>
                  <a:pt x="405" y="1"/>
                  <a:pt x="20" y="376"/>
                  <a:pt x="1" y="846"/>
                </a:cubicBezTo>
                <a:lnTo>
                  <a:pt x="1" y="2593"/>
                </a:lnTo>
                <a:cubicBezTo>
                  <a:pt x="1" y="3081"/>
                  <a:pt x="395" y="3476"/>
                  <a:pt x="874" y="3476"/>
                </a:cubicBezTo>
                <a:cubicBezTo>
                  <a:pt x="1363" y="3466"/>
                  <a:pt x="1748" y="3081"/>
                  <a:pt x="1748" y="2593"/>
                </a:cubicBezTo>
                <a:lnTo>
                  <a:pt x="1748" y="846"/>
                </a:lnTo>
                <a:cubicBezTo>
                  <a:pt x="1738" y="376"/>
                  <a:pt x="1344" y="1"/>
                  <a:pt x="87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0"/>
          <p:cNvSpPr/>
          <p:nvPr/>
        </p:nvSpPr>
        <p:spPr>
          <a:xfrm>
            <a:off x="5403382" y="4332469"/>
            <a:ext cx="58941" cy="116573"/>
          </a:xfrm>
          <a:custGeom>
            <a:avLst/>
            <a:gdLst/>
            <a:ahLst/>
            <a:cxnLst/>
            <a:rect l="l" t="t" r="r" b="b"/>
            <a:pathLst>
              <a:path w="1757" h="3475" extrusionOk="0">
                <a:moveTo>
                  <a:pt x="874" y="0"/>
                </a:moveTo>
                <a:cubicBezTo>
                  <a:pt x="404" y="0"/>
                  <a:pt x="19" y="366"/>
                  <a:pt x="0" y="845"/>
                </a:cubicBezTo>
                <a:lnTo>
                  <a:pt x="0" y="2592"/>
                </a:lnTo>
                <a:cubicBezTo>
                  <a:pt x="0" y="3081"/>
                  <a:pt x="395" y="3475"/>
                  <a:pt x="874" y="3475"/>
                </a:cubicBezTo>
                <a:cubicBezTo>
                  <a:pt x="1362" y="3475"/>
                  <a:pt x="1757" y="3081"/>
                  <a:pt x="1747" y="2592"/>
                </a:cubicBezTo>
                <a:lnTo>
                  <a:pt x="1747" y="845"/>
                </a:lnTo>
                <a:cubicBezTo>
                  <a:pt x="1738" y="366"/>
                  <a:pt x="1343" y="0"/>
                  <a:pt x="87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0"/>
          <p:cNvSpPr/>
          <p:nvPr/>
        </p:nvSpPr>
        <p:spPr>
          <a:xfrm>
            <a:off x="5579802" y="4332469"/>
            <a:ext cx="58639" cy="116573"/>
          </a:xfrm>
          <a:custGeom>
            <a:avLst/>
            <a:gdLst/>
            <a:ahLst/>
            <a:cxnLst/>
            <a:rect l="l" t="t" r="r" b="b"/>
            <a:pathLst>
              <a:path w="1748" h="3475" extrusionOk="0">
                <a:moveTo>
                  <a:pt x="874" y="0"/>
                </a:moveTo>
                <a:cubicBezTo>
                  <a:pt x="405" y="0"/>
                  <a:pt x="20" y="366"/>
                  <a:pt x="1" y="845"/>
                </a:cubicBezTo>
                <a:lnTo>
                  <a:pt x="1" y="2592"/>
                </a:lnTo>
                <a:cubicBezTo>
                  <a:pt x="1" y="3081"/>
                  <a:pt x="395" y="3475"/>
                  <a:pt x="874" y="3475"/>
                </a:cubicBezTo>
                <a:cubicBezTo>
                  <a:pt x="1363" y="3475"/>
                  <a:pt x="1748" y="3081"/>
                  <a:pt x="1748" y="2592"/>
                </a:cubicBezTo>
                <a:lnTo>
                  <a:pt x="1748" y="845"/>
                </a:lnTo>
                <a:cubicBezTo>
                  <a:pt x="1738" y="366"/>
                  <a:pt x="1344" y="0"/>
                  <a:pt x="87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0"/>
          <p:cNvSpPr/>
          <p:nvPr/>
        </p:nvSpPr>
        <p:spPr>
          <a:xfrm>
            <a:off x="5462290" y="4537236"/>
            <a:ext cx="117546" cy="176487"/>
          </a:xfrm>
          <a:custGeom>
            <a:avLst/>
            <a:gdLst/>
            <a:ahLst/>
            <a:cxnLst/>
            <a:rect l="l" t="t" r="r" b="b"/>
            <a:pathLst>
              <a:path w="3504" h="5261" extrusionOk="0">
                <a:moveTo>
                  <a:pt x="874" y="1"/>
                </a:moveTo>
                <a:cubicBezTo>
                  <a:pt x="386" y="1"/>
                  <a:pt x="1" y="386"/>
                  <a:pt x="1" y="874"/>
                </a:cubicBezTo>
                <a:lnTo>
                  <a:pt x="1" y="5260"/>
                </a:lnTo>
                <a:lnTo>
                  <a:pt x="3504" y="5260"/>
                </a:lnTo>
                <a:lnTo>
                  <a:pt x="3504" y="874"/>
                </a:lnTo>
                <a:cubicBezTo>
                  <a:pt x="3504" y="386"/>
                  <a:pt x="3109" y="1"/>
                  <a:pt x="2630"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0"/>
          <p:cNvSpPr/>
          <p:nvPr/>
        </p:nvSpPr>
        <p:spPr>
          <a:xfrm>
            <a:off x="5481512" y="3566843"/>
            <a:ext cx="69038" cy="58907"/>
          </a:xfrm>
          <a:custGeom>
            <a:avLst/>
            <a:gdLst/>
            <a:ahLst/>
            <a:cxnLst/>
            <a:rect l="l" t="t" r="r" b="b"/>
            <a:pathLst>
              <a:path w="2058" h="1756" extrusionOk="0">
                <a:moveTo>
                  <a:pt x="1174" y="1"/>
                </a:moveTo>
                <a:cubicBezTo>
                  <a:pt x="395" y="1"/>
                  <a:pt x="0" y="949"/>
                  <a:pt x="555" y="1494"/>
                </a:cubicBezTo>
                <a:cubicBezTo>
                  <a:pt x="735" y="1674"/>
                  <a:pt x="957" y="1755"/>
                  <a:pt x="1174" y="1755"/>
                </a:cubicBezTo>
                <a:cubicBezTo>
                  <a:pt x="1625" y="1755"/>
                  <a:pt x="2057" y="1407"/>
                  <a:pt x="2057" y="874"/>
                </a:cubicBezTo>
                <a:cubicBezTo>
                  <a:pt x="2048" y="395"/>
                  <a:pt x="1663" y="1"/>
                  <a:pt x="117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0"/>
          <p:cNvSpPr/>
          <p:nvPr/>
        </p:nvSpPr>
        <p:spPr>
          <a:xfrm>
            <a:off x="3670160" y="3397562"/>
            <a:ext cx="534570" cy="322086"/>
          </a:xfrm>
          <a:custGeom>
            <a:avLst/>
            <a:gdLst/>
            <a:ahLst/>
            <a:cxnLst/>
            <a:rect l="l" t="t" r="r" b="b"/>
            <a:pathLst>
              <a:path w="32927" h="19839" extrusionOk="0">
                <a:moveTo>
                  <a:pt x="14907" y="1"/>
                </a:moveTo>
                <a:cubicBezTo>
                  <a:pt x="13428" y="1"/>
                  <a:pt x="11934" y="612"/>
                  <a:pt x="10492" y="2013"/>
                </a:cubicBezTo>
                <a:lnTo>
                  <a:pt x="726" y="13444"/>
                </a:lnTo>
                <a:cubicBezTo>
                  <a:pt x="1" y="14149"/>
                  <a:pt x="522" y="15346"/>
                  <a:pt x="1484" y="15346"/>
                </a:cubicBezTo>
                <a:cubicBezTo>
                  <a:pt x="1531" y="15346"/>
                  <a:pt x="1579" y="15343"/>
                  <a:pt x="1628" y="15337"/>
                </a:cubicBezTo>
                <a:lnTo>
                  <a:pt x="11158" y="14192"/>
                </a:lnTo>
                <a:cubicBezTo>
                  <a:pt x="11202" y="14187"/>
                  <a:pt x="11245" y="14185"/>
                  <a:pt x="11289" y="14185"/>
                </a:cubicBezTo>
                <a:cubicBezTo>
                  <a:pt x="11671" y="14185"/>
                  <a:pt x="12032" y="14383"/>
                  <a:pt x="12234" y="14716"/>
                </a:cubicBezTo>
                <a:lnTo>
                  <a:pt x="15042" y="19309"/>
                </a:lnTo>
                <a:cubicBezTo>
                  <a:pt x="15252" y="19654"/>
                  <a:pt x="15617" y="19838"/>
                  <a:pt x="15987" y="19838"/>
                </a:cubicBezTo>
                <a:cubicBezTo>
                  <a:pt x="16242" y="19838"/>
                  <a:pt x="16500" y="19751"/>
                  <a:pt x="16711" y="19568"/>
                </a:cubicBezTo>
                <a:lnTo>
                  <a:pt x="21668" y="15274"/>
                </a:lnTo>
                <a:cubicBezTo>
                  <a:pt x="21872" y="15097"/>
                  <a:pt x="22130" y="15003"/>
                  <a:pt x="22391" y="15003"/>
                </a:cubicBezTo>
                <a:cubicBezTo>
                  <a:pt x="22519" y="15003"/>
                  <a:pt x="22648" y="15026"/>
                  <a:pt x="22772" y="15071"/>
                </a:cubicBezTo>
                <a:lnTo>
                  <a:pt x="30404" y="17856"/>
                </a:lnTo>
                <a:cubicBezTo>
                  <a:pt x="30501" y="17891"/>
                  <a:pt x="30602" y="17908"/>
                  <a:pt x="30706" y="17908"/>
                </a:cubicBezTo>
                <a:cubicBezTo>
                  <a:pt x="31711" y="17908"/>
                  <a:pt x="32927" y="16363"/>
                  <a:pt x="32323" y="15565"/>
                </a:cubicBezTo>
                <a:lnTo>
                  <a:pt x="22286" y="4794"/>
                </a:lnTo>
                <a:cubicBezTo>
                  <a:pt x="20127" y="1937"/>
                  <a:pt x="17541" y="1"/>
                  <a:pt x="149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0"/>
          <p:cNvSpPr/>
          <p:nvPr/>
        </p:nvSpPr>
        <p:spPr>
          <a:xfrm>
            <a:off x="5031108" y="4820560"/>
            <a:ext cx="217906" cy="138890"/>
          </a:xfrm>
          <a:custGeom>
            <a:avLst/>
            <a:gdLst/>
            <a:ahLst/>
            <a:cxnLst/>
            <a:rect l="l" t="t" r="r" b="b"/>
            <a:pathLst>
              <a:path w="13422" h="8555" extrusionOk="0">
                <a:moveTo>
                  <a:pt x="7831" y="0"/>
                </a:moveTo>
                <a:cubicBezTo>
                  <a:pt x="7128" y="602"/>
                  <a:pt x="6306" y="1543"/>
                  <a:pt x="5948" y="1883"/>
                </a:cubicBezTo>
                <a:cubicBezTo>
                  <a:pt x="5045" y="2744"/>
                  <a:pt x="4148" y="3618"/>
                  <a:pt x="3312" y="4548"/>
                </a:cubicBezTo>
                <a:cubicBezTo>
                  <a:pt x="2144" y="5839"/>
                  <a:pt x="1048" y="7179"/>
                  <a:pt x="0" y="8555"/>
                </a:cubicBezTo>
                <a:lnTo>
                  <a:pt x="13421" y="8555"/>
                </a:lnTo>
                <a:cubicBezTo>
                  <a:pt x="11327" y="5856"/>
                  <a:pt x="9362" y="3073"/>
                  <a:pt x="7831" y="0"/>
                </a:cubicBezTo>
                <a:close/>
              </a:path>
            </a:pathLst>
          </a:custGeom>
          <a:solidFill>
            <a:srgbClr val="90B9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0"/>
          <p:cNvSpPr/>
          <p:nvPr/>
        </p:nvSpPr>
        <p:spPr>
          <a:xfrm>
            <a:off x="2324733" y="4803968"/>
            <a:ext cx="4356565" cy="351991"/>
          </a:xfrm>
          <a:custGeom>
            <a:avLst/>
            <a:gdLst/>
            <a:ahLst/>
            <a:cxnLst/>
            <a:rect l="l" t="t" r="r" b="b"/>
            <a:pathLst>
              <a:path w="268344" h="21681" extrusionOk="0">
                <a:moveTo>
                  <a:pt x="15343" y="0"/>
                </a:moveTo>
                <a:cubicBezTo>
                  <a:pt x="6870" y="0"/>
                  <a:pt x="1" y="9707"/>
                  <a:pt x="1" y="21680"/>
                </a:cubicBezTo>
                <a:lnTo>
                  <a:pt x="268344" y="21680"/>
                </a:lnTo>
                <a:cubicBezTo>
                  <a:pt x="268344" y="9707"/>
                  <a:pt x="261473" y="0"/>
                  <a:pt x="253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0"/>
          <p:cNvSpPr/>
          <p:nvPr/>
        </p:nvSpPr>
        <p:spPr>
          <a:xfrm>
            <a:off x="3840124" y="3918511"/>
            <a:ext cx="351488" cy="1045550"/>
          </a:xfrm>
          <a:custGeom>
            <a:avLst/>
            <a:gdLst/>
            <a:ahLst/>
            <a:cxnLst/>
            <a:rect l="l" t="t" r="r" b="b"/>
            <a:pathLst>
              <a:path w="21650" h="64401" extrusionOk="0">
                <a:moveTo>
                  <a:pt x="1145" y="1"/>
                </a:moveTo>
                <a:cubicBezTo>
                  <a:pt x="513" y="1"/>
                  <a:pt x="0" y="513"/>
                  <a:pt x="0" y="1146"/>
                </a:cubicBezTo>
                <a:lnTo>
                  <a:pt x="0" y="64400"/>
                </a:lnTo>
                <a:lnTo>
                  <a:pt x="21648" y="64400"/>
                </a:lnTo>
                <a:lnTo>
                  <a:pt x="21650" y="1146"/>
                </a:lnTo>
                <a:cubicBezTo>
                  <a:pt x="21650" y="513"/>
                  <a:pt x="21137" y="1"/>
                  <a:pt x="20505" y="1"/>
                </a:cubicBez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0"/>
          <p:cNvSpPr/>
          <p:nvPr/>
        </p:nvSpPr>
        <p:spPr>
          <a:xfrm>
            <a:off x="3878552" y="3965787"/>
            <a:ext cx="59810" cy="59810"/>
          </a:xfrm>
          <a:custGeom>
            <a:avLst/>
            <a:gdLst/>
            <a:ahLst/>
            <a:cxnLst/>
            <a:rect l="l" t="t" r="r" b="b"/>
            <a:pathLst>
              <a:path w="3684" h="3684" extrusionOk="0">
                <a:moveTo>
                  <a:pt x="1841" y="0"/>
                </a:moveTo>
                <a:cubicBezTo>
                  <a:pt x="821" y="0"/>
                  <a:pt x="1" y="821"/>
                  <a:pt x="1" y="1841"/>
                </a:cubicBezTo>
                <a:lnTo>
                  <a:pt x="1" y="1842"/>
                </a:lnTo>
                <a:cubicBezTo>
                  <a:pt x="1" y="2862"/>
                  <a:pt x="821" y="3683"/>
                  <a:pt x="1841" y="3683"/>
                </a:cubicBezTo>
                <a:lnTo>
                  <a:pt x="1843" y="3683"/>
                </a:lnTo>
                <a:cubicBezTo>
                  <a:pt x="2863" y="3683"/>
                  <a:pt x="3683" y="2862"/>
                  <a:pt x="3683" y="1842"/>
                </a:cubicBezTo>
                <a:lnTo>
                  <a:pt x="3683" y="1841"/>
                </a:lnTo>
                <a:cubicBezTo>
                  <a:pt x="3683"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0"/>
          <p:cNvSpPr/>
          <p:nvPr/>
        </p:nvSpPr>
        <p:spPr>
          <a:xfrm>
            <a:off x="3171627" y="3714261"/>
            <a:ext cx="55276" cy="220978"/>
          </a:xfrm>
          <a:custGeom>
            <a:avLst/>
            <a:gdLst/>
            <a:ahLst/>
            <a:cxnLst/>
            <a:rect l="l" t="t" r="r" b="b"/>
            <a:pathLst>
              <a:path w="1748" h="6988" extrusionOk="0">
                <a:moveTo>
                  <a:pt x="874" y="0"/>
                </a:moveTo>
                <a:cubicBezTo>
                  <a:pt x="404" y="0"/>
                  <a:pt x="19" y="376"/>
                  <a:pt x="0" y="845"/>
                </a:cubicBezTo>
                <a:lnTo>
                  <a:pt x="0" y="6105"/>
                </a:lnTo>
                <a:cubicBezTo>
                  <a:pt x="0" y="6593"/>
                  <a:pt x="395" y="6988"/>
                  <a:pt x="874" y="6988"/>
                </a:cubicBezTo>
                <a:cubicBezTo>
                  <a:pt x="1362" y="6978"/>
                  <a:pt x="1747" y="6593"/>
                  <a:pt x="1747" y="6105"/>
                </a:cubicBezTo>
                <a:lnTo>
                  <a:pt x="1747" y="845"/>
                </a:lnTo>
                <a:cubicBezTo>
                  <a:pt x="1738" y="376"/>
                  <a:pt x="1343"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0"/>
          <p:cNvSpPr/>
          <p:nvPr/>
        </p:nvSpPr>
        <p:spPr>
          <a:xfrm>
            <a:off x="3059363" y="3906121"/>
            <a:ext cx="279796" cy="139898"/>
          </a:xfrm>
          <a:custGeom>
            <a:avLst/>
            <a:gdLst/>
            <a:ahLst/>
            <a:cxnLst/>
            <a:rect l="l" t="t" r="r" b="b"/>
            <a:pathLst>
              <a:path w="8848" h="4424" extrusionOk="0">
                <a:moveTo>
                  <a:pt x="4424" y="0"/>
                </a:moveTo>
                <a:cubicBezTo>
                  <a:pt x="1982" y="0"/>
                  <a:pt x="0" y="1982"/>
                  <a:pt x="0" y="4424"/>
                </a:cubicBezTo>
                <a:lnTo>
                  <a:pt x="8847" y="4424"/>
                </a:lnTo>
                <a:cubicBezTo>
                  <a:pt x="8847" y="1982"/>
                  <a:pt x="6866" y="0"/>
                  <a:pt x="4424" y="0"/>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0"/>
          <p:cNvSpPr/>
          <p:nvPr/>
        </p:nvSpPr>
        <p:spPr>
          <a:xfrm>
            <a:off x="3032926" y="4032331"/>
            <a:ext cx="333238" cy="942414"/>
          </a:xfrm>
          <a:custGeom>
            <a:avLst/>
            <a:gdLst/>
            <a:ahLst/>
            <a:cxnLst/>
            <a:rect l="l" t="t" r="r" b="b"/>
            <a:pathLst>
              <a:path w="10538" h="29802" extrusionOk="0">
                <a:moveTo>
                  <a:pt x="883" y="1"/>
                </a:moveTo>
                <a:cubicBezTo>
                  <a:pt x="395" y="1"/>
                  <a:pt x="0" y="386"/>
                  <a:pt x="0" y="874"/>
                </a:cubicBezTo>
                <a:lnTo>
                  <a:pt x="0" y="29801"/>
                </a:lnTo>
                <a:lnTo>
                  <a:pt x="9712" y="29801"/>
                </a:lnTo>
                <a:cubicBezTo>
                  <a:pt x="10172" y="29773"/>
                  <a:pt x="10538" y="29388"/>
                  <a:pt x="10519" y="28918"/>
                </a:cubicBezTo>
                <a:lnTo>
                  <a:pt x="10519" y="874"/>
                </a:lnTo>
                <a:cubicBezTo>
                  <a:pt x="10519" y="386"/>
                  <a:pt x="10125" y="1"/>
                  <a:pt x="96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0"/>
          <p:cNvSpPr/>
          <p:nvPr/>
        </p:nvSpPr>
        <p:spPr>
          <a:xfrm>
            <a:off x="3116064" y="4116387"/>
            <a:ext cx="55592" cy="109920"/>
          </a:xfrm>
          <a:custGeom>
            <a:avLst/>
            <a:gdLst/>
            <a:ahLst/>
            <a:cxnLst/>
            <a:rect l="l" t="t" r="r" b="b"/>
            <a:pathLst>
              <a:path w="1758" h="3476" extrusionOk="0">
                <a:moveTo>
                  <a:pt x="884" y="1"/>
                </a:moveTo>
                <a:cubicBezTo>
                  <a:pt x="405" y="1"/>
                  <a:pt x="20" y="367"/>
                  <a:pt x="1" y="846"/>
                </a:cubicBezTo>
                <a:lnTo>
                  <a:pt x="1" y="2602"/>
                </a:lnTo>
                <a:cubicBezTo>
                  <a:pt x="1" y="3081"/>
                  <a:pt x="395" y="3476"/>
                  <a:pt x="884" y="3476"/>
                </a:cubicBezTo>
                <a:cubicBezTo>
                  <a:pt x="1363" y="3476"/>
                  <a:pt x="1757" y="3081"/>
                  <a:pt x="1757" y="2602"/>
                </a:cubicBezTo>
                <a:lnTo>
                  <a:pt x="1757" y="846"/>
                </a:lnTo>
                <a:cubicBezTo>
                  <a:pt x="1738" y="367"/>
                  <a:pt x="1353" y="1"/>
                  <a:pt x="88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0"/>
          <p:cNvSpPr/>
          <p:nvPr/>
        </p:nvSpPr>
        <p:spPr>
          <a:xfrm>
            <a:off x="5457001" y="4239675"/>
            <a:ext cx="439539" cy="719424"/>
          </a:xfrm>
          <a:custGeom>
            <a:avLst/>
            <a:gdLst/>
            <a:ahLst/>
            <a:cxnLst/>
            <a:rect l="l" t="t" r="r" b="b"/>
            <a:pathLst>
              <a:path w="13150" h="18409" extrusionOk="0">
                <a:moveTo>
                  <a:pt x="1" y="0"/>
                </a:moveTo>
                <a:lnTo>
                  <a:pt x="1" y="18408"/>
                </a:lnTo>
                <a:lnTo>
                  <a:pt x="12266" y="18408"/>
                </a:lnTo>
                <a:cubicBezTo>
                  <a:pt x="12755" y="18408"/>
                  <a:pt x="13149" y="18014"/>
                  <a:pt x="13149" y="17525"/>
                </a:cubicBezTo>
                <a:lnTo>
                  <a:pt x="13149" y="442"/>
                </a:lnTo>
                <a:lnTo>
                  <a:pt x="12745" y="0"/>
                </a:lnTo>
                <a:lnTo>
                  <a:pt x="2161" y="0"/>
                </a:lnTo>
                <a:lnTo>
                  <a:pt x="1757" y="442"/>
                </a:lnTo>
                <a:lnTo>
                  <a:pt x="1757"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0"/>
          <p:cNvSpPr/>
          <p:nvPr/>
        </p:nvSpPr>
        <p:spPr>
          <a:xfrm>
            <a:off x="5552576" y="4342425"/>
            <a:ext cx="102819" cy="68351"/>
          </a:xfrm>
          <a:custGeom>
            <a:avLst/>
            <a:gdLst/>
            <a:ahLst/>
            <a:cxnLst/>
            <a:rect l="l" t="t" r="r" b="b"/>
            <a:pathLst>
              <a:path w="2631" h="1749" extrusionOk="0">
                <a:moveTo>
                  <a:pt x="878" y="0"/>
                </a:moveTo>
                <a:cubicBezTo>
                  <a:pt x="395" y="0"/>
                  <a:pt x="1" y="388"/>
                  <a:pt x="1" y="874"/>
                </a:cubicBezTo>
                <a:cubicBezTo>
                  <a:pt x="1" y="1361"/>
                  <a:pt x="395" y="1748"/>
                  <a:pt x="878" y="1748"/>
                </a:cubicBezTo>
                <a:cubicBezTo>
                  <a:pt x="889" y="1748"/>
                  <a:pt x="901" y="1748"/>
                  <a:pt x="912" y="1748"/>
                </a:cubicBezTo>
                <a:lnTo>
                  <a:pt x="1785" y="1748"/>
                </a:lnTo>
                <a:cubicBezTo>
                  <a:pt x="2255" y="1738"/>
                  <a:pt x="2631" y="1344"/>
                  <a:pt x="2631" y="874"/>
                </a:cubicBezTo>
                <a:cubicBezTo>
                  <a:pt x="2631" y="405"/>
                  <a:pt x="2255" y="20"/>
                  <a:pt x="1785" y="1"/>
                </a:cubicBezTo>
                <a:lnTo>
                  <a:pt x="912" y="1"/>
                </a:lnTo>
                <a:cubicBezTo>
                  <a:pt x="901" y="0"/>
                  <a:pt x="889" y="0"/>
                  <a:pt x="878"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0"/>
          <p:cNvSpPr/>
          <p:nvPr/>
        </p:nvSpPr>
        <p:spPr>
          <a:xfrm>
            <a:off x="5552576" y="4479323"/>
            <a:ext cx="102819" cy="68703"/>
          </a:xfrm>
          <a:custGeom>
            <a:avLst/>
            <a:gdLst/>
            <a:ahLst/>
            <a:cxnLst/>
            <a:rect l="l" t="t" r="r" b="b"/>
            <a:pathLst>
              <a:path w="2631" h="1758" extrusionOk="0">
                <a:moveTo>
                  <a:pt x="878" y="0"/>
                </a:moveTo>
                <a:cubicBezTo>
                  <a:pt x="395" y="0"/>
                  <a:pt x="1" y="388"/>
                  <a:pt x="1" y="874"/>
                </a:cubicBezTo>
                <a:cubicBezTo>
                  <a:pt x="1" y="1361"/>
                  <a:pt x="396" y="1758"/>
                  <a:pt x="879" y="1758"/>
                </a:cubicBezTo>
                <a:cubicBezTo>
                  <a:pt x="890" y="1758"/>
                  <a:pt x="901" y="1758"/>
                  <a:pt x="912" y="1757"/>
                </a:cubicBezTo>
                <a:lnTo>
                  <a:pt x="1785" y="1757"/>
                </a:lnTo>
                <a:cubicBezTo>
                  <a:pt x="2255" y="1738"/>
                  <a:pt x="2631" y="1353"/>
                  <a:pt x="2631" y="874"/>
                </a:cubicBezTo>
                <a:cubicBezTo>
                  <a:pt x="2631" y="405"/>
                  <a:pt x="2255" y="20"/>
                  <a:pt x="1785" y="1"/>
                </a:cubicBezTo>
                <a:lnTo>
                  <a:pt x="912" y="1"/>
                </a:lnTo>
                <a:cubicBezTo>
                  <a:pt x="901" y="1"/>
                  <a:pt x="889" y="0"/>
                  <a:pt x="878"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0"/>
          <p:cNvSpPr/>
          <p:nvPr/>
        </p:nvSpPr>
        <p:spPr>
          <a:xfrm>
            <a:off x="5553709" y="4616259"/>
            <a:ext cx="102780" cy="68664"/>
          </a:xfrm>
          <a:custGeom>
            <a:avLst/>
            <a:gdLst/>
            <a:ahLst/>
            <a:cxnLst/>
            <a:rect l="l" t="t" r="r" b="b"/>
            <a:pathLst>
              <a:path w="2630" h="1757" extrusionOk="0">
                <a:moveTo>
                  <a:pt x="883" y="0"/>
                </a:moveTo>
                <a:cubicBezTo>
                  <a:pt x="395" y="0"/>
                  <a:pt x="0" y="395"/>
                  <a:pt x="0" y="883"/>
                </a:cubicBezTo>
                <a:cubicBezTo>
                  <a:pt x="0" y="1362"/>
                  <a:pt x="395" y="1756"/>
                  <a:pt x="883" y="1756"/>
                </a:cubicBezTo>
                <a:lnTo>
                  <a:pt x="1756" y="1756"/>
                </a:lnTo>
                <a:cubicBezTo>
                  <a:pt x="2245" y="1756"/>
                  <a:pt x="2630" y="1362"/>
                  <a:pt x="2630" y="883"/>
                </a:cubicBezTo>
                <a:cubicBezTo>
                  <a:pt x="2630" y="395"/>
                  <a:pt x="2245" y="0"/>
                  <a:pt x="1756"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0"/>
          <p:cNvSpPr/>
          <p:nvPr/>
        </p:nvSpPr>
        <p:spPr>
          <a:xfrm>
            <a:off x="5552576" y="4753508"/>
            <a:ext cx="102819" cy="68351"/>
          </a:xfrm>
          <a:custGeom>
            <a:avLst/>
            <a:gdLst/>
            <a:ahLst/>
            <a:cxnLst/>
            <a:rect l="l" t="t" r="r" b="b"/>
            <a:pathLst>
              <a:path w="2631" h="1749" extrusionOk="0">
                <a:moveTo>
                  <a:pt x="878" y="0"/>
                </a:moveTo>
                <a:cubicBezTo>
                  <a:pt x="395" y="0"/>
                  <a:pt x="1" y="388"/>
                  <a:pt x="1" y="874"/>
                </a:cubicBezTo>
                <a:cubicBezTo>
                  <a:pt x="1" y="1361"/>
                  <a:pt x="395" y="1748"/>
                  <a:pt x="878" y="1748"/>
                </a:cubicBezTo>
                <a:cubicBezTo>
                  <a:pt x="889" y="1748"/>
                  <a:pt x="901" y="1748"/>
                  <a:pt x="912" y="1748"/>
                </a:cubicBezTo>
                <a:lnTo>
                  <a:pt x="1785" y="1748"/>
                </a:lnTo>
                <a:cubicBezTo>
                  <a:pt x="2255" y="1729"/>
                  <a:pt x="2631" y="1344"/>
                  <a:pt x="2631" y="874"/>
                </a:cubicBezTo>
                <a:cubicBezTo>
                  <a:pt x="2631" y="405"/>
                  <a:pt x="2255" y="10"/>
                  <a:pt x="1785" y="1"/>
                </a:cubicBezTo>
                <a:lnTo>
                  <a:pt x="912" y="1"/>
                </a:lnTo>
                <a:cubicBezTo>
                  <a:pt x="901" y="0"/>
                  <a:pt x="889" y="0"/>
                  <a:pt x="878"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0"/>
          <p:cNvSpPr/>
          <p:nvPr/>
        </p:nvSpPr>
        <p:spPr>
          <a:xfrm>
            <a:off x="5725114" y="4342699"/>
            <a:ext cx="70852" cy="68038"/>
          </a:xfrm>
          <a:custGeom>
            <a:avLst/>
            <a:gdLst/>
            <a:ahLst/>
            <a:cxnLst/>
            <a:rect l="l" t="t" r="r" b="b"/>
            <a:pathLst>
              <a:path w="1813" h="1741" extrusionOk="0">
                <a:moveTo>
                  <a:pt x="875" y="1"/>
                </a:moveTo>
                <a:cubicBezTo>
                  <a:pt x="651" y="1"/>
                  <a:pt x="428" y="83"/>
                  <a:pt x="254" y="247"/>
                </a:cubicBezTo>
                <a:cubicBezTo>
                  <a:pt x="169" y="332"/>
                  <a:pt x="113" y="426"/>
                  <a:pt x="66" y="539"/>
                </a:cubicBezTo>
                <a:cubicBezTo>
                  <a:pt x="28" y="642"/>
                  <a:pt x="0" y="755"/>
                  <a:pt x="0" y="867"/>
                </a:cubicBezTo>
                <a:cubicBezTo>
                  <a:pt x="0" y="1102"/>
                  <a:pt x="94" y="1327"/>
                  <a:pt x="254" y="1487"/>
                </a:cubicBezTo>
                <a:cubicBezTo>
                  <a:pt x="338" y="1572"/>
                  <a:pt x="432" y="1628"/>
                  <a:pt x="545" y="1675"/>
                </a:cubicBezTo>
                <a:cubicBezTo>
                  <a:pt x="648" y="1722"/>
                  <a:pt x="761" y="1741"/>
                  <a:pt x="874" y="1741"/>
                </a:cubicBezTo>
                <a:cubicBezTo>
                  <a:pt x="1108" y="1741"/>
                  <a:pt x="1334" y="1647"/>
                  <a:pt x="1503" y="1487"/>
                </a:cubicBezTo>
                <a:cubicBezTo>
                  <a:pt x="1578" y="1403"/>
                  <a:pt x="1634" y="1309"/>
                  <a:pt x="1681" y="1205"/>
                </a:cubicBezTo>
                <a:cubicBezTo>
                  <a:pt x="1813" y="877"/>
                  <a:pt x="1738" y="501"/>
                  <a:pt x="1503" y="247"/>
                </a:cubicBezTo>
                <a:cubicBezTo>
                  <a:pt x="1324" y="83"/>
                  <a:pt x="1099" y="1"/>
                  <a:pt x="875"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0"/>
          <p:cNvSpPr/>
          <p:nvPr/>
        </p:nvSpPr>
        <p:spPr>
          <a:xfrm>
            <a:off x="5725114" y="4479245"/>
            <a:ext cx="68664" cy="68781"/>
          </a:xfrm>
          <a:custGeom>
            <a:avLst/>
            <a:gdLst/>
            <a:ahLst/>
            <a:cxnLst/>
            <a:rect l="l" t="t" r="r" b="b"/>
            <a:pathLst>
              <a:path w="1757" h="1760" extrusionOk="0">
                <a:moveTo>
                  <a:pt x="863" y="1"/>
                </a:moveTo>
                <a:cubicBezTo>
                  <a:pt x="516" y="1"/>
                  <a:pt x="193" y="213"/>
                  <a:pt x="66" y="548"/>
                </a:cubicBezTo>
                <a:cubicBezTo>
                  <a:pt x="28" y="651"/>
                  <a:pt x="0" y="764"/>
                  <a:pt x="0" y="876"/>
                </a:cubicBezTo>
                <a:cubicBezTo>
                  <a:pt x="0" y="942"/>
                  <a:pt x="10" y="999"/>
                  <a:pt x="19" y="1055"/>
                </a:cubicBezTo>
                <a:cubicBezTo>
                  <a:pt x="28" y="1111"/>
                  <a:pt x="47" y="1168"/>
                  <a:pt x="66" y="1215"/>
                </a:cubicBezTo>
                <a:cubicBezTo>
                  <a:pt x="85" y="1271"/>
                  <a:pt x="113" y="1318"/>
                  <a:pt x="150" y="1374"/>
                </a:cubicBezTo>
                <a:lnTo>
                  <a:pt x="254" y="1506"/>
                </a:lnTo>
                <a:cubicBezTo>
                  <a:pt x="423" y="1665"/>
                  <a:pt x="648" y="1750"/>
                  <a:pt x="874" y="1759"/>
                </a:cubicBezTo>
                <a:cubicBezTo>
                  <a:pt x="930" y="1759"/>
                  <a:pt x="996" y="1750"/>
                  <a:pt x="1052" y="1740"/>
                </a:cubicBezTo>
                <a:cubicBezTo>
                  <a:pt x="1108" y="1731"/>
                  <a:pt x="1155" y="1712"/>
                  <a:pt x="1212" y="1684"/>
                </a:cubicBezTo>
                <a:cubicBezTo>
                  <a:pt x="1268" y="1665"/>
                  <a:pt x="1315" y="1637"/>
                  <a:pt x="1371" y="1609"/>
                </a:cubicBezTo>
                <a:lnTo>
                  <a:pt x="1503" y="1506"/>
                </a:lnTo>
                <a:lnTo>
                  <a:pt x="1606" y="1374"/>
                </a:lnTo>
                <a:cubicBezTo>
                  <a:pt x="1634" y="1318"/>
                  <a:pt x="1663" y="1271"/>
                  <a:pt x="1681" y="1215"/>
                </a:cubicBezTo>
                <a:cubicBezTo>
                  <a:pt x="1710" y="1168"/>
                  <a:pt x="1728" y="1111"/>
                  <a:pt x="1738" y="1055"/>
                </a:cubicBezTo>
                <a:cubicBezTo>
                  <a:pt x="1747" y="999"/>
                  <a:pt x="1747" y="942"/>
                  <a:pt x="1756" y="876"/>
                </a:cubicBezTo>
                <a:cubicBezTo>
                  <a:pt x="1747" y="651"/>
                  <a:pt x="1663" y="426"/>
                  <a:pt x="1503" y="257"/>
                </a:cubicBezTo>
                <a:cubicBezTo>
                  <a:pt x="1456" y="219"/>
                  <a:pt x="1409" y="181"/>
                  <a:pt x="1371" y="153"/>
                </a:cubicBezTo>
                <a:cubicBezTo>
                  <a:pt x="1315" y="116"/>
                  <a:pt x="1268" y="97"/>
                  <a:pt x="1212" y="78"/>
                </a:cubicBezTo>
                <a:cubicBezTo>
                  <a:pt x="1155" y="50"/>
                  <a:pt x="1108" y="31"/>
                  <a:pt x="1052" y="22"/>
                </a:cubicBezTo>
                <a:cubicBezTo>
                  <a:pt x="989" y="7"/>
                  <a:pt x="926" y="1"/>
                  <a:pt x="86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0"/>
          <p:cNvSpPr/>
          <p:nvPr/>
        </p:nvSpPr>
        <p:spPr>
          <a:xfrm>
            <a:off x="5713351" y="4616298"/>
            <a:ext cx="92072" cy="68624"/>
          </a:xfrm>
          <a:custGeom>
            <a:avLst/>
            <a:gdLst/>
            <a:ahLst/>
            <a:cxnLst/>
            <a:rect l="l" t="t" r="r" b="b"/>
            <a:pathLst>
              <a:path w="2356" h="1756" extrusionOk="0">
                <a:moveTo>
                  <a:pt x="1176" y="1"/>
                </a:moveTo>
                <a:cubicBezTo>
                  <a:pt x="944" y="1"/>
                  <a:pt x="720" y="88"/>
                  <a:pt x="555" y="253"/>
                </a:cubicBezTo>
                <a:cubicBezTo>
                  <a:pt x="1" y="807"/>
                  <a:pt x="395" y="1755"/>
                  <a:pt x="1175" y="1755"/>
                </a:cubicBezTo>
                <a:cubicBezTo>
                  <a:pt x="1178" y="1755"/>
                  <a:pt x="1182" y="1756"/>
                  <a:pt x="1186" y="1756"/>
                </a:cubicBezTo>
                <a:cubicBezTo>
                  <a:pt x="1967" y="1756"/>
                  <a:pt x="2355" y="804"/>
                  <a:pt x="1804" y="262"/>
                </a:cubicBezTo>
                <a:cubicBezTo>
                  <a:pt x="1757" y="225"/>
                  <a:pt x="1710" y="187"/>
                  <a:pt x="1672" y="149"/>
                </a:cubicBezTo>
                <a:cubicBezTo>
                  <a:pt x="1616" y="121"/>
                  <a:pt x="1569" y="93"/>
                  <a:pt x="1513" y="74"/>
                </a:cubicBezTo>
                <a:cubicBezTo>
                  <a:pt x="1456" y="46"/>
                  <a:pt x="1409" y="27"/>
                  <a:pt x="1353" y="18"/>
                </a:cubicBezTo>
                <a:cubicBezTo>
                  <a:pt x="1294" y="7"/>
                  <a:pt x="1235" y="1"/>
                  <a:pt x="117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0"/>
          <p:cNvSpPr/>
          <p:nvPr/>
        </p:nvSpPr>
        <p:spPr>
          <a:xfrm>
            <a:off x="5712609" y="4753742"/>
            <a:ext cx="93831" cy="68077"/>
          </a:xfrm>
          <a:custGeom>
            <a:avLst/>
            <a:gdLst/>
            <a:ahLst/>
            <a:cxnLst/>
            <a:rect l="l" t="t" r="r" b="b"/>
            <a:pathLst>
              <a:path w="2401" h="1742" extrusionOk="0">
                <a:moveTo>
                  <a:pt x="1214" y="1"/>
                </a:moveTo>
                <a:cubicBezTo>
                  <a:pt x="1105" y="1"/>
                  <a:pt x="991" y="22"/>
                  <a:pt x="874" y="70"/>
                </a:cubicBezTo>
                <a:cubicBezTo>
                  <a:pt x="1" y="436"/>
                  <a:pt x="245" y="1732"/>
                  <a:pt x="1194" y="1742"/>
                </a:cubicBezTo>
                <a:cubicBezTo>
                  <a:pt x="1428" y="1742"/>
                  <a:pt x="1654" y="1648"/>
                  <a:pt x="1823" y="1488"/>
                </a:cubicBezTo>
                <a:cubicBezTo>
                  <a:pt x="2401" y="910"/>
                  <a:pt x="1921" y="1"/>
                  <a:pt x="121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0"/>
          <p:cNvSpPr/>
          <p:nvPr/>
        </p:nvSpPr>
        <p:spPr>
          <a:xfrm>
            <a:off x="5451281" y="4120021"/>
            <a:ext cx="445278" cy="136936"/>
          </a:xfrm>
          <a:custGeom>
            <a:avLst/>
            <a:gdLst/>
            <a:ahLst/>
            <a:cxnLst/>
            <a:rect l="l" t="t" r="r" b="b"/>
            <a:pathLst>
              <a:path w="11394" h="3504" extrusionOk="0">
                <a:moveTo>
                  <a:pt x="3927" y="0"/>
                </a:moveTo>
                <a:cubicBezTo>
                  <a:pt x="3495" y="0"/>
                  <a:pt x="3081" y="179"/>
                  <a:pt x="2781" y="498"/>
                </a:cubicBezTo>
                <a:lnTo>
                  <a:pt x="405" y="3062"/>
                </a:lnTo>
                <a:lnTo>
                  <a:pt x="1" y="3504"/>
                </a:lnTo>
                <a:lnTo>
                  <a:pt x="11393" y="3504"/>
                </a:lnTo>
                <a:lnTo>
                  <a:pt x="10989" y="3062"/>
                </a:lnTo>
                <a:lnTo>
                  <a:pt x="8613" y="517"/>
                </a:lnTo>
                <a:cubicBezTo>
                  <a:pt x="8322" y="188"/>
                  <a:pt x="7899" y="0"/>
                  <a:pt x="7458"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0"/>
          <p:cNvSpPr/>
          <p:nvPr/>
        </p:nvSpPr>
        <p:spPr>
          <a:xfrm>
            <a:off x="3226874" y="4116387"/>
            <a:ext cx="55561" cy="109920"/>
          </a:xfrm>
          <a:custGeom>
            <a:avLst/>
            <a:gdLst/>
            <a:ahLst/>
            <a:cxnLst/>
            <a:rect l="l" t="t" r="r" b="b"/>
            <a:pathLst>
              <a:path w="1757" h="3476" extrusionOk="0">
                <a:moveTo>
                  <a:pt x="883" y="1"/>
                </a:moveTo>
                <a:cubicBezTo>
                  <a:pt x="413" y="1"/>
                  <a:pt x="19" y="367"/>
                  <a:pt x="10" y="846"/>
                </a:cubicBezTo>
                <a:lnTo>
                  <a:pt x="10" y="2602"/>
                </a:lnTo>
                <a:cubicBezTo>
                  <a:pt x="0" y="3081"/>
                  <a:pt x="395" y="3476"/>
                  <a:pt x="883" y="3476"/>
                </a:cubicBezTo>
                <a:cubicBezTo>
                  <a:pt x="1362" y="3476"/>
                  <a:pt x="1756" y="3081"/>
                  <a:pt x="1756" y="2602"/>
                </a:cubicBezTo>
                <a:lnTo>
                  <a:pt x="1756" y="846"/>
                </a:lnTo>
                <a:cubicBezTo>
                  <a:pt x="1738" y="367"/>
                  <a:pt x="1353" y="1"/>
                  <a:pt x="88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0"/>
          <p:cNvSpPr/>
          <p:nvPr/>
        </p:nvSpPr>
        <p:spPr>
          <a:xfrm>
            <a:off x="3115495" y="4280639"/>
            <a:ext cx="56762" cy="112007"/>
          </a:xfrm>
          <a:custGeom>
            <a:avLst/>
            <a:gdLst/>
            <a:ahLst/>
            <a:cxnLst/>
            <a:rect l="l" t="t" r="r" b="b"/>
            <a:pathLst>
              <a:path w="1795" h="3542" extrusionOk="0">
                <a:moveTo>
                  <a:pt x="902" y="0"/>
                </a:moveTo>
                <a:cubicBezTo>
                  <a:pt x="404" y="0"/>
                  <a:pt x="0" y="414"/>
                  <a:pt x="19" y="911"/>
                </a:cubicBezTo>
                <a:lnTo>
                  <a:pt x="19" y="2668"/>
                </a:lnTo>
                <a:cubicBezTo>
                  <a:pt x="19" y="3147"/>
                  <a:pt x="413" y="3541"/>
                  <a:pt x="902" y="3541"/>
                </a:cubicBezTo>
                <a:cubicBezTo>
                  <a:pt x="1381" y="3541"/>
                  <a:pt x="1775" y="3147"/>
                  <a:pt x="1775" y="2668"/>
                </a:cubicBezTo>
                <a:lnTo>
                  <a:pt x="1775" y="911"/>
                </a:lnTo>
                <a:cubicBezTo>
                  <a:pt x="1794" y="414"/>
                  <a:pt x="1390" y="0"/>
                  <a:pt x="902"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0"/>
          <p:cNvSpPr/>
          <p:nvPr/>
        </p:nvSpPr>
        <p:spPr>
          <a:xfrm>
            <a:off x="3226557" y="4280639"/>
            <a:ext cx="56478" cy="112007"/>
          </a:xfrm>
          <a:custGeom>
            <a:avLst/>
            <a:gdLst/>
            <a:ahLst/>
            <a:cxnLst/>
            <a:rect l="l" t="t" r="r" b="b"/>
            <a:pathLst>
              <a:path w="1786" h="3542" extrusionOk="0">
                <a:moveTo>
                  <a:pt x="893" y="0"/>
                </a:moveTo>
                <a:cubicBezTo>
                  <a:pt x="395" y="0"/>
                  <a:pt x="1" y="414"/>
                  <a:pt x="20" y="911"/>
                </a:cubicBezTo>
                <a:lnTo>
                  <a:pt x="20" y="2668"/>
                </a:lnTo>
                <a:cubicBezTo>
                  <a:pt x="10" y="3147"/>
                  <a:pt x="405" y="3541"/>
                  <a:pt x="893" y="3541"/>
                </a:cubicBezTo>
                <a:cubicBezTo>
                  <a:pt x="1372" y="3541"/>
                  <a:pt x="1766" y="3147"/>
                  <a:pt x="1766" y="2668"/>
                </a:cubicBezTo>
                <a:lnTo>
                  <a:pt x="1766" y="911"/>
                </a:lnTo>
                <a:cubicBezTo>
                  <a:pt x="1785" y="414"/>
                  <a:pt x="1391" y="0"/>
                  <a:pt x="89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0"/>
          <p:cNvSpPr/>
          <p:nvPr/>
        </p:nvSpPr>
        <p:spPr>
          <a:xfrm>
            <a:off x="3116064" y="4449035"/>
            <a:ext cx="55592" cy="109920"/>
          </a:xfrm>
          <a:custGeom>
            <a:avLst/>
            <a:gdLst/>
            <a:ahLst/>
            <a:cxnLst/>
            <a:rect l="l" t="t" r="r" b="b"/>
            <a:pathLst>
              <a:path w="1758" h="3476" extrusionOk="0">
                <a:moveTo>
                  <a:pt x="884" y="1"/>
                </a:moveTo>
                <a:cubicBezTo>
                  <a:pt x="405" y="1"/>
                  <a:pt x="20" y="376"/>
                  <a:pt x="1" y="846"/>
                </a:cubicBezTo>
                <a:lnTo>
                  <a:pt x="1" y="2593"/>
                </a:lnTo>
                <a:cubicBezTo>
                  <a:pt x="1" y="3081"/>
                  <a:pt x="395" y="3466"/>
                  <a:pt x="884" y="3476"/>
                </a:cubicBezTo>
                <a:cubicBezTo>
                  <a:pt x="1363" y="3476"/>
                  <a:pt x="1757" y="3081"/>
                  <a:pt x="1757" y="2593"/>
                </a:cubicBezTo>
                <a:lnTo>
                  <a:pt x="1757" y="846"/>
                </a:lnTo>
                <a:cubicBezTo>
                  <a:pt x="1738" y="376"/>
                  <a:pt x="1353" y="1"/>
                  <a:pt x="88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0"/>
          <p:cNvSpPr/>
          <p:nvPr/>
        </p:nvSpPr>
        <p:spPr>
          <a:xfrm>
            <a:off x="3227158" y="4449035"/>
            <a:ext cx="55276" cy="109920"/>
          </a:xfrm>
          <a:custGeom>
            <a:avLst/>
            <a:gdLst/>
            <a:ahLst/>
            <a:cxnLst/>
            <a:rect l="l" t="t" r="r" b="b"/>
            <a:pathLst>
              <a:path w="1748" h="3476" extrusionOk="0">
                <a:moveTo>
                  <a:pt x="874" y="1"/>
                </a:moveTo>
                <a:cubicBezTo>
                  <a:pt x="404" y="1"/>
                  <a:pt x="10" y="376"/>
                  <a:pt x="1" y="846"/>
                </a:cubicBezTo>
                <a:lnTo>
                  <a:pt x="1" y="2593"/>
                </a:lnTo>
                <a:cubicBezTo>
                  <a:pt x="1" y="3081"/>
                  <a:pt x="386" y="3476"/>
                  <a:pt x="874" y="3476"/>
                </a:cubicBezTo>
                <a:cubicBezTo>
                  <a:pt x="1353" y="3466"/>
                  <a:pt x="1747" y="3081"/>
                  <a:pt x="1747" y="2593"/>
                </a:cubicBezTo>
                <a:lnTo>
                  <a:pt x="1747" y="846"/>
                </a:lnTo>
                <a:cubicBezTo>
                  <a:pt x="1729" y="376"/>
                  <a:pt x="1344" y="1"/>
                  <a:pt x="87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0"/>
          <p:cNvSpPr/>
          <p:nvPr/>
        </p:nvSpPr>
        <p:spPr>
          <a:xfrm>
            <a:off x="3116064" y="4615375"/>
            <a:ext cx="55592" cy="109888"/>
          </a:xfrm>
          <a:custGeom>
            <a:avLst/>
            <a:gdLst/>
            <a:ahLst/>
            <a:cxnLst/>
            <a:rect l="l" t="t" r="r" b="b"/>
            <a:pathLst>
              <a:path w="1758" h="3475" extrusionOk="0">
                <a:moveTo>
                  <a:pt x="884" y="0"/>
                </a:moveTo>
                <a:cubicBezTo>
                  <a:pt x="405" y="0"/>
                  <a:pt x="20" y="366"/>
                  <a:pt x="1" y="845"/>
                </a:cubicBezTo>
                <a:lnTo>
                  <a:pt x="1" y="2592"/>
                </a:lnTo>
                <a:cubicBezTo>
                  <a:pt x="1" y="3081"/>
                  <a:pt x="395" y="3475"/>
                  <a:pt x="884" y="3475"/>
                </a:cubicBezTo>
                <a:cubicBezTo>
                  <a:pt x="1363" y="3475"/>
                  <a:pt x="1757" y="3081"/>
                  <a:pt x="1757" y="2592"/>
                </a:cubicBezTo>
                <a:lnTo>
                  <a:pt x="1757" y="845"/>
                </a:lnTo>
                <a:cubicBezTo>
                  <a:pt x="1738" y="366"/>
                  <a:pt x="1353" y="0"/>
                  <a:pt x="88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0"/>
          <p:cNvSpPr/>
          <p:nvPr/>
        </p:nvSpPr>
        <p:spPr>
          <a:xfrm>
            <a:off x="3226874" y="4615375"/>
            <a:ext cx="55561" cy="109888"/>
          </a:xfrm>
          <a:custGeom>
            <a:avLst/>
            <a:gdLst/>
            <a:ahLst/>
            <a:cxnLst/>
            <a:rect l="l" t="t" r="r" b="b"/>
            <a:pathLst>
              <a:path w="1757" h="3475" extrusionOk="0">
                <a:moveTo>
                  <a:pt x="883" y="0"/>
                </a:moveTo>
                <a:cubicBezTo>
                  <a:pt x="413" y="0"/>
                  <a:pt x="19" y="366"/>
                  <a:pt x="10" y="845"/>
                </a:cubicBezTo>
                <a:lnTo>
                  <a:pt x="10" y="2592"/>
                </a:lnTo>
                <a:cubicBezTo>
                  <a:pt x="0" y="3081"/>
                  <a:pt x="395" y="3475"/>
                  <a:pt x="883" y="3475"/>
                </a:cubicBezTo>
                <a:cubicBezTo>
                  <a:pt x="1362" y="3475"/>
                  <a:pt x="1756" y="3081"/>
                  <a:pt x="1756" y="2592"/>
                </a:cubicBezTo>
                <a:lnTo>
                  <a:pt x="1756" y="845"/>
                </a:lnTo>
                <a:cubicBezTo>
                  <a:pt x="1738" y="366"/>
                  <a:pt x="1353" y="0"/>
                  <a:pt x="88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0"/>
          <p:cNvSpPr/>
          <p:nvPr/>
        </p:nvSpPr>
        <p:spPr>
          <a:xfrm>
            <a:off x="3115495" y="4779596"/>
            <a:ext cx="56762" cy="112007"/>
          </a:xfrm>
          <a:custGeom>
            <a:avLst/>
            <a:gdLst/>
            <a:ahLst/>
            <a:cxnLst/>
            <a:rect l="l" t="t" r="r" b="b"/>
            <a:pathLst>
              <a:path w="1795" h="3542" extrusionOk="0">
                <a:moveTo>
                  <a:pt x="902" y="1"/>
                </a:moveTo>
                <a:cubicBezTo>
                  <a:pt x="404" y="1"/>
                  <a:pt x="0" y="414"/>
                  <a:pt x="19" y="912"/>
                </a:cubicBezTo>
                <a:lnTo>
                  <a:pt x="19" y="2659"/>
                </a:lnTo>
                <a:cubicBezTo>
                  <a:pt x="19" y="3147"/>
                  <a:pt x="413" y="3541"/>
                  <a:pt x="902" y="3541"/>
                </a:cubicBezTo>
                <a:cubicBezTo>
                  <a:pt x="1381" y="3541"/>
                  <a:pt x="1775" y="3147"/>
                  <a:pt x="1775" y="2659"/>
                </a:cubicBezTo>
                <a:lnTo>
                  <a:pt x="1775" y="912"/>
                </a:lnTo>
                <a:cubicBezTo>
                  <a:pt x="1794" y="414"/>
                  <a:pt x="1390" y="1"/>
                  <a:pt x="902"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0"/>
          <p:cNvSpPr/>
          <p:nvPr/>
        </p:nvSpPr>
        <p:spPr>
          <a:xfrm>
            <a:off x="3226557" y="4779596"/>
            <a:ext cx="56478" cy="112007"/>
          </a:xfrm>
          <a:custGeom>
            <a:avLst/>
            <a:gdLst/>
            <a:ahLst/>
            <a:cxnLst/>
            <a:rect l="l" t="t" r="r" b="b"/>
            <a:pathLst>
              <a:path w="1786" h="3542" extrusionOk="0">
                <a:moveTo>
                  <a:pt x="893" y="1"/>
                </a:moveTo>
                <a:cubicBezTo>
                  <a:pt x="395" y="1"/>
                  <a:pt x="1" y="414"/>
                  <a:pt x="20" y="912"/>
                </a:cubicBezTo>
                <a:lnTo>
                  <a:pt x="20" y="2659"/>
                </a:lnTo>
                <a:cubicBezTo>
                  <a:pt x="10" y="3147"/>
                  <a:pt x="405" y="3541"/>
                  <a:pt x="893" y="3541"/>
                </a:cubicBezTo>
                <a:cubicBezTo>
                  <a:pt x="1372" y="3541"/>
                  <a:pt x="1766" y="3147"/>
                  <a:pt x="1766" y="2659"/>
                </a:cubicBezTo>
                <a:lnTo>
                  <a:pt x="1766" y="912"/>
                </a:lnTo>
                <a:cubicBezTo>
                  <a:pt x="1785" y="414"/>
                  <a:pt x="1391" y="1"/>
                  <a:pt x="89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0"/>
          <p:cNvSpPr/>
          <p:nvPr/>
        </p:nvSpPr>
        <p:spPr>
          <a:xfrm>
            <a:off x="3985947" y="3965787"/>
            <a:ext cx="59810" cy="59810"/>
          </a:xfrm>
          <a:custGeom>
            <a:avLst/>
            <a:gdLst/>
            <a:ahLst/>
            <a:cxnLst/>
            <a:rect l="l" t="t" r="r" b="b"/>
            <a:pathLst>
              <a:path w="3684" h="3684" extrusionOk="0">
                <a:moveTo>
                  <a:pt x="1843" y="0"/>
                </a:moveTo>
                <a:cubicBezTo>
                  <a:pt x="823" y="0"/>
                  <a:pt x="1" y="821"/>
                  <a:pt x="1" y="1841"/>
                </a:cubicBezTo>
                <a:lnTo>
                  <a:pt x="1" y="1842"/>
                </a:lnTo>
                <a:cubicBezTo>
                  <a:pt x="1" y="2862"/>
                  <a:pt x="823" y="3683"/>
                  <a:pt x="1843" y="3683"/>
                </a:cubicBezTo>
                <a:cubicBezTo>
                  <a:pt x="2863" y="3683"/>
                  <a:pt x="3684" y="2862"/>
                  <a:pt x="3684" y="1842"/>
                </a:cubicBezTo>
                <a:lnTo>
                  <a:pt x="3684" y="1841"/>
                </a:lnTo>
                <a:cubicBezTo>
                  <a:pt x="3684"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0"/>
          <p:cNvSpPr/>
          <p:nvPr/>
        </p:nvSpPr>
        <p:spPr>
          <a:xfrm>
            <a:off x="4093390" y="3965787"/>
            <a:ext cx="59794" cy="59810"/>
          </a:xfrm>
          <a:custGeom>
            <a:avLst/>
            <a:gdLst/>
            <a:ahLst/>
            <a:cxnLst/>
            <a:rect l="l" t="t" r="r" b="b"/>
            <a:pathLst>
              <a:path w="3683" h="3684" extrusionOk="0">
                <a:moveTo>
                  <a:pt x="1841" y="0"/>
                </a:moveTo>
                <a:cubicBezTo>
                  <a:pt x="821" y="0"/>
                  <a:pt x="0" y="821"/>
                  <a:pt x="0" y="1841"/>
                </a:cubicBezTo>
                <a:lnTo>
                  <a:pt x="0" y="1842"/>
                </a:lnTo>
                <a:cubicBezTo>
                  <a:pt x="0" y="2862"/>
                  <a:pt x="821" y="3683"/>
                  <a:pt x="1841" y="3683"/>
                </a:cubicBezTo>
                <a:lnTo>
                  <a:pt x="1842" y="3683"/>
                </a:lnTo>
                <a:cubicBezTo>
                  <a:pt x="2862" y="3683"/>
                  <a:pt x="3683" y="2862"/>
                  <a:pt x="3683" y="1842"/>
                </a:cubicBezTo>
                <a:lnTo>
                  <a:pt x="3683" y="1841"/>
                </a:lnTo>
                <a:cubicBezTo>
                  <a:pt x="3683" y="821"/>
                  <a:pt x="2862" y="0"/>
                  <a:pt x="1842"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0"/>
          <p:cNvSpPr/>
          <p:nvPr/>
        </p:nvSpPr>
        <p:spPr>
          <a:xfrm>
            <a:off x="3878552" y="4064058"/>
            <a:ext cx="59810" cy="59810"/>
          </a:xfrm>
          <a:custGeom>
            <a:avLst/>
            <a:gdLst/>
            <a:ahLst/>
            <a:cxnLst/>
            <a:rect l="l" t="t" r="r" b="b"/>
            <a:pathLst>
              <a:path w="3684" h="3684" extrusionOk="0">
                <a:moveTo>
                  <a:pt x="1841" y="1"/>
                </a:moveTo>
                <a:cubicBezTo>
                  <a:pt x="821" y="1"/>
                  <a:pt x="1" y="821"/>
                  <a:pt x="1" y="1841"/>
                </a:cubicBezTo>
                <a:lnTo>
                  <a:pt x="1" y="1843"/>
                </a:lnTo>
                <a:cubicBezTo>
                  <a:pt x="1" y="2863"/>
                  <a:pt x="821" y="3684"/>
                  <a:pt x="1841" y="3684"/>
                </a:cubicBezTo>
                <a:lnTo>
                  <a:pt x="1843" y="3684"/>
                </a:lnTo>
                <a:cubicBezTo>
                  <a:pt x="2863" y="3684"/>
                  <a:pt x="3683" y="2863"/>
                  <a:pt x="3683" y="1843"/>
                </a:cubicBezTo>
                <a:lnTo>
                  <a:pt x="3683" y="1841"/>
                </a:lnTo>
                <a:cubicBezTo>
                  <a:pt x="3683" y="821"/>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0"/>
          <p:cNvSpPr/>
          <p:nvPr/>
        </p:nvSpPr>
        <p:spPr>
          <a:xfrm>
            <a:off x="3985947" y="4064058"/>
            <a:ext cx="59810" cy="59810"/>
          </a:xfrm>
          <a:custGeom>
            <a:avLst/>
            <a:gdLst/>
            <a:ahLst/>
            <a:cxnLst/>
            <a:rect l="l" t="t" r="r" b="b"/>
            <a:pathLst>
              <a:path w="3684" h="3684" extrusionOk="0">
                <a:moveTo>
                  <a:pt x="1843" y="1"/>
                </a:moveTo>
                <a:cubicBezTo>
                  <a:pt x="823" y="1"/>
                  <a:pt x="1" y="821"/>
                  <a:pt x="1" y="1841"/>
                </a:cubicBezTo>
                <a:lnTo>
                  <a:pt x="1" y="1843"/>
                </a:lnTo>
                <a:cubicBezTo>
                  <a:pt x="1" y="2863"/>
                  <a:pt x="823" y="3684"/>
                  <a:pt x="1843" y="3684"/>
                </a:cubicBezTo>
                <a:cubicBezTo>
                  <a:pt x="2863" y="3684"/>
                  <a:pt x="3684" y="2863"/>
                  <a:pt x="3684" y="1843"/>
                </a:cubicBezTo>
                <a:lnTo>
                  <a:pt x="3684" y="1841"/>
                </a:lnTo>
                <a:cubicBezTo>
                  <a:pt x="3684" y="821"/>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0"/>
          <p:cNvSpPr/>
          <p:nvPr/>
        </p:nvSpPr>
        <p:spPr>
          <a:xfrm>
            <a:off x="4093390" y="4064058"/>
            <a:ext cx="59794" cy="59810"/>
          </a:xfrm>
          <a:custGeom>
            <a:avLst/>
            <a:gdLst/>
            <a:ahLst/>
            <a:cxnLst/>
            <a:rect l="l" t="t" r="r" b="b"/>
            <a:pathLst>
              <a:path w="3683" h="3684" extrusionOk="0">
                <a:moveTo>
                  <a:pt x="1841" y="1"/>
                </a:moveTo>
                <a:cubicBezTo>
                  <a:pt x="821" y="1"/>
                  <a:pt x="0" y="821"/>
                  <a:pt x="0" y="1841"/>
                </a:cubicBezTo>
                <a:lnTo>
                  <a:pt x="0" y="1843"/>
                </a:lnTo>
                <a:cubicBezTo>
                  <a:pt x="0" y="2863"/>
                  <a:pt x="821" y="3684"/>
                  <a:pt x="1841" y="3684"/>
                </a:cubicBezTo>
                <a:lnTo>
                  <a:pt x="1842" y="3684"/>
                </a:lnTo>
                <a:cubicBezTo>
                  <a:pt x="2862" y="3684"/>
                  <a:pt x="3683" y="2863"/>
                  <a:pt x="3683" y="1843"/>
                </a:cubicBezTo>
                <a:lnTo>
                  <a:pt x="3683" y="1841"/>
                </a:lnTo>
                <a:cubicBezTo>
                  <a:pt x="3683" y="821"/>
                  <a:pt x="2862" y="1"/>
                  <a:pt x="1842"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0"/>
          <p:cNvSpPr/>
          <p:nvPr/>
        </p:nvSpPr>
        <p:spPr>
          <a:xfrm>
            <a:off x="3878552" y="4162312"/>
            <a:ext cx="59810" cy="59842"/>
          </a:xfrm>
          <a:custGeom>
            <a:avLst/>
            <a:gdLst/>
            <a:ahLst/>
            <a:cxnLst/>
            <a:rect l="l" t="t" r="r" b="b"/>
            <a:pathLst>
              <a:path w="3684" h="3686" extrusionOk="0">
                <a:moveTo>
                  <a:pt x="1841" y="0"/>
                </a:moveTo>
                <a:cubicBezTo>
                  <a:pt x="821" y="0"/>
                  <a:pt x="1" y="823"/>
                  <a:pt x="1" y="1843"/>
                </a:cubicBezTo>
                <a:cubicBezTo>
                  <a:pt x="1" y="2863"/>
                  <a:pt x="821" y="3685"/>
                  <a:pt x="1841" y="3685"/>
                </a:cubicBezTo>
                <a:lnTo>
                  <a:pt x="1843" y="3685"/>
                </a:lnTo>
                <a:cubicBezTo>
                  <a:pt x="2863" y="3685"/>
                  <a:pt x="3683" y="2863"/>
                  <a:pt x="3683" y="1843"/>
                </a:cubicBezTo>
                <a:cubicBezTo>
                  <a:pt x="3683" y="823"/>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0"/>
          <p:cNvSpPr/>
          <p:nvPr/>
        </p:nvSpPr>
        <p:spPr>
          <a:xfrm>
            <a:off x="3985947" y="4162312"/>
            <a:ext cx="59810" cy="59842"/>
          </a:xfrm>
          <a:custGeom>
            <a:avLst/>
            <a:gdLst/>
            <a:ahLst/>
            <a:cxnLst/>
            <a:rect l="l" t="t" r="r" b="b"/>
            <a:pathLst>
              <a:path w="3684" h="3686" extrusionOk="0">
                <a:moveTo>
                  <a:pt x="1843" y="0"/>
                </a:moveTo>
                <a:cubicBezTo>
                  <a:pt x="823" y="0"/>
                  <a:pt x="1" y="823"/>
                  <a:pt x="1" y="1843"/>
                </a:cubicBezTo>
                <a:cubicBezTo>
                  <a:pt x="1" y="2863"/>
                  <a:pt x="823" y="3685"/>
                  <a:pt x="1843" y="3685"/>
                </a:cubicBezTo>
                <a:cubicBezTo>
                  <a:pt x="2863" y="3685"/>
                  <a:pt x="3684" y="2863"/>
                  <a:pt x="3684" y="1843"/>
                </a:cubicBezTo>
                <a:cubicBezTo>
                  <a:pt x="3684" y="823"/>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0"/>
          <p:cNvSpPr/>
          <p:nvPr/>
        </p:nvSpPr>
        <p:spPr>
          <a:xfrm>
            <a:off x="4093390" y="4162312"/>
            <a:ext cx="59794" cy="59842"/>
          </a:xfrm>
          <a:custGeom>
            <a:avLst/>
            <a:gdLst/>
            <a:ahLst/>
            <a:cxnLst/>
            <a:rect l="l" t="t" r="r" b="b"/>
            <a:pathLst>
              <a:path w="3683" h="3686" extrusionOk="0">
                <a:moveTo>
                  <a:pt x="1841" y="0"/>
                </a:moveTo>
                <a:cubicBezTo>
                  <a:pt x="821" y="0"/>
                  <a:pt x="0" y="823"/>
                  <a:pt x="0" y="1843"/>
                </a:cubicBezTo>
                <a:cubicBezTo>
                  <a:pt x="0" y="2863"/>
                  <a:pt x="821" y="3685"/>
                  <a:pt x="1841" y="3685"/>
                </a:cubicBezTo>
                <a:lnTo>
                  <a:pt x="1842" y="3685"/>
                </a:lnTo>
                <a:cubicBezTo>
                  <a:pt x="2862" y="3685"/>
                  <a:pt x="3683" y="2863"/>
                  <a:pt x="3683" y="1843"/>
                </a:cubicBezTo>
                <a:cubicBezTo>
                  <a:pt x="3683" y="823"/>
                  <a:pt x="2862" y="0"/>
                  <a:pt x="1842"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0"/>
          <p:cNvSpPr/>
          <p:nvPr/>
        </p:nvSpPr>
        <p:spPr>
          <a:xfrm>
            <a:off x="3878552" y="4260583"/>
            <a:ext cx="59810" cy="59810"/>
          </a:xfrm>
          <a:custGeom>
            <a:avLst/>
            <a:gdLst/>
            <a:ahLst/>
            <a:cxnLst/>
            <a:rect l="l" t="t" r="r" b="b"/>
            <a:pathLst>
              <a:path w="3684" h="3684" extrusionOk="0">
                <a:moveTo>
                  <a:pt x="1841" y="1"/>
                </a:moveTo>
                <a:cubicBezTo>
                  <a:pt x="821" y="1"/>
                  <a:pt x="1" y="822"/>
                  <a:pt x="1" y="1841"/>
                </a:cubicBezTo>
                <a:lnTo>
                  <a:pt x="1" y="1843"/>
                </a:lnTo>
                <a:cubicBezTo>
                  <a:pt x="1" y="2863"/>
                  <a:pt x="821" y="3684"/>
                  <a:pt x="1841" y="3684"/>
                </a:cubicBezTo>
                <a:lnTo>
                  <a:pt x="1843" y="3684"/>
                </a:lnTo>
                <a:cubicBezTo>
                  <a:pt x="2863" y="3684"/>
                  <a:pt x="3683" y="2863"/>
                  <a:pt x="3683" y="1843"/>
                </a:cubicBezTo>
                <a:lnTo>
                  <a:pt x="3683" y="1841"/>
                </a:lnTo>
                <a:cubicBezTo>
                  <a:pt x="3683" y="822"/>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0"/>
          <p:cNvSpPr/>
          <p:nvPr/>
        </p:nvSpPr>
        <p:spPr>
          <a:xfrm>
            <a:off x="3985947" y="4260583"/>
            <a:ext cx="59810" cy="59810"/>
          </a:xfrm>
          <a:custGeom>
            <a:avLst/>
            <a:gdLst/>
            <a:ahLst/>
            <a:cxnLst/>
            <a:rect l="l" t="t" r="r" b="b"/>
            <a:pathLst>
              <a:path w="3684" h="3684" extrusionOk="0">
                <a:moveTo>
                  <a:pt x="1843" y="1"/>
                </a:moveTo>
                <a:cubicBezTo>
                  <a:pt x="823" y="1"/>
                  <a:pt x="1" y="822"/>
                  <a:pt x="1" y="1841"/>
                </a:cubicBezTo>
                <a:lnTo>
                  <a:pt x="1" y="1843"/>
                </a:lnTo>
                <a:cubicBezTo>
                  <a:pt x="1" y="2863"/>
                  <a:pt x="823" y="3684"/>
                  <a:pt x="1843" y="3684"/>
                </a:cubicBezTo>
                <a:cubicBezTo>
                  <a:pt x="2863" y="3684"/>
                  <a:pt x="3684" y="2863"/>
                  <a:pt x="3684" y="1843"/>
                </a:cubicBezTo>
                <a:lnTo>
                  <a:pt x="3684" y="1841"/>
                </a:lnTo>
                <a:cubicBezTo>
                  <a:pt x="3684" y="822"/>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0"/>
          <p:cNvSpPr/>
          <p:nvPr/>
        </p:nvSpPr>
        <p:spPr>
          <a:xfrm>
            <a:off x="4093390" y="4260583"/>
            <a:ext cx="59794" cy="59810"/>
          </a:xfrm>
          <a:custGeom>
            <a:avLst/>
            <a:gdLst/>
            <a:ahLst/>
            <a:cxnLst/>
            <a:rect l="l" t="t" r="r" b="b"/>
            <a:pathLst>
              <a:path w="3683" h="3684" extrusionOk="0">
                <a:moveTo>
                  <a:pt x="1841" y="1"/>
                </a:moveTo>
                <a:cubicBezTo>
                  <a:pt x="821" y="1"/>
                  <a:pt x="0" y="822"/>
                  <a:pt x="0" y="1841"/>
                </a:cubicBezTo>
                <a:lnTo>
                  <a:pt x="0" y="1843"/>
                </a:lnTo>
                <a:cubicBezTo>
                  <a:pt x="0" y="2863"/>
                  <a:pt x="821" y="3684"/>
                  <a:pt x="1841" y="3684"/>
                </a:cubicBezTo>
                <a:lnTo>
                  <a:pt x="1842" y="3684"/>
                </a:lnTo>
                <a:cubicBezTo>
                  <a:pt x="2862" y="3684"/>
                  <a:pt x="3683" y="2863"/>
                  <a:pt x="3683" y="1843"/>
                </a:cubicBezTo>
                <a:lnTo>
                  <a:pt x="3683" y="1841"/>
                </a:lnTo>
                <a:cubicBezTo>
                  <a:pt x="3683" y="822"/>
                  <a:pt x="2862" y="1"/>
                  <a:pt x="1842"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0"/>
          <p:cNvSpPr/>
          <p:nvPr/>
        </p:nvSpPr>
        <p:spPr>
          <a:xfrm>
            <a:off x="3878552" y="4358837"/>
            <a:ext cx="59810" cy="59842"/>
          </a:xfrm>
          <a:custGeom>
            <a:avLst/>
            <a:gdLst/>
            <a:ahLst/>
            <a:cxnLst/>
            <a:rect l="l" t="t" r="r" b="b"/>
            <a:pathLst>
              <a:path w="3684" h="3686" extrusionOk="0">
                <a:moveTo>
                  <a:pt x="1841" y="1"/>
                </a:moveTo>
                <a:cubicBezTo>
                  <a:pt x="821" y="1"/>
                  <a:pt x="1" y="823"/>
                  <a:pt x="1" y="1843"/>
                </a:cubicBezTo>
                <a:cubicBezTo>
                  <a:pt x="1" y="2865"/>
                  <a:pt x="821" y="3685"/>
                  <a:pt x="1841" y="3685"/>
                </a:cubicBezTo>
                <a:lnTo>
                  <a:pt x="1843" y="3685"/>
                </a:lnTo>
                <a:cubicBezTo>
                  <a:pt x="2863" y="3685"/>
                  <a:pt x="3683" y="2865"/>
                  <a:pt x="3683" y="1843"/>
                </a:cubicBezTo>
                <a:cubicBezTo>
                  <a:pt x="3683" y="823"/>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0"/>
          <p:cNvSpPr/>
          <p:nvPr/>
        </p:nvSpPr>
        <p:spPr>
          <a:xfrm>
            <a:off x="3985947" y="4358837"/>
            <a:ext cx="59810" cy="59842"/>
          </a:xfrm>
          <a:custGeom>
            <a:avLst/>
            <a:gdLst/>
            <a:ahLst/>
            <a:cxnLst/>
            <a:rect l="l" t="t" r="r" b="b"/>
            <a:pathLst>
              <a:path w="3684" h="3686" extrusionOk="0">
                <a:moveTo>
                  <a:pt x="1843" y="1"/>
                </a:moveTo>
                <a:cubicBezTo>
                  <a:pt x="823" y="1"/>
                  <a:pt x="1" y="823"/>
                  <a:pt x="1" y="1843"/>
                </a:cubicBezTo>
                <a:cubicBezTo>
                  <a:pt x="1" y="2865"/>
                  <a:pt x="823" y="3685"/>
                  <a:pt x="1843" y="3685"/>
                </a:cubicBezTo>
                <a:cubicBezTo>
                  <a:pt x="2863" y="3685"/>
                  <a:pt x="3684" y="2865"/>
                  <a:pt x="3684" y="1843"/>
                </a:cubicBezTo>
                <a:cubicBezTo>
                  <a:pt x="3684" y="823"/>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0"/>
          <p:cNvSpPr/>
          <p:nvPr/>
        </p:nvSpPr>
        <p:spPr>
          <a:xfrm>
            <a:off x="4093390" y="4358837"/>
            <a:ext cx="59794" cy="59842"/>
          </a:xfrm>
          <a:custGeom>
            <a:avLst/>
            <a:gdLst/>
            <a:ahLst/>
            <a:cxnLst/>
            <a:rect l="l" t="t" r="r" b="b"/>
            <a:pathLst>
              <a:path w="3683" h="3686" extrusionOk="0">
                <a:moveTo>
                  <a:pt x="1841" y="1"/>
                </a:moveTo>
                <a:cubicBezTo>
                  <a:pt x="821" y="1"/>
                  <a:pt x="0" y="823"/>
                  <a:pt x="0" y="1843"/>
                </a:cubicBezTo>
                <a:cubicBezTo>
                  <a:pt x="0" y="2865"/>
                  <a:pt x="821" y="3685"/>
                  <a:pt x="1841" y="3685"/>
                </a:cubicBezTo>
                <a:lnTo>
                  <a:pt x="1842" y="3685"/>
                </a:lnTo>
                <a:cubicBezTo>
                  <a:pt x="2862" y="3685"/>
                  <a:pt x="3683" y="2865"/>
                  <a:pt x="3683" y="1843"/>
                </a:cubicBezTo>
                <a:cubicBezTo>
                  <a:pt x="3683" y="823"/>
                  <a:pt x="2862" y="1"/>
                  <a:pt x="1842"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0"/>
          <p:cNvSpPr/>
          <p:nvPr/>
        </p:nvSpPr>
        <p:spPr>
          <a:xfrm>
            <a:off x="3878552" y="4457123"/>
            <a:ext cx="59810" cy="59826"/>
          </a:xfrm>
          <a:custGeom>
            <a:avLst/>
            <a:gdLst/>
            <a:ahLst/>
            <a:cxnLst/>
            <a:rect l="l" t="t" r="r" b="b"/>
            <a:pathLst>
              <a:path w="3684" h="3685" extrusionOk="0">
                <a:moveTo>
                  <a:pt x="1841" y="0"/>
                </a:moveTo>
                <a:cubicBezTo>
                  <a:pt x="821" y="0"/>
                  <a:pt x="1" y="821"/>
                  <a:pt x="1" y="1843"/>
                </a:cubicBezTo>
                <a:cubicBezTo>
                  <a:pt x="1" y="2862"/>
                  <a:pt x="821" y="3685"/>
                  <a:pt x="1841" y="3685"/>
                </a:cubicBezTo>
                <a:lnTo>
                  <a:pt x="1843" y="3685"/>
                </a:lnTo>
                <a:cubicBezTo>
                  <a:pt x="2863" y="3685"/>
                  <a:pt x="3683" y="2862"/>
                  <a:pt x="3683" y="1843"/>
                </a:cubicBezTo>
                <a:cubicBezTo>
                  <a:pt x="3683"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0"/>
          <p:cNvSpPr/>
          <p:nvPr/>
        </p:nvSpPr>
        <p:spPr>
          <a:xfrm>
            <a:off x="3985947" y="4457123"/>
            <a:ext cx="59810" cy="59826"/>
          </a:xfrm>
          <a:custGeom>
            <a:avLst/>
            <a:gdLst/>
            <a:ahLst/>
            <a:cxnLst/>
            <a:rect l="l" t="t" r="r" b="b"/>
            <a:pathLst>
              <a:path w="3684" h="3685" extrusionOk="0">
                <a:moveTo>
                  <a:pt x="1843" y="0"/>
                </a:moveTo>
                <a:cubicBezTo>
                  <a:pt x="823" y="0"/>
                  <a:pt x="1" y="821"/>
                  <a:pt x="1" y="1843"/>
                </a:cubicBezTo>
                <a:cubicBezTo>
                  <a:pt x="1" y="2862"/>
                  <a:pt x="823" y="3685"/>
                  <a:pt x="1843" y="3685"/>
                </a:cubicBezTo>
                <a:cubicBezTo>
                  <a:pt x="2863" y="3685"/>
                  <a:pt x="3684" y="2862"/>
                  <a:pt x="3684" y="1843"/>
                </a:cubicBezTo>
                <a:cubicBezTo>
                  <a:pt x="3684"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0"/>
          <p:cNvSpPr/>
          <p:nvPr/>
        </p:nvSpPr>
        <p:spPr>
          <a:xfrm>
            <a:off x="4093390" y="4457123"/>
            <a:ext cx="59794" cy="59826"/>
          </a:xfrm>
          <a:custGeom>
            <a:avLst/>
            <a:gdLst/>
            <a:ahLst/>
            <a:cxnLst/>
            <a:rect l="l" t="t" r="r" b="b"/>
            <a:pathLst>
              <a:path w="3683" h="3685" extrusionOk="0">
                <a:moveTo>
                  <a:pt x="1841" y="0"/>
                </a:moveTo>
                <a:cubicBezTo>
                  <a:pt x="821" y="0"/>
                  <a:pt x="0" y="821"/>
                  <a:pt x="0" y="1843"/>
                </a:cubicBezTo>
                <a:cubicBezTo>
                  <a:pt x="0" y="2862"/>
                  <a:pt x="821" y="3685"/>
                  <a:pt x="1841" y="3685"/>
                </a:cubicBezTo>
                <a:lnTo>
                  <a:pt x="1842" y="3685"/>
                </a:lnTo>
                <a:cubicBezTo>
                  <a:pt x="2862" y="3685"/>
                  <a:pt x="3683" y="2862"/>
                  <a:pt x="3683" y="1843"/>
                </a:cubicBezTo>
                <a:cubicBezTo>
                  <a:pt x="3683" y="821"/>
                  <a:pt x="2862" y="0"/>
                  <a:pt x="1842"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0"/>
          <p:cNvSpPr/>
          <p:nvPr/>
        </p:nvSpPr>
        <p:spPr>
          <a:xfrm>
            <a:off x="3878552" y="4555394"/>
            <a:ext cx="59810" cy="59810"/>
          </a:xfrm>
          <a:custGeom>
            <a:avLst/>
            <a:gdLst/>
            <a:ahLst/>
            <a:cxnLst/>
            <a:rect l="l" t="t" r="r" b="b"/>
            <a:pathLst>
              <a:path w="3684" h="3684" extrusionOk="0">
                <a:moveTo>
                  <a:pt x="1841" y="1"/>
                </a:moveTo>
                <a:cubicBezTo>
                  <a:pt x="821" y="1"/>
                  <a:pt x="1" y="821"/>
                  <a:pt x="1" y="1841"/>
                </a:cubicBezTo>
                <a:lnTo>
                  <a:pt x="1" y="1843"/>
                </a:lnTo>
                <a:cubicBezTo>
                  <a:pt x="1" y="2863"/>
                  <a:pt x="821" y="3684"/>
                  <a:pt x="1841" y="3684"/>
                </a:cubicBezTo>
                <a:lnTo>
                  <a:pt x="1843" y="3684"/>
                </a:lnTo>
                <a:cubicBezTo>
                  <a:pt x="2863" y="3684"/>
                  <a:pt x="3683" y="2863"/>
                  <a:pt x="3683" y="1843"/>
                </a:cubicBezTo>
                <a:lnTo>
                  <a:pt x="3683" y="1841"/>
                </a:lnTo>
                <a:cubicBezTo>
                  <a:pt x="3683" y="821"/>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0"/>
          <p:cNvSpPr/>
          <p:nvPr/>
        </p:nvSpPr>
        <p:spPr>
          <a:xfrm>
            <a:off x="3985947" y="4555394"/>
            <a:ext cx="59810" cy="59810"/>
          </a:xfrm>
          <a:custGeom>
            <a:avLst/>
            <a:gdLst/>
            <a:ahLst/>
            <a:cxnLst/>
            <a:rect l="l" t="t" r="r" b="b"/>
            <a:pathLst>
              <a:path w="3684" h="3684" extrusionOk="0">
                <a:moveTo>
                  <a:pt x="1843" y="1"/>
                </a:moveTo>
                <a:cubicBezTo>
                  <a:pt x="823" y="1"/>
                  <a:pt x="1" y="821"/>
                  <a:pt x="1" y="1841"/>
                </a:cubicBezTo>
                <a:lnTo>
                  <a:pt x="1" y="1843"/>
                </a:lnTo>
                <a:cubicBezTo>
                  <a:pt x="1" y="2863"/>
                  <a:pt x="823" y="3684"/>
                  <a:pt x="1843" y="3684"/>
                </a:cubicBezTo>
                <a:cubicBezTo>
                  <a:pt x="2863" y="3684"/>
                  <a:pt x="3684" y="2863"/>
                  <a:pt x="3684" y="1843"/>
                </a:cubicBezTo>
                <a:lnTo>
                  <a:pt x="3684" y="1841"/>
                </a:lnTo>
                <a:cubicBezTo>
                  <a:pt x="3684" y="821"/>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0"/>
          <p:cNvSpPr/>
          <p:nvPr/>
        </p:nvSpPr>
        <p:spPr>
          <a:xfrm>
            <a:off x="4093390" y="4555394"/>
            <a:ext cx="59794" cy="59810"/>
          </a:xfrm>
          <a:custGeom>
            <a:avLst/>
            <a:gdLst/>
            <a:ahLst/>
            <a:cxnLst/>
            <a:rect l="l" t="t" r="r" b="b"/>
            <a:pathLst>
              <a:path w="3683" h="3684" extrusionOk="0">
                <a:moveTo>
                  <a:pt x="1841" y="1"/>
                </a:moveTo>
                <a:cubicBezTo>
                  <a:pt x="821" y="1"/>
                  <a:pt x="0" y="821"/>
                  <a:pt x="0" y="1841"/>
                </a:cubicBezTo>
                <a:lnTo>
                  <a:pt x="0" y="1843"/>
                </a:lnTo>
                <a:cubicBezTo>
                  <a:pt x="0" y="2863"/>
                  <a:pt x="821" y="3684"/>
                  <a:pt x="1841" y="3684"/>
                </a:cubicBezTo>
                <a:lnTo>
                  <a:pt x="1842" y="3684"/>
                </a:lnTo>
                <a:cubicBezTo>
                  <a:pt x="2862" y="3684"/>
                  <a:pt x="3683" y="2863"/>
                  <a:pt x="3683" y="1843"/>
                </a:cubicBezTo>
                <a:lnTo>
                  <a:pt x="3683" y="1841"/>
                </a:lnTo>
                <a:cubicBezTo>
                  <a:pt x="3683" y="821"/>
                  <a:pt x="2862" y="1"/>
                  <a:pt x="1842"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0"/>
          <p:cNvSpPr/>
          <p:nvPr/>
        </p:nvSpPr>
        <p:spPr>
          <a:xfrm>
            <a:off x="3878552" y="4653648"/>
            <a:ext cx="59810" cy="59842"/>
          </a:xfrm>
          <a:custGeom>
            <a:avLst/>
            <a:gdLst/>
            <a:ahLst/>
            <a:cxnLst/>
            <a:rect l="l" t="t" r="r" b="b"/>
            <a:pathLst>
              <a:path w="3684" h="3686" extrusionOk="0">
                <a:moveTo>
                  <a:pt x="1841" y="0"/>
                </a:moveTo>
                <a:cubicBezTo>
                  <a:pt x="821" y="0"/>
                  <a:pt x="1" y="823"/>
                  <a:pt x="1" y="1843"/>
                </a:cubicBezTo>
                <a:cubicBezTo>
                  <a:pt x="1" y="2864"/>
                  <a:pt x="821" y="3685"/>
                  <a:pt x="1841" y="3685"/>
                </a:cubicBezTo>
                <a:lnTo>
                  <a:pt x="1843" y="3685"/>
                </a:lnTo>
                <a:cubicBezTo>
                  <a:pt x="2863" y="3685"/>
                  <a:pt x="3683" y="2864"/>
                  <a:pt x="3683" y="1843"/>
                </a:cubicBezTo>
                <a:cubicBezTo>
                  <a:pt x="3683" y="823"/>
                  <a:pt x="2863" y="0"/>
                  <a:pt x="1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0"/>
          <p:cNvSpPr/>
          <p:nvPr/>
        </p:nvSpPr>
        <p:spPr>
          <a:xfrm>
            <a:off x="3985947" y="4653648"/>
            <a:ext cx="59810" cy="59842"/>
          </a:xfrm>
          <a:custGeom>
            <a:avLst/>
            <a:gdLst/>
            <a:ahLst/>
            <a:cxnLst/>
            <a:rect l="l" t="t" r="r" b="b"/>
            <a:pathLst>
              <a:path w="3684" h="3686" extrusionOk="0">
                <a:moveTo>
                  <a:pt x="1843" y="0"/>
                </a:moveTo>
                <a:cubicBezTo>
                  <a:pt x="823" y="0"/>
                  <a:pt x="1" y="823"/>
                  <a:pt x="1" y="1843"/>
                </a:cubicBezTo>
                <a:cubicBezTo>
                  <a:pt x="1" y="2864"/>
                  <a:pt x="823" y="3685"/>
                  <a:pt x="1843" y="3685"/>
                </a:cubicBezTo>
                <a:cubicBezTo>
                  <a:pt x="2863" y="3685"/>
                  <a:pt x="3684" y="2864"/>
                  <a:pt x="3684" y="1843"/>
                </a:cubicBezTo>
                <a:cubicBezTo>
                  <a:pt x="3684" y="823"/>
                  <a:pt x="2863" y="0"/>
                  <a:pt x="1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0"/>
          <p:cNvSpPr/>
          <p:nvPr/>
        </p:nvSpPr>
        <p:spPr>
          <a:xfrm>
            <a:off x="4093390" y="4653648"/>
            <a:ext cx="59794" cy="59842"/>
          </a:xfrm>
          <a:custGeom>
            <a:avLst/>
            <a:gdLst/>
            <a:ahLst/>
            <a:cxnLst/>
            <a:rect l="l" t="t" r="r" b="b"/>
            <a:pathLst>
              <a:path w="3683" h="3686" extrusionOk="0">
                <a:moveTo>
                  <a:pt x="1841" y="0"/>
                </a:moveTo>
                <a:cubicBezTo>
                  <a:pt x="821" y="0"/>
                  <a:pt x="0" y="823"/>
                  <a:pt x="0" y="1843"/>
                </a:cubicBezTo>
                <a:cubicBezTo>
                  <a:pt x="0" y="2864"/>
                  <a:pt x="821" y="3685"/>
                  <a:pt x="1841" y="3685"/>
                </a:cubicBezTo>
                <a:lnTo>
                  <a:pt x="1842" y="3685"/>
                </a:lnTo>
                <a:cubicBezTo>
                  <a:pt x="2862" y="3685"/>
                  <a:pt x="3683" y="2864"/>
                  <a:pt x="3683" y="1843"/>
                </a:cubicBezTo>
                <a:cubicBezTo>
                  <a:pt x="3683" y="823"/>
                  <a:pt x="2862" y="0"/>
                  <a:pt x="18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0"/>
          <p:cNvSpPr/>
          <p:nvPr/>
        </p:nvSpPr>
        <p:spPr>
          <a:xfrm>
            <a:off x="3878552" y="4751919"/>
            <a:ext cx="59810" cy="59842"/>
          </a:xfrm>
          <a:custGeom>
            <a:avLst/>
            <a:gdLst/>
            <a:ahLst/>
            <a:cxnLst/>
            <a:rect l="l" t="t" r="r" b="b"/>
            <a:pathLst>
              <a:path w="3684" h="3686" extrusionOk="0">
                <a:moveTo>
                  <a:pt x="1841" y="1"/>
                </a:moveTo>
                <a:cubicBezTo>
                  <a:pt x="821" y="1"/>
                  <a:pt x="1" y="822"/>
                  <a:pt x="1" y="1843"/>
                </a:cubicBezTo>
                <a:cubicBezTo>
                  <a:pt x="1" y="2863"/>
                  <a:pt x="821" y="3686"/>
                  <a:pt x="1841" y="3686"/>
                </a:cubicBezTo>
                <a:lnTo>
                  <a:pt x="1843" y="3686"/>
                </a:lnTo>
                <a:cubicBezTo>
                  <a:pt x="2863" y="3686"/>
                  <a:pt x="3683" y="2863"/>
                  <a:pt x="3683" y="1843"/>
                </a:cubicBezTo>
                <a:cubicBezTo>
                  <a:pt x="3683" y="822"/>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0"/>
          <p:cNvSpPr/>
          <p:nvPr/>
        </p:nvSpPr>
        <p:spPr>
          <a:xfrm>
            <a:off x="3985947" y="4751919"/>
            <a:ext cx="59810" cy="59842"/>
          </a:xfrm>
          <a:custGeom>
            <a:avLst/>
            <a:gdLst/>
            <a:ahLst/>
            <a:cxnLst/>
            <a:rect l="l" t="t" r="r" b="b"/>
            <a:pathLst>
              <a:path w="3684" h="3686" extrusionOk="0">
                <a:moveTo>
                  <a:pt x="1843" y="1"/>
                </a:moveTo>
                <a:cubicBezTo>
                  <a:pt x="823" y="1"/>
                  <a:pt x="1" y="822"/>
                  <a:pt x="1" y="1843"/>
                </a:cubicBezTo>
                <a:cubicBezTo>
                  <a:pt x="1" y="2863"/>
                  <a:pt x="823" y="3686"/>
                  <a:pt x="1843" y="3686"/>
                </a:cubicBezTo>
                <a:cubicBezTo>
                  <a:pt x="2863" y="3686"/>
                  <a:pt x="3684" y="2863"/>
                  <a:pt x="3684" y="1843"/>
                </a:cubicBezTo>
                <a:cubicBezTo>
                  <a:pt x="3684" y="822"/>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0"/>
          <p:cNvSpPr/>
          <p:nvPr/>
        </p:nvSpPr>
        <p:spPr>
          <a:xfrm>
            <a:off x="4093390" y="4751919"/>
            <a:ext cx="59794" cy="59842"/>
          </a:xfrm>
          <a:custGeom>
            <a:avLst/>
            <a:gdLst/>
            <a:ahLst/>
            <a:cxnLst/>
            <a:rect l="l" t="t" r="r" b="b"/>
            <a:pathLst>
              <a:path w="3683" h="3686" extrusionOk="0">
                <a:moveTo>
                  <a:pt x="1841" y="1"/>
                </a:moveTo>
                <a:cubicBezTo>
                  <a:pt x="821" y="1"/>
                  <a:pt x="0" y="822"/>
                  <a:pt x="0" y="1843"/>
                </a:cubicBezTo>
                <a:cubicBezTo>
                  <a:pt x="0" y="2863"/>
                  <a:pt x="821" y="3686"/>
                  <a:pt x="1841" y="3686"/>
                </a:cubicBezTo>
                <a:lnTo>
                  <a:pt x="1842" y="3686"/>
                </a:lnTo>
                <a:cubicBezTo>
                  <a:pt x="2862" y="3686"/>
                  <a:pt x="3683" y="2863"/>
                  <a:pt x="3683" y="1843"/>
                </a:cubicBezTo>
                <a:cubicBezTo>
                  <a:pt x="3683" y="822"/>
                  <a:pt x="2862" y="1"/>
                  <a:pt x="1842"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0"/>
          <p:cNvSpPr/>
          <p:nvPr/>
        </p:nvSpPr>
        <p:spPr>
          <a:xfrm>
            <a:off x="3878552" y="4850205"/>
            <a:ext cx="59810" cy="59810"/>
          </a:xfrm>
          <a:custGeom>
            <a:avLst/>
            <a:gdLst/>
            <a:ahLst/>
            <a:cxnLst/>
            <a:rect l="l" t="t" r="r" b="b"/>
            <a:pathLst>
              <a:path w="3684" h="3684" extrusionOk="0">
                <a:moveTo>
                  <a:pt x="1841" y="0"/>
                </a:moveTo>
                <a:cubicBezTo>
                  <a:pt x="821" y="0"/>
                  <a:pt x="1" y="821"/>
                  <a:pt x="1" y="1841"/>
                </a:cubicBezTo>
                <a:lnTo>
                  <a:pt x="1" y="1843"/>
                </a:lnTo>
                <a:cubicBezTo>
                  <a:pt x="1" y="2863"/>
                  <a:pt x="821" y="3683"/>
                  <a:pt x="1841" y="3683"/>
                </a:cubicBezTo>
                <a:lnTo>
                  <a:pt x="1843" y="3683"/>
                </a:lnTo>
                <a:cubicBezTo>
                  <a:pt x="2863" y="3683"/>
                  <a:pt x="3683" y="2863"/>
                  <a:pt x="3683" y="1843"/>
                </a:cubicBezTo>
                <a:lnTo>
                  <a:pt x="3683" y="1841"/>
                </a:lnTo>
                <a:cubicBezTo>
                  <a:pt x="3683"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0"/>
          <p:cNvSpPr/>
          <p:nvPr/>
        </p:nvSpPr>
        <p:spPr>
          <a:xfrm>
            <a:off x="3985947" y="4850205"/>
            <a:ext cx="59810" cy="59810"/>
          </a:xfrm>
          <a:custGeom>
            <a:avLst/>
            <a:gdLst/>
            <a:ahLst/>
            <a:cxnLst/>
            <a:rect l="l" t="t" r="r" b="b"/>
            <a:pathLst>
              <a:path w="3684" h="3684" extrusionOk="0">
                <a:moveTo>
                  <a:pt x="1843" y="0"/>
                </a:moveTo>
                <a:cubicBezTo>
                  <a:pt x="823" y="0"/>
                  <a:pt x="1" y="821"/>
                  <a:pt x="1" y="1841"/>
                </a:cubicBezTo>
                <a:lnTo>
                  <a:pt x="1" y="1843"/>
                </a:lnTo>
                <a:cubicBezTo>
                  <a:pt x="1" y="2863"/>
                  <a:pt x="823" y="3683"/>
                  <a:pt x="1843" y="3683"/>
                </a:cubicBezTo>
                <a:cubicBezTo>
                  <a:pt x="2863" y="3683"/>
                  <a:pt x="3684" y="2863"/>
                  <a:pt x="3684" y="1843"/>
                </a:cubicBezTo>
                <a:lnTo>
                  <a:pt x="3684" y="1841"/>
                </a:lnTo>
                <a:cubicBezTo>
                  <a:pt x="3684"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0"/>
          <p:cNvSpPr/>
          <p:nvPr/>
        </p:nvSpPr>
        <p:spPr>
          <a:xfrm>
            <a:off x="4093390" y="4850205"/>
            <a:ext cx="59794" cy="59810"/>
          </a:xfrm>
          <a:custGeom>
            <a:avLst/>
            <a:gdLst/>
            <a:ahLst/>
            <a:cxnLst/>
            <a:rect l="l" t="t" r="r" b="b"/>
            <a:pathLst>
              <a:path w="3683" h="3684" extrusionOk="0">
                <a:moveTo>
                  <a:pt x="1841" y="0"/>
                </a:moveTo>
                <a:cubicBezTo>
                  <a:pt x="821" y="0"/>
                  <a:pt x="0" y="821"/>
                  <a:pt x="0" y="1841"/>
                </a:cubicBezTo>
                <a:lnTo>
                  <a:pt x="0" y="1843"/>
                </a:lnTo>
                <a:cubicBezTo>
                  <a:pt x="0" y="2863"/>
                  <a:pt x="821" y="3683"/>
                  <a:pt x="1841" y="3683"/>
                </a:cubicBezTo>
                <a:lnTo>
                  <a:pt x="1842" y="3683"/>
                </a:lnTo>
                <a:cubicBezTo>
                  <a:pt x="2862" y="3683"/>
                  <a:pt x="3683" y="2863"/>
                  <a:pt x="3683" y="1843"/>
                </a:cubicBezTo>
                <a:lnTo>
                  <a:pt x="3683" y="1841"/>
                </a:lnTo>
                <a:cubicBezTo>
                  <a:pt x="3683" y="821"/>
                  <a:pt x="2862" y="0"/>
                  <a:pt x="1842"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0"/>
          <p:cNvSpPr/>
          <p:nvPr/>
        </p:nvSpPr>
        <p:spPr>
          <a:xfrm>
            <a:off x="3878552" y="4648015"/>
            <a:ext cx="59810" cy="59842"/>
          </a:xfrm>
          <a:custGeom>
            <a:avLst/>
            <a:gdLst/>
            <a:ahLst/>
            <a:cxnLst/>
            <a:rect l="l" t="t" r="r" b="b"/>
            <a:pathLst>
              <a:path w="3684" h="3686" extrusionOk="0">
                <a:moveTo>
                  <a:pt x="1" y="0"/>
                </a:moveTo>
                <a:lnTo>
                  <a:pt x="1" y="3685"/>
                </a:lnTo>
                <a:lnTo>
                  <a:pt x="3683" y="3685"/>
                </a:lnTo>
                <a:lnTo>
                  <a:pt x="36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0"/>
          <p:cNvSpPr/>
          <p:nvPr/>
        </p:nvSpPr>
        <p:spPr>
          <a:xfrm>
            <a:off x="3985947" y="4648015"/>
            <a:ext cx="59810" cy="59842"/>
          </a:xfrm>
          <a:custGeom>
            <a:avLst/>
            <a:gdLst/>
            <a:ahLst/>
            <a:cxnLst/>
            <a:rect l="l" t="t" r="r" b="b"/>
            <a:pathLst>
              <a:path w="3684" h="3686" extrusionOk="0">
                <a:moveTo>
                  <a:pt x="1" y="0"/>
                </a:moveTo>
                <a:lnTo>
                  <a:pt x="1" y="3685"/>
                </a:lnTo>
                <a:lnTo>
                  <a:pt x="3684" y="3685"/>
                </a:lnTo>
                <a:lnTo>
                  <a:pt x="36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0"/>
          <p:cNvSpPr/>
          <p:nvPr/>
        </p:nvSpPr>
        <p:spPr>
          <a:xfrm>
            <a:off x="4093390" y="4648015"/>
            <a:ext cx="59794" cy="59842"/>
          </a:xfrm>
          <a:custGeom>
            <a:avLst/>
            <a:gdLst/>
            <a:ahLst/>
            <a:cxnLst/>
            <a:rect l="l" t="t" r="r" b="b"/>
            <a:pathLst>
              <a:path w="3683" h="3686" extrusionOk="0">
                <a:moveTo>
                  <a:pt x="0" y="0"/>
                </a:moveTo>
                <a:lnTo>
                  <a:pt x="0" y="3685"/>
                </a:lnTo>
                <a:lnTo>
                  <a:pt x="3683" y="3685"/>
                </a:lnTo>
                <a:lnTo>
                  <a:pt x="36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0"/>
          <p:cNvSpPr/>
          <p:nvPr/>
        </p:nvSpPr>
        <p:spPr>
          <a:xfrm>
            <a:off x="3878552" y="3859464"/>
            <a:ext cx="274631" cy="59063"/>
          </a:xfrm>
          <a:custGeom>
            <a:avLst/>
            <a:gdLst/>
            <a:ahLst/>
            <a:cxnLst/>
            <a:rect l="l" t="t" r="r" b="b"/>
            <a:pathLst>
              <a:path w="16916" h="3638" extrusionOk="0">
                <a:moveTo>
                  <a:pt x="3638" y="1"/>
                </a:moveTo>
                <a:cubicBezTo>
                  <a:pt x="1628" y="1"/>
                  <a:pt x="1" y="1628"/>
                  <a:pt x="1" y="3638"/>
                </a:cubicBezTo>
                <a:lnTo>
                  <a:pt x="16916" y="3638"/>
                </a:lnTo>
                <a:cubicBezTo>
                  <a:pt x="16916" y="1628"/>
                  <a:pt x="15288" y="1"/>
                  <a:pt x="13279" y="1"/>
                </a:cubicBez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0"/>
          <p:cNvSpPr/>
          <p:nvPr/>
        </p:nvSpPr>
        <p:spPr>
          <a:xfrm>
            <a:off x="4604371" y="3801229"/>
            <a:ext cx="351455" cy="1162832"/>
          </a:xfrm>
          <a:custGeom>
            <a:avLst/>
            <a:gdLst/>
            <a:ahLst/>
            <a:cxnLst/>
            <a:rect l="l" t="t" r="r" b="b"/>
            <a:pathLst>
              <a:path w="21648" h="71625" extrusionOk="0">
                <a:moveTo>
                  <a:pt x="2448" y="0"/>
                </a:moveTo>
                <a:cubicBezTo>
                  <a:pt x="1096" y="0"/>
                  <a:pt x="0" y="1097"/>
                  <a:pt x="0" y="2450"/>
                </a:cubicBezTo>
                <a:lnTo>
                  <a:pt x="0" y="71624"/>
                </a:lnTo>
                <a:lnTo>
                  <a:pt x="21648" y="71624"/>
                </a:lnTo>
                <a:lnTo>
                  <a:pt x="21648" y="2450"/>
                </a:lnTo>
                <a:cubicBezTo>
                  <a:pt x="21648" y="1097"/>
                  <a:pt x="20551" y="0"/>
                  <a:pt x="19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0"/>
          <p:cNvSpPr/>
          <p:nvPr/>
        </p:nvSpPr>
        <p:spPr>
          <a:xfrm>
            <a:off x="4642766" y="3848490"/>
            <a:ext cx="59810" cy="59842"/>
          </a:xfrm>
          <a:custGeom>
            <a:avLst/>
            <a:gdLst/>
            <a:ahLst/>
            <a:cxnLst/>
            <a:rect l="l" t="t" r="r" b="b"/>
            <a:pathLst>
              <a:path w="3684" h="3686" extrusionOk="0">
                <a:moveTo>
                  <a:pt x="1843" y="0"/>
                </a:moveTo>
                <a:cubicBezTo>
                  <a:pt x="821" y="0"/>
                  <a:pt x="0" y="821"/>
                  <a:pt x="0" y="1843"/>
                </a:cubicBezTo>
                <a:lnTo>
                  <a:pt x="0" y="1845"/>
                </a:lnTo>
                <a:cubicBezTo>
                  <a:pt x="0" y="2864"/>
                  <a:pt x="821" y="3685"/>
                  <a:pt x="1843" y="3685"/>
                </a:cubicBezTo>
                <a:cubicBezTo>
                  <a:pt x="2863" y="3685"/>
                  <a:pt x="3683" y="2864"/>
                  <a:pt x="3683" y="1845"/>
                </a:cubicBezTo>
                <a:lnTo>
                  <a:pt x="3683" y="1843"/>
                </a:lnTo>
                <a:cubicBezTo>
                  <a:pt x="3683"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0"/>
          <p:cNvSpPr/>
          <p:nvPr/>
        </p:nvSpPr>
        <p:spPr>
          <a:xfrm>
            <a:off x="4750161" y="3848490"/>
            <a:ext cx="59842" cy="59842"/>
          </a:xfrm>
          <a:custGeom>
            <a:avLst/>
            <a:gdLst/>
            <a:ahLst/>
            <a:cxnLst/>
            <a:rect l="l" t="t" r="r" b="b"/>
            <a:pathLst>
              <a:path w="3686" h="3686" extrusionOk="0">
                <a:moveTo>
                  <a:pt x="1843" y="0"/>
                </a:moveTo>
                <a:cubicBezTo>
                  <a:pt x="823" y="0"/>
                  <a:pt x="1" y="821"/>
                  <a:pt x="1" y="1843"/>
                </a:cubicBezTo>
                <a:lnTo>
                  <a:pt x="1" y="1845"/>
                </a:lnTo>
                <a:cubicBezTo>
                  <a:pt x="1" y="2864"/>
                  <a:pt x="823" y="3685"/>
                  <a:pt x="1843" y="3685"/>
                </a:cubicBezTo>
                <a:cubicBezTo>
                  <a:pt x="2865" y="3685"/>
                  <a:pt x="3685" y="2864"/>
                  <a:pt x="3685" y="1845"/>
                </a:cubicBezTo>
                <a:lnTo>
                  <a:pt x="3685" y="1843"/>
                </a:lnTo>
                <a:cubicBezTo>
                  <a:pt x="3685" y="821"/>
                  <a:pt x="2865"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0"/>
          <p:cNvSpPr/>
          <p:nvPr/>
        </p:nvSpPr>
        <p:spPr>
          <a:xfrm>
            <a:off x="4857588" y="3848490"/>
            <a:ext cx="59842" cy="59842"/>
          </a:xfrm>
          <a:custGeom>
            <a:avLst/>
            <a:gdLst/>
            <a:ahLst/>
            <a:cxnLst/>
            <a:rect l="l" t="t" r="r" b="b"/>
            <a:pathLst>
              <a:path w="3686" h="3686" extrusionOk="0">
                <a:moveTo>
                  <a:pt x="1843" y="0"/>
                </a:moveTo>
                <a:cubicBezTo>
                  <a:pt x="822" y="0"/>
                  <a:pt x="1" y="821"/>
                  <a:pt x="1" y="1843"/>
                </a:cubicBezTo>
                <a:lnTo>
                  <a:pt x="1" y="1845"/>
                </a:lnTo>
                <a:cubicBezTo>
                  <a:pt x="1" y="2864"/>
                  <a:pt x="822" y="3685"/>
                  <a:pt x="1843" y="3685"/>
                </a:cubicBezTo>
                <a:cubicBezTo>
                  <a:pt x="2863" y="3685"/>
                  <a:pt x="3686" y="2864"/>
                  <a:pt x="3686" y="1845"/>
                </a:cubicBezTo>
                <a:lnTo>
                  <a:pt x="3686" y="1843"/>
                </a:lnTo>
                <a:cubicBezTo>
                  <a:pt x="3686"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0"/>
          <p:cNvSpPr/>
          <p:nvPr/>
        </p:nvSpPr>
        <p:spPr>
          <a:xfrm>
            <a:off x="4642766" y="3941305"/>
            <a:ext cx="59810" cy="59842"/>
          </a:xfrm>
          <a:custGeom>
            <a:avLst/>
            <a:gdLst/>
            <a:ahLst/>
            <a:cxnLst/>
            <a:rect l="l" t="t" r="r" b="b"/>
            <a:pathLst>
              <a:path w="3684" h="3686" extrusionOk="0">
                <a:moveTo>
                  <a:pt x="1843" y="1"/>
                </a:moveTo>
                <a:cubicBezTo>
                  <a:pt x="821" y="1"/>
                  <a:pt x="0" y="821"/>
                  <a:pt x="0" y="1841"/>
                </a:cubicBezTo>
                <a:lnTo>
                  <a:pt x="0" y="1843"/>
                </a:lnTo>
                <a:cubicBezTo>
                  <a:pt x="0" y="2863"/>
                  <a:pt x="821" y="3685"/>
                  <a:pt x="1843" y="3685"/>
                </a:cubicBezTo>
                <a:cubicBezTo>
                  <a:pt x="2863" y="3685"/>
                  <a:pt x="3683" y="2863"/>
                  <a:pt x="3683" y="1843"/>
                </a:cubicBezTo>
                <a:lnTo>
                  <a:pt x="3683" y="1841"/>
                </a:lnTo>
                <a:cubicBezTo>
                  <a:pt x="3683" y="821"/>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0"/>
          <p:cNvSpPr/>
          <p:nvPr/>
        </p:nvSpPr>
        <p:spPr>
          <a:xfrm>
            <a:off x="4750161" y="3941305"/>
            <a:ext cx="59842" cy="59842"/>
          </a:xfrm>
          <a:custGeom>
            <a:avLst/>
            <a:gdLst/>
            <a:ahLst/>
            <a:cxnLst/>
            <a:rect l="l" t="t" r="r" b="b"/>
            <a:pathLst>
              <a:path w="3686" h="3686" extrusionOk="0">
                <a:moveTo>
                  <a:pt x="1843" y="1"/>
                </a:moveTo>
                <a:cubicBezTo>
                  <a:pt x="823" y="1"/>
                  <a:pt x="1" y="821"/>
                  <a:pt x="1" y="1841"/>
                </a:cubicBezTo>
                <a:lnTo>
                  <a:pt x="1" y="1843"/>
                </a:lnTo>
                <a:cubicBezTo>
                  <a:pt x="1" y="2863"/>
                  <a:pt x="823" y="3685"/>
                  <a:pt x="1843" y="3685"/>
                </a:cubicBezTo>
                <a:cubicBezTo>
                  <a:pt x="2865" y="3685"/>
                  <a:pt x="3685" y="2863"/>
                  <a:pt x="3685" y="1843"/>
                </a:cubicBezTo>
                <a:lnTo>
                  <a:pt x="3685" y="1841"/>
                </a:lnTo>
                <a:cubicBezTo>
                  <a:pt x="3685" y="821"/>
                  <a:pt x="2865"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0"/>
          <p:cNvSpPr/>
          <p:nvPr/>
        </p:nvSpPr>
        <p:spPr>
          <a:xfrm>
            <a:off x="4857588" y="3941305"/>
            <a:ext cx="59842" cy="59842"/>
          </a:xfrm>
          <a:custGeom>
            <a:avLst/>
            <a:gdLst/>
            <a:ahLst/>
            <a:cxnLst/>
            <a:rect l="l" t="t" r="r" b="b"/>
            <a:pathLst>
              <a:path w="3686" h="3686" extrusionOk="0">
                <a:moveTo>
                  <a:pt x="1843" y="1"/>
                </a:moveTo>
                <a:cubicBezTo>
                  <a:pt x="822" y="1"/>
                  <a:pt x="1" y="821"/>
                  <a:pt x="1" y="1841"/>
                </a:cubicBezTo>
                <a:lnTo>
                  <a:pt x="1" y="1843"/>
                </a:lnTo>
                <a:cubicBezTo>
                  <a:pt x="1" y="2863"/>
                  <a:pt x="822" y="3685"/>
                  <a:pt x="1843" y="3685"/>
                </a:cubicBezTo>
                <a:cubicBezTo>
                  <a:pt x="2863" y="3685"/>
                  <a:pt x="3686" y="2863"/>
                  <a:pt x="3686" y="1843"/>
                </a:cubicBezTo>
                <a:lnTo>
                  <a:pt x="3686" y="1841"/>
                </a:lnTo>
                <a:cubicBezTo>
                  <a:pt x="3686" y="821"/>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0"/>
          <p:cNvSpPr/>
          <p:nvPr/>
        </p:nvSpPr>
        <p:spPr>
          <a:xfrm>
            <a:off x="4642766" y="4034088"/>
            <a:ext cx="59810" cy="59842"/>
          </a:xfrm>
          <a:custGeom>
            <a:avLst/>
            <a:gdLst/>
            <a:ahLst/>
            <a:cxnLst/>
            <a:rect l="l" t="t" r="r" b="b"/>
            <a:pathLst>
              <a:path w="3684" h="3686" extrusionOk="0">
                <a:moveTo>
                  <a:pt x="1843" y="1"/>
                </a:moveTo>
                <a:cubicBezTo>
                  <a:pt x="821" y="1"/>
                  <a:pt x="0" y="823"/>
                  <a:pt x="0" y="1843"/>
                </a:cubicBezTo>
                <a:lnTo>
                  <a:pt x="0" y="1845"/>
                </a:lnTo>
                <a:cubicBezTo>
                  <a:pt x="0" y="2865"/>
                  <a:pt x="821" y="3685"/>
                  <a:pt x="1843" y="3685"/>
                </a:cubicBezTo>
                <a:cubicBezTo>
                  <a:pt x="2863" y="3685"/>
                  <a:pt x="3683" y="2865"/>
                  <a:pt x="3683" y="1845"/>
                </a:cubicBezTo>
                <a:lnTo>
                  <a:pt x="3683" y="1843"/>
                </a:lnTo>
                <a:cubicBezTo>
                  <a:pt x="3683" y="823"/>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0"/>
          <p:cNvSpPr/>
          <p:nvPr/>
        </p:nvSpPr>
        <p:spPr>
          <a:xfrm>
            <a:off x="4750161" y="4034088"/>
            <a:ext cx="59842" cy="59842"/>
          </a:xfrm>
          <a:custGeom>
            <a:avLst/>
            <a:gdLst/>
            <a:ahLst/>
            <a:cxnLst/>
            <a:rect l="l" t="t" r="r" b="b"/>
            <a:pathLst>
              <a:path w="3686" h="3686" extrusionOk="0">
                <a:moveTo>
                  <a:pt x="1843" y="1"/>
                </a:moveTo>
                <a:cubicBezTo>
                  <a:pt x="823" y="1"/>
                  <a:pt x="1" y="823"/>
                  <a:pt x="1" y="1843"/>
                </a:cubicBezTo>
                <a:lnTo>
                  <a:pt x="1" y="1845"/>
                </a:lnTo>
                <a:cubicBezTo>
                  <a:pt x="1" y="2865"/>
                  <a:pt x="823" y="3685"/>
                  <a:pt x="1843" y="3685"/>
                </a:cubicBezTo>
                <a:cubicBezTo>
                  <a:pt x="2865" y="3685"/>
                  <a:pt x="3685" y="2865"/>
                  <a:pt x="3685" y="1845"/>
                </a:cubicBezTo>
                <a:lnTo>
                  <a:pt x="3685" y="1843"/>
                </a:lnTo>
                <a:cubicBezTo>
                  <a:pt x="3685" y="823"/>
                  <a:pt x="2865"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0"/>
          <p:cNvSpPr/>
          <p:nvPr/>
        </p:nvSpPr>
        <p:spPr>
          <a:xfrm>
            <a:off x="4857588" y="4034088"/>
            <a:ext cx="59842" cy="59842"/>
          </a:xfrm>
          <a:custGeom>
            <a:avLst/>
            <a:gdLst/>
            <a:ahLst/>
            <a:cxnLst/>
            <a:rect l="l" t="t" r="r" b="b"/>
            <a:pathLst>
              <a:path w="3686" h="3686" extrusionOk="0">
                <a:moveTo>
                  <a:pt x="1843" y="1"/>
                </a:moveTo>
                <a:cubicBezTo>
                  <a:pt x="822" y="1"/>
                  <a:pt x="1" y="823"/>
                  <a:pt x="1" y="1843"/>
                </a:cubicBezTo>
                <a:lnTo>
                  <a:pt x="1" y="1845"/>
                </a:lnTo>
                <a:cubicBezTo>
                  <a:pt x="1" y="2865"/>
                  <a:pt x="822" y="3685"/>
                  <a:pt x="1843" y="3685"/>
                </a:cubicBezTo>
                <a:cubicBezTo>
                  <a:pt x="2863" y="3685"/>
                  <a:pt x="3686" y="2865"/>
                  <a:pt x="3686" y="1845"/>
                </a:cubicBezTo>
                <a:lnTo>
                  <a:pt x="3686" y="1843"/>
                </a:lnTo>
                <a:cubicBezTo>
                  <a:pt x="3686" y="823"/>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0"/>
          <p:cNvSpPr/>
          <p:nvPr/>
        </p:nvSpPr>
        <p:spPr>
          <a:xfrm>
            <a:off x="4642766" y="4126904"/>
            <a:ext cx="59810" cy="59842"/>
          </a:xfrm>
          <a:custGeom>
            <a:avLst/>
            <a:gdLst/>
            <a:ahLst/>
            <a:cxnLst/>
            <a:rect l="l" t="t" r="r" b="b"/>
            <a:pathLst>
              <a:path w="3684" h="3686" extrusionOk="0">
                <a:moveTo>
                  <a:pt x="1843" y="1"/>
                </a:moveTo>
                <a:cubicBezTo>
                  <a:pt x="821" y="1"/>
                  <a:pt x="0" y="824"/>
                  <a:pt x="0" y="1843"/>
                </a:cubicBezTo>
                <a:lnTo>
                  <a:pt x="0" y="1845"/>
                </a:lnTo>
                <a:cubicBezTo>
                  <a:pt x="0" y="2865"/>
                  <a:pt x="821" y="3686"/>
                  <a:pt x="1843" y="3686"/>
                </a:cubicBezTo>
                <a:cubicBezTo>
                  <a:pt x="2863" y="3686"/>
                  <a:pt x="3683" y="2865"/>
                  <a:pt x="3683" y="1845"/>
                </a:cubicBezTo>
                <a:lnTo>
                  <a:pt x="3683" y="1843"/>
                </a:lnTo>
                <a:cubicBezTo>
                  <a:pt x="3683" y="824"/>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0"/>
          <p:cNvSpPr/>
          <p:nvPr/>
        </p:nvSpPr>
        <p:spPr>
          <a:xfrm>
            <a:off x="4750161" y="4126904"/>
            <a:ext cx="59842" cy="59842"/>
          </a:xfrm>
          <a:custGeom>
            <a:avLst/>
            <a:gdLst/>
            <a:ahLst/>
            <a:cxnLst/>
            <a:rect l="l" t="t" r="r" b="b"/>
            <a:pathLst>
              <a:path w="3686" h="3686" extrusionOk="0">
                <a:moveTo>
                  <a:pt x="1843" y="1"/>
                </a:moveTo>
                <a:cubicBezTo>
                  <a:pt x="823" y="1"/>
                  <a:pt x="1" y="824"/>
                  <a:pt x="1" y="1843"/>
                </a:cubicBezTo>
                <a:lnTo>
                  <a:pt x="1" y="1845"/>
                </a:lnTo>
                <a:cubicBezTo>
                  <a:pt x="1" y="2865"/>
                  <a:pt x="823" y="3686"/>
                  <a:pt x="1843" y="3686"/>
                </a:cubicBezTo>
                <a:cubicBezTo>
                  <a:pt x="2865" y="3686"/>
                  <a:pt x="3685" y="2865"/>
                  <a:pt x="3685" y="1845"/>
                </a:cubicBezTo>
                <a:lnTo>
                  <a:pt x="3685" y="1843"/>
                </a:lnTo>
                <a:cubicBezTo>
                  <a:pt x="3685" y="824"/>
                  <a:pt x="2865"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0"/>
          <p:cNvSpPr/>
          <p:nvPr/>
        </p:nvSpPr>
        <p:spPr>
          <a:xfrm>
            <a:off x="4857588" y="4126904"/>
            <a:ext cx="59842" cy="59842"/>
          </a:xfrm>
          <a:custGeom>
            <a:avLst/>
            <a:gdLst/>
            <a:ahLst/>
            <a:cxnLst/>
            <a:rect l="l" t="t" r="r" b="b"/>
            <a:pathLst>
              <a:path w="3686" h="3686" extrusionOk="0">
                <a:moveTo>
                  <a:pt x="1843" y="1"/>
                </a:moveTo>
                <a:cubicBezTo>
                  <a:pt x="822" y="1"/>
                  <a:pt x="1" y="824"/>
                  <a:pt x="1" y="1843"/>
                </a:cubicBezTo>
                <a:lnTo>
                  <a:pt x="1" y="1845"/>
                </a:lnTo>
                <a:cubicBezTo>
                  <a:pt x="1" y="2865"/>
                  <a:pt x="822" y="3686"/>
                  <a:pt x="1843" y="3686"/>
                </a:cubicBezTo>
                <a:cubicBezTo>
                  <a:pt x="2863" y="3686"/>
                  <a:pt x="3686" y="2865"/>
                  <a:pt x="3686" y="1845"/>
                </a:cubicBezTo>
                <a:lnTo>
                  <a:pt x="3686" y="1843"/>
                </a:lnTo>
                <a:cubicBezTo>
                  <a:pt x="3686" y="824"/>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0"/>
          <p:cNvSpPr/>
          <p:nvPr/>
        </p:nvSpPr>
        <p:spPr>
          <a:xfrm>
            <a:off x="4642766" y="4219735"/>
            <a:ext cx="59810" cy="59826"/>
          </a:xfrm>
          <a:custGeom>
            <a:avLst/>
            <a:gdLst/>
            <a:ahLst/>
            <a:cxnLst/>
            <a:rect l="l" t="t" r="r" b="b"/>
            <a:pathLst>
              <a:path w="3684" h="3685" extrusionOk="0">
                <a:moveTo>
                  <a:pt x="1843" y="0"/>
                </a:moveTo>
                <a:cubicBezTo>
                  <a:pt x="821" y="0"/>
                  <a:pt x="0" y="821"/>
                  <a:pt x="0" y="1841"/>
                </a:cubicBezTo>
                <a:lnTo>
                  <a:pt x="0" y="1842"/>
                </a:lnTo>
                <a:cubicBezTo>
                  <a:pt x="0" y="2864"/>
                  <a:pt x="821" y="3685"/>
                  <a:pt x="1843" y="3685"/>
                </a:cubicBezTo>
                <a:cubicBezTo>
                  <a:pt x="2863" y="3685"/>
                  <a:pt x="3683" y="2864"/>
                  <a:pt x="3683" y="1842"/>
                </a:cubicBezTo>
                <a:lnTo>
                  <a:pt x="3683" y="1841"/>
                </a:lnTo>
                <a:cubicBezTo>
                  <a:pt x="3683"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0"/>
          <p:cNvSpPr/>
          <p:nvPr/>
        </p:nvSpPr>
        <p:spPr>
          <a:xfrm>
            <a:off x="3944815" y="4041228"/>
            <a:ext cx="212267" cy="182057"/>
          </a:xfrm>
          <a:custGeom>
            <a:avLst/>
            <a:gdLst/>
            <a:ahLst/>
            <a:cxnLst/>
            <a:rect l="l" t="t" r="r" b="b"/>
            <a:pathLst>
              <a:path w="6134" h="5261" extrusionOk="0">
                <a:moveTo>
                  <a:pt x="874" y="1"/>
                </a:moveTo>
                <a:cubicBezTo>
                  <a:pt x="395" y="1"/>
                  <a:pt x="0" y="395"/>
                  <a:pt x="0" y="883"/>
                </a:cubicBezTo>
                <a:lnTo>
                  <a:pt x="0" y="5260"/>
                </a:lnTo>
                <a:lnTo>
                  <a:pt x="6133" y="5260"/>
                </a:lnTo>
                <a:lnTo>
                  <a:pt x="6133" y="883"/>
                </a:lnTo>
                <a:cubicBezTo>
                  <a:pt x="6133" y="395"/>
                  <a:pt x="5739" y="1"/>
                  <a:pt x="52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0"/>
          <p:cNvSpPr/>
          <p:nvPr/>
        </p:nvSpPr>
        <p:spPr>
          <a:xfrm>
            <a:off x="3823252" y="4162790"/>
            <a:ext cx="576589" cy="849276"/>
          </a:xfrm>
          <a:custGeom>
            <a:avLst/>
            <a:gdLst/>
            <a:ahLst/>
            <a:cxnLst/>
            <a:rect l="l" t="t" r="r" b="b"/>
            <a:pathLst>
              <a:path w="16662" h="24542" extrusionOk="0">
                <a:moveTo>
                  <a:pt x="883" y="0"/>
                </a:moveTo>
                <a:cubicBezTo>
                  <a:pt x="395" y="0"/>
                  <a:pt x="10" y="385"/>
                  <a:pt x="10" y="874"/>
                </a:cubicBezTo>
                <a:lnTo>
                  <a:pt x="10" y="23658"/>
                </a:lnTo>
                <a:cubicBezTo>
                  <a:pt x="1" y="24147"/>
                  <a:pt x="395" y="24541"/>
                  <a:pt x="883" y="24541"/>
                </a:cubicBezTo>
                <a:lnTo>
                  <a:pt x="16662" y="24541"/>
                </a:lnTo>
                <a:lnTo>
                  <a:pt x="166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0"/>
          <p:cNvSpPr/>
          <p:nvPr/>
        </p:nvSpPr>
        <p:spPr>
          <a:xfrm>
            <a:off x="3916198" y="4496195"/>
            <a:ext cx="148905" cy="60836"/>
          </a:xfrm>
          <a:custGeom>
            <a:avLst/>
            <a:gdLst/>
            <a:ahLst/>
            <a:cxnLst/>
            <a:rect l="l" t="t" r="r" b="b"/>
            <a:pathLst>
              <a:path w="4303" h="1758" extrusionOk="0">
                <a:moveTo>
                  <a:pt x="878" y="1"/>
                </a:moveTo>
                <a:cubicBezTo>
                  <a:pt x="395" y="1"/>
                  <a:pt x="1" y="388"/>
                  <a:pt x="1" y="875"/>
                </a:cubicBezTo>
                <a:cubicBezTo>
                  <a:pt x="1" y="1367"/>
                  <a:pt x="404" y="1758"/>
                  <a:pt x="894" y="1758"/>
                </a:cubicBezTo>
                <a:cubicBezTo>
                  <a:pt x="900" y="1758"/>
                  <a:pt x="906" y="1758"/>
                  <a:pt x="912" y="1758"/>
                </a:cubicBezTo>
                <a:lnTo>
                  <a:pt x="3457" y="1758"/>
                </a:lnTo>
                <a:cubicBezTo>
                  <a:pt x="3926" y="1739"/>
                  <a:pt x="4302" y="1344"/>
                  <a:pt x="4302" y="875"/>
                </a:cubicBezTo>
                <a:cubicBezTo>
                  <a:pt x="4302" y="405"/>
                  <a:pt x="3926" y="20"/>
                  <a:pt x="3457" y="1"/>
                </a:cubicBezTo>
                <a:lnTo>
                  <a:pt x="912" y="1"/>
                </a:lnTo>
                <a:cubicBezTo>
                  <a:pt x="900" y="1"/>
                  <a:pt x="889" y="1"/>
                  <a:pt x="878"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0"/>
          <p:cNvSpPr/>
          <p:nvPr/>
        </p:nvSpPr>
        <p:spPr>
          <a:xfrm>
            <a:off x="3917513" y="4375013"/>
            <a:ext cx="148559" cy="60801"/>
          </a:xfrm>
          <a:custGeom>
            <a:avLst/>
            <a:gdLst/>
            <a:ahLst/>
            <a:cxnLst/>
            <a:rect l="l" t="t" r="r" b="b"/>
            <a:pathLst>
              <a:path w="4293" h="1757" extrusionOk="0">
                <a:moveTo>
                  <a:pt x="874" y="0"/>
                </a:moveTo>
                <a:cubicBezTo>
                  <a:pt x="395" y="0"/>
                  <a:pt x="0" y="395"/>
                  <a:pt x="0" y="874"/>
                </a:cubicBezTo>
                <a:cubicBezTo>
                  <a:pt x="0" y="1362"/>
                  <a:pt x="395" y="1747"/>
                  <a:pt x="874" y="1756"/>
                </a:cubicBezTo>
                <a:lnTo>
                  <a:pt x="3419" y="1756"/>
                </a:lnTo>
                <a:cubicBezTo>
                  <a:pt x="3898" y="1747"/>
                  <a:pt x="4292" y="1362"/>
                  <a:pt x="4292" y="874"/>
                </a:cubicBezTo>
                <a:cubicBezTo>
                  <a:pt x="4292" y="395"/>
                  <a:pt x="3898" y="0"/>
                  <a:pt x="3419"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0"/>
          <p:cNvSpPr/>
          <p:nvPr/>
        </p:nvSpPr>
        <p:spPr>
          <a:xfrm>
            <a:off x="3916198" y="4253763"/>
            <a:ext cx="148905" cy="60524"/>
          </a:xfrm>
          <a:custGeom>
            <a:avLst/>
            <a:gdLst/>
            <a:ahLst/>
            <a:cxnLst/>
            <a:rect l="l" t="t" r="r" b="b"/>
            <a:pathLst>
              <a:path w="4303" h="1749" extrusionOk="0">
                <a:moveTo>
                  <a:pt x="878" y="0"/>
                </a:moveTo>
                <a:cubicBezTo>
                  <a:pt x="395" y="0"/>
                  <a:pt x="1" y="388"/>
                  <a:pt x="1" y="874"/>
                </a:cubicBezTo>
                <a:cubicBezTo>
                  <a:pt x="1" y="1361"/>
                  <a:pt x="395" y="1748"/>
                  <a:pt x="878" y="1748"/>
                </a:cubicBezTo>
                <a:cubicBezTo>
                  <a:pt x="889" y="1748"/>
                  <a:pt x="900" y="1748"/>
                  <a:pt x="912" y="1748"/>
                </a:cubicBezTo>
                <a:lnTo>
                  <a:pt x="3457" y="1748"/>
                </a:lnTo>
                <a:cubicBezTo>
                  <a:pt x="3926" y="1729"/>
                  <a:pt x="4302" y="1344"/>
                  <a:pt x="4302" y="874"/>
                </a:cubicBezTo>
                <a:cubicBezTo>
                  <a:pt x="4302" y="405"/>
                  <a:pt x="3926" y="10"/>
                  <a:pt x="3457" y="1"/>
                </a:cubicBezTo>
                <a:lnTo>
                  <a:pt x="912" y="1"/>
                </a:lnTo>
                <a:cubicBezTo>
                  <a:pt x="900" y="1"/>
                  <a:pt x="889" y="0"/>
                  <a:pt x="878"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0"/>
          <p:cNvSpPr/>
          <p:nvPr/>
        </p:nvSpPr>
        <p:spPr>
          <a:xfrm>
            <a:off x="3916198" y="4617411"/>
            <a:ext cx="148905" cy="60870"/>
          </a:xfrm>
          <a:custGeom>
            <a:avLst/>
            <a:gdLst/>
            <a:ahLst/>
            <a:cxnLst/>
            <a:rect l="l" t="t" r="r" b="b"/>
            <a:pathLst>
              <a:path w="4303" h="1759" extrusionOk="0">
                <a:moveTo>
                  <a:pt x="878" y="1"/>
                </a:moveTo>
                <a:cubicBezTo>
                  <a:pt x="396" y="1"/>
                  <a:pt x="1" y="398"/>
                  <a:pt x="1" y="884"/>
                </a:cubicBezTo>
                <a:cubicBezTo>
                  <a:pt x="1" y="1371"/>
                  <a:pt x="395" y="1758"/>
                  <a:pt x="878" y="1758"/>
                </a:cubicBezTo>
                <a:cubicBezTo>
                  <a:pt x="889" y="1758"/>
                  <a:pt x="900" y="1758"/>
                  <a:pt x="912" y="1758"/>
                </a:cubicBezTo>
                <a:lnTo>
                  <a:pt x="3457" y="1758"/>
                </a:lnTo>
                <a:cubicBezTo>
                  <a:pt x="3926" y="1739"/>
                  <a:pt x="4302" y="1354"/>
                  <a:pt x="4302" y="884"/>
                </a:cubicBezTo>
                <a:cubicBezTo>
                  <a:pt x="4302" y="405"/>
                  <a:pt x="3926" y="20"/>
                  <a:pt x="3457" y="1"/>
                </a:cubicBezTo>
                <a:lnTo>
                  <a:pt x="912" y="1"/>
                </a:lnTo>
                <a:cubicBezTo>
                  <a:pt x="900" y="1"/>
                  <a:pt x="889" y="1"/>
                  <a:pt x="878"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0"/>
          <p:cNvSpPr/>
          <p:nvPr/>
        </p:nvSpPr>
        <p:spPr>
          <a:xfrm>
            <a:off x="3916198" y="4738973"/>
            <a:ext cx="148905" cy="60524"/>
          </a:xfrm>
          <a:custGeom>
            <a:avLst/>
            <a:gdLst/>
            <a:ahLst/>
            <a:cxnLst/>
            <a:rect l="l" t="t" r="r" b="b"/>
            <a:pathLst>
              <a:path w="4303" h="1749" extrusionOk="0">
                <a:moveTo>
                  <a:pt x="878" y="0"/>
                </a:moveTo>
                <a:cubicBezTo>
                  <a:pt x="395" y="0"/>
                  <a:pt x="1" y="388"/>
                  <a:pt x="1" y="874"/>
                </a:cubicBezTo>
                <a:cubicBezTo>
                  <a:pt x="1" y="1361"/>
                  <a:pt x="395" y="1749"/>
                  <a:pt x="878" y="1749"/>
                </a:cubicBezTo>
                <a:cubicBezTo>
                  <a:pt x="889" y="1749"/>
                  <a:pt x="900" y="1748"/>
                  <a:pt x="912" y="1748"/>
                </a:cubicBezTo>
                <a:lnTo>
                  <a:pt x="3457" y="1748"/>
                </a:lnTo>
                <a:cubicBezTo>
                  <a:pt x="3926" y="1729"/>
                  <a:pt x="4302" y="1344"/>
                  <a:pt x="4302" y="874"/>
                </a:cubicBezTo>
                <a:cubicBezTo>
                  <a:pt x="4302" y="405"/>
                  <a:pt x="3926" y="10"/>
                  <a:pt x="3457" y="1"/>
                </a:cubicBezTo>
                <a:lnTo>
                  <a:pt x="912" y="1"/>
                </a:lnTo>
                <a:cubicBezTo>
                  <a:pt x="900" y="1"/>
                  <a:pt x="889" y="0"/>
                  <a:pt x="878"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0"/>
          <p:cNvSpPr/>
          <p:nvPr/>
        </p:nvSpPr>
        <p:spPr>
          <a:xfrm>
            <a:off x="3916198" y="4860189"/>
            <a:ext cx="148905" cy="60836"/>
          </a:xfrm>
          <a:custGeom>
            <a:avLst/>
            <a:gdLst/>
            <a:ahLst/>
            <a:cxnLst/>
            <a:rect l="l" t="t" r="r" b="b"/>
            <a:pathLst>
              <a:path w="4303" h="1758" extrusionOk="0">
                <a:moveTo>
                  <a:pt x="878" y="1"/>
                </a:moveTo>
                <a:cubicBezTo>
                  <a:pt x="395" y="1"/>
                  <a:pt x="1" y="388"/>
                  <a:pt x="1" y="875"/>
                </a:cubicBezTo>
                <a:cubicBezTo>
                  <a:pt x="1" y="1367"/>
                  <a:pt x="404" y="1758"/>
                  <a:pt x="894" y="1758"/>
                </a:cubicBezTo>
                <a:cubicBezTo>
                  <a:pt x="900" y="1758"/>
                  <a:pt x="906" y="1758"/>
                  <a:pt x="912" y="1757"/>
                </a:cubicBezTo>
                <a:lnTo>
                  <a:pt x="3457" y="1757"/>
                </a:lnTo>
                <a:cubicBezTo>
                  <a:pt x="3926" y="1739"/>
                  <a:pt x="4302" y="1344"/>
                  <a:pt x="4302" y="875"/>
                </a:cubicBezTo>
                <a:cubicBezTo>
                  <a:pt x="4302" y="405"/>
                  <a:pt x="3926" y="20"/>
                  <a:pt x="3457" y="1"/>
                </a:cubicBezTo>
                <a:lnTo>
                  <a:pt x="912" y="1"/>
                </a:lnTo>
                <a:cubicBezTo>
                  <a:pt x="900" y="1"/>
                  <a:pt x="889" y="1"/>
                  <a:pt x="878"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0"/>
          <p:cNvSpPr/>
          <p:nvPr/>
        </p:nvSpPr>
        <p:spPr>
          <a:xfrm>
            <a:off x="4116415" y="4253763"/>
            <a:ext cx="70871" cy="60697"/>
          </a:xfrm>
          <a:custGeom>
            <a:avLst/>
            <a:gdLst/>
            <a:ahLst/>
            <a:cxnLst/>
            <a:rect l="l" t="t" r="r" b="b"/>
            <a:pathLst>
              <a:path w="2048" h="1754" extrusionOk="0">
                <a:moveTo>
                  <a:pt x="1191" y="1"/>
                </a:moveTo>
                <a:cubicBezTo>
                  <a:pt x="1185" y="1"/>
                  <a:pt x="1180" y="1"/>
                  <a:pt x="1174" y="1"/>
                </a:cubicBezTo>
                <a:cubicBezTo>
                  <a:pt x="395" y="1"/>
                  <a:pt x="0" y="940"/>
                  <a:pt x="554" y="1494"/>
                </a:cubicBezTo>
                <a:cubicBezTo>
                  <a:pt x="733" y="1673"/>
                  <a:pt x="952" y="1753"/>
                  <a:pt x="1167" y="1753"/>
                </a:cubicBezTo>
                <a:cubicBezTo>
                  <a:pt x="1617" y="1753"/>
                  <a:pt x="2047" y="1402"/>
                  <a:pt x="2047" y="874"/>
                </a:cubicBezTo>
                <a:cubicBezTo>
                  <a:pt x="2047" y="392"/>
                  <a:pt x="1671" y="1"/>
                  <a:pt x="1191"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0"/>
          <p:cNvSpPr/>
          <p:nvPr/>
        </p:nvSpPr>
        <p:spPr>
          <a:xfrm>
            <a:off x="4116415" y="4375013"/>
            <a:ext cx="70871" cy="60663"/>
          </a:xfrm>
          <a:custGeom>
            <a:avLst/>
            <a:gdLst/>
            <a:ahLst/>
            <a:cxnLst/>
            <a:rect l="l" t="t" r="r" b="b"/>
            <a:pathLst>
              <a:path w="2048" h="1753" extrusionOk="0">
                <a:moveTo>
                  <a:pt x="1174" y="0"/>
                </a:moveTo>
                <a:cubicBezTo>
                  <a:pt x="395" y="0"/>
                  <a:pt x="0" y="939"/>
                  <a:pt x="554" y="1493"/>
                </a:cubicBezTo>
                <a:cubicBezTo>
                  <a:pt x="733" y="1672"/>
                  <a:pt x="952" y="1752"/>
                  <a:pt x="1167" y="1752"/>
                </a:cubicBezTo>
                <a:cubicBezTo>
                  <a:pt x="1617" y="1752"/>
                  <a:pt x="2047" y="1401"/>
                  <a:pt x="2047" y="874"/>
                </a:cubicBezTo>
                <a:cubicBezTo>
                  <a:pt x="2047" y="395"/>
                  <a:pt x="1662" y="0"/>
                  <a:pt x="117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0"/>
          <p:cNvSpPr/>
          <p:nvPr/>
        </p:nvSpPr>
        <p:spPr>
          <a:xfrm>
            <a:off x="4116415" y="4496229"/>
            <a:ext cx="70871" cy="60836"/>
          </a:xfrm>
          <a:custGeom>
            <a:avLst/>
            <a:gdLst/>
            <a:ahLst/>
            <a:cxnLst/>
            <a:rect l="l" t="t" r="r" b="b"/>
            <a:pathLst>
              <a:path w="2048" h="1758" extrusionOk="0">
                <a:moveTo>
                  <a:pt x="1174" y="0"/>
                </a:moveTo>
                <a:cubicBezTo>
                  <a:pt x="395" y="0"/>
                  <a:pt x="0" y="949"/>
                  <a:pt x="554" y="1503"/>
                </a:cubicBezTo>
                <a:cubicBezTo>
                  <a:pt x="733" y="1679"/>
                  <a:pt x="951" y="1758"/>
                  <a:pt x="1166" y="1758"/>
                </a:cubicBezTo>
                <a:cubicBezTo>
                  <a:pt x="1616" y="1758"/>
                  <a:pt x="2047" y="1408"/>
                  <a:pt x="2047" y="874"/>
                </a:cubicBezTo>
                <a:cubicBezTo>
                  <a:pt x="2047" y="395"/>
                  <a:pt x="1662" y="0"/>
                  <a:pt x="117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0"/>
          <p:cNvSpPr/>
          <p:nvPr/>
        </p:nvSpPr>
        <p:spPr>
          <a:xfrm>
            <a:off x="4116415" y="4617445"/>
            <a:ext cx="70871" cy="61009"/>
          </a:xfrm>
          <a:custGeom>
            <a:avLst/>
            <a:gdLst/>
            <a:ahLst/>
            <a:cxnLst/>
            <a:rect l="l" t="t" r="r" b="b"/>
            <a:pathLst>
              <a:path w="2048" h="1763" extrusionOk="0">
                <a:moveTo>
                  <a:pt x="1174" y="0"/>
                </a:moveTo>
                <a:cubicBezTo>
                  <a:pt x="395" y="0"/>
                  <a:pt x="0" y="949"/>
                  <a:pt x="554" y="1503"/>
                </a:cubicBezTo>
                <a:cubicBezTo>
                  <a:pt x="733" y="1682"/>
                  <a:pt x="952" y="1762"/>
                  <a:pt x="1167" y="1762"/>
                </a:cubicBezTo>
                <a:cubicBezTo>
                  <a:pt x="1617" y="1762"/>
                  <a:pt x="2047" y="1411"/>
                  <a:pt x="2047" y="883"/>
                </a:cubicBezTo>
                <a:cubicBezTo>
                  <a:pt x="2047" y="395"/>
                  <a:pt x="1662" y="0"/>
                  <a:pt x="117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0"/>
          <p:cNvSpPr/>
          <p:nvPr/>
        </p:nvSpPr>
        <p:spPr>
          <a:xfrm>
            <a:off x="4116415" y="4738973"/>
            <a:ext cx="70871" cy="60697"/>
          </a:xfrm>
          <a:custGeom>
            <a:avLst/>
            <a:gdLst/>
            <a:ahLst/>
            <a:cxnLst/>
            <a:rect l="l" t="t" r="r" b="b"/>
            <a:pathLst>
              <a:path w="2048" h="1754" extrusionOk="0">
                <a:moveTo>
                  <a:pt x="1174" y="1"/>
                </a:moveTo>
                <a:cubicBezTo>
                  <a:pt x="395" y="1"/>
                  <a:pt x="0" y="940"/>
                  <a:pt x="554" y="1494"/>
                </a:cubicBezTo>
                <a:cubicBezTo>
                  <a:pt x="733" y="1673"/>
                  <a:pt x="952" y="1753"/>
                  <a:pt x="1167" y="1753"/>
                </a:cubicBezTo>
                <a:cubicBezTo>
                  <a:pt x="1617" y="1753"/>
                  <a:pt x="2047" y="1402"/>
                  <a:pt x="2047" y="874"/>
                </a:cubicBezTo>
                <a:cubicBezTo>
                  <a:pt x="2047" y="386"/>
                  <a:pt x="1662" y="1"/>
                  <a:pt x="117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0"/>
          <p:cNvSpPr/>
          <p:nvPr/>
        </p:nvSpPr>
        <p:spPr>
          <a:xfrm>
            <a:off x="4116415" y="4860224"/>
            <a:ext cx="70871" cy="60663"/>
          </a:xfrm>
          <a:custGeom>
            <a:avLst/>
            <a:gdLst/>
            <a:ahLst/>
            <a:cxnLst/>
            <a:rect l="l" t="t" r="r" b="b"/>
            <a:pathLst>
              <a:path w="2048" h="1753" extrusionOk="0">
                <a:moveTo>
                  <a:pt x="1174" y="0"/>
                </a:moveTo>
                <a:cubicBezTo>
                  <a:pt x="395" y="0"/>
                  <a:pt x="0" y="939"/>
                  <a:pt x="554" y="1493"/>
                </a:cubicBezTo>
                <a:cubicBezTo>
                  <a:pt x="733" y="1672"/>
                  <a:pt x="952" y="1752"/>
                  <a:pt x="1167" y="1752"/>
                </a:cubicBezTo>
                <a:cubicBezTo>
                  <a:pt x="1617" y="1752"/>
                  <a:pt x="2047" y="1401"/>
                  <a:pt x="2047" y="874"/>
                </a:cubicBezTo>
                <a:cubicBezTo>
                  <a:pt x="2047" y="395"/>
                  <a:pt x="1662" y="0"/>
                  <a:pt x="117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0"/>
          <p:cNvSpPr/>
          <p:nvPr/>
        </p:nvSpPr>
        <p:spPr>
          <a:xfrm>
            <a:off x="4750161" y="4219735"/>
            <a:ext cx="59842" cy="59826"/>
          </a:xfrm>
          <a:custGeom>
            <a:avLst/>
            <a:gdLst/>
            <a:ahLst/>
            <a:cxnLst/>
            <a:rect l="l" t="t" r="r" b="b"/>
            <a:pathLst>
              <a:path w="3686" h="3685" extrusionOk="0">
                <a:moveTo>
                  <a:pt x="1843" y="0"/>
                </a:moveTo>
                <a:cubicBezTo>
                  <a:pt x="823" y="0"/>
                  <a:pt x="1" y="821"/>
                  <a:pt x="1" y="1841"/>
                </a:cubicBezTo>
                <a:lnTo>
                  <a:pt x="1" y="1842"/>
                </a:lnTo>
                <a:cubicBezTo>
                  <a:pt x="1" y="2864"/>
                  <a:pt x="823" y="3685"/>
                  <a:pt x="1843" y="3685"/>
                </a:cubicBezTo>
                <a:cubicBezTo>
                  <a:pt x="2865" y="3685"/>
                  <a:pt x="3685" y="2864"/>
                  <a:pt x="3685" y="1842"/>
                </a:cubicBezTo>
                <a:lnTo>
                  <a:pt x="3685" y="1841"/>
                </a:lnTo>
                <a:cubicBezTo>
                  <a:pt x="3685" y="821"/>
                  <a:pt x="2865"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0"/>
          <p:cNvSpPr/>
          <p:nvPr/>
        </p:nvSpPr>
        <p:spPr>
          <a:xfrm>
            <a:off x="4857588" y="4219735"/>
            <a:ext cx="59842" cy="59826"/>
          </a:xfrm>
          <a:custGeom>
            <a:avLst/>
            <a:gdLst/>
            <a:ahLst/>
            <a:cxnLst/>
            <a:rect l="l" t="t" r="r" b="b"/>
            <a:pathLst>
              <a:path w="3686" h="3685" extrusionOk="0">
                <a:moveTo>
                  <a:pt x="1843" y="0"/>
                </a:moveTo>
                <a:cubicBezTo>
                  <a:pt x="822" y="0"/>
                  <a:pt x="1" y="821"/>
                  <a:pt x="1" y="1841"/>
                </a:cubicBezTo>
                <a:lnTo>
                  <a:pt x="1" y="1842"/>
                </a:lnTo>
                <a:cubicBezTo>
                  <a:pt x="1" y="2864"/>
                  <a:pt x="822" y="3685"/>
                  <a:pt x="1843" y="3685"/>
                </a:cubicBezTo>
                <a:cubicBezTo>
                  <a:pt x="2863" y="3685"/>
                  <a:pt x="3686" y="2864"/>
                  <a:pt x="3686" y="1842"/>
                </a:cubicBezTo>
                <a:lnTo>
                  <a:pt x="3686" y="1841"/>
                </a:lnTo>
                <a:cubicBezTo>
                  <a:pt x="3686"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0"/>
          <p:cNvSpPr/>
          <p:nvPr/>
        </p:nvSpPr>
        <p:spPr>
          <a:xfrm>
            <a:off x="4642766" y="4312551"/>
            <a:ext cx="59810" cy="59826"/>
          </a:xfrm>
          <a:custGeom>
            <a:avLst/>
            <a:gdLst/>
            <a:ahLst/>
            <a:cxnLst/>
            <a:rect l="l" t="t" r="r" b="b"/>
            <a:pathLst>
              <a:path w="3684" h="3685" extrusionOk="0">
                <a:moveTo>
                  <a:pt x="1843" y="0"/>
                </a:moveTo>
                <a:cubicBezTo>
                  <a:pt x="821" y="0"/>
                  <a:pt x="0" y="821"/>
                  <a:pt x="0" y="1841"/>
                </a:cubicBezTo>
                <a:lnTo>
                  <a:pt x="0" y="1842"/>
                </a:lnTo>
                <a:cubicBezTo>
                  <a:pt x="0" y="2862"/>
                  <a:pt x="821" y="3685"/>
                  <a:pt x="1843" y="3685"/>
                </a:cubicBezTo>
                <a:cubicBezTo>
                  <a:pt x="2863" y="3685"/>
                  <a:pt x="3683" y="2862"/>
                  <a:pt x="3683" y="1842"/>
                </a:cubicBezTo>
                <a:lnTo>
                  <a:pt x="3683" y="1841"/>
                </a:lnTo>
                <a:cubicBezTo>
                  <a:pt x="3683"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0"/>
          <p:cNvSpPr/>
          <p:nvPr/>
        </p:nvSpPr>
        <p:spPr>
          <a:xfrm>
            <a:off x="4750161" y="4312551"/>
            <a:ext cx="59842" cy="59826"/>
          </a:xfrm>
          <a:custGeom>
            <a:avLst/>
            <a:gdLst/>
            <a:ahLst/>
            <a:cxnLst/>
            <a:rect l="l" t="t" r="r" b="b"/>
            <a:pathLst>
              <a:path w="3686" h="3685" extrusionOk="0">
                <a:moveTo>
                  <a:pt x="1843" y="0"/>
                </a:moveTo>
                <a:cubicBezTo>
                  <a:pt x="823" y="0"/>
                  <a:pt x="1" y="821"/>
                  <a:pt x="1" y="1841"/>
                </a:cubicBezTo>
                <a:lnTo>
                  <a:pt x="1" y="1842"/>
                </a:lnTo>
                <a:cubicBezTo>
                  <a:pt x="1" y="2862"/>
                  <a:pt x="823" y="3685"/>
                  <a:pt x="1843" y="3685"/>
                </a:cubicBezTo>
                <a:cubicBezTo>
                  <a:pt x="2865" y="3685"/>
                  <a:pt x="3685" y="2862"/>
                  <a:pt x="3685" y="1842"/>
                </a:cubicBezTo>
                <a:lnTo>
                  <a:pt x="3685" y="1841"/>
                </a:lnTo>
                <a:cubicBezTo>
                  <a:pt x="3685" y="821"/>
                  <a:pt x="2865"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0"/>
          <p:cNvSpPr/>
          <p:nvPr/>
        </p:nvSpPr>
        <p:spPr>
          <a:xfrm>
            <a:off x="4857588" y="4312551"/>
            <a:ext cx="59842" cy="59826"/>
          </a:xfrm>
          <a:custGeom>
            <a:avLst/>
            <a:gdLst/>
            <a:ahLst/>
            <a:cxnLst/>
            <a:rect l="l" t="t" r="r" b="b"/>
            <a:pathLst>
              <a:path w="3686" h="3685" extrusionOk="0">
                <a:moveTo>
                  <a:pt x="1843" y="0"/>
                </a:moveTo>
                <a:cubicBezTo>
                  <a:pt x="822" y="0"/>
                  <a:pt x="1" y="821"/>
                  <a:pt x="1" y="1841"/>
                </a:cubicBezTo>
                <a:lnTo>
                  <a:pt x="1" y="1842"/>
                </a:lnTo>
                <a:cubicBezTo>
                  <a:pt x="1" y="2862"/>
                  <a:pt x="822" y="3685"/>
                  <a:pt x="1843" y="3685"/>
                </a:cubicBezTo>
                <a:cubicBezTo>
                  <a:pt x="2863" y="3685"/>
                  <a:pt x="3686" y="2862"/>
                  <a:pt x="3686" y="1842"/>
                </a:cubicBezTo>
                <a:lnTo>
                  <a:pt x="3686" y="1841"/>
                </a:lnTo>
                <a:cubicBezTo>
                  <a:pt x="3686"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0"/>
          <p:cNvSpPr/>
          <p:nvPr/>
        </p:nvSpPr>
        <p:spPr>
          <a:xfrm>
            <a:off x="4642766" y="4405334"/>
            <a:ext cx="59810" cy="59842"/>
          </a:xfrm>
          <a:custGeom>
            <a:avLst/>
            <a:gdLst/>
            <a:ahLst/>
            <a:cxnLst/>
            <a:rect l="l" t="t" r="r" b="b"/>
            <a:pathLst>
              <a:path w="3684" h="3686" extrusionOk="0">
                <a:moveTo>
                  <a:pt x="1843" y="1"/>
                </a:moveTo>
                <a:cubicBezTo>
                  <a:pt x="821" y="1"/>
                  <a:pt x="0" y="823"/>
                  <a:pt x="0" y="1843"/>
                </a:cubicBezTo>
                <a:lnTo>
                  <a:pt x="0" y="1845"/>
                </a:lnTo>
                <a:cubicBezTo>
                  <a:pt x="0" y="2864"/>
                  <a:pt x="821" y="3685"/>
                  <a:pt x="1843" y="3685"/>
                </a:cubicBezTo>
                <a:cubicBezTo>
                  <a:pt x="2863" y="3685"/>
                  <a:pt x="3683" y="2864"/>
                  <a:pt x="3683" y="1845"/>
                </a:cubicBezTo>
                <a:lnTo>
                  <a:pt x="3683" y="1843"/>
                </a:lnTo>
                <a:cubicBezTo>
                  <a:pt x="3683" y="823"/>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0"/>
          <p:cNvSpPr/>
          <p:nvPr/>
        </p:nvSpPr>
        <p:spPr>
          <a:xfrm>
            <a:off x="4750161" y="4405334"/>
            <a:ext cx="59842" cy="59842"/>
          </a:xfrm>
          <a:custGeom>
            <a:avLst/>
            <a:gdLst/>
            <a:ahLst/>
            <a:cxnLst/>
            <a:rect l="l" t="t" r="r" b="b"/>
            <a:pathLst>
              <a:path w="3686" h="3686" extrusionOk="0">
                <a:moveTo>
                  <a:pt x="1843" y="1"/>
                </a:moveTo>
                <a:cubicBezTo>
                  <a:pt x="823" y="1"/>
                  <a:pt x="1" y="823"/>
                  <a:pt x="1" y="1843"/>
                </a:cubicBezTo>
                <a:lnTo>
                  <a:pt x="1" y="1845"/>
                </a:lnTo>
                <a:cubicBezTo>
                  <a:pt x="1" y="2864"/>
                  <a:pt x="823" y="3685"/>
                  <a:pt x="1843" y="3685"/>
                </a:cubicBezTo>
                <a:cubicBezTo>
                  <a:pt x="2865" y="3685"/>
                  <a:pt x="3685" y="2864"/>
                  <a:pt x="3685" y="1845"/>
                </a:cubicBezTo>
                <a:lnTo>
                  <a:pt x="3685" y="1843"/>
                </a:lnTo>
                <a:cubicBezTo>
                  <a:pt x="3685" y="823"/>
                  <a:pt x="2865"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0"/>
          <p:cNvSpPr/>
          <p:nvPr/>
        </p:nvSpPr>
        <p:spPr>
          <a:xfrm>
            <a:off x="4857588" y="4405334"/>
            <a:ext cx="59842" cy="59842"/>
          </a:xfrm>
          <a:custGeom>
            <a:avLst/>
            <a:gdLst/>
            <a:ahLst/>
            <a:cxnLst/>
            <a:rect l="l" t="t" r="r" b="b"/>
            <a:pathLst>
              <a:path w="3686" h="3686" extrusionOk="0">
                <a:moveTo>
                  <a:pt x="1843" y="1"/>
                </a:moveTo>
                <a:cubicBezTo>
                  <a:pt x="822" y="1"/>
                  <a:pt x="1" y="823"/>
                  <a:pt x="1" y="1843"/>
                </a:cubicBezTo>
                <a:lnTo>
                  <a:pt x="1" y="1845"/>
                </a:lnTo>
                <a:cubicBezTo>
                  <a:pt x="1" y="2864"/>
                  <a:pt x="822" y="3685"/>
                  <a:pt x="1843" y="3685"/>
                </a:cubicBezTo>
                <a:cubicBezTo>
                  <a:pt x="2863" y="3685"/>
                  <a:pt x="3686" y="2864"/>
                  <a:pt x="3686" y="1845"/>
                </a:cubicBezTo>
                <a:lnTo>
                  <a:pt x="3686" y="1843"/>
                </a:lnTo>
                <a:cubicBezTo>
                  <a:pt x="3686" y="823"/>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0"/>
          <p:cNvSpPr/>
          <p:nvPr/>
        </p:nvSpPr>
        <p:spPr>
          <a:xfrm>
            <a:off x="4642766" y="4498149"/>
            <a:ext cx="59810" cy="59842"/>
          </a:xfrm>
          <a:custGeom>
            <a:avLst/>
            <a:gdLst/>
            <a:ahLst/>
            <a:cxnLst/>
            <a:rect l="l" t="t" r="r" b="b"/>
            <a:pathLst>
              <a:path w="3684" h="3686" extrusionOk="0">
                <a:moveTo>
                  <a:pt x="1843" y="1"/>
                </a:moveTo>
                <a:cubicBezTo>
                  <a:pt x="821" y="1"/>
                  <a:pt x="0" y="821"/>
                  <a:pt x="0" y="1843"/>
                </a:cubicBezTo>
                <a:cubicBezTo>
                  <a:pt x="0" y="2864"/>
                  <a:pt x="821" y="3685"/>
                  <a:pt x="1843" y="3685"/>
                </a:cubicBezTo>
                <a:cubicBezTo>
                  <a:pt x="2863" y="3685"/>
                  <a:pt x="3683" y="2864"/>
                  <a:pt x="3683" y="1843"/>
                </a:cubicBezTo>
                <a:cubicBezTo>
                  <a:pt x="3683" y="821"/>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0"/>
          <p:cNvSpPr/>
          <p:nvPr/>
        </p:nvSpPr>
        <p:spPr>
          <a:xfrm>
            <a:off x="4750161" y="4498149"/>
            <a:ext cx="59842" cy="59842"/>
          </a:xfrm>
          <a:custGeom>
            <a:avLst/>
            <a:gdLst/>
            <a:ahLst/>
            <a:cxnLst/>
            <a:rect l="l" t="t" r="r" b="b"/>
            <a:pathLst>
              <a:path w="3686" h="3686" extrusionOk="0">
                <a:moveTo>
                  <a:pt x="1843" y="1"/>
                </a:moveTo>
                <a:cubicBezTo>
                  <a:pt x="823" y="1"/>
                  <a:pt x="1" y="821"/>
                  <a:pt x="1" y="1843"/>
                </a:cubicBezTo>
                <a:cubicBezTo>
                  <a:pt x="1" y="2864"/>
                  <a:pt x="823" y="3685"/>
                  <a:pt x="1843" y="3685"/>
                </a:cubicBezTo>
                <a:cubicBezTo>
                  <a:pt x="2865" y="3685"/>
                  <a:pt x="3685" y="2864"/>
                  <a:pt x="3685" y="1843"/>
                </a:cubicBezTo>
                <a:cubicBezTo>
                  <a:pt x="3685" y="821"/>
                  <a:pt x="2865"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0"/>
          <p:cNvSpPr/>
          <p:nvPr/>
        </p:nvSpPr>
        <p:spPr>
          <a:xfrm>
            <a:off x="4857588" y="4498149"/>
            <a:ext cx="59842" cy="59842"/>
          </a:xfrm>
          <a:custGeom>
            <a:avLst/>
            <a:gdLst/>
            <a:ahLst/>
            <a:cxnLst/>
            <a:rect l="l" t="t" r="r" b="b"/>
            <a:pathLst>
              <a:path w="3686" h="3686" extrusionOk="0">
                <a:moveTo>
                  <a:pt x="1843" y="1"/>
                </a:moveTo>
                <a:cubicBezTo>
                  <a:pt x="822" y="1"/>
                  <a:pt x="1" y="821"/>
                  <a:pt x="1" y="1843"/>
                </a:cubicBezTo>
                <a:cubicBezTo>
                  <a:pt x="1" y="2864"/>
                  <a:pt x="822" y="3685"/>
                  <a:pt x="1843" y="3685"/>
                </a:cubicBezTo>
                <a:cubicBezTo>
                  <a:pt x="2863" y="3685"/>
                  <a:pt x="3686" y="2864"/>
                  <a:pt x="3686" y="1843"/>
                </a:cubicBezTo>
                <a:cubicBezTo>
                  <a:pt x="3686" y="821"/>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0"/>
          <p:cNvSpPr/>
          <p:nvPr/>
        </p:nvSpPr>
        <p:spPr>
          <a:xfrm>
            <a:off x="4642766" y="4590965"/>
            <a:ext cx="59810" cy="59842"/>
          </a:xfrm>
          <a:custGeom>
            <a:avLst/>
            <a:gdLst/>
            <a:ahLst/>
            <a:cxnLst/>
            <a:rect l="l" t="t" r="r" b="b"/>
            <a:pathLst>
              <a:path w="3684" h="3686" extrusionOk="0">
                <a:moveTo>
                  <a:pt x="1843" y="1"/>
                </a:moveTo>
                <a:cubicBezTo>
                  <a:pt x="821" y="1"/>
                  <a:pt x="0" y="822"/>
                  <a:pt x="0" y="1841"/>
                </a:cubicBezTo>
                <a:lnTo>
                  <a:pt x="0" y="1843"/>
                </a:lnTo>
                <a:cubicBezTo>
                  <a:pt x="0" y="2863"/>
                  <a:pt x="821" y="3685"/>
                  <a:pt x="1843" y="3685"/>
                </a:cubicBezTo>
                <a:cubicBezTo>
                  <a:pt x="2863" y="3685"/>
                  <a:pt x="3683" y="2863"/>
                  <a:pt x="3683" y="1843"/>
                </a:cubicBezTo>
                <a:lnTo>
                  <a:pt x="3683" y="1841"/>
                </a:lnTo>
                <a:cubicBezTo>
                  <a:pt x="3683" y="822"/>
                  <a:pt x="2863" y="1"/>
                  <a:pt x="18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0"/>
          <p:cNvSpPr/>
          <p:nvPr/>
        </p:nvSpPr>
        <p:spPr>
          <a:xfrm>
            <a:off x="4750161" y="4590965"/>
            <a:ext cx="59842" cy="59842"/>
          </a:xfrm>
          <a:custGeom>
            <a:avLst/>
            <a:gdLst/>
            <a:ahLst/>
            <a:cxnLst/>
            <a:rect l="l" t="t" r="r" b="b"/>
            <a:pathLst>
              <a:path w="3686" h="3686" extrusionOk="0">
                <a:moveTo>
                  <a:pt x="1843" y="1"/>
                </a:moveTo>
                <a:cubicBezTo>
                  <a:pt x="823" y="1"/>
                  <a:pt x="1" y="822"/>
                  <a:pt x="1" y="1841"/>
                </a:cubicBezTo>
                <a:lnTo>
                  <a:pt x="1" y="1843"/>
                </a:lnTo>
                <a:cubicBezTo>
                  <a:pt x="1" y="2863"/>
                  <a:pt x="823" y="3685"/>
                  <a:pt x="1843" y="3685"/>
                </a:cubicBezTo>
                <a:cubicBezTo>
                  <a:pt x="2865" y="3685"/>
                  <a:pt x="3685" y="2863"/>
                  <a:pt x="3685" y="1843"/>
                </a:cubicBezTo>
                <a:lnTo>
                  <a:pt x="3685" y="1841"/>
                </a:lnTo>
                <a:cubicBezTo>
                  <a:pt x="3685" y="822"/>
                  <a:pt x="2865" y="1"/>
                  <a:pt x="18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0"/>
          <p:cNvSpPr/>
          <p:nvPr/>
        </p:nvSpPr>
        <p:spPr>
          <a:xfrm>
            <a:off x="4857588" y="4590965"/>
            <a:ext cx="59842" cy="59842"/>
          </a:xfrm>
          <a:custGeom>
            <a:avLst/>
            <a:gdLst/>
            <a:ahLst/>
            <a:cxnLst/>
            <a:rect l="l" t="t" r="r" b="b"/>
            <a:pathLst>
              <a:path w="3686" h="3686" extrusionOk="0">
                <a:moveTo>
                  <a:pt x="1843" y="1"/>
                </a:moveTo>
                <a:cubicBezTo>
                  <a:pt x="822" y="1"/>
                  <a:pt x="1" y="822"/>
                  <a:pt x="1" y="1841"/>
                </a:cubicBezTo>
                <a:lnTo>
                  <a:pt x="1" y="1843"/>
                </a:lnTo>
                <a:cubicBezTo>
                  <a:pt x="1" y="2863"/>
                  <a:pt x="822" y="3685"/>
                  <a:pt x="1843" y="3685"/>
                </a:cubicBezTo>
                <a:cubicBezTo>
                  <a:pt x="2863" y="3685"/>
                  <a:pt x="3686" y="2863"/>
                  <a:pt x="3686" y="1843"/>
                </a:cubicBezTo>
                <a:lnTo>
                  <a:pt x="3686" y="1841"/>
                </a:lnTo>
                <a:cubicBezTo>
                  <a:pt x="3686" y="822"/>
                  <a:pt x="2863" y="1"/>
                  <a:pt x="18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0"/>
          <p:cNvSpPr/>
          <p:nvPr/>
        </p:nvSpPr>
        <p:spPr>
          <a:xfrm>
            <a:off x="4642766" y="4628192"/>
            <a:ext cx="59810" cy="59842"/>
          </a:xfrm>
          <a:custGeom>
            <a:avLst/>
            <a:gdLst/>
            <a:ahLst/>
            <a:cxnLst/>
            <a:rect l="l" t="t" r="r" b="b"/>
            <a:pathLst>
              <a:path w="3684" h="3686" extrusionOk="0">
                <a:moveTo>
                  <a:pt x="0" y="1"/>
                </a:moveTo>
                <a:lnTo>
                  <a:pt x="0" y="3686"/>
                </a:lnTo>
                <a:lnTo>
                  <a:pt x="3683" y="3686"/>
                </a:lnTo>
                <a:lnTo>
                  <a:pt x="36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0"/>
          <p:cNvSpPr/>
          <p:nvPr/>
        </p:nvSpPr>
        <p:spPr>
          <a:xfrm>
            <a:off x="4750161" y="4628192"/>
            <a:ext cx="59842" cy="59842"/>
          </a:xfrm>
          <a:custGeom>
            <a:avLst/>
            <a:gdLst/>
            <a:ahLst/>
            <a:cxnLst/>
            <a:rect l="l" t="t" r="r" b="b"/>
            <a:pathLst>
              <a:path w="3686" h="3686" extrusionOk="0">
                <a:moveTo>
                  <a:pt x="1" y="1"/>
                </a:moveTo>
                <a:lnTo>
                  <a:pt x="1" y="3686"/>
                </a:lnTo>
                <a:lnTo>
                  <a:pt x="3685" y="3686"/>
                </a:lnTo>
                <a:lnTo>
                  <a:pt x="36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0"/>
          <p:cNvSpPr/>
          <p:nvPr/>
        </p:nvSpPr>
        <p:spPr>
          <a:xfrm>
            <a:off x="4857588" y="4628192"/>
            <a:ext cx="59842" cy="59842"/>
          </a:xfrm>
          <a:custGeom>
            <a:avLst/>
            <a:gdLst/>
            <a:ahLst/>
            <a:cxnLst/>
            <a:rect l="l" t="t" r="r" b="b"/>
            <a:pathLst>
              <a:path w="3686" h="3686" extrusionOk="0">
                <a:moveTo>
                  <a:pt x="1" y="1"/>
                </a:moveTo>
                <a:lnTo>
                  <a:pt x="1" y="3686"/>
                </a:lnTo>
                <a:lnTo>
                  <a:pt x="3686" y="3686"/>
                </a:lnTo>
                <a:lnTo>
                  <a:pt x="36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0"/>
          <p:cNvSpPr/>
          <p:nvPr/>
        </p:nvSpPr>
        <p:spPr>
          <a:xfrm>
            <a:off x="4642766" y="4725683"/>
            <a:ext cx="59810" cy="59794"/>
          </a:xfrm>
          <a:custGeom>
            <a:avLst/>
            <a:gdLst/>
            <a:ahLst/>
            <a:cxnLst/>
            <a:rect l="l" t="t" r="r" b="b"/>
            <a:pathLst>
              <a:path w="3684" h="3683" extrusionOk="0">
                <a:moveTo>
                  <a:pt x="0" y="0"/>
                </a:moveTo>
                <a:lnTo>
                  <a:pt x="0" y="3683"/>
                </a:lnTo>
                <a:lnTo>
                  <a:pt x="3683" y="3683"/>
                </a:lnTo>
                <a:lnTo>
                  <a:pt x="36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0"/>
          <p:cNvSpPr/>
          <p:nvPr/>
        </p:nvSpPr>
        <p:spPr>
          <a:xfrm>
            <a:off x="4750161" y="4725683"/>
            <a:ext cx="59842" cy="59794"/>
          </a:xfrm>
          <a:custGeom>
            <a:avLst/>
            <a:gdLst/>
            <a:ahLst/>
            <a:cxnLst/>
            <a:rect l="l" t="t" r="r" b="b"/>
            <a:pathLst>
              <a:path w="3686" h="3683" extrusionOk="0">
                <a:moveTo>
                  <a:pt x="1" y="0"/>
                </a:moveTo>
                <a:lnTo>
                  <a:pt x="1" y="3683"/>
                </a:lnTo>
                <a:lnTo>
                  <a:pt x="3685" y="3683"/>
                </a:lnTo>
                <a:lnTo>
                  <a:pt x="36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0"/>
          <p:cNvSpPr/>
          <p:nvPr/>
        </p:nvSpPr>
        <p:spPr>
          <a:xfrm>
            <a:off x="4857588" y="4725683"/>
            <a:ext cx="59842" cy="59794"/>
          </a:xfrm>
          <a:custGeom>
            <a:avLst/>
            <a:gdLst/>
            <a:ahLst/>
            <a:cxnLst/>
            <a:rect l="l" t="t" r="r" b="b"/>
            <a:pathLst>
              <a:path w="3686" h="3683" extrusionOk="0">
                <a:moveTo>
                  <a:pt x="1" y="0"/>
                </a:moveTo>
                <a:lnTo>
                  <a:pt x="1" y="3683"/>
                </a:lnTo>
                <a:lnTo>
                  <a:pt x="3686" y="3683"/>
                </a:lnTo>
                <a:lnTo>
                  <a:pt x="36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0"/>
          <p:cNvSpPr/>
          <p:nvPr/>
        </p:nvSpPr>
        <p:spPr>
          <a:xfrm>
            <a:off x="4642766" y="4831811"/>
            <a:ext cx="59810" cy="59810"/>
          </a:xfrm>
          <a:custGeom>
            <a:avLst/>
            <a:gdLst/>
            <a:ahLst/>
            <a:cxnLst/>
            <a:rect l="l" t="t" r="r" b="b"/>
            <a:pathLst>
              <a:path w="3684" h="3684" extrusionOk="0">
                <a:moveTo>
                  <a:pt x="0" y="1"/>
                </a:moveTo>
                <a:lnTo>
                  <a:pt x="0" y="3684"/>
                </a:lnTo>
                <a:lnTo>
                  <a:pt x="3683" y="3684"/>
                </a:lnTo>
                <a:lnTo>
                  <a:pt x="36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0"/>
          <p:cNvSpPr/>
          <p:nvPr/>
        </p:nvSpPr>
        <p:spPr>
          <a:xfrm>
            <a:off x="4750161" y="4831811"/>
            <a:ext cx="59842" cy="59810"/>
          </a:xfrm>
          <a:custGeom>
            <a:avLst/>
            <a:gdLst/>
            <a:ahLst/>
            <a:cxnLst/>
            <a:rect l="l" t="t" r="r" b="b"/>
            <a:pathLst>
              <a:path w="3686" h="3684" extrusionOk="0">
                <a:moveTo>
                  <a:pt x="1" y="1"/>
                </a:moveTo>
                <a:lnTo>
                  <a:pt x="1" y="3684"/>
                </a:lnTo>
                <a:lnTo>
                  <a:pt x="3685" y="3684"/>
                </a:lnTo>
                <a:lnTo>
                  <a:pt x="36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0"/>
          <p:cNvSpPr/>
          <p:nvPr/>
        </p:nvSpPr>
        <p:spPr>
          <a:xfrm>
            <a:off x="4857588" y="4831811"/>
            <a:ext cx="59842" cy="59810"/>
          </a:xfrm>
          <a:custGeom>
            <a:avLst/>
            <a:gdLst/>
            <a:ahLst/>
            <a:cxnLst/>
            <a:rect l="l" t="t" r="r" b="b"/>
            <a:pathLst>
              <a:path w="3686" h="3684" extrusionOk="0">
                <a:moveTo>
                  <a:pt x="1" y="1"/>
                </a:moveTo>
                <a:lnTo>
                  <a:pt x="1" y="3684"/>
                </a:lnTo>
                <a:lnTo>
                  <a:pt x="3686" y="3684"/>
                </a:lnTo>
                <a:lnTo>
                  <a:pt x="36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0"/>
          <p:cNvSpPr/>
          <p:nvPr/>
        </p:nvSpPr>
        <p:spPr>
          <a:xfrm>
            <a:off x="4223920" y="3783355"/>
            <a:ext cx="351472" cy="1180707"/>
          </a:xfrm>
          <a:custGeom>
            <a:avLst/>
            <a:gdLst/>
            <a:ahLst/>
            <a:cxnLst/>
            <a:rect l="l" t="t" r="r" b="b"/>
            <a:pathLst>
              <a:path w="21649" h="72726" extrusionOk="0">
                <a:moveTo>
                  <a:pt x="20164" y="0"/>
                </a:moveTo>
                <a:cubicBezTo>
                  <a:pt x="20161" y="0"/>
                  <a:pt x="20158" y="0"/>
                  <a:pt x="20155" y="0"/>
                </a:cubicBezTo>
                <a:lnTo>
                  <a:pt x="1517" y="104"/>
                </a:lnTo>
                <a:cubicBezTo>
                  <a:pt x="701" y="108"/>
                  <a:pt x="41" y="772"/>
                  <a:pt x="41" y="1589"/>
                </a:cubicBezTo>
                <a:lnTo>
                  <a:pt x="0" y="72725"/>
                </a:lnTo>
                <a:lnTo>
                  <a:pt x="21648" y="72725"/>
                </a:lnTo>
                <a:lnTo>
                  <a:pt x="21648" y="1485"/>
                </a:lnTo>
                <a:cubicBezTo>
                  <a:pt x="21648" y="666"/>
                  <a:pt x="20984" y="0"/>
                  <a:pt x="201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0"/>
          <p:cNvSpPr/>
          <p:nvPr/>
        </p:nvSpPr>
        <p:spPr>
          <a:xfrm>
            <a:off x="4288632" y="3855779"/>
            <a:ext cx="33087" cy="1046963"/>
          </a:xfrm>
          <a:custGeom>
            <a:avLst/>
            <a:gdLst/>
            <a:ahLst/>
            <a:cxnLst/>
            <a:rect l="l" t="t" r="r" b="b"/>
            <a:pathLst>
              <a:path w="2038" h="64488" extrusionOk="0">
                <a:moveTo>
                  <a:pt x="1018" y="1"/>
                </a:moveTo>
                <a:cubicBezTo>
                  <a:pt x="454" y="1"/>
                  <a:pt x="0" y="455"/>
                  <a:pt x="0" y="1019"/>
                </a:cubicBezTo>
                <a:lnTo>
                  <a:pt x="0" y="63470"/>
                </a:lnTo>
                <a:cubicBezTo>
                  <a:pt x="0" y="64035"/>
                  <a:pt x="454" y="64488"/>
                  <a:pt x="1018" y="64488"/>
                </a:cubicBezTo>
                <a:cubicBezTo>
                  <a:pt x="1583" y="64488"/>
                  <a:pt x="2038" y="64035"/>
                  <a:pt x="2038" y="63470"/>
                </a:cubicBezTo>
                <a:lnTo>
                  <a:pt x="2038" y="1019"/>
                </a:lnTo>
                <a:cubicBezTo>
                  <a:pt x="2038" y="455"/>
                  <a:pt x="1583" y="1"/>
                  <a:pt x="1018"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0"/>
          <p:cNvSpPr/>
          <p:nvPr/>
        </p:nvSpPr>
        <p:spPr>
          <a:xfrm>
            <a:off x="4383136" y="3855779"/>
            <a:ext cx="33071" cy="1046963"/>
          </a:xfrm>
          <a:custGeom>
            <a:avLst/>
            <a:gdLst/>
            <a:ahLst/>
            <a:cxnLst/>
            <a:rect l="l" t="t" r="r" b="b"/>
            <a:pathLst>
              <a:path w="2037" h="64488" extrusionOk="0">
                <a:moveTo>
                  <a:pt x="1018" y="1"/>
                </a:moveTo>
                <a:cubicBezTo>
                  <a:pt x="454" y="1"/>
                  <a:pt x="0" y="455"/>
                  <a:pt x="0" y="1019"/>
                </a:cubicBezTo>
                <a:lnTo>
                  <a:pt x="0" y="63470"/>
                </a:lnTo>
                <a:cubicBezTo>
                  <a:pt x="0" y="64035"/>
                  <a:pt x="454" y="64488"/>
                  <a:pt x="1018" y="64488"/>
                </a:cubicBezTo>
                <a:cubicBezTo>
                  <a:pt x="1582" y="64488"/>
                  <a:pt x="2036" y="64035"/>
                  <a:pt x="2036" y="63470"/>
                </a:cubicBezTo>
                <a:lnTo>
                  <a:pt x="2036" y="1019"/>
                </a:lnTo>
                <a:cubicBezTo>
                  <a:pt x="2036" y="455"/>
                  <a:pt x="1582" y="1"/>
                  <a:pt x="1018"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0"/>
          <p:cNvSpPr/>
          <p:nvPr/>
        </p:nvSpPr>
        <p:spPr>
          <a:xfrm>
            <a:off x="4477608" y="3855779"/>
            <a:ext cx="33103" cy="1046963"/>
          </a:xfrm>
          <a:custGeom>
            <a:avLst/>
            <a:gdLst/>
            <a:ahLst/>
            <a:cxnLst/>
            <a:rect l="l" t="t" r="r" b="b"/>
            <a:pathLst>
              <a:path w="2039" h="64488" extrusionOk="0">
                <a:moveTo>
                  <a:pt x="1018" y="1"/>
                </a:moveTo>
                <a:cubicBezTo>
                  <a:pt x="455" y="1"/>
                  <a:pt x="0" y="455"/>
                  <a:pt x="0" y="1019"/>
                </a:cubicBezTo>
                <a:lnTo>
                  <a:pt x="0" y="63470"/>
                </a:lnTo>
                <a:cubicBezTo>
                  <a:pt x="0" y="64035"/>
                  <a:pt x="455" y="64488"/>
                  <a:pt x="1018" y="64488"/>
                </a:cubicBezTo>
                <a:cubicBezTo>
                  <a:pt x="1584" y="64488"/>
                  <a:pt x="2038" y="64035"/>
                  <a:pt x="2038" y="63470"/>
                </a:cubicBezTo>
                <a:lnTo>
                  <a:pt x="2038" y="1019"/>
                </a:lnTo>
                <a:cubicBezTo>
                  <a:pt x="2038" y="455"/>
                  <a:pt x="1584" y="1"/>
                  <a:pt x="1018"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0"/>
          <p:cNvSpPr/>
          <p:nvPr/>
        </p:nvSpPr>
        <p:spPr>
          <a:xfrm>
            <a:off x="5004401" y="3427776"/>
            <a:ext cx="351472" cy="1536286"/>
          </a:xfrm>
          <a:custGeom>
            <a:avLst/>
            <a:gdLst/>
            <a:ahLst/>
            <a:cxnLst/>
            <a:rect l="l" t="t" r="r" b="b"/>
            <a:pathLst>
              <a:path w="21649" h="94628" extrusionOk="0">
                <a:moveTo>
                  <a:pt x="1508" y="1"/>
                </a:moveTo>
                <a:cubicBezTo>
                  <a:pt x="675" y="1"/>
                  <a:pt x="0" y="675"/>
                  <a:pt x="0" y="1508"/>
                </a:cubicBezTo>
                <a:lnTo>
                  <a:pt x="0" y="94627"/>
                </a:lnTo>
                <a:lnTo>
                  <a:pt x="21648" y="94627"/>
                </a:lnTo>
                <a:lnTo>
                  <a:pt x="21648" y="1508"/>
                </a:lnTo>
                <a:cubicBezTo>
                  <a:pt x="21648" y="675"/>
                  <a:pt x="20974" y="1"/>
                  <a:pt x="201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0"/>
          <p:cNvSpPr/>
          <p:nvPr/>
        </p:nvSpPr>
        <p:spPr>
          <a:xfrm>
            <a:off x="5150224" y="3584249"/>
            <a:ext cx="59810" cy="59810"/>
          </a:xfrm>
          <a:custGeom>
            <a:avLst/>
            <a:gdLst/>
            <a:ahLst/>
            <a:cxnLst/>
            <a:rect l="l" t="t" r="r" b="b"/>
            <a:pathLst>
              <a:path w="3684" h="3684" extrusionOk="0">
                <a:moveTo>
                  <a:pt x="1841" y="0"/>
                </a:moveTo>
                <a:cubicBezTo>
                  <a:pt x="822" y="0"/>
                  <a:pt x="1" y="821"/>
                  <a:pt x="1" y="1841"/>
                </a:cubicBezTo>
                <a:lnTo>
                  <a:pt x="1" y="1843"/>
                </a:lnTo>
                <a:cubicBezTo>
                  <a:pt x="1" y="2863"/>
                  <a:pt x="822" y="3683"/>
                  <a:pt x="1841" y="3683"/>
                </a:cubicBezTo>
                <a:lnTo>
                  <a:pt x="1843" y="3683"/>
                </a:lnTo>
                <a:cubicBezTo>
                  <a:pt x="2863" y="3683"/>
                  <a:pt x="3684" y="2863"/>
                  <a:pt x="3684" y="1843"/>
                </a:cubicBezTo>
                <a:lnTo>
                  <a:pt x="3684" y="1841"/>
                </a:lnTo>
                <a:cubicBezTo>
                  <a:pt x="3684"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0"/>
          <p:cNvSpPr/>
          <p:nvPr/>
        </p:nvSpPr>
        <p:spPr>
          <a:xfrm>
            <a:off x="5257667" y="3693429"/>
            <a:ext cx="59794" cy="59794"/>
          </a:xfrm>
          <a:custGeom>
            <a:avLst/>
            <a:gdLst/>
            <a:ahLst/>
            <a:cxnLst/>
            <a:rect l="l" t="t" r="r" b="b"/>
            <a:pathLst>
              <a:path w="3683" h="3683" extrusionOk="0">
                <a:moveTo>
                  <a:pt x="1841" y="0"/>
                </a:moveTo>
                <a:cubicBezTo>
                  <a:pt x="821" y="0"/>
                  <a:pt x="0" y="821"/>
                  <a:pt x="0" y="1841"/>
                </a:cubicBezTo>
                <a:lnTo>
                  <a:pt x="0" y="1842"/>
                </a:lnTo>
                <a:cubicBezTo>
                  <a:pt x="0" y="2862"/>
                  <a:pt x="821" y="3683"/>
                  <a:pt x="1841" y="3683"/>
                </a:cubicBezTo>
                <a:cubicBezTo>
                  <a:pt x="2860" y="3683"/>
                  <a:pt x="3683" y="2862"/>
                  <a:pt x="3683" y="1842"/>
                </a:cubicBezTo>
                <a:lnTo>
                  <a:pt x="3683" y="1841"/>
                </a:lnTo>
                <a:cubicBezTo>
                  <a:pt x="3683" y="821"/>
                  <a:pt x="2860" y="0"/>
                  <a:pt x="1841"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0"/>
          <p:cNvSpPr/>
          <p:nvPr/>
        </p:nvSpPr>
        <p:spPr>
          <a:xfrm>
            <a:off x="5042797" y="3802593"/>
            <a:ext cx="59842" cy="59842"/>
          </a:xfrm>
          <a:custGeom>
            <a:avLst/>
            <a:gdLst/>
            <a:ahLst/>
            <a:cxnLst/>
            <a:rect l="l" t="t" r="r" b="b"/>
            <a:pathLst>
              <a:path w="3686" h="3686" extrusionOk="0">
                <a:moveTo>
                  <a:pt x="1843" y="1"/>
                </a:moveTo>
                <a:cubicBezTo>
                  <a:pt x="822" y="1"/>
                  <a:pt x="1" y="823"/>
                  <a:pt x="1" y="1843"/>
                </a:cubicBezTo>
                <a:cubicBezTo>
                  <a:pt x="1" y="2864"/>
                  <a:pt x="822" y="3685"/>
                  <a:pt x="1843" y="3685"/>
                </a:cubicBezTo>
                <a:lnTo>
                  <a:pt x="1845" y="3685"/>
                </a:lnTo>
                <a:cubicBezTo>
                  <a:pt x="2865" y="3685"/>
                  <a:pt x="3685" y="2864"/>
                  <a:pt x="3685" y="1843"/>
                </a:cubicBezTo>
                <a:cubicBezTo>
                  <a:pt x="3685" y="823"/>
                  <a:pt x="2865" y="1"/>
                  <a:pt x="1845"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0"/>
          <p:cNvSpPr/>
          <p:nvPr/>
        </p:nvSpPr>
        <p:spPr>
          <a:xfrm>
            <a:off x="5257667" y="3802593"/>
            <a:ext cx="59794" cy="59842"/>
          </a:xfrm>
          <a:custGeom>
            <a:avLst/>
            <a:gdLst/>
            <a:ahLst/>
            <a:cxnLst/>
            <a:rect l="l" t="t" r="r" b="b"/>
            <a:pathLst>
              <a:path w="3683" h="3686" extrusionOk="0">
                <a:moveTo>
                  <a:pt x="1841" y="1"/>
                </a:moveTo>
                <a:cubicBezTo>
                  <a:pt x="821" y="1"/>
                  <a:pt x="0" y="823"/>
                  <a:pt x="0" y="1843"/>
                </a:cubicBezTo>
                <a:cubicBezTo>
                  <a:pt x="0" y="2864"/>
                  <a:pt x="821" y="3685"/>
                  <a:pt x="1841" y="3685"/>
                </a:cubicBezTo>
                <a:cubicBezTo>
                  <a:pt x="2860" y="3685"/>
                  <a:pt x="3683" y="2864"/>
                  <a:pt x="3683" y="1843"/>
                </a:cubicBezTo>
                <a:cubicBezTo>
                  <a:pt x="3683" y="823"/>
                  <a:pt x="2860" y="1"/>
                  <a:pt x="1841"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0"/>
          <p:cNvSpPr/>
          <p:nvPr/>
        </p:nvSpPr>
        <p:spPr>
          <a:xfrm>
            <a:off x="5042797" y="3911790"/>
            <a:ext cx="59842" cy="59810"/>
          </a:xfrm>
          <a:custGeom>
            <a:avLst/>
            <a:gdLst/>
            <a:ahLst/>
            <a:cxnLst/>
            <a:rect l="l" t="t" r="r" b="b"/>
            <a:pathLst>
              <a:path w="3686" h="3684" extrusionOk="0">
                <a:moveTo>
                  <a:pt x="1843" y="1"/>
                </a:moveTo>
                <a:cubicBezTo>
                  <a:pt x="822" y="1"/>
                  <a:pt x="1" y="822"/>
                  <a:pt x="1" y="1841"/>
                </a:cubicBezTo>
                <a:lnTo>
                  <a:pt x="1" y="1843"/>
                </a:lnTo>
                <a:cubicBezTo>
                  <a:pt x="1" y="2863"/>
                  <a:pt x="822" y="3684"/>
                  <a:pt x="1843" y="3684"/>
                </a:cubicBezTo>
                <a:lnTo>
                  <a:pt x="1845" y="3684"/>
                </a:lnTo>
                <a:cubicBezTo>
                  <a:pt x="2865" y="3684"/>
                  <a:pt x="3685" y="2863"/>
                  <a:pt x="3685" y="1843"/>
                </a:cubicBezTo>
                <a:lnTo>
                  <a:pt x="3685" y="1841"/>
                </a:lnTo>
                <a:cubicBezTo>
                  <a:pt x="3685" y="822"/>
                  <a:pt x="2865" y="1"/>
                  <a:pt x="1845"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0"/>
          <p:cNvSpPr/>
          <p:nvPr/>
        </p:nvSpPr>
        <p:spPr>
          <a:xfrm>
            <a:off x="5150224" y="3911790"/>
            <a:ext cx="59810" cy="59810"/>
          </a:xfrm>
          <a:custGeom>
            <a:avLst/>
            <a:gdLst/>
            <a:ahLst/>
            <a:cxnLst/>
            <a:rect l="l" t="t" r="r" b="b"/>
            <a:pathLst>
              <a:path w="3684" h="3684" extrusionOk="0">
                <a:moveTo>
                  <a:pt x="1841" y="1"/>
                </a:moveTo>
                <a:cubicBezTo>
                  <a:pt x="822" y="1"/>
                  <a:pt x="1" y="822"/>
                  <a:pt x="1" y="1841"/>
                </a:cubicBezTo>
                <a:lnTo>
                  <a:pt x="1" y="1843"/>
                </a:lnTo>
                <a:cubicBezTo>
                  <a:pt x="1" y="2863"/>
                  <a:pt x="822" y="3684"/>
                  <a:pt x="1841" y="3684"/>
                </a:cubicBezTo>
                <a:lnTo>
                  <a:pt x="1843" y="3684"/>
                </a:lnTo>
                <a:cubicBezTo>
                  <a:pt x="2863" y="3684"/>
                  <a:pt x="3684" y="2863"/>
                  <a:pt x="3684" y="1843"/>
                </a:cubicBezTo>
                <a:lnTo>
                  <a:pt x="3684" y="1841"/>
                </a:lnTo>
                <a:cubicBezTo>
                  <a:pt x="3684" y="822"/>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0"/>
          <p:cNvSpPr/>
          <p:nvPr/>
        </p:nvSpPr>
        <p:spPr>
          <a:xfrm>
            <a:off x="5257667" y="3911790"/>
            <a:ext cx="59794" cy="59810"/>
          </a:xfrm>
          <a:custGeom>
            <a:avLst/>
            <a:gdLst/>
            <a:ahLst/>
            <a:cxnLst/>
            <a:rect l="l" t="t" r="r" b="b"/>
            <a:pathLst>
              <a:path w="3683" h="3684" extrusionOk="0">
                <a:moveTo>
                  <a:pt x="1841" y="1"/>
                </a:moveTo>
                <a:cubicBezTo>
                  <a:pt x="821" y="1"/>
                  <a:pt x="0" y="822"/>
                  <a:pt x="0" y="1841"/>
                </a:cubicBezTo>
                <a:lnTo>
                  <a:pt x="0" y="1843"/>
                </a:lnTo>
                <a:cubicBezTo>
                  <a:pt x="0" y="2863"/>
                  <a:pt x="821" y="3684"/>
                  <a:pt x="1841" y="3684"/>
                </a:cubicBezTo>
                <a:cubicBezTo>
                  <a:pt x="2860" y="3684"/>
                  <a:pt x="3683" y="2863"/>
                  <a:pt x="3683" y="1843"/>
                </a:cubicBezTo>
                <a:lnTo>
                  <a:pt x="3683" y="1841"/>
                </a:lnTo>
                <a:cubicBezTo>
                  <a:pt x="3683" y="822"/>
                  <a:pt x="2860" y="1"/>
                  <a:pt x="1841"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0"/>
          <p:cNvSpPr/>
          <p:nvPr/>
        </p:nvSpPr>
        <p:spPr>
          <a:xfrm>
            <a:off x="5042797" y="4020970"/>
            <a:ext cx="59842" cy="59842"/>
          </a:xfrm>
          <a:custGeom>
            <a:avLst/>
            <a:gdLst/>
            <a:ahLst/>
            <a:cxnLst/>
            <a:rect l="l" t="t" r="r" b="b"/>
            <a:pathLst>
              <a:path w="3686" h="3686" extrusionOk="0">
                <a:moveTo>
                  <a:pt x="1843" y="0"/>
                </a:moveTo>
                <a:cubicBezTo>
                  <a:pt x="822" y="0"/>
                  <a:pt x="1" y="823"/>
                  <a:pt x="1" y="1843"/>
                </a:cubicBezTo>
                <a:cubicBezTo>
                  <a:pt x="1" y="2864"/>
                  <a:pt x="822" y="3685"/>
                  <a:pt x="1843" y="3685"/>
                </a:cubicBezTo>
                <a:lnTo>
                  <a:pt x="1845" y="3685"/>
                </a:lnTo>
                <a:cubicBezTo>
                  <a:pt x="2865" y="3685"/>
                  <a:pt x="3685" y="2864"/>
                  <a:pt x="3685" y="1843"/>
                </a:cubicBezTo>
                <a:cubicBezTo>
                  <a:pt x="3685" y="823"/>
                  <a:pt x="2865" y="0"/>
                  <a:pt x="184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0"/>
          <p:cNvSpPr/>
          <p:nvPr/>
        </p:nvSpPr>
        <p:spPr>
          <a:xfrm>
            <a:off x="5150224" y="4020970"/>
            <a:ext cx="59810" cy="59842"/>
          </a:xfrm>
          <a:custGeom>
            <a:avLst/>
            <a:gdLst/>
            <a:ahLst/>
            <a:cxnLst/>
            <a:rect l="l" t="t" r="r" b="b"/>
            <a:pathLst>
              <a:path w="3684" h="3686" extrusionOk="0">
                <a:moveTo>
                  <a:pt x="1841" y="0"/>
                </a:moveTo>
                <a:cubicBezTo>
                  <a:pt x="822" y="0"/>
                  <a:pt x="1" y="823"/>
                  <a:pt x="1" y="1843"/>
                </a:cubicBezTo>
                <a:cubicBezTo>
                  <a:pt x="1" y="2864"/>
                  <a:pt x="822" y="3685"/>
                  <a:pt x="1841" y="3685"/>
                </a:cubicBezTo>
                <a:lnTo>
                  <a:pt x="1843" y="3685"/>
                </a:lnTo>
                <a:cubicBezTo>
                  <a:pt x="2863" y="3685"/>
                  <a:pt x="3684" y="2864"/>
                  <a:pt x="3684" y="1843"/>
                </a:cubicBezTo>
                <a:cubicBezTo>
                  <a:pt x="3684" y="823"/>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0"/>
          <p:cNvSpPr/>
          <p:nvPr/>
        </p:nvSpPr>
        <p:spPr>
          <a:xfrm>
            <a:off x="5257667" y="4020970"/>
            <a:ext cx="59794" cy="59842"/>
          </a:xfrm>
          <a:custGeom>
            <a:avLst/>
            <a:gdLst/>
            <a:ahLst/>
            <a:cxnLst/>
            <a:rect l="l" t="t" r="r" b="b"/>
            <a:pathLst>
              <a:path w="3683" h="3686" extrusionOk="0">
                <a:moveTo>
                  <a:pt x="1841" y="0"/>
                </a:moveTo>
                <a:cubicBezTo>
                  <a:pt x="821" y="0"/>
                  <a:pt x="0" y="823"/>
                  <a:pt x="0" y="1843"/>
                </a:cubicBezTo>
                <a:cubicBezTo>
                  <a:pt x="0" y="2864"/>
                  <a:pt x="821" y="3685"/>
                  <a:pt x="1841" y="3685"/>
                </a:cubicBezTo>
                <a:cubicBezTo>
                  <a:pt x="2860" y="3685"/>
                  <a:pt x="3683" y="2864"/>
                  <a:pt x="3683" y="1843"/>
                </a:cubicBezTo>
                <a:cubicBezTo>
                  <a:pt x="3683" y="823"/>
                  <a:pt x="2860" y="0"/>
                  <a:pt x="1841"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0"/>
          <p:cNvSpPr/>
          <p:nvPr/>
        </p:nvSpPr>
        <p:spPr>
          <a:xfrm>
            <a:off x="5042797" y="4130167"/>
            <a:ext cx="59842" cy="59810"/>
          </a:xfrm>
          <a:custGeom>
            <a:avLst/>
            <a:gdLst/>
            <a:ahLst/>
            <a:cxnLst/>
            <a:rect l="l" t="t" r="r" b="b"/>
            <a:pathLst>
              <a:path w="3686" h="3684" extrusionOk="0">
                <a:moveTo>
                  <a:pt x="1843" y="1"/>
                </a:moveTo>
                <a:cubicBezTo>
                  <a:pt x="822" y="1"/>
                  <a:pt x="1" y="822"/>
                  <a:pt x="1" y="1841"/>
                </a:cubicBezTo>
                <a:lnTo>
                  <a:pt x="1" y="1843"/>
                </a:lnTo>
                <a:cubicBezTo>
                  <a:pt x="1" y="2863"/>
                  <a:pt x="822" y="3684"/>
                  <a:pt x="1843" y="3684"/>
                </a:cubicBezTo>
                <a:lnTo>
                  <a:pt x="1845" y="3684"/>
                </a:lnTo>
                <a:cubicBezTo>
                  <a:pt x="2865" y="3684"/>
                  <a:pt x="3685" y="2863"/>
                  <a:pt x="3685" y="1843"/>
                </a:cubicBezTo>
                <a:lnTo>
                  <a:pt x="3685" y="1841"/>
                </a:lnTo>
                <a:cubicBezTo>
                  <a:pt x="3685" y="822"/>
                  <a:pt x="2865" y="1"/>
                  <a:pt x="1845"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0"/>
          <p:cNvSpPr/>
          <p:nvPr/>
        </p:nvSpPr>
        <p:spPr>
          <a:xfrm>
            <a:off x="5150224" y="4130167"/>
            <a:ext cx="59810" cy="59810"/>
          </a:xfrm>
          <a:custGeom>
            <a:avLst/>
            <a:gdLst/>
            <a:ahLst/>
            <a:cxnLst/>
            <a:rect l="l" t="t" r="r" b="b"/>
            <a:pathLst>
              <a:path w="3684" h="3684" extrusionOk="0">
                <a:moveTo>
                  <a:pt x="1841" y="1"/>
                </a:moveTo>
                <a:cubicBezTo>
                  <a:pt x="822" y="1"/>
                  <a:pt x="1" y="822"/>
                  <a:pt x="1" y="1841"/>
                </a:cubicBezTo>
                <a:lnTo>
                  <a:pt x="1" y="1843"/>
                </a:lnTo>
                <a:cubicBezTo>
                  <a:pt x="1" y="2863"/>
                  <a:pt x="822" y="3684"/>
                  <a:pt x="1841" y="3684"/>
                </a:cubicBezTo>
                <a:lnTo>
                  <a:pt x="1843" y="3684"/>
                </a:lnTo>
                <a:cubicBezTo>
                  <a:pt x="2863" y="3684"/>
                  <a:pt x="3684" y="2863"/>
                  <a:pt x="3684" y="1843"/>
                </a:cubicBezTo>
                <a:lnTo>
                  <a:pt x="3684" y="1841"/>
                </a:lnTo>
                <a:cubicBezTo>
                  <a:pt x="3684" y="822"/>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0"/>
          <p:cNvSpPr/>
          <p:nvPr/>
        </p:nvSpPr>
        <p:spPr>
          <a:xfrm>
            <a:off x="5257667" y="4130167"/>
            <a:ext cx="59794" cy="59810"/>
          </a:xfrm>
          <a:custGeom>
            <a:avLst/>
            <a:gdLst/>
            <a:ahLst/>
            <a:cxnLst/>
            <a:rect l="l" t="t" r="r" b="b"/>
            <a:pathLst>
              <a:path w="3683" h="3684" extrusionOk="0">
                <a:moveTo>
                  <a:pt x="1841" y="1"/>
                </a:moveTo>
                <a:cubicBezTo>
                  <a:pt x="821" y="1"/>
                  <a:pt x="0" y="822"/>
                  <a:pt x="0" y="1841"/>
                </a:cubicBezTo>
                <a:lnTo>
                  <a:pt x="0" y="1843"/>
                </a:lnTo>
                <a:cubicBezTo>
                  <a:pt x="0" y="2863"/>
                  <a:pt x="821" y="3684"/>
                  <a:pt x="1841" y="3684"/>
                </a:cubicBezTo>
                <a:cubicBezTo>
                  <a:pt x="2860" y="3684"/>
                  <a:pt x="3683" y="2863"/>
                  <a:pt x="3683" y="1843"/>
                </a:cubicBezTo>
                <a:lnTo>
                  <a:pt x="3683" y="1841"/>
                </a:lnTo>
                <a:cubicBezTo>
                  <a:pt x="3683" y="822"/>
                  <a:pt x="2860" y="1"/>
                  <a:pt x="1841"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0"/>
          <p:cNvSpPr/>
          <p:nvPr/>
        </p:nvSpPr>
        <p:spPr>
          <a:xfrm>
            <a:off x="5042797" y="4239347"/>
            <a:ext cx="59842" cy="59826"/>
          </a:xfrm>
          <a:custGeom>
            <a:avLst/>
            <a:gdLst/>
            <a:ahLst/>
            <a:cxnLst/>
            <a:rect l="l" t="t" r="r" b="b"/>
            <a:pathLst>
              <a:path w="3686" h="3685" extrusionOk="0">
                <a:moveTo>
                  <a:pt x="1843" y="0"/>
                </a:moveTo>
                <a:cubicBezTo>
                  <a:pt x="822" y="0"/>
                  <a:pt x="1" y="823"/>
                  <a:pt x="1" y="1843"/>
                </a:cubicBezTo>
                <a:cubicBezTo>
                  <a:pt x="1" y="2864"/>
                  <a:pt x="822" y="3685"/>
                  <a:pt x="1843" y="3685"/>
                </a:cubicBezTo>
                <a:lnTo>
                  <a:pt x="1845" y="3685"/>
                </a:lnTo>
                <a:cubicBezTo>
                  <a:pt x="2865" y="3685"/>
                  <a:pt x="3685" y="2864"/>
                  <a:pt x="3685" y="1843"/>
                </a:cubicBezTo>
                <a:cubicBezTo>
                  <a:pt x="3685" y="823"/>
                  <a:pt x="2865" y="0"/>
                  <a:pt x="184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0"/>
          <p:cNvSpPr/>
          <p:nvPr/>
        </p:nvSpPr>
        <p:spPr>
          <a:xfrm>
            <a:off x="5150224" y="4239347"/>
            <a:ext cx="59810" cy="59826"/>
          </a:xfrm>
          <a:custGeom>
            <a:avLst/>
            <a:gdLst/>
            <a:ahLst/>
            <a:cxnLst/>
            <a:rect l="l" t="t" r="r" b="b"/>
            <a:pathLst>
              <a:path w="3684" h="3685" extrusionOk="0">
                <a:moveTo>
                  <a:pt x="1841" y="0"/>
                </a:moveTo>
                <a:cubicBezTo>
                  <a:pt x="822" y="0"/>
                  <a:pt x="1" y="823"/>
                  <a:pt x="1" y="1843"/>
                </a:cubicBezTo>
                <a:cubicBezTo>
                  <a:pt x="1" y="2864"/>
                  <a:pt x="822" y="3685"/>
                  <a:pt x="1841" y="3685"/>
                </a:cubicBezTo>
                <a:lnTo>
                  <a:pt x="1843" y="3685"/>
                </a:lnTo>
                <a:cubicBezTo>
                  <a:pt x="2863" y="3685"/>
                  <a:pt x="3684" y="2864"/>
                  <a:pt x="3684" y="1843"/>
                </a:cubicBezTo>
                <a:cubicBezTo>
                  <a:pt x="3684" y="823"/>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0"/>
          <p:cNvSpPr/>
          <p:nvPr/>
        </p:nvSpPr>
        <p:spPr>
          <a:xfrm>
            <a:off x="5257667" y="4239347"/>
            <a:ext cx="59794" cy="59826"/>
          </a:xfrm>
          <a:custGeom>
            <a:avLst/>
            <a:gdLst/>
            <a:ahLst/>
            <a:cxnLst/>
            <a:rect l="l" t="t" r="r" b="b"/>
            <a:pathLst>
              <a:path w="3683" h="3685" extrusionOk="0">
                <a:moveTo>
                  <a:pt x="1841" y="0"/>
                </a:moveTo>
                <a:cubicBezTo>
                  <a:pt x="821" y="0"/>
                  <a:pt x="0" y="823"/>
                  <a:pt x="0" y="1843"/>
                </a:cubicBezTo>
                <a:cubicBezTo>
                  <a:pt x="0" y="2864"/>
                  <a:pt x="821" y="3685"/>
                  <a:pt x="1841" y="3685"/>
                </a:cubicBezTo>
                <a:cubicBezTo>
                  <a:pt x="2860" y="3685"/>
                  <a:pt x="3683" y="2864"/>
                  <a:pt x="3683" y="1843"/>
                </a:cubicBezTo>
                <a:cubicBezTo>
                  <a:pt x="3683" y="823"/>
                  <a:pt x="2860" y="0"/>
                  <a:pt x="1841"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0"/>
          <p:cNvSpPr/>
          <p:nvPr/>
        </p:nvSpPr>
        <p:spPr>
          <a:xfrm>
            <a:off x="5042797" y="4348544"/>
            <a:ext cx="59842" cy="59810"/>
          </a:xfrm>
          <a:custGeom>
            <a:avLst/>
            <a:gdLst/>
            <a:ahLst/>
            <a:cxnLst/>
            <a:rect l="l" t="t" r="r" b="b"/>
            <a:pathLst>
              <a:path w="3686" h="3684" extrusionOk="0">
                <a:moveTo>
                  <a:pt x="1843" y="1"/>
                </a:moveTo>
                <a:cubicBezTo>
                  <a:pt x="822" y="1"/>
                  <a:pt x="1" y="821"/>
                  <a:pt x="1" y="1841"/>
                </a:cubicBezTo>
                <a:lnTo>
                  <a:pt x="1" y="1843"/>
                </a:lnTo>
                <a:cubicBezTo>
                  <a:pt x="1" y="2863"/>
                  <a:pt x="822" y="3683"/>
                  <a:pt x="1843" y="3683"/>
                </a:cubicBezTo>
                <a:lnTo>
                  <a:pt x="1845" y="3683"/>
                </a:lnTo>
                <a:cubicBezTo>
                  <a:pt x="2865" y="3683"/>
                  <a:pt x="3685" y="2863"/>
                  <a:pt x="3685" y="1843"/>
                </a:cubicBezTo>
                <a:lnTo>
                  <a:pt x="3685" y="1841"/>
                </a:lnTo>
                <a:cubicBezTo>
                  <a:pt x="3685" y="821"/>
                  <a:pt x="2865" y="1"/>
                  <a:pt x="1845"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0"/>
          <p:cNvSpPr/>
          <p:nvPr/>
        </p:nvSpPr>
        <p:spPr>
          <a:xfrm>
            <a:off x="5150224" y="4348544"/>
            <a:ext cx="59810" cy="59810"/>
          </a:xfrm>
          <a:custGeom>
            <a:avLst/>
            <a:gdLst/>
            <a:ahLst/>
            <a:cxnLst/>
            <a:rect l="l" t="t" r="r" b="b"/>
            <a:pathLst>
              <a:path w="3684" h="3684" extrusionOk="0">
                <a:moveTo>
                  <a:pt x="1841" y="1"/>
                </a:moveTo>
                <a:cubicBezTo>
                  <a:pt x="822" y="1"/>
                  <a:pt x="1" y="821"/>
                  <a:pt x="1" y="1841"/>
                </a:cubicBezTo>
                <a:lnTo>
                  <a:pt x="1" y="1843"/>
                </a:lnTo>
                <a:cubicBezTo>
                  <a:pt x="1" y="2863"/>
                  <a:pt x="822" y="3683"/>
                  <a:pt x="1841" y="3683"/>
                </a:cubicBezTo>
                <a:lnTo>
                  <a:pt x="1843" y="3683"/>
                </a:lnTo>
                <a:cubicBezTo>
                  <a:pt x="2863" y="3683"/>
                  <a:pt x="3684" y="2863"/>
                  <a:pt x="3684" y="1843"/>
                </a:cubicBezTo>
                <a:lnTo>
                  <a:pt x="3684" y="1841"/>
                </a:lnTo>
                <a:cubicBezTo>
                  <a:pt x="3684" y="821"/>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0"/>
          <p:cNvSpPr/>
          <p:nvPr/>
        </p:nvSpPr>
        <p:spPr>
          <a:xfrm>
            <a:off x="5257667" y="4348544"/>
            <a:ext cx="59794" cy="59810"/>
          </a:xfrm>
          <a:custGeom>
            <a:avLst/>
            <a:gdLst/>
            <a:ahLst/>
            <a:cxnLst/>
            <a:rect l="l" t="t" r="r" b="b"/>
            <a:pathLst>
              <a:path w="3683" h="3684" extrusionOk="0">
                <a:moveTo>
                  <a:pt x="1841" y="1"/>
                </a:moveTo>
                <a:cubicBezTo>
                  <a:pt x="821" y="1"/>
                  <a:pt x="0" y="821"/>
                  <a:pt x="0" y="1841"/>
                </a:cubicBezTo>
                <a:lnTo>
                  <a:pt x="0" y="1843"/>
                </a:lnTo>
                <a:cubicBezTo>
                  <a:pt x="0" y="2863"/>
                  <a:pt x="821" y="3683"/>
                  <a:pt x="1841" y="3683"/>
                </a:cubicBezTo>
                <a:cubicBezTo>
                  <a:pt x="2860" y="3683"/>
                  <a:pt x="3683" y="2863"/>
                  <a:pt x="3683" y="1843"/>
                </a:cubicBezTo>
                <a:lnTo>
                  <a:pt x="3683" y="1841"/>
                </a:lnTo>
                <a:cubicBezTo>
                  <a:pt x="3683" y="821"/>
                  <a:pt x="2860" y="1"/>
                  <a:pt x="1841"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0"/>
          <p:cNvSpPr/>
          <p:nvPr/>
        </p:nvSpPr>
        <p:spPr>
          <a:xfrm>
            <a:off x="5042797" y="4457724"/>
            <a:ext cx="59842" cy="59826"/>
          </a:xfrm>
          <a:custGeom>
            <a:avLst/>
            <a:gdLst/>
            <a:ahLst/>
            <a:cxnLst/>
            <a:rect l="l" t="t" r="r" b="b"/>
            <a:pathLst>
              <a:path w="3686" h="3685" extrusionOk="0">
                <a:moveTo>
                  <a:pt x="1843" y="0"/>
                </a:moveTo>
                <a:cubicBezTo>
                  <a:pt x="822" y="0"/>
                  <a:pt x="1" y="823"/>
                  <a:pt x="1" y="1842"/>
                </a:cubicBezTo>
                <a:cubicBezTo>
                  <a:pt x="1" y="2864"/>
                  <a:pt x="822" y="3685"/>
                  <a:pt x="1843" y="3685"/>
                </a:cubicBezTo>
                <a:lnTo>
                  <a:pt x="1845" y="3685"/>
                </a:lnTo>
                <a:cubicBezTo>
                  <a:pt x="2865" y="3685"/>
                  <a:pt x="3685" y="2864"/>
                  <a:pt x="3685" y="1842"/>
                </a:cubicBezTo>
                <a:cubicBezTo>
                  <a:pt x="3685" y="823"/>
                  <a:pt x="2865" y="0"/>
                  <a:pt x="184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0"/>
          <p:cNvSpPr/>
          <p:nvPr/>
        </p:nvSpPr>
        <p:spPr>
          <a:xfrm>
            <a:off x="5150224" y="4457724"/>
            <a:ext cx="59810" cy="59826"/>
          </a:xfrm>
          <a:custGeom>
            <a:avLst/>
            <a:gdLst/>
            <a:ahLst/>
            <a:cxnLst/>
            <a:rect l="l" t="t" r="r" b="b"/>
            <a:pathLst>
              <a:path w="3684" h="3685" extrusionOk="0">
                <a:moveTo>
                  <a:pt x="1841" y="0"/>
                </a:moveTo>
                <a:cubicBezTo>
                  <a:pt x="822" y="0"/>
                  <a:pt x="1" y="823"/>
                  <a:pt x="1" y="1842"/>
                </a:cubicBezTo>
                <a:cubicBezTo>
                  <a:pt x="1" y="2864"/>
                  <a:pt x="822" y="3685"/>
                  <a:pt x="1841" y="3685"/>
                </a:cubicBezTo>
                <a:lnTo>
                  <a:pt x="1843" y="3685"/>
                </a:lnTo>
                <a:cubicBezTo>
                  <a:pt x="2863" y="3685"/>
                  <a:pt x="3684" y="2864"/>
                  <a:pt x="3684" y="1842"/>
                </a:cubicBezTo>
                <a:cubicBezTo>
                  <a:pt x="3684" y="823"/>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0"/>
          <p:cNvSpPr/>
          <p:nvPr/>
        </p:nvSpPr>
        <p:spPr>
          <a:xfrm>
            <a:off x="5257667" y="4457724"/>
            <a:ext cx="59794" cy="59826"/>
          </a:xfrm>
          <a:custGeom>
            <a:avLst/>
            <a:gdLst/>
            <a:ahLst/>
            <a:cxnLst/>
            <a:rect l="l" t="t" r="r" b="b"/>
            <a:pathLst>
              <a:path w="3683" h="3685" extrusionOk="0">
                <a:moveTo>
                  <a:pt x="1841" y="0"/>
                </a:moveTo>
                <a:cubicBezTo>
                  <a:pt x="821" y="0"/>
                  <a:pt x="0" y="823"/>
                  <a:pt x="0" y="1842"/>
                </a:cubicBezTo>
                <a:cubicBezTo>
                  <a:pt x="0" y="2864"/>
                  <a:pt x="821" y="3685"/>
                  <a:pt x="1841" y="3685"/>
                </a:cubicBezTo>
                <a:cubicBezTo>
                  <a:pt x="2860" y="3685"/>
                  <a:pt x="3683" y="2864"/>
                  <a:pt x="3683" y="1842"/>
                </a:cubicBezTo>
                <a:cubicBezTo>
                  <a:pt x="3683" y="823"/>
                  <a:pt x="2860" y="0"/>
                  <a:pt x="1841"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0"/>
          <p:cNvSpPr/>
          <p:nvPr/>
        </p:nvSpPr>
        <p:spPr>
          <a:xfrm>
            <a:off x="5042797" y="4566921"/>
            <a:ext cx="59842" cy="59810"/>
          </a:xfrm>
          <a:custGeom>
            <a:avLst/>
            <a:gdLst/>
            <a:ahLst/>
            <a:cxnLst/>
            <a:rect l="l" t="t" r="r" b="b"/>
            <a:pathLst>
              <a:path w="3686" h="3684" extrusionOk="0">
                <a:moveTo>
                  <a:pt x="1843" y="1"/>
                </a:moveTo>
                <a:cubicBezTo>
                  <a:pt x="822" y="1"/>
                  <a:pt x="1" y="821"/>
                  <a:pt x="1" y="1841"/>
                </a:cubicBezTo>
                <a:lnTo>
                  <a:pt x="1" y="1843"/>
                </a:lnTo>
                <a:cubicBezTo>
                  <a:pt x="1" y="2863"/>
                  <a:pt x="822" y="3683"/>
                  <a:pt x="1843" y="3683"/>
                </a:cubicBezTo>
                <a:lnTo>
                  <a:pt x="1845" y="3683"/>
                </a:lnTo>
                <a:cubicBezTo>
                  <a:pt x="2865" y="3683"/>
                  <a:pt x="3685" y="2863"/>
                  <a:pt x="3685" y="1843"/>
                </a:cubicBezTo>
                <a:lnTo>
                  <a:pt x="3685" y="1841"/>
                </a:lnTo>
                <a:cubicBezTo>
                  <a:pt x="3685" y="821"/>
                  <a:pt x="2865" y="1"/>
                  <a:pt x="1845"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0"/>
          <p:cNvSpPr/>
          <p:nvPr/>
        </p:nvSpPr>
        <p:spPr>
          <a:xfrm>
            <a:off x="5150224" y="4566921"/>
            <a:ext cx="59810" cy="59810"/>
          </a:xfrm>
          <a:custGeom>
            <a:avLst/>
            <a:gdLst/>
            <a:ahLst/>
            <a:cxnLst/>
            <a:rect l="l" t="t" r="r" b="b"/>
            <a:pathLst>
              <a:path w="3684" h="3684" extrusionOk="0">
                <a:moveTo>
                  <a:pt x="1841" y="1"/>
                </a:moveTo>
                <a:cubicBezTo>
                  <a:pt x="822" y="1"/>
                  <a:pt x="1" y="821"/>
                  <a:pt x="1" y="1841"/>
                </a:cubicBezTo>
                <a:lnTo>
                  <a:pt x="1" y="1843"/>
                </a:lnTo>
                <a:cubicBezTo>
                  <a:pt x="1" y="2863"/>
                  <a:pt x="822" y="3683"/>
                  <a:pt x="1841" y="3683"/>
                </a:cubicBezTo>
                <a:lnTo>
                  <a:pt x="1843" y="3683"/>
                </a:lnTo>
                <a:cubicBezTo>
                  <a:pt x="2863" y="3683"/>
                  <a:pt x="3684" y="2863"/>
                  <a:pt x="3684" y="1843"/>
                </a:cubicBezTo>
                <a:lnTo>
                  <a:pt x="3684" y="1841"/>
                </a:lnTo>
                <a:cubicBezTo>
                  <a:pt x="3684" y="821"/>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0"/>
          <p:cNvSpPr/>
          <p:nvPr/>
        </p:nvSpPr>
        <p:spPr>
          <a:xfrm>
            <a:off x="5257667" y="4566921"/>
            <a:ext cx="59794" cy="59810"/>
          </a:xfrm>
          <a:custGeom>
            <a:avLst/>
            <a:gdLst/>
            <a:ahLst/>
            <a:cxnLst/>
            <a:rect l="l" t="t" r="r" b="b"/>
            <a:pathLst>
              <a:path w="3683" h="3684" extrusionOk="0">
                <a:moveTo>
                  <a:pt x="1841" y="1"/>
                </a:moveTo>
                <a:cubicBezTo>
                  <a:pt x="821" y="1"/>
                  <a:pt x="0" y="821"/>
                  <a:pt x="0" y="1841"/>
                </a:cubicBezTo>
                <a:lnTo>
                  <a:pt x="0" y="1843"/>
                </a:lnTo>
                <a:cubicBezTo>
                  <a:pt x="0" y="2863"/>
                  <a:pt x="821" y="3683"/>
                  <a:pt x="1841" y="3683"/>
                </a:cubicBezTo>
                <a:cubicBezTo>
                  <a:pt x="2860" y="3683"/>
                  <a:pt x="3683" y="2863"/>
                  <a:pt x="3683" y="1843"/>
                </a:cubicBezTo>
                <a:lnTo>
                  <a:pt x="3683" y="1841"/>
                </a:lnTo>
                <a:cubicBezTo>
                  <a:pt x="3683" y="821"/>
                  <a:pt x="2860" y="1"/>
                  <a:pt x="1841"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0"/>
          <p:cNvSpPr/>
          <p:nvPr/>
        </p:nvSpPr>
        <p:spPr>
          <a:xfrm>
            <a:off x="5042797" y="4676101"/>
            <a:ext cx="59842" cy="59826"/>
          </a:xfrm>
          <a:custGeom>
            <a:avLst/>
            <a:gdLst/>
            <a:ahLst/>
            <a:cxnLst/>
            <a:rect l="l" t="t" r="r" b="b"/>
            <a:pathLst>
              <a:path w="3686" h="3685" extrusionOk="0">
                <a:moveTo>
                  <a:pt x="1843" y="0"/>
                </a:moveTo>
                <a:cubicBezTo>
                  <a:pt x="822" y="0"/>
                  <a:pt x="1" y="823"/>
                  <a:pt x="1" y="1842"/>
                </a:cubicBezTo>
                <a:cubicBezTo>
                  <a:pt x="1" y="2864"/>
                  <a:pt x="822" y="3685"/>
                  <a:pt x="1843" y="3685"/>
                </a:cubicBezTo>
                <a:lnTo>
                  <a:pt x="1845" y="3685"/>
                </a:lnTo>
                <a:cubicBezTo>
                  <a:pt x="2865" y="3685"/>
                  <a:pt x="3685" y="2864"/>
                  <a:pt x="3685" y="1842"/>
                </a:cubicBezTo>
                <a:cubicBezTo>
                  <a:pt x="3685" y="823"/>
                  <a:pt x="2865" y="0"/>
                  <a:pt x="184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0"/>
          <p:cNvSpPr/>
          <p:nvPr/>
        </p:nvSpPr>
        <p:spPr>
          <a:xfrm>
            <a:off x="5150224" y="4676101"/>
            <a:ext cx="59810" cy="59826"/>
          </a:xfrm>
          <a:custGeom>
            <a:avLst/>
            <a:gdLst/>
            <a:ahLst/>
            <a:cxnLst/>
            <a:rect l="l" t="t" r="r" b="b"/>
            <a:pathLst>
              <a:path w="3684" h="3685" extrusionOk="0">
                <a:moveTo>
                  <a:pt x="1841" y="0"/>
                </a:moveTo>
                <a:cubicBezTo>
                  <a:pt x="822" y="0"/>
                  <a:pt x="1" y="823"/>
                  <a:pt x="1" y="1842"/>
                </a:cubicBezTo>
                <a:cubicBezTo>
                  <a:pt x="1" y="2864"/>
                  <a:pt x="822" y="3685"/>
                  <a:pt x="1841" y="3685"/>
                </a:cubicBezTo>
                <a:lnTo>
                  <a:pt x="1843" y="3685"/>
                </a:lnTo>
                <a:cubicBezTo>
                  <a:pt x="2863" y="3685"/>
                  <a:pt x="3684" y="2864"/>
                  <a:pt x="3684" y="1842"/>
                </a:cubicBezTo>
                <a:cubicBezTo>
                  <a:pt x="3684" y="823"/>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0"/>
          <p:cNvSpPr/>
          <p:nvPr/>
        </p:nvSpPr>
        <p:spPr>
          <a:xfrm>
            <a:off x="5257667" y="4676101"/>
            <a:ext cx="59794" cy="59826"/>
          </a:xfrm>
          <a:custGeom>
            <a:avLst/>
            <a:gdLst/>
            <a:ahLst/>
            <a:cxnLst/>
            <a:rect l="l" t="t" r="r" b="b"/>
            <a:pathLst>
              <a:path w="3683" h="3685" extrusionOk="0">
                <a:moveTo>
                  <a:pt x="1841" y="0"/>
                </a:moveTo>
                <a:cubicBezTo>
                  <a:pt x="821" y="0"/>
                  <a:pt x="0" y="823"/>
                  <a:pt x="0" y="1842"/>
                </a:cubicBezTo>
                <a:cubicBezTo>
                  <a:pt x="0" y="2864"/>
                  <a:pt x="821" y="3685"/>
                  <a:pt x="1841" y="3685"/>
                </a:cubicBezTo>
                <a:cubicBezTo>
                  <a:pt x="2860" y="3685"/>
                  <a:pt x="3683" y="2864"/>
                  <a:pt x="3683" y="1842"/>
                </a:cubicBezTo>
                <a:cubicBezTo>
                  <a:pt x="3683" y="823"/>
                  <a:pt x="2860" y="0"/>
                  <a:pt x="1841"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0"/>
          <p:cNvSpPr/>
          <p:nvPr/>
        </p:nvSpPr>
        <p:spPr>
          <a:xfrm>
            <a:off x="5042797" y="4785298"/>
            <a:ext cx="59842" cy="59810"/>
          </a:xfrm>
          <a:custGeom>
            <a:avLst/>
            <a:gdLst/>
            <a:ahLst/>
            <a:cxnLst/>
            <a:rect l="l" t="t" r="r" b="b"/>
            <a:pathLst>
              <a:path w="3686" h="3684" extrusionOk="0">
                <a:moveTo>
                  <a:pt x="1843" y="0"/>
                </a:moveTo>
                <a:cubicBezTo>
                  <a:pt x="822" y="0"/>
                  <a:pt x="1" y="821"/>
                  <a:pt x="1" y="1841"/>
                </a:cubicBezTo>
                <a:lnTo>
                  <a:pt x="1" y="1843"/>
                </a:lnTo>
                <a:cubicBezTo>
                  <a:pt x="1" y="2862"/>
                  <a:pt x="822" y="3683"/>
                  <a:pt x="1843" y="3683"/>
                </a:cubicBezTo>
                <a:lnTo>
                  <a:pt x="1845" y="3683"/>
                </a:lnTo>
                <a:cubicBezTo>
                  <a:pt x="2865" y="3683"/>
                  <a:pt x="3685" y="2862"/>
                  <a:pt x="3685" y="1843"/>
                </a:cubicBezTo>
                <a:lnTo>
                  <a:pt x="3685" y="1841"/>
                </a:lnTo>
                <a:cubicBezTo>
                  <a:pt x="3685" y="821"/>
                  <a:pt x="2865" y="0"/>
                  <a:pt x="184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0"/>
          <p:cNvSpPr/>
          <p:nvPr/>
        </p:nvSpPr>
        <p:spPr>
          <a:xfrm>
            <a:off x="5150224" y="4785298"/>
            <a:ext cx="59810" cy="59810"/>
          </a:xfrm>
          <a:custGeom>
            <a:avLst/>
            <a:gdLst/>
            <a:ahLst/>
            <a:cxnLst/>
            <a:rect l="l" t="t" r="r" b="b"/>
            <a:pathLst>
              <a:path w="3684" h="3684" extrusionOk="0">
                <a:moveTo>
                  <a:pt x="1841" y="0"/>
                </a:moveTo>
                <a:cubicBezTo>
                  <a:pt x="822" y="0"/>
                  <a:pt x="1" y="821"/>
                  <a:pt x="1" y="1841"/>
                </a:cubicBezTo>
                <a:lnTo>
                  <a:pt x="1" y="1843"/>
                </a:lnTo>
                <a:cubicBezTo>
                  <a:pt x="1" y="2862"/>
                  <a:pt x="822" y="3683"/>
                  <a:pt x="1841" y="3683"/>
                </a:cubicBezTo>
                <a:lnTo>
                  <a:pt x="1843" y="3683"/>
                </a:lnTo>
                <a:cubicBezTo>
                  <a:pt x="2863" y="3683"/>
                  <a:pt x="3684" y="2862"/>
                  <a:pt x="3684" y="1843"/>
                </a:cubicBezTo>
                <a:lnTo>
                  <a:pt x="3684" y="1841"/>
                </a:lnTo>
                <a:cubicBezTo>
                  <a:pt x="3684"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0"/>
          <p:cNvSpPr/>
          <p:nvPr/>
        </p:nvSpPr>
        <p:spPr>
          <a:xfrm>
            <a:off x="5257667" y="4785298"/>
            <a:ext cx="59794" cy="59810"/>
          </a:xfrm>
          <a:custGeom>
            <a:avLst/>
            <a:gdLst/>
            <a:ahLst/>
            <a:cxnLst/>
            <a:rect l="l" t="t" r="r" b="b"/>
            <a:pathLst>
              <a:path w="3683" h="3684" extrusionOk="0">
                <a:moveTo>
                  <a:pt x="1841" y="0"/>
                </a:moveTo>
                <a:cubicBezTo>
                  <a:pt x="821" y="0"/>
                  <a:pt x="0" y="821"/>
                  <a:pt x="0" y="1841"/>
                </a:cubicBezTo>
                <a:lnTo>
                  <a:pt x="0" y="1843"/>
                </a:lnTo>
                <a:cubicBezTo>
                  <a:pt x="0" y="2862"/>
                  <a:pt x="821" y="3683"/>
                  <a:pt x="1841" y="3683"/>
                </a:cubicBezTo>
                <a:cubicBezTo>
                  <a:pt x="2860" y="3683"/>
                  <a:pt x="3683" y="2862"/>
                  <a:pt x="3683" y="1843"/>
                </a:cubicBezTo>
                <a:lnTo>
                  <a:pt x="3683" y="1841"/>
                </a:lnTo>
                <a:cubicBezTo>
                  <a:pt x="3683" y="821"/>
                  <a:pt x="2860" y="0"/>
                  <a:pt x="1841"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0"/>
          <p:cNvSpPr/>
          <p:nvPr/>
        </p:nvSpPr>
        <p:spPr>
          <a:xfrm>
            <a:off x="3431018" y="2988863"/>
            <a:ext cx="388390" cy="170256"/>
          </a:xfrm>
          <a:custGeom>
            <a:avLst/>
            <a:gdLst/>
            <a:ahLst/>
            <a:cxnLst/>
            <a:rect l="l" t="t" r="r" b="b"/>
            <a:pathLst>
              <a:path w="23923" h="10487" extrusionOk="0">
                <a:moveTo>
                  <a:pt x="1077" y="0"/>
                </a:moveTo>
                <a:cubicBezTo>
                  <a:pt x="480" y="0"/>
                  <a:pt x="1" y="479"/>
                  <a:pt x="1" y="1075"/>
                </a:cubicBezTo>
                <a:lnTo>
                  <a:pt x="1" y="9412"/>
                </a:lnTo>
                <a:cubicBezTo>
                  <a:pt x="1" y="10008"/>
                  <a:pt x="480" y="10487"/>
                  <a:pt x="1077" y="10487"/>
                </a:cubicBezTo>
                <a:lnTo>
                  <a:pt x="22848" y="10487"/>
                </a:lnTo>
                <a:cubicBezTo>
                  <a:pt x="23443" y="10487"/>
                  <a:pt x="23922" y="10008"/>
                  <a:pt x="23922" y="9412"/>
                </a:cubicBezTo>
                <a:lnTo>
                  <a:pt x="23922" y="1075"/>
                </a:lnTo>
                <a:cubicBezTo>
                  <a:pt x="23922" y="479"/>
                  <a:pt x="23443" y="0"/>
                  <a:pt x="228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0"/>
          <p:cNvSpPr/>
          <p:nvPr/>
        </p:nvSpPr>
        <p:spPr>
          <a:xfrm>
            <a:off x="3449494" y="3157512"/>
            <a:ext cx="351472" cy="1806550"/>
          </a:xfrm>
          <a:custGeom>
            <a:avLst/>
            <a:gdLst/>
            <a:ahLst/>
            <a:cxnLst/>
            <a:rect l="l" t="t" r="r" b="b"/>
            <a:pathLst>
              <a:path w="21649" h="111275" extrusionOk="0">
                <a:moveTo>
                  <a:pt x="1" y="0"/>
                </a:moveTo>
                <a:lnTo>
                  <a:pt x="1" y="111274"/>
                </a:lnTo>
                <a:lnTo>
                  <a:pt x="21648" y="111274"/>
                </a:lnTo>
                <a:lnTo>
                  <a:pt x="216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0"/>
          <p:cNvSpPr/>
          <p:nvPr/>
        </p:nvSpPr>
        <p:spPr>
          <a:xfrm>
            <a:off x="3491640" y="3204691"/>
            <a:ext cx="59810" cy="59810"/>
          </a:xfrm>
          <a:custGeom>
            <a:avLst/>
            <a:gdLst/>
            <a:ahLst/>
            <a:cxnLst/>
            <a:rect l="l" t="t" r="r" b="b"/>
            <a:pathLst>
              <a:path w="3684" h="3684" extrusionOk="0">
                <a:moveTo>
                  <a:pt x="1720" y="0"/>
                </a:moveTo>
                <a:cubicBezTo>
                  <a:pt x="767" y="0"/>
                  <a:pt x="1" y="766"/>
                  <a:pt x="1" y="1719"/>
                </a:cubicBezTo>
                <a:lnTo>
                  <a:pt x="1" y="1964"/>
                </a:lnTo>
                <a:cubicBezTo>
                  <a:pt x="1" y="2917"/>
                  <a:pt x="767" y="3683"/>
                  <a:pt x="1720" y="3683"/>
                </a:cubicBezTo>
                <a:lnTo>
                  <a:pt x="1964" y="3683"/>
                </a:lnTo>
                <a:cubicBezTo>
                  <a:pt x="2917" y="3683"/>
                  <a:pt x="3683" y="2917"/>
                  <a:pt x="3683" y="1964"/>
                </a:cubicBezTo>
                <a:lnTo>
                  <a:pt x="3683" y="1719"/>
                </a:lnTo>
                <a:cubicBezTo>
                  <a:pt x="3683" y="766"/>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0"/>
          <p:cNvSpPr/>
          <p:nvPr/>
        </p:nvSpPr>
        <p:spPr>
          <a:xfrm>
            <a:off x="3599051" y="3204691"/>
            <a:ext cx="59826" cy="59810"/>
          </a:xfrm>
          <a:custGeom>
            <a:avLst/>
            <a:gdLst/>
            <a:ahLst/>
            <a:cxnLst/>
            <a:rect l="l" t="t" r="r" b="b"/>
            <a:pathLst>
              <a:path w="3685" h="3684" extrusionOk="0">
                <a:moveTo>
                  <a:pt x="1721" y="0"/>
                </a:moveTo>
                <a:cubicBezTo>
                  <a:pt x="768" y="0"/>
                  <a:pt x="0" y="766"/>
                  <a:pt x="0" y="1719"/>
                </a:cubicBezTo>
                <a:lnTo>
                  <a:pt x="0" y="1964"/>
                </a:lnTo>
                <a:cubicBezTo>
                  <a:pt x="0" y="2917"/>
                  <a:pt x="768" y="3683"/>
                  <a:pt x="1721" y="3683"/>
                </a:cubicBezTo>
                <a:lnTo>
                  <a:pt x="1966" y="3683"/>
                </a:lnTo>
                <a:cubicBezTo>
                  <a:pt x="2918" y="3683"/>
                  <a:pt x="3685" y="2917"/>
                  <a:pt x="3685" y="1964"/>
                </a:cubicBezTo>
                <a:lnTo>
                  <a:pt x="3685" y="1719"/>
                </a:lnTo>
                <a:cubicBezTo>
                  <a:pt x="3685" y="766"/>
                  <a:pt x="2918" y="0"/>
                  <a:pt x="1966"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0"/>
          <p:cNvSpPr/>
          <p:nvPr/>
        </p:nvSpPr>
        <p:spPr>
          <a:xfrm>
            <a:off x="3706478" y="3204691"/>
            <a:ext cx="59794" cy="59810"/>
          </a:xfrm>
          <a:custGeom>
            <a:avLst/>
            <a:gdLst/>
            <a:ahLst/>
            <a:cxnLst/>
            <a:rect l="l" t="t" r="r" b="b"/>
            <a:pathLst>
              <a:path w="3683" h="3684" extrusionOk="0">
                <a:moveTo>
                  <a:pt x="1719" y="0"/>
                </a:moveTo>
                <a:cubicBezTo>
                  <a:pt x="766" y="0"/>
                  <a:pt x="0" y="766"/>
                  <a:pt x="0" y="1719"/>
                </a:cubicBezTo>
                <a:lnTo>
                  <a:pt x="0" y="1964"/>
                </a:lnTo>
                <a:cubicBezTo>
                  <a:pt x="0" y="2917"/>
                  <a:pt x="766" y="3683"/>
                  <a:pt x="1719" y="3683"/>
                </a:cubicBezTo>
                <a:lnTo>
                  <a:pt x="1964" y="3683"/>
                </a:lnTo>
                <a:cubicBezTo>
                  <a:pt x="2917" y="3683"/>
                  <a:pt x="3683" y="2917"/>
                  <a:pt x="3683" y="1964"/>
                </a:cubicBezTo>
                <a:lnTo>
                  <a:pt x="3683" y="1719"/>
                </a:lnTo>
                <a:cubicBezTo>
                  <a:pt x="3683" y="766"/>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0"/>
          <p:cNvSpPr/>
          <p:nvPr/>
        </p:nvSpPr>
        <p:spPr>
          <a:xfrm>
            <a:off x="3491640" y="3308400"/>
            <a:ext cx="59810" cy="59842"/>
          </a:xfrm>
          <a:custGeom>
            <a:avLst/>
            <a:gdLst/>
            <a:ahLst/>
            <a:cxnLst/>
            <a:rect l="l" t="t" r="r" b="b"/>
            <a:pathLst>
              <a:path w="3684" h="3686" extrusionOk="0">
                <a:moveTo>
                  <a:pt x="1720" y="0"/>
                </a:moveTo>
                <a:cubicBezTo>
                  <a:pt x="767" y="0"/>
                  <a:pt x="1" y="768"/>
                  <a:pt x="1" y="1719"/>
                </a:cubicBezTo>
                <a:lnTo>
                  <a:pt x="1" y="1966"/>
                </a:lnTo>
                <a:cubicBezTo>
                  <a:pt x="1" y="2917"/>
                  <a:pt x="767" y="3685"/>
                  <a:pt x="1720" y="3685"/>
                </a:cubicBezTo>
                <a:lnTo>
                  <a:pt x="1964" y="3685"/>
                </a:lnTo>
                <a:cubicBezTo>
                  <a:pt x="2917" y="3685"/>
                  <a:pt x="3683" y="2917"/>
                  <a:pt x="3683" y="1966"/>
                </a:cubicBezTo>
                <a:lnTo>
                  <a:pt x="3683" y="1719"/>
                </a:lnTo>
                <a:cubicBezTo>
                  <a:pt x="3683" y="768"/>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0"/>
          <p:cNvSpPr/>
          <p:nvPr/>
        </p:nvSpPr>
        <p:spPr>
          <a:xfrm>
            <a:off x="3599051" y="3308400"/>
            <a:ext cx="59826" cy="59842"/>
          </a:xfrm>
          <a:custGeom>
            <a:avLst/>
            <a:gdLst/>
            <a:ahLst/>
            <a:cxnLst/>
            <a:rect l="l" t="t" r="r" b="b"/>
            <a:pathLst>
              <a:path w="3685" h="3686" extrusionOk="0">
                <a:moveTo>
                  <a:pt x="1721" y="0"/>
                </a:moveTo>
                <a:cubicBezTo>
                  <a:pt x="768" y="0"/>
                  <a:pt x="0" y="768"/>
                  <a:pt x="0" y="1719"/>
                </a:cubicBezTo>
                <a:lnTo>
                  <a:pt x="0" y="1966"/>
                </a:lnTo>
                <a:cubicBezTo>
                  <a:pt x="0" y="2917"/>
                  <a:pt x="768" y="3685"/>
                  <a:pt x="1721" y="3685"/>
                </a:cubicBezTo>
                <a:lnTo>
                  <a:pt x="1966" y="3685"/>
                </a:lnTo>
                <a:cubicBezTo>
                  <a:pt x="2918" y="3685"/>
                  <a:pt x="3685" y="2917"/>
                  <a:pt x="3685" y="1966"/>
                </a:cubicBezTo>
                <a:lnTo>
                  <a:pt x="3685" y="1719"/>
                </a:lnTo>
                <a:cubicBezTo>
                  <a:pt x="3685" y="768"/>
                  <a:pt x="2918" y="0"/>
                  <a:pt x="1966"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0"/>
          <p:cNvSpPr/>
          <p:nvPr/>
        </p:nvSpPr>
        <p:spPr>
          <a:xfrm>
            <a:off x="3706478" y="3308400"/>
            <a:ext cx="59794" cy="59842"/>
          </a:xfrm>
          <a:custGeom>
            <a:avLst/>
            <a:gdLst/>
            <a:ahLst/>
            <a:cxnLst/>
            <a:rect l="l" t="t" r="r" b="b"/>
            <a:pathLst>
              <a:path w="3683" h="3686" extrusionOk="0">
                <a:moveTo>
                  <a:pt x="1719" y="0"/>
                </a:moveTo>
                <a:cubicBezTo>
                  <a:pt x="766" y="0"/>
                  <a:pt x="0" y="768"/>
                  <a:pt x="0" y="1719"/>
                </a:cubicBezTo>
                <a:lnTo>
                  <a:pt x="0" y="1966"/>
                </a:lnTo>
                <a:cubicBezTo>
                  <a:pt x="0" y="2917"/>
                  <a:pt x="766" y="3685"/>
                  <a:pt x="1719" y="3685"/>
                </a:cubicBezTo>
                <a:lnTo>
                  <a:pt x="1964" y="3685"/>
                </a:lnTo>
                <a:cubicBezTo>
                  <a:pt x="2917" y="3685"/>
                  <a:pt x="3683" y="2917"/>
                  <a:pt x="3683" y="1966"/>
                </a:cubicBezTo>
                <a:lnTo>
                  <a:pt x="3683" y="1719"/>
                </a:lnTo>
                <a:cubicBezTo>
                  <a:pt x="3683" y="768"/>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0"/>
          <p:cNvSpPr/>
          <p:nvPr/>
        </p:nvSpPr>
        <p:spPr>
          <a:xfrm>
            <a:off x="3491640" y="3412141"/>
            <a:ext cx="59810" cy="59810"/>
          </a:xfrm>
          <a:custGeom>
            <a:avLst/>
            <a:gdLst/>
            <a:ahLst/>
            <a:cxnLst/>
            <a:rect l="l" t="t" r="r" b="b"/>
            <a:pathLst>
              <a:path w="3684" h="3684" extrusionOk="0">
                <a:moveTo>
                  <a:pt x="1720" y="0"/>
                </a:moveTo>
                <a:cubicBezTo>
                  <a:pt x="767" y="0"/>
                  <a:pt x="1" y="767"/>
                  <a:pt x="1" y="1719"/>
                </a:cubicBezTo>
                <a:lnTo>
                  <a:pt x="1" y="1964"/>
                </a:lnTo>
                <a:cubicBezTo>
                  <a:pt x="1" y="2917"/>
                  <a:pt x="767" y="3683"/>
                  <a:pt x="1720" y="3683"/>
                </a:cubicBezTo>
                <a:lnTo>
                  <a:pt x="1964" y="3683"/>
                </a:lnTo>
                <a:cubicBezTo>
                  <a:pt x="2917" y="3683"/>
                  <a:pt x="3683" y="2917"/>
                  <a:pt x="3683" y="1964"/>
                </a:cubicBezTo>
                <a:lnTo>
                  <a:pt x="3683" y="1719"/>
                </a:lnTo>
                <a:cubicBezTo>
                  <a:pt x="3683" y="767"/>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0"/>
          <p:cNvSpPr/>
          <p:nvPr/>
        </p:nvSpPr>
        <p:spPr>
          <a:xfrm>
            <a:off x="3599051" y="3412141"/>
            <a:ext cx="59826" cy="59810"/>
          </a:xfrm>
          <a:custGeom>
            <a:avLst/>
            <a:gdLst/>
            <a:ahLst/>
            <a:cxnLst/>
            <a:rect l="l" t="t" r="r" b="b"/>
            <a:pathLst>
              <a:path w="3685" h="3684" extrusionOk="0">
                <a:moveTo>
                  <a:pt x="1721" y="0"/>
                </a:moveTo>
                <a:cubicBezTo>
                  <a:pt x="768" y="0"/>
                  <a:pt x="0" y="767"/>
                  <a:pt x="0" y="1719"/>
                </a:cubicBezTo>
                <a:lnTo>
                  <a:pt x="0" y="1964"/>
                </a:lnTo>
                <a:cubicBezTo>
                  <a:pt x="0" y="2917"/>
                  <a:pt x="768" y="3683"/>
                  <a:pt x="1721" y="3683"/>
                </a:cubicBezTo>
                <a:lnTo>
                  <a:pt x="1966" y="3683"/>
                </a:lnTo>
                <a:cubicBezTo>
                  <a:pt x="2918" y="3683"/>
                  <a:pt x="3685" y="2917"/>
                  <a:pt x="3685" y="1964"/>
                </a:cubicBezTo>
                <a:lnTo>
                  <a:pt x="3685" y="1719"/>
                </a:lnTo>
                <a:cubicBezTo>
                  <a:pt x="3685" y="767"/>
                  <a:pt x="2918" y="0"/>
                  <a:pt x="1966"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0"/>
          <p:cNvSpPr/>
          <p:nvPr/>
        </p:nvSpPr>
        <p:spPr>
          <a:xfrm>
            <a:off x="3706478" y="3412141"/>
            <a:ext cx="59794" cy="59810"/>
          </a:xfrm>
          <a:custGeom>
            <a:avLst/>
            <a:gdLst/>
            <a:ahLst/>
            <a:cxnLst/>
            <a:rect l="l" t="t" r="r" b="b"/>
            <a:pathLst>
              <a:path w="3683" h="3684" extrusionOk="0">
                <a:moveTo>
                  <a:pt x="1719" y="0"/>
                </a:moveTo>
                <a:cubicBezTo>
                  <a:pt x="766" y="0"/>
                  <a:pt x="0" y="767"/>
                  <a:pt x="0" y="1719"/>
                </a:cubicBezTo>
                <a:lnTo>
                  <a:pt x="0" y="1964"/>
                </a:lnTo>
                <a:cubicBezTo>
                  <a:pt x="0" y="2917"/>
                  <a:pt x="766" y="3683"/>
                  <a:pt x="1719" y="3683"/>
                </a:cubicBezTo>
                <a:lnTo>
                  <a:pt x="1964" y="3683"/>
                </a:lnTo>
                <a:cubicBezTo>
                  <a:pt x="2917" y="3683"/>
                  <a:pt x="3683" y="2917"/>
                  <a:pt x="3683" y="1964"/>
                </a:cubicBezTo>
                <a:lnTo>
                  <a:pt x="3683" y="1719"/>
                </a:lnTo>
                <a:cubicBezTo>
                  <a:pt x="3683" y="767"/>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0"/>
          <p:cNvSpPr/>
          <p:nvPr/>
        </p:nvSpPr>
        <p:spPr>
          <a:xfrm>
            <a:off x="3491640" y="3515851"/>
            <a:ext cx="59810" cy="59842"/>
          </a:xfrm>
          <a:custGeom>
            <a:avLst/>
            <a:gdLst/>
            <a:ahLst/>
            <a:cxnLst/>
            <a:rect l="l" t="t" r="r" b="b"/>
            <a:pathLst>
              <a:path w="3684" h="3686" extrusionOk="0">
                <a:moveTo>
                  <a:pt x="1720" y="1"/>
                </a:moveTo>
                <a:cubicBezTo>
                  <a:pt x="767" y="1"/>
                  <a:pt x="1" y="768"/>
                  <a:pt x="1" y="1720"/>
                </a:cubicBezTo>
                <a:lnTo>
                  <a:pt x="1" y="1966"/>
                </a:lnTo>
                <a:cubicBezTo>
                  <a:pt x="1" y="2919"/>
                  <a:pt x="767" y="3685"/>
                  <a:pt x="1720" y="3685"/>
                </a:cubicBezTo>
                <a:lnTo>
                  <a:pt x="1964" y="3685"/>
                </a:lnTo>
                <a:cubicBezTo>
                  <a:pt x="2917" y="3685"/>
                  <a:pt x="3683" y="2919"/>
                  <a:pt x="3683" y="1966"/>
                </a:cubicBezTo>
                <a:lnTo>
                  <a:pt x="3683" y="1720"/>
                </a:lnTo>
                <a:cubicBezTo>
                  <a:pt x="3683" y="768"/>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0"/>
          <p:cNvSpPr/>
          <p:nvPr/>
        </p:nvSpPr>
        <p:spPr>
          <a:xfrm>
            <a:off x="3599051" y="3515851"/>
            <a:ext cx="59826" cy="59842"/>
          </a:xfrm>
          <a:custGeom>
            <a:avLst/>
            <a:gdLst/>
            <a:ahLst/>
            <a:cxnLst/>
            <a:rect l="l" t="t" r="r" b="b"/>
            <a:pathLst>
              <a:path w="3685" h="3686" extrusionOk="0">
                <a:moveTo>
                  <a:pt x="1721" y="1"/>
                </a:moveTo>
                <a:cubicBezTo>
                  <a:pt x="768" y="1"/>
                  <a:pt x="0" y="768"/>
                  <a:pt x="0" y="1720"/>
                </a:cubicBezTo>
                <a:lnTo>
                  <a:pt x="0" y="1966"/>
                </a:lnTo>
                <a:cubicBezTo>
                  <a:pt x="0" y="2919"/>
                  <a:pt x="768" y="3685"/>
                  <a:pt x="1721" y="3685"/>
                </a:cubicBezTo>
                <a:lnTo>
                  <a:pt x="1966" y="3685"/>
                </a:lnTo>
                <a:cubicBezTo>
                  <a:pt x="2918" y="3685"/>
                  <a:pt x="3685" y="2919"/>
                  <a:pt x="3685" y="1966"/>
                </a:cubicBezTo>
                <a:lnTo>
                  <a:pt x="3685" y="1720"/>
                </a:lnTo>
                <a:cubicBezTo>
                  <a:pt x="3685" y="768"/>
                  <a:pt x="2918" y="1"/>
                  <a:pt x="196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0"/>
          <p:cNvSpPr/>
          <p:nvPr/>
        </p:nvSpPr>
        <p:spPr>
          <a:xfrm>
            <a:off x="3706478" y="3515851"/>
            <a:ext cx="59794" cy="59842"/>
          </a:xfrm>
          <a:custGeom>
            <a:avLst/>
            <a:gdLst/>
            <a:ahLst/>
            <a:cxnLst/>
            <a:rect l="l" t="t" r="r" b="b"/>
            <a:pathLst>
              <a:path w="3683" h="3686" extrusionOk="0">
                <a:moveTo>
                  <a:pt x="1719" y="1"/>
                </a:moveTo>
                <a:cubicBezTo>
                  <a:pt x="766" y="1"/>
                  <a:pt x="0" y="768"/>
                  <a:pt x="0" y="1720"/>
                </a:cubicBezTo>
                <a:lnTo>
                  <a:pt x="0" y="1966"/>
                </a:lnTo>
                <a:cubicBezTo>
                  <a:pt x="0" y="2919"/>
                  <a:pt x="766" y="3685"/>
                  <a:pt x="1719" y="3685"/>
                </a:cubicBezTo>
                <a:lnTo>
                  <a:pt x="1964" y="3685"/>
                </a:lnTo>
                <a:cubicBezTo>
                  <a:pt x="2917" y="3685"/>
                  <a:pt x="3683" y="2919"/>
                  <a:pt x="3683" y="1966"/>
                </a:cubicBezTo>
                <a:lnTo>
                  <a:pt x="3683" y="1720"/>
                </a:lnTo>
                <a:cubicBezTo>
                  <a:pt x="3683" y="768"/>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0"/>
          <p:cNvSpPr/>
          <p:nvPr/>
        </p:nvSpPr>
        <p:spPr>
          <a:xfrm>
            <a:off x="3491640" y="3619592"/>
            <a:ext cx="59810" cy="59810"/>
          </a:xfrm>
          <a:custGeom>
            <a:avLst/>
            <a:gdLst/>
            <a:ahLst/>
            <a:cxnLst/>
            <a:rect l="l" t="t" r="r" b="b"/>
            <a:pathLst>
              <a:path w="3684" h="3684" extrusionOk="0">
                <a:moveTo>
                  <a:pt x="1720" y="0"/>
                </a:moveTo>
                <a:cubicBezTo>
                  <a:pt x="767" y="0"/>
                  <a:pt x="1" y="767"/>
                  <a:pt x="1" y="1719"/>
                </a:cubicBezTo>
                <a:lnTo>
                  <a:pt x="1" y="1964"/>
                </a:lnTo>
                <a:cubicBezTo>
                  <a:pt x="1" y="2917"/>
                  <a:pt x="767" y="3683"/>
                  <a:pt x="1720" y="3683"/>
                </a:cubicBezTo>
                <a:lnTo>
                  <a:pt x="1964" y="3683"/>
                </a:lnTo>
                <a:cubicBezTo>
                  <a:pt x="2917" y="3683"/>
                  <a:pt x="3683" y="2917"/>
                  <a:pt x="3683" y="1964"/>
                </a:cubicBezTo>
                <a:lnTo>
                  <a:pt x="3683" y="1719"/>
                </a:lnTo>
                <a:cubicBezTo>
                  <a:pt x="3683" y="767"/>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0"/>
          <p:cNvSpPr/>
          <p:nvPr/>
        </p:nvSpPr>
        <p:spPr>
          <a:xfrm>
            <a:off x="3599051" y="3619592"/>
            <a:ext cx="59826" cy="59810"/>
          </a:xfrm>
          <a:custGeom>
            <a:avLst/>
            <a:gdLst/>
            <a:ahLst/>
            <a:cxnLst/>
            <a:rect l="l" t="t" r="r" b="b"/>
            <a:pathLst>
              <a:path w="3685" h="3684" extrusionOk="0">
                <a:moveTo>
                  <a:pt x="1721" y="0"/>
                </a:moveTo>
                <a:cubicBezTo>
                  <a:pt x="768" y="0"/>
                  <a:pt x="0" y="767"/>
                  <a:pt x="0" y="1719"/>
                </a:cubicBezTo>
                <a:lnTo>
                  <a:pt x="0" y="1964"/>
                </a:lnTo>
                <a:cubicBezTo>
                  <a:pt x="0" y="2917"/>
                  <a:pt x="768" y="3683"/>
                  <a:pt x="1721" y="3683"/>
                </a:cubicBezTo>
                <a:lnTo>
                  <a:pt x="1966" y="3683"/>
                </a:lnTo>
                <a:cubicBezTo>
                  <a:pt x="2918" y="3683"/>
                  <a:pt x="3685" y="2917"/>
                  <a:pt x="3685" y="1964"/>
                </a:cubicBezTo>
                <a:lnTo>
                  <a:pt x="3685" y="1719"/>
                </a:lnTo>
                <a:cubicBezTo>
                  <a:pt x="3685" y="767"/>
                  <a:pt x="2918" y="0"/>
                  <a:pt x="1966"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0"/>
          <p:cNvSpPr/>
          <p:nvPr/>
        </p:nvSpPr>
        <p:spPr>
          <a:xfrm>
            <a:off x="3706478" y="3619592"/>
            <a:ext cx="59794" cy="59810"/>
          </a:xfrm>
          <a:custGeom>
            <a:avLst/>
            <a:gdLst/>
            <a:ahLst/>
            <a:cxnLst/>
            <a:rect l="l" t="t" r="r" b="b"/>
            <a:pathLst>
              <a:path w="3683" h="3684" extrusionOk="0">
                <a:moveTo>
                  <a:pt x="1719" y="0"/>
                </a:moveTo>
                <a:cubicBezTo>
                  <a:pt x="766" y="0"/>
                  <a:pt x="0" y="767"/>
                  <a:pt x="0" y="1719"/>
                </a:cubicBezTo>
                <a:lnTo>
                  <a:pt x="0" y="1964"/>
                </a:lnTo>
                <a:cubicBezTo>
                  <a:pt x="0" y="2917"/>
                  <a:pt x="766" y="3683"/>
                  <a:pt x="1719" y="3683"/>
                </a:cubicBezTo>
                <a:lnTo>
                  <a:pt x="1964" y="3683"/>
                </a:lnTo>
                <a:cubicBezTo>
                  <a:pt x="2917" y="3683"/>
                  <a:pt x="3683" y="2917"/>
                  <a:pt x="3683" y="1964"/>
                </a:cubicBezTo>
                <a:lnTo>
                  <a:pt x="3683" y="1719"/>
                </a:lnTo>
                <a:cubicBezTo>
                  <a:pt x="3683" y="767"/>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a:off x="3491640" y="3723301"/>
            <a:ext cx="59810" cy="59842"/>
          </a:xfrm>
          <a:custGeom>
            <a:avLst/>
            <a:gdLst/>
            <a:ahLst/>
            <a:cxnLst/>
            <a:rect l="l" t="t" r="r" b="b"/>
            <a:pathLst>
              <a:path w="3684" h="3686" extrusionOk="0">
                <a:moveTo>
                  <a:pt x="1720" y="1"/>
                </a:moveTo>
                <a:cubicBezTo>
                  <a:pt x="767" y="1"/>
                  <a:pt x="1" y="768"/>
                  <a:pt x="1" y="1721"/>
                </a:cubicBezTo>
                <a:lnTo>
                  <a:pt x="1" y="1966"/>
                </a:lnTo>
                <a:cubicBezTo>
                  <a:pt x="1" y="2919"/>
                  <a:pt x="767" y="3685"/>
                  <a:pt x="1720" y="3685"/>
                </a:cubicBezTo>
                <a:lnTo>
                  <a:pt x="1964" y="3685"/>
                </a:lnTo>
                <a:cubicBezTo>
                  <a:pt x="2917" y="3685"/>
                  <a:pt x="3683" y="2919"/>
                  <a:pt x="3683" y="1966"/>
                </a:cubicBezTo>
                <a:lnTo>
                  <a:pt x="3683" y="1721"/>
                </a:lnTo>
                <a:cubicBezTo>
                  <a:pt x="3683" y="768"/>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a:off x="3599051" y="3723301"/>
            <a:ext cx="59826" cy="59842"/>
          </a:xfrm>
          <a:custGeom>
            <a:avLst/>
            <a:gdLst/>
            <a:ahLst/>
            <a:cxnLst/>
            <a:rect l="l" t="t" r="r" b="b"/>
            <a:pathLst>
              <a:path w="3685" h="3686" extrusionOk="0">
                <a:moveTo>
                  <a:pt x="1721" y="1"/>
                </a:moveTo>
                <a:cubicBezTo>
                  <a:pt x="768" y="1"/>
                  <a:pt x="0" y="768"/>
                  <a:pt x="0" y="1721"/>
                </a:cubicBezTo>
                <a:lnTo>
                  <a:pt x="0" y="1966"/>
                </a:lnTo>
                <a:cubicBezTo>
                  <a:pt x="0" y="2919"/>
                  <a:pt x="768" y="3685"/>
                  <a:pt x="1721" y="3685"/>
                </a:cubicBezTo>
                <a:lnTo>
                  <a:pt x="1966" y="3685"/>
                </a:lnTo>
                <a:cubicBezTo>
                  <a:pt x="2918" y="3685"/>
                  <a:pt x="3685" y="2919"/>
                  <a:pt x="3685" y="1966"/>
                </a:cubicBezTo>
                <a:lnTo>
                  <a:pt x="3685" y="1721"/>
                </a:lnTo>
                <a:cubicBezTo>
                  <a:pt x="3685" y="768"/>
                  <a:pt x="2918" y="1"/>
                  <a:pt x="196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a:off x="3706478" y="3723301"/>
            <a:ext cx="59794" cy="59842"/>
          </a:xfrm>
          <a:custGeom>
            <a:avLst/>
            <a:gdLst/>
            <a:ahLst/>
            <a:cxnLst/>
            <a:rect l="l" t="t" r="r" b="b"/>
            <a:pathLst>
              <a:path w="3683" h="3686" extrusionOk="0">
                <a:moveTo>
                  <a:pt x="1719" y="1"/>
                </a:moveTo>
                <a:cubicBezTo>
                  <a:pt x="766" y="1"/>
                  <a:pt x="0" y="768"/>
                  <a:pt x="0" y="1721"/>
                </a:cubicBezTo>
                <a:lnTo>
                  <a:pt x="0" y="1966"/>
                </a:lnTo>
                <a:cubicBezTo>
                  <a:pt x="0" y="2919"/>
                  <a:pt x="766" y="3685"/>
                  <a:pt x="1719" y="3685"/>
                </a:cubicBezTo>
                <a:lnTo>
                  <a:pt x="1964" y="3685"/>
                </a:lnTo>
                <a:cubicBezTo>
                  <a:pt x="2917" y="3685"/>
                  <a:pt x="3683" y="2919"/>
                  <a:pt x="3683" y="1966"/>
                </a:cubicBezTo>
                <a:lnTo>
                  <a:pt x="3683" y="1721"/>
                </a:lnTo>
                <a:cubicBezTo>
                  <a:pt x="3683" y="768"/>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a:off x="3491640" y="3827043"/>
            <a:ext cx="59810" cy="59842"/>
          </a:xfrm>
          <a:custGeom>
            <a:avLst/>
            <a:gdLst/>
            <a:ahLst/>
            <a:cxnLst/>
            <a:rect l="l" t="t" r="r" b="b"/>
            <a:pathLst>
              <a:path w="3684" h="3686" extrusionOk="0">
                <a:moveTo>
                  <a:pt x="1720" y="0"/>
                </a:moveTo>
                <a:cubicBezTo>
                  <a:pt x="767" y="0"/>
                  <a:pt x="1" y="767"/>
                  <a:pt x="1" y="1719"/>
                </a:cubicBezTo>
                <a:lnTo>
                  <a:pt x="1" y="1964"/>
                </a:lnTo>
                <a:cubicBezTo>
                  <a:pt x="1" y="2917"/>
                  <a:pt x="767" y="3685"/>
                  <a:pt x="1720" y="3685"/>
                </a:cubicBezTo>
                <a:lnTo>
                  <a:pt x="1964" y="3685"/>
                </a:lnTo>
                <a:cubicBezTo>
                  <a:pt x="2917" y="3685"/>
                  <a:pt x="3683" y="2917"/>
                  <a:pt x="3683" y="1964"/>
                </a:cubicBezTo>
                <a:lnTo>
                  <a:pt x="3683" y="1719"/>
                </a:lnTo>
                <a:cubicBezTo>
                  <a:pt x="3683" y="767"/>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a:off x="3599051" y="3827043"/>
            <a:ext cx="59826" cy="59842"/>
          </a:xfrm>
          <a:custGeom>
            <a:avLst/>
            <a:gdLst/>
            <a:ahLst/>
            <a:cxnLst/>
            <a:rect l="l" t="t" r="r" b="b"/>
            <a:pathLst>
              <a:path w="3685" h="3686" extrusionOk="0">
                <a:moveTo>
                  <a:pt x="1721" y="0"/>
                </a:moveTo>
                <a:cubicBezTo>
                  <a:pt x="768" y="0"/>
                  <a:pt x="0" y="767"/>
                  <a:pt x="0" y="1719"/>
                </a:cubicBezTo>
                <a:lnTo>
                  <a:pt x="0" y="1964"/>
                </a:lnTo>
                <a:cubicBezTo>
                  <a:pt x="0" y="2917"/>
                  <a:pt x="768" y="3685"/>
                  <a:pt x="1721" y="3685"/>
                </a:cubicBezTo>
                <a:lnTo>
                  <a:pt x="1966" y="3685"/>
                </a:lnTo>
                <a:cubicBezTo>
                  <a:pt x="2918" y="3685"/>
                  <a:pt x="3685" y="2917"/>
                  <a:pt x="3685" y="1964"/>
                </a:cubicBezTo>
                <a:lnTo>
                  <a:pt x="3685" y="1719"/>
                </a:lnTo>
                <a:cubicBezTo>
                  <a:pt x="3685" y="767"/>
                  <a:pt x="2918" y="0"/>
                  <a:pt x="1966"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0"/>
          <p:cNvSpPr/>
          <p:nvPr/>
        </p:nvSpPr>
        <p:spPr>
          <a:xfrm>
            <a:off x="3706478" y="3827043"/>
            <a:ext cx="59794" cy="59842"/>
          </a:xfrm>
          <a:custGeom>
            <a:avLst/>
            <a:gdLst/>
            <a:ahLst/>
            <a:cxnLst/>
            <a:rect l="l" t="t" r="r" b="b"/>
            <a:pathLst>
              <a:path w="3683" h="3686" extrusionOk="0">
                <a:moveTo>
                  <a:pt x="1719" y="0"/>
                </a:moveTo>
                <a:cubicBezTo>
                  <a:pt x="766" y="0"/>
                  <a:pt x="0" y="767"/>
                  <a:pt x="0" y="1719"/>
                </a:cubicBezTo>
                <a:lnTo>
                  <a:pt x="0" y="1964"/>
                </a:lnTo>
                <a:cubicBezTo>
                  <a:pt x="0" y="2917"/>
                  <a:pt x="766" y="3685"/>
                  <a:pt x="1719" y="3685"/>
                </a:cubicBezTo>
                <a:lnTo>
                  <a:pt x="1964" y="3685"/>
                </a:lnTo>
                <a:cubicBezTo>
                  <a:pt x="2917" y="3685"/>
                  <a:pt x="3683" y="2917"/>
                  <a:pt x="3683" y="1964"/>
                </a:cubicBezTo>
                <a:lnTo>
                  <a:pt x="3683" y="1719"/>
                </a:lnTo>
                <a:cubicBezTo>
                  <a:pt x="3683" y="767"/>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0"/>
          <p:cNvSpPr/>
          <p:nvPr/>
        </p:nvSpPr>
        <p:spPr>
          <a:xfrm>
            <a:off x="3491640" y="3930785"/>
            <a:ext cx="59810" cy="59810"/>
          </a:xfrm>
          <a:custGeom>
            <a:avLst/>
            <a:gdLst/>
            <a:ahLst/>
            <a:cxnLst/>
            <a:rect l="l" t="t" r="r" b="b"/>
            <a:pathLst>
              <a:path w="3684" h="3684" extrusionOk="0">
                <a:moveTo>
                  <a:pt x="1720" y="0"/>
                </a:moveTo>
                <a:cubicBezTo>
                  <a:pt x="767" y="0"/>
                  <a:pt x="1" y="767"/>
                  <a:pt x="1" y="1719"/>
                </a:cubicBezTo>
                <a:lnTo>
                  <a:pt x="1" y="1964"/>
                </a:lnTo>
                <a:cubicBezTo>
                  <a:pt x="1" y="2917"/>
                  <a:pt x="767" y="3683"/>
                  <a:pt x="1720" y="3683"/>
                </a:cubicBezTo>
                <a:lnTo>
                  <a:pt x="1964" y="3683"/>
                </a:lnTo>
                <a:cubicBezTo>
                  <a:pt x="2917" y="3683"/>
                  <a:pt x="3683" y="2917"/>
                  <a:pt x="3683" y="1964"/>
                </a:cubicBezTo>
                <a:lnTo>
                  <a:pt x="3683" y="1719"/>
                </a:lnTo>
                <a:cubicBezTo>
                  <a:pt x="3683" y="767"/>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a:off x="3599051" y="3930785"/>
            <a:ext cx="59826" cy="59810"/>
          </a:xfrm>
          <a:custGeom>
            <a:avLst/>
            <a:gdLst/>
            <a:ahLst/>
            <a:cxnLst/>
            <a:rect l="l" t="t" r="r" b="b"/>
            <a:pathLst>
              <a:path w="3685" h="3684" extrusionOk="0">
                <a:moveTo>
                  <a:pt x="1721" y="0"/>
                </a:moveTo>
                <a:cubicBezTo>
                  <a:pt x="768" y="0"/>
                  <a:pt x="0" y="767"/>
                  <a:pt x="0" y="1719"/>
                </a:cubicBezTo>
                <a:lnTo>
                  <a:pt x="0" y="1964"/>
                </a:lnTo>
                <a:cubicBezTo>
                  <a:pt x="0" y="2917"/>
                  <a:pt x="768" y="3683"/>
                  <a:pt x="1721" y="3683"/>
                </a:cubicBezTo>
                <a:lnTo>
                  <a:pt x="1966" y="3683"/>
                </a:lnTo>
                <a:cubicBezTo>
                  <a:pt x="2918" y="3683"/>
                  <a:pt x="3685" y="2917"/>
                  <a:pt x="3685" y="1964"/>
                </a:cubicBezTo>
                <a:lnTo>
                  <a:pt x="3685" y="1719"/>
                </a:lnTo>
                <a:cubicBezTo>
                  <a:pt x="3685" y="767"/>
                  <a:pt x="2918" y="0"/>
                  <a:pt x="1966"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a:off x="3706478" y="3930785"/>
            <a:ext cx="59794" cy="59810"/>
          </a:xfrm>
          <a:custGeom>
            <a:avLst/>
            <a:gdLst/>
            <a:ahLst/>
            <a:cxnLst/>
            <a:rect l="l" t="t" r="r" b="b"/>
            <a:pathLst>
              <a:path w="3683" h="3684" extrusionOk="0">
                <a:moveTo>
                  <a:pt x="1719" y="0"/>
                </a:moveTo>
                <a:cubicBezTo>
                  <a:pt x="766" y="0"/>
                  <a:pt x="0" y="767"/>
                  <a:pt x="0" y="1719"/>
                </a:cubicBezTo>
                <a:lnTo>
                  <a:pt x="0" y="1964"/>
                </a:lnTo>
                <a:cubicBezTo>
                  <a:pt x="0" y="2917"/>
                  <a:pt x="766" y="3683"/>
                  <a:pt x="1719" y="3683"/>
                </a:cubicBezTo>
                <a:lnTo>
                  <a:pt x="1964" y="3683"/>
                </a:lnTo>
                <a:cubicBezTo>
                  <a:pt x="2917" y="3683"/>
                  <a:pt x="3683" y="2917"/>
                  <a:pt x="3683" y="1964"/>
                </a:cubicBezTo>
                <a:lnTo>
                  <a:pt x="3683" y="1719"/>
                </a:lnTo>
                <a:cubicBezTo>
                  <a:pt x="3683" y="767"/>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0"/>
          <p:cNvSpPr/>
          <p:nvPr/>
        </p:nvSpPr>
        <p:spPr>
          <a:xfrm>
            <a:off x="3491640" y="4034494"/>
            <a:ext cx="59810" cy="59842"/>
          </a:xfrm>
          <a:custGeom>
            <a:avLst/>
            <a:gdLst/>
            <a:ahLst/>
            <a:cxnLst/>
            <a:rect l="l" t="t" r="r" b="b"/>
            <a:pathLst>
              <a:path w="3684" h="3686" extrusionOk="0">
                <a:moveTo>
                  <a:pt x="1720" y="1"/>
                </a:moveTo>
                <a:cubicBezTo>
                  <a:pt x="767" y="1"/>
                  <a:pt x="1" y="767"/>
                  <a:pt x="1" y="1720"/>
                </a:cubicBezTo>
                <a:lnTo>
                  <a:pt x="1" y="1966"/>
                </a:lnTo>
                <a:cubicBezTo>
                  <a:pt x="1" y="2917"/>
                  <a:pt x="767" y="3685"/>
                  <a:pt x="1720" y="3685"/>
                </a:cubicBezTo>
                <a:lnTo>
                  <a:pt x="1964" y="3685"/>
                </a:lnTo>
                <a:cubicBezTo>
                  <a:pt x="2917" y="3685"/>
                  <a:pt x="3683" y="2917"/>
                  <a:pt x="3683" y="1966"/>
                </a:cubicBezTo>
                <a:lnTo>
                  <a:pt x="3683" y="1720"/>
                </a:lnTo>
                <a:cubicBezTo>
                  <a:pt x="3683" y="767"/>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0"/>
          <p:cNvSpPr/>
          <p:nvPr/>
        </p:nvSpPr>
        <p:spPr>
          <a:xfrm>
            <a:off x="3599051" y="4034494"/>
            <a:ext cx="59826" cy="59842"/>
          </a:xfrm>
          <a:custGeom>
            <a:avLst/>
            <a:gdLst/>
            <a:ahLst/>
            <a:cxnLst/>
            <a:rect l="l" t="t" r="r" b="b"/>
            <a:pathLst>
              <a:path w="3685" h="3686" extrusionOk="0">
                <a:moveTo>
                  <a:pt x="1721" y="1"/>
                </a:moveTo>
                <a:cubicBezTo>
                  <a:pt x="768" y="1"/>
                  <a:pt x="0" y="767"/>
                  <a:pt x="0" y="1720"/>
                </a:cubicBezTo>
                <a:lnTo>
                  <a:pt x="0" y="1966"/>
                </a:lnTo>
                <a:cubicBezTo>
                  <a:pt x="0" y="2917"/>
                  <a:pt x="768" y="3685"/>
                  <a:pt x="1721" y="3685"/>
                </a:cubicBezTo>
                <a:lnTo>
                  <a:pt x="1966" y="3685"/>
                </a:lnTo>
                <a:cubicBezTo>
                  <a:pt x="2918" y="3685"/>
                  <a:pt x="3685" y="2917"/>
                  <a:pt x="3685" y="1966"/>
                </a:cubicBezTo>
                <a:lnTo>
                  <a:pt x="3685" y="1720"/>
                </a:lnTo>
                <a:cubicBezTo>
                  <a:pt x="3685" y="767"/>
                  <a:pt x="2918" y="1"/>
                  <a:pt x="196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0"/>
          <p:cNvSpPr/>
          <p:nvPr/>
        </p:nvSpPr>
        <p:spPr>
          <a:xfrm>
            <a:off x="3706478" y="4034494"/>
            <a:ext cx="59794" cy="59842"/>
          </a:xfrm>
          <a:custGeom>
            <a:avLst/>
            <a:gdLst/>
            <a:ahLst/>
            <a:cxnLst/>
            <a:rect l="l" t="t" r="r" b="b"/>
            <a:pathLst>
              <a:path w="3683" h="3686" extrusionOk="0">
                <a:moveTo>
                  <a:pt x="1719" y="1"/>
                </a:moveTo>
                <a:cubicBezTo>
                  <a:pt x="766" y="1"/>
                  <a:pt x="0" y="767"/>
                  <a:pt x="0" y="1720"/>
                </a:cubicBezTo>
                <a:lnTo>
                  <a:pt x="0" y="1966"/>
                </a:lnTo>
                <a:cubicBezTo>
                  <a:pt x="0" y="2917"/>
                  <a:pt x="766" y="3685"/>
                  <a:pt x="1719" y="3685"/>
                </a:cubicBezTo>
                <a:lnTo>
                  <a:pt x="1964" y="3685"/>
                </a:lnTo>
                <a:cubicBezTo>
                  <a:pt x="2917" y="3685"/>
                  <a:pt x="3683" y="2917"/>
                  <a:pt x="3683" y="1966"/>
                </a:cubicBezTo>
                <a:lnTo>
                  <a:pt x="3683" y="1720"/>
                </a:lnTo>
                <a:cubicBezTo>
                  <a:pt x="3683" y="767"/>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0"/>
          <p:cNvSpPr/>
          <p:nvPr/>
        </p:nvSpPr>
        <p:spPr>
          <a:xfrm>
            <a:off x="3491640" y="4138236"/>
            <a:ext cx="59810" cy="59810"/>
          </a:xfrm>
          <a:custGeom>
            <a:avLst/>
            <a:gdLst/>
            <a:ahLst/>
            <a:cxnLst/>
            <a:rect l="l" t="t" r="r" b="b"/>
            <a:pathLst>
              <a:path w="3684" h="3684" extrusionOk="0">
                <a:moveTo>
                  <a:pt x="1720" y="0"/>
                </a:moveTo>
                <a:cubicBezTo>
                  <a:pt x="767" y="0"/>
                  <a:pt x="1" y="767"/>
                  <a:pt x="1" y="1719"/>
                </a:cubicBezTo>
                <a:lnTo>
                  <a:pt x="1" y="1964"/>
                </a:lnTo>
                <a:cubicBezTo>
                  <a:pt x="1" y="2917"/>
                  <a:pt x="767" y="3683"/>
                  <a:pt x="1720" y="3683"/>
                </a:cubicBezTo>
                <a:lnTo>
                  <a:pt x="1964" y="3683"/>
                </a:lnTo>
                <a:cubicBezTo>
                  <a:pt x="2917" y="3683"/>
                  <a:pt x="3683" y="2917"/>
                  <a:pt x="3683" y="1964"/>
                </a:cubicBezTo>
                <a:lnTo>
                  <a:pt x="3683" y="1719"/>
                </a:lnTo>
                <a:cubicBezTo>
                  <a:pt x="3683" y="767"/>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0"/>
          <p:cNvSpPr/>
          <p:nvPr/>
        </p:nvSpPr>
        <p:spPr>
          <a:xfrm>
            <a:off x="3599051" y="4138236"/>
            <a:ext cx="59826" cy="59810"/>
          </a:xfrm>
          <a:custGeom>
            <a:avLst/>
            <a:gdLst/>
            <a:ahLst/>
            <a:cxnLst/>
            <a:rect l="l" t="t" r="r" b="b"/>
            <a:pathLst>
              <a:path w="3685" h="3684" extrusionOk="0">
                <a:moveTo>
                  <a:pt x="1721" y="0"/>
                </a:moveTo>
                <a:cubicBezTo>
                  <a:pt x="768" y="0"/>
                  <a:pt x="0" y="767"/>
                  <a:pt x="0" y="1719"/>
                </a:cubicBezTo>
                <a:lnTo>
                  <a:pt x="0" y="1964"/>
                </a:lnTo>
                <a:cubicBezTo>
                  <a:pt x="0" y="2917"/>
                  <a:pt x="768" y="3683"/>
                  <a:pt x="1721" y="3683"/>
                </a:cubicBezTo>
                <a:lnTo>
                  <a:pt x="1966" y="3683"/>
                </a:lnTo>
                <a:cubicBezTo>
                  <a:pt x="2918" y="3683"/>
                  <a:pt x="3685" y="2917"/>
                  <a:pt x="3685" y="1964"/>
                </a:cubicBezTo>
                <a:lnTo>
                  <a:pt x="3685" y="1719"/>
                </a:lnTo>
                <a:cubicBezTo>
                  <a:pt x="3685" y="767"/>
                  <a:pt x="2918" y="0"/>
                  <a:pt x="1966"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0"/>
          <p:cNvSpPr/>
          <p:nvPr/>
        </p:nvSpPr>
        <p:spPr>
          <a:xfrm>
            <a:off x="3706478" y="4138236"/>
            <a:ext cx="59794" cy="59810"/>
          </a:xfrm>
          <a:custGeom>
            <a:avLst/>
            <a:gdLst/>
            <a:ahLst/>
            <a:cxnLst/>
            <a:rect l="l" t="t" r="r" b="b"/>
            <a:pathLst>
              <a:path w="3683" h="3684" extrusionOk="0">
                <a:moveTo>
                  <a:pt x="1719" y="0"/>
                </a:moveTo>
                <a:cubicBezTo>
                  <a:pt x="766" y="0"/>
                  <a:pt x="0" y="767"/>
                  <a:pt x="0" y="1719"/>
                </a:cubicBezTo>
                <a:lnTo>
                  <a:pt x="0" y="1964"/>
                </a:lnTo>
                <a:cubicBezTo>
                  <a:pt x="0" y="2917"/>
                  <a:pt x="766" y="3683"/>
                  <a:pt x="1719" y="3683"/>
                </a:cubicBezTo>
                <a:lnTo>
                  <a:pt x="1964" y="3683"/>
                </a:lnTo>
                <a:cubicBezTo>
                  <a:pt x="2917" y="3683"/>
                  <a:pt x="3683" y="2917"/>
                  <a:pt x="3683" y="1964"/>
                </a:cubicBezTo>
                <a:lnTo>
                  <a:pt x="3683" y="1719"/>
                </a:lnTo>
                <a:cubicBezTo>
                  <a:pt x="3683" y="767"/>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0"/>
          <p:cNvSpPr/>
          <p:nvPr/>
        </p:nvSpPr>
        <p:spPr>
          <a:xfrm>
            <a:off x="3491640" y="4241945"/>
            <a:ext cx="59810" cy="59842"/>
          </a:xfrm>
          <a:custGeom>
            <a:avLst/>
            <a:gdLst/>
            <a:ahLst/>
            <a:cxnLst/>
            <a:rect l="l" t="t" r="r" b="b"/>
            <a:pathLst>
              <a:path w="3684" h="3686" extrusionOk="0">
                <a:moveTo>
                  <a:pt x="1720" y="1"/>
                </a:moveTo>
                <a:cubicBezTo>
                  <a:pt x="767" y="1"/>
                  <a:pt x="1" y="769"/>
                  <a:pt x="1" y="1720"/>
                </a:cubicBezTo>
                <a:lnTo>
                  <a:pt x="1" y="1966"/>
                </a:lnTo>
                <a:cubicBezTo>
                  <a:pt x="1" y="2917"/>
                  <a:pt x="767" y="3685"/>
                  <a:pt x="1720" y="3685"/>
                </a:cubicBezTo>
                <a:lnTo>
                  <a:pt x="1964" y="3685"/>
                </a:lnTo>
                <a:cubicBezTo>
                  <a:pt x="2917" y="3685"/>
                  <a:pt x="3683" y="2917"/>
                  <a:pt x="3683" y="1966"/>
                </a:cubicBezTo>
                <a:lnTo>
                  <a:pt x="3683" y="1720"/>
                </a:lnTo>
                <a:cubicBezTo>
                  <a:pt x="3683" y="769"/>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0"/>
          <p:cNvSpPr/>
          <p:nvPr/>
        </p:nvSpPr>
        <p:spPr>
          <a:xfrm>
            <a:off x="3599051" y="4241945"/>
            <a:ext cx="59826" cy="59842"/>
          </a:xfrm>
          <a:custGeom>
            <a:avLst/>
            <a:gdLst/>
            <a:ahLst/>
            <a:cxnLst/>
            <a:rect l="l" t="t" r="r" b="b"/>
            <a:pathLst>
              <a:path w="3685" h="3686" extrusionOk="0">
                <a:moveTo>
                  <a:pt x="1721" y="1"/>
                </a:moveTo>
                <a:cubicBezTo>
                  <a:pt x="768" y="1"/>
                  <a:pt x="0" y="769"/>
                  <a:pt x="0" y="1720"/>
                </a:cubicBezTo>
                <a:lnTo>
                  <a:pt x="0" y="1966"/>
                </a:lnTo>
                <a:cubicBezTo>
                  <a:pt x="0" y="2917"/>
                  <a:pt x="768" y="3685"/>
                  <a:pt x="1721" y="3685"/>
                </a:cubicBezTo>
                <a:lnTo>
                  <a:pt x="1966" y="3685"/>
                </a:lnTo>
                <a:cubicBezTo>
                  <a:pt x="2918" y="3685"/>
                  <a:pt x="3685" y="2917"/>
                  <a:pt x="3685" y="1966"/>
                </a:cubicBezTo>
                <a:lnTo>
                  <a:pt x="3685" y="1720"/>
                </a:lnTo>
                <a:cubicBezTo>
                  <a:pt x="3685" y="769"/>
                  <a:pt x="2918" y="1"/>
                  <a:pt x="196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0"/>
          <p:cNvSpPr/>
          <p:nvPr/>
        </p:nvSpPr>
        <p:spPr>
          <a:xfrm>
            <a:off x="3706478" y="4241945"/>
            <a:ext cx="59794" cy="59842"/>
          </a:xfrm>
          <a:custGeom>
            <a:avLst/>
            <a:gdLst/>
            <a:ahLst/>
            <a:cxnLst/>
            <a:rect l="l" t="t" r="r" b="b"/>
            <a:pathLst>
              <a:path w="3683" h="3686" extrusionOk="0">
                <a:moveTo>
                  <a:pt x="1719" y="1"/>
                </a:moveTo>
                <a:cubicBezTo>
                  <a:pt x="766" y="1"/>
                  <a:pt x="0" y="769"/>
                  <a:pt x="0" y="1720"/>
                </a:cubicBezTo>
                <a:lnTo>
                  <a:pt x="0" y="1966"/>
                </a:lnTo>
                <a:cubicBezTo>
                  <a:pt x="0" y="2917"/>
                  <a:pt x="766" y="3685"/>
                  <a:pt x="1719" y="3685"/>
                </a:cubicBezTo>
                <a:lnTo>
                  <a:pt x="1964" y="3685"/>
                </a:lnTo>
                <a:cubicBezTo>
                  <a:pt x="2917" y="3685"/>
                  <a:pt x="3683" y="2917"/>
                  <a:pt x="3683" y="1966"/>
                </a:cubicBezTo>
                <a:lnTo>
                  <a:pt x="3683" y="1720"/>
                </a:lnTo>
                <a:cubicBezTo>
                  <a:pt x="3683" y="769"/>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0"/>
          <p:cNvSpPr/>
          <p:nvPr/>
        </p:nvSpPr>
        <p:spPr>
          <a:xfrm>
            <a:off x="3491640" y="4345686"/>
            <a:ext cx="59810" cy="59810"/>
          </a:xfrm>
          <a:custGeom>
            <a:avLst/>
            <a:gdLst/>
            <a:ahLst/>
            <a:cxnLst/>
            <a:rect l="l" t="t" r="r" b="b"/>
            <a:pathLst>
              <a:path w="3684" h="3684" extrusionOk="0">
                <a:moveTo>
                  <a:pt x="1720" y="1"/>
                </a:moveTo>
                <a:cubicBezTo>
                  <a:pt x="767" y="1"/>
                  <a:pt x="1" y="767"/>
                  <a:pt x="1" y="1720"/>
                </a:cubicBezTo>
                <a:lnTo>
                  <a:pt x="1" y="1964"/>
                </a:lnTo>
                <a:cubicBezTo>
                  <a:pt x="1" y="2917"/>
                  <a:pt x="767" y="3683"/>
                  <a:pt x="1720" y="3683"/>
                </a:cubicBezTo>
                <a:lnTo>
                  <a:pt x="1964" y="3683"/>
                </a:lnTo>
                <a:cubicBezTo>
                  <a:pt x="2917" y="3683"/>
                  <a:pt x="3683" y="2917"/>
                  <a:pt x="3683" y="1964"/>
                </a:cubicBezTo>
                <a:lnTo>
                  <a:pt x="3683" y="1720"/>
                </a:lnTo>
                <a:cubicBezTo>
                  <a:pt x="3683" y="767"/>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0"/>
          <p:cNvSpPr/>
          <p:nvPr/>
        </p:nvSpPr>
        <p:spPr>
          <a:xfrm>
            <a:off x="3599051" y="4345686"/>
            <a:ext cx="59826" cy="59810"/>
          </a:xfrm>
          <a:custGeom>
            <a:avLst/>
            <a:gdLst/>
            <a:ahLst/>
            <a:cxnLst/>
            <a:rect l="l" t="t" r="r" b="b"/>
            <a:pathLst>
              <a:path w="3685" h="3684" extrusionOk="0">
                <a:moveTo>
                  <a:pt x="1721" y="1"/>
                </a:moveTo>
                <a:cubicBezTo>
                  <a:pt x="768" y="1"/>
                  <a:pt x="0" y="767"/>
                  <a:pt x="0" y="1720"/>
                </a:cubicBezTo>
                <a:lnTo>
                  <a:pt x="0" y="1964"/>
                </a:lnTo>
                <a:cubicBezTo>
                  <a:pt x="0" y="2917"/>
                  <a:pt x="768" y="3683"/>
                  <a:pt x="1721" y="3683"/>
                </a:cubicBezTo>
                <a:lnTo>
                  <a:pt x="1966" y="3683"/>
                </a:lnTo>
                <a:cubicBezTo>
                  <a:pt x="2918" y="3683"/>
                  <a:pt x="3685" y="2917"/>
                  <a:pt x="3685" y="1964"/>
                </a:cubicBezTo>
                <a:lnTo>
                  <a:pt x="3685" y="1720"/>
                </a:lnTo>
                <a:cubicBezTo>
                  <a:pt x="3685" y="767"/>
                  <a:pt x="2918" y="1"/>
                  <a:pt x="196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0"/>
          <p:cNvSpPr/>
          <p:nvPr/>
        </p:nvSpPr>
        <p:spPr>
          <a:xfrm>
            <a:off x="3706478" y="4345686"/>
            <a:ext cx="59794" cy="59810"/>
          </a:xfrm>
          <a:custGeom>
            <a:avLst/>
            <a:gdLst/>
            <a:ahLst/>
            <a:cxnLst/>
            <a:rect l="l" t="t" r="r" b="b"/>
            <a:pathLst>
              <a:path w="3683" h="3684" extrusionOk="0">
                <a:moveTo>
                  <a:pt x="1719" y="1"/>
                </a:moveTo>
                <a:cubicBezTo>
                  <a:pt x="766" y="1"/>
                  <a:pt x="0" y="767"/>
                  <a:pt x="0" y="1720"/>
                </a:cubicBezTo>
                <a:lnTo>
                  <a:pt x="0" y="1964"/>
                </a:lnTo>
                <a:cubicBezTo>
                  <a:pt x="0" y="2917"/>
                  <a:pt x="766" y="3683"/>
                  <a:pt x="1719" y="3683"/>
                </a:cubicBezTo>
                <a:lnTo>
                  <a:pt x="1964" y="3683"/>
                </a:lnTo>
                <a:cubicBezTo>
                  <a:pt x="2917" y="3683"/>
                  <a:pt x="3683" y="2917"/>
                  <a:pt x="3683" y="1964"/>
                </a:cubicBezTo>
                <a:lnTo>
                  <a:pt x="3683" y="1720"/>
                </a:lnTo>
                <a:cubicBezTo>
                  <a:pt x="3683" y="767"/>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0"/>
          <p:cNvSpPr/>
          <p:nvPr/>
        </p:nvSpPr>
        <p:spPr>
          <a:xfrm>
            <a:off x="3491640" y="4449396"/>
            <a:ext cx="59810" cy="59842"/>
          </a:xfrm>
          <a:custGeom>
            <a:avLst/>
            <a:gdLst/>
            <a:ahLst/>
            <a:cxnLst/>
            <a:rect l="l" t="t" r="r" b="b"/>
            <a:pathLst>
              <a:path w="3684" h="3686" extrusionOk="0">
                <a:moveTo>
                  <a:pt x="1720" y="1"/>
                </a:moveTo>
                <a:cubicBezTo>
                  <a:pt x="767" y="1"/>
                  <a:pt x="1" y="769"/>
                  <a:pt x="1" y="1721"/>
                </a:cubicBezTo>
                <a:lnTo>
                  <a:pt x="1" y="1966"/>
                </a:lnTo>
                <a:cubicBezTo>
                  <a:pt x="1" y="2919"/>
                  <a:pt x="767" y="3685"/>
                  <a:pt x="1720" y="3685"/>
                </a:cubicBezTo>
                <a:lnTo>
                  <a:pt x="1964" y="3685"/>
                </a:lnTo>
                <a:cubicBezTo>
                  <a:pt x="2917" y="3685"/>
                  <a:pt x="3683" y="2919"/>
                  <a:pt x="3683" y="1966"/>
                </a:cubicBezTo>
                <a:lnTo>
                  <a:pt x="3683" y="1721"/>
                </a:lnTo>
                <a:cubicBezTo>
                  <a:pt x="3683" y="769"/>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0"/>
          <p:cNvSpPr/>
          <p:nvPr/>
        </p:nvSpPr>
        <p:spPr>
          <a:xfrm>
            <a:off x="3599051" y="4449396"/>
            <a:ext cx="59826" cy="59842"/>
          </a:xfrm>
          <a:custGeom>
            <a:avLst/>
            <a:gdLst/>
            <a:ahLst/>
            <a:cxnLst/>
            <a:rect l="l" t="t" r="r" b="b"/>
            <a:pathLst>
              <a:path w="3685" h="3686" extrusionOk="0">
                <a:moveTo>
                  <a:pt x="1721" y="1"/>
                </a:moveTo>
                <a:cubicBezTo>
                  <a:pt x="768" y="1"/>
                  <a:pt x="0" y="769"/>
                  <a:pt x="0" y="1721"/>
                </a:cubicBezTo>
                <a:lnTo>
                  <a:pt x="0" y="1966"/>
                </a:lnTo>
                <a:cubicBezTo>
                  <a:pt x="0" y="2919"/>
                  <a:pt x="768" y="3685"/>
                  <a:pt x="1721" y="3685"/>
                </a:cubicBezTo>
                <a:lnTo>
                  <a:pt x="1966" y="3685"/>
                </a:lnTo>
                <a:cubicBezTo>
                  <a:pt x="2918" y="3685"/>
                  <a:pt x="3685" y="2919"/>
                  <a:pt x="3685" y="1966"/>
                </a:cubicBezTo>
                <a:lnTo>
                  <a:pt x="3685" y="1721"/>
                </a:lnTo>
                <a:cubicBezTo>
                  <a:pt x="3685" y="769"/>
                  <a:pt x="2918" y="1"/>
                  <a:pt x="196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0"/>
          <p:cNvSpPr/>
          <p:nvPr/>
        </p:nvSpPr>
        <p:spPr>
          <a:xfrm>
            <a:off x="3706478" y="4449396"/>
            <a:ext cx="59794" cy="59842"/>
          </a:xfrm>
          <a:custGeom>
            <a:avLst/>
            <a:gdLst/>
            <a:ahLst/>
            <a:cxnLst/>
            <a:rect l="l" t="t" r="r" b="b"/>
            <a:pathLst>
              <a:path w="3683" h="3686" extrusionOk="0">
                <a:moveTo>
                  <a:pt x="1719" y="1"/>
                </a:moveTo>
                <a:cubicBezTo>
                  <a:pt x="766" y="1"/>
                  <a:pt x="0" y="769"/>
                  <a:pt x="0" y="1721"/>
                </a:cubicBezTo>
                <a:lnTo>
                  <a:pt x="0" y="1966"/>
                </a:lnTo>
                <a:cubicBezTo>
                  <a:pt x="0" y="2919"/>
                  <a:pt x="766" y="3685"/>
                  <a:pt x="1719" y="3685"/>
                </a:cubicBezTo>
                <a:lnTo>
                  <a:pt x="1964" y="3685"/>
                </a:lnTo>
                <a:cubicBezTo>
                  <a:pt x="2917" y="3685"/>
                  <a:pt x="3683" y="2919"/>
                  <a:pt x="3683" y="1966"/>
                </a:cubicBezTo>
                <a:lnTo>
                  <a:pt x="3683" y="1721"/>
                </a:lnTo>
                <a:cubicBezTo>
                  <a:pt x="3683" y="769"/>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0"/>
          <p:cNvSpPr/>
          <p:nvPr/>
        </p:nvSpPr>
        <p:spPr>
          <a:xfrm>
            <a:off x="3491640" y="4553137"/>
            <a:ext cx="59810" cy="59810"/>
          </a:xfrm>
          <a:custGeom>
            <a:avLst/>
            <a:gdLst/>
            <a:ahLst/>
            <a:cxnLst/>
            <a:rect l="l" t="t" r="r" b="b"/>
            <a:pathLst>
              <a:path w="3684" h="3684" extrusionOk="0">
                <a:moveTo>
                  <a:pt x="1720" y="1"/>
                </a:moveTo>
                <a:cubicBezTo>
                  <a:pt x="767" y="1"/>
                  <a:pt x="1" y="767"/>
                  <a:pt x="1" y="1720"/>
                </a:cubicBezTo>
                <a:lnTo>
                  <a:pt x="1" y="1964"/>
                </a:lnTo>
                <a:cubicBezTo>
                  <a:pt x="1" y="2917"/>
                  <a:pt x="767" y="3683"/>
                  <a:pt x="1720" y="3683"/>
                </a:cubicBezTo>
                <a:lnTo>
                  <a:pt x="1964" y="3683"/>
                </a:lnTo>
                <a:cubicBezTo>
                  <a:pt x="2917" y="3683"/>
                  <a:pt x="3683" y="2917"/>
                  <a:pt x="3683" y="1964"/>
                </a:cubicBezTo>
                <a:lnTo>
                  <a:pt x="3683" y="1720"/>
                </a:lnTo>
                <a:cubicBezTo>
                  <a:pt x="3683" y="767"/>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0"/>
          <p:cNvSpPr/>
          <p:nvPr/>
        </p:nvSpPr>
        <p:spPr>
          <a:xfrm>
            <a:off x="3599051" y="4553137"/>
            <a:ext cx="59826" cy="59810"/>
          </a:xfrm>
          <a:custGeom>
            <a:avLst/>
            <a:gdLst/>
            <a:ahLst/>
            <a:cxnLst/>
            <a:rect l="l" t="t" r="r" b="b"/>
            <a:pathLst>
              <a:path w="3685" h="3684" extrusionOk="0">
                <a:moveTo>
                  <a:pt x="1721" y="1"/>
                </a:moveTo>
                <a:cubicBezTo>
                  <a:pt x="768" y="1"/>
                  <a:pt x="0" y="767"/>
                  <a:pt x="0" y="1720"/>
                </a:cubicBezTo>
                <a:lnTo>
                  <a:pt x="0" y="1964"/>
                </a:lnTo>
                <a:cubicBezTo>
                  <a:pt x="0" y="2917"/>
                  <a:pt x="768" y="3683"/>
                  <a:pt x="1721" y="3683"/>
                </a:cubicBezTo>
                <a:lnTo>
                  <a:pt x="1966" y="3683"/>
                </a:lnTo>
                <a:cubicBezTo>
                  <a:pt x="2918" y="3683"/>
                  <a:pt x="3685" y="2917"/>
                  <a:pt x="3685" y="1964"/>
                </a:cubicBezTo>
                <a:lnTo>
                  <a:pt x="3685" y="1720"/>
                </a:lnTo>
                <a:cubicBezTo>
                  <a:pt x="3685" y="767"/>
                  <a:pt x="2918" y="1"/>
                  <a:pt x="196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0"/>
          <p:cNvSpPr/>
          <p:nvPr/>
        </p:nvSpPr>
        <p:spPr>
          <a:xfrm>
            <a:off x="3706478" y="4553137"/>
            <a:ext cx="59794" cy="59810"/>
          </a:xfrm>
          <a:custGeom>
            <a:avLst/>
            <a:gdLst/>
            <a:ahLst/>
            <a:cxnLst/>
            <a:rect l="l" t="t" r="r" b="b"/>
            <a:pathLst>
              <a:path w="3683" h="3684" extrusionOk="0">
                <a:moveTo>
                  <a:pt x="1719" y="1"/>
                </a:moveTo>
                <a:cubicBezTo>
                  <a:pt x="766" y="1"/>
                  <a:pt x="0" y="767"/>
                  <a:pt x="0" y="1720"/>
                </a:cubicBezTo>
                <a:lnTo>
                  <a:pt x="0" y="1964"/>
                </a:lnTo>
                <a:cubicBezTo>
                  <a:pt x="0" y="2917"/>
                  <a:pt x="766" y="3683"/>
                  <a:pt x="1719" y="3683"/>
                </a:cubicBezTo>
                <a:lnTo>
                  <a:pt x="1964" y="3683"/>
                </a:lnTo>
                <a:cubicBezTo>
                  <a:pt x="2917" y="3683"/>
                  <a:pt x="3683" y="2917"/>
                  <a:pt x="3683" y="1964"/>
                </a:cubicBezTo>
                <a:lnTo>
                  <a:pt x="3683" y="1720"/>
                </a:lnTo>
                <a:cubicBezTo>
                  <a:pt x="3683" y="767"/>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0"/>
          <p:cNvSpPr/>
          <p:nvPr/>
        </p:nvSpPr>
        <p:spPr>
          <a:xfrm>
            <a:off x="3491640" y="4656879"/>
            <a:ext cx="59810" cy="59810"/>
          </a:xfrm>
          <a:custGeom>
            <a:avLst/>
            <a:gdLst/>
            <a:ahLst/>
            <a:cxnLst/>
            <a:rect l="l" t="t" r="r" b="b"/>
            <a:pathLst>
              <a:path w="3684" h="3684" extrusionOk="0">
                <a:moveTo>
                  <a:pt x="1720" y="0"/>
                </a:moveTo>
                <a:cubicBezTo>
                  <a:pt x="767" y="0"/>
                  <a:pt x="1" y="767"/>
                  <a:pt x="1" y="1719"/>
                </a:cubicBezTo>
                <a:lnTo>
                  <a:pt x="1" y="1964"/>
                </a:lnTo>
                <a:cubicBezTo>
                  <a:pt x="1" y="2917"/>
                  <a:pt x="767" y="3683"/>
                  <a:pt x="1720" y="3683"/>
                </a:cubicBezTo>
                <a:lnTo>
                  <a:pt x="1964" y="3683"/>
                </a:lnTo>
                <a:cubicBezTo>
                  <a:pt x="2917" y="3683"/>
                  <a:pt x="3683" y="2917"/>
                  <a:pt x="3683" y="1964"/>
                </a:cubicBezTo>
                <a:lnTo>
                  <a:pt x="3683" y="1719"/>
                </a:lnTo>
                <a:cubicBezTo>
                  <a:pt x="3683" y="767"/>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0"/>
          <p:cNvSpPr/>
          <p:nvPr/>
        </p:nvSpPr>
        <p:spPr>
          <a:xfrm>
            <a:off x="3599051" y="4656879"/>
            <a:ext cx="59826" cy="59810"/>
          </a:xfrm>
          <a:custGeom>
            <a:avLst/>
            <a:gdLst/>
            <a:ahLst/>
            <a:cxnLst/>
            <a:rect l="l" t="t" r="r" b="b"/>
            <a:pathLst>
              <a:path w="3685" h="3684" extrusionOk="0">
                <a:moveTo>
                  <a:pt x="1721" y="0"/>
                </a:moveTo>
                <a:cubicBezTo>
                  <a:pt x="768" y="0"/>
                  <a:pt x="0" y="767"/>
                  <a:pt x="0" y="1719"/>
                </a:cubicBezTo>
                <a:lnTo>
                  <a:pt x="0" y="1964"/>
                </a:lnTo>
                <a:cubicBezTo>
                  <a:pt x="0" y="2917"/>
                  <a:pt x="768" y="3683"/>
                  <a:pt x="1721" y="3683"/>
                </a:cubicBezTo>
                <a:lnTo>
                  <a:pt x="1966" y="3683"/>
                </a:lnTo>
                <a:cubicBezTo>
                  <a:pt x="2918" y="3683"/>
                  <a:pt x="3685" y="2917"/>
                  <a:pt x="3685" y="1964"/>
                </a:cubicBezTo>
                <a:lnTo>
                  <a:pt x="3685" y="1719"/>
                </a:lnTo>
                <a:cubicBezTo>
                  <a:pt x="3685" y="767"/>
                  <a:pt x="2918" y="0"/>
                  <a:pt x="1966"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0"/>
          <p:cNvSpPr/>
          <p:nvPr/>
        </p:nvSpPr>
        <p:spPr>
          <a:xfrm>
            <a:off x="3706478" y="4656879"/>
            <a:ext cx="59794" cy="59810"/>
          </a:xfrm>
          <a:custGeom>
            <a:avLst/>
            <a:gdLst/>
            <a:ahLst/>
            <a:cxnLst/>
            <a:rect l="l" t="t" r="r" b="b"/>
            <a:pathLst>
              <a:path w="3683" h="3684" extrusionOk="0">
                <a:moveTo>
                  <a:pt x="1719" y="0"/>
                </a:moveTo>
                <a:cubicBezTo>
                  <a:pt x="766" y="0"/>
                  <a:pt x="0" y="767"/>
                  <a:pt x="0" y="1719"/>
                </a:cubicBezTo>
                <a:lnTo>
                  <a:pt x="0" y="1964"/>
                </a:lnTo>
                <a:cubicBezTo>
                  <a:pt x="0" y="2917"/>
                  <a:pt x="766" y="3683"/>
                  <a:pt x="1719" y="3683"/>
                </a:cubicBezTo>
                <a:lnTo>
                  <a:pt x="1964" y="3683"/>
                </a:lnTo>
                <a:cubicBezTo>
                  <a:pt x="2917" y="3683"/>
                  <a:pt x="3683" y="2917"/>
                  <a:pt x="3683" y="1964"/>
                </a:cubicBezTo>
                <a:lnTo>
                  <a:pt x="3683" y="1719"/>
                </a:lnTo>
                <a:cubicBezTo>
                  <a:pt x="3683" y="767"/>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0"/>
          <p:cNvSpPr/>
          <p:nvPr/>
        </p:nvSpPr>
        <p:spPr>
          <a:xfrm>
            <a:off x="3491640" y="4760588"/>
            <a:ext cx="59810" cy="59810"/>
          </a:xfrm>
          <a:custGeom>
            <a:avLst/>
            <a:gdLst/>
            <a:ahLst/>
            <a:cxnLst/>
            <a:rect l="l" t="t" r="r" b="b"/>
            <a:pathLst>
              <a:path w="3684" h="3684" extrusionOk="0">
                <a:moveTo>
                  <a:pt x="1720" y="1"/>
                </a:moveTo>
                <a:cubicBezTo>
                  <a:pt x="767" y="1"/>
                  <a:pt x="1" y="767"/>
                  <a:pt x="1" y="1720"/>
                </a:cubicBezTo>
                <a:lnTo>
                  <a:pt x="1" y="1964"/>
                </a:lnTo>
                <a:cubicBezTo>
                  <a:pt x="1" y="2917"/>
                  <a:pt x="767" y="3683"/>
                  <a:pt x="1720" y="3683"/>
                </a:cubicBezTo>
                <a:lnTo>
                  <a:pt x="1964" y="3683"/>
                </a:lnTo>
                <a:cubicBezTo>
                  <a:pt x="2917" y="3683"/>
                  <a:pt x="3683" y="2917"/>
                  <a:pt x="3683" y="1964"/>
                </a:cubicBezTo>
                <a:lnTo>
                  <a:pt x="3683" y="1720"/>
                </a:lnTo>
                <a:cubicBezTo>
                  <a:pt x="3683" y="767"/>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0"/>
          <p:cNvSpPr/>
          <p:nvPr/>
        </p:nvSpPr>
        <p:spPr>
          <a:xfrm>
            <a:off x="3599051" y="4760588"/>
            <a:ext cx="59826" cy="59810"/>
          </a:xfrm>
          <a:custGeom>
            <a:avLst/>
            <a:gdLst/>
            <a:ahLst/>
            <a:cxnLst/>
            <a:rect l="l" t="t" r="r" b="b"/>
            <a:pathLst>
              <a:path w="3685" h="3684" extrusionOk="0">
                <a:moveTo>
                  <a:pt x="1721" y="1"/>
                </a:moveTo>
                <a:cubicBezTo>
                  <a:pt x="768" y="1"/>
                  <a:pt x="0" y="767"/>
                  <a:pt x="0" y="1720"/>
                </a:cubicBezTo>
                <a:lnTo>
                  <a:pt x="0" y="1964"/>
                </a:lnTo>
                <a:cubicBezTo>
                  <a:pt x="0" y="2917"/>
                  <a:pt x="768" y="3683"/>
                  <a:pt x="1721" y="3683"/>
                </a:cubicBezTo>
                <a:lnTo>
                  <a:pt x="1966" y="3683"/>
                </a:lnTo>
                <a:cubicBezTo>
                  <a:pt x="2918" y="3683"/>
                  <a:pt x="3685" y="2917"/>
                  <a:pt x="3685" y="1964"/>
                </a:cubicBezTo>
                <a:lnTo>
                  <a:pt x="3685" y="1720"/>
                </a:lnTo>
                <a:cubicBezTo>
                  <a:pt x="3685" y="767"/>
                  <a:pt x="2918" y="1"/>
                  <a:pt x="196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0"/>
          <p:cNvSpPr/>
          <p:nvPr/>
        </p:nvSpPr>
        <p:spPr>
          <a:xfrm>
            <a:off x="3706478" y="4760588"/>
            <a:ext cx="59794" cy="59810"/>
          </a:xfrm>
          <a:custGeom>
            <a:avLst/>
            <a:gdLst/>
            <a:ahLst/>
            <a:cxnLst/>
            <a:rect l="l" t="t" r="r" b="b"/>
            <a:pathLst>
              <a:path w="3683" h="3684" extrusionOk="0">
                <a:moveTo>
                  <a:pt x="1719" y="1"/>
                </a:moveTo>
                <a:cubicBezTo>
                  <a:pt x="766" y="1"/>
                  <a:pt x="0" y="767"/>
                  <a:pt x="0" y="1720"/>
                </a:cubicBezTo>
                <a:lnTo>
                  <a:pt x="0" y="1964"/>
                </a:lnTo>
                <a:cubicBezTo>
                  <a:pt x="0" y="2917"/>
                  <a:pt x="766" y="3683"/>
                  <a:pt x="1719" y="3683"/>
                </a:cubicBezTo>
                <a:lnTo>
                  <a:pt x="1964" y="3683"/>
                </a:lnTo>
                <a:cubicBezTo>
                  <a:pt x="2917" y="3683"/>
                  <a:pt x="3683" y="2917"/>
                  <a:pt x="3683" y="1964"/>
                </a:cubicBezTo>
                <a:lnTo>
                  <a:pt x="3683" y="1720"/>
                </a:lnTo>
                <a:cubicBezTo>
                  <a:pt x="3683" y="767"/>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0"/>
          <p:cNvSpPr/>
          <p:nvPr/>
        </p:nvSpPr>
        <p:spPr>
          <a:xfrm>
            <a:off x="3491640" y="4864330"/>
            <a:ext cx="59810" cy="59810"/>
          </a:xfrm>
          <a:custGeom>
            <a:avLst/>
            <a:gdLst/>
            <a:ahLst/>
            <a:cxnLst/>
            <a:rect l="l" t="t" r="r" b="b"/>
            <a:pathLst>
              <a:path w="3684" h="3684" extrusionOk="0">
                <a:moveTo>
                  <a:pt x="1720" y="1"/>
                </a:moveTo>
                <a:cubicBezTo>
                  <a:pt x="767" y="1"/>
                  <a:pt x="1" y="767"/>
                  <a:pt x="1" y="1720"/>
                </a:cubicBezTo>
                <a:lnTo>
                  <a:pt x="1" y="1964"/>
                </a:lnTo>
                <a:cubicBezTo>
                  <a:pt x="1" y="2917"/>
                  <a:pt x="767" y="3683"/>
                  <a:pt x="1720" y="3683"/>
                </a:cubicBezTo>
                <a:lnTo>
                  <a:pt x="1964" y="3683"/>
                </a:lnTo>
                <a:cubicBezTo>
                  <a:pt x="2917" y="3683"/>
                  <a:pt x="3683" y="2917"/>
                  <a:pt x="3683" y="1964"/>
                </a:cubicBezTo>
                <a:lnTo>
                  <a:pt x="3683" y="1720"/>
                </a:lnTo>
                <a:cubicBezTo>
                  <a:pt x="3683" y="767"/>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0"/>
          <p:cNvSpPr/>
          <p:nvPr/>
        </p:nvSpPr>
        <p:spPr>
          <a:xfrm>
            <a:off x="3599051" y="4864330"/>
            <a:ext cx="59826" cy="59810"/>
          </a:xfrm>
          <a:custGeom>
            <a:avLst/>
            <a:gdLst/>
            <a:ahLst/>
            <a:cxnLst/>
            <a:rect l="l" t="t" r="r" b="b"/>
            <a:pathLst>
              <a:path w="3685" h="3684" extrusionOk="0">
                <a:moveTo>
                  <a:pt x="1721" y="1"/>
                </a:moveTo>
                <a:cubicBezTo>
                  <a:pt x="768" y="1"/>
                  <a:pt x="0" y="767"/>
                  <a:pt x="0" y="1720"/>
                </a:cubicBezTo>
                <a:lnTo>
                  <a:pt x="0" y="1964"/>
                </a:lnTo>
                <a:cubicBezTo>
                  <a:pt x="0" y="2917"/>
                  <a:pt x="768" y="3683"/>
                  <a:pt x="1721" y="3683"/>
                </a:cubicBezTo>
                <a:lnTo>
                  <a:pt x="1966" y="3683"/>
                </a:lnTo>
                <a:cubicBezTo>
                  <a:pt x="2918" y="3683"/>
                  <a:pt x="3685" y="2917"/>
                  <a:pt x="3685" y="1964"/>
                </a:cubicBezTo>
                <a:lnTo>
                  <a:pt x="3685" y="1720"/>
                </a:lnTo>
                <a:cubicBezTo>
                  <a:pt x="3685" y="767"/>
                  <a:pt x="2918" y="1"/>
                  <a:pt x="196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0"/>
          <p:cNvSpPr/>
          <p:nvPr/>
        </p:nvSpPr>
        <p:spPr>
          <a:xfrm>
            <a:off x="3706478" y="4864330"/>
            <a:ext cx="59794" cy="59810"/>
          </a:xfrm>
          <a:custGeom>
            <a:avLst/>
            <a:gdLst/>
            <a:ahLst/>
            <a:cxnLst/>
            <a:rect l="l" t="t" r="r" b="b"/>
            <a:pathLst>
              <a:path w="3683" h="3684" extrusionOk="0">
                <a:moveTo>
                  <a:pt x="1719" y="1"/>
                </a:moveTo>
                <a:cubicBezTo>
                  <a:pt x="766" y="1"/>
                  <a:pt x="0" y="767"/>
                  <a:pt x="0" y="1720"/>
                </a:cubicBezTo>
                <a:lnTo>
                  <a:pt x="0" y="1964"/>
                </a:lnTo>
                <a:cubicBezTo>
                  <a:pt x="0" y="2917"/>
                  <a:pt x="766" y="3683"/>
                  <a:pt x="1719" y="3683"/>
                </a:cubicBezTo>
                <a:lnTo>
                  <a:pt x="1964" y="3683"/>
                </a:lnTo>
                <a:cubicBezTo>
                  <a:pt x="2917" y="3683"/>
                  <a:pt x="3683" y="2917"/>
                  <a:pt x="3683" y="1964"/>
                </a:cubicBezTo>
                <a:lnTo>
                  <a:pt x="3683" y="1720"/>
                </a:lnTo>
                <a:cubicBezTo>
                  <a:pt x="3683" y="767"/>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0"/>
          <p:cNvSpPr/>
          <p:nvPr/>
        </p:nvSpPr>
        <p:spPr>
          <a:xfrm>
            <a:off x="3487890" y="3044078"/>
            <a:ext cx="59810" cy="59826"/>
          </a:xfrm>
          <a:custGeom>
            <a:avLst/>
            <a:gdLst/>
            <a:ahLst/>
            <a:cxnLst/>
            <a:rect l="l" t="t" r="r" b="b"/>
            <a:pathLst>
              <a:path w="3684" h="3685" extrusionOk="0">
                <a:moveTo>
                  <a:pt x="1517" y="0"/>
                </a:moveTo>
                <a:cubicBezTo>
                  <a:pt x="677" y="0"/>
                  <a:pt x="1" y="677"/>
                  <a:pt x="1" y="1517"/>
                </a:cubicBezTo>
                <a:lnTo>
                  <a:pt x="1" y="2167"/>
                </a:lnTo>
                <a:cubicBezTo>
                  <a:pt x="1" y="3008"/>
                  <a:pt x="677" y="3685"/>
                  <a:pt x="1517" y="3685"/>
                </a:cubicBezTo>
                <a:lnTo>
                  <a:pt x="2167" y="3685"/>
                </a:lnTo>
                <a:cubicBezTo>
                  <a:pt x="3007" y="3685"/>
                  <a:pt x="3684" y="3008"/>
                  <a:pt x="3684" y="2167"/>
                </a:cubicBezTo>
                <a:lnTo>
                  <a:pt x="3684" y="1517"/>
                </a:lnTo>
                <a:cubicBezTo>
                  <a:pt x="3684" y="677"/>
                  <a:pt x="3007" y="0"/>
                  <a:pt x="2167"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0"/>
          <p:cNvSpPr/>
          <p:nvPr/>
        </p:nvSpPr>
        <p:spPr>
          <a:xfrm>
            <a:off x="3595333" y="3044078"/>
            <a:ext cx="59794" cy="59826"/>
          </a:xfrm>
          <a:custGeom>
            <a:avLst/>
            <a:gdLst/>
            <a:ahLst/>
            <a:cxnLst/>
            <a:rect l="l" t="t" r="r" b="b"/>
            <a:pathLst>
              <a:path w="3683" h="3685" extrusionOk="0">
                <a:moveTo>
                  <a:pt x="1517" y="0"/>
                </a:moveTo>
                <a:cubicBezTo>
                  <a:pt x="676" y="0"/>
                  <a:pt x="0" y="677"/>
                  <a:pt x="0" y="1517"/>
                </a:cubicBezTo>
                <a:lnTo>
                  <a:pt x="0" y="2167"/>
                </a:lnTo>
                <a:cubicBezTo>
                  <a:pt x="0" y="3008"/>
                  <a:pt x="676" y="3685"/>
                  <a:pt x="1517" y="3685"/>
                </a:cubicBezTo>
                <a:lnTo>
                  <a:pt x="2166" y="3685"/>
                </a:lnTo>
                <a:cubicBezTo>
                  <a:pt x="3007" y="3685"/>
                  <a:pt x="3683" y="3008"/>
                  <a:pt x="3683" y="2167"/>
                </a:cubicBezTo>
                <a:lnTo>
                  <a:pt x="3683" y="1517"/>
                </a:lnTo>
                <a:cubicBezTo>
                  <a:pt x="3683" y="677"/>
                  <a:pt x="3007" y="0"/>
                  <a:pt x="2166"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0"/>
          <p:cNvSpPr/>
          <p:nvPr/>
        </p:nvSpPr>
        <p:spPr>
          <a:xfrm>
            <a:off x="3702727" y="3044078"/>
            <a:ext cx="59826" cy="59826"/>
          </a:xfrm>
          <a:custGeom>
            <a:avLst/>
            <a:gdLst/>
            <a:ahLst/>
            <a:cxnLst/>
            <a:rect l="l" t="t" r="r" b="b"/>
            <a:pathLst>
              <a:path w="3685" h="3685" extrusionOk="0">
                <a:moveTo>
                  <a:pt x="1519" y="0"/>
                </a:moveTo>
                <a:cubicBezTo>
                  <a:pt x="679" y="0"/>
                  <a:pt x="0" y="677"/>
                  <a:pt x="0" y="1517"/>
                </a:cubicBezTo>
                <a:lnTo>
                  <a:pt x="0" y="2167"/>
                </a:lnTo>
                <a:cubicBezTo>
                  <a:pt x="0" y="3008"/>
                  <a:pt x="679" y="3685"/>
                  <a:pt x="1519" y="3685"/>
                </a:cubicBezTo>
                <a:lnTo>
                  <a:pt x="2167" y="3685"/>
                </a:lnTo>
                <a:cubicBezTo>
                  <a:pt x="3009" y="3685"/>
                  <a:pt x="3685" y="3008"/>
                  <a:pt x="3685" y="2167"/>
                </a:cubicBezTo>
                <a:lnTo>
                  <a:pt x="3685" y="1517"/>
                </a:lnTo>
                <a:cubicBezTo>
                  <a:pt x="3685" y="677"/>
                  <a:pt x="3009" y="0"/>
                  <a:pt x="2167"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0"/>
          <p:cNvSpPr/>
          <p:nvPr/>
        </p:nvSpPr>
        <p:spPr>
          <a:xfrm>
            <a:off x="3928426" y="5052201"/>
            <a:ext cx="549539" cy="24661"/>
          </a:xfrm>
          <a:custGeom>
            <a:avLst/>
            <a:gdLst/>
            <a:ahLst/>
            <a:cxnLst/>
            <a:rect l="l" t="t" r="r" b="b"/>
            <a:pathLst>
              <a:path w="33849" h="1519" extrusionOk="0">
                <a:moveTo>
                  <a:pt x="0" y="0"/>
                </a:moveTo>
                <a:lnTo>
                  <a:pt x="0" y="1518"/>
                </a:lnTo>
                <a:lnTo>
                  <a:pt x="33848" y="1518"/>
                </a:lnTo>
                <a:lnTo>
                  <a:pt x="33848" y="0"/>
                </a:ln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0"/>
          <p:cNvSpPr/>
          <p:nvPr/>
        </p:nvSpPr>
        <p:spPr>
          <a:xfrm>
            <a:off x="2940251" y="5019423"/>
            <a:ext cx="549555" cy="24661"/>
          </a:xfrm>
          <a:custGeom>
            <a:avLst/>
            <a:gdLst/>
            <a:ahLst/>
            <a:cxnLst/>
            <a:rect l="l" t="t" r="r" b="b"/>
            <a:pathLst>
              <a:path w="33850" h="1519" extrusionOk="0">
                <a:moveTo>
                  <a:pt x="1" y="1"/>
                </a:moveTo>
                <a:lnTo>
                  <a:pt x="1" y="1519"/>
                </a:lnTo>
                <a:lnTo>
                  <a:pt x="33849" y="1519"/>
                </a:lnTo>
                <a:lnTo>
                  <a:pt x="33849" y="1"/>
                </a:lnTo>
                <a:close/>
              </a:path>
            </a:pathLst>
          </a:custGeom>
          <a:solidFill>
            <a:srgbClr val="FFC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0"/>
          <p:cNvSpPr/>
          <p:nvPr/>
        </p:nvSpPr>
        <p:spPr>
          <a:xfrm>
            <a:off x="4416045" y="4460435"/>
            <a:ext cx="530316" cy="616427"/>
          </a:xfrm>
          <a:custGeom>
            <a:avLst/>
            <a:gdLst/>
            <a:ahLst/>
            <a:cxnLst/>
            <a:rect l="l" t="t" r="r" b="b"/>
            <a:pathLst>
              <a:path w="32665" h="37969" extrusionOk="0">
                <a:moveTo>
                  <a:pt x="16333" y="1"/>
                </a:moveTo>
                <a:lnTo>
                  <a:pt x="0" y="11718"/>
                </a:lnTo>
                <a:lnTo>
                  <a:pt x="0" y="37968"/>
                </a:lnTo>
                <a:lnTo>
                  <a:pt x="32665" y="37968"/>
                </a:lnTo>
                <a:lnTo>
                  <a:pt x="32665" y="11718"/>
                </a:lnTo>
                <a:lnTo>
                  <a:pt x="163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0"/>
          <p:cNvSpPr/>
          <p:nvPr/>
        </p:nvSpPr>
        <p:spPr>
          <a:xfrm>
            <a:off x="4416045" y="5044766"/>
            <a:ext cx="530316" cy="32097"/>
          </a:xfrm>
          <a:custGeom>
            <a:avLst/>
            <a:gdLst/>
            <a:ahLst/>
            <a:cxnLst/>
            <a:rect l="l" t="t" r="r" b="b"/>
            <a:pathLst>
              <a:path w="32665" h="1977" extrusionOk="0">
                <a:moveTo>
                  <a:pt x="0" y="0"/>
                </a:moveTo>
                <a:lnTo>
                  <a:pt x="0" y="1976"/>
                </a:lnTo>
                <a:lnTo>
                  <a:pt x="32665" y="1976"/>
                </a:lnTo>
                <a:lnTo>
                  <a:pt x="32665" y="0"/>
                </a:lnTo>
                <a:close/>
              </a:path>
            </a:pathLst>
          </a:custGeom>
          <a:solidFill>
            <a:srgbClr val="E2A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0"/>
          <p:cNvSpPr/>
          <p:nvPr/>
        </p:nvSpPr>
        <p:spPr>
          <a:xfrm>
            <a:off x="4603510" y="4812118"/>
            <a:ext cx="155401" cy="264744"/>
          </a:xfrm>
          <a:custGeom>
            <a:avLst/>
            <a:gdLst/>
            <a:ahLst/>
            <a:cxnLst/>
            <a:rect l="l" t="t" r="r" b="b"/>
            <a:pathLst>
              <a:path w="9572" h="16307" extrusionOk="0">
                <a:moveTo>
                  <a:pt x="3082" y="0"/>
                </a:moveTo>
                <a:cubicBezTo>
                  <a:pt x="1381" y="0"/>
                  <a:pt x="0" y="1381"/>
                  <a:pt x="0" y="3083"/>
                </a:cubicBezTo>
                <a:lnTo>
                  <a:pt x="0" y="16306"/>
                </a:lnTo>
                <a:lnTo>
                  <a:pt x="9571" y="16306"/>
                </a:lnTo>
                <a:lnTo>
                  <a:pt x="9569" y="3083"/>
                </a:lnTo>
                <a:cubicBezTo>
                  <a:pt x="9569" y="1381"/>
                  <a:pt x="8188" y="0"/>
                  <a:pt x="6487"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0"/>
          <p:cNvSpPr/>
          <p:nvPr/>
        </p:nvSpPr>
        <p:spPr>
          <a:xfrm>
            <a:off x="4346835" y="4446636"/>
            <a:ext cx="665180" cy="269501"/>
          </a:xfrm>
          <a:custGeom>
            <a:avLst/>
            <a:gdLst/>
            <a:ahLst/>
            <a:cxnLst/>
            <a:rect l="l" t="t" r="r" b="b"/>
            <a:pathLst>
              <a:path w="40972" h="16600" extrusionOk="0">
                <a:moveTo>
                  <a:pt x="20603" y="1"/>
                </a:moveTo>
                <a:cubicBezTo>
                  <a:pt x="20077" y="1"/>
                  <a:pt x="19551" y="167"/>
                  <a:pt x="19107" y="498"/>
                </a:cubicBezTo>
                <a:lnTo>
                  <a:pt x="570" y="14483"/>
                </a:lnTo>
                <a:cubicBezTo>
                  <a:pt x="165" y="14787"/>
                  <a:pt x="1" y="15316"/>
                  <a:pt x="163" y="15797"/>
                </a:cubicBezTo>
                <a:cubicBezTo>
                  <a:pt x="323" y="16276"/>
                  <a:pt x="772" y="16600"/>
                  <a:pt x="1280" y="16600"/>
                </a:cubicBezTo>
                <a:cubicBezTo>
                  <a:pt x="1535" y="16600"/>
                  <a:pt x="1783" y="16515"/>
                  <a:pt x="1988" y="16362"/>
                </a:cubicBezTo>
                <a:lnTo>
                  <a:pt x="20525" y="2376"/>
                </a:lnTo>
                <a:cubicBezTo>
                  <a:pt x="20548" y="2358"/>
                  <a:pt x="20575" y="2349"/>
                  <a:pt x="20603" y="2349"/>
                </a:cubicBezTo>
                <a:cubicBezTo>
                  <a:pt x="20630" y="2349"/>
                  <a:pt x="20657" y="2358"/>
                  <a:pt x="20680" y="2376"/>
                </a:cubicBezTo>
                <a:lnTo>
                  <a:pt x="38941" y="15841"/>
                </a:lnTo>
                <a:cubicBezTo>
                  <a:pt x="39151" y="15996"/>
                  <a:pt x="39396" y="16071"/>
                  <a:pt x="39639" y="16071"/>
                </a:cubicBezTo>
                <a:cubicBezTo>
                  <a:pt x="40000" y="16071"/>
                  <a:pt x="40356" y="15905"/>
                  <a:pt x="40586" y="15592"/>
                </a:cubicBezTo>
                <a:cubicBezTo>
                  <a:pt x="40972" y="15069"/>
                  <a:pt x="40861" y="14333"/>
                  <a:pt x="40338" y="13947"/>
                </a:cubicBezTo>
                <a:lnTo>
                  <a:pt x="22079" y="482"/>
                </a:lnTo>
                <a:cubicBezTo>
                  <a:pt x="21639" y="161"/>
                  <a:pt x="21121" y="1"/>
                  <a:pt x="206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0"/>
          <p:cNvSpPr/>
          <p:nvPr/>
        </p:nvSpPr>
        <p:spPr>
          <a:xfrm>
            <a:off x="4632668" y="4616535"/>
            <a:ext cx="93530" cy="89974"/>
          </a:xfrm>
          <a:custGeom>
            <a:avLst/>
            <a:gdLst/>
            <a:ahLst/>
            <a:cxnLst/>
            <a:rect l="l" t="t" r="r" b="b"/>
            <a:pathLst>
              <a:path w="5761" h="5542" extrusionOk="0">
                <a:moveTo>
                  <a:pt x="2990" y="0"/>
                </a:moveTo>
                <a:cubicBezTo>
                  <a:pt x="1868" y="0"/>
                  <a:pt x="858" y="675"/>
                  <a:pt x="429" y="1711"/>
                </a:cubicBezTo>
                <a:cubicBezTo>
                  <a:pt x="1" y="2746"/>
                  <a:pt x="237" y="3937"/>
                  <a:pt x="1029" y="4729"/>
                </a:cubicBezTo>
                <a:cubicBezTo>
                  <a:pt x="1559" y="5259"/>
                  <a:pt x="2268" y="5541"/>
                  <a:pt x="2990" y="5541"/>
                </a:cubicBezTo>
                <a:cubicBezTo>
                  <a:pt x="3347" y="5541"/>
                  <a:pt x="3707" y="5472"/>
                  <a:pt x="4050" y="5330"/>
                </a:cubicBezTo>
                <a:cubicBezTo>
                  <a:pt x="5086" y="4902"/>
                  <a:pt x="5760" y="3891"/>
                  <a:pt x="5760" y="2771"/>
                </a:cubicBezTo>
                <a:cubicBezTo>
                  <a:pt x="5760" y="1240"/>
                  <a:pt x="4520" y="0"/>
                  <a:pt x="2990"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0"/>
          <p:cNvSpPr/>
          <p:nvPr/>
        </p:nvSpPr>
        <p:spPr>
          <a:xfrm>
            <a:off x="4521523" y="4877659"/>
            <a:ext cx="68983" cy="130432"/>
          </a:xfrm>
          <a:custGeom>
            <a:avLst/>
            <a:gdLst/>
            <a:ahLst/>
            <a:cxnLst/>
            <a:rect l="l" t="t" r="r" b="b"/>
            <a:pathLst>
              <a:path w="4249" h="8034" extrusionOk="0">
                <a:moveTo>
                  <a:pt x="2125" y="0"/>
                </a:moveTo>
                <a:cubicBezTo>
                  <a:pt x="980" y="0"/>
                  <a:pt x="52" y="367"/>
                  <a:pt x="6" y="826"/>
                </a:cubicBezTo>
                <a:lnTo>
                  <a:pt x="1" y="826"/>
                </a:lnTo>
                <a:lnTo>
                  <a:pt x="1" y="8033"/>
                </a:lnTo>
                <a:lnTo>
                  <a:pt x="4249" y="8033"/>
                </a:lnTo>
                <a:lnTo>
                  <a:pt x="4249" y="826"/>
                </a:lnTo>
                <a:lnTo>
                  <a:pt x="4244" y="826"/>
                </a:lnTo>
                <a:cubicBezTo>
                  <a:pt x="4198" y="367"/>
                  <a:pt x="3268" y="0"/>
                  <a:pt x="212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0"/>
          <p:cNvSpPr/>
          <p:nvPr/>
        </p:nvSpPr>
        <p:spPr>
          <a:xfrm>
            <a:off x="4551672" y="4827817"/>
            <a:ext cx="8669" cy="205633"/>
          </a:xfrm>
          <a:custGeom>
            <a:avLst/>
            <a:gdLst/>
            <a:ahLst/>
            <a:cxnLst/>
            <a:rect l="l" t="t" r="r" b="b"/>
            <a:pathLst>
              <a:path w="534" h="12666" extrusionOk="0">
                <a:moveTo>
                  <a:pt x="0" y="0"/>
                </a:moveTo>
                <a:lnTo>
                  <a:pt x="0" y="12666"/>
                </a:lnTo>
                <a:lnTo>
                  <a:pt x="534" y="12666"/>
                </a:lnTo>
                <a:lnTo>
                  <a:pt x="534"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0"/>
          <p:cNvSpPr/>
          <p:nvPr/>
        </p:nvSpPr>
        <p:spPr>
          <a:xfrm>
            <a:off x="4521523" y="4906248"/>
            <a:ext cx="68983" cy="6478"/>
          </a:xfrm>
          <a:custGeom>
            <a:avLst/>
            <a:gdLst/>
            <a:ahLst/>
            <a:cxnLst/>
            <a:rect l="l" t="t" r="r" b="b"/>
            <a:pathLst>
              <a:path w="4249" h="399" extrusionOk="0">
                <a:moveTo>
                  <a:pt x="1" y="1"/>
                </a:moveTo>
                <a:lnTo>
                  <a:pt x="1" y="399"/>
                </a:lnTo>
                <a:lnTo>
                  <a:pt x="4249" y="399"/>
                </a:lnTo>
                <a:lnTo>
                  <a:pt x="4249"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0"/>
          <p:cNvSpPr/>
          <p:nvPr/>
        </p:nvSpPr>
        <p:spPr>
          <a:xfrm>
            <a:off x="4521523" y="4939644"/>
            <a:ext cx="68983" cy="6478"/>
          </a:xfrm>
          <a:custGeom>
            <a:avLst/>
            <a:gdLst/>
            <a:ahLst/>
            <a:cxnLst/>
            <a:rect l="l" t="t" r="r" b="b"/>
            <a:pathLst>
              <a:path w="4249" h="399" extrusionOk="0">
                <a:moveTo>
                  <a:pt x="1" y="1"/>
                </a:moveTo>
                <a:lnTo>
                  <a:pt x="1" y="399"/>
                </a:lnTo>
                <a:lnTo>
                  <a:pt x="4249" y="399"/>
                </a:lnTo>
                <a:lnTo>
                  <a:pt x="4249"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0"/>
          <p:cNvSpPr/>
          <p:nvPr/>
        </p:nvSpPr>
        <p:spPr>
          <a:xfrm>
            <a:off x="4521523" y="4973023"/>
            <a:ext cx="68983" cy="6494"/>
          </a:xfrm>
          <a:custGeom>
            <a:avLst/>
            <a:gdLst/>
            <a:ahLst/>
            <a:cxnLst/>
            <a:rect l="l" t="t" r="r" b="b"/>
            <a:pathLst>
              <a:path w="4249" h="400" extrusionOk="0">
                <a:moveTo>
                  <a:pt x="1" y="0"/>
                </a:moveTo>
                <a:lnTo>
                  <a:pt x="1" y="400"/>
                </a:lnTo>
                <a:lnTo>
                  <a:pt x="4249" y="400"/>
                </a:lnTo>
                <a:lnTo>
                  <a:pt x="4249"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0"/>
          <p:cNvSpPr/>
          <p:nvPr/>
        </p:nvSpPr>
        <p:spPr>
          <a:xfrm>
            <a:off x="4521523" y="5006451"/>
            <a:ext cx="68983" cy="6478"/>
          </a:xfrm>
          <a:custGeom>
            <a:avLst/>
            <a:gdLst/>
            <a:ahLst/>
            <a:cxnLst/>
            <a:rect l="l" t="t" r="r" b="b"/>
            <a:pathLst>
              <a:path w="4249" h="399" extrusionOk="0">
                <a:moveTo>
                  <a:pt x="1" y="0"/>
                </a:moveTo>
                <a:lnTo>
                  <a:pt x="1" y="398"/>
                </a:lnTo>
                <a:lnTo>
                  <a:pt x="4249" y="398"/>
                </a:lnTo>
                <a:lnTo>
                  <a:pt x="4249"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0"/>
          <p:cNvSpPr/>
          <p:nvPr/>
        </p:nvSpPr>
        <p:spPr>
          <a:xfrm>
            <a:off x="4767500" y="4877659"/>
            <a:ext cx="68983" cy="130432"/>
          </a:xfrm>
          <a:custGeom>
            <a:avLst/>
            <a:gdLst/>
            <a:ahLst/>
            <a:cxnLst/>
            <a:rect l="l" t="t" r="r" b="b"/>
            <a:pathLst>
              <a:path w="4249" h="8034" extrusionOk="0">
                <a:moveTo>
                  <a:pt x="2123" y="0"/>
                </a:moveTo>
                <a:cubicBezTo>
                  <a:pt x="979" y="0"/>
                  <a:pt x="49" y="367"/>
                  <a:pt x="4" y="826"/>
                </a:cubicBezTo>
                <a:lnTo>
                  <a:pt x="0" y="826"/>
                </a:lnTo>
                <a:lnTo>
                  <a:pt x="0" y="8033"/>
                </a:lnTo>
                <a:lnTo>
                  <a:pt x="4248" y="8033"/>
                </a:lnTo>
                <a:lnTo>
                  <a:pt x="4248" y="826"/>
                </a:lnTo>
                <a:lnTo>
                  <a:pt x="4243" y="826"/>
                </a:lnTo>
                <a:cubicBezTo>
                  <a:pt x="4196" y="367"/>
                  <a:pt x="3267" y="0"/>
                  <a:pt x="212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0"/>
          <p:cNvSpPr/>
          <p:nvPr/>
        </p:nvSpPr>
        <p:spPr>
          <a:xfrm>
            <a:off x="4797632" y="4822346"/>
            <a:ext cx="8686" cy="205649"/>
          </a:xfrm>
          <a:custGeom>
            <a:avLst/>
            <a:gdLst/>
            <a:ahLst/>
            <a:cxnLst/>
            <a:rect l="l" t="t" r="r" b="b"/>
            <a:pathLst>
              <a:path w="535" h="12667" extrusionOk="0">
                <a:moveTo>
                  <a:pt x="1" y="1"/>
                </a:moveTo>
                <a:lnTo>
                  <a:pt x="1" y="12666"/>
                </a:lnTo>
                <a:lnTo>
                  <a:pt x="534" y="12666"/>
                </a:lnTo>
                <a:lnTo>
                  <a:pt x="534"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0"/>
          <p:cNvSpPr/>
          <p:nvPr/>
        </p:nvSpPr>
        <p:spPr>
          <a:xfrm>
            <a:off x="4767500" y="4906248"/>
            <a:ext cx="68950" cy="6478"/>
          </a:xfrm>
          <a:custGeom>
            <a:avLst/>
            <a:gdLst/>
            <a:ahLst/>
            <a:cxnLst/>
            <a:rect l="l" t="t" r="r" b="b"/>
            <a:pathLst>
              <a:path w="4247" h="399" extrusionOk="0">
                <a:moveTo>
                  <a:pt x="0" y="1"/>
                </a:moveTo>
                <a:lnTo>
                  <a:pt x="0" y="399"/>
                </a:lnTo>
                <a:lnTo>
                  <a:pt x="4247" y="399"/>
                </a:lnTo>
                <a:lnTo>
                  <a:pt x="4247"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0"/>
          <p:cNvSpPr/>
          <p:nvPr/>
        </p:nvSpPr>
        <p:spPr>
          <a:xfrm>
            <a:off x="4767500" y="4939644"/>
            <a:ext cx="68950" cy="6478"/>
          </a:xfrm>
          <a:custGeom>
            <a:avLst/>
            <a:gdLst/>
            <a:ahLst/>
            <a:cxnLst/>
            <a:rect l="l" t="t" r="r" b="b"/>
            <a:pathLst>
              <a:path w="4247" h="399" extrusionOk="0">
                <a:moveTo>
                  <a:pt x="0" y="1"/>
                </a:moveTo>
                <a:lnTo>
                  <a:pt x="0" y="399"/>
                </a:lnTo>
                <a:lnTo>
                  <a:pt x="4247" y="399"/>
                </a:lnTo>
                <a:lnTo>
                  <a:pt x="4247"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0"/>
          <p:cNvSpPr/>
          <p:nvPr/>
        </p:nvSpPr>
        <p:spPr>
          <a:xfrm>
            <a:off x="4767500" y="4973023"/>
            <a:ext cx="68950" cy="6494"/>
          </a:xfrm>
          <a:custGeom>
            <a:avLst/>
            <a:gdLst/>
            <a:ahLst/>
            <a:cxnLst/>
            <a:rect l="l" t="t" r="r" b="b"/>
            <a:pathLst>
              <a:path w="4247" h="400" extrusionOk="0">
                <a:moveTo>
                  <a:pt x="0" y="0"/>
                </a:moveTo>
                <a:lnTo>
                  <a:pt x="0" y="400"/>
                </a:lnTo>
                <a:lnTo>
                  <a:pt x="4247" y="400"/>
                </a:lnTo>
                <a:lnTo>
                  <a:pt x="4247"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0"/>
          <p:cNvSpPr/>
          <p:nvPr/>
        </p:nvSpPr>
        <p:spPr>
          <a:xfrm>
            <a:off x="4767500" y="5006451"/>
            <a:ext cx="68950" cy="6478"/>
          </a:xfrm>
          <a:custGeom>
            <a:avLst/>
            <a:gdLst/>
            <a:ahLst/>
            <a:cxnLst/>
            <a:rect l="l" t="t" r="r" b="b"/>
            <a:pathLst>
              <a:path w="4247" h="399" extrusionOk="0">
                <a:moveTo>
                  <a:pt x="0" y="0"/>
                </a:moveTo>
                <a:lnTo>
                  <a:pt x="0" y="398"/>
                </a:lnTo>
                <a:lnTo>
                  <a:pt x="4247" y="398"/>
                </a:lnTo>
                <a:lnTo>
                  <a:pt x="4247"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0"/>
          <p:cNvSpPr/>
          <p:nvPr/>
        </p:nvSpPr>
        <p:spPr>
          <a:xfrm>
            <a:off x="5292751" y="5037898"/>
            <a:ext cx="919485" cy="39240"/>
          </a:xfrm>
          <a:custGeom>
            <a:avLst/>
            <a:gdLst/>
            <a:ahLst/>
            <a:cxnLst/>
            <a:rect l="l" t="t" r="r" b="b"/>
            <a:pathLst>
              <a:path w="56636" h="2417" extrusionOk="0">
                <a:moveTo>
                  <a:pt x="0" y="0"/>
                </a:moveTo>
                <a:lnTo>
                  <a:pt x="0" y="2417"/>
                </a:lnTo>
                <a:lnTo>
                  <a:pt x="56636" y="2417"/>
                </a:lnTo>
                <a:lnTo>
                  <a:pt x="56636" y="0"/>
                </a:lnTo>
                <a:close/>
              </a:path>
            </a:pathLst>
          </a:custGeom>
          <a:solidFill>
            <a:srgbClr val="E2A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0"/>
          <p:cNvSpPr/>
          <p:nvPr/>
        </p:nvSpPr>
        <p:spPr>
          <a:xfrm>
            <a:off x="5110594" y="4441392"/>
            <a:ext cx="439546" cy="635746"/>
          </a:xfrm>
          <a:custGeom>
            <a:avLst/>
            <a:gdLst/>
            <a:ahLst/>
            <a:cxnLst/>
            <a:rect l="l" t="t" r="r" b="b"/>
            <a:pathLst>
              <a:path w="27074" h="39159" extrusionOk="0">
                <a:moveTo>
                  <a:pt x="13536" y="1"/>
                </a:moveTo>
                <a:lnTo>
                  <a:pt x="1" y="12086"/>
                </a:lnTo>
                <a:lnTo>
                  <a:pt x="1" y="39159"/>
                </a:lnTo>
                <a:lnTo>
                  <a:pt x="27073" y="39159"/>
                </a:lnTo>
                <a:lnTo>
                  <a:pt x="27073" y="12086"/>
                </a:lnTo>
                <a:lnTo>
                  <a:pt x="135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0"/>
          <p:cNvSpPr/>
          <p:nvPr/>
        </p:nvSpPr>
        <p:spPr>
          <a:xfrm>
            <a:off x="5110594" y="5044067"/>
            <a:ext cx="439546" cy="33071"/>
          </a:xfrm>
          <a:custGeom>
            <a:avLst/>
            <a:gdLst/>
            <a:ahLst/>
            <a:cxnLst/>
            <a:rect l="l" t="t" r="r" b="b"/>
            <a:pathLst>
              <a:path w="27074" h="2037" extrusionOk="0">
                <a:moveTo>
                  <a:pt x="1" y="1"/>
                </a:moveTo>
                <a:lnTo>
                  <a:pt x="1" y="2037"/>
                </a:lnTo>
                <a:lnTo>
                  <a:pt x="27073" y="2037"/>
                </a:lnTo>
                <a:lnTo>
                  <a:pt x="27073" y="1"/>
                </a:ln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0"/>
          <p:cNvSpPr/>
          <p:nvPr/>
        </p:nvSpPr>
        <p:spPr>
          <a:xfrm>
            <a:off x="5250231" y="4804114"/>
            <a:ext cx="160288" cy="273024"/>
          </a:xfrm>
          <a:custGeom>
            <a:avLst/>
            <a:gdLst/>
            <a:ahLst/>
            <a:cxnLst/>
            <a:rect l="l" t="t" r="r" b="b"/>
            <a:pathLst>
              <a:path w="9873" h="16817" extrusionOk="0">
                <a:moveTo>
                  <a:pt x="2239" y="0"/>
                </a:moveTo>
                <a:cubicBezTo>
                  <a:pt x="1002" y="0"/>
                  <a:pt x="0" y="1002"/>
                  <a:pt x="0" y="2239"/>
                </a:cubicBezTo>
                <a:lnTo>
                  <a:pt x="0" y="16817"/>
                </a:lnTo>
                <a:lnTo>
                  <a:pt x="9872" y="16817"/>
                </a:lnTo>
                <a:lnTo>
                  <a:pt x="9872" y="2239"/>
                </a:lnTo>
                <a:cubicBezTo>
                  <a:pt x="9872" y="1002"/>
                  <a:pt x="8870" y="0"/>
                  <a:pt x="763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0"/>
          <p:cNvSpPr/>
          <p:nvPr/>
        </p:nvSpPr>
        <p:spPr>
          <a:xfrm>
            <a:off x="5039939" y="4430255"/>
            <a:ext cx="576602" cy="274274"/>
          </a:xfrm>
          <a:custGeom>
            <a:avLst/>
            <a:gdLst/>
            <a:ahLst/>
            <a:cxnLst/>
            <a:rect l="l" t="t" r="r" b="b"/>
            <a:pathLst>
              <a:path w="35516" h="16894" extrusionOk="0">
                <a:moveTo>
                  <a:pt x="17897" y="0"/>
                </a:moveTo>
                <a:cubicBezTo>
                  <a:pt x="17270" y="0"/>
                  <a:pt x="16644" y="225"/>
                  <a:pt x="16148" y="676"/>
                </a:cubicBezTo>
                <a:lnTo>
                  <a:pt x="483" y="14844"/>
                </a:lnTo>
                <a:cubicBezTo>
                  <a:pt x="122" y="15169"/>
                  <a:pt x="1" y="15686"/>
                  <a:pt x="175" y="16138"/>
                </a:cubicBezTo>
                <a:cubicBezTo>
                  <a:pt x="349" y="16593"/>
                  <a:pt x="786" y="16894"/>
                  <a:pt x="1274" y="16894"/>
                </a:cubicBezTo>
                <a:cubicBezTo>
                  <a:pt x="1565" y="16894"/>
                  <a:pt x="1846" y="16785"/>
                  <a:pt x="2063" y="16587"/>
                </a:cubicBezTo>
                <a:lnTo>
                  <a:pt x="17728" y="2420"/>
                </a:lnTo>
                <a:cubicBezTo>
                  <a:pt x="17776" y="2375"/>
                  <a:pt x="17836" y="2353"/>
                  <a:pt x="17897" y="2353"/>
                </a:cubicBezTo>
                <a:cubicBezTo>
                  <a:pt x="17958" y="2353"/>
                  <a:pt x="18018" y="2375"/>
                  <a:pt x="18066" y="2418"/>
                </a:cubicBezTo>
                <a:lnTo>
                  <a:pt x="33442" y="16052"/>
                </a:lnTo>
                <a:cubicBezTo>
                  <a:pt x="33664" y="16241"/>
                  <a:pt x="33936" y="16334"/>
                  <a:pt x="34207" y="16334"/>
                </a:cubicBezTo>
                <a:cubicBezTo>
                  <a:pt x="34533" y="16334"/>
                  <a:pt x="34856" y="16200"/>
                  <a:pt x="35089" y="15937"/>
                </a:cubicBezTo>
                <a:cubicBezTo>
                  <a:pt x="35515" y="15457"/>
                  <a:pt x="35476" y="14724"/>
                  <a:pt x="35004" y="14291"/>
                </a:cubicBezTo>
                <a:lnTo>
                  <a:pt x="19628" y="658"/>
                </a:lnTo>
                <a:cubicBezTo>
                  <a:pt x="19134" y="219"/>
                  <a:pt x="18515" y="0"/>
                  <a:pt x="17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0"/>
          <p:cNvSpPr/>
          <p:nvPr/>
        </p:nvSpPr>
        <p:spPr>
          <a:xfrm>
            <a:off x="2608618" y="4982456"/>
            <a:ext cx="4285602" cy="279729"/>
          </a:xfrm>
          <a:custGeom>
            <a:avLst/>
            <a:gdLst/>
            <a:ahLst/>
            <a:cxnLst/>
            <a:rect l="l" t="t" r="r" b="b"/>
            <a:pathLst>
              <a:path w="263973" h="17230" extrusionOk="0">
                <a:moveTo>
                  <a:pt x="11995" y="0"/>
                </a:moveTo>
                <a:cubicBezTo>
                  <a:pt x="5371" y="0"/>
                  <a:pt x="1" y="7715"/>
                  <a:pt x="1" y="17229"/>
                </a:cubicBezTo>
                <a:lnTo>
                  <a:pt x="263972" y="17229"/>
                </a:lnTo>
                <a:cubicBezTo>
                  <a:pt x="263972" y="7715"/>
                  <a:pt x="258602" y="0"/>
                  <a:pt x="2519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0"/>
          <p:cNvSpPr/>
          <p:nvPr/>
        </p:nvSpPr>
        <p:spPr>
          <a:xfrm>
            <a:off x="2249581" y="4283555"/>
            <a:ext cx="499113" cy="646234"/>
          </a:xfrm>
          <a:custGeom>
            <a:avLst/>
            <a:gdLst/>
            <a:ahLst/>
            <a:cxnLst/>
            <a:rect l="l" t="t" r="r" b="b"/>
            <a:pathLst>
              <a:path w="30743" h="39805" extrusionOk="0">
                <a:moveTo>
                  <a:pt x="15545" y="0"/>
                </a:moveTo>
                <a:cubicBezTo>
                  <a:pt x="14946" y="0"/>
                  <a:pt x="14339" y="33"/>
                  <a:pt x="13727" y="99"/>
                </a:cubicBezTo>
                <a:cubicBezTo>
                  <a:pt x="6771" y="851"/>
                  <a:pt x="1243" y="6003"/>
                  <a:pt x="461" y="12465"/>
                </a:cubicBezTo>
                <a:cubicBezTo>
                  <a:pt x="1" y="16273"/>
                  <a:pt x="1172" y="19816"/>
                  <a:pt x="3407" y="22571"/>
                </a:cubicBezTo>
                <a:cubicBezTo>
                  <a:pt x="5174" y="24750"/>
                  <a:pt x="6010" y="27434"/>
                  <a:pt x="5838" y="30155"/>
                </a:cubicBezTo>
                <a:cubicBezTo>
                  <a:pt x="5825" y="30349"/>
                  <a:pt x="5820" y="30543"/>
                  <a:pt x="5822" y="30740"/>
                </a:cubicBezTo>
                <a:cubicBezTo>
                  <a:pt x="5847" y="35714"/>
                  <a:pt x="10162" y="39736"/>
                  <a:pt x="15495" y="39803"/>
                </a:cubicBezTo>
                <a:cubicBezTo>
                  <a:pt x="15538" y="39804"/>
                  <a:pt x="15581" y="39804"/>
                  <a:pt x="15624" y="39804"/>
                </a:cubicBezTo>
                <a:cubicBezTo>
                  <a:pt x="20909" y="39804"/>
                  <a:pt x="25308" y="35836"/>
                  <a:pt x="25430" y="30912"/>
                </a:cubicBezTo>
                <a:cubicBezTo>
                  <a:pt x="25443" y="30462"/>
                  <a:pt x="25418" y="30009"/>
                  <a:pt x="25358" y="29562"/>
                </a:cubicBezTo>
                <a:cubicBezTo>
                  <a:pt x="25036" y="27154"/>
                  <a:pt x="25828" y="24748"/>
                  <a:pt x="27450" y="22848"/>
                </a:cubicBezTo>
                <a:cubicBezTo>
                  <a:pt x="29516" y="20428"/>
                  <a:pt x="30742" y="17363"/>
                  <a:pt x="30725" y="14036"/>
                </a:cubicBezTo>
                <a:cubicBezTo>
                  <a:pt x="30685" y="6271"/>
                  <a:pt x="23895" y="0"/>
                  <a:pt x="15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0"/>
          <p:cNvSpPr/>
          <p:nvPr/>
        </p:nvSpPr>
        <p:spPr>
          <a:xfrm>
            <a:off x="2403684" y="4532129"/>
            <a:ext cx="199690" cy="609640"/>
          </a:xfrm>
          <a:custGeom>
            <a:avLst/>
            <a:gdLst/>
            <a:ahLst/>
            <a:cxnLst/>
            <a:rect l="l" t="t" r="r" b="b"/>
            <a:pathLst>
              <a:path w="12300" h="37551" extrusionOk="0">
                <a:moveTo>
                  <a:pt x="5994" y="0"/>
                </a:moveTo>
                <a:cubicBezTo>
                  <a:pt x="5993" y="0"/>
                  <a:pt x="5992" y="0"/>
                  <a:pt x="5991" y="0"/>
                </a:cubicBezTo>
                <a:cubicBezTo>
                  <a:pt x="5541" y="2"/>
                  <a:pt x="5179" y="368"/>
                  <a:pt x="5180" y="817"/>
                </a:cubicBezTo>
                <a:lnTo>
                  <a:pt x="5216" y="8213"/>
                </a:lnTo>
                <a:lnTo>
                  <a:pt x="1579" y="3260"/>
                </a:lnTo>
                <a:cubicBezTo>
                  <a:pt x="1419" y="3044"/>
                  <a:pt x="1173" y="2929"/>
                  <a:pt x="923" y="2929"/>
                </a:cubicBezTo>
                <a:cubicBezTo>
                  <a:pt x="755" y="2929"/>
                  <a:pt x="586" y="2981"/>
                  <a:pt x="441" y="3088"/>
                </a:cubicBezTo>
                <a:cubicBezTo>
                  <a:pt x="80" y="3354"/>
                  <a:pt x="0" y="3863"/>
                  <a:pt x="268" y="4224"/>
                </a:cubicBezTo>
                <a:lnTo>
                  <a:pt x="4946" y="10594"/>
                </a:lnTo>
                <a:cubicBezTo>
                  <a:pt x="5020" y="10695"/>
                  <a:pt x="5117" y="10776"/>
                  <a:pt x="5228" y="10834"/>
                </a:cubicBezTo>
                <a:lnTo>
                  <a:pt x="5349" y="36742"/>
                </a:lnTo>
                <a:cubicBezTo>
                  <a:pt x="5351" y="37189"/>
                  <a:pt x="5714" y="37550"/>
                  <a:pt x="6160" y="37550"/>
                </a:cubicBezTo>
                <a:cubicBezTo>
                  <a:pt x="6162" y="37550"/>
                  <a:pt x="6165" y="37550"/>
                  <a:pt x="6167" y="37550"/>
                </a:cubicBezTo>
                <a:cubicBezTo>
                  <a:pt x="6616" y="37549"/>
                  <a:pt x="6977" y="37182"/>
                  <a:pt x="6975" y="36733"/>
                </a:cubicBezTo>
                <a:lnTo>
                  <a:pt x="6884" y="17086"/>
                </a:lnTo>
                <a:lnTo>
                  <a:pt x="12039" y="10897"/>
                </a:lnTo>
                <a:cubicBezTo>
                  <a:pt x="12299" y="10550"/>
                  <a:pt x="12243" y="10060"/>
                  <a:pt x="11908" y="9782"/>
                </a:cubicBezTo>
                <a:cubicBezTo>
                  <a:pt x="11757" y="9656"/>
                  <a:pt x="11572" y="9593"/>
                  <a:pt x="11388" y="9593"/>
                </a:cubicBezTo>
                <a:cubicBezTo>
                  <a:pt x="11168" y="9593"/>
                  <a:pt x="10949" y="9682"/>
                  <a:pt x="10788" y="9856"/>
                </a:cubicBezTo>
                <a:lnTo>
                  <a:pt x="6871" y="14559"/>
                </a:lnTo>
                <a:lnTo>
                  <a:pt x="6808" y="808"/>
                </a:lnTo>
                <a:cubicBezTo>
                  <a:pt x="6804" y="360"/>
                  <a:pt x="6441" y="0"/>
                  <a:pt x="599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0"/>
          <p:cNvSpPr/>
          <p:nvPr/>
        </p:nvSpPr>
        <p:spPr>
          <a:xfrm>
            <a:off x="2549052" y="3946062"/>
            <a:ext cx="603098" cy="781033"/>
          </a:xfrm>
          <a:custGeom>
            <a:avLst/>
            <a:gdLst/>
            <a:ahLst/>
            <a:cxnLst/>
            <a:rect l="l" t="t" r="r" b="b"/>
            <a:pathLst>
              <a:path w="37148" h="48108" extrusionOk="0">
                <a:moveTo>
                  <a:pt x="18346" y="1"/>
                </a:moveTo>
                <a:cubicBezTo>
                  <a:pt x="8214" y="1"/>
                  <a:pt x="1" y="7630"/>
                  <a:pt x="1" y="17042"/>
                </a:cubicBezTo>
                <a:cubicBezTo>
                  <a:pt x="1" y="21063"/>
                  <a:pt x="1501" y="24760"/>
                  <a:pt x="4011" y="27675"/>
                </a:cubicBezTo>
                <a:cubicBezTo>
                  <a:pt x="5984" y="29965"/>
                  <a:pt x="6958" y="32869"/>
                  <a:pt x="6581" y="35780"/>
                </a:cubicBezTo>
                <a:cubicBezTo>
                  <a:pt x="6512" y="36321"/>
                  <a:pt x="6486" y="36869"/>
                  <a:pt x="6502" y="37415"/>
                </a:cubicBezTo>
                <a:cubicBezTo>
                  <a:pt x="6681" y="43345"/>
                  <a:pt x="11991" y="48107"/>
                  <a:pt x="18356" y="48107"/>
                </a:cubicBezTo>
                <a:cubicBezTo>
                  <a:pt x="18425" y="48107"/>
                  <a:pt x="18495" y="48107"/>
                  <a:pt x="18565" y="48106"/>
                </a:cubicBezTo>
                <a:cubicBezTo>
                  <a:pt x="25011" y="47998"/>
                  <a:pt x="30201" y="43112"/>
                  <a:pt x="30201" y="37099"/>
                </a:cubicBezTo>
                <a:cubicBezTo>
                  <a:pt x="30201" y="36862"/>
                  <a:pt x="30193" y="36627"/>
                  <a:pt x="30177" y="36393"/>
                </a:cubicBezTo>
                <a:cubicBezTo>
                  <a:pt x="29951" y="33105"/>
                  <a:pt x="30948" y="29859"/>
                  <a:pt x="33069" y="27217"/>
                </a:cubicBezTo>
                <a:cubicBezTo>
                  <a:pt x="35753" y="23872"/>
                  <a:pt x="37148" y="19585"/>
                  <a:pt x="36567" y="14985"/>
                </a:cubicBezTo>
                <a:cubicBezTo>
                  <a:pt x="35584" y="7181"/>
                  <a:pt x="28870" y="983"/>
                  <a:pt x="20460" y="111"/>
                </a:cubicBezTo>
                <a:cubicBezTo>
                  <a:pt x="19747" y="37"/>
                  <a:pt x="19042" y="1"/>
                  <a:pt x="183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0"/>
          <p:cNvSpPr/>
          <p:nvPr/>
        </p:nvSpPr>
        <p:spPr>
          <a:xfrm>
            <a:off x="2730770" y="4244835"/>
            <a:ext cx="235667" cy="896935"/>
          </a:xfrm>
          <a:custGeom>
            <a:avLst/>
            <a:gdLst/>
            <a:ahLst/>
            <a:cxnLst/>
            <a:rect l="l" t="t" r="r" b="b"/>
            <a:pathLst>
              <a:path w="14516" h="55247" extrusionOk="0">
                <a:moveTo>
                  <a:pt x="7243" y="0"/>
                </a:moveTo>
                <a:cubicBezTo>
                  <a:pt x="6873" y="0"/>
                  <a:pt x="6572" y="302"/>
                  <a:pt x="6572" y="672"/>
                </a:cubicBezTo>
                <a:lnTo>
                  <a:pt x="6572" y="10540"/>
                </a:lnTo>
                <a:lnTo>
                  <a:pt x="1663" y="3789"/>
                </a:lnTo>
                <a:cubicBezTo>
                  <a:pt x="1532" y="3609"/>
                  <a:pt x="1327" y="3513"/>
                  <a:pt x="1119" y="3513"/>
                </a:cubicBezTo>
                <a:cubicBezTo>
                  <a:pt x="982" y="3513"/>
                  <a:pt x="844" y="3554"/>
                  <a:pt x="725" y="3641"/>
                </a:cubicBezTo>
                <a:cubicBezTo>
                  <a:pt x="425" y="3859"/>
                  <a:pt x="358" y="4279"/>
                  <a:pt x="577" y="4578"/>
                </a:cubicBezTo>
                <a:lnTo>
                  <a:pt x="6195" y="12305"/>
                </a:lnTo>
                <a:cubicBezTo>
                  <a:pt x="6289" y="12430"/>
                  <a:pt x="6421" y="12518"/>
                  <a:pt x="6572" y="12555"/>
                </a:cubicBezTo>
                <a:lnTo>
                  <a:pt x="6572" y="18145"/>
                </a:lnTo>
                <a:lnTo>
                  <a:pt x="1262" y="11829"/>
                </a:lnTo>
                <a:cubicBezTo>
                  <a:pt x="1129" y="11674"/>
                  <a:pt x="941" y="11595"/>
                  <a:pt x="752" y="11595"/>
                </a:cubicBezTo>
                <a:cubicBezTo>
                  <a:pt x="599" y="11595"/>
                  <a:pt x="445" y="11646"/>
                  <a:pt x="320" y="11752"/>
                </a:cubicBezTo>
                <a:cubicBezTo>
                  <a:pt x="40" y="11990"/>
                  <a:pt x="1" y="12409"/>
                  <a:pt x="233" y="12692"/>
                </a:cubicBezTo>
                <a:lnTo>
                  <a:pt x="6572" y="20231"/>
                </a:lnTo>
                <a:lnTo>
                  <a:pt x="6572" y="54575"/>
                </a:lnTo>
                <a:cubicBezTo>
                  <a:pt x="6572" y="54947"/>
                  <a:pt x="6873" y="55246"/>
                  <a:pt x="7245" y="55246"/>
                </a:cubicBezTo>
                <a:lnTo>
                  <a:pt x="7266" y="55246"/>
                </a:lnTo>
                <a:cubicBezTo>
                  <a:pt x="7636" y="55246"/>
                  <a:pt x="7937" y="54947"/>
                  <a:pt x="7937" y="54575"/>
                </a:cubicBezTo>
                <a:lnTo>
                  <a:pt x="7937" y="20231"/>
                </a:lnTo>
                <a:lnTo>
                  <a:pt x="14276" y="12692"/>
                </a:lnTo>
                <a:cubicBezTo>
                  <a:pt x="14515" y="12409"/>
                  <a:pt x="14478" y="11986"/>
                  <a:pt x="14195" y="11746"/>
                </a:cubicBezTo>
                <a:cubicBezTo>
                  <a:pt x="14069" y="11640"/>
                  <a:pt x="13916" y="11588"/>
                  <a:pt x="13763" y="11588"/>
                </a:cubicBezTo>
                <a:cubicBezTo>
                  <a:pt x="13571" y="11588"/>
                  <a:pt x="13381" y="11670"/>
                  <a:pt x="13247" y="11829"/>
                </a:cubicBezTo>
                <a:lnTo>
                  <a:pt x="7937" y="18145"/>
                </a:lnTo>
                <a:lnTo>
                  <a:pt x="7937" y="12555"/>
                </a:lnTo>
                <a:cubicBezTo>
                  <a:pt x="8087" y="12518"/>
                  <a:pt x="8221" y="12430"/>
                  <a:pt x="8312" y="12305"/>
                </a:cubicBezTo>
                <a:lnTo>
                  <a:pt x="13932" y="4578"/>
                </a:lnTo>
                <a:cubicBezTo>
                  <a:pt x="14146" y="4279"/>
                  <a:pt x="14077" y="3863"/>
                  <a:pt x="13779" y="3646"/>
                </a:cubicBezTo>
                <a:cubicBezTo>
                  <a:pt x="13660" y="3560"/>
                  <a:pt x="13522" y="3518"/>
                  <a:pt x="13385" y="3518"/>
                </a:cubicBezTo>
                <a:cubicBezTo>
                  <a:pt x="13180" y="3518"/>
                  <a:pt x="12978" y="3612"/>
                  <a:pt x="12846" y="3789"/>
                </a:cubicBezTo>
                <a:lnTo>
                  <a:pt x="7937" y="10540"/>
                </a:lnTo>
                <a:lnTo>
                  <a:pt x="7937" y="672"/>
                </a:lnTo>
                <a:cubicBezTo>
                  <a:pt x="7937" y="302"/>
                  <a:pt x="7636" y="0"/>
                  <a:pt x="7266"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0"/>
          <p:cNvSpPr/>
          <p:nvPr/>
        </p:nvSpPr>
        <p:spPr>
          <a:xfrm>
            <a:off x="2723254" y="5155943"/>
            <a:ext cx="3958044" cy="212467"/>
          </a:xfrm>
          <a:custGeom>
            <a:avLst/>
            <a:gdLst/>
            <a:ahLst/>
            <a:cxnLst/>
            <a:rect l="l" t="t" r="r" b="b"/>
            <a:pathLst>
              <a:path w="243797" h="13087" extrusionOk="0">
                <a:moveTo>
                  <a:pt x="8414" y="0"/>
                </a:moveTo>
                <a:cubicBezTo>
                  <a:pt x="3768" y="0"/>
                  <a:pt x="1" y="5860"/>
                  <a:pt x="1" y="13086"/>
                </a:cubicBezTo>
                <a:lnTo>
                  <a:pt x="243797" y="13086"/>
                </a:lnTo>
                <a:cubicBezTo>
                  <a:pt x="243797" y="5860"/>
                  <a:pt x="240029" y="0"/>
                  <a:pt x="2353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0"/>
          <p:cNvSpPr/>
          <p:nvPr/>
        </p:nvSpPr>
        <p:spPr>
          <a:xfrm>
            <a:off x="3252515" y="4475842"/>
            <a:ext cx="393618" cy="509665"/>
          </a:xfrm>
          <a:custGeom>
            <a:avLst/>
            <a:gdLst/>
            <a:ahLst/>
            <a:cxnLst/>
            <a:rect l="l" t="t" r="r" b="b"/>
            <a:pathLst>
              <a:path w="24245" h="31393" extrusionOk="0">
                <a:moveTo>
                  <a:pt x="12260" y="0"/>
                </a:moveTo>
                <a:cubicBezTo>
                  <a:pt x="11787" y="0"/>
                  <a:pt x="11307" y="26"/>
                  <a:pt x="10823" y="78"/>
                </a:cubicBezTo>
                <a:cubicBezTo>
                  <a:pt x="5339" y="672"/>
                  <a:pt x="979" y="4735"/>
                  <a:pt x="363" y="9831"/>
                </a:cubicBezTo>
                <a:cubicBezTo>
                  <a:pt x="0" y="12834"/>
                  <a:pt x="923" y="15629"/>
                  <a:pt x="2686" y="17802"/>
                </a:cubicBezTo>
                <a:cubicBezTo>
                  <a:pt x="4079" y="19519"/>
                  <a:pt x="4738" y="21636"/>
                  <a:pt x="4602" y="23783"/>
                </a:cubicBezTo>
                <a:cubicBezTo>
                  <a:pt x="4593" y="23935"/>
                  <a:pt x="4588" y="24088"/>
                  <a:pt x="4590" y="24243"/>
                </a:cubicBezTo>
                <a:cubicBezTo>
                  <a:pt x="4609" y="28167"/>
                  <a:pt x="8012" y="31341"/>
                  <a:pt x="12218" y="31392"/>
                </a:cubicBezTo>
                <a:cubicBezTo>
                  <a:pt x="12252" y="31392"/>
                  <a:pt x="12285" y="31393"/>
                  <a:pt x="12319" y="31393"/>
                </a:cubicBezTo>
                <a:cubicBezTo>
                  <a:pt x="16489" y="31393"/>
                  <a:pt x="19958" y="28263"/>
                  <a:pt x="20056" y="24380"/>
                </a:cubicBezTo>
                <a:cubicBezTo>
                  <a:pt x="20065" y="24025"/>
                  <a:pt x="20045" y="23669"/>
                  <a:pt x="19998" y="23315"/>
                </a:cubicBezTo>
                <a:cubicBezTo>
                  <a:pt x="19742" y="21416"/>
                  <a:pt x="20369" y="19519"/>
                  <a:pt x="21648" y="18019"/>
                </a:cubicBezTo>
                <a:cubicBezTo>
                  <a:pt x="23275" y="16109"/>
                  <a:pt x="24244" y="13693"/>
                  <a:pt x="24230" y="11069"/>
                </a:cubicBezTo>
                <a:cubicBezTo>
                  <a:pt x="24199" y="4944"/>
                  <a:pt x="18846" y="0"/>
                  <a:pt x="12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0"/>
          <p:cNvSpPr/>
          <p:nvPr/>
        </p:nvSpPr>
        <p:spPr>
          <a:xfrm>
            <a:off x="3374001" y="4672059"/>
            <a:ext cx="157885" cy="480832"/>
          </a:xfrm>
          <a:custGeom>
            <a:avLst/>
            <a:gdLst/>
            <a:ahLst/>
            <a:cxnLst/>
            <a:rect l="l" t="t" r="r" b="b"/>
            <a:pathLst>
              <a:path w="9725" h="29617" extrusionOk="0">
                <a:moveTo>
                  <a:pt x="4728" y="1"/>
                </a:moveTo>
                <a:cubicBezTo>
                  <a:pt x="4727" y="1"/>
                  <a:pt x="4726" y="1"/>
                  <a:pt x="4724" y="1"/>
                </a:cubicBezTo>
                <a:cubicBezTo>
                  <a:pt x="4374" y="2"/>
                  <a:pt x="4090" y="284"/>
                  <a:pt x="4087" y="635"/>
                </a:cubicBezTo>
                <a:lnTo>
                  <a:pt x="4115" y="6466"/>
                </a:lnTo>
                <a:lnTo>
                  <a:pt x="1246" y="2562"/>
                </a:lnTo>
                <a:cubicBezTo>
                  <a:pt x="1120" y="2391"/>
                  <a:pt x="926" y="2300"/>
                  <a:pt x="728" y="2300"/>
                </a:cubicBezTo>
                <a:cubicBezTo>
                  <a:pt x="597" y="2300"/>
                  <a:pt x="464" y="2340"/>
                  <a:pt x="349" y="2424"/>
                </a:cubicBezTo>
                <a:cubicBezTo>
                  <a:pt x="64" y="2634"/>
                  <a:pt x="1" y="3035"/>
                  <a:pt x="212" y="3321"/>
                </a:cubicBezTo>
                <a:lnTo>
                  <a:pt x="3902" y="8344"/>
                </a:lnTo>
                <a:cubicBezTo>
                  <a:pt x="3960" y="8423"/>
                  <a:pt x="4036" y="8488"/>
                  <a:pt x="4124" y="8532"/>
                </a:cubicBezTo>
                <a:lnTo>
                  <a:pt x="4219" y="28967"/>
                </a:lnTo>
                <a:cubicBezTo>
                  <a:pt x="4214" y="29323"/>
                  <a:pt x="4503" y="29617"/>
                  <a:pt x="4860" y="29617"/>
                </a:cubicBezTo>
                <a:cubicBezTo>
                  <a:pt x="4861" y="29617"/>
                  <a:pt x="4863" y="29617"/>
                  <a:pt x="4864" y="29617"/>
                </a:cubicBezTo>
                <a:cubicBezTo>
                  <a:pt x="5223" y="29615"/>
                  <a:pt x="5510" y="29319"/>
                  <a:pt x="5501" y="28960"/>
                </a:cubicBezTo>
                <a:lnTo>
                  <a:pt x="5429" y="13466"/>
                </a:lnTo>
                <a:lnTo>
                  <a:pt x="9498" y="8583"/>
                </a:lnTo>
                <a:cubicBezTo>
                  <a:pt x="9725" y="8310"/>
                  <a:pt x="9688" y="7907"/>
                  <a:pt x="9415" y="7680"/>
                </a:cubicBezTo>
                <a:cubicBezTo>
                  <a:pt x="9295" y="7580"/>
                  <a:pt x="9149" y="7531"/>
                  <a:pt x="9004" y="7531"/>
                </a:cubicBezTo>
                <a:cubicBezTo>
                  <a:pt x="8821" y="7531"/>
                  <a:pt x="8638" y="7610"/>
                  <a:pt x="8511" y="7763"/>
                </a:cubicBezTo>
                <a:lnTo>
                  <a:pt x="5420" y="11472"/>
                </a:lnTo>
                <a:lnTo>
                  <a:pt x="5369" y="628"/>
                </a:lnTo>
                <a:cubicBezTo>
                  <a:pt x="5360" y="278"/>
                  <a:pt x="5077" y="1"/>
                  <a:pt x="4728"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0"/>
          <p:cNvSpPr/>
          <p:nvPr/>
        </p:nvSpPr>
        <p:spPr>
          <a:xfrm>
            <a:off x="4918015" y="4500341"/>
            <a:ext cx="376084" cy="486969"/>
          </a:xfrm>
          <a:custGeom>
            <a:avLst/>
            <a:gdLst/>
            <a:ahLst/>
            <a:cxnLst/>
            <a:rect l="l" t="t" r="r" b="b"/>
            <a:pathLst>
              <a:path w="23165" h="29995" extrusionOk="0">
                <a:moveTo>
                  <a:pt x="11452" y="1"/>
                </a:moveTo>
                <a:cubicBezTo>
                  <a:pt x="5159" y="1"/>
                  <a:pt x="44" y="4724"/>
                  <a:pt x="15" y="10576"/>
                </a:cubicBezTo>
                <a:cubicBezTo>
                  <a:pt x="1" y="13084"/>
                  <a:pt x="925" y="15393"/>
                  <a:pt x="2480" y="17216"/>
                </a:cubicBezTo>
                <a:cubicBezTo>
                  <a:pt x="3703" y="18650"/>
                  <a:pt x="4302" y="20462"/>
                  <a:pt x="4059" y="22276"/>
                </a:cubicBezTo>
                <a:cubicBezTo>
                  <a:pt x="4013" y="22614"/>
                  <a:pt x="3993" y="22954"/>
                  <a:pt x="4002" y="23296"/>
                </a:cubicBezTo>
                <a:cubicBezTo>
                  <a:pt x="4097" y="27003"/>
                  <a:pt x="7411" y="29995"/>
                  <a:pt x="11392" y="29995"/>
                </a:cubicBezTo>
                <a:cubicBezTo>
                  <a:pt x="11424" y="29995"/>
                  <a:pt x="11457" y="29994"/>
                  <a:pt x="11489" y="29994"/>
                </a:cubicBezTo>
                <a:cubicBezTo>
                  <a:pt x="15509" y="29945"/>
                  <a:pt x="18760" y="26912"/>
                  <a:pt x="18779" y="23164"/>
                </a:cubicBezTo>
                <a:cubicBezTo>
                  <a:pt x="18779" y="23016"/>
                  <a:pt x="18776" y="22870"/>
                  <a:pt x="18767" y="22723"/>
                </a:cubicBezTo>
                <a:cubicBezTo>
                  <a:pt x="18637" y="20672"/>
                  <a:pt x="19267" y="18650"/>
                  <a:pt x="20599" y="17008"/>
                </a:cubicBezTo>
                <a:cubicBezTo>
                  <a:pt x="22283" y="14932"/>
                  <a:pt x="23165" y="12262"/>
                  <a:pt x="22820" y="9392"/>
                </a:cubicBezTo>
                <a:cubicBezTo>
                  <a:pt x="22230" y="4524"/>
                  <a:pt x="18064" y="641"/>
                  <a:pt x="12824" y="75"/>
                </a:cubicBezTo>
                <a:cubicBezTo>
                  <a:pt x="12362" y="25"/>
                  <a:pt x="11904" y="1"/>
                  <a:pt x="11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0"/>
          <p:cNvSpPr/>
          <p:nvPr/>
        </p:nvSpPr>
        <p:spPr>
          <a:xfrm>
            <a:off x="5027097" y="4687482"/>
            <a:ext cx="150888" cy="459743"/>
          </a:xfrm>
          <a:custGeom>
            <a:avLst/>
            <a:gdLst/>
            <a:ahLst/>
            <a:cxnLst/>
            <a:rect l="l" t="t" r="r" b="b"/>
            <a:pathLst>
              <a:path w="9294" h="28318" extrusionOk="0">
                <a:moveTo>
                  <a:pt x="4778" y="0"/>
                </a:moveTo>
                <a:cubicBezTo>
                  <a:pt x="4436" y="0"/>
                  <a:pt x="4159" y="279"/>
                  <a:pt x="4165" y="622"/>
                </a:cubicBezTo>
                <a:lnTo>
                  <a:pt x="4115" y="10982"/>
                </a:lnTo>
                <a:lnTo>
                  <a:pt x="1163" y="7438"/>
                </a:lnTo>
                <a:cubicBezTo>
                  <a:pt x="1042" y="7288"/>
                  <a:pt x="866" y="7211"/>
                  <a:pt x="688" y="7211"/>
                </a:cubicBezTo>
                <a:cubicBezTo>
                  <a:pt x="549" y="7211"/>
                  <a:pt x="410" y="7258"/>
                  <a:pt x="295" y="7353"/>
                </a:cubicBezTo>
                <a:cubicBezTo>
                  <a:pt x="33" y="7572"/>
                  <a:pt x="1" y="7963"/>
                  <a:pt x="221" y="8222"/>
                </a:cubicBezTo>
                <a:lnTo>
                  <a:pt x="4106" y="12886"/>
                </a:lnTo>
                <a:lnTo>
                  <a:pt x="4038" y="27691"/>
                </a:lnTo>
                <a:cubicBezTo>
                  <a:pt x="4029" y="28034"/>
                  <a:pt x="4304" y="28316"/>
                  <a:pt x="4647" y="28318"/>
                </a:cubicBezTo>
                <a:cubicBezTo>
                  <a:pt x="4648" y="28318"/>
                  <a:pt x="4649" y="28318"/>
                  <a:pt x="4650" y="28318"/>
                </a:cubicBezTo>
                <a:cubicBezTo>
                  <a:pt x="4992" y="28318"/>
                  <a:pt x="5267" y="28038"/>
                  <a:pt x="5264" y="27698"/>
                </a:cubicBezTo>
                <a:lnTo>
                  <a:pt x="5355" y="8174"/>
                </a:lnTo>
                <a:cubicBezTo>
                  <a:pt x="5438" y="8132"/>
                  <a:pt x="5510" y="8070"/>
                  <a:pt x="5566" y="7994"/>
                </a:cubicBezTo>
                <a:lnTo>
                  <a:pt x="9093" y="3195"/>
                </a:lnTo>
                <a:cubicBezTo>
                  <a:pt x="9293" y="2922"/>
                  <a:pt x="9235" y="2538"/>
                  <a:pt x="8962" y="2337"/>
                </a:cubicBezTo>
                <a:cubicBezTo>
                  <a:pt x="8853" y="2257"/>
                  <a:pt x="8726" y="2218"/>
                  <a:pt x="8601" y="2218"/>
                </a:cubicBezTo>
                <a:cubicBezTo>
                  <a:pt x="8412" y="2218"/>
                  <a:pt x="8226" y="2305"/>
                  <a:pt x="8106" y="2469"/>
                </a:cubicBezTo>
                <a:lnTo>
                  <a:pt x="5364" y="6202"/>
                </a:lnTo>
                <a:lnTo>
                  <a:pt x="5364" y="6202"/>
                </a:lnTo>
                <a:lnTo>
                  <a:pt x="5390" y="627"/>
                </a:lnTo>
                <a:cubicBezTo>
                  <a:pt x="5397" y="284"/>
                  <a:pt x="5123" y="2"/>
                  <a:pt x="4781" y="0"/>
                </a:cubicBezTo>
                <a:cubicBezTo>
                  <a:pt x="4780" y="0"/>
                  <a:pt x="4779" y="0"/>
                  <a:pt x="4778"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0"/>
          <p:cNvSpPr/>
          <p:nvPr/>
        </p:nvSpPr>
        <p:spPr>
          <a:xfrm>
            <a:off x="4684653" y="4697905"/>
            <a:ext cx="261237" cy="338208"/>
          </a:xfrm>
          <a:custGeom>
            <a:avLst/>
            <a:gdLst/>
            <a:ahLst/>
            <a:cxnLst/>
            <a:rect l="l" t="t" r="r" b="b"/>
            <a:pathLst>
              <a:path w="16091" h="20832" extrusionOk="0">
                <a:moveTo>
                  <a:pt x="8136" y="0"/>
                </a:moveTo>
                <a:cubicBezTo>
                  <a:pt x="7823" y="0"/>
                  <a:pt x="7506" y="17"/>
                  <a:pt x="7185" y="52"/>
                </a:cubicBezTo>
                <a:cubicBezTo>
                  <a:pt x="3546" y="447"/>
                  <a:pt x="652" y="3143"/>
                  <a:pt x="244" y="6525"/>
                </a:cubicBezTo>
                <a:cubicBezTo>
                  <a:pt x="1" y="8517"/>
                  <a:pt x="615" y="10371"/>
                  <a:pt x="1785" y="11814"/>
                </a:cubicBezTo>
                <a:cubicBezTo>
                  <a:pt x="2696" y="12929"/>
                  <a:pt x="3150" y="14347"/>
                  <a:pt x="3057" y="15782"/>
                </a:cubicBezTo>
                <a:cubicBezTo>
                  <a:pt x="3051" y="15882"/>
                  <a:pt x="3048" y="15984"/>
                  <a:pt x="3048" y="16087"/>
                </a:cubicBezTo>
                <a:cubicBezTo>
                  <a:pt x="3062" y="18692"/>
                  <a:pt x="5320" y="20796"/>
                  <a:pt x="8110" y="20832"/>
                </a:cubicBezTo>
                <a:cubicBezTo>
                  <a:pt x="8132" y="20832"/>
                  <a:pt x="8154" y="20832"/>
                  <a:pt x="8176" y="20832"/>
                </a:cubicBezTo>
                <a:cubicBezTo>
                  <a:pt x="10943" y="20832"/>
                  <a:pt x="13244" y="18754"/>
                  <a:pt x="13311" y="16178"/>
                </a:cubicBezTo>
                <a:cubicBezTo>
                  <a:pt x="13316" y="15942"/>
                  <a:pt x="13304" y="15706"/>
                  <a:pt x="13272" y="15472"/>
                </a:cubicBezTo>
                <a:cubicBezTo>
                  <a:pt x="13103" y="14211"/>
                  <a:pt x="13519" y="12953"/>
                  <a:pt x="14368" y="11956"/>
                </a:cubicBezTo>
                <a:cubicBezTo>
                  <a:pt x="15449" y="10690"/>
                  <a:pt x="16090" y="9087"/>
                  <a:pt x="16081" y="7345"/>
                </a:cubicBezTo>
                <a:cubicBezTo>
                  <a:pt x="16062" y="3281"/>
                  <a:pt x="12507" y="0"/>
                  <a:pt x="81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0"/>
          <p:cNvSpPr/>
          <p:nvPr/>
        </p:nvSpPr>
        <p:spPr>
          <a:xfrm>
            <a:off x="4765324" y="4827980"/>
            <a:ext cx="104732" cy="319050"/>
          </a:xfrm>
          <a:custGeom>
            <a:avLst/>
            <a:gdLst/>
            <a:ahLst/>
            <a:cxnLst/>
            <a:rect l="l" t="t" r="r" b="b"/>
            <a:pathLst>
              <a:path w="6451" h="19652" extrusionOk="0">
                <a:moveTo>
                  <a:pt x="3134" y="1"/>
                </a:moveTo>
                <a:cubicBezTo>
                  <a:pt x="2899" y="3"/>
                  <a:pt x="2709" y="195"/>
                  <a:pt x="2711" y="429"/>
                </a:cubicBezTo>
                <a:lnTo>
                  <a:pt x="2729" y="4300"/>
                </a:lnTo>
                <a:lnTo>
                  <a:pt x="825" y="1708"/>
                </a:lnTo>
                <a:cubicBezTo>
                  <a:pt x="741" y="1595"/>
                  <a:pt x="613" y="1535"/>
                  <a:pt x="482" y="1535"/>
                </a:cubicBezTo>
                <a:cubicBezTo>
                  <a:pt x="395" y="1535"/>
                  <a:pt x="307" y="1562"/>
                  <a:pt x="231" y="1618"/>
                </a:cubicBezTo>
                <a:cubicBezTo>
                  <a:pt x="41" y="1755"/>
                  <a:pt x="0" y="2023"/>
                  <a:pt x="139" y="2211"/>
                </a:cubicBezTo>
                <a:lnTo>
                  <a:pt x="2588" y="5545"/>
                </a:lnTo>
                <a:cubicBezTo>
                  <a:pt x="2626" y="5597"/>
                  <a:pt x="2677" y="5641"/>
                  <a:pt x="2736" y="5671"/>
                </a:cubicBezTo>
                <a:lnTo>
                  <a:pt x="2799" y="19229"/>
                </a:lnTo>
                <a:cubicBezTo>
                  <a:pt x="2801" y="19462"/>
                  <a:pt x="2989" y="19652"/>
                  <a:pt x="3224" y="19652"/>
                </a:cubicBezTo>
                <a:cubicBezTo>
                  <a:pt x="3225" y="19652"/>
                  <a:pt x="3226" y="19652"/>
                  <a:pt x="3227" y="19652"/>
                </a:cubicBezTo>
                <a:cubicBezTo>
                  <a:pt x="3461" y="19652"/>
                  <a:pt x="3651" y="19460"/>
                  <a:pt x="3650" y="19225"/>
                </a:cubicBezTo>
                <a:lnTo>
                  <a:pt x="3602" y="8943"/>
                </a:lnTo>
                <a:lnTo>
                  <a:pt x="6300" y="5704"/>
                </a:lnTo>
                <a:cubicBezTo>
                  <a:pt x="6450" y="5523"/>
                  <a:pt x="6425" y="5255"/>
                  <a:pt x="6246" y="5105"/>
                </a:cubicBezTo>
                <a:cubicBezTo>
                  <a:pt x="6166" y="5038"/>
                  <a:pt x="6069" y="5006"/>
                  <a:pt x="5973" y="5006"/>
                </a:cubicBezTo>
                <a:cubicBezTo>
                  <a:pt x="5851" y="5006"/>
                  <a:pt x="5730" y="5058"/>
                  <a:pt x="5645" y="5160"/>
                </a:cubicBezTo>
                <a:lnTo>
                  <a:pt x="3595" y="7620"/>
                </a:lnTo>
                <a:lnTo>
                  <a:pt x="3562" y="425"/>
                </a:lnTo>
                <a:cubicBezTo>
                  <a:pt x="3560" y="189"/>
                  <a:pt x="3370" y="1"/>
                  <a:pt x="313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0"/>
          <p:cNvSpPr/>
          <p:nvPr/>
        </p:nvSpPr>
        <p:spPr>
          <a:xfrm>
            <a:off x="3468960" y="4579730"/>
            <a:ext cx="333240" cy="431429"/>
          </a:xfrm>
          <a:custGeom>
            <a:avLst/>
            <a:gdLst/>
            <a:ahLst/>
            <a:cxnLst/>
            <a:rect l="l" t="t" r="r" b="b"/>
            <a:pathLst>
              <a:path w="20526" h="26574" extrusionOk="0">
                <a:moveTo>
                  <a:pt x="10378" y="0"/>
                </a:moveTo>
                <a:cubicBezTo>
                  <a:pt x="9979" y="0"/>
                  <a:pt x="9574" y="22"/>
                  <a:pt x="9165" y="66"/>
                </a:cubicBezTo>
                <a:cubicBezTo>
                  <a:pt x="4522" y="568"/>
                  <a:pt x="831" y="4007"/>
                  <a:pt x="309" y="8321"/>
                </a:cubicBezTo>
                <a:cubicBezTo>
                  <a:pt x="1" y="10864"/>
                  <a:pt x="783" y="13228"/>
                  <a:pt x="2275" y="15068"/>
                </a:cubicBezTo>
                <a:cubicBezTo>
                  <a:pt x="3455" y="16523"/>
                  <a:pt x="4013" y="18316"/>
                  <a:pt x="3899" y="20132"/>
                </a:cubicBezTo>
                <a:cubicBezTo>
                  <a:pt x="3892" y="20262"/>
                  <a:pt x="3886" y="20391"/>
                  <a:pt x="3886" y="20523"/>
                </a:cubicBezTo>
                <a:cubicBezTo>
                  <a:pt x="3904" y="23843"/>
                  <a:pt x="6784" y="26529"/>
                  <a:pt x="10345" y="26573"/>
                </a:cubicBezTo>
                <a:cubicBezTo>
                  <a:pt x="10374" y="26573"/>
                  <a:pt x="10403" y="26573"/>
                  <a:pt x="10432" y="26573"/>
                </a:cubicBezTo>
                <a:cubicBezTo>
                  <a:pt x="13960" y="26573"/>
                  <a:pt x="16896" y="23923"/>
                  <a:pt x="16980" y="20639"/>
                </a:cubicBezTo>
                <a:cubicBezTo>
                  <a:pt x="16987" y="20336"/>
                  <a:pt x="16971" y="20035"/>
                  <a:pt x="16930" y="19736"/>
                </a:cubicBezTo>
                <a:cubicBezTo>
                  <a:pt x="16715" y="18129"/>
                  <a:pt x="17244" y="16523"/>
                  <a:pt x="18327" y="15251"/>
                </a:cubicBezTo>
                <a:cubicBezTo>
                  <a:pt x="19706" y="13636"/>
                  <a:pt x="20525" y="11590"/>
                  <a:pt x="20513" y="9369"/>
                </a:cubicBezTo>
                <a:cubicBezTo>
                  <a:pt x="20487" y="4185"/>
                  <a:pt x="15953" y="0"/>
                  <a:pt x="103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0"/>
          <p:cNvSpPr/>
          <p:nvPr/>
        </p:nvSpPr>
        <p:spPr>
          <a:xfrm>
            <a:off x="3571857" y="4745701"/>
            <a:ext cx="133598" cy="406995"/>
          </a:xfrm>
          <a:custGeom>
            <a:avLst/>
            <a:gdLst/>
            <a:ahLst/>
            <a:cxnLst/>
            <a:rect l="l" t="t" r="r" b="b"/>
            <a:pathLst>
              <a:path w="8229" h="25069" extrusionOk="0">
                <a:moveTo>
                  <a:pt x="4001" y="0"/>
                </a:moveTo>
                <a:cubicBezTo>
                  <a:pt x="4000" y="0"/>
                  <a:pt x="3999" y="0"/>
                  <a:pt x="3998" y="0"/>
                </a:cubicBezTo>
                <a:cubicBezTo>
                  <a:pt x="3699" y="2"/>
                  <a:pt x="3456" y="245"/>
                  <a:pt x="3457" y="546"/>
                </a:cubicBezTo>
                <a:lnTo>
                  <a:pt x="3482" y="5483"/>
                </a:lnTo>
                <a:lnTo>
                  <a:pt x="1053" y="2177"/>
                </a:lnTo>
                <a:cubicBezTo>
                  <a:pt x="947" y="2031"/>
                  <a:pt x="782" y="1955"/>
                  <a:pt x="616" y="1955"/>
                </a:cubicBezTo>
                <a:cubicBezTo>
                  <a:pt x="504" y="1955"/>
                  <a:pt x="391" y="1989"/>
                  <a:pt x="294" y="2061"/>
                </a:cubicBezTo>
                <a:cubicBezTo>
                  <a:pt x="53" y="2237"/>
                  <a:pt x="0" y="2577"/>
                  <a:pt x="178" y="2820"/>
                </a:cubicBezTo>
                <a:lnTo>
                  <a:pt x="3302" y="7072"/>
                </a:lnTo>
                <a:cubicBezTo>
                  <a:pt x="3352" y="7138"/>
                  <a:pt x="3415" y="7193"/>
                  <a:pt x="3489" y="7230"/>
                </a:cubicBezTo>
                <a:lnTo>
                  <a:pt x="3570" y="24528"/>
                </a:lnTo>
                <a:cubicBezTo>
                  <a:pt x="3572" y="24827"/>
                  <a:pt x="3817" y="25068"/>
                  <a:pt x="4116" y="25068"/>
                </a:cubicBezTo>
                <a:cubicBezTo>
                  <a:pt x="4416" y="25066"/>
                  <a:pt x="4659" y="24822"/>
                  <a:pt x="4657" y="24522"/>
                </a:cubicBezTo>
                <a:lnTo>
                  <a:pt x="4595" y="11406"/>
                </a:lnTo>
                <a:lnTo>
                  <a:pt x="8037" y="7272"/>
                </a:lnTo>
                <a:cubicBezTo>
                  <a:pt x="8229" y="7042"/>
                  <a:pt x="8199" y="6700"/>
                  <a:pt x="7968" y="6508"/>
                </a:cubicBezTo>
                <a:cubicBezTo>
                  <a:pt x="7867" y="6423"/>
                  <a:pt x="7743" y="6382"/>
                  <a:pt x="7621" y="6382"/>
                </a:cubicBezTo>
                <a:cubicBezTo>
                  <a:pt x="7465" y="6382"/>
                  <a:pt x="7309" y="6449"/>
                  <a:pt x="7202" y="6578"/>
                </a:cubicBezTo>
                <a:lnTo>
                  <a:pt x="4588" y="9719"/>
                </a:lnTo>
                <a:lnTo>
                  <a:pt x="4544" y="541"/>
                </a:lnTo>
                <a:cubicBezTo>
                  <a:pt x="4542" y="241"/>
                  <a:pt x="4299" y="0"/>
                  <a:pt x="4001"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0"/>
          <p:cNvSpPr/>
          <p:nvPr/>
        </p:nvSpPr>
        <p:spPr>
          <a:xfrm>
            <a:off x="5753298" y="4441268"/>
            <a:ext cx="394397" cy="510639"/>
          </a:xfrm>
          <a:custGeom>
            <a:avLst/>
            <a:gdLst/>
            <a:ahLst/>
            <a:cxnLst/>
            <a:rect l="l" t="t" r="r" b="b"/>
            <a:pathLst>
              <a:path w="24293" h="31453" extrusionOk="0">
                <a:moveTo>
                  <a:pt x="12008" y="1"/>
                </a:moveTo>
                <a:cubicBezTo>
                  <a:pt x="5409" y="1"/>
                  <a:pt x="46" y="4954"/>
                  <a:pt x="15" y="11088"/>
                </a:cubicBezTo>
                <a:cubicBezTo>
                  <a:pt x="1" y="13718"/>
                  <a:pt x="971" y="16140"/>
                  <a:pt x="2602" y="18053"/>
                </a:cubicBezTo>
                <a:cubicBezTo>
                  <a:pt x="3884" y="19557"/>
                  <a:pt x="4511" y="21459"/>
                  <a:pt x="4256" y="23361"/>
                </a:cubicBezTo>
                <a:cubicBezTo>
                  <a:pt x="4208" y="23715"/>
                  <a:pt x="4189" y="24071"/>
                  <a:pt x="4198" y="24428"/>
                </a:cubicBezTo>
                <a:cubicBezTo>
                  <a:pt x="4296" y="28318"/>
                  <a:pt x="7772" y="31453"/>
                  <a:pt x="11949" y="31453"/>
                </a:cubicBezTo>
                <a:cubicBezTo>
                  <a:pt x="11982" y="31453"/>
                  <a:pt x="12016" y="31453"/>
                  <a:pt x="12050" y="31452"/>
                </a:cubicBezTo>
                <a:cubicBezTo>
                  <a:pt x="16264" y="31400"/>
                  <a:pt x="19673" y="28220"/>
                  <a:pt x="19694" y="24289"/>
                </a:cubicBezTo>
                <a:cubicBezTo>
                  <a:pt x="19694" y="24134"/>
                  <a:pt x="19690" y="23981"/>
                  <a:pt x="19680" y="23828"/>
                </a:cubicBezTo>
                <a:cubicBezTo>
                  <a:pt x="19544" y="21677"/>
                  <a:pt x="20204" y="19557"/>
                  <a:pt x="21601" y="17836"/>
                </a:cubicBezTo>
                <a:cubicBezTo>
                  <a:pt x="23366" y="15657"/>
                  <a:pt x="24292" y="12857"/>
                  <a:pt x="23930" y="9849"/>
                </a:cubicBezTo>
                <a:cubicBezTo>
                  <a:pt x="23313" y="4743"/>
                  <a:pt x="18942" y="672"/>
                  <a:pt x="13448" y="79"/>
                </a:cubicBezTo>
                <a:cubicBezTo>
                  <a:pt x="12963" y="26"/>
                  <a:pt x="12482" y="1"/>
                  <a:pt x="12008" y="1"/>
                </a:cubicBezTo>
                <a:close/>
              </a:path>
            </a:pathLst>
          </a:custGeom>
          <a:solidFill>
            <a:srgbClr val="FFC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0"/>
          <p:cNvSpPr/>
          <p:nvPr/>
        </p:nvSpPr>
        <p:spPr>
          <a:xfrm>
            <a:off x="5867113" y="4667545"/>
            <a:ext cx="158129" cy="481741"/>
          </a:xfrm>
          <a:custGeom>
            <a:avLst/>
            <a:gdLst/>
            <a:ahLst/>
            <a:cxnLst/>
            <a:rect l="l" t="t" r="r" b="b"/>
            <a:pathLst>
              <a:path w="9740" h="29673" extrusionOk="0">
                <a:moveTo>
                  <a:pt x="5005" y="0"/>
                </a:moveTo>
                <a:cubicBezTo>
                  <a:pt x="4651" y="0"/>
                  <a:pt x="4364" y="287"/>
                  <a:pt x="4362" y="640"/>
                </a:cubicBezTo>
                <a:lnTo>
                  <a:pt x="4311" y="11503"/>
                </a:lnTo>
                <a:lnTo>
                  <a:pt x="1216" y="7787"/>
                </a:lnTo>
                <a:cubicBezTo>
                  <a:pt x="1089" y="7635"/>
                  <a:pt x="906" y="7557"/>
                  <a:pt x="722" y="7557"/>
                </a:cubicBezTo>
                <a:cubicBezTo>
                  <a:pt x="577" y="7557"/>
                  <a:pt x="431" y="7606"/>
                  <a:pt x="311" y="7706"/>
                </a:cubicBezTo>
                <a:cubicBezTo>
                  <a:pt x="38" y="7933"/>
                  <a:pt x="1" y="8338"/>
                  <a:pt x="228" y="8611"/>
                </a:cubicBezTo>
                <a:lnTo>
                  <a:pt x="4300" y="13502"/>
                </a:lnTo>
                <a:lnTo>
                  <a:pt x="4228" y="29026"/>
                </a:lnTo>
                <a:cubicBezTo>
                  <a:pt x="4226" y="29382"/>
                  <a:pt x="4513" y="29671"/>
                  <a:pt x="4867" y="29673"/>
                </a:cubicBezTo>
                <a:cubicBezTo>
                  <a:pt x="4868" y="29673"/>
                  <a:pt x="4870" y="29673"/>
                  <a:pt x="4871" y="29673"/>
                </a:cubicBezTo>
                <a:cubicBezTo>
                  <a:pt x="5225" y="29673"/>
                  <a:pt x="5512" y="29386"/>
                  <a:pt x="5514" y="29033"/>
                </a:cubicBezTo>
                <a:lnTo>
                  <a:pt x="5609" y="8560"/>
                </a:lnTo>
                <a:cubicBezTo>
                  <a:pt x="5697" y="8516"/>
                  <a:pt x="5773" y="8451"/>
                  <a:pt x="5831" y="8372"/>
                </a:cubicBezTo>
                <a:lnTo>
                  <a:pt x="9529" y="3338"/>
                </a:lnTo>
                <a:cubicBezTo>
                  <a:pt x="9739" y="3053"/>
                  <a:pt x="9677" y="2651"/>
                  <a:pt x="9392" y="2440"/>
                </a:cubicBezTo>
                <a:cubicBezTo>
                  <a:pt x="9278" y="2356"/>
                  <a:pt x="9145" y="2315"/>
                  <a:pt x="9013" y="2315"/>
                </a:cubicBezTo>
                <a:cubicBezTo>
                  <a:pt x="8815" y="2315"/>
                  <a:pt x="8620" y="2406"/>
                  <a:pt x="8494" y="2577"/>
                </a:cubicBezTo>
                <a:lnTo>
                  <a:pt x="5619" y="6491"/>
                </a:lnTo>
                <a:lnTo>
                  <a:pt x="5648" y="647"/>
                </a:lnTo>
                <a:cubicBezTo>
                  <a:pt x="5649" y="291"/>
                  <a:pt x="5362" y="2"/>
                  <a:pt x="5008" y="0"/>
                </a:cubicBezTo>
                <a:cubicBezTo>
                  <a:pt x="5007" y="0"/>
                  <a:pt x="5006" y="0"/>
                  <a:pt x="500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0"/>
          <p:cNvSpPr/>
          <p:nvPr/>
        </p:nvSpPr>
        <p:spPr>
          <a:xfrm>
            <a:off x="6030372" y="4204458"/>
            <a:ext cx="476530" cy="617157"/>
          </a:xfrm>
          <a:custGeom>
            <a:avLst/>
            <a:gdLst/>
            <a:ahLst/>
            <a:cxnLst/>
            <a:rect l="l" t="t" r="r" b="b"/>
            <a:pathLst>
              <a:path w="29352" h="38014" extrusionOk="0">
                <a:moveTo>
                  <a:pt x="14499" y="0"/>
                </a:moveTo>
                <a:cubicBezTo>
                  <a:pt x="6491" y="0"/>
                  <a:pt x="0" y="6029"/>
                  <a:pt x="0" y="13466"/>
                </a:cubicBezTo>
                <a:cubicBezTo>
                  <a:pt x="0" y="16645"/>
                  <a:pt x="1185" y="19565"/>
                  <a:pt x="3169" y="21867"/>
                </a:cubicBezTo>
                <a:cubicBezTo>
                  <a:pt x="4727" y="23677"/>
                  <a:pt x="5499" y="25972"/>
                  <a:pt x="5199" y="28273"/>
                </a:cubicBezTo>
                <a:cubicBezTo>
                  <a:pt x="5145" y="28701"/>
                  <a:pt x="5124" y="29132"/>
                  <a:pt x="5138" y="29564"/>
                </a:cubicBezTo>
                <a:cubicBezTo>
                  <a:pt x="5279" y="34250"/>
                  <a:pt x="9474" y="38014"/>
                  <a:pt x="14501" y="38014"/>
                </a:cubicBezTo>
                <a:cubicBezTo>
                  <a:pt x="14557" y="38014"/>
                  <a:pt x="14612" y="38013"/>
                  <a:pt x="14668" y="38012"/>
                </a:cubicBezTo>
                <a:cubicBezTo>
                  <a:pt x="19762" y="37926"/>
                  <a:pt x="23864" y="34065"/>
                  <a:pt x="23864" y="29315"/>
                </a:cubicBezTo>
                <a:cubicBezTo>
                  <a:pt x="23864" y="29129"/>
                  <a:pt x="23857" y="28942"/>
                  <a:pt x="23844" y="28759"/>
                </a:cubicBezTo>
                <a:cubicBezTo>
                  <a:pt x="23666" y="26161"/>
                  <a:pt x="24452" y="23593"/>
                  <a:pt x="26129" y="21506"/>
                </a:cubicBezTo>
                <a:cubicBezTo>
                  <a:pt x="28249" y="18864"/>
                  <a:pt x="29352" y="15475"/>
                  <a:pt x="28894" y="11842"/>
                </a:cubicBezTo>
                <a:cubicBezTo>
                  <a:pt x="28117" y="5674"/>
                  <a:pt x="22810" y="776"/>
                  <a:pt x="16167" y="87"/>
                </a:cubicBezTo>
                <a:cubicBezTo>
                  <a:pt x="15605" y="29"/>
                  <a:pt x="15048" y="0"/>
                  <a:pt x="144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0"/>
          <p:cNvSpPr/>
          <p:nvPr/>
        </p:nvSpPr>
        <p:spPr>
          <a:xfrm>
            <a:off x="6174019" y="4440564"/>
            <a:ext cx="186134" cy="708723"/>
          </a:xfrm>
          <a:custGeom>
            <a:avLst/>
            <a:gdLst/>
            <a:ahLst/>
            <a:cxnLst/>
            <a:rect l="l" t="t" r="r" b="b"/>
            <a:pathLst>
              <a:path w="11465" h="43654" extrusionOk="0">
                <a:moveTo>
                  <a:pt x="5720" y="0"/>
                </a:moveTo>
                <a:cubicBezTo>
                  <a:pt x="5426" y="0"/>
                  <a:pt x="5188" y="236"/>
                  <a:pt x="5188" y="531"/>
                </a:cubicBezTo>
                <a:lnTo>
                  <a:pt x="5188" y="8326"/>
                </a:lnTo>
                <a:lnTo>
                  <a:pt x="1309" y="2993"/>
                </a:lnTo>
                <a:cubicBezTo>
                  <a:pt x="1205" y="2850"/>
                  <a:pt x="1043" y="2774"/>
                  <a:pt x="879" y="2774"/>
                </a:cubicBezTo>
                <a:cubicBezTo>
                  <a:pt x="771" y="2774"/>
                  <a:pt x="662" y="2807"/>
                  <a:pt x="568" y="2875"/>
                </a:cubicBezTo>
                <a:cubicBezTo>
                  <a:pt x="330" y="3047"/>
                  <a:pt x="277" y="3380"/>
                  <a:pt x="450" y="3616"/>
                </a:cubicBezTo>
                <a:lnTo>
                  <a:pt x="4890" y="9721"/>
                </a:lnTo>
                <a:cubicBezTo>
                  <a:pt x="4962" y="9820"/>
                  <a:pt x="5068" y="9890"/>
                  <a:pt x="5188" y="9920"/>
                </a:cubicBezTo>
                <a:lnTo>
                  <a:pt x="5188" y="14337"/>
                </a:lnTo>
                <a:lnTo>
                  <a:pt x="992" y="9346"/>
                </a:lnTo>
                <a:cubicBezTo>
                  <a:pt x="888" y="9227"/>
                  <a:pt x="741" y="9165"/>
                  <a:pt x="594" y="9165"/>
                </a:cubicBezTo>
                <a:cubicBezTo>
                  <a:pt x="474" y="9165"/>
                  <a:pt x="352" y="9206"/>
                  <a:pt x="253" y="9289"/>
                </a:cubicBezTo>
                <a:cubicBezTo>
                  <a:pt x="32" y="9474"/>
                  <a:pt x="1" y="9802"/>
                  <a:pt x="180" y="10027"/>
                </a:cubicBezTo>
                <a:lnTo>
                  <a:pt x="5189" y="15984"/>
                </a:lnTo>
                <a:lnTo>
                  <a:pt x="5189" y="43124"/>
                </a:lnTo>
                <a:cubicBezTo>
                  <a:pt x="5189" y="43416"/>
                  <a:pt x="5427" y="43654"/>
                  <a:pt x="5720" y="43654"/>
                </a:cubicBezTo>
                <a:lnTo>
                  <a:pt x="5737" y="43654"/>
                </a:lnTo>
                <a:cubicBezTo>
                  <a:pt x="6030" y="43654"/>
                  <a:pt x="6267" y="43416"/>
                  <a:pt x="6267" y="43124"/>
                </a:cubicBezTo>
                <a:lnTo>
                  <a:pt x="6267" y="15986"/>
                </a:lnTo>
                <a:lnTo>
                  <a:pt x="11276" y="10027"/>
                </a:lnTo>
                <a:cubicBezTo>
                  <a:pt x="11465" y="9804"/>
                  <a:pt x="11435" y="9469"/>
                  <a:pt x="11211" y="9281"/>
                </a:cubicBezTo>
                <a:cubicBezTo>
                  <a:pt x="11112" y="9197"/>
                  <a:pt x="10991" y="9156"/>
                  <a:pt x="10870" y="9156"/>
                </a:cubicBezTo>
                <a:cubicBezTo>
                  <a:pt x="10718" y="9156"/>
                  <a:pt x="10568" y="9220"/>
                  <a:pt x="10463" y="9346"/>
                </a:cubicBezTo>
                <a:lnTo>
                  <a:pt x="6266" y="14337"/>
                </a:lnTo>
                <a:lnTo>
                  <a:pt x="6266" y="9920"/>
                </a:lnTo>
                <a:cubicBezTo>
                  <a:pt x="6385" y="9890"/>
                  <a:pt x="6491" y="9820"/>
                  <a:pt x="6563" y="9721"/>
                </a:cubicBezTo>
                <a:lnTo>
                  <a:pt x="11005" y="3616"/>
                </a:lnTo>
                <a:cubicBezTo>
                  <a:pt x="11176" y="3380"/>
                  <a:pt x="11123" y="3047"/>
                  <a:pt x="10887" y="2875"/>
                </a:cubicBezTo>
                <a:cubicBezTo>
                  <a:pt x="10793" y="2807"/>
                  <a:pt x="10683" y="2774"/>
                  <a:pt x="10575" y="2774"/>
                </a:cubicBezTo>
                <a:cubicBezTo>
                  <a:pt x="10411" y="2774"/>
                  <a:pt x="10250" y="2850"/>
                  <a:pt x="10146" y="2993"/>
                </a:cubicBezTo>
                <a:lnTo>
                  <a:pt x="6266" y="8326"/>
                </a:lnTo>
                <a:lnTo>
                  <a:pt x="6266" y="531"/>
                </a:lnTo>
                <a:cubicBezTo>
                  <a:pt x="6266" y="236"/>
                  <a:pt x="6030" y="0"/>
                  <a:pt x="573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0"/>
          <p:cNvSpPr/>
          <p:nvPr/>
        </p:nvSpPr>
        <p:spPr>
          <a:xfrm>
            <a:off x="5257667" y="3584249"/>
            <a:ext cx="59794" cy="59810"/>
          </a:xfrm>
          <a:custGeom>
            <a:avLst/>
            <a:gdLst/>
            <a:ahLst/>
            <a:cxnLst/>
            <a:rect l="l" t="t" r="r" b="b"/>
            <a:pathLst>
              <a:path w="3683" h="3684" extrusionOk="0">
                <a:moveTo>
                  <a:pt x="1841" y="0"/>
                </a:moveTo>
                <a:cubicBezTo>
                  <a:pt x="821" y="0"/>
                  <a:pt x="0" y="821"/>
                  <a:pt x="0" y="1841"/>
                </a:cubicBezTo>
                <a:lnTo>
                  <a:pt x="0" y="1843"/>
                </a:lnTo>
                <a:cubicBezTo>
                  <a:pt x="0" y="2863"/>
                  <a:pt x="821" y="3683"/>
                  <a:pt x="1841" y="3683"/>
                </a:cubicBezTo>
                <a:cubicBezTo>
                  <a:pt x="2860" y="3683"/>
                  <a:pt x="3683" y="2863"/>
                  <a:pt x="3683" y="1843"/>
                </a:cubicBezTo>
                <a:lnTo>
                  <a:pt x="3683" y="1841"/>
                </a:lnTo>
                <a:cubicBezTo>
                  <a:pt x="3683" y="821"/>
                  <a:pt x="2860" y="0"/>
                  <a:pt x="1841"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0"/>
          <p:cNvSpPr/>
          <p:nvPr/>
        </p:nvSpPr>
        <p:spPr>
          <a:xfrm>
            <a:off x="5150224" y="3475052"/>
            <a:ext cx="59810" cy="59826"/>
          </a:xfrm>
          <a:custGeom>
            <a:avLst/>
            <a:gdLst/>
            <a:ahLst/>
            <a:cxnLst/>
            <a:rect l="l" t="t" r="r" b="b"/>
            <a:pathLst>
              <a:path w="3684" h="3685" extrusionOk="0">
                <a:moveTo>
                  <a:pt x="1841" y="0"/>
                </a:moveTo>
                <a:cubicBezTo>
                  <a:pt x="822" y="0"/>
                  <a:pt x="1" y="821"/>
                  <a:pt x="1" y="1842"/>
                </a:cubicBezTo>
                <a:cubicBezTo>
                  <a:pt x="1" y="2862"/>
                  <a:pt x="822" y="3685"/>
                  <a:pt x="1841" y="3685"/>
                </a:cubicBezTo>
                <a:lnTo>
                  <a:pt x="1843" y="3685"/>
                </a:lnTo>
                <a:cubicBezTo>
                  <a:pt x="2863" y="3685"/>
                  <a:pt x="3684" y="2862"/>
                  <a:pt x="3684" y="1842"/>
                </a:cubicBezTo>
                <a:cubicBezTo>
                  <a:pt x="3684"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0"/>
          <p:cNvSpPr/>
          <p:nvPr/>
        </p:nvSpPr>
        <p:spPr>
          <a:xfrm>
            <a:off x="5257667" y="3475052"/>
            <a:ext cx="59794" cy="59826"/>
          </a:xfrm>
          <a:custGeom>
            <a:avLst/>
            <a:gdLst/>
            <a:ahLst/>
            <a:cxnLst/>
            <a:rect l="l" t="t" r="r" b="b"/>
            <a:pathLst>
              <a:path w="3683" h="3685" extrusionOk="0">
                <a:moveTo>
                  <a:pt x="1841" y="0"/>
                </a:moveTo>
                <a:cubicBezTo>
                  <a:pt x="821" y="0"/>
                  <a:pt x="0" y="821"/>
                  <a:pt x="0" y="1842"/>
                </a:cubicBezTo>
                <a:cubicBezTo>
                  <a:pt x="0" y="2862"/>
                  <a:pt x="821" y="3685"/>
                  <a:pt x="1841" y="3685"/>
                </a:cubicBezTo>
                <a:cubicBezTo>
                  <a:pt x="2860" y="3685"/>
                  <a:pt x="3683" y="2862"/>
                  <a:pt x="3683" y="1842"/>
                </a:cubicBezTo>
                <a:cubicBezTo>
                  <a:pt x="3683" y="821"/>
                  <a:pt x="2860" y="0"/>
                  <a:pt x="1841"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0"/>
          <p:cNvSpPr/>
          <p:nvPr/>
        </p:nvSpPr>
        <p:spPr>
          <a:xfrm>
            <a:off x="5042797" y="3475052"/>
            <a:ext cx="59842" cy="59826"/>
          </a:xfrm>
          <a:custGeom>
            <a:avLst/>
            <a:gdLst/>
            <a:ahLst/>
            <a:cxnLst/>
            <a:rect l="l" t="t" r="r" b="b"/>
            <a:pathLst>
              <a:path w="3686" h="3685" extrusionOk="0">
                <a:moveTo>
                  <a:pt x="1843" y="0"/>
                </a:moveTo>
                <a:cubicBezTo>
                  <a:pt x="822" y="0"/>
                  <a:pt x="1" y="821"/>
                  <a:pt x="1" y="1842"/>
                </a:cubicBezTo>
                <a:cubicBezTo>
                  <a:pt x="1" y="2862"/>
                  <a:pt x="822" y="3685"/>
                  <a:pt x="1843" y="3685"/>
                </a:cubicBezTo>
                <a:lnTo>
                  <a:pt x="1845" y="3685"/>
                </a:lnTo>
                <a:cubicBezTo>
                  <a:pt x="2865" y="3685"/>
                  <a:pt x="3685" y="2862"/>
                  <a:pt x="3685" y="1842"/>
                </a:cubicBezTo>
                <a:cubicBezTo>
                  <a:pt x="3685" y="821"/>
                  <a:pt x="2865" y="0"/>
                  <a:pt x="184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0"/>
          <p:cNvSpPr/>
          <p:nvPr/>
        </p:nvSpPr>
        <p:spPr>
          <a:xfrm>
            <a:off x="5042797" y="3584249"/>
            <a:ext cx="59842" cy="59810"/>
          </a:xfrm>
          <a:custGeom>
            <a:avLst/>
            <a:gdLst/>
            <a:ahLst/>
            <a:cxnLst/>
            <a:rect l="l" t="t" r="r" b="b"/>
            <a:pathLst>
              <a:path w="3686" h="3684" extrusionOk="0">
                <a:moveTo>
                  <a:pt x="1843" y="0"/>
                </a:moveTo>
                <a:cubicBezTo>
                  <a:pt x="822" y="0"/>
                  <a:pt x="1" y="821"/>
                  <a:pt x="1" y="1841"/>
                </a:cubicBezTo>
                <a:lnTo>
                  <a:pt x="1" y="1843"/>
                </a:lnTo>
                <a:cubicBezTo>
                  <a:pt x="1" y="2863"/>
                  <a:pt x="822" y="3683"/>
                  <a:pt x="1843" y="3683"/>
                </a:cubicBezTo>
                <a:lnTo>
                  <a:pt x="1845" y="3683"/>
                </a:lnTo>
                <a:cubicBezTo>
                  <a:pt x="2865" y="3683"/>
                  <a:pt x="3685" y="2863"/>
                  <a:pt x="3685" y="1843"/>
                </a:cubicBezTo>
                <a:lnTo>
                  <a:pt x="3685" y="1841"/>
                </a:lnTo>
                <a:cubicBezTo>
                  <a:pt x="3685" y="821"/>
                  <a:pt x="2865" y="0"/>
                  <a:pt x="184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0"/>
          <p:cNvSpPr/>
          <p:nvPr/>
        </p:nvSpPr>
        <p:spPr>
          <a:xfrm>
            <a:off x="5042797" y="3693429"/>
            <a:ext cx="59842" cy="59794"/>
          </a:xfrm>
          <a:custGeom>
            <a:avLst/>
            <a:gdLst/>
            <a:ahLst/>
            <a:cxnLst/>
            <a:rect l="l" t="t" r="r" b="b"/>
            <a:pathLst>
              <a:path w="3686" h="3683" extrusionOk="0">
                <a:moveTo>
                  <a:pt x="1843" y="0"/>
                </a:moveTo>
                <a:cubicBezTo>
                  <a:pt x="822" y="0"/>
                  <a:pt x="1" y="821"/>
                  <a:pt x="1" y="1841"/>
                </a:cubicBezTo>
                <a:lnTo>
                  <a:pt x="1" y="1842"/>
                </a:lnTo>
                <a:cubicBezTo>
                  <a:pt x="1" y="2862"/>
                  <a:pt x="822" y="3683"/>
                  <a:pt x="1843" y="3683"/>
                </a:cubicBezTo>
                <a:lnTo>
                  <a:pt x="1845" y="3683"/>
                </a:lnTo>
                <a:cubicBezTo>
                  <a:pt x="2865" y="3683"/>
                  <a:pt x="3685" y="2862"/>
                  <a:pt x="3685" y="1842"/>
                </a:cubicBezTo>
                <a:lnTo>
                  <a:pt x="3685" y="1841"/>
                </a:lnTo>
                <a:cubicBezTo>
                  <a:pt x="3685" y="821"/>
                  <a:pt x="2865" y="0"/>
                  <a:pt x="184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0"/>
          <p:cNvSpPr/>
          <p:nvPr/>
        </p:nvSpPr>
        <p:spPr>
          <a:xfrm>
            <a:off x="5150224" y="3693429"/>
            <a:ext cx="59810" cy="59794"/>
          </a:xfrm>
          <a:custGeom>
            <a:avLst/>
            <a:gdLst/>
            <a:ahLst/>
            <a:cxnLst/>
            <a:rect l="l" t="t" r="r" b="b"/>
            <a:pathLst>
              <a:path w="3684" h="3683" extrusionOk="0">
                <a:moveTo>
                  <a:pt x="1841" y="0"/>
                </a:moveTo>
                <a:cubicBezTo>
                  <a:pt x="822" y="0"/>
                  <a:pt x="1" y="821"/>
                  <a:pt x="1" y="1841"/>
                </a:cubicBezTo>
                <a:lnTo>
                  <a:pt x="1" y="1842"/>
                </a:lnTo>
                <a:cubicBezTo>
                  <a:pt x="1" y="2862"/>
                  <a:pt x="822" y="3683"/>
                  <a:pt x="1841" y="3683"/>
                </a:cubicBezTo>
                <a:lnTo>
                  <a:pt x="1843" y="3683"/>
                </a:lnTo>
                <a:cubicBezTo>
                  <a:pt x="2863" y="3683"/>
                  <a:pt x="3684" y="2862"/>
                  <a:pt x="3684" y="1842"/>
                </a:cubicBezTo>
                <a:lnTo>
                  <a:pt x="3684" y="1841"/>
                </a:lnTo>
                <a:cubicBezTo>
                  <a:pt x="3684"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0"/>
          <p:cNvSpPr/>
          <p:nvPr/>
        </p:nvSpPr>
        <p:spPr>
          <a:xfrm>
            <a:off x="5150224" y="3802593"/>
            <a:ext cx="59810" cy="59842"/>
          </a:xfrm>
          <a:custGeom>
            <a:avLst/>
            <a:gdLst/>
            <a:ahLst/>
            <a:cxnLst/>
            <a:rect l="l" t="t" r="r" b="b"/>
            <a:pathLst>
              <a:path w="3684" h="3686" extrusionOk="0">
                <a:moveTo>
                  <a:pt x="1841" y="1"/>
                </a:moveTo>
                <a:cubicBezTo>
                  <a:pt x="822" y="1"/>
                  <a:pt x="1" y="823"/>
                  <a:pt x="1" y="1843"/>
                </a:cubicBezTo>
                <a:cubicBezTo>
                  <a:pt x="1" y="2864"/>
                  <a:pt x="822" y="3685"/>
                  <a:pt x="1841" y="3685"/>
                </a:cubicBezTo>
                <a:lnTo>
                  <a:pt x="1843" y="3685"/>
                </a:lnTo>
                <a:cubicBezTo>
                  <a:pt x="2863" y="3685"/>
                  <a:pt x="3684" y="2864"/>
                  <a:pt x="3684" y="1843"/>
                </a:cubicBezTo>
                <a:cubicBezTo>
                  <a:pt x="3684" y="823"/>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صورة 1">
            <a:extLst>
              <a:ext uri="{FF2B5EF4-FFF2-40B4-BE49-F238E27FC236}">
                <a16:creationId xmlns:a16="http://schemas.microsoft.com/office/drawing/2014/main" id="{435B8E16-AB41-4F62-ACB7-DE1F244C5326}"/>
              </a:ext>
            </a:extLst>
          </p:cNvPr>
          <p:cNvPicPr>
            <a:picLocks noChangeAspect="1"/>
          </p:cNvPicPr>
          <p:nvPr/>
        </p:nvPicPr>
        <p:blipFill>
          <a:blip r:embed="rId3"/>
          <a:stretch>
            <a:fillRect/>
          </a:stretch>
        </p:blipFill>
        <p:spPr>
          <a:xfrm>
            <a:off x="1257300" y="1287780"/>
            <a:ext cx="5715000" cy="2019300"/>
          </a:xfrm>
          <a:prstGeom prst="rect">
            <a:avLst/>
          </a:prstGeom>
        </p:spPr>
      </p:pic>
      <p:pic>
        <p:nvPicPr>
          <p:cNvPr id="3074" name="Picture 2" descr="Challenge for you, Imgurians - GIF on Imgur">
            <a:extLst>
              <a:ext uri="{FF2B5EF4-FFF2-40B4-BE49-F238E27FC236}">
                <a16:creationId xmlns:a16="http://schemas.microsoft.com/office/drawing/2014/main" id="{7855B3F0-B1E6-46B8-AEBB-5DD8E22F9BA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71666" y="978408"/>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grpSp>
        <p:nvGrpSpPr>
          <p:cNvPr id="3" name="Google Shape;237;p18">
            <a:extLst>
              <a:ext uri="{FF2B5EF4-FFF2-40B4-BE49-F238E27FC236}">
                <a16:creationId xmlns:a16="http://schemas.microsoft.com/office/drawing/2014/main" id="{8DC7EC4C-4CEB-4A3A-ABA3-EAFB10C77A31}"/>
              </a:ext>
            </a:extLst>
          </p:cNvPr>
          <p:cNvGrpSpPr/>
          <p:nvPr/>
        </p:nvGrpSpPr>
        <p:grpSpPr>
          <a:xfrm>
            <a:off x="7724557" y="0"/>
            <a:ext cx="1069946" cy="986689"/>
            <a:chOff x="5747675" y="2580200"/>
            <a:chExt cx="1629525" cy="1502725"/>
          </a:xfrm>
        </p:grpSpPr>
        <p:sp>
          <p:nvSpPr>
            <p:cNvPr id="4" name="Google Shape;238;p18">
              <a:extLst>
                <a:ext uri="{FF2B5EF4-FFF2-40B4-BE49-F238E27FC236}">
                  <a16:creationId xmlns:a16="http://schemas.microsoft.com/office/drawing/2014/main" id="{AEAC04B4-84F9-4C25-8689-FA3E7DA443B5}"/>
                </a:ext>
              </a:extLst>
            </p:cNvPr>
            <p:cNvSpPr/>
            <p:nvPr/>
          </p:nvSpPr>
          <p:spPr>
            <a:xfrm>
              <a:off x="7149400" y="3843875"/>
              <a:ext cx="68375" cy="170725"/>
            </a:xfrm>
            <a:custGeom>
              <a:avLst/>
              <a:gdLst/>
              <a:ahLst/>
              <a:cxnLst/>
              <a:rect l="l" t="t" r="r" b="b"/>
              <a:pathLst>
                <a:path w="2735" h="6829" extrusionOk="0">
                  <a:moveTo>
                    <a:pt x="1372" y="0"/>
                  </a:moveTo>
                  <a:cubicBezTo>
                    <a:pt x="555" y="0"/>
                    <a:pt x="1" y="545"/>
                    <a:pt x="1" y="1362"/>
                  </a:cubicBezTo>
                  <a:lnTo>
                    <a:pt x="1" y="6828"/>
                  </a:lnTo>
                  <a:lnTo>
                    <a:pt x="2734" y="6828"/>
                  </a:lnTo>
                  <a:lnTo>
                    <a:pt x="2734" y="1362"/>
                  </a:lnTo>
                  <a:cubicBezTo>
                    <a:pt x="2734" y="545"/>
                    <a:pt x="2189" y="0"/>
                    <a:pt x="1372"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9;p18">
              <a:extLst>
                <a:ext uri="{FF2B5EF4-FFF2-40B4-BE49-F238E27FC236}">
                  <a16:creationId xmlns:a16="http://schemas.microsoft.com/office/drawing/2014/main" id="{DE13805E-3F34-4518-BE45-5E6919B7F6F1}"/>
                </a:ext>
              </a:extLst>
            </p:cNvPr>
            <p:cNvSpPr/>
            <p:nvPr/>
          </p:nvSpPr>
          <p:spPr>
            <a:xfrm>
              <a:off x="6534700" y="2580200"/>
              <a:ext cx="68350" cy="205000"/>
            </a:xfrm>
            <a:custGeom>
              <a:avLst/>
              <a:gdLst/>
              <a:ahLst/>
              <a:cxnLst/>
              <a:rect l="l" t="t" r="r" b="b"/>
              <a:pathLst>
                <a:path w="2734" h="8200" extrusionOk="0">
                  <a:moveTo>
                    <a:pt x="1372" y="0"/>
                  </a:moveTo>
                  <a:cubicBezTo>
                    <a:pt x="546" y="0"/>
                    <a:pt x="1" y="545"/>
                    <a:pt x="1" y="1371"/>
                  </a:cubicBezTo>
                  <a:lnTo>
                    <a:pt x="1" y="6828"/>
                  </a:lnTo>
                  <a:cubicBezTo>
                    <a:pt x="1" y="7655"/>
                    <a:pt x="546" y="8199"/>
                    <a:pt x="1372" y="8199"/>
                  </a:cubicBezTo>
                  <a:cubicBezTo>
                    <a:pt x="2189" y="8199"/>
                    <a:pt x="2734" y="7655"/>
                    <a:pt x="2734" y="6828"/>
                  </a:cubicBezTo>
                  <a:lnTo>
                    <a:pt x="2734" y="1371"/>
                  </a:lnTo>
                  <a:cubicBezTo>
                    <a:pt x="2734" y="545"/>
                    <a:pt x="2189" y="0"/>
                    <a:pt x="1372"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40;p18">
              <a:extLst>
                <a:ext uri="{FF2B5EF4-FFF2-40B4-BE49-F238E27FC236}">
                  <a16:creationId xmlns:a16="http://schemas.microsoft.com/office/drawing/2014/main" id="{DF142AD6-91D8-43E8-B2CF-F7C579D6B8FD}"/>
                </a:ext>
              </a:extLst>
            </p:cNvPr>
            <p:cNvSpPr/>
            <p:nvPr/>
          </p:nvSpPr>
          <p:spPr>
            <a:xfrm>
              <a:off x="6159025" y="2750900"/>
              <a:ext cx="819725" cy="1263700"/>
            </a:xfrm>
            <a:custGeom>
              <a:avLst/>
              <a:gdLst/>
              <a:ahLst/>
              <a:cxnLst/>
              <a:rect l="l" t="t" r="r" b="b"/>
              <a:pathLst>
                <a:path w="32789" h="50548" extrusionOk="0">
                  <a:moveTo>
                    <a:pt x="10933" y="0"/>
                  </a:moveTo>
                  <a:cubicBezTo>
                    <a:pt x="10106" y="0"/>
                    <a:pt x="9562" y="545"/>
                    <a:pt x="9562" y="1371"/>
                  </a:cubicBezTo>
                  <a:lnTo>
                    <a:pt x="9562" y="4104"/>
                  </a:lnTo>
                  <a:cubicBezTo>
                    <a:pt x="9562" y="4921"/>
                    <a:pt x="9017" y="5466"/>
                    <a:pt x="8200" y="5466"/>
                  </a:cubicBezTo>
                  <a:lnTo>
                    <a:pt x="1372" y="5466"/>
                  </a:lnTo>
                  <a:cubicBezTo>
                    <a:pt x="545" y="5466"/>
                    <a:pt x="1" y="6011"/>
                    <a:pt x="1" y="6837"/>
                  </a:cubicBezTo>
                  <a:lnTo>
                    <a:pt x="1" y="50547"/>
                  </a:lnTo>
                  <a:lnTo>
                    <a:pt x="32788" y="50547"/>
                  </a:lnTo>
                  <a:lnTo>
                    <a:pt x="32788" y="6828"/>
                  </a:lnTo>
                  <a:cubicBezTo>
                    <a:pt x="32788" y="6011"/>
                    <a:pt x="32243" y="5466"/>
                    <a:pt x="31426" y="5466"/>
                  </a:cubicBezTo>
                  <a:lnTo>
                    <a:pt x="24589" y="5466"/>
                  </a:lnTo>
                  <a:cubicBezTo>
                    <a:pt x="23772" y="5466"/>
                    <a:pt x="23227" y="4921"/>
                    <a:pt x="23227" y="4104"/>
                  </a:cubicBezTo>
                  <a:lnTo>
                    <a:pt x="23227" y="1371"/>
                  </a:lnTo>
                  <a:cubicBezTo>
                    <a:pt x="23227" y="554"/>
                    <a:pt x="22682" y="0"/>
                    <a:pt x="21856" y="0"/>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41;p18">
              <a:extLst>
                <a:ext uri="{FF2B5EF4-FFF2-40B4-BE49-F238E27FC236}">
                  <a16:creationId xmlns:a16="http://schemas.microsoft.com/office/drawing/2014/main" id="{2E06FF63-4D0D-4038-9D43-5384B43ADDD2}"/>
                </a:ext>
              </a:extLst>
            </p:cNvPr>
            <p:cNvSpPr/>
            <p:nvPr/>
          </p:nvSpPr>
          <p:spPr>
            <a:xfrm>
              <a:off x="6261400" y="2990150"/>
              <a:ext cx="614975" cy="136450"/>
            </a:xfrm>
            <a:custGeom>
              <a:avLst/>
              <a:gdLst/>
              <a:ahLst/>
              <a:cxnLst/>
              <a:rect l="l" t="t" r="r" b="b"/>
              <a:pathLst>
                <a:path w="24599" h="5458" extrusionOk="0">
                  <a:moveTo>
                    <a:pt x="1372" y="0"/>
                  </a:moveTo>
                  <a:cubicBezTo>
                    <a:pt x="555" y="0"/>
                    <a:pt x="1" y="536"/>
                    <a:pt x="1" y="1362"/>
                  </a:cubicBezTo>
                  <a:lnTo>
                    <a:pt x="1" y="4095"/>
                  </a:lnTo>
                  <a:cubicBezTo>
                    <a:pt x="1" y="4912"/>
                    <a:pt x="545" y="5457"/>
                    <a:pt x="1372" y="5457"/>
                  </a:cubicBezTo>
                  <a:lnTo>
                    <a:pt x="23227" y="5457"/>
                  </a:lnTo>
                  <a:cubicBezTo>
                    <a:pt x="24044" y="5457"/>
                    <a:pt x="24598" y="4912"/>
                    <a:pt x="24598" y="4095"/>
                  </a:cubicBezTo>
                  <a:lnTo>
                    <a:pt x="24598" y="1362"/>
                  </a:lnTo>
                  <a:cubicBezTo>
                    <a:pt x="24598" y="545"/>
                    <a:pt x="24053" y="0"/>
                    <a:pt x="23227"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2;p18">
              <a:extLst>
                <a:ext uri="{FF2B5EF4-FFF2-40B4-BE49-F238E27FC236}">
                  <a16:creationId xmlns:a16="http://schemas.microsoft.com/office/drawing/2014/main" id="{8E377BD3-C7D3-4276-B2E7-BADB61E383F4}"/>
                </a:ext>
              </a:extLst>
            </p:cNvPr>
            <p:cNvSpPr/>
            <p:nvPr/>
          </p:nvSpPr>
          <p:spPr>
            <a:xfrm>
              <a:off x="6261400" y="3194900"/>
              <a:ext cx="614975" cy="136675"/>
            </a:xfrm>
            <a:custGeom>
              <a:avLst/>
              <a:gdLst/>
              <a:ahLst/>
              <a:cxnLst/>
              <a:rect l="l" t="t" r="r" b="b"/>
              <a:pathLst>
                <a:path w="24599" h="5467" extrusionOk="0">
                  <a:moveTo>
                    <a:pt x="1372" y="0"/>
                  </a:moveTo>
                  <a:cubicBezTo>
                    <a:pt x="555" y="0"/>
                    <a:pt x="1" y="545"/>
                    <a:pt x="1" y="1371"/>
                  </a:cubicBezTo>
                  <a:lnTo>
                    <a:pt x="1" y="4104"/>
                  </a:lnTo>
                  <a:cubicBezTo>
                    <a:pt x="1" y="4921"/>
                    <a:pt x="545" y="5466"/>
                    <a:pt x="1372" y="5466"/>
                  </a:cubicBezTo>
                  <a:lnTo>
                    <a:pt x="23227" y="5466"/>
                  </a:lnTo>
                  <a:cubicBezTo>
                    <a:pt x="24044" y="5466"/>
                    <a:pt x="24598" y="4921"/>
                    <a:pt x="24598" y="4104"/>
                  </a:cubicBezTo>
                  <a:lnTo>
                    <a:pt x="24598" y="1371"/>
                  </a:lnTo>
                  <a:cubicBezTo>
                    <a:pt x="24598" y="545"/>
                    <a:pt x="24053" y="0"/>
                    <a:pt x="23227"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3;p18">
              <a:extLst>
                <a:ext uri="{FF2B5EF4-FFF2-40B4-BE49-F238E27FC236}">
                  <a16:creationId xmlns:a16="http://schemas.microsoft.com/office/drawing/2014/main" id="{88EA04ED-71AC-496A-B72B-26D64568A3CB}"/>
                </a:ext>
              </a:extLst>
            </p:cNvPr>
            <p:cNvSpPr/>
            <p:nvPr/>
          </p:nvSpPr>
          <p:spPr>
            <a:xfrm>
              <a:off x="6261400" y="3399875"/>
              <a:ext cx="614975" cy="136675"/>
            </a:xfrm>
            <a:custGeom>
              <a:avLst/>
              <a:gdLst/>
              <a:ahLst/>
              <a:cxnLst/>
              <a:rect l="l" t="t" r="r" b="b"/>
              <a:pathLst>
                <a:path w="24599" h="5467" extrusionOk="0">
                  <a:moveTo>
                    <a:pt x="1372" y="0"/>
                  </a:moveTo>
                  <a:cubicBezTo>
                    <a:pt x="555" y="0"/>
                    <a:pt x="1" y="545"/>
                    <a:pt x="1" y="1362"/>
                  </a:cubicBezTo>
                  <a:lnTo>
                    <a:pt x="1" y="4095"/>
                  </a:lnTo>
                  <a:cubicBezTo>
                    <a:pt x="1" y="4922"/>
                    <a:pt x="545" y="5466"/>
                    <a:pt x="1372" y="5466"/>
                  </a:cubicBezTo>
                  <a:lnTo>
                    <a:pt x="23227" y="5466"/>
                  </a:lnTo>
                  <a:cubicBezTo>
                    <a:pt x="24044" y="5466"/>
                    <a:pt x="24598" y="4922"/>
                    <a:pt x="24598" y="4095"/>
                  </a:cubicBezTo>
                  <a:lnTo>
                    <a:pt x="24598" y="1362"/>
                  </a:lnTo>
                  <a:cubicBezTo>
                    <a:pt x="24598" y="545"/>
                    <a:pt x="24053" y="0"/>
                    <a:pt x="23227"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44;p18">
              <a:extLst>
                <a:ext uri="{FF2B5EF4-FFF2-40B4-BE49-F238E27FC236}">
                  <a16:creationId xmlns:a16="http://schemas.microsoft.com/office/drawing/2014/main" id="{165C3E43-E403-4231-8A19-9256C5B0A665}"/>
                </a:ext>
              </a:extLst>
            </p:cNvPr>
            <p:cNvSpPr/>
            <p:nvPr/>
          </p:nvSpPr>
          <p:spPr>
            <a:xfrm>
              <a:off x="6261400" y="3604850"/>
              <a:ext cx="614975" cy="136675"/>
            </a:xfrm>
            <a:custGeom>
              <a:avLst/>
              <a:gdLst/>
              <a:ahLst/>
              <a:cxnLst/>
              <a:rect l="l" t="t" r="r" b="b"/>
              <a:pathLst>
                <a:path w="24599" h="5467" extrusionOk="0">
                  <a:moveTo>
                    <a:pt x="1372" y="0"/>
                  </a:moveTo>
                  <a:cubicBezTo>
                    <a:pt x="555" y="0"/>
                    <a:pt x="1" y="545"/>
                    <a:pt x="1" y="1362"/>
                  </a:cubicBezTo>
                  <a:lnTo>
                    <a:pt x="1" y="4095"/>
                  </a:lnTo>
                  <a:cubicBezTo>
                    <a:pt x="1" y="4912"/>
                    <a:pt x="545" y="5466"/>
                    <a:pt x="1372" y="5466"/>
                  </a:cubicBezTo>
                  <a:lnTo>
                    <a:pt x="23227" y="5466"/>
                  </a:lnTo>
                  <a:cubicBezTo>
                    <a:pt x="24044" y="5466"/>
                    <a:pt x="24598" y="4922"/>
                    <a:pt x="24598" y="4095"/>
                  </a:cubicBezTo>
                  <a:lnTo>
                    <a:pt x="24598" y="1362"/>
                  </a:lnTo>
                  <a:cubicBezTo>
                    <a:pt x="24598" y="545"/>
                    <a:pt x="24053" y="0"/>
                    <a:pt x="23227"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45;p18">
              <a:extLst>
                <a:ext uri="{FF2B5EF4-FFF2-40B4-BE49-F238E27FC236}">
                  <a16:creationId xmlns:a16="http://schemas.microsoft.com/office/drawing/2014/main" id="{74B73E75-A533-44C5-BC15-443D9454D7B7}"/>
                </a:ext>
              </a:extLst>
            </p:cNvPr>
            <p:cNvSpPr/>
            <p:nvPr/>
          </p:nvSpPr>
          <p:spPr>
            <a:xfrm>
              <a:off x="5817625" y="4014575"/>
              <a:ext cx="1502750" cy="68350"/>
            </a:xfrm>
            <a:custGeom>
              <a:avLst/>
              <a:gdLst/>
              <a:ahLst/>
              <a:cxnLst/>
              <a:rect l="l" t="t" r="r" b="b"/>
              <a:pathLst>
                <a:path w="60110" h="2734" extrusionOk="0">
                  <a:moveTo>
                    <a:pt x="1363" y="0"/>
                  </a:moveTo>
                  <a:cubicBezTo>
                    <a:pt x="546" y="0"/>
                    <a:pt x="1" y="545"/>
                    <a:pt x="1" y="1371"/>
                  </a:cubicBezTo>
                  <a:cubicBezTo>
                    <a:pt x="1" y="2188"/>
                    <a:pt x="546" y="2733"/>
                    <a:pt x="1363" y="2733"/>
                  </a:cubicBezTo>
                  <a:lnTo>
                    <a:pt x="58738" y="2733"/>
                  </a:lnTo>
                  <a:cubicBezTo>
                    <a:pt x="59555" y="2733"/>
                    <a:pt x="60109" y="2188"/>
                    <a:pt x="60109" y="1371"/>
                  </a:cubicBezTo>
                  <a:cubicBezTo>
                    <a:pt x="60109" y="545"/>
                    <a:pt x="59565" y="0"/>
                    <a:pt x="58738" y="0"/>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46;p18">
              <a:extLst>
                <a:ext uri="{FF2B5EF4-FFF2-40B4-BE49-F238E27FC236}">
                  <a16:creationId xmlns:a16="http://schemas.microsoft.com/office/drawing/2014/main" id="{AF10AE0D-9155-4279-BD59-01A1F0D22EAC}"/>
                </a:ext>
              </a:extLst>
            </p:cNvPr>
            <p:cNvSpPr/>
            <p:nvPr/>
          </p:nvSpPr>
          <p:spPr>
            <a:xfrm>
              <a:off x="6466375" y="3809600"/>
              <a:ext cx="205000" cy="205000"/>
            </a:xfrm>
            <a:custGeom>
              <a:avLst/>
              <a:gdLst/>
              <a:ahLst/>
              <a:cxnLst/>
              <a:rect l="l" t="t" r="r" b="b"/>
              <a:pathLst>
                <a:path w="8200" h="8200" extrusionOk="0">
                  <a:moveTo>
                    <a:pt x="1" y="0"/>
                  </a:moveTo>
                  <a:lnTo>
                    <a:pt x="1" y="8199"/>
                  </a:lnTo>
                  <a:lnTo>
                    <a:pt x="8200" y="8199"/>
                  </a:lnTo>
                  <a:lnTo>
                    <a:pt x="8200" y="0"/>
                  </a:ln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47;p18">
              <a:extLst>
                <a:ext uri="{FF2B5EF4-FFF2-40B4-BE49-F238E27FC236}">
                  <a16:creationId xmlns:a16="http://schemas.microsoft.com/office/drawing/2014/main" id="{FEC75B04-77CE-4028-9094-E9B39EEA2CBF}"/>
                </a:ext>
              </a:extLst>
            </p:cNvPr>
            <p:cNvSpPr/>
            <p:nvPr/>
          </p:nvSpPr>
          <p:spPr>
            <a:xfrm>
              <a:off x="6739700" y="3809600"/>
              <a:ext cx="136675" cy="136675"/>
            </a:xfrm>
            <a:custGeom>
              <a:avLst/>
              <a:gdLst/>
              <a:ahLst/>
              <a:cxnLst/>
              <a:rect l="l" t="t" r="r" b="b"/>
              <a:pathLst>
                <a:path w="5467" h="5467" extrusionOk="0">
                  <a:moveTo>
                    <a:pt x="1362" y="0"/>
                  </a:moveTo>
                  <a:cubicBezTo>
                    <a:pt x="545" y="0"/>
                    <a:pt x="0" y="545"/>
                    <a:pt x="0" y="1371"/>
                  </a:cubicBezTo>
                  <a:lnTo>
                    <a:pt x="0" y="4104"/>
                  </a:lnTo>
                  <a:cubicBezTo>
                    <a:pt x="0" y="4921"/>
                    <a:pt x="545" y="5466"/>
                    <a:pt x="1362" y="5466"/>
                  </a:cubicBezTo>
                  <a:lnTo>
                    <a:pt x="4095" y="5466"/>
                  </a:lnTo>
                  <a:cubicBezTo>
                    <a:pt x="4912" y="5466"/>
                    <a:pt x="5466" y="4921"/>
                    <a:pt x="5466" y="4104"/>
                  </a:cubicBezTo>
                  <a:lnTo>
                    <a:pt x="5466" y="1371"/>
                  </a:lnTo>
                  <a:cubicBezTo>
                    <a:pt x="5466" y="554"/>
                    <a:pt x="4921" y="0"/>
                    <a:pt x="409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48;p18">
              <a:extLst>
                <a:ext uri="{FF2B5EF4-FFF2-40B4-BE49-F238E27FC236}">
                  <a16:creationId xmlns:a16="http://schemas.microsoft.com/office/drawing/2014/main" id="{3D4777B8-70E0-4438-A8E2-117DB214F038}"/>
                </a:ext>
              </a:extLst>
            </p:cNvPr>
            <p:cNvSpPr/>
            <p:nvPr/>
          </p:nvSpPr>
          <p:spPr>
            <a:xfrm>
              <a:off x="6261400" y="3809600"/>
              <a:ext cx="136675" cy="136675"/>
            </a:xfrm>
            <a:custGeom>
              <a:avLst/>
              <a:gdLst/>
              <a:ahLst/>
              <a:cxnLst/>
              <a:rect l="l" t="t" r="r" b="b"/>
              <a:pathLst>
                <a:path w="5467" h="5467" extrusionOk="0">
                  <a:moveTo>
                    <a:pt x="1372" y="0"/>
                  </a:moveTo>
                  <a:cubicBezTo>
                    <a:pt x="555" y="0"/>
                    <a:pt x="1" y="545"/>
                    <a:pt x="1" y="1371"/>
                  </a:cubicBezTo>
                  <a:lnTo>
                    <a:pt x="1" y="4104"/>
                  </a:lnTo>
                  <a:cubicBezTo>
                    <a:pt x="1" y="4921"/>
                    <a:pt x="545" y="5466"/>
                    <a:pt x="1372" y="5466"/>
                  </a:cubicBezTo>
                  <a:lnTo>
                    <a:pt x="4105" y="5466"/>
                  </a:lnTo>
                  <a:cubicBezTo>
                    <a:pt x="4922" y="5466"/>
                    <a:pt x="5467" y="4921"/>
                    <a:pt x="5467" y="4104"/>
                  </a:cubicBezTo>
                  <a:lnTo>
                    <a:pt x="5467" y="1371"/>
                  </a:lnTo>
                  <a:cubicBezTo>
                    <a:pt x="5467" y="554"/>
                    <a:pt x="4922" y="0"/>
                    <a:pt x="410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49;p18">
              <a:extLst>
                <a:ext uri="{FF2B5EF4-FFF2-40B4-BE49-F238E27FC236}">
                  <a16:creationId xmlns:a16="http://schemas.microsoft.com/office/drawing/2014/main" id="{BCB527E3-2B3C-412A-8552-230B3F8EFCDD}"/>
                </a:ext>
              </a:extLst>
            </p:cNvPr>
            <p:cNvSpPr/>
            <p:nvPr/>
          </p:nvSpPr>
          <p:spPr>
            <a:xfrm>
              <a:off x="6364000" y="2750900"/>
              <a:ext cx="409750" cy="136675"/>
            </a:xfrm>
            <a:custGeom>
              <a:avLst/>
              <a:gdLst/>
              <a:ahLst/>
              <a:cxnLst/>
              <a:rect l="l" t="t" r="r" b="b"/>
              <a:pathLst>
                <a:path w="16390" h="5467" extrusionOk="0">
                  <a:moveTo>
                    <a:pt x="2734" y="0"/>
                  </a:moveTo>
                  <a:cubicBezTo>
                    <a:pt x="1907" y="0"/>
                    <a:pt x="1363" y="554"/>
                    <a:pt x="1363" y="1371"/>
                  </a:cubicBezTo>
                  <a:lnTo>
                    <a:pt x="1363" y="4104"/>
                  </a:lnTo>
                  <a:cubicBezTo>
                    <a:pt x="1363" y="4921"/>
                    <a:pt x="818" y="5466"/>
                    <a:pt x="1" y="5466"/>
                  </a:cubicBezTo>
                  <a:lnTo>
                    <a:pt x="16390" y="5466"/>
                  </a:lnTo>
                  <a:cubicBezTo>
                    <a:pt x="15573" y="5466"/>
                    <a:pt x="15028" y="4921"/>
                    <a:pt x="15028" y="4104"/>
                  </a:cubicBezTo>
                  <a:lnTo>
                    <a:pt x="15028" y="1371"/>
                  </a:lnTo>
                  <a:cubicBezTo>
                    <a:pt x="15028" y="554"/>
                    <a:pt x="14483" y="0"/>
                    <a:pt x="13657"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0;p18">
              <a:extLst>
                <a:ext uri="{FF2B5EF4-FFF2-40B4-BE49-F238E27FC236}">
                  <a16:creationId xmlns:a16="http://schemas.microsoft.com/office/drawing/2014/main" id="{72CE5D90-3024-41D1-8316-C50B290B51E9}"/>
                </a:ext>
              </a:extLst>
            </p:cNvPr>
            <p:cNvSpPr/>
            <p:nvPr/>
          </p:nvSpPr>
          <p:spPr>
            <a:xfrm>
              <a:off x="6569000" y="3912200"/>
              <a:ext cx="34050" cy="34075"/>
            </a:xfrm>
            <a:custGeom>
              <a:avLst/>
              <a:gdLst/>
              <a:ahLst/>
              <a:cxnLst/>
              <a:rect l="l" t="t" r="r" b="b"/>
              <a:pathLst>
                <a:path w="1362" h="1363" extrusionOk="0">
                  <a:moveTo>
                    <a:pt x="676" y="0"/>
                  </a:moveTo>
                  <a:cubicBezTo>
                    <a:pt x="301" y="0"/>
                    <a:pt x="0" y="301"/>
                    <a:pt x="0" y="686"/>
                  </a:cubicBezTo>
                  <a:cubicBezTo>
                    <a:pt x="0" y="1062"/>
                    <a:pt x="301" y="1362"/>
                    <a:pt x="676" y="1362"/>
                  </a:cubicBezTo>
                  <a:cubicBezTo>
                    <a:pt x="1052" y="1362"/>
                    <a:pt x="1362" y="1062"/>
                    <a:pt x="1362" y="686"/>
                  </a:cubicBezTo>
                  <a:cubicBezTo>
                    <a:pt x="1362" y="301"/>
                    <a:pt x="1052" y="0"/>
                    <a:pt x="676" y="0"/>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1;p18">
              <a:extLst>
                <a:ext uri="{FF2B5EF4-FFF2-40B4-BE49-F238E27FC236}">
                  <a16:creationId xmlns:a16="http://schemas.microsoft.com/office/drawing/2014/main" id="{7341ED1B-6B73-4F8D-85AD-6C8719F5CD92}"/>
                </a:ext>
              </a:extLst>
            </p:cNvPr>
            <p:cNvSpPr/>
            <p:nvPr/>
          </p:nvSpPr>
          <p:spPr>
            <a:xfrm>
              <a:off x="6534700" y="3912200"/>
              <a:ext cx="34075" cy="34075"/>
            </a:xfrm>
            <a:custGeom>
              <a:avLst/>
              <a:gdLst/>
              <a:ahLst/>
              <a:cxnLst/>
              <a:rect l="l" t="t" r="r" b="b"/>
              <a:pathLst>
                <a:path w="1363" h="1363" extrusionOk="0">
                  <a:moveTo>
                    <a:pt x="686" y="0"/>
                  </a:moveTo>
                  <a:cubicBezTo>
                    <a:pt x="311" y="0"/>
                    <a:pt x="1" y="301"/>
                    <a:pt x="1" y="686"/>
                  </a:cubicBezTo>
                  <a:cubicBezTo>
                    <a:pt x="1" y="1062"/>
                    <a:pt x="311" y="1362"/>
                    <a:pt x="686" y="1362"/>
                  </a:cubicBezTo>
                  <a:cubicBezTo>
                    <a:pt x="1062" y="1362"/>
                    <a:pt x="1363" y="1062"/>
                    <a:pt x="1363" y="686"/>
                  </a:cubicBezTo>
                  <a:cubicBezTo>
                    <a:pt x="1363" y="301"/>
                    <a:pt x="1062" y="0"/>
                    <a:pt x="686" y="0"/>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2;p18">
              <a:extLst>
                <a:ext uri="{FF2B5EF4-FFF2-40B4-BE49-F238E27FC236}">
                  <a16:creationId xmlns:a16="http://schemas.microsoft.com/office/drawing/2014/main" id="{5C832398-7845-4F10-BD40-F94E913AE426}"/>
                </a:ext>
              </a:extLst>
            </p:cNvPr>
            <p:cNvSpPr/>
            <p:nvPr/>
          </p:nvSpPr>
          <p:spPr>
            <a:xfrm>
              <a:off x="5747675" y="3537800"/>
              <a:ext cx="399875" cy="384750"/>
            </a:xfrm>
            <a:custGeom>
              <a:avLst/>
              <a:gdLst/>
              <a:ahLst/>
              <a:cxnLst/>
              <a:rect l="l" t="t" r="r" b="b"/>
              <a:pathLst>
                <a:path w="15995" h="15390" extrusionOk="0">
                  <a:moveTo>
                    <a:pt x="8295" y="0"/>
                  </a:moveTo>
                  <a:cubicBezTo>
                    <a:pt x="6293" y="0"/>
                    <a:pt x="4324" y="781"/>
                    <a:pt x="2855" y="2250"/>
                  </a:cubicBezTo>
                  <a:cubicBezTo>
                    <a:pt x="657" y="4457"/>
                    <a:pt x="0" y="7763"/>
                    <a:pt x="1193" y="10637"/>
                  </a:cubicBezTo>
                  <a:cubicBezTo>
                    <a:pt x="2376" y="13511"/>
                    <a:pt x="5184" y="15389"/>
                    <a:pt x="8303" y="15389"/>
                  </a:cubicBezTo>
                  <a:cubicBezTo>
                    <a:pt x="12548" y="15380"/>
                    <a:pt x="15985" y="11943"/>
                    <a:pt x="15995" y="7688"/>
                  </a:cubicBezTo>
                  <a:cubicBezTo>
                    <a:pt x="15985" y="4579"/>
                    <a:pt x="14116" y="1771"/>
                    <a:pt x="11242" y="588"/>
                  </a:cubicBezTo>
                  <a:cubicBezTo>
                    <a:pt x="10289" y="192"/>
                    <a:pt x="9288" y="0"/>
                    <a:pt x="8295"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3;p18">
              <a:extLst>
                <a:ext uri="{FF2B5EF4-FFF2-40B4-BE49-F238E27FC236}">
                  <a16:creationId xmlns:a16="http://schemas.microsoft.com/office/drawing/2014/main" id="{60D2794E-5373-41A0-8487-D776E40DC435}"/>
                </a:ext>
              </a:extLst>
            </p:cNvPr>
            <p:cNvSpPr/>
            <p:nvPr/>
          </p:nvSpPr>
          <p:spPr>
            <a:xfrm>
              <a:off x="5747675" y="3314750"/>
              <a:ext cx="399875" cy="384750"/>
            </a:xfrm>
            <a:custGeom>
              <a:avLst/>
              <a:gdLst/>
              <a:ahLst/>
              <a:cxnLst/>
              <a:rect l="l" t="t" r="r" b="b"/>
              <a:pathLst>
                <a:path w="15995" h="15390" extrusionOk="0">
                  <a:moveTo>
                    <a:pt x="8295" y="0"/>
                  </a:moveTo>
                  <a:cubicBezTo>
                    <a:pt x="6293" y="0"/>
                    <a:pt x="4324" y="781"/>
                    <a:pt x="2855" y="2250"/>
                  </a:cubicBezTo>
                  <a:cubicBezTo>
                    <a:pt x="657" y="4457"/>
                    <a:pt x="0" y="7763"/>
                    <a:pt x="1193" y="10637"/>
                  </a:cubicBezTo>
                  <a:cubicBezTo>
                    <a:pt x="2376" y="13511"/>
                    <a:pt x="5184" y="15389"/>
                    <a:pt x="8303" y="15389"/>
                  </a:cubicBezTo>
                  <a:cubicBezTo>
                    <a:pt x="12548" y="15380"/>
                    <a:pt x="15985" y="11942"/>
                    <a:pt x="15995" y="7688"/>
                  </a:cubicBezTo>
                  <a:cubicBezTo>
                    <a:pt x="15985" y="4579"/>
                    <a:pt x="14116" y="1771"/>
                    <a:pt x="11242" y="588"/>
                  </a:cubicBezTo>
                  <a:cubicBezTo>
                    <a:pt x="10289" y="192"/>
                    <a:pt x="9288" y="0"/>
                    <a:pt x="8295"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4;p18">
              <a:extLst>
                <a:ext uri="{FF2B5EF4-FFF2-40B4-BE49-F238E27FC236}">
                  <a16:creationId xmlns:a16="http://schemas.microsoft.com/office/drawing/2014/main" id="{4A71AE33-1F7B-4200-9810-3BDCCE6E4E23}"/>
                </a:ext>
              </a:extLst>
            </p:cNvPr>
            <p:cNvSpPr/>
            <p:nvPr/>
          </p:nvSpPr>
          <p:spPr>
            <a:xfrm>
              <a:off x="6977300" y="3514325"/>
              <a:ext cx="399900" cy="384750"/>
            </a:xfrm>
            <a:custGeom>
              <a:avLst/>
              <a:gdLst/>
              <a:ahLst/>
              <a:cxnLst/>
              <a:rect l="l" t="t" r="r" b="b"/>
              <a:pathLst>
                <a:path w="15996" h="15390" extrusionOk="0">
                  <a:moveTo>
                    <a:pt x="8298" y="0"/>
                  </a:moveTo>
                  <a:cubicBezTo>
                    <a:pt x="6299" y="0"/>
                    <a:pt x="4334" y="781"/>
                    <a:pt x="2865" y="2250"/>
                  </a:cubicBezTo>
                  <a:cubicBezTo>
                    <a:pt x="658" y="4457"/>
                    <a:pt x="1" y="7763"/>
                    <a:pt x="1193" y="10637"/>
                  </a:cubicBezTo>
                  <a:cubicBezTo>
                    <a:pt x="2386" y="13511"/>
                    <a:pt x="5194" y="15389"/>
                    <a:pt x="8303" y="15389"/>
                  </a:cubicBezTo>
                  <a:cubicBezTo>
                    <a:pt x="12548" y="15380"/>
                    <a:pt x="15995" y="11942"/>
                    <a:pt x="15995" y="7688"/>
                  </a:cubicBezTo>
                  <a:cubicBezTo>
                    <a:pt x="15995" y="4579"/>
                    <a:pt x="14117" y="1771"/>
                    <a:pt x="11243" y="588"/>
                  </a:cubicBezTo>
                  <a:cubicBezTo>
                    <a:pt x="10290" y="192"/>
                    <a:pt x="9290" y="0"/>
                    <a:pt x="8298"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 name="صورة 20">
            <a:extLst>
              <a:ext uri="{FF2B5EF4-FFF2-40B4-BE49-F238E27FC236}">
                <a16:creationId xmlns:a16="http://schemas.microsoft.com/office/drawing/2014/main" id="{55834F00-0665-4E57-BC32-DEE847664F1D}"/>
              </a:ext>
            </a:extLst>
          </p:cNvPr>
          <p:cNvPicPr>
            <a:picLocks noChangeAspect="1"/>
          </p:cNvPicPr>
          <p:nvPr/>
        </p:nvPicPr>
        <p:blipFill>
          <a:blip r:embed="rId3"/>
          <a:stretch>
            <a:fillRect/>
          </a:stretch>
        </p:blipFill>
        <p:spPr>
          <a:xfrm>
            <a:off x="2523745" y="572312"/>
            <a:ext cx="3493008" cy="3972256"/>
          </a:xfrm>
          <a:prstGeom prst="rect">
            <a:avLst/>
          </a:prstGeom>
          <a:solidFill>
            <a:srgbClr val="FFFFFF">
              <a:shade val="85000"/>
            </a:srgbClr>
          </a:solidFill>
          <a:ln w="88900" cap="sq">
            <a:solidFill>
              <a:schemeClr val="accent4">
                <a:lumMod val="75000"/>
              </a:schemeClr>
            </a:solidFill>
            <a:miter lim="800000"/>
          </a:ln>
          <a:effectLst>
            <a:glow rad="228600">
              <a:schemeClr val="accent6">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مربع نص 21">
            <a:extLst>
              <a:ext uri="{FF2B5EF4-FFF2-40B4-BE49-F238E27FC236}">
                <a16:creationId xmlns:a16="http://schemas.microsoft.com/office/drawing/2014/main" id="{F36506E2-B8FE-444D-872E-8515D8990636}"/>
              </a:ext>
            </a:extLst>
          </p:cNvPr>
          <p:cNvSpPr txBox="1"/>
          <p:nvPr/>
        </p:nvSpPr>
        <p:spPr>
          <a:xfrm>
            <a:off x="6227065" y="1159705"/>
            <a:ext cx="2761487" cy="415149"/>
          </a:xfrm>
          <a:prstGeom prst="wedgeRoundRectCallout">
            <a:avLst>
              <a:gd name="adj1" fmla="val -56288"/>
              <a:gd name="adj2" fmla="val -22165"/>
              <a:gd name="adj3" fmla="val 16667"/>
            </a:avLst>
          </a:prstGeom>
        </p:spPr>
        <p:style>
          <a:lnRef idx="3">
            <a:schemeClr val="lt1"/>
          </a:lnRef>
          <a:fillRef idx="1">
            <a:schemeClr val="accent4"/>
          </a:fillRef>
          <a:effectRef idx="1">
            <a:schemeClr val="accent4"/>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400" b="1" dirty="0">
                <a:solidFill>
                  <a:schemeClr val="bg1"/>
                </a:solidFill>
                <a:latin typeface="Arial Nova" panose="020B0504020202020204" pitchFamily="34" charset="0"/>
              </a:rPr>
              <a:t>What is significant in the text? </a:t>
            </a:r>
          </a:p>
        </p:txBody>
      </p:sp>
      <p:sp>
        <p:nvSpPr>
          <p:cNvPr id="23" name="مستطيل 22">
            <a:extLst>
              <a:ext uri="{FF2B5EF4-FFF2-40B4-BE49-F238E27FC236}">
                <a16:creationId xmlns:a16="http://schemas.microsoft.com/office/drawing/2014/main" id="{6C2E65A8-EA50-44B8-9346-339F7342E12C}"/>
              </a:ext>
            </a:extLst>
          </p:cNvPr>
          <p:cNvSpPr/>
          <p:nvPr/>
        </p:nvSpPr>
        <p:spPr>
          <a:xfrm>
            <a:off x="3498831" y="927556"/>
            <a:ext cx="1804689" cy="270307"/>
          </a:xfrm>
          <a:prstGeom prst="rect">
            <a:avLst/>
          </a:prstGeom>
          <a:solidFill>
            <a:schemeClr val="accent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4" name="Rectangle 161">
            <a:extLst>
              <a:ext uri="{FF2B5EF4-FFF2-40B4-BE49-F238E27FC236}">
                <a16:creationId xmlns:a16="http://schemas.microsoft.com/office/drawing/2014/main" id="{08168481-EF44-4D57-8A72-E8FA915792C2}"/>
              </a:ext>
            </a:extLst>
          </p:cNvPr>
          <p:cNvSpPr>
            <a:spLocks noChangeArrowheads="1"/>
          </p:cNvSpPr>
          <p:nvPr/>
        </p:nvSpPr>
        <p:spPr bwMode="auto">
          <a:xfrm>
            <a:off x="238186" y="1175583"/>
            <a:ext cx="20112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2000" dirty="0">
                <a:solidFill>
                  <a:schemeClr val="accent4">
                    <a:lumMod val="50000"/>
                  </a:schemeClr>
                </a:solidFill>
                <a:latin typeface="+mj-lt"/>
              </a:rPr>
              <a:t>A word means </a:t>
            </a:r>
          </a:p>
          <a:p>
            <a:pPr algn="ctr"/>
            <a:r>
              <a:rPr lang="en-US" sz="2000" b="1" dirty="0">
                <a:solidFill>
                  <a:schemeClr val="tx2">
                    <a:lumMod val="75000"/>
                  </a:schemeClr>
                </a:solidFill>
                <a:latin typeface="+mj-lt"/>
              </a:rPr>
              <a:t>very important</a:t>
            </a:r>
            <a:r>
              <a:rPr lang="en-US" sz="2000" dirty="0">
                <a:solidFill>
                  <a:srgbClr val="0000FF"/>
                </a:solidFill>
                <a:latin typeface="+mj-lt"/>
              </a:rPr>
              <a:t> </a:t>
            </a:r>
          </a:p>
        </p:txBody>
      </p:sp>
      <p:sp>
        <p:nvSpPr>
          <p:cNvPr id="25" name="TextBox 22">
            <a:extLst>
              <a:ext uri="{FF2B5EF4-FFF2-40B4-BE49-F238E27FC236}">
                <a16:creationId xmlns:a16="http://schemas.microsoft.com/office/drawing/2014/main" id="{29803F48-34D4-49E5-8E0D-9D271723EEDC}"/>
              </a:ext>
            </a:extLst>
          </p:cNvPr>
          <p:cNvSpPr txBox="1"/>
          <p:nvPr/>
        </p:nvSpPr>
        <p:spPr>
          <a:xfrm>
            <a:off x="2595978" y="914401"/>
            <a:ext cx="869598" cy="265176"/>
          </a:xfrm>
          <a:prstGeom prst="rect">
            <a:avLst/>
          </a:prstGeom>
          <a:noFill/>
          <a:ln w="38100">
            <a:solidFill>
              <a:schemeClr val="accent5">
                <a:lumMod val="50000"/>
              </a:schemeClr>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i="0" u="none" strike="noStrike" kern="0" normalizeH="0" baseline="0" noProof="0" dirty="0">
              <a:uLnTx/>
              <a:uFillTx/>
              <a:latin typeface="Arial"/>
              <a:cs typeface="Arial"/>
              <a:sym typeface="Arial"/>
            </a:endParaRPr>
          </a:p>
        </p:txBody>
      </p:sp>
      <p:sp>
        <p:nvSpPr>
          <p:cNvPr id="28" name="Rectangle 161">
            <a:extLst>
              <a:ext uri="{FF2B5EF4-FFF2-40B4-BE49-F238E27FC236}">
                <a16:creationId xmlns:a16="http://schemas.microsoft.com/office/drawing/2014/main" id="{19B51EB2-CA08-4A95-8D97-F09776F268DA}"/>
              </a:ext>
            </a:extLst>
          </p:cNvPr>
          <p:cNvSpPr>
            <a:spLocks noChangeArrowheads="1"/>
          </p:cNvSpPr>
          <p:nvPr/>
        </p:nvSpPr>
        <p:spPr bwMode="auto">
          <a:xfrm>
            <a:off x="-164150" y="2384353"/>
            <a:ext cx="26988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2000" dirty="0">
                <a:solidFill>
                  <a:schemeClr val="accent4">
                    <a:lumMod val="50000"/>
                  </a:schemeClr>
                </a:solidFill>
                <a:latin typeface="+mj-lt"/>
              </a:rPr>
              <a:t>words means </a:t>
            </a:r>
          </a:p>
          <a:p>
            <a:pPr algn="ctr"/>
            <a:r>
              <a:rPr lang="en-US" sz="2000" b="1" dirty="0">
                <a:solidFill>
                  <a:schemeClr val="tx2">
                    <a:lumMod val="75000"/>
                  </a:schemeClr>
                </a:solidFill>
                <a:latin typeface="+mj-lt"/>
              </a:rPr>
              <a:t>non-ending ability </a:t>
            </a:r>
          </a:p>
        </p:txBody>
      </p:sp>
      <p:sp>
        <p:nvSpPr>
          <p:cNvPr id="29" name="مربع نص 28">
            <a:extLst>
              <a:ext uri="{FF2B5EF4-FFF2-40B4-BE49-F238E27FC236}">
                <a16:creationId xmlns:a16="http://schemas.microsoft.com/office/drawing/2014/main" id="{17499A2B-4A80-4E09-B244-152D9190178B}"/>
              </a:ext>
            </a:extLst>
          </p:cNvPr>
          <p:cNvSpPr txBox="1"/>
          <p:nvPr/>
        </p:nvSpPr>
        <p:spPr>
          <a:xfrm>
            <a:off x="6382513" y="2327089"/>
            <a:ext cx="2761487" cy="415149"/>
          </a:xfrm>
          <a:prstGeom prst="wedgeRoundRectCallout">
            <a:avLst>
              <a:gd name="adj1" fmla="val -56288"/>
              <a:gd name="adj2" fmla="val -22165"/>
              <a:gd name="adj3" fmla="val 16667"/>
            </a:avLst>
          </a:prstGeom>
        </p:spPr>
        <p:style>
          <a:lnRef idx="3">
            <a:schemeClr val="lt1"/>
          </a:lnRef>
          <a:fillRef idx="1">
            <a:schemeClr val="accent4"/>
          </a:fillRef>
          <a:effectRef idx="1">
            <a:schemeClr val="accent4"/>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400" b="1" dirty="0">
                <a:solidFill>
                  <a:schemeClr val="bg1"/>
                </a:solidFill>
                <a:latin typeface="Arial Nova" panose="020B0504020202020204" pitchFamily="34" charset="0"/>
              </a:rPr>
              <a:t>What kind of potential is it?</a:t>
            </a:r>
          </a:p>
        </p:txBody>
      </p:sp>
      <p:sp>
        <p:nvSpPr>
          <p:cNvPr id="30" name="TextBox 22">
            <a:extLst>
              <a:ext uri="{FF2B5EF4-FFF2-40B4-BE49-F238E27FC236}">
                <a16:creationId xmlns:a16="http://schemas.microsoft.com/office/drawing/2014/main" id="{A04CB6D8-64CD-492F-853B-F817BDE0BD98}"/>
              </a:ext>
            </a:extLst>
          </p:cNvPr>
          <p:cNvSpPr txBox="1"/>
          <p:nvPr/>
        </p:nvSpPr>
        <p:spPr>
          <a:xfrm>
            <a:off x="4531458" y="1844040"/>
            <a:ext cx="1192686" cy="313944"/>
          </a:xfrm>
          <a:prstGeom prst="rect">
            <a:avLst/>
          </a:prstGeom>
          <a:noFill/>
          <a:ln w="38100">
            <a:solidFill>
              <a:schemeClr val="accent5">
                <a:lumMod val="50000"/>
              </a:schemeClr>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i="0" u="none" strike="noStrike" kern="0" normalizeH="0" baseline="0" noProof="0" dirty="0">
              <a:uLnTx/>
              <a:uFillTx/>
              <a:latin typeface="Arial"/>
              <a:cs typeface="Arial"/>
              <a:sym typeface="Arial"/>
            </a:endParaRPr>
          </a:p>
        </p:txBody>
      </p:sp>
      <p:sp>
        <p:nvSpPr>
          <p:cNvPr id="31" name="مستطيل 30">
            <a:extLst>
              <a:ext uri="{FF2B5EF4-FFF2-40B4-BE49-F238E27FC236}">
                <a16:creationId xmlns:a16="http://schemas.microsoft.com/office/drawing/2014/main" id="{87F3FEF6-0917-4D9E-8828-B3BF58193083}"/>
              </a:ext>
            </a:extLst>
          </p:cNvPr>
          <p:cNvSpPr/>
          <p:nvPr/>
        </p:nvSpPr>
        <p:spPr>
          <a:xfrm>
            <a:off x="4492479" y="1857197"/>
            <a:ext cx="1414545" cy="264212"/>
          </a:xfrm>
          <a:prstGeom prst="rect">
            <a:avLst/>
          </a:prstGeom>
          <a:solidFill>
            <a:schemeClr val="accent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2" name="مستطيل 31">
            <a:extLst>
              <a:ext uri="{FF2B5EF4-FFF2-40B4-BE49-F238E27FC236}">
                <a16:creationId xmlns:a16="http://schemas.microsoft.com/office/drawing/2014/main" id="{596134B1-F991-4D17-9B39-CD7366BA4043}"/>
              </a:ext>
            </a:extLst>
          </p:cNvPr>
          <p:cNvSpPr/>
          <p:nvPr/>
        </p:nvSpPr>
        <p:spPr>
          <a:xfrm>
            <a:off x="2569191" y="2082749"/>
            <a:ext cx="1414545" cy="264212"/>
          </a:xfrm>
          <a:prstGeom prst="rect">
            <a:avLst/>
          </a:prstGeom>
          <a:solidFill>
            <a:schemeClr val="accent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3" name="Rectangle 161">
            <a:extLst>
              <a:ext uri="{FF2B5EF4-FFF2-40B4-BE49-F238E27FC236}">
                <a16:creationId xmlns:a16="http://schemas.microsoft.com/office/drawing/2014/main" id="{19CFC0CA-256C-4D19-B5B8-386489A1ACED}"/>
              </a:ext>
            </a:extLst>
          </p:cNvPr>
          <p:cNvSpPr>
            <a:spLocks noChangeArrowheads="1"/>
          </p:cNvSpPr>
          <p:nvPr/>
        </p:nvSpPr>
        <p:spPr bwMode="auto">
          <a:xfrm>
            <a:off x="-109385" y="3712977"/>
            <a:ext cx="26988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2000" dirty="0">
                <a:solidFill>
                  <a:schemeClr val="accent4">
                    <a:lumMod val="50000"/>
                  </a:schemeClr>
                </a:solidFill>
                <a:latin typeface="+mj-lt"/>
              </a:rPr>
              <a:t>A word means </a:t>
            </a:r>
          </a:p>
          <a:p>
            <a:pPr algn="ctr"/>
            <a:r>
              <a:rPr lang="en-US" sz="2000" b="1" dirty="0">
                <a:solidFill>
                  <a:schemeClr val="tx2">
                    <a:lumMod val="75000"/>
                  </a:schemeClr>
                </a:solidFill>
                <a:latin typeface="+mj-lt"/>
              </a:rPr>
              <a:t>provide with</a:t>
            </a:r>
          </a:p>
        </p:txBody>
      </p:sp>
      <p:sp>
        <p:nvSpPr>
          <p:cNvPr id="34" name="TextBox 22">
            <a:extLst>
              <a:ext uri="{FF2B5EF4-FFF2-40B4-BE49-F238E27FC236}">
                <a16:creationId xmlns:a16="http://schemas.microsoft.com/office/drawing/2014/main" id="{FE5E0106-AEAE-495D-AB78-37ECD25A766E}"/>
              </a:ext>
            </a:extLst>
          </p:cNvPr>
          <p:cNvSpPr txBox="1"/>
          <p:nvPr/>
        </p:nvSpPr>
        <p:spPr>
          <a:xfrm>
            <a:off x="5058762" y="3349752"/>
            <a:ext cx="610518" cy="225552"/>
          </a:xfrm>
          <a:prstGeom prst="rect">
            <a:avLst/>
          </a:prstGeom>
          <a:noFill/>
          <a:ln w="38100">
            <a:solidFill>
              <a:schemeClr val="accent5">
                <a:lumMod val="50000"/>
              </a:schemeClr>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i="0" u="none" strike="noStrike" kern="0" normalizeH="0" baseline="0" noProof="0" dirty="0">
              <a:uLnTx/>
              <a:uFillTx/>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randombar(horizont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arn(inVertical)">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barn(inVertical)">
                                      <p:cBhvr>
                                        <p:cTn id="5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animBg="1"/>
      <p:bldP spid="28" grpId="0"/>
      <p:bldP spid="29" grpId="0" animBg="1"/>
      <p:bldP spid="30" grpId="0" animBg="1"/>
      <p:bldP spid="31" grpId="0" animBg="1"/>
      <p:bldP spid="32" grpId="0" animBg="1"/>
      <p:bldP spid="33" grpId="0"/>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6"/>
        <p:cNvGrpSpPr/>
        <p:nvPr/>
      </p:nvGrpSpPr>
      <p:grpSpPr>
        <a:xfrm>
          <a:off x="0" y="0"/>
          <a:ext cx="0" cy="0"/>
          <a:chOff x="0" y="0"/>
          <a:chExt cx="0" cy="0"/>
        </a:xfrm>
      </p:grpSpPr>
      <p:sp>
        <p:nvSpPr>
          <p:cNvPr id="1105" name="Google Shape;1105;p28"/>
          <p:cNvSpPr txBox="1"/>
          <p:nvPr/>
        </p:nvSpPr>
        <p:spPr>
          <a:xfrm>
            <a:off x="2219325" y="1660225"/>
            <a:ext cx="1314300" cy="314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100">
                <a:solidFill>
                  <a:srgbClr val="FFFFFF"/>
                </a:solidFill>
                <a:latin typeface="Montserrat ExtraBold"/>
                <a:ea typeface="Montserrat ExtraBold"/>
                <a:cs typeface="Montserrat ExtraBold"/>
                <a:sym typeface="Montserrat ExtraBold"/>
              </a:rPr>
              <a:t>STRENGTHS</a:t>
            </a:r>
            <a:endParaRPr sz="1100">
              <a:solidFill>
                <a:srgbClr val="FFFFFF"/>
              </a:solidFill>
              <a:latin typeface="Montserrat ExtraBold"/>
              <a:ea typeface="Montserrat ExtraBold"/>
              <a:cs typeface="Montserrat ExtraBold"/>
              <a:sym typeface="Montserrat ExtraBold"/>
            </a:endParaRPr>
          </a:p>
        </p:txBody>
      </p:sp>
      <p:grpSp>
        <p:nvGrpSpPr>
          <p:cNvPr id="6" name="Google Shape;219;p18">
            <a:extLst>
              <a:ext uri="{FF2B5EF4-FFF2-40B4-BE49-F238E27FC236}">
                <a16:creationId xmlns:a16="http://schemas.microsoft.com/office/drawing/2014/main" id="{1B49E7D6-02E8-433E-A442-5DFD8D7A1AC6}"/>
              </a:ext>
            </a:extLst>
          </p:cNvPr>
          <p:cNvGrpSpPr/>
          <p:nvPr/>
        </p:nvGrpSpPr>
        <p:grpSpPr>
          <a:xfrm>
            <a:off x="7698657" y="195036"/>
            <a:ext cx="993176" cy="823443"/>
            <a:chOff x="202950" y="1579375"/>
            <a:chExt cx="1537900" cy="1275075"/>
          </a:xfrm>
        </p:grpSpPr>
        <p:sp>
          <p:nvSpPr>
            <p:cNvPr id="7" name="Google Shape;220;p18">
              <a:extLst>
                <a:ext uri="{FF2B5EF4-FFF2-40B4-BE49-F238E27FC236}">
                  <a16:creationId xmlns:a16="http://schemas.microsoft.com/office/drawing/2014/main" id="{E5C2D43F-E296-4181-94E7-C8CDC4262073}"/>
                </a:ext>
              </a:extLst>
            </p:cNvPr>
            <p:cNvSpPr/>
            <p:nvPr/>
          </p:nvSpPr>
          <p:spPr>
            <a:xfrm>
              <a:off x="1221225" y="2527600"/>
              <a:ext cx="519625" cy="326850"/>
            </a:xfrm>
            <a:custGeom>
              <a:avLst/>
              <a:gdLst/>
              <a:ahLst/>
              <a:cxnLst/>
              <a:rect l="l" t="t" r="r" b="b"/>
              <a:pathLst>
                <a:path w="20785" h="13074" extrusionOk="0">
                  <a:moveTo>
                    <a:pt x="11242" y="0"/>
                  </a:moveTo>
                  <a:cubicBezTo>
                    <a:pt x="10960" y="0"/>
                    <a:pt x="10698" y="19"/>
                    <a:pt x="10425" y="38"/>
                  </a:cubicBezTo>
                  <a:cubicBezTo>
                    <a:pt x="4048" y="583"/>
                    <a:pt x="0" y="7119"/>
                    <a:pt x="2357" y="13074"/>
                  </a:cubicBezTo>
                  <a:lnTo>
                    <a:pt x="19282" y="13074"/>
                  </a:lnTo>
                  <a:cubicBezTo>
                    <a:pt x="19798" y="13074"/>
                    <a:pt x="20259" y="12726"/>
                    <a:pt x="20409" y="12229"/>
                  </a:cubicBezTo>
                  <a:cubicBezTo>
                    <a:pt x="20662" y="11355"/>
                    <a:pt x="20784" y="10463"/>
                    <a:pt x="20784" y="9561"/>
                  </a:cubicBezTo>
                  <a:cubicBezTo>
                    <a:pt x="20784" y="4283"/>
                    <a:pt x="16511" y="10"/>
                    <a:pt x="11242"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21;p18">
              <a:extLst>
                <a:ext uri="{FF2B5EF4-FFF2-40B4-BE49-F238E27FC236}">
                  <a16:creationId xmlns:a16="http://schemas.microsoft.com/office/drawing/2014/main" id="{BB188FE6-5D51-4ED6-8B63-C303FDD462C5}"/>
                </a:ext>
              </a:extLst>
            </p:cNvPr>
            <p:cNvSpPr/>
            <p:nvPr/>
          </p:nvSpPr>
          <p:spPr>
            <a:xfrm>
              <a:off x="1221225" y="2528550"/>
              <a:ext cx="388125" cy="325900"/>
            </a:xfrm>
            <a:custGeom>
              <a:avLst/>
              <a:gdLst/>
              <a:ahLst/>
              <a:cxnLst/>
              <a:rect l="l" t="t" r="r" b="b"/>
              <a:pathLst>
                <a:path w="15525" h="13036" extrusionOk="0">
                  <a:moveTo>
                    <a:pt x="10425" y="0"/>
                  </a:moveTo>
                  <a:cubicBezTo>
                    <a:pt x="4048" y="545"/>
                    <a:pt x="0" y="7081"/>
                    <a:pt x="2357" y="13036"/>
                  </a:cubicBezTo>
                  <a:lnTo>
                    <a:pt x="15177" y="13036"/>
                  </a:lnTo>
                  <a:cubicBezTo>
                    <a:pt x="15412" y="12294"/>
                    <a:pt x="15525" y="11524"/>
                    <a:pt x="15525" y="10754"/>
                  </a:cubicBezTo>
                  <a:cubicBezTo>
                    <a:pt x="15525" y="7513"/>
                    <a:pt x="13478" y="4630"/>
                    <a:pt x="10425" y="3541"/>
                  </a:cubicBezTo>
                  <a:lnTo>
                    <a:pt x="10425" y="0"/>
                  </a:ln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22;p18">
              <a:extLst>
                <a:ext uri="{FF2B5EF4-FFF2-40B4-BE49-F238E27FC236}">
                  <a16:creationId xmlns:a16="http://schemas.microsoft.com/office/drawing/2014/main" id="{7FEFF136-8800-49C7-A1D6-BF2E324A72C7}"/>
                </a:ext>
              </a:extLst>
            </p:cNvPr>
            <p:cNvSpPr/>
            <p:nvPr/>
          </p:nvSpPr>
          <p:spPr>
            <a:xfrm>
              <a:off x="202950" y="2527725"/>
              <a:ext cx="513475" cy="326725"/>
            </a:xfrm>
            <a:custGeom>
              <a:avLst/>
              <a:gdLst/>
              <a:ahLst/>
              <a:cxnLst/>
              <a:rect l="l" t="t" r="r" b="b"/>
              <a:pathLst>
                <a:path w="20539" h="13069" extrusionOk="0">
                  <a:moveTo>
                    <a:pt x="10943" y="0"/>
                  </a:moveTo>
                  <a:cubicBezTo>
                    <a:pt x="4641" y="0"/>
                    <a:pt x="0" y="6072"/>
                    <a:pt x="1783" y="12224"/>
                  </a:cubicBezTo>
                  <a:cubicBezTo>
                    <a:pt x="1933" y="12721"/>
                    <a:pt x="2393" y="13069"/>
                    <a:pt x="2910" y="13069"/>
                  </a:cubicBezTo>
                  <a:lnTo>
                    <a:pt x="19843" y="13069"/>
                  </a:lnTo>
                  <a:cubicBezTo>
                    <a:pt x="20313" y="11886"/>
                    <a:pt x="20538" y="10627"/>
                    <a:pt x="20510" y="9359"/>
                  </a:cubicBezTo>
                  <a:cubicBezTo>
                    <a:pt x="20416" y="4381"/>
                    <a:pt x="16444" y="268"/>
                    <a:pt x="11466" y="14"/>
                  </a:cubicBezTo>
                  <a:cubicBezTo>
                    <a:pt x="11290" y="5"/>
                    <a:pt x="11116" y="0"/>
                    <a:pt x="10943"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3;p18">
              <a:extLst>
                <a:ext uri="{FF2B5EF4-FFF2-40B4-BE49-F238E27FC236}">
                  <a16:creationId xmlns:a16="http://schemas.microsoft.com/office/drawing/2014/main" id="{2225E6B3-8EC6-4E8E-8DAC-F004BD41AAB7}"/>
                </a:ext>
              </a:extLst>
            </p:cNvPr>
            <p:cNvSpPr/>
            <p:nvPr/>
          </p:nvSpPr>
          <p:spPr>
            <a:xfrm>
              <a:off x="476900" y="1599450"/>
              <a:ext cx="968575" cy="1254775"/>
            </a:xfrm>
            <a:custGeom>
              <a:avLst/>
              <a:gdLst/>
              <a:ahLst/>
              <a:cxnLst/>
              <a:rect l="l" t="t" r="r" b="b"/>
              <a:pathLst>
                <a:path w="38743" h="50191" extrusionOk="0">
                  <a:moveTo>
                    <a:pt x="19376" y="0"/>
                  </a:moveTo>
                  <a:lnTo>
                    <a:pt x="1" y="17394"/>
                  </a:lnTo>
                  <a:lnTo>
                    <a:pt x="1" y="49017"/>
                  </a:lnTo>
                  <a:cubicBezTo>
                    <a:pt x="1" y="49665"/>
                    <a:pt x="527" y="50191"/>
                    <a:pt x="1175" y="50191"/>
                  </a:cubicBezTo>
                  <a:lnTo>
                    <a:pt x="38742" y="50191"/>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24;p18">
              <a:extLst>
                <a:ext uri="{FF2B5EF4-FFF2-40B4-BE49-F238E27FC236}">
                  <a16:creationId xmlns:a16="http://schemas.microsoft.com/office/drawing/2014/main" id="{8F5AB791-F7AB-4F44-A0F1-2EED9776DD0B}"/>
                </a:ext>
              </a:extLst>
            </p:cNvPr>
            <p:cNvSpPr/>
            <p:nvPr/>
          </p:nvSpPr>
          <p:spPr>
            <a:xfrm>
              <a:off x="715225" y="2123975"/>
              <a:ext cx="730250" cy="730475"/>
            </a:xfrm>
            <a:custGeom>
              <a:avLst/>
              <a:gdLst/>
              <a:ahLst/>
              <a:cxnLst/>
              <a:rect l="l" t="t" r="r" b="b"/>
              <a:pathLst>
                <a:path w="29210" h="29219" extrusionOk="0">
                  <a:moveTo>
                    <a:pt x="29209" y="1"/>
                  </a:moveTo>
                  <a:lnTo>
                    <a:pt x="0" y="29219"/>
                  </a:lnTo>
                  <a:lnTo>
                    <a:pt x="29209" y="29219"/>
                  </a:lnTo>
                  <a:lnTo>
                    <a:pt x="29209"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5;p18">
              <a:extLst>
                <a:ext uri="{FF2B5EF4-FFF2-40B4-BE49-F238E27FC236}">
                  <a16:creationId xmlns:a16="http://schemas.microsoft.com/office/drawing/2014/main" id="{95BA4DA6-C4E4-42BB-BA09-E5AF902B18AD}"/>
                </a:ext>
              </a:extLst>
            </p:cNvPr>
            <p:cNvSpPr/>
            <p:nvPr/>
          </p:nvSpPr>
          <p:spPr>
            <a:xfrm>
              <a:off x="1227800" y="2380150"/>
              <a:ext cx="118125" cy="295150"/>
            </a:xfrm>
            <a:custGeom>
              <a:avLst/>
              <a:gdLst/>
              <a:ahLst/>
              <a:cxnLst/>
              <a:rect l="l" t="t" r="r" b="b"/>
              <a:pathLst>
                <a:path w="4725" h="11806" extrusionOk="0">
                  <a:moveTo>
                    <a:pt x="1249" y="0"/>
                  </a:moveTo>
                  <a:cubicBezTo>
                    <a:pt x="564" y="0"/>
                    <a:pt x="0" y="554"/>
                    <a:pt x="0" y="1240"/>
                  </a:cubicBezTo>
                  <a:lnTo>
                    <a:pt x="0" y="11806"/>
                  </a:lnTo>
                  <a:lnTo>
                    <a:pt x="4724" y="11806"/>
                  </a:lnTo>
                  <a:lnTo>
                    <a:pt x="4724" y="1240"/>
                  </a:lnTo>
                  <a:cubicBezTo>
                    <a:pt x="4724" y="554"/>
                    <a:pt x="4170" y="0"/>
                    <a:pt x="348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6;p18">
              <a:extLst>
                <a:ext uri="{FF2B5EF4-FFF2-40B4-BE49-F238E27FC236}">
                  <a16:creationId xmlns:a16="http://schemas.microsoft.com/office/drawing/2014/main" id="{F85D65EA-C706-4792-81A2-935CAE3F5383}"/>
                </a:ext>
              </a:extLst>
            </p:cNvPr>
            <p:cNvSpPr/>
            <p:nvPr/>
          </p:nvSpPr>
          <p:spPr>
            <a:xfrm>
              <a:off x="576700" y="2380150"/>
              <a:ext cx="117875" cy="295150"/>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7;p18">
              <a:extLst>
                <a:ext uri="{FF2B5EF4-FFF2-40B4-BE49-F238E27FC236}">
                  <a16:creationId xmlns:a16="http://schemas.microsoft.com/office/drawing/2014/main" id="{589AD042-6AE8-40F3-85FB-7D340AC17B47}"/>
                </a:ext>
              </a:extLst>
            </p:cNvPr>
            <p:cNvSpPr/>
            <p:nvPr/>
          </p:nvSpPr>
          <p:spPr>
            <a:xfrm>
              <a:off x="476900" y="2675275"/>
              <a:ext cx="968800" cy="179175"/>
            </a:xfrm>
            <a:custGeom>
              <a:avLst/>
              <a:gdLst/>
              <a:ahLst/>
              <a:cxnLst/>
              <a:rect l="l" t="t" r="r" b="b"/>
              <a:pathLst>
                <a:path w="38752" h="7167" extrusionOk="0">
                  <a:moveTo>
                    <a:pt x="1" y="1"/>
                  </a:moveTo>
                  <a:lnTo>
                    <a:pt x="1" y="5993"/>
                  </a:lnTo>
                  <a:cubicBezTo>
                    <a:pt x="1" y="6641"/>
                    <a:pt x="527" y="7167"/>
                    <a:pt x="1175" y="7167"/>
                  </a:cubicBezTo>
                  <a:lnTo>
                    <a:pt x="38752" y="7167"/>
                  </a:lnTo>
                  <a:lnTo>
                    <a:pt x="38752" y="1"/>
                  </a:lnTo>
                  <a:close/>
                </a:path>
              </a:pathLst>
            </a:custGeom>
            <a:solidFill>
              <a:srgbClr val="5F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8;p18">
              <a:extLst>
                <a:ext uri="{FF2B5EF4-FFF2-40B4-BE49-F238E27FC236}">
                  <a16:creationId xmlns:a16="http://schemas.microsoft.com/office/drawing/2014/main" id="{A077D952-0C9C-4655-8315-E7B3C403BC8B}"/>
                </a:ext>
              </a:extLst>
            </p:cNvPr>
            <p:cNvSpPr/>
            <p:nvPr/>
          </p:nvSpPr>
          <p:spPr>
            <a:xfrm>
              <a:off x="476900" y="2675275"/>
              <a:ext cx="968575" cy="178950"/>
            </a:xfrm>
            <a:custGeom>
              <a:avLst/>
              <a:gdLst/>
              <a:ahLst/>
              <a:cxnLst/>
              <a:rect l="l" t="t" r="r" b="b"/>
              <a:pathLst>
                <a:path w="38743" h="7158" extrusionOk="0">
                  <a:moveTo>
                    <a:pt x="1" y="1"/>
                  </a:moveTo>
                  <a:lnTo>
                    <a:pt x="1" y="5984"/>
                  </a:lnTo>
                  <a:cubicBezTo>
                    <a:pt x="1" y="6632"/>
                    <a:pt x="527" y="7158"/>
                    <a:pt x="1175" y="7158"/>
                  </a:cubicBezTo>
                  <a:lnTo>
                    <a:pt x="38742" y="7158"/>
                  </a:lnTo>
                  <a:lnTo>
                    <a:pt x="38742"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9;p18">
              <a:extLst>
                <a:ext uri="{FF2B5EF4-FFF2-40B4-BE49-F238E27FC236}">
                  <a16:creationId xmlns:a16="http://schemas.microsoft.com/office/drawing/2014/main" id="{4B6832FF-077A-4779-98A6-D464D28A4F37}"/>
                </a:ext>
              </a:extLst>
            </p:cNvPr>
            <p:cNvSpPr/>
            <p:nvPr/>
          </p:nvSpPr>
          <p:spPr>
            <a:xfrm>
              <a:off x="715225" y="2675275"/>
              <a:ext cx="730250" cy="178950"/>
            </a:xfrm>
            <a:custGeom>
              <a:avLst/>
              <a:gdLst/>
              <a:ahLst/>
              <a:cxnLst/>
              <a:rect l="l" t="t" r="r" b="b"/>
              <a:pathLst>
                <a:path w="29210" h="7158" extrusionOk="0">
                  <a:moveTo>
                    <a:pt x="7157" y="1"/>
                  </a:moveTo>
                  <a:lnTo>
                    <a:pt x="0" y="7158"/>
                  </a:lnTo>
                  <a:lnTo>
                    <a:pt x="29209" y="7158"/>
                  </a:lnTo>
                  <a:lnTo>
                    <a:pt x="29209"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0;p18">
              <a:extLst>
                <a:ext uri="{FF2B5EF4-FFF2-40B4-BE49-F238E27FC236}">
                  <a16:creationId xmlns:a16="http://schemas.microsoft.com/office/drawing/2014/main" id="{239484CC-33BA-4524-880B-D0FAB76649F5}"/>
                </a:ext>
              </a:extLst>
            </p:cNvPr>
            <p:cNvSpPr/>
            <p:nvPr/>
          </p:nvSpPr>
          <p:spPr>
            <a:xfrm>
              <a:off x="809375" y="2380150"/>
              <a:ext cx="303625" cy="474300"/>
            </a:xfrm>
            <a:custGeom>
              <a:avLst/>
              <a:gdLst/>
              <a:ahLst/>
              <a:cxnLst/>
              <a:rect l="l" t="t" r="r" b="b"/>
              <a:pathLst>
                <a:path w="12145" h="18972" extrusionOk="0">
                  <a:moveTo>
                    <a:pt x="1250" y="0"/>
                  </a:moveTo>
                  <a:cubicBezTo>
                    <a:pt x="564" y="0"/>
                    <a:pt x="1" y="554"/>
                    <a:pt x="1" y="1240"/>
                  </a:cubicBezTo>
                  <a:lnTo>
                    <a:pt x="1" y="18972"/>
                  </a:lnTo>
                  <a:lnTo>
                    <a:pt x="12144" y="18972"/>
                  </a:lnTo>
                  <a:lnTo>
                    <a:pt x="12144" y="1240"/>
                  </a:lnTo>
                  <a:cubicBezTo>
                    <a:pt x="12144" y="554"/>
                    <a:pt x="11590" y="0"/>
                    <a:pt x="1090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31;p18">
              <a:extLst>
                <a:ext uri="{FF2B5EF4-FFF2-40B4-BE49-F238E27FC236}">
                  <a16:creationId xmlns:a16="http://schemas.microsoft.com/office/drawing/2014/main" id="{AB9F8F36-2EED-4157-972B-DBD8C229144F}"/>
                </a:ext>
              </a:extLst>
            </p:cNvPr>
            <p:cNvSpPr/>
            <p:nvPr/>
          </p:nvSpPr>
          <p:spPr>
            <a:xfrm>
              <a:off x="476900" y="1599450"/>
              <a:ext cx="968575" cy="627175"/>
            </a:xfrm>
            <a:custGeom>
              <a:avLst/>
              <a:gdLst/>
              <a:ahLst/>
              <a:cxnLst/>
              <a:rect l="l" t="t" r="r" b="b"/>
              <a:pathLst>
                <a:path w="38743" h="25087" extrusionOk="0">
                  <a:moveTo>
                    <a:pt x="19376" y="0"/>
                  </a:moveTo>
                  <a:lnTo>
                    <a:pt x="1" y="17394"/>
                  </a:lnTo>
                  <a:lnTo>
                    <a:pt x="1" y="25086"/>
                  </a:lnTo>
                  <a:lnTo>
                    <a:pt x="19376" y="7692"/>
                  </a:lnTo>
                  <a:lnTo>
                    <a:pt x="38742" y="25086"/>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2;p18">
              <a:extLst>
                <a:ext uri="{FF2B5EF4-FFF2-40B4-BE49-F238E27FC236}">
                  <a16:creationId xmlns:a16="http://schemas.microsoft.com/office/drawing/2014/main" id="{CD8A2217-7C38-4F3D-B96E-4B9A9B52D7F8}"/>
                </a:ext>
              </a:extLst>
            </p:cNvPr>
            <p:cNvSpPr/>
            <p:nvPr/>
          </p:nvSpPr>
          <p:spPr>
            <a:xfrm>
              <a:off x="323575" y="1579375"/>
              <a:ext cx="1275450" cy="648050"/>
            </a:xfrm>
            <a:custGeom>
              <a:avLst/>
              <a:gdLst/>
              <a:ahLst/>
              <a:cxnLst/>
              <a:rect l="l" t="t" r="r" b="b"/>
              <a:pathLst>
                <a:path w="51018" h="25922" extrusionOk="0">
                  <a:moveTo>
                    <a:pt x="25506" y="0"/>
                  </a:moveTo>
                  <a:cubicBezTo>
                    <a:pt x="24838" y="0"/>
                    <a:pt x="24171" y="240"/>
                    <a:pt x="23640" y="719"/>
                  </a:cubicBezTo>
                  <a:lnTo>
                    <a:pt x="555" y="21447"/>
                  </a:lnTo>
                  <a:cubicBezTo>
                    <a:pt x="38" y="21907"/>
                    <a:pt x="1" y="22686"/>
                    <a:pt x="461" y="23203"/>
                  </a:cubicBezTo>
                  <a:lnTo>
                    <a:pt x="2536" y="25513"/>
                  </a:lnTo>
                  <a:cubicBezTo>
                    <a:pt x="2777" y="25784"/>
                    <a:pt x="3115" y="25921"/>
                    <a:pt x="3454" y="25921"/>
                  </a:cubicBezTo>
                  <a:cubicBezTo>
                    <a:pt x="3750" y="25921"/>
                    <a:pt x="4047" y="25817"/>
                    <a:pt x="4283" y="25607"/>
                  </a:cubicBezTo>
                  <a:lnTo>
                    <a:pt x="25509" y="6551"/>
                  </a:lnTo>
                  <a:lnTo>
                    <a:pt x="46726" y="25607"/>
                  </a:lnTo>
                  <a:cubicBezTo>
                    <a:pt x="46962" y="25817"/>
                    <a:pt x="47259" y="25921"/>
                    <a:pt x="47556" y="25921"/>
                  </a:cubicBezTo>
                  <a:cubicBezTo>
                    <a:pt x="47896" y="25921"/>
                    <a:pt x="48236" y="25784"/>
                    <a:pt x="48482" y="25513"/>
                  </a:cubicBezTo>
                  <a:lnTo>
                    <a:pt x="50558" y="23203"/>
                  </a:lnTo>
                  <a:cubicBezTo>
                    <a:pt x="51018" y="22686"/>
                    <a:pt x="50971" y="21907"/>
                    <a:pt x="50464" y="21447"/>
                  </a:cubicBezTo>
                  <a:lnTo>
                    <a:pt x="27378" y="719"/>
                  </a:lnTo>
                  <a:cubicBezTo>
                    <a:pt x="26843" y="240"/>
                    <a:pt x="26174" y="0"/>
                    <a:pt x="25506"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3;p18">
              <a:extLst>
                <a:ext uri="{FF2B5EF4-FFF2-40B4-BE49-F238E27FC236}">
                  <a16:creationId xmlns:a16="http://schemas.microsoft.com/office/drawing/2014/main" id="{CED9ED61-DDB8-437C-AB38-A5E51594BC56}"/>
                </a:ext>
              </a:extLst>
            </p:cNvPr>
            <p:cNvSpPr/>
            <p:nvPr/>
          </p:nvSpPr>
          <p:spPr>
            <a:xfrm>
              <a:off x="1015775" y="2593800"/>
              <a:ext cx="46275" cy="71875"/>
            </a:xfrm>
            <a:custGeom>
              <a:avLst/>
              <a:gdLst/>
              <a:ahLst/>
              <a:cxnLst/>
              <a:rect l="l" t="t" r="r" b="b"/>
              <a:pathLst>
                <a:path w="1851" h="2875" extrusionOk="0">
                  <a:moveTo>
                    <a:pt x="921" y="1"/>
                  </a:moveTo>
                  <a:cubicBezTo>
                    <a:pt x="413" y="1"/>
                    <a:pt x="0" y="424"/>
                    <a:pt x="19" y="940"/>
                  </a:cubicBezTo>
                  <a:lnTo>
                    <a:pt x="19" y="1964"/>
                  </a:lnTo>
                  <a:cubicBezTo>
                    <a:pt x="19" y="2471"/>
                    <a:pt x="423" y="2875"/>
                    <a:pt x="921" y="2875"/>
                  </a:cubicBezTo>
                  <a:cubicBezTo>
                    <a:pt x="1428" y="2875"/>
                    <a:pt x="1832" y="2471"/>
                    <a:pt x="1832" y="1964"/>
                  </a:cubicBezTo>
                  <a:lnTo>
                    <a:pt x="1832" y="940"/>
                  </a:lnTo>
                  <a:cubicBezTo>
                    <a:pt x="1850" y="424"/>
                    <a:pt x="1437" y="1"/>
                    <a:pt x="921" y="1"/>
                  </a:cubicBez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4;p18">
              <a:extLst>
                <a:ext uri="{FF2B5EF4-FFF2-40B4-BE49-F238E27FC236}">
                  <a16:creationId xmlns:a16="http://schemas.microsoft.com/office/drawing/2014/main" id="{4F1990CF-2686-428C-A4B4-2B434849EDAD}"/>
                </a:ext>
              </a:extLst>
            </p:cNvPr>
            <p:cNvSpPr/>
            <p:nvPr/>
          </p:nvSpPr>
          <p:spPr>
            <a:xfrm>
              <a:off x="827225" y="2009625"/>
              <a:ext cx="258075" cy="248250"/>
            </a:xfrm>
            <a:custGeom>
              <a:avLst/>
              <a:gdLst/>
              <a:ahLst/>
              <a:cxnLst/>
              <a:rect l="l" t="t" r="r" b="b"/>
              <a:pathLst>
                <a:path w="10323" h="9930" extrusionOk="0">
                  <a:moveTo>
                    <a:pt x="5363" y="1"/>
                  </a:moveTo>
                  <a:cubicBezTo>
                    <a:pt x="3353" y="1"/>
                    <a:pt x="1541" y="1203"/>
                    <a:pt x="771" y="3063"/>
                  </a:cubicBezTo>
                  <a:cubicBezTo>
                    <a:pt x="0" y="4922"/>
                    <a:pt x="432" y="7054"/>
                    <a:pt x="1851" y="8472"/>
                  </a:cubicBezTo>
                  <a:cubicBezTo>
                    <a:pt x="2801" y="9422"/>
                    <a:pt x="4071" y="9930"/>
                    <a:pt x="5365" y="9930"/>
                  </a:cubicBezTo>
                  <a:cubicBezTo>
                    <a:pt x="6003" y="9930"/>
                    <a:pt x="6647" y="9807"/>
                    <a:pt x="7260" y="9553"/>
                  </a:cubicBezTo>
                  <a:cubicBezTo>
                    <a:pt x="9120" y="8782"/>
                    <a:pt x="10322" y="6970"/>
                    <a:pt x="10322" y="4960"/>
                  </a:cubicBezTo>
                  <a:cubicBezTo>
                    <a:pt x="10322" y="2217"/>
                    <a:pt x="8106" y="1"/>
                    <a:pt x="536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5;p18">
              <a:extLst>
                <a:ext uri="{FF2B5EF4-FFF2-40B4-BE49-F238E27FC236}">
                  <a16:creationId xmlns:a16="http://schemas.microsoft.com/office/drawing/2014/main" id="{7647927B-89AA-4F3C-A1C3-15C9DEFB5989}"/>
                </a:ext>
              </a:extLst>
            </p:cNvPr>
            <p:cNvSpPr/>
            <p:nvPr/>
          </p:nvSpPr>
          <p:spPr>
            <a:xfrm>
              <a:off x="1235775" y="2642175"/>
              <a:ext cx="355775" cy="212275"/>
            </a:xfrm>
            <a:custGeom>
              <a:avLst/>
              <a:gdLst/>
              <a:ahLst/>
              <a:cxnLst/>
              <a:rect l="l" t="t" r="r" b="b"/>
              <a:pathLst>
                <a:path w="14231" h="8491" extrusionOk="0">
                  <a:moveTo>
                    <a:pt x="7316" y="1"/>
                  </a:moveTo>
                  <a:cubicBezTo>
                    <a:pt x="7155" y="1"/>
                    <a:pt x="6992" y="7"/>
                    <a:pt x="6828" y="19"/>
                  </a:cubicBezTo>
                  <a:cubicBezTo>
                    <a:pt x="2658" y="339"/>
                    <a:pt x="0" y="4603"/>
                    <a:pt x="1541" y="8491"/>
                  </a:cubicBezTo>
                  <a:lnTo>
                    <a:pt x="12201" y="8491"/>
                  </a:lnTo>
                  <a:cubicBezTo>
                    <a:pt x="12745" y="8482"/>
                    <a:pt x="13215" y="8106"/>
                    <a:pt x="13346" y="7580"/>
                  </a:cubicBezTo>
                  <a:cubicBezTo>
                    <a:pt x="14230" y="3665"/>
                    <a:pt x="11241" y="1"/>
                    <a:pt x="7316" y="1"/>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 name="صورة 22">
            <a:extLst>
              <a:ext uri="{FF2B5EF4-FFF2-40B4-BE49-F238E27FC236}">
                <a16:creationId xmlns:a16="http://schemas.microsoft.com/office/drawing/2014/main" id="{A86085FC-C8DE-4FAE-9848-C0CA23980C6E}"/>
              </a:ext>
            </a:extLst>
          </p:cNvPr>
          <p:cNvPicPr>
            <a:picLocks noChangeAspect="1"/>
          </p:cNvPicPr>
          <p:nvPr/>
        </p:nvPicPr>
        <p:blipFill>
          <a:blip r:embed="rId3"/>
          <a:stretch>
            <a:fillRect/>
          </a:stretch>
        </p:blipFill>
        <p:spPr>
          <a:xfrm>
            <a:off x="310896" y="338328"/>
            <a:ext cx="4270248" cy="4626864"/>
          </a:xfrm>
          <a:prstGeom prst="rect">
            <a:avLst/>
          </a:prstGeom>
          <a:solidFill>
            <a:srgbClr val="FFFFFF">
              <a:shade val="85000"/>
            </a:srgbClr>
          </a:solidFill>
          <a:ln w="88900" cap="sq">
            <a:solidFill>
              <a:schemeClr val="accent5">
                <a:lumMod val="50000"/>
              </a:schemeClr>
            </a:solidFill>
            <a:miter lim="800000"/>
          </a:ln>
          <a:effectLst>
            <a:glow rad="228600">
              <a:schemeClr val="accent6">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Rectangle 161">
            <a:extLst>
              <a:ext uri="{FF2B5EF4-FFF2-40B4-BE49-F238E27FC236}">
                <a16:creationId xmlns:a16="http://schemas.microsoft.com/office/drawing/2014/main" id="{B2CC1D18-AB2F-411B-BADE-8593D2F3AF40}"/>
              </a:ext>
            </a:extLst>
          </p:cNvPr>
          <p:cNvSpPr>
            <a:spLocks noChangeArrowheads="1"/>
          </p:cNvSpPr>
          <p:nvPr/>
        </p:nvSpPr>
        <p:spPr bwMode="auto">
          <a:xfrm>
            <a:off x="5001926" y="1140103"/>
            <a:ext cx="269882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2000" dirty="0">
                <a:solidFill>
                  <a:schemeClr val="accent4">
                    <a:lumMod val="50000"/>
                  </a:schemeClr>
                </a:solidFill>
                <a:latin typeface="+mj-lt"/>
              </a:rPr>
              <a:t>Wat does</a:t>
            </a:r>
          </a:p>
          <a:p>
            <a:pPr algn="ctr"/>
            <a:r>
              <a:rPr lang="en-US" sz="2000" b="1" dirty="0">
                <a:solidFill>
                  <a:schemeClr val="tx2">
                    <a:lumMod val="75000"/>
                  </a:schemeClr>
                </a:solidFill>
                <a:latin typeface="+mj-lt"/>
              </a:rPr>
              <a:t>“cultivate and nurture its children” </a:t>
            </a:r>
            <a:r>
              <a:rPr lang="en-US" sz="2000" dirty="0">
                <a:solidFill>
                  <a:schemeClr val="accent4">
                    <a:lumMod val="50000"/>
                  </a:schemeClr>
                </a:solidFill>
                <a:latin typeface="+mj-lt"/>
              </a:rPr>
              <a:t>mean</a:t>
            </a:r>
            <a:r>
              <a:rPr lang="en-US" sz="2000" b="1" dirty="0">
                <a:solidFill>
                  <a:schemeClr val="accent4">
                    <a:lumMod val="50000"/>
                  </a:schemeClr>
                </a:solidFill>
                <a:latin typeface="+mj-lt"/>
              </a:rPr>
              <a:t>?</a:t>
            </a:r>
          </a:p>
        </p:txBody>
      </p:sp>
      <p:sp>
        <p:nvSpPr>
          <p:cNvPr id="27" name="Rectangle 161">
            <a:extLst>
              <a:ext uri="{FF2B5EF4-FFF2-40B4-BE49-F238E27FC236}">
                <a16:creationId xmlns:a16="http://schemas.microsoft.com/office/drawing/2014/main" id="{8B051EC8-EE13-46E2-8973-539CDA0EFF73}"/>
              </a:ext>
            </a:extLst>
          </p:cNvPr>
          <p:cNvSpPr>
            <a:spLocks noChangeArrowheads="1"/>
          </p:cNvSpPr>
          <p:nvPr/>
        </p:nvSpPr>
        <p:spPr bwMode="auto">
          <a:xfrm>
            <a:off x="5242368" y="3429810"/>
            <a:ext cx="269882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2000" dirty="0">
                <a:solidFill>
                  <a:schemeClr val="accent4">
                    <a:lumMod val="50000"/>
                  </a:schemeClr>
                </a:solidFill>
                <a:latin typeface="+mj-lt"/>
              </a:rPr>
              <a:t>A word means </a:t>
            </a:r>
          </a:p>
          <a:p>
            <a:pPr algn="ctr"/>
            <a:r>
              <a:rPr lang="en-US" sz="2000" b="1" dirty="0">
                <a:solidFill>
                  <a:schemeClr val="tx2">
                    <a:lumMod val="75000"/>
                  </a:schemeClr>
                </a:solidFill>
                <a:latin typeface="+mj-lt"/>
              </a:rPr>
              <a:t>to be maintained for a long period of time</a:t>
            </a:r>
          </a:p>
        </p:txBody>
      </p:sp>
      <p:sp>
        <p:nvSpPr>
          <p:cNvPr id="28" name="TextBox 22">
            <a:extLst>
              <a:ext uri="{FF2B5EF4-FFF2-40B4-BE49-F238E27FC236}">
                <a16:creationId xmlns:a16="http://schemas.microsoft.com/office/drawing/2014/main" id="{ED55543A-483C-4558-9FFE-65B26F2F4623}"/>
              </a:ext>
            </a:extLst>
          </p:cNvPr>
          <p:cNvSpPr txBox="1"/>
          <p:nvPr/>
        </p:nvSpPr>
        <p:spPr>
          <a:xfrm>
            <a:off x="1379826" y="3739896"/>
            <a:ext cx="1006758" cy="246888"/>
          </a:xfrm>
          <a:prstGeom prst="rect">
            <a:avLst/>
          </a:prstGeom>
          <a:noFill/>
          <a:ln w="38100">
            <a:solidFill>
              <a:schemeClr val="accent5">
                <a:lumMod val="50000"/>
              </a:schemeClr>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i="0" u="none" strike="noStrike" kern="0" normalizeH="0" baseline="0" noProof="0" dirty="0">
              <a:uLnTx/>
              <a:uFillTx/>
              <a:latin typeface="Arial"/>
              <a:cs typeface="Arial"/>
              <a:sym typeface="Arial"/>
            </a:endParaRPr>
          </a:p>
        </p:txBody>
      </p:sp>
      <p:sp>
        <p:nvSpPr>
          <p:cNvPr id="29" name="مستطيل 28">
            <a:extLst>
              <a:ext uri="{FF2B5EF4-FFF2-40B4-BE49-F238E27FC236}">
                <a16:creationId xmlns:a16="http://schemas.microsoft.com/office/drawing/2014/main" id="{48691A8C-5744-4495-80ED-061AA88A747E}"/>
              </a:ext>
            </a:extLst>
          </p:cNvPr>
          <p:cNvSpPr/>
          <p:nvPr/>
        </p:nvSpPr>
        <p:spPr>
          <a:xfrm>
            <a:off x="2011407" y="1845005"/>
            <a:ext cx="2066817" cy="230683"/>
          </a:xfrm>
          <a:prstGeom prst="rect">
            <a:avLst/>
          </a:prstGeom>
          <a:solidFill>
            <a:schemeClr val="accent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0" name="مستطيل 29">
            <a:extLst>
              <a:ext uri="{FF2B5EF4-FFF2-40B4-BE49-F238E27FC236}">
                <a16:creationId xmlns:a16="http://schemas.microsoft.com/office/drawing/2014/main" id="{A3C5E4A7-2993-486B-8EAD-0AFEE279D23D}"/>
              </a:ext>
            </a:extLst>
          </p:cNvPr>
          <p:cNvSpPr/>
          <p:nvPr/>
        </p:nvSpPr>
        <p:spPr>
          <a:xfrm>
            <a:off x="429495" y="2027884"/>
            <a:ext cx="713505" cy="340412"/>
          </a:xfrm>
          <a:prstGeom prst="rect">
            <a:avLst/>
          </a:prstGeom>
          <a:solidFill>
            <a:schemeClr val="accent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2" name="مربع نص 31">
            <a:extLst>
              <a:ext uri="{FF2B5EF4-FFF2-40B4-BE49-F238E27FC236}">
                <a16:creationId xmlns:a16="http://schemas.microsoft.com/office/drawing/2014/main" id="{913F6124-30BC-4043-9F26-90EC9474FF78}"/>
              </a:ext>
            </a:extLst>
          </p:cNvPr>
          <p:cNvSpPr txBox="1"/>
          <p:nvPr/>
        </p:nvSpPr>
        <p:spPr>
          <a:xfrm>
            <a:off x="4770882" y="2495306"/>
            <a:ext cx="4263390" cy="615553"/>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1700" dirty="0"/>
              <a:t>(devote time, thought and attention to developing the right attitudes and values)</a:t>
            </a:r>
            <a:endParaRPr lang="ar-SA" sz="1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arn(inVertical)">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8" grpId="0" animBg="1"/>
      <p:bldP spid="29" grpId="0" animBg="1"/>
      <p:bldP spid="30"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pic>
        <p:nvPicPr>
          <p:cNvPr id="224" name="صورة 223">
            <a:extLst>
              <a:ext uri="{FF2B5EF4-FFF2-40B4-BE49-F238E27FC236}">
                <a16:creationId xmlns:a16="http://schemas.microsoft.com/office/drawing/2014/main" id="{7F0CF3A9-6488-4543-97BC-E8D8D8B377AA}"/>
              </a:ext>
            </a:extLst>
          </p:cNvPr>
          <p:cNvPicPr>
            <a:picLocks noChangeAspect="1"/>
          </p:cNvPicPr>
          <p:nvPr/>
        </p:nvPicPr>
        <p:blipFill rotWithShape="1">
          <a:blip r:embed="rId3"/>
          <a:srcRect b="15929"/>
          <a:stretch/>
        </p:blipFill>
        <p:spPr>
          <a:xfrm>
            <a:off x="297023" y="269748"/>
            <a:ext cx="4118162" cy="4539996"/>
          </a:xfrm>
          <a:prstGeom prst="rect">
            <a:avLst/>
          </a:prstGeom>
          <a:solidFill>
            <a:srgbClr val="FFFFFF">
              <a:shade val="85000"/>
            </a:srgbClr>
          </a:solidFill>
          <a:ln w="88900" cap="sq">
            <a:solidFill>
              <a:schemeClr val="accent5">
                <a:lumMod val="50000"/>
              </a:schemeClr>
            </a:solidFill>
            <a:miter lim="800000"/>
          </a:ln>
          <a:effectLst>
            <a:glow rad="228600">
              <a:schemeClr val="accent6">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02" name="Google Shape;219;p18">
            <a:extLst>
              <a:ext uri="{FF2B5EF4-FFF2-40B4-BE49-F238E27FC236}">
                <a16:creationId xmlns:a16="http://schemas.microsoft.com/office/drawing/2014/main" id="{C2C72336-30F7-4353-BCAA-EA46EBBFCC91}"/>
              </a:ext>
            </a:extLst>
          </p:cNvPr>
          <p:cNvGrpSpPr/>
          <p:nvPr/>
        </p:nvGrpSpPr>
        <p:grpSpPr>
          <a:xfrm>
            <a:off x="7918113" y="121884"/>
            <a:ext cx="993176" cy="823443"/>
            <a:chOff x="202950" y="1579375"/>
            <a:chExt cx="1537900" cy="1275075"/>
          </a:xfrm>
        </p:grpSpPr>
        <p:sp>
          <p:nvSpPr>
            <p:cNvPr id="203" name="Google Shape;220;p18">
              <a:extLst>
                <a:ext uri="{FF2B5EF4-FFF2-40B4-BE49-F238E27FC236}">
                  <a16:creationId xmlns:a16="http://schemas.microsoft.com/office/drawing/2014/main" id="{25A18BCE-0303-4765-8D29-BC9EE139A6ED}"/>
                </a:ext>
              </a:extLst>
            </p:cNvPr>
            <p:cNvSpPr/>
            <p:nvPr/>
          </p:nvSpPr>
          <p:spPr>
            <a:xfrm>
              <a:off x="1221225" y="2527600"/>
              <a:ext cx="519625" cy="326850"/>
            </a:xfrm>
            <a:custGeom>
              <a:avLst/>
              <a:gdLst/>
              <a:ahLst/>
              <a:cxnLst/>
              <a:rect l="l" t="t" r="r" b="b"/>
              <a:pathLst>
                <a:path w="20785" h="13074" extrusionOk="0">
                  <a:moveTo>
                    <a:pt x="11242" y="0"/>
                  </a:moveTo>
                  <a:cubicBezTo>
                    <a:pt x="10960" y="0"/>
                    <a:pt x="10698" y="19"/>
                    <a:pt x="10425" y="38"/>
                  </a:cubicBezTo>
                  <a:cubicBezTo>
                    <a:pt x="4048" y="583"/>
                    <a:pt x="0" y="7119"/>
                    <a:pt x="2357" y="13074"/>
                  </a:cubicBezTo>
                  <a:lnTo>
                    <a:pt x="19282" y="13074"/>
                  </a:lnTo>
                  <a:cubicBezTo>
                    <a:pt x="19798" y="13074"/>
                    <a:pt x="20259" y="12726"/>
                    <a:pt x="20409" y="12229"/>
                  </a:cubicBezTo>
                  <a:cubicBezTo>
                    <a:pt x="20662" y="11355"/>
                    <a:pt x="20784" y="10463"/>
                    <a:pt x="20784" y="9561"/>
                  </a:cubicBezTo>
                  <a:cubicBezTo>
                    <a:pt x="20784" y="4283"/>
                    <a:pt x="16511" y="10"/>
                    <a:pt x="11242"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21;p18">
              <a:extLst>
                <a:ext uri="{FF2B5EF4-FFF2-40B4-BE49-F238E27FC236}">
                  <a16:creationId xmlns:a16="http://schemas.microsoft.com/office/drawing/2014/main" id="{FC74B89E-5ED2-4B99-B4BF-A314CFE31771}"/>
                </a:ext>
              </a:extLst>
            </p:cNvPr>
            <p:cNvSpPr/>
            <p:nvPr/>
          </p:nvSpPr>
          <p:spPr>
            <a:xfrm>
              <a:off x="1221225" y="2528550"/>
              <a:ext cx="388125" cy="325900"/>
            </a:xfrm>
            <a:custGeom>
              <a:avLst/>
              <a:gdLst/>
              <a:ahLst/>
              <a:cxnLst/>
              <a:rect l="l" t="t" r="r" b="b"/>
              <a:pathLst>
                <a:path w="15525" h="13036" extrusionOk="0">
                  <a:moveTo>
                    <a:pt x="10425" y="0"/>
                  </a:moveTo>
                  <a:cubicBezTo>
                    <a:pt x="4048" y="545"/>
                    <a:pt x="0" y="7081"/>
                    <a:pt x="2357" y="13036"/>
                  </a:cubicBezTo>
                  <a:lnTo>
                    <a:pt x="15177" y="13036"/>
                  </a:lnTo>
                  <a:cubicBezTo>
                    <a:pt x="15412" y="12294"/>
                    <a:pt x="15525" y="11524"/>
                    <a:pt x="15525" y="10754"/>
                  </a:cubicBezTo>
                  <a:cubicBezTo>
                    <a:pt x="15525" y="7513"/>
                    <a:pt x="13478" y="4630"/>
                    <a:pt x="10425" y="3541"/>
                  </a:cubicBezTo>
                  <a:lnTo>
                    <a:pt x="10425" y="0"/>
                  </a:ln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22;p18">
              <a:extLst>
                <a:ext uri="{FF2B5EF4-FFF2-40B4-BE49-F238E27FC236}">
                  <a16:creationId xmlns:a16="http://schemas.microsoft.com/office/drawing/2014/main" id="{31331910-6313-484F-AADC-6541CB3A1AA4}"/>
                </a:ext>
              </a:extLst>
            </p:cNvPr>
            <p:cNvSpPr/>
            <p:nvPr/>
          </p:nvSpPr>
          <p:spPr>
            <a:xfrm>
              <a:off x="202950" y="2527725"/>
              <a:ext cx="513475" cy="326725"/>
            </a:xfrm>
            <a:custGeom>
              <a:avLst/>
              <a:gdLst/>
              <a:ahLst/>
              <a:cxnLst/>
              <a:rect l="l" t="t" r="r" b="b"/>
              <a:pathLst>
                <a:path w="20539" h="13069" extrusionOk="0">
                  <a:moveTo>
                    <a:pt x="10943" y="0"/>
                  </a:moveTo>
                  <a:cubicBezTo>
                    <a:pt x="4641" y="0"/>
                    <a:pt x="0" y="6072"/>
                    <a:pt x="1783" y="12224"/>
                  </a:cubicBezTo>
                  <a:cubicBezTo>
                    <a:pt x="1933" y="12721"/>
                    <a:pt x="2393" y="13069"/>
                    <a:pt x="2910" y="13069"/>
                  </a:cubicBezTo>
                  <a:lnTo>
                    <a:pt x="19843" y="13069"/>
                  </a:lnTo>
                  <a:cubicBezTo>
                    <a:pt x="20313" y="11886"/>
                    <a:pt x="20538" y="10627"/>
                    <a:pt x="20510" y="9359"/>
                  </a:cubicBezTo>
                  <a:cubicBezTo>
                    <a:pt x="20416" y="4381"/>
                    <a:pt x="16444" y="268"/>
                    <a:pt x="11466" y="14"/>
                  </a:cubicBezTo>
                  <a:cubicBezTo>
                    <a:pt x="11290" y="5"/>
                    <a:pt x="11116" y="0"/>
                    <a:pt x="10943"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23;p18">
              <a:extLst>
                <a:ext uri="{FF2B5EF4-FFF2-40B4-BE49-F238E27FC236}">
                  <a16:creationId xmlns:a16="http://schemas.microsoft.com/office/drawing/2014/main" id="{D8ACCCD6-2B8B-4E63-B1F7-DA5F597D2A53}"/>
                </a:ext>
              </a:extLst>
            </p:cNvPr>
            <p:cNvSpPr/>
            <p:nvPr/>
          </p:nvSpPr>
          <p:spPr>
            <a:xfrm>
              <a:off x="476900" y="1599450"/>
              <a:ext cx="968575" cy="1254775"/>
            </a:xfrm>
            <a:custGeom>
              <a:avLst/>
              <a:gdLst/>
              <a:ahLst/>
              <a:cxnLst/>
              <a:rect l="l" t="t" r="r" b="b"/>
              <a:pathLst>
                <a:path w="38743" h="50191" extrusionOk="0">
                  <a:moveTo>
                    <a:pt x="19376" y="0"/>
                  </a:moveTo>
                  <a:lnTo>
                    <a:pt x="1" y="17394"/>
                  </a:lnTo>
                  <a:lnTo>
                    <a:pt x="1" y="49017"/>
                  </a:lnTo>
                  <a:cubicBezTo>
                    <a:pt x="1" y="49665"/>
                    <a:pt x="527" y="50191"/>
                    <a:pt x="1175" y="50191"/>
                  </a:cubicBezTo>
                  <a:lnTo>
                    <a:pt x="38742" y="50191"/>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24;p18">
              <a:extLst>
                <a:ext uri="{FF2B5EF4-FFF2-40B4-BE49-F238E27FC236}">
                  <a16:creationId xmlns:a16="http://schemas.microsoft.com/office/drawing/2014/main" id="{012B4D23-7528-44B2-BA75-21BA938DBB66}"/>
                </a:ext>
              </a:extLst>
            </p:cNvPr>
            <p:cNvSpPr/>
            <p:nvPr/>
          </p:nvSpPr>
          <p:spPr>
            <a:xfrm>
              <a:off x="715225" y="2123975"/>
              <a:ext cx="730250" cy="730475"/>
            </a:xfrm>
            <a:custGeom>
              <a:avLst/>
              <a:gdLst/>
              <a:ahLst/>
              <a:cxnLst/>
              <a:rect l="l" t="t" r="r" b="b"/>
              <a:pathLst>
                <a:path w="29210" h="29219" extrusionOk="0">
                  <a:moveTo>
                    <a:pt x="29209" y="1"/>
                  </a:moveTo>
                  <a:lnTo>
                    <a:pt x="0" y="29219"/>
                  </a:lnTo>
                  <a:lnTo>
                    <a:pt x="29209" y="29219"/>
                  </a:lnTo>
                  <a:lnTo>
                    <a:pt x="29209"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25;p18">
              <a:extLst>
                <a:ext uri="{FF2B5EF4-FFF2-40B4-BE49-F238E27FC236}">
                  <a16:creationId xmlns:a16="http://schemas.microsoft.com/office/drawing/2014/main" id="{8DA6CD65-72EF-4288-AFA4-4E9121D76DFD}"/>
                </a:ext>
              </a:extLst>
            </p:cNvPr>
            <p:cNvSpPr/>
            <p:nvPr/>
          </p:nvSpPr>
          <p:spPr>
            <a:xfrm>
              <a:off x="1227800" y="2380150"/>
              <a:ext cx="118125" cy="295150"/>
            </a:xfrm>
            <a:custGeom>
              <a:avLst/>
              <a:gdLst/>
              <a:ahLst/>
              <a:cxnLst/>
              <a:rect l="l" t="t" r="r" b="b"/>
              <a:pathLst>
                <a:path w="4725" h="11806" extrusionOk="0">
                  <a:moveTo>
                    <a:pt x="1249" y="0"/>
                  </a:moveTo>
                  <a:cubicBezTo>
                    <a:pt x="564" y="0"/>
                    <a:pt x="0" y="554"/>
                    <a:pt x="0" y="1240"/>
                  </a:cubicBezTo>
                  <a:lnTo>
                    <a:pt x="0" y="11806"/>
                  </a:lnTo>
                  <a:lnTo>
                    <a:pt x="4724" y="11806"/>
                  </a:lnTo>
                  <a:lnTo>
                    <a:pt x="4724" y="1240"/>
                  </a:lnTo>
                  <a:cubicBezTo>
                    <a:pt x="4724" y="554"/>
                    <a:pt x="4170" y="0"/>
                    <a:pt x="348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26;p18">
              <a:extLst>
                <a:ext uri="{FF2B5EF4-FFF2-40B4-BE49-F238E27FC236}">
                  <a16:creationId xmlns:a16="http://schemas.microsoft.com/office/drawing/2014/main" id="{6967013F-278B-4FA7-BE03-69684918BE5F}"/>
                </a:ext>
              </a:extLst>
            </p:cNvPr>
            <p:cNvSpPr/>
            <p:nvPr/>
          </p:nvSpPr>
          <p:spPr>
            <a:xfrm>
              <a:off x="576700" y="2380150"/>
              <a:ext cx="117875" cy="295150"/>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27;p18">
              <a:extLst>
                <a:ext uri="{FF2B5EF4-FFF2-40B4-BE49-F238E27FC236}">
                  <a16:creationId xmlns:a16="http://schemas.microsoft.com/office/drawing/2014/main" id="{5B1FA1F6-D79D-4059-A047-800373EBF78D}"/>
                </a:ext>
              </a:extLst>
            </p:cNvPr>
            <p:cNvSpPr/>
            <p:nvPr/>
          </p:nvSpPr>
          <p:spPr>
            <a:xfrm>
              <a:off x="476900" y="2675275"/>
              <a:ext cx="968800" cy="179175"/>
            </a:xfrm>
            <a:custGeom>
              <a:avLst/>
              <a:gdLst/>
              <a:ahLst/>
              <a:cxnLst/>
              <a:rect l="l" t="t" r="r" b="b"/>
              <a:pathLst>
                <a:path w="38752" h="7167" extrusionOk="0">
                  <a:moveTo>
                    <a:pt x="1" y="1"/>
                  </a:moveTo>
                  <a:lnTo>
                    <a:pt x="1" y="5993"/>
                  </a:lnTo>
                  <a:cubicBezTo>
                    <a:pt x="1" y="6641"/>
                    <a:pt x="527" y="7167"/>
                    <a:pt x="1175" y="7167"/>
                  </a:cubicBezTo>
                  <a:lnTo>
                    <a:pt x="38752" y="7167"/>
                  </a:lnTo>
                  <a:lnTo>
                    <a:pt x="38752" y="1"/>
                  </a:lnTo>
                  <a:close/>
                </a:path>
              </a:pathLst>
            </a:custGeom>
            <a:solidFill>
              <a:srgbClr val="5F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8;p18">
              <a:extLst>
                <a:ext uri="{FF2B5EF4-FFF2-40B4-BE49-F238E27FC236}">
                  <a16:creationId xmlns:a16="http://schemas.microsoft.com/office/drawing/2014/main" id="{57B46647-EFFE-4C4D-AFB6-689CDAE5B1DF}"/>
                </a:ext>
              </a:extLst>
            </p:cNvPr>
            <p:cNvSpPr/>
            <p:nvPr/>
          </p:nvSpPr>
          <p:spPr>
            <a:xfrm>
              <a:off x="476900" y="2675275"/>
              <a:ext cx="968575" cy="178950"/>
            </a:xfrm>
            <a:custGeom>
              <a:avLst/>
              <a:gdLst/>
              <a:ahLst/>
              <a:cxnLst/>
              <a:rect l="l" t="t" r="r" b="b"/>
              <a:pathLst>
                <a:path w="38743" h="7158" extrusionOk="0">
                  <a:moveTo>
                    <a:pt x="1" y="1"/>
                  </a:moveTo>
                  <a:lnTo>
                    <a:pt x="1" y="5984"/>
                  </a:lnTo>
                  <a:cubicBezTo>
                    <a:pt x="1" y="6632"/>
                    <a:pt x="527" y="7158"/>
                    <a:pt x="1175" y="7158"/>
                  </a:cubicBezTo>
                  <a:lnTo>
                    <a:pt x="38742" y="7158"/>
                  </a:lnTo>
                  <a:lnTo>
                    <a:pt x="38742"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9;p18">
              <a:extLst>
                <a:ext uri="{FF2B5EF4-FFF2-40B4-BE49-F238E27FC236}">
                  <a16:creationId xmlns:a16="http://schemas.microsoft.com/office/drawing/2014/main" id="{E9FE4A1E-314E-4000-AB03-1EC8AF5AF988}"/>
                </a:ext>
              </a:extLst>
            </p:cNvPr>
            <p:cNvSpPr/>
            <p:nvPr/>
          </p:nvSpPr>
          <p:spPr>
            <a:xfrm>
              <a:off x="715225" y="2675275"/>
              <a:ext cx="730250" cy="178950"/>
            </a:xfrm>
            <a:custGeom>
              <a:avLst/>
              <a:gdLst/>
              <a:ahLst/>
              <a:cxnLst/>
              <a:rect l="l" t="t" r="r" b="b"/>
              <a:pathLst>
                <a:path w="29210" h="7158" extrusionOk="0">
                  <a:moveTo>
                    <a:pt x="7157" y="1"/>
                  </a:moveTo>
                  <a:lnTo>
                    <a:pt x="0" y="7158"/>
                  </a:lnTo>
                  <a:lnTo>
                    <a:pt x="29209" y="7158"/>
                  </a:lnTo>
                  <a:lnTo>
                    <a:pt x="29209"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30;p18">
              <a:extLst>
                <a:ext uri="{FF2B5EF4-FFF2-40B4-BE49-F238E27FC236}">
                  <a16:creationId xmlns:a16="http://schemas.microsoft.com/office/drawing/2014/main" id="{AC6537E9-BBE4-4315-AE89-7344E00838B8}"/>
                </a:ext>
              </a:extLst>
            </p:cNvPr>
            <p:cNvSpPr/>
            <p:nvPr/>
          </p:nvSpPr>
          <p:spPr>
            <a:xfrm>
              <a:off x="809375" y="2380150"/>
              <a:ext cx="303625" cy="474300"/>
            </a:xfrm>
            <a:custGeom>
              <a:avLst/>
              <a:gdLst/>
              <a:ahLst/>
              <a:cxnLst/>
              <a:rect l="l" t="t" r="r" b="b"/>
              <a:pathLst>
                <a:path w="12145" h="18972" extrusionOk="0">
                  <a:moveTo>
                    <a:pt x="1250" y="0"/>
                  </a:moveTo>
                  <a:cubicBezTo>
                    <a:pt x="564" y="0"/>
                    <a:pt x="1" y="554"/>
                    <a:pt x="1" y="1240"/>
                  </a:cubicBezTo>
                  <a:lnTo>
                    <a:pt x="1" y="18972"/>
                  </a:lnTo>
                  <a:lnTo>
                    <a:pt x="12144" y="18972"/>
                  </a:lnTo>
                  <a:lnTo>
                    <a:pt x="12144" y="1240"/>
                  </a:lnTo>
                  <a:cubicBezTo>
                    <a:pt x="12144" y="554"/>
                    <a:pt x="11590" y="0"/>
                    <a:pt x="1090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1;p18">
              <a:extLst>
                <a:ext uri="{FF2B5EF4-FFF2-40B4-BE49-F238E27FC236}">
                  <a16:creationId xmlns:a16="http://schemas.microsoft.com/office/drawing/2014/main" id="{7B55F38B-08B2-40D3-A3A1-2DFE7F8C2A44}"/>
                </a:ext>
              </a:extLst>
            </p:cNvPr>
            <p:cNvSpPr/>
            <p:nvPr/>
          </p:nvSpPr>
          <p:spPr>
            <a:xfrm>
              <a:off x="476900" y="1599450"/>
              <a:ext cx="968575" cy="627175"/>
            </a:xfrm>
            <a:custGeom>
              <a:avLst/>
              <a:gdLst/>
              <a:ahLst/>
              <a:cxnLst/>
              <a:rect l="l" t="t" r="r" b="b"/>
              <a:pathLst>
                <a:path w="38743" h="25087" extrusionOk="0">
                  <a:moveTo>
                    <a:pt x="19376" y="0"/>
                  </a:moveTo>
                  <a:lnTo>
                    <a:pt x="1" y="17394"/>
                  </a:lnTo>
                  <a:lnTo>
                    <a:pt x="1" y="25086"/>
                  </a:lnTo>
                  <a:lnTo>
                    <a:pt x="19376" y="7692"/>
                  </a:lnTo>
                  <a:lnTo>
                    <a:pt x="38742" y="25086"/>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32;p18">
              <a:extLst>
                <a:ext uri="{FF2B5EF4-FFF2-40B4-BE49-F238E27FC236}">
                  <a16:creationId xmlns:a16="http://schemas.microsoft.com/office/drawing/2014/main" id="{48F1F9C8-F602-49F4-94F1-E6DA5F9515D7}"/>
                </a:ext>
              </a:extLst>
            </p:cNvPr>
            <p:cNvSpPr/>
            <p:nvPr/>
          </p:nvSpPr>
          <p:spPr>
            <a:xfrm>
              <a:off x="323575" y="1579375"/>
              <a:ext cx="1275450" cy="648050"/>
            </a:xfrm>
            <a:custGeom>
              <a:avLst/>
              <a:gdLst/>
              <a:ahLst/>
              <a:cxnLst/>
              <a:rect l="l" t="t" r="r" b="b"/>
              <a:pathLst>
                <a:path w="51018" h="25922" extrusionOk="0">
                  <a:moveTo>
                    <a:pt x="25506" y="0"/>
                  </a:moveTo>
                  <a:cubicBezTo>
                    <a:pt x="24838" y="0"/>
                    <a:pt x="24171" y="240"/>
                    <a:pt x="23640" y="719"/>
                  </a:cubicBezTo>
                  <a:lnTo>
                    <a:pt x="555" y="21447"/>
                  </a:lnTo>
                  <a:cubicBezTo>
                    <a:pt x="38" y="21907"/>
                    <a:pt x="1" y="22686"/>
                    <a:pt x="461" y="23203"/>
                  </a:cubicBezTo>
                  <a:lnTo>
                    <a:pt x="2536" y="25513"/>
                  </a:lnTo>
                  <a:cubicBezTo>
                    <a:pt x="2777" y="25784"/>
                    <a:pt x="3115" y="25921"/>
                    <a:pt x="3454" y="25921"/>
                  </a:cubicBezTo>
                  <a:cubicBezTo>
                    <a:pt x="3750" y="25921"/>
                    <a:pt x="4047" y="25817"/>
                    <a:pt x="4283" y="25607"/>
                  </a:cubicBezTo>
                  <a:lnTo>
                    <a:pt x="25509" y="6551"/>
                  </a:lnTo>
                  <a:lnTo>
                    <a:pt x="46726" y="25607"/>
                  </a:lnTo>
                  <a:cubicBezTo>
                    <a:pt x="46962" y="25817"/>
                    <a:pt x="47259" y="25921"/>
                    <a:pt x="47556" y="25921"/>
                  </a:cubicBezTo>
                  <a:cubicBezTo>
                    <a:pt x="47896" y="25921"/>
                    <a:pt x="48236" y="25784"/>
                    <a:pt x="48482" y="25513"/>
                  </a:cubicBezTo>
                  <a:lnTo>
                    <a:pt x="50558" y="23203"/>
                  </a:lnTo>
                  <a:cubicBezTo>
                    <a:pt x="51018" y="22686"/>
                    <a:pt x="50971" y="21907"/>
                    <a:pt x="50464" y="21447"/>
                  </a:cubicBezTo>
                  <a:lnTo>
                    <a:pt x="27378" y="719"/>
                  </a:lnTo>
                  <a:cubicBezTo>
                    <a:pt x="26843" y="240"/>
                    <a:pt x="26174" y="0"/>
                    <a:pt x="25506"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33;p18">
              <a:extLst>
                <a:ext uri="{FF2B5EF4-FFF2-40B4-BE49-F238E27FC236}">
                  <a16:creationId xmlns:a16="http://schemas.microsoft.com/office/drawing/2014/main" id="{40F2181E-1F87-44F4-83DB-8A5EB42E4842}"/>
                </a:ext>
              </a:extLst>
            </p:cNvPr>
            <p:cNvSpPr/>
            <p:nvPr/>
          </p:nvSpPr>
          <p:spPr>
            <a:xfrm>
              <a:off x="1015775" y="2593800"/>
              <a:ext cx="46275" cy="71875"/>
            </a:xfrm>
            <a:custGeom>
              <a:avLst/>
              <a:gdLst/>
              <a:ahLst/>
              <a:cxnLst/>
              <a:rect l="l" t="t" r="r" b="b"/>
              <a:pathLst>
                <a:path w="1851" h="2875" extrusionOk="0">
                  <a:moveTo>
                    <a:pt x="921" y="1"/>
                  </a:moveTo>
                  <a:cubicBezTo>
                    <a:pt x="413" y="1"/>
                    <a:pt x="0" y="424"/>
                    <a:pt x="19" y="940"/>
                  </a:cubicBezTo>
                  <a:lnTo>
                    <a:pt x="19" y="1964"/>
                  </a:lnTo>
                  <a:cubicBezTo>
                    <a:pt x="19" y="2471"/>
                    <a:pt x="423" y="2875"/>
                    <a:pt x="921" y="2875"/>
                  </a:cubicBezTo>
                  <a:cubicBezTo>
                    <a:pt x="1428" y="2875"/>
                    <a:pt x="1832" y="2471"/>
                    <a:pt x="1832" y="1964"/>
                  </a:cubicBezTo>
                  <a:lnTo>
                    <a:pt x="1832" y="940"/>
                  </a:lnTo>
                  <a:cubicBezTo>
                    <a:pt x="1850" y="424"/>
                    <a:pt x="1437" y="1"/>
                    <a:pt x="921" y="1"/>
                  </a:cubicBez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4;p18">
              <a:extLst>
                <a:ext uri="{FF2B5EF4-FFF2-40B4-BE49-F238E27FC236}">
                  <a16:creationId xmlns:a16="http://schemas.microsoft.com/office/drawing/2014/main" id="{4CA1B8DC-2028-4606-9494-51EB0E1F637A}"/>
                </a:ext>
              </a:extLst>
            </p:cNvPr>
            <p:cNvSpPr/>
            <p:nvPr/>
          </p:nvSpPr>
          <p:spPr>
            <a:xfrm>
              <a:off x="827225" y="2009625"/>
              <a:ext cx="258075" cy="248250"/>
            </a:xfrm>
            <a:custGeom>
              <a:avLst/>
              <a:gdLst/>
              <a:ahLst/>
              <a:cxnLst/>
              <a:rect l="l" t="t" r="r" b="b"/>
              <a:pathLst>
                <a:path w="10323" h="9930" extrusionOk="0">
                  <a:moveTo>
                    <a:pt x="5363" y="1"/>
                  </a:moveTo>
                  <a:cubicBezTo>
                    <a:pt x="3353" y="1"/>
                    <a:pt x="1541" y="1203"/>
                    <a:pt x="771" y="3063"/>
                  </a:cubicBezTo>
                  <a:cubicBezTo>
                    <a:pt x="0" y="4922"/>
                    <a:pt x="432" y="7054"/>
                    <a:pt x="1851" y="8472"/>
                  </a:cubicBezTo>
                  <a:cubicBezTo>
                    <a:pt x="2801" y="9422"/>
                    <a:pt x="4071" y="9930"/>
                    <a:pt x="5365" y="9930"/>
                  </a:cubicBezTo>
                  <a:cubicBezTo>
                    <a:pt x="6003" y="9930"/>
                    <a:pt x="6647" y="9807"/>
                    <a:pt x="7260" y="9553"/>
                  </a:cubicBezTo>
                  <a:cubicBezTo>
                    <a:pt x="9120" y="8782"/>
                    <a:pt x="10322" y="6970"/>
                    <a:pt x="10322" y="4960"/>
                  </a:cubicBezTo>
                  <a:cubicBezTo>
                    <a:pt x="10322" y="2217"/>
                    <a:pt x="8106" y="1"/>
                    <a:pt x="536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5;p18">
              <a:extLst>
                <a:ext uri="{FF2B5EF4-FFF2-40B4-BE49-F238E27FC236}">
                  <a16:creationId xmlns:a16="http://schemas.microsoft.com/office/drawing/2014/main" id="{4F9FFE52-C5EE-47C0-BE62-9CA6407BE7E3}"/>
                </a:ext>
              </a:extLst>
            </p:cNvPr>
            <p:cNvSpPr/>
            <p:nvPr/>
          </p:nvSpPr>
          <p:spPr>
            <a:xfrm>
              <a:off x="1235775" y="2642175"/>
              <a:ext cx="355775" cy="212275"/>
            </a:xfrm>
            <a:custGeom>
              <a:avLst/>
              <a:gdLst/>
              <a:ahLst/>
              <a:cxnLst/>
              <a:rect l="l" t="t" r="r" b="b"/>
              <a:pathLst>
                <a:path w="14231" h="8491" extrusionOk="0">
                  <a:moveTo>
                    <a:pt x="7316" y="1"/>
                  </a:moveTo>
                  <a:cubicBezTo>
                    <a:pt x="7155" y="1"/>
                    <a:pt x="6992" y="7"/>
                    <a:pt x="6828" y="19"/>
                  </a:cubicBezTo>
                  <a:cubicBezTo>
                    <a:pt x="2658" y="339"/>
                    <a:pt x="0" y="4603"/>
                    <a:pt x="1541" y="8491"/>
                  </a:cubicBezTo>
                  <a:lnTo>
                    <a:pt x="12201" y="8491"/>
                  </a:lnTo>
                  <a:cubicBezTo>
                    <a:pt x="12745" y="8482"/>
                    <a:pt x="13215" y="8106"/>
                    <a:pt x="13346" y="7580"/>
                  </a:cubicBezTo>
                  <a:cubicBezTo>
                    <a:pt x="14230" y="3665"/>
                    <a:pt x="11241" y="1"/>
                    <a:pt x="7316" y="1"/>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Rectangle 161">
            <a:extLst>
              <a:ext uri="{FF2B5EF4-FFF2-40B4-BE49-F238E27FC236}">
                <a16:creationId xmlns:a16="http://schemas.microsoft.com/office/drawing/2014/main" id="{EED12CF9-88C2-4DC0-B395-91EBE596A4F6}"/>
              </a:ext>
            </a:extLst>
          </p:cNvPr>
          <p:cNvSpPr>
            <a:spLocks noChangeArrowheads="1"/>
          </p:cNvSpPr>
          <p:nvPr/>
        </p:nvSpPr>
        <p:spPr bwMode="auto">
          <a:xfrm>
            <a:off x="5047646" y="1103527"/>
            <a:ext cx="26988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2000" dirty="0">
                <a:solidFill>
                  <a:schemeClr val="accent4">
                    <a:lumMod val="50000"/>
                  </a:schemeClr>
                </a:solidFill>
                <a:latin typeface="+mj-lt"/>
              </a:rPr>
              <a:t>A word means </a:t>
            </a:r>
          </a:p>
          <a:p>
            <a:pPr algn="ctr"/>
            <a:r>
              <a:rPr lang="en-US" sz="2000" b="1" dirty="0">
                <a:solidFill>
                  <a:schemeClr val="tx2">
                    <a:lumMod val="75000"/>
                  </a:schemeClr>
                </a:solidFill>
                <a:latin typeface="+mj-lt"/>
              </a:rPr>
              <a:t>different; various</a:t>
            </a:r>
          </a:p>
        </p:txBody>
      </p:sp>
      <p:sp>
        <p:nvSpPr>
          <p:cNvPr id="223" name="TextBox 22">
            <a:extLst>
              <a:ext uri="{FF2B5EF4-FFF2-40B4-BE49-F238E27FC236}">
                <a16:creationId xmlns:a16="http://schemas.microsoft.com/office/drawing/2014/main" id="{D35EC654-CF06-4CBA-B7D7-F691D927C3B0}"/>
              </a:ext>
            </a:extLst>
          </p:cNvPr>
          <p:cNvSpPr txBox="1"/>
          <p:nvPr/>
        </p:nvSpPr>
        <p:spPr>
          <a:xfrm>
            <a:off x="1157322" y="774192"/>
            <a:ext cx="1046382" cy="268224"/>
          </a:xfrm>
          <a:prstGeom prst="rect">
            <a:avLst/>
          </a:prstGeom>
          <a:noFill/>
          <a:ln w="38100">
            <a:solidFill>
              <a:schemeClr val="accent5">
                <a:lumMod val="50000"/>
              </a:schemeClr>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i="0" u="none" strike="noStrike" kern="0" normalizeH="0" baseline="0" noProof="0" dirty="0">
              <a:uLnTx/>
              <a:uFillTx/>
              <a:latin typeface="Arial"/>
              <a:cs typeface="Arial"/>
              <a:sym typeface="Arial"/>
            </a:endParaRPr>
          </a:p>
        </p:txBody>
      </p:sp>
      <p:sp>
        <p:nvSpPr>
          <p:cNvPr id="225" name="Rectangle 161">
            <a:extLst>
              <a:ext uri="{FF2B5EF4-FFF2-40B4-BE49-F238E27FC236}">
                <a16:creationId xmlns:a16="http://schemas.microsoft.com/office/drawing/2014/main" id="{03002C6E-7C11-4734-91C0-BC5FF5F0062B}"/>
              </a:ext>
            </a:extLst>
          </p:cNvPr>
          <p:cNvSpPr>
            <a:spLocks noChangeArrowheads="1"/>
          </p:cNvSpPr>
          <p:nvPr/>
        </p:nvSpPr>
        <p:spPr bwMode="auto">
          <a:xfrm>
            <a:off x="4761066" y="2988281"/>
            <a:ext cx="372456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2000" dirty="0">
                <a:solidFill>
                  <a:schemeClr val="accent4">
                    <a:lumMod val="50000"/>
                  </a:schemeClr>
                </a:solidFill>
                <a:latin typeface="+mj-lt"/>
              </a:rPr>
              <a:t>A word means </a:t>
            </a:r>
          </a:p>
          <a:p>
            <a:pPr algn="ctr"/>
            <a:r>
              <a:rPr lang="en-US" sz="2000" b="1" dirty="0">
                <a:solidFill>
                  <a:schemeClr val="tx2">
                    <a:lumMod val="75000"/>
                  </a:schemeClr>
                </a:solidFill>
                <a:latin typeface="+mj-lt"/>
              </a:rPr>
              <a:t>properties of certain value</a:t>
            </a:r>
          </a:p>
        </p:txBody>
      </p:sp>
      <p:sp>
        <p:nvSpPr>
          <p:cNvPr id="226" name="TextBox 22">
            <a:extLst>
              <a:ext uri="{FF2B5EF4-FFF2-40B4-BE49-F238E27FC236}">
                <a16:creationId xmlns:a16="http://schemas.microsoft.com/office/drawing/2014/main" id="{C67C6AC5-3397-460C-9319-17553BFA68EF}"/>
              </a:ext>
            </a:extLst>
          </p:cNvPr>
          <p:cNvSpPr txBox="1"/>
          <p:nvPr/>
        </p:nvSpPr>
        <p:spPr>
          <a:xfrm>
            <a:off x="404466" y="4498848"/>
            <a:ext cx="546510" cy="228600"/>
          </a:xfrm>
          <a:prstGeom prst="rect">
            <a:avLst/>
          </a:prstGeom>
          <a:noFill/>
          <a:ln w="38100">
            <a:solidFill>
              <a:schemeClr val="accent5">
                <a:lumMod val="50000"/>
              </a:schemeClr>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i="0" u="none" strike="noStrike" kern="0" normalizeH="0" baseline="0" noProof="0" dirty="0">
              <a:uLnTx/>
              <a:uFillTx/>
              <a:latin typeface="Arial"/>
              <a:cs typeface="Arial"/>
              <a:sym typeface="Arial"/>
            </a:endParaRPr>
          </a:p>
        </p:txBody>
      </p:sp>
      <p:pic>
        <p:nvPicPr>
          <p:cNvPr id="4" name="صورة 3">
            <a:extLst>
              <a:ext uri="{FF2B5EF4-FFF2-40B4-BE49-F238E27FC236}">
                <a16:creationId xmlns:a16="http://schemas.microsoft.com/office/drawing/2014/main" id="{AF1F8779-330C-41B6-81E9-08343CE80ABE}"/>
              </a:ext>
            </a:extLst>
          </p:cNvPr>
          <p:cNvPicPr>
            <a:picLocks noChangeAspect="1"/>
          </p:cNvPicPr>
          <p:nvPr/>
        </p:nvPicPr>
        <p:blipFill>
          <a:blip r:embed="rId4"/>
          <a:stretch>
            <a:fillRect/>
          </a:stretch>
        </p:blipFill>
        <p:spPr>
          <a:xfrm>
            <a:off x="5477256" y="3849624"/>
            <a:ext cx="2139696" cy="1120140"/>
          </a:xfrm>
          <a:prstGeom prst="rect">
            <a:avLst/>
          </a:prstGeom>
          <a:ln w="38100" cap="sq">
            <a:solidFill>
              <a:schemeClr val="accent5">
                <a:lumMod val="50000"/>
              </a:schemeClr>
            </a:solidFill>
            <a:prstDash val="solid"/>
            <a:miter lim="800000"/>
          </a:ln>
          <a:effectLst>
            <a:outerShdw blurRad="50800" dist="38100" dir="2700000" algn="tl" rotWithShape="0">
              <a:srgbClr val="000000">
                <a:alpha val="43000"/>
              </a:srgbClr>
            </a:outerShdw>
          </a:effectLst>
        </p:spPr>
      </p:pic>
      <p:pic>
        <p:nvPicPr>
          <p:cNvPr id="5" name="صورة 4">
            <a:extLst>
              <a:ext uri="{FF2B5EF4-FFF2-40B4-BE49-F238E27FC236}">
                <a16:creationId xmlns:a16="http://schemas.microsoft.com/office/drawing/2014/main" id="{B7ADA154-4646-4F31-9DBB-C8596C0C3B92}"/>
              </a:ext>
            </a:extLst>
          </p:cNvPr>
          <p:cNvPicPr>
            <a:picLocks noChangeAspect="1"/>
          </p:cNvPicPr>
          <p:nvPr/>
        </p:nvPicPr>
        <p:blipFill rotWithShape="1">
          <a:blip r:embed="rId5"/>
          <a:srcRect t="26134" b="26044"/>
          <a:stretch/>
        </p:blipFill>
        <p:spPr>
          <a:xfrm>
            <a:off x="5193793" y="1993392"/>
            <a:ext cx="2825496" cy="886968"/>
          </a:xfrm>
          <a:prstGeom prst="rect">
            <a:avLst/>
          </a:prstGeom>
          <a:ln w="38100" cap="sq">
            <a:solidFill>
              <a:schemeClr val="accent5">
                <a:lumMod val="50000"/>
              </a:schemeClr>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500"/>
                                        <p:tgtEl>
                                          <p:spTgt spid="2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3"/>
                                        </p:tgtEl>
                                        <p:attrNameLst>
                                          <p:attrName>style.visibility</p:attrName>
                                        </p:attrNameLst>
                                      </p:cBhvr>
                                      <p:to>
                                        <p:strVal val="visible"/>
                                      </p:to>
                                    </p:set>
                                    <p:animEffect transition="in" filter="barn(inVertical)">
                                      <p:cBhvr>
                                        <p:cTn id="12" dur="500"/>
                                        <p:tgtEl>
                                          <p:spTgt spid="2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5"/>
                                        </p:tgtEl>
                                        <p:attrNameLst>
                                          <p:attrName>style.visibility</p:attrName>
                                        </p:attrNameLst>
                                      </p:cBhvr>
                                      <p:to>
                                        <p:strVal val="visible"/>
                                      </p:to>
                                    </p:set>
                                    <p:animEffect transition="in" filter="fade">
                                      <p:cBhvr>
                                        <p:cTn id="22" dur="500"/>
                                        <p:tgtEl>
                                          <p:spTgt spid="2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6"/>
                                        </p:tgtEl>
                                        <p:attrNameLst>
                                          <p:attrName>style.visibility</p:attrName>
                                        </p:attrNameLst>
                                      </p:cBhvr>
                                      <p:to>
                                        <p:strVal val="visible"/>
                                      </p:to>
                                    </p:set>
                                    <p:animEffect transition="in" filter="barn(inVertical)">
                                      <p:cBhvr>
                                        <p:cTn id="27" dur="500"/>
                                        <p:tgtEl>
                                          <p:spTgt spid="22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p:bldP spid="223" grpId="0" animBg="1"/>
      <p:bldP spid="225" grpId="0"/>
      <p:bldP spid="2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7"/>
          <p:cNvSpPr txBox="1">
            <a:spLocks noGrp="1"/>
          </p:cNvSpPr>
          <p:nvPr>
            <p:ph type="ctrTitle"/>
          </p:nvPr>
        </p:nvSpPr>
        <p:spPr>
          <a:xfrm>
            <a:off x="815832" y="1029646"/>
            <a:ext cx="3867300" cy="82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dirty="0">
                <a:solidFill>
                  <a:schemeClr val="accent4">
                    <a:lumMod val="50000"/>
                  </a:schemeClr>
                </a:solidFill>
              </a:rPr>
              <a:t>Book Open</a:t>
            </a:r>
            <a:endParaRPr sz="4800" dirty="0">
              <a:solidFill>
                <a:schemeClr val="accent4">
                  <a:lumMod val="50000"/>
                </a:schemeClr>
              </a:solidFill>
            </a:endParaRPr>
          </a:p>
        </p:txBody>
      </p:sp>
      <p:sp>
        <p:nvSpPr>
          <p:cNvPr id="185" name="Google Shape;185;p17"/>
          <p:cNvSpPr txBox="1">
            <a:spLocks noGrp="1"/>
          </p:cNvSpPr>
          <p:nvPr>
            <p:ph type="subTitle" idx="1"/>
          </p:nvPr>
        </p:nvSpPr>
        <p:spPr>
          <a:xfrm>
            <a:off x="808149" y="3044208"/>
            <a:ext cx="4224900" cy="178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800" b="1" dirty="0">
                <a:solidFill>
                  <a:srgbClr val="434343"/>
                </a:solidFill>
              </a:rPr>
              <a:t>page</a:t>
            </a:r>
            <a:r>
              <a:rPr lang="en-US" sz="1800" b="1" dirty="0">
                <a:solidFill>
                  <a:schemeClr val="accent1">
                    <a:lumMod val="75000"/>
                  </a:schemeClr>
                </a:solidFill>
              </a:rPr>
              <a:t>.(11)</a:t>
            </a:r>
            <a:endParaRPr sz="1800" b="1" dirty="0">
              <a:solidFill>
                <a:schemeClr val="accent1">
                  <a:lumMod val="75000"/>
                </a:schemeClr>
              </a:solidFill>
            </a:endParaRPr>
          </a:p>
        </p:txBody>
      </p:sp>
      <p:pic>
        <p:nvPicPr>
          <p:cNvPr id="16" name="صورة 15">
            <a:extLst>
              <a:ext uri="{FF2B5EF4-FFF2-40B4-BE49-F238E27FC236}">
                <a16:creationId xmlns:a16="http://schemas.microsoft.com/office/drawing/2014/main" id="{B136E107-4147-4E21-9F05-55D6F2446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677" y="1215801"/>
            <a:ext cx="3955935" cy="2134437"/>
          </a:xfrm>
          <a:prstGeom prst="rect">
            <a:avLst/>
          </a:prstGeom>
          <a:effectLst>
            <a:glow rad="228600">
              <a:schemeClr val="accent4">
                <a:satMod val="175000"/>
                <a:alpha val="40000"/>
              </a:schemeClr>
            </a:glow>
          </a:effectLst>
        </p:spPr>
      </p:pic>
      <p:pic>
        <p:nvPicPr>
          <p:cNvPr id="17" name="Picture 4" descr="animated transparent book gif - Clip Art Library">
            <a:extLst>
              <a:ext uri="{FF2B5EF4-FFF2-40B4-BE49-F238E27FC236}">
                <a16:creationId xmlns:a16="http://schemas.microsoft.com/office/drawing/2014/main" id="{B9EAFDBD-1384-4A0C-81CC-80F35D77452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02401" y="1604538"/>
            <a:ext cx="2564498" cy="1251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375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grpSp>
        <p:nvGrpSpPr>
          <p:cNvPr id="4" name="Google Shape;219;p18">
            <a:extLst>
              <a:ext uri="{FF2B5EF4-FFF2-40B4-BE49-F238E27FC236}">
                <a16:creationId xmlns:a16="http://schemas.microsoft.com/office/drawing/2014/main" id="{A2845893-275D-42F6-BC24-B12365903160}"/>
              </a:ext>
            </a:extLst>
          </p:cNvPr>
          <p:cNvGrpSpPr/>
          <p:nvPr/>
        </p:nvGrpSpPr>
        <p:grpSpPr>
          <a:xfrm>
            <a:off x="7716945" y="387060"/>
            <a:ext cx="993176" cy="823443"/>
            <a:chOff x="202950" y="1579375"/>
            <a:chExt cx="1537900" cy="1275075"/>
          </a:xfrm>
        </p:grpSpPr>
        <p:sp>
          <p:nvSpPr>
            <p:cNvPr id="5" name="Google Shape;220;p18">
              <a:extLst>
                <a:ext uri="{FF2B5EF4-FFF2-40B4-BE49-F238E27FC236}">
                  <a16:creationId xmlns:a16="http://schemas.microsoft.com/office/drawing/2014/main" id="{AF7FCCA3-C59F-4F8F-8957-66AEBE5A42B0}"/>
                </a:ext>
              </a:extLst>
            </p:cNvPr>
            <p:cNvSpPr/>
            <p:nvPr/>
          </p:nvSpPr>
          <p:spPr>
            <a:xfrm>
              <a:off x="1221225" y="2527600"/>
              <a:ext cx="519625" cy="326850"/>
            </a:xfrm>
            <a:custGeom>
              <a:avLst/>
              <a:gdLst/>
              <a:ahLst/>
              <a:cxnLst/>
              <a:rect l="l" t="t" r="r" b="b"/>
              <a:pathLst>
                <a:path w="20785" h="13074" extrusionOk="0">
                  <a:moveTo>
                    <a:pt x="11242" y="0"/>
                  </a:moveTo>
                  <a:cubicBezTo>
                    <a:pt x="10960" y="0"/>
                    <a:pt x="10698" y="19"/>
                    <a:pt x="10425" y="38"/>
                  </a:cubicBezTo>
                  <a:cubicBezTo>
                    <a:pt x="4048" y="583"/>
                    <a:pt x="0" y="7119"/>
                    <a:pt x="2357" y="13074"/>
                  </a:cubicBezTo>
                  <a:lnTo>
                    <a:pt x="19282" y="13074"/>
                  </a:lnTo>
                  <a:cubicBezTo>
                    <a:pt x="19798" y="13074"/>
                    <a:pt x="20259" y="12726"/>
                    <a:pt x="20409" y="12229"/>
                  </a:cubicBezTo>
                  <a:cubicBezTo>
                    <a:pt x="20662" y="11355"/>
                    <a:pt x="20784" y="10463"/>
                    <a:pt x="20784" y="9561"/>
                  </a:cubicBezTo>
                  <a:cubicBezTo>
                    <a:pt x="20784" y="4283"/>
                    <a:pt x="16511" y="10"/>
                    <a:pt x="11242"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21;p18">
              <a:extLst>
                <a:ext uri="{FF2B5EF4-FFF2-40B4-BE49-F238E27FC236}">
                  <a16:creationId xmlns:a16="http://schemas.microsoft.com/office/drawing/2014/main" id="{D80A5C2F-C1D9-4FB9-BC42-D8C5E427817D}"/>
                </a:ext>
              </a:extLst>
            </p:cNvPr>
            <p:cNvSpPr/>
            <p:nvPr/>
          </p:nvSpPr>
          <p:spPr>
            <a:xfrm>
              <a:off x="1221225" y="2528550"/>
              <a:ext cx="388125" cy="325900"/>
            </a:xfrm>
            <a:custGeom>
              <a:avLst/>
              <a:gdLst/>
              <a:ahLst/>
              <a:cxnLst/>
              <a:rect l="l" t="t" r="r" b="b"/>
              <a:pathLst>
                <a:path w="15525" h="13036" extrusionOk="0">
                  <a:moveTo>
                    <a:pt x="10425" y="0"/>
                  </a:moveTo>
                  <a:cubicBezTo>
                    <a:pt x="4048" y="545"/>
                    <a:pt x="0" y="7081"/>
                    <a:pt x="2357" y="13036"/>
                  </a:cubicBezTo>
                  <a:lnTo>
                    <a:pt x="15177" y="13036"/>
                  </a:lnTo>
                  <a:cubicBezTo>
                    <a:pt x="15412" y="12294"/>
                    <a:pt x="15525" y="11524"/>
                    <a:pt x="15525" y="10754"/>
                  </a:cubicBezTo>
                  <a:cubicBezTo>
                    <a:pt x="15525" y="7513"/>
                    <a:pt x="13478" y="4630"/>
                    <a:pt x="10425" y="3541"/>
                  </a:cubicBezTo>
                  <a:lnTo>
                    <a:pt x="10425" y="0"/>
                  </a:ln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22;p18">
              <a:extLst>
                <a:ext uri="{FF2B5EF4-FFF2-40B4-BE49-F238E27FC236}">
                  <a16:creationId xmlns:a16="http://schemas.microsoft.com/office/drawing/2014/main" id="{F61ABEDD-A97A-4289-86AA-77DB1F73255C}"/>
                </a:ext>
              </a:extLst>
            </p:cNvPr>
            <p:cNvSpPr/>
            <p:nvPr/>
          </p:nvSpPr>
          <p:spPr>
            <a:xfrm>
              <a:off x="202950" y="2527725"/>
              <a:ext cx="513475" cy="326725"/>
            </a:xfrm>
            <a:custGeom>
              <a:avLst/>
              <a:gdLst/>
              <a:ahLst/>
              <a:cxnLst/>
              <a:rect l="l" t="t" r="r" b="b"/>
              <a:pathLst>
                <a:path w="20539" h="13069" extrusionOk="0">
                  <a:moveTo>
                    <a:pt x="10943" y="0"/>
                  </a:moveTo>
                  <a:cubicBezTo>
                    <a:pt x="4641" y="0"/>
                    <a:pt x="0" y="6072"/>
                    <a:pt x="1783" y="12224"/>
                  </a:cubicBezTo>
                  <a:cubicBezTo>
                    <a:pt x="1933" y="12721"/>
                    <a:pt x="2393" y="13069"/>
                    <a:pt x="2910" y="13069"/>
                  </a:cubicBezTo>
                  <a:lnTo>
                    <a:pt x="19843" y="13069"/>
                  </a:lnTo>
                  <a:cubicBezTo>
                    <a:pt x="20313" y="11886"/>
                    <a:pt x="20538" y="10627"/>
                    <a:pt x="20510" y="9359"/>
                  </a:cubicBezTo>
                  <a:cubicBezTo>
                    <a:pt x="20416" y="4381"/>
                    <a:pt x="16444" y="268"/>
                    <a:pt x="11466" y="14"/>
                  </a:cubicBezTo>
                  <a:cubicBezTo>
                    <a:pt x="11290" y="5"/>
                    <a:pt x="11116" y="0"/>
                    <a:pt x="10943"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23;p18">
              <a:extLst>
                <a:ext uri="{FF2B5EF4-FFF2-40B4-BE49-F238E27FC236}">
                  <a16:creationId xmlns:a16="http://schemas.microsoft.com/office/drawing/2014/main" id="{7583F1F2-A972-42EB-9246-5053D44A900D}"/>
                </a:ext>
              </a:extLst>
            </p:cNvPr>
            <p:cNvSpPr/>
            <p:nvPr/>
          </p:nvSpPr>
          <p:spPr>
            <a:xfrm>
              <a:off x="476900" y="1599450"/>
              <a:ext cx="968575" cy="1254775"/>
            </a:xfrm>
            <a:custGeom>
              <a:avLst/>
              <a:gdLst/>
              <a:ahLst/>
              <a:cxnLst/>
              <a:rect l="l" t="t" r="r" b="b"/>
              <a:pathLst>
                <a:path w="38743" h="50191" extrusionOk="0">
                  <a:moveTo>
                    <a:pt x="19376" y="0"/>
                  </a:moveTo>
                  <a:lnTo>
                    <a:pt x="1" y="17394"/>
                  </a:lnTo>
                  <a:lnTo>
                    <a:pt x="1" y="49017"/>
                  </a:lnTo>
                  <a:cubicBezTo>
                    <a:pt x="1" y="49665"/>
                    <a:pt x="527" y="50191"/>
                    <a:pt x="1175" y="50191"/>
                  </a:cubicBezTo>
                  <a:lnTo>
                    <a:pt x="38742" y="50191"/>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24;p18">
              <a:extLst>
                <a:ext uri="{FF2B5EF4-FFF2-40B4-BE49-F238E27FC236}">
                  <a16:creationId xmlns:a16="http://schemas.microsoft.com/office/drawing/2014/main" id="{04284CD3-F6E0-4C4C-A962-13561E0A83CA}"/>
                </a:ext>
              </a:extLst>
            </p:cNvPr>
            <p:cNvSpPr/>
            <p:nvPr/>
          </p:nvSpPr>
          <p:spPr>
            <a:xfrm>
              <a:off x="715225" y="2123975"/>
              <a:ext cx="730250" cy="730475"/>
            </a:xfrm>
            <a:custGeom>
              <a:avLst/>
              <a:gdLst/>
              <a:ahLst/>
              <a:cxnLst/>
              <a:rect l="l" t="t" r="r" b="b"/>
              <a:pathLst>
                <a:path w="29210" h="29219" extrusionOk="0">
                  <a:moveTo>
                    <a:pt x="29209" y="1"/>
                  </a:moveTo>
                  <a:lnTo>
                    <a:pt x="0" y="29219"/>
                  </a:lnTo>
                  <a:lnTo>
                    <a:pt x="29209" y="29219"/>
                  </a:lnTo>
                  <a:lnTo>
                    <a:pt x="29209"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5;p18">
              <a:extLst>
                <a:ext uri="{FF2B5EF4-FFF2-40B4-BE49-F238E27FC236}">
                  <a16:creationId xmlns:a16="http://schemas.microsoft.com/office/drawing/2014/main" id="{7429D99A-6647-4098-AE5C-B2AD11234AD0}"/>
                </a:ext>
              </a:extLst>
            </p:cNvPr>
            <p:cNvSpPr/>
            <p:nvPr/>
          </p:nvSpPr>
          <p:spPr>
            <a:xfrm>
              <a:off x="1227800" y="2380150"/>
              <a:ext cx="118125" cy="295150"/>
            </a:xfrm>
            <a:custGeom>
              <a:avLst/>
              <a:gdLst/>
              <a:ahLst/>
              <a:cxnLst/>
              <a:rect l="l" t="t" r="r" b="b"/>
              <a:pathLst>
                <a:path w="4725" h="11806" extrusionOk="0">
                  <a:moveTo>
                    <a:pt x="1249" y="0"/>
                  </a:moveTo>
                  <a:cubicBezTo>
                    <a:pt x="564" y="0"/>
                    <a:pt x="0" y="554"/>
                    <a:pt x="0" y="1240"/>
                  </a:cubicBezTo>
                  <a:lnTo>
                    <a:pt x="0" y="11806"/>
                  </a:lnTo>
                  <a:lnTo>
                    <a:pt x="4724" y="11806"/>
                  </a:lnTo>
                  <a:lnTo>
                    <a:pt x="4724" y="1240"/>
                  </a:lnTo>
                  <a:cubicBezTo>
                    <a:pt x="4724" y="554"/>
                    <a:pt x="4170" y="0"/>
                    <a:pt x="348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26;p18">
              <a:extLst>
                <a:ext uri="{FF2B5EF4-FFF2-40B4-BE49-F238E27FC236}">
                  <a16:creationId xmlns:a16="http://schemas.microsoft.com/office/drawing/2014/main" id="{D64E9AA2-4160-441E-9FD5-43AAD093BC82}"/>
                </a:ext>
              </a:extLst>
            </p:cNvPr>
            <p:cNvSpPr/>
            <p:nvPr/>
          </p:nvSpPr>
          <p:spPr>
            <a:xfrm>
              <a:off x="576700" y="2380150"/>
              <a:ext cx="117875" cy="295150"/>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7;p18">
              <a:extLst>
                <a:ext uri="{FF2B5EF4-FFF2-40B4-BE49-F238E27FC236}">
                  <a16:creationId xmlns:a16="http://schemas.microsoft.com/office/drawing/2014/main" id="{2F1EF887-343C-46AB-BD10-E9AE24A9647C}"/>
                </a:ext>
              </a:extLst>
            </p:cNvPr>
            <p:cNvSpPr/>
            <p:nvPr/>
          </p:nvSpPr>
          <p:spPr>
            <a:xfrm>
              <a:off x="476900" y="2675275"/>
              <a:ext cx="968800" cy="179175"/>
            </a:xfrm>
            <a:custGeom>
              <a:avLst/>
              <a:gdLst/>
              <a:ahLst/>
              <a:cxnLst/>
              <a:rect l="l" t="t" r="r" b="b"/>
              <a:pathLst>
                <a:path w="38752" h="7167" extrusionOk="0">
                  <a:moveTo>
                    <a:pt x="1" y="1"/>
                  </a:moveTo>
                  <a:lnTo>
                    <a:pt x="1" y="5993"/>
                  </a:lnTo>
                  <a:cubicBezTo>
                    <a:pt x="1" y="6641"/>
                    <a:pt x="527" y="7167"/>
                    <a:pt x="1175" y="7167"/>
                  </a:cubicBezTo>
                  <a:lnTo>
                    <a:pt x="38752" y="7167"/>
                  </a:lnTo>
                  <a:lnTo>
                    <a:pt x="38752" y="1"/>
                  </a:lnTo>
                  <a:close/>
                </a:path>
              </a:pathLst>
            </a:custGeom>
            <a:solidFill>
              <a:srgbClr val="5F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8;p18">
              <a:extLst>
                <a:ext uri="{FF2B5EF4-FFF2-40B4-BE49-F238E27FC236}">
                  <a16:creationId xmlns:a16="http://schemas.microsoft.com/office/drawing/2014/main" id="{7E7DA1EC-68AC-49C3-BAB9-4122457D8DAA}"/>
                </a:ext>
              </a:extLst>
            </p:cNvPr>
            <p:cNvSpPr/>
            <p:nvPr/>
          </p:nvSpPr>
          <p:spPr>
            <a:xfrm>
              <a:off x="476900" y="2675275"/>
              <a:ext cx="968575" cy="178950"/>
            </a:xfrm>
            <a:custGeom>
              <a:avLst/>
              <a:gdLst/>
              <a:ahLst/>
              <a:cxnLst/>
              <a:rect l="l" t="t" r="r" b="b"/>
              <a:pathLst>
                <a:path w="38743" h="7158" extrusionOk="0">
                  <a:moveTo>
                    <a:pt x="1" y="1"/>
                  </a:moveTo>
                  <a:lnTo>
                    <a:pt x="1" y="5984"/>
                  </a:lnTo>
                  <a:cubicBezTo>
                    <a:pt x="1" y="6632"/>
                    <a:pt x="527" y="7158"/>
                    <a:pt x="1175" y="7158"/>
                  </a:cubicBezTo>
                  <a:lnTo>
                    <a:pt x="38742" y="7158"/>
                  </a:lnTo>
                  <a:lnTo>
                    <a:pt x="38742"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9;p18">
              <a:extLst>
                <a:ext uri="{FF2B5EF4-FFF2-40B4-BE49-F238E27FC236}">
                  <a16:creationId xmlns:a16="http://schemas.microsoft.com/office/drawing/2014/main" id="{DB65CEC2-84E3-482D-9566-7EF4D34EE24F}"/>
                </a:ext>
              </a:extLst>
            </p:cNvPr>
            <p:cNvSpPr/>
            <p:nvPr/>
          </p:nvSpPr>
          <p:spPr>
            <a:xfrm>
              <a:off x="715225" y="2675275"/>
              <a:ext cx="730250" cy="178950"/>
            </a:xfrm>
            <a:custGeom>
              <a:avLst/>
              <a:gdLst/>
              <a:ahLst/>
              <a:cxnLst/>
              <a:rect l="l" t="t" r="r" b="b"/>
              <a:pathLst>
                <a:path w="29210" h="7158" extrusionOk="0">
                  <a:moveTo>
                    <a:pt x="7157" y="1"/>
                  </a:moveTo>
                  <a:lnTo>
                    <a:pt x="0" y="7158"/>
                  </a:lnTo>
                  <a:lnTo>
                    <a:pt x="29209" y="7158"/>
                  </a:lnTo>
                  <a:lnTo>
                    <a:pt x="29209"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0;p18">
              <a:extLst>
                <a:ext uri="{FF2B5EF4-FFF2-40B4-BE49-F238E27FC236}">
                  <a16:creationId xmlns:a16="http://schemas.microsoft.com/office/drawing/2014/main" id="{5F225FD3-2281-4EBC-A835-24A8B346ABC2}"/>
                </a:ext>
              </a:extLst>
            </p:cNvPr>
            <p:cNvSpPr/>
            <p:nvPr/>
          </p:nvSpPr>
          <p:spPr>
            <a:xfrm>
              <a:off x="809375" y="2380150"/>
              <a:ext cx="303625" cy="474300"/>
            </a:xfrm>
            <a:custGeom>
              <a:avLst/>
              <a:gdLst/>
              <a:ahLst/>
              <a:cxnLst/>
              <a:rect l="l" t="t" r="r" b="b"/>
              <a:pathLst>
                <a:path w="12145" h="18972" extrusionOk="0">
                  <a:moveTo>
                    <a:pt x="1250" y="0"/>
                  </a:moveTo>
                  <a:cubicBezTo>
                    <a:pt x="564" y="0"/>
                    <a:pt x="1" y="554"/>
                    <a:pt x="1" y="1240"/>
                  </a:cubicBezTo>
                  <a:lnTo>
                    <a:pt x="1" y="18972"/>
                  </a:lnTo>
                  <a:lnTo>
                    <a:pt x="12144" y="18972"/>
                  </a:lnTo>
                  <a:lnTo>
                    <a:pt x="12144" y="1240"/>
                  </a:lnTo>
                  <a:cubicBezTo>
                    <a:pt x="12144" y="554"/>
                    <a:pt x="11590" y="0"/>
                    <a:pt x="1090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1;p18">
              <a:extLst>
                <a:ext uri="{FF2B5EF4-FFF2-40B4-BE49-F238E27FC236}">
                  <a16:creationId xmlns:a16="http://schemas.microsoft.com/office/drawing/2014/main" id="{67C318CB-8C9B-423E-BFA6-5020E2A14DA0}"/>
                </a:ext>
              </a:extLst>
            </p:cNvPr>
            <p:cNvSpPr/>
            <p:nvPr/>
          </p:nvSpPr>
          <p:spPr>
            <a:xfrm>
              <a:off x="476900" y="1599450"/>
              <a:ext cx="968575" cy="627175"/>
            </a:xfrm>
            <a:custGeom>
              <a:avLst/>
              <a:gdLst/>
              <a:ahLst/>
              <a:cxnLst/>
              <a:rect l="l" t="t" r="r" b="b"/>
              <a:pathLst>
                <a:path w="38743" h="25087" extrusionOk="0">
                  <a:moveTo>
                    <a:pt x="19376" y="0"/>
                  </a:moveTo>
                  <a:lnTo>
                    <a:pt x="1" y="17394"/>
                  </a:lnTo>
                  <a:lnTo>
                    <a:pt x="1" y="25086"/>
                  </a:lnTo>
                  <a:lnTo>
                    <a:pt x="19376" y="7692"/>
                  </a:lnTo>
                  <a:lnTo>
                    <a:pt x="38742" y="25086"/>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2;p18">
              <a:extLst>
                <a:ext uri="{FF2B5EF4-FFF2-40B4-BE49-F238E27FC236}">
                  <a16:creationId xmlns:a16="http://schemas.microsoft.com/office/drawing/2014/main" id="{4266BC81-1F46-481F-A792-0AC9A9889EFA}"/>
                </a:ext>
              </a:extLst>
            </p:cNvPr>
            <p:cNvSpPr/>
            <p:nvPr/>
          </p:nvSpPr>
          <p:spPr>
            <a:xfrm>
              <a:off x="323575" y="1579375"/>
              <a:ext cx="1275450" cy="648050"/>
            </a:xfrm>
            <a:custGeom>
              <a:avLst/>
              <a:gdLst/>
              <a:ahLst/>
              <a:cxnLst/>
              <a:rect l="l" t="t" r="r" b="b"/>
              <a:pathLst>
                <a:path w="51018" h="25922" extrusionOk="0">
                  <a:moveTo>
                    <a:pt x="25506" y="0"/>
                  </a:moveTo>
                  <a:cubicBezTo>
                    <a:pt x="24838" y="0"/>
                    <a:pt x="24171" y="240"/>
                    <a:pt x="23640" y="719"/>
                  </a:cubicBezTo>
                  <a:lnTo>
                    <a:pt x="555" y="21447"/>
                  </a:lnTo>
                  <a:cubicBezTo>
                    <a:pt x="38" y="21907"/>
                    <a:pt x="1" y="22686"/>
                    <a:pt x="461" y="23203"/>
                  </a:cubicBezTo>
                  <a:lnTo>
                    <a:pt x="2536" y="25513"/>
                  </a:lnTo>
                  <a:cubicBezTo>
                    <a:pt x="2777" y="25784"/>
                    <a:pt x="3115" y="25921"/>
                    <a:pt x="3454" y="25921"/>
                  </a:cubicBezTo>
                  <a:cubicBezTo>
                    <a:pt x="3750" y="25921"/>
                    <a:pt x="4047" y="25817"/>
                    <a:pt x="4283" y="25607"/>
                  </a:cubicBezTo>
                  <a:lnTo>
                    <a:pt x="25509" y="6551"/>
                  </a:lnTo>
                  <a:lnTo>
                    <a:pt x="46726" y="25607"/>
                  </a:lnTo>
                  <a:cubicBezTo>
                    <a:pt x="46962" y="25817"/>
                    <a:pt x="47259" y="25921"/>
                    <a:pt x="47556" y="25921"/>
                  </a:cubicBezTo>
                  <a:cubicBezTo>
                    <a:pt x="47896" y="25921"/>
                    <a:pt x="48236" y="25784"/>
                    <a:pt x="48482" y="25513"/>
                  </a:cubicBezTo>
                  <a:lnTo>
                    <a:pt x="50558" y="23203"/>
                  </a:lnTo>
                  <a:cubicBezTo>
                    <a:pt x="51018" y="22686"/>
                    <a:pt x="50971" y="21907"/>
                    <a:pt x="50464" y="21447"/>
                  </a:cubicBezTo>
                  <a:lnTo>
                    <a:pt x="27378" y="719"/>
                  </a:lnTo>
                  <a:cubicBezTo>
                    <a:pt x="26843" y="240"/>
                    <a:pt x="26174" y="0"/>
                    <a:pt x="25506"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33;p18">
              <a:extLst>
                <a:ext uri="{FF2B5EF4-FFF2-40B4-BE49-F238E27FC236}">
                  <a16:creationId xmlns:a16="http://schemas.microsoft.com/office/drawing/2014/main" id="{BA83638B-9B96-4578-9029-4A1C9A7BB045}"/>
                </a:ext>
              </a:extLst>
            </p:cNvPr>
            <p:cNvSpPr/>
            <p:nvPr/>
          </p:nvSpPr>
          <p:spPr>
            <a:xfrm>
              <a:off x="1015775" y="2593800"/>
              <a:ext cx="46275" cy="71875"/>
            </a:xfrm>
            <a:custGeom>
              <a:avLst/>
              <a:gdLst/>
              <a:ahLst/>
              <a:cxnLst/>
              <a:rect l="l" t="t" r="r" b="b"/>
              <a:pathLst>
                <a:path w="1851" h="2875" extrusionOk="0">
                  <a:moveTo>
                    <a:pt x="921" y="1"/>
                  </a:moveTo>
                  <a:cubicBezTo>
                    <a:pt x="413" y="1"/>
                    <a:pt x="0" y="424"/>
                    <a:pt x="19" y="940"/>
                  </a:cubicBezTo>
                  <a:lnTo>
                    <a:pt x="19" y="1964"/>
                  </a:lnTo>
                  <a:cubicBezTo>
                    <a:pt x="19" y="2471"/>
                    <a:pt x="423" y="2875"/>
                    <a:pt x="921" y="2875"/>
                  </a:cubicBezTo>
                  <a:cubicBezTo>
                    <a:pt x="1428" y="2875"/>
                    <a:pt x="1832" y="2471"/>
                    <a:pt x="1832" y="1964"/>
                  </a:cubicBezTo>
                  <a:lnTo>
                    <a:pt x="1832" y="940"/>
                  </a:lnTo>
                  <a:cubicBezTo>
                    <a:pt x="1850" y="424"/>
                    <a:pt x="1437" y="1"/>
                    <a:pt x="921" y="1"/>
                  </a:cubicBez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4;p18">
              <a:extLst>
                <a:ext uri="{FF2B5EF4-FFF2-40B4-BE49-F238E27FC236}">
                  <a16:creationId xmlns:a16="http://schemas.microsoft.com/office/drawing/2014/main" id="{0543CF7A-7406-4ABC-9E33-D618B9152921}"/>
                </a:ext>
              </a:extLst>
            </p:cNvPr>
            <p:cNvSpPr/>
            <p:nvPr/>
          </p:nvSpPr>
          <p:spPr>
            <a:xfrm>
              <a:off x="827225" y="2009625"/>
              <a:ext cx="258075" cy="248250"/>
            </a:xfrm>
            <a:custGeom>
              <a:avLst/>
              <a:gdLst/>
              <a:ahLst/>
              <a:cxnLst/>
              <a:rect l="l" t="t" r="r" b="b"/>
              <a:pathLst>
                <a:path w="10323" h="9930" extrusionOk="0">
                  <a:moveTo>
                    <a:pt x="5363" y="1"/>
                  </a:moveTo>
                  <a:cubicBezTo>
                    <a:pt x="3353" y="1"/>
                    <a:pt x="1541" y="1203"/>
                    <a:pt x="771" y="3063"/>
                  </a:cubicBezTo>
                  <a:cubicBezTo>
                    <a:pt x="0" y="4922"/>
                    <a:pt x="432" y="7054"/>
                    <a:pt x="1851" y="8472"/>
                  </a:cubicBezTo>
                  <a:cubicBezTo>
                    <a:pt x="2801" y="9422"/>
                    <a:pt x="4071" y="9930"/>
                    <a:pt x="5365" y="9930"/>
                  </a:cubicBezTo>
                  <a:cubicBezTo>
                    <a:pt x="6003" y="9930"/>
                    <a:pt x="6647" y="9807"/>
                    <a:pt x="7260" y="9553"/>
                  </a:cubicBezTo>
                  <a:cubicBezTo>
                    <a:pt x="9120" y="8782"/>
                    <a:pt x="10322" y="6970"/>
                    <a:pt x="10322" y="4960"/>
                  </a:cubicBezTo>
                  <a:cubicBezTo>
                    <a:pt x="10322" y="2217"/>
                    <a:pt x="8106" y="1"/>
                    <a:pt x="536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5;p18">
              <a:extLst>
                <a:ext uri="{FF2B5EF4-FFF2-40B4-BE49-F238E27FC236}">
                  <a16:creationId xmlns:a16="http://schemas.microsoft.com/office/drawing/2014/main" id="{E4801342-7F62-4FE8-BEE7-69BBF2172F0A}"/>
                </a:ext>
              </a:extLst>
            </p:cNvPr>
            <p:cNvSpPr/>
            <p:nvPr/>
          </p:nvSpPr>
          <p:spPr>
            <a:xfrm>
              <a:off x="1235775" y="2642175"/>
              <a:ext cx="355775" cy="212275"/>
            </a:xfrm>
            <a:custGeom>
              <a:avLst/>
              <a:gdLst/>
              <a:ahLst/>
              <a:cxnLst/>
              <a:rect l="l" t="t" r="r" b="b"/>
              <a:pathLst>
                <a:path w="14231" h="8491" extrusionOk="0">
                  <a:moveTo>
                    <a:pt x="7316" y="1"/>
                  </a:moveTo>
                  <a:cubicBezTo>
                    <a:pt x="7155" y="1"/>
                    <a:pt x="6992" y="7"/>
                    <a:pt x="6828" y="19"/>
                  </a:cubicBezTo>
                  <a:cubicBezTo>
                    <a:pt x="2658" y="339"/>
                    <a:pt x="0" y="4603"/>
                    <a:pt x="1541" y="8491"/>
                  </a:cubicBezTo>
                  <a:lnTo>
                    <a:pt x="12201" y="8491"/>
                  </a:lnTo>
                  <a:cubicBezTo>
                    <a:pt x="12745" y="8482"/>
                    <a:pt x="13215" y="8106"/>
                    <a:pt x="13346" y="7580"/>
                  </a:cubicBezTo>
                  <a:cubicBezTo>
                    <a:pt x="14230" y="3665"/>
                    <a:pt x="11241" y="1"/>
                    <a:pt x="7316" y="1"/>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 name="صورة 21">
            <a:extLst>
              <a:ext uri="{FF2B5EF4-FFF2-40B4-BE49-F238E27FC236}">
                <a16:creationId xmlns:a16="http://schemas.microsoft.com/office/drawing/2014/main" id="{1AC715F2-6632-49CF-A841-A3820F5AF567}"/>
              </a:ext>
            </a:extLst>
          </p:cNvPr>
          <p:cNvPicPr>
            <a:picLocks noChangeAspect="1"/>
          </p:cNvPicPr>
          <p:nvPr/>
        </p:nvPicPr>
        <p:blipFill rotWithShape="1">
          <a:blip r:embed="rId3"/>
          <a:srcRect l="16900" t="47645" r="27900" b="18045"/>
          <a:stretch/>
        </p:blipFill>
        <p:spPr>
          <a:xfrm>
            <a:off x="932688" y="338328"/>
            <a:ext cx="6300216" cy="1965960"/>
          </a:xfrm>
          <a:prstGeom prst="rect">
            <a:avLst/>
          </a:prstGeom>
          <a:solidFill>
            <a:srgbClr val="FFFFFF">
              <a:shade val="85000"/>
            </a:srgbClr>
          </a:solidFill>
          <a:ln w="88900" cap="sq">
            <a:solidFill>
              <a:schemeClr val="accent5">
                <a:lumMod val="50000"/>
              </a:schemeClr>
            </a:solidFill>
            <a:miter lim="800000"/>
          </a:ln>
          <a:effectLst>
            <a:glow rad="228600">
              <a:schemeClr val="accent6">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8" name="مربع نص 27">
            <a:extLst>
              <a:ext uri="{FF2B5EF4-FFF2-40B4-BE49-F238E27FC236}">
                <a16:creationId xmlns:a16="http://schemas.microsoft.com/office/drawing/2014/main" id="{05A19FC3-80F4-4D5A-9C48-271710928D89}"/>
              </a:ext>
            </a:extLst>
          </p:cNvPr>
          <p:cNvSpPr txBox="1"/>
          <p:nvPr/>
        </p:nvSpPr>
        <p:spPr>
          <a:xfrm>
            <a:off x="525780" y="2579608"/>
            <a:ext cx="3506724" cy="738664"/>
          </a:xfrm>
          <a:prstGeom prst="rect">
            <a:avLst/>
          </a:prstGeom>
          <a:solidFill>
            <a:schemeClr val="accent4">
              <a:lumMod val="5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r>
              <a:rPr lang="en-US" dirty="0">
                <a:latin typeface="Calibri" panose="020F0502020204030204" pitchFamily="34" charset="0"/>
                <a:cs typeface="Calibri" panose="020F0502020204030204" pitchFamily="34" charset="0"/>
              </a:rPr>
              <a:t>wealth of natural resources, its Islamic, family oriented society, its strategic position and opportunities for economic growth</a:t>
            </a:r>
            <a:r>
              <a:rPr lang="en-US" dirty="0"/>
              <a:t>. </a:t>
            </a:r>
            <a:endParaRPr lang="ar-SA" dirty="0"/>
          </a:p>
        </p:txBody>
      </p:sp>
      <p:sp>
        <p:nvSpPr>
          <p:cNvPr id="30" name="مربع نص 29">
            <a:extLst>
              <a:ext uri="{FF2B5EF4-FFF2-40B4-BE49-F238E27FC236}">
                <a16:creationId xmlns:a16="http://schemas.microsoft.com/office/drawing/2014/main" id="{AE62E12E-FA62-46EB-A040-321007FF919E}"/>
              </a:ext>
            </a:extLst>
          </p:cNvPr>
          <p:cNvSpPr txBox="1"/>
          <p:nvPr/>
        </p:nvSpPr>
        <p:spPr>
          <a:xfrm>
            <a:off x="562356" y="3395431"/>
            <a:ext cx="3479292" cy="73866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dirty="0">
                <a:latin typeface="Calibri" panose="020F0502020204030204" pitchFamily="34" charset="0"/>
                <a:cs typeface="Calibri" panose="020F0502020204030204" pitchFamily="34" charset="0"/>
              </a:rPr>
              <a:t>social, health care and educational systems that will help it raise its children in the best way possible to prepare them for the future. </a:t>
            </a:r>
          </a:p>
        </p:txBody>
      </p:sp>
      <p:sp>
        <p:nvSpPr>
          <p:cNvPr id="32" name="مربع نص 31">
            <a:extLst>
              <a:ext uri="{FF2B5EF4-FFF2-40B4-BE49-F238E27FC236}">
                <a16:creationId xmlns:a16="http://schemas.microsoft.com/office/drawing/2014/main" id="{DA65D055-D9BE-4F96-B992-B9F225478C3D}"/>
              </a:ext>
            </a:extLst>
          </p:cNvPr>
          <p:cNvSpPr txBox="1"/>
          <p:nvPr/>
        </p:nvSpPr>
        <p:spPr>
          <a:xfrm>
            <a:off x="571500" y="4276820"/>
            <a:ext cx="3515868" cy="630942"/>
          </a:xfrm>
          <a:prstGeom prst="rect">
            <a:avLst/>
          </a:prstGeom>
          <a:solidFill>
            <a:schemeClr val="accent4">
              <a:lumMod val="5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r>
              <a:rPr lang="en-US" dirty="0">
                <a:latin typeface="Calibri" panose="020F0502020204030204" pitchFamily="34" charset="0"/>
                <a:cs typeface="Calibri" panose="020F0502020204030204" pitchFamily="34" charset="0"/>
              </a:rPr>
              <a:t>Cultural and entertainment events, libraries, galleries, museums, community projects.</a:t>
            </a:r>
          </a:p>
          <a:p>
            <a:endParaRPr lang="ar-SA" sz="700" dirty="0">
              <a:latin typeface="Calibri" panose="020F0502020204030204" pitchFamily="34" charset="0"/>
              <a:cs typeface="Calibri" panose="020F0502020204030204" pitchFamily="34" charset="0"/>
            </a:endParaRPr>
          </a:p>
        </p:txBody>
      </p:sp>
      <p:sp>
        <p:nvSpPr>
          <p:cNvPr id="34" name="مربع نص 33">
            <a:extLst>
              <a:ext uri="{FF2B5EF4-FFF2-40B4-BE49-F238E27FC236}">
                <a16:creationId xmlns:a16="http://schemas.microsoft.com/office/drawing/2014/main" id="{2A49E125-9F11-42C5-8B78-2BF0994C7FF7}"/>
              </a:ext>
            </a:extLst>
          </p:cNvPr>
          <p:cNvSpPr txBox="1"/>
          <p:nvPr/>
        </p:nvSpPr>
        <p:spPr>
          <a:xfrm>
            <a:off x="4834890" y="2543032"/>
            <a:ext cx="4071366" cy="73866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dirty="0">
                <a:latin typeface="Calibri" panose="020F0502020204030204" pitchFamily="34" charset="0"/>
                <a:cs typeface="Calibri" panose="020F0502020204030204" pitchFamily="34" charset="0"/>
              </a:rPr>
              <a:t>It will be updated to provide high quality learning and develop available talent and potential. It will provide the knowledge and skills required by the job market. </a:t>
            </a:r>
          </a:p>
        </p:txBody>
      </p:sp>
      <p:sp>
        <p:nvSpPr>
          <p:cNvPr id="36" name="مربع نص 35">
            <a:extLst>
              <a:ext uri="{FF2B5EF4-FFF2-40B4-BE49-F238E27FC236}">
                <a16:creationId xmlns:a16="http://schemas.microsoft.com/office/drawing/2014/main" id="{C24F2588-0C63-4B4A-90A5-C6E0757124C1}"/>
              </a:ext>
            </a:extLst>
          </p:cNvPr>
          <p:cNvSpPr txBox="1"/>
          <p:nvPr/>
        </p:nvSpPr>
        <p:spPr>
          <a:xfrm>
            <a:off x="4825746" y="3391418"/>
            <a:ext cx="4107942" cy="738664"/>
          </a:xfrm>
          <a:prstGeom prst="rect">
            <a:avLst/>
          </a:prstGeom>
          <a:solidFill>
            <a:schemeClr val="accent4">
              <a:lumMod val="5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r>
              <a:rPr lang="en-US" dirty="0"/>
              <a:t>5</a:t>
            </a:r>
            <a:r>
              <a:rPr lang="en-US" dirty="0">
                <a:latin typeface="Calibri" panose="020F0502020204030204" pitchFamily="34" charset="0"/>
                <a:cs typeface="Calibri" panose="020F0502020204030204" pitchFamily="34" charset="0"/>
              </a:rPr>
              <a:t>. The Kingdom’s position connects the waterways of three continents, Europe, Africa and Asia. This give it a unique advantage as a trading and transport hub. </a:t>
            </a:r>
          </a:p>
        </p:txBody>
      </p:sp>
      <p:sp>
        <p:nvSpPr>
          <p:cNvPr id="38" name="مربع نص 37">
            <a:extLst>
              <a:ext uri="{FF2B5EF4-FFF2-40B4-BE49-F238E27FC236}">
                <a16:creationId xmlns:a16="http://schemas.microsoft.com/office/drawing/2014/main" id="{46D07CFD-8706-460F-A7F9-FE142EAD0700}"/>
              </a:ext>
            </a:extLst>
          </p:cNvPr>
          <p:cNvSpPr txBox="1"/>
          <p:nvPr/>
        </p:nvSpPr>
        <p:spPr>
          <a:xfrm>
            <a:off x="4791456" y="4161520"/>
            <a:ext cx="4133088" cy="73866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dirty="0">
                <a:latin typeface="Calibri" panose="020F0502020204030204" pitchFamily="34" charset="0"/>
                <a:cs typeface="Calibri" panose="020F0502020204030204" pitchFamily="34" charset="0"/>
              </a:rPr>
              <a:t>a)streamlined government services </a:t>
            </a:r>
          </a:p>
          <a:p>
            <a:r>
              <a:rPr lang="en-US" dirty="0">
                <a:latin typeface="Calibri" panose="020F0502020204030204" pitchFamily="34" charset="0"/>
                <a:cs typeface="Calibri" panose="020F0502020204030204" pitchFamily="34" charset="0"/>
              </a:rPr>
              <a:t>b) the privatization of state owned assets and agencies. </a:t>
            </a:r>
            <a:endParaRPr lang="ar-SA" dirty="0">
              <a:latin typeface="Calibri" panose="020F0502020204030204" pitchFamily="34" charset="0"/>
              <a:cs typeface="Calibri" panose="020F0502020204030204" pitchFamily="34" charset="0"/>
            </a:endParaRPr>
          </a:p>
        </p:txBody>
      </p:sp>
      <p:sp>
        <p:nvSpPr>
          <p:cNvPr id="39" name="شكل بيضاوي 38">
            <a:extLst>
              <a:ext uri="{FF2B5EF4-FFF2-40B4-BE49-F238E27FC236}">
                <a16:creationId xmlns:a16="http://schemas.microsoft.com/office/drawing/2014/main" id="{889EB932-E688-46BA-81C7-5D668172439D}"/>
              </a:ext>
            </a:extLst>
          </p:cNvPr>
          <p:cNvSpPr/>
          <p:nvPr/>
        </p:nvSpPr>
        <p:spPr>
          <a:xfrm>
            <a:off x="126420" y="2582580"/>
            <a:ext cx="378663" cy="378663"/>
          </a:xfrm>
          <a:prstGeom prst="ellipse">
            <a:avLst/>
          </a:prstGeom>
          <a:ln w="19050">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tx2">
                    <a:lumMod val="50000"/>
                  </a:schemeClr>
                </a:solidFill>
              </a:rPr>
              <a:t>1</a:t>
            </a:r>
            <a:endParaRPr lang="ar-SA" sz="2000" b="1" dirty="0">
              <a:solidFill>
                <a:schemeClr val="tx2">
                  <a:lumMod val="50000"/>
                </a:schemeClr>
              </a:solidFill>
            </a:endParaRPr>
          </a:p>
        </p:txBody>
      </p:sp>
      <p:sp>
        <p:nvSpPr>
          <p:cNvPr id="40" name="شكل بيضاوي 39">
            <a:extLst>
              <a:ext uri="{FF2B5EF4-FFF2-40B4-BE49-F238E27FC236}">
                <a16:creationId xmlns:a16="http://schemas.microsoft.com/office/drawing/2014/main" id="{1E68B056-B8F6-4C46-BBFF-0F2F8B481820}"/>
              </a:ext>
            </a:extLst>
          </p:cNvPr>
          <p:cNvSpPr/>
          <p:nvPr/>
        </p:nvSpPr>
        <p:spPr>
          <a:xfrm>
            <a:off x="98988" y="3378108"/>
            <a:ext cx="378663" cy="378663"/>
          </a:xfrm>
          <a:prstGeom prst="ellipse">
            <a:avLst/>
          </a:prstGeom>
          <a:ln w="19050">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tx2">
                    <a:lumMod val="50000"/>
                  </a:schemeClr>
                </a:solidFill>
              </a:rPr>
              <a:t>2</a:t>
            </a:r>
            <a:endParaRPr lang="ar-SA" sz="2000" b="1" dirty="0">
              <a:solidFill>
                <a:schemeClr val="tx2">
                  <a:lumMod val="50000"/>
                </a:schemeClr>
              </a:solidFill>
            </a:endParaRPr>
          </a:p>
        </p:txBody>
      </p:sp>
      <p:sp>
        <p:nvSpPr>
          <p:cNvPr id="41" name="شكل بيضاوي 40">
            <a:extLst>
              <a:ext uri="{FF2B5EF4-FFF2-40B4-BE49-F238E27FC236}">
                <a16:creationId xmlns:a16="http://schemas.microsoft.com/office/drawing/2014/main" id="{3B8773F5-2B16-4F01-80AF-481A79FAA449}"/>
              </a:ext>
            </a:extLst>
          </p:cNvPr>
          <p:cNvSpPr/>
          <p:nvPr/>
        </p:nvSpPr>
        <p:spPr>
          <a:xfrm>
            <a:off x="108132" y="4246788"/>
            <a:ext cx="378663" cy="378663"/>
          </a:xfrm>
          <a:prstGeom prst="ellipse">
            <a:avLst/>
          </a:prstGeom>
          <a:ln w="19050">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tx2">
                    <a:lumMod val="50000"/>
                  </a:schemeClr>
                </a:solidFill>
              </a:rPr>
              <a:t>3</a:t>
            </a:r>
            <a:endParaRPr lang="ar-SA" sz="2000" b="1" dirty="0">
              <a:solidFill>
                <a:schemeClr val="tx2">
                  <a:lumMod val="50000"/>
                </a:schemeClr>
              </a:solidFill>
            </a:endParaRPr>
          </a:p>
        </p:txBody>
      </p:sp>
      <p:sp>
        <p:nvSpPr>
          <p:cNvPr id="42" name="شكل بيضاوي 41">
            <a:extLst>
              <a:ext uri="{FF2B5EF4-FFF2-40B4-BE49-F238E27FC236}">
                <a16:creationId xmlns:a16="http://schemas.microsoft.com/office/drawing/2014/main" id="{894CEDE3-8BD1-41F7-8351-A62CA966171C}"/>
              </a:ext>
            </a:extLst>
          </p:cNvPr>
          <p:cNvSpPr/>
          <p:nvPr/>
        </p:nvSpPr>
        <p:spPr>
          <a:xfrm>
            <a:off x="4360092" y="2573436"/>
            <a:ext cx="378663" cy="378663"/>
          </a:xfrm>
          <a:prstGeom prst="ellipse">
            <a:avLst/>
          </a:prstGeom>
          <a:ln w="19050">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tx2">
                    <a:lumMod val="50000"/>
                  </a:schemeClr>
                </a:solidFill>
              </a:rPr>
              <a:t>4</a:t>
            </a:r>
            <a:endParaRPr lang="ar-SA" sz="2000" b="1" dirty="0">
              <a:solidFill>
                <a:schemeClr val="tx2">
                  <a:lumMod val="50000"/>
                </a:schemeClr>
              </a:solidFill>
            </a:endParaRPr>
          </a:p>
        </p:txBody>
      </p:sp>
      <p:sp>
        <p:nvSpPr>
          <p:cNvPr id="43" name="شكل بيضاوي 42">
            <a:extLst>
              <a:ext uri="{FF2B5EF4-FFF2-40B4-BE49-F238E27FC236}">
                <a16:creationId xmlns:a16="http://schemas.microsoft.com/office/drawing/2014/main" id="{16B0EEEF-6165-45D5-A30B-CDF67CFA6040}"/>
              </a:ext>
            </a:extLst>
          </p:cNvPr>
          <p:cNvSpPr/>
          <p:nvPr/>
        </p:nvSpPr>
        <p:spPr>
          <a:xfrm>
            <a:off x="4387524" y="3460404"/>
            <a:ext cx="378663" cy="378663"/>
          </a:xfrm>
          <a:prstGeom prst="ellipse">
            <a:avLst/>
          </a:prstGeom>
          <a:ln w="19050">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tx2">
                    <a:lumMod val="50000"/>
                  </a:schemeClr>
                </a:solidFill>
              </a:rPr>
              <a:t>5</a:t>
            </a:r>
            <a:endParaRPr lang="ar-SA" sz="2000" b="1" dirty="0">
              <a:solidFill>
                <a:schemeClr val="tx2">
                  <a:lumMod val="50000"/>
                </a:schemeClr>
              </a:solidFill>
            </a:endParaRPr>
          </a:p>
        </p:txBody>
      </p:sp>
      <p:sp>
        <p:nvSpPr>
          <p:cNvPr id="44" name="شكل بيضاوي 43">
            <a:extLst>
              <a:ext uri="{FF2B5EF4-FFF2-40B4-BE49-F238E27FC236}">
                <a16:creationId xmlns:a16="http://schemas.microsoft.com/office/drawing/2014/main" id="{C58B4EEB-37B9-4869-A7F8-86F7F4883C84}"/>
              </a:ext>
            </a:extLst>
          </p:cNvPr>
          <p:cNvSpPr/>
          <p:nvPr/>
        </p:nvSpPr>
        <p:spPr>
          <a:xfrm>
            <a:off x="4334255" y="4078225"/>
            <a:ext cx="356617" cy="411480"/>
          </a:xfrm>
          <a:prstGeom prst="ellipse">
            <a:avLst/>
          </a:prstGeom>
          <a:ln w="19050">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tx2">
                    <a:lumMod val="50000"/>
                  </a:schemeClr>
                </a:solidFill>
              </a:rPr>
              <a:t>6</a:t>
            </a:r>
            <a:endParaRPr lang="ar-SA" sz="2000" b="1" dirty="0">
              <a:solidFill>
                <a:schemeClr val="tx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down)">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down)">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arn(inVertic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down)">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arn(inVertical)">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down)">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barn(inVertical)">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down)">
                                      <p:cBhvr>
                                        <p:cTn id="57" dur="500"/>
                                        <p:tgtEl>
                                          <p:spTgt spid="4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barn(inVertical)">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2" grpId="0" animBg="1"/>
      <p:bldP spid="34" grpId="0" animBg="1"/>
      <p:bldP spid="36" grpId="0" animBg="1"/>
      <p:bldP spid="38" grpId="0" animBg="1"/>
      <p:bldP spid="39" grpId="0" animBg="1"/>
      <p:bldP spid="40" grpId="0" animBg="1"/>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grpSp>
        <p:nvGrpSpPr>
          <p:cNvPr id="1076" name="Google Shape;1076;p27"/>
          <p:cNvGrpSpPr/>
          <p:nvPr/>
        </p:nvGrpSpPr>
        <p:grpSpPr>
          <a:xfrm>
            <a:off x="7692585" y="2686952"/>
            <a:ext cx="2183295" cy="2549720"/>
            <a:chOff x="7692585" y="2686952"/>
            <a:chExt cx="2183295" cy="2549720"/>
          </a:xfrm>
        </p:grpSpPr>
        <p:sp>
          <p:nvSpPr>
            <p:cNvPr id="1077" name="Google Shape;1077;p27"/>
            <p:cNvSpPr/>
            <p:nvPr/>
          </p:nvSpPr>
          <p:spPr>
            <a:xfrm>
              <a:off x="7963332" y="2686952"/>
              <a:ext cx="1912547" cy="1966203"/>
            </a:xfrm>
            <a:custGeom>
              <a:avLst/>
              <a:gdLst/>
              <a:ahLst/>
              <a:cxnLst/>
              <a:rect l="l" t="t" r="r" b="b"/>
              <a:pathLst>
                <a:path w="59277" h="60940" extrusionOk="0">
                  <a:moveTo>
                    <a:pt x="29640" y="1"/>
                  </a:moveTo>
                  <a:cubicBezTo>
                    <a:pt x="29123" y="1"/>
                    <a:pt x="28607" y="58"/>
                    <a:pt x="28101" y="173"/>
                  </a:cubicBezTo>
                  <a:cubicBezTo>
                    <a:pt x="23244" y="1174"/>
                    <a:pt x="21952" y="8220"/>
                    <a:pt x="21608" y="11889"/>
                  </a:cubicBezTo>
                  <a:cubicBezTo>
                    <a:pt x="21535" y="12662"/>
                    <a:pt x="20893" y="13258"/>
                    <a:pt x="20125" y="13258"/>
                  </a:cubicBezTo>
                  <a:cubicBezTo>
                    <a:pt x="20097" y="13258"/>
                    <a:pt x="20069" y="13257"/>
                    <a:pt x="20041" y="13256"/>
                  </a:cubicBezTo>
                  <a:cubicBezTo>
                    <a:pt x="19950" y="13250"/>
                    <a:pt x="19855" y="13248"/>
                    <a:pt x="19758" y="13248"/>
                  </a:cubicBezTo>
                  <a:cubicBezTo>
                    <a:pt x="17978" y="13248"/>
                    <a:pt x="15247" y="14083"/>
                    <a:pt x="13675" y="15654"/>
                  </a:cubicBezTo>
                  <a:cubicBezTo>
                    <a:pt x="11377" y="17952"/>
                    <a:pt x="11613" y="24475"/>
                    <a:pt x="11900" y="27762"/>
                  </a:cubicBezTo>
                  <a:cubicBezTo>
                    <a:pt x="11978" y="28661"/>
                    <a:pt x="11253" y="29389"/>
                    <a:pt x="10353" y="29389"/>
                  </a:cubicBezTo>
                  <a:cubicBezTo>
                    <a:pt x="10348" y="29389"/>
                    <a:pt x="10342" y="29389"/>
                    <a:pt x="10337" y="29389"/>
                  </a:cubicBezTo>
                  <a:cubicBezTo>
                    <a:pt x="10321" y="29389"/>
                    <a:pt x="10305" y="29389"/>
                    <a:pt x="10290" y="29389"/>
                  </a:cubicBezTo>
                  <a:cubicBezTo>
                    <a:pt x="7014" y="29389"/>
                    <a:pt x="5867" y="32831"/>
                    <a:pt x="5867" y="32831"/>
                  </a:cubicBezTo>
                  <a:cubicBezTo>
                    <a:pt x="0" y="46025"/>
                    <a:pt x="25796" y="59222"/>
                    <a:pt x="28975" y="60786"/>
                  </a:cubicBezTo>
                  <a:cubicBezTo>
                    <a:pt x="29180" y="60888"/>
                    <a:pt x="29407" y="60940"/>
                    <a:pt x="29640" y="60940"/>
                  </a:cubicBezTo>
                  <a:cubicBezTo>
                    <a:pt x="29870" y="60940"/>
                    <a:pt x="30099" y="60888"/>
                    <a:pt x="30305" y="60786"/>
                  </a:cubicBezTo>
                  <a:cubicBezTo>
                    <a:pt x="33480" y="59222"/>
                    <a:pt x="59276" y="46025"/>
                    <a:pt x="53412" y="32831"/>
                  </a:cubicBezTo>
                  <a:cubicBezTo>
                    <a:pt x="53412" y="32831"/>
                    <a:pt x="52264" y="29389"/>
                    <a:pt x="48986" y="29389"/>
                  </a:cubicBezTo>
                  <a:cubicBezTo>
                    <a:pt x="48972" y="29389"/>
                    <a:pt x="48957" y="29389"/>
                    <a:pt x="48943" y="29389"/>
                  </a:cubicBezTo>
                  <a:cubicBezTo>
                    <a:pt x="48937" y="29389"/>
                    <a:pt x="48932" y="29389"/>
                    <a:pt x="48926" y="29389"/>
                  </a:cubicBezTo>
                  <a:cubicBezTo>
                    <a:pt x="48027" y="29389"/>
                    <a:pt x="47301" y="28661"/>
                    <a:pt x="47379" y="27762"/>
                  </a:cubicBezTo>
                  <a:cubicBezTo>
                    <a:pt x="47664" y="24475"/>
                    <a:pt x="47903" y="17952"/>
                    <a:pt x="45604" y="15654"/>
                  </a:cubicBezTo>
                  <a:cubicBezTo>
                    <a:pt x="44033" y="14083"/>
                    <a:pt x="41301" y="13248"/>
                    <a:pt x="39519" y="13248"/>
                  </a:cubicBezTo>
                  <a:cubicBezTo>
                    <a:pt x="39422" y="13248"/>
                    <a:pt x="39327" y="13250"/>
                    <a:pt x="39235" y="13256"/>
                  </a:cubicBezTo>
                  <a:cubicBezTo>
                    <a:pt x="39207" y="13257"/>
                    <a:pt x="39179" y="13258"/>
                    <a:pt x="39152" y="13258"/>
                  </a:cubicBezTo>
                  <a:cubicBezTo>
                    <a:pt x="38387" y="13258"/>
                    <a:pt x="37745" y="12662"/>
                    <a:pt x="37672" y="11889"/>
                  </a:cubicBezTo>
                  <a:cubicBezTo>
                    <a:pt x="37327" y="8223"/>
                    <a:pt x="36036" y="1174"/>
                    <a:pt x="31179" y="173"/>
                  </a:cubicBezTo>
                  <a:cubicBezTo>
                    <a:pt x="30673" y="58"/>
                    <a:pt x="30156" y="1"/>
                    <a:pt x="296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7"/>
            <p:cNvSpPr/>
            <p:nvPr/>
          </p:nvSpPr>
          <p:spPr>
            <a:xfrm>
              <a:off x="8653878" y="3292702"/>
              <a:ext cx="559210" cy="1864247"/>
            </a:xfrm>
            <a:custGeom>
              <a:avLst/>
              <a:gdLst/>
              <a:ahLst/>
              <a:cxnLst/>
              <a:rect l="l" t="t" r="r" b="b"/>
              <a:pathLst>
                <a:path w="17332" h="57780" extrusionOk="0">
                  <a:moveTo>
                    <a:pt x="8670" y="1"/>
                  </a:moveTo>
                  <a:cubicBezTo>
                    <a:pt x="8241" y="1"/>
                    <a:pt x="7896" y="351"/>
                    <a:pt x="7908" y="781"/>
                  </a:cubicBezTo>
                  <a:lnTo>
                    <a:pt x="7908" y="23658"/>
                  </a:lnTo>
                  <a:lnTo>
                    <a:pt x="1449" y="15907"/>
                  </a:lnTo>
                  <a:cubicBezTo>
                    <a:pt x="1297" y="15722"/>
                    <a:pt x="1077" y="15626"/>
                    <a:pt x="855" y="15626"/>
                  </a:cubicBezTo>
                  <a:cubicBezTo>
                    <a:pt x="682" y="15626"/>
                    <a:pt x="509" y="15684"/>
                    <a:pt x="366" y="15802"/>
                  </a:cubicBezTo>
                  <a:cubicBezTo>
                    <a:pt x="39" y="16074"/>
                    <a:pt x="0" y="16561"/>
                    <a:pt x="275" y="16884"/>
                  </a:cubicBezTo>
                  <a:lnTo>
                    <a:pt x="7908" y="26041"/>
                  </a:lnTo>
                  <a:lnTo>
                    <a:pt x="7908" y="56999"/>
                  </a:lnTo>
                  <a:cubicBezTo>
                    <a:pt x="7896" y="57426"/>
                    <a:pt x="8241" y="57779"/>
                    <a:pt x="8670" y="57779"/>
                  </a:cubicBezTo>
                  <a:cubicBezTo>
                    <a:pt x="9097" y="57779"/>
                    <a:pt x="9441" y="57426"/>
                    <a:pt x="9432" y="56999"/>
                  </a:cubicBezTo>
                  <a:lnTo>
                    <a:pt x="9432" y="19440"/>
                  </a:lnTo>
                  <a:lnTo>
                    <a:pt x="17053" y="10651"/>
                  </a:lnTo>
                  <a:cubicBezTo>
                    <a:pt x="17331" y="10334"/>
                    <a:pt x="17295" y="9853"/>
                    <a:pt x="16978" y="9575"/>
                  </a:cubicBezTo>
                  <a:cubicBezTo>
                    <a:pt x="16833" y="9450"/>
                    <a:pt x="16655" y="9389"/>
                    <a:pt x="16477" y="9389"/>
                  </a:cubicBezTo>
                  <a:cubicBezTo>
                    <a:pt x="16264" y="9389"/>
                    <a:pt x="16051" y="9477"/>
                    <a:pt x="15901" y="9651"/>
                  </a:cubicBezTo>
                  <a:lnTo>
                    <a:pt x="9432" y="17111"/>
                  </a:lnTo>
                  <a:lnTo>
                    <a:pt x="9432" y="781"/>
                  </a:lnTo>
                  <a:cubicBezTo>
                    <a:pt x="9441" y="351"/>
                    <a:pt x="9097" y="1"/>
                    <a:pt x="8670"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7"/>
            <p:cNvSpPr/>
            <p:nvPr/>
          </p:nvSpPr>
          <p:spPr>
            <a:xfrm>
              <a:off x="7692585" y="3377738"/>
              <a:ext cx="1081101" cy="1399756"/>
            </a:xfrm>
            <a:custGeom>
              <a:avLst/>
              <a:gdLst/>
              <a:ahLst/>
              <a:cxnLst/>
              <a:rect l="l" t="t" r="r" b="b"/>
              <a:pathLst>
                <a:path w="50643" h="65570" extrusionOk="0">
                  <a:moveTo>
                    <a:pt x="25739" y="0"/>
                  </a:moveTo>
                  <a:cubicBezTo>
                    <a:pt x="25667" y="0"/>
                    <a:pt x="25596" y="1"/>
                    <a:pt x="25524" y="2"/>
                  </a:cubicBezTo>
                  <a:cubicBezTo>
                    <a:pt x="16739" y="108"/>
                    <a:pt x="9629" y="6736"/>
                    <a:pt x="9590" y="14932"/>
                  </a:cubicBezTo>
                  <a:cubicBezTo>
                    <a:pt x="9587" y="15255"/>
                    <a:pt x="9596" y="15576"/>
                    <a:pt x="9617" y="15893"/>
                  </a:cubicBezTo>
                  <a:cubicBezTo>
                    <a:pt x="9901" y="20378"/>
                    <a:pt x="8519" y="24796"/>
                    <a:pt x="5613" y="28386"/>
                  </a:cubicBezTo>
                  <a:cubicBezTo>
                    <a:pt x="1930" y="32928"/>
                    <a:pt x="0" y="38765"/>
                    <a:pt x="759" y="45037"/>
                  </a:cubicBezTo>
                  <a:cubicBezTo>
                    <a:pt x="2044" y="55682"/>
                    <a:pt x="11153" y="64170"/>
                    <a:pt x="22612" y="65407"/>
                  </a:cubicBezTo>
                  <a:cubicBezTo>
                    <a:pt x="23621" y="65516"/>
                    <a:pt x="24620" y="65569"/>
                    <a:pt x="25606" y="65569"/>
                  </a:cubicBezTo>
                  <a:cubicBezTo>
                    <a:pt x="39363" y="65569"/>
                    <a:pt x="50550" y="55243"/>
                    <a:pt x="50615" y="42451"/>
                  </a:cubicBezTo>
                  <a:cubicBezTo>
                    <a:pt x="50642" y="36969"/>
                    <a:pt x="48622" y="31921"/>
                    <a:pt x="45220" y="27935"/>
                  </a:cubicBezTo>
                  <a:cubicBezTo>
                    <a:pt x="42550" y="24799"/>
                    <a:pt x="41240" y="20838"/>
                    <a:pt x="41772" y="16870"/>
                  </a:cubicBezTo>
                  <a:cubicBezTo>
                    <a:pt x="41872" y="16132"/>
                    <a:pt x="41912" y="15388"/>
                    <a:pt x="41893" y="14644"/>
                  </a:cubicBezTo>
                  <a:cubicBezTo>
                    <a:pt x="41689" y="6537"/>
                    <a:pt x="34447" y="0"/>
                    <a:pt x="25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7"/>
            <p:cNvSpPr/>
            <p:nvPr/>
          </p:nvSpPr>
          <p:spPr>
            <a:xfrm>
              <a:off x="8020725" y="3916116"/>
              <a:ext cx="433141" cy="1320556"/>
            </a:xfrm>
            <a:custGeom>
              <a:avLst/>
              <a:gdLst/>
              <a:ahLst/>
              <a:cxnLst/>
              <a:rect l="l" t="t" r="r" b="b"/>
              <a:pathLst>
                <a:path w="20290" h="61860" extrusionOk="0">
                  <a:moveTo>
                    <a:pt x="10419" y="1"/>
                  </a:moveTo>
                  <a:cubicBezTo>
                    <a:pt x="9684" y="1"/>
                    <a:pt x="9082" y="595"/>
                    <a:pt x="9079" y="1334"/>
                  </a:cubicBezTo>
                  <a:lnTo>
                    <a:pt x="8973" y="23985"/>
                  </a:lnTo>
                  <a:lnTo>
                    <a:pt x="2520" y="16237"/>
                  </a:lnTo>
                  <a:cubicBezTo>
                    <a:pt x="2255" y="15928"/>
                    <a:pt x="1879" y="15770"/>
                    <a:pt x="1502" y="15770"/>
                  </a:cubicBezTo>
                  <a:cubicBezTo>
                    <a:pt x="1199" y="15770"/>
                    <a:pt x="895" y="15872"/>
                    <a:pt x="645" y="16080"/>
                  </a:cubicBezTo>
                  <a:cubicBezTo>
                    <a:pt x="82" y="16549"/>
                    <a:pt x="1" y="17380"/>
                    <a:pt x="460" y="17952"/>
                  </a:cubicBezTo>
                  <a:lnTo>
                    <a:pt x="8952" y="28149"/>
                  </a:lnTo>
                  <a:lnTo>
                    <a:pt x="8801" y="60513"/>
                  </a:lnTo>
                  <a:cubicBezTo>
                    <a:pt x="8798" y="61254"/>
                    <a:pt x="9397" y="61856"/>
                    <a:pt x="10135" y="61859"/>
                  </a:cubicBezTo>
                  <a:cubicBezTo>
                    <a:pt x="10138" y="61859"/>
                    <a:pt x="10142" y="61859"/>
                    <a:pt x="10146" y="61859"/>
                  </a:cubicBezTo>
                  <a:cubicBezTo>
                    <a:pt x="10882" y="61859"/>
                    <a:pt x="11477" y="61263"/>
                    <a:pt x="11480" y="60529"/>
                  </a:cubicBezTo>
                  <a:lnTo>
                    <a:pt x="11683" y="17846"/>
                  </a:lnTo>
                  <a:cubicBezTo>
                    <a:pt x="11864" y="17752"/>
                    <a:pt x="12025" y="17616"/>
                    <a:pt x="12146" y="17453"/>
                  </a:cubicBezTo>
                  <a:lnTo>
                    <a:pt x="19854" y="6959"/>
                  </a:lnTo>
                  <a:cubicBezTo>
                    <a:pt x="20290" y="6364"/>
                    <a:pt x="20163" y="5526"/>
                    <a:pt x="19567" y="5087"/>
                  </a:cubicBezTo>
                  <a:cubicBezTo>
                    <a:pt x="19328" y="4912"/>
                    <a:pt x="19050" y="4827"/>
                    <a:pt x="18774" y="4827"/>
                  </a:cubicBezTo>
                  <a:cubicBezTo>
                    <a:pt x="18362" y="4827"/>
                    <a:pt x="17956" y="5016"/>
                    <a:pt x="17695" y="5375"/>
                  </a:cubicBezTo>
                  <a:lnTo>
                    <a:pt x="11701" y="13531"/>
                  </a:lnTo>
                  <a:lnTo>
                    <a:pt x="11759" y="1347"/>
                  </a:lnTo>
                  <a:cubicBezTo>
                    <a:pt x="11762" y="609"/>
                    <a:pt x="11166" y="4"/>
                    <a:pt x="10425" y="1"/>
                  </a:cubicBezTo>
                  <a:cubicBezTo>
                    <a:pt x="10423" y="1"/>
                    <a:pt x="10421" y="1"/>
                    <a:pt x="10419"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صورة 3">
            <a:extLst>
              <a:ext uri="{FF2B5EF4-FFF2-40B4-BE49-F238E27FC236}">
                <a16:creationId xmlns:a16="http://schemas.microsoft.com/office/drawing/2014/main" id="{17028F72-FB8B-444C-A177-BE41F5CFFE73}"/>
              </a:ext>
            </a:extLst>
          </p:cNvPr>
          <p:cNvPicPr>
            <a:picLocks noChangeAspect="1"/>
          </p:cNvPicPr>
          <p:nvPr/>
        </p:nvPicPr>
        <p:blipFill>
          <a:blip r:embed="rId3"/>
          <a:stretch>
            <a:fillRect/>
          </a:stretch>
        </p:blipFill>
        <p:spPr>
          <a:xfrm>
            <a:off x="984924" y="736092"/>
            <a:ext cx="6467436" cy="3822192"/>
          </a:xfrm>
          <a:prstGeom prst="rect">
            <a:avLst/>
          </a:prstGeom>
          <a:solidFill>
            <a:srgbClr val="FFFFFF">
              <a:shade val="85000"/>
            </a:srgbClr>
          </a:solidFill>
          <a:ln w="88900" cap="sq">
            <a:solidFill>
              <a:schemeClr val="accent5">
                <a:lumMod val="50000"/>
              </a:schemeClr>
            </a:solidFill>
            <a:miter lim="800000"/>
          </a:ln>
          <a:effectLst>
            <a:glow rad="228600">
              <a:schemeClr val="accent6">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81" name="Google Shape;1081;p27"/>
          <p:cNvSpPr/>
          <p:nvPr/>
        </p:nvSpPr>
        <p:spPr>
          <a:xfrm>
            <a:off x="109783" y="4186542"/>
            <a:ext cx="1067402" cy="636186"/>
          </a:xfrm>
          <a:custGeom>
            <a:avLst/>
            <a:gdLst/>
            <a:ahLst/>
            <a:cxnLst/>
            <a:rect l="l" t="t" r="r" b="b"/>
            <a:pathLst>
              <a:path w="35870" h="21379" extrusionOk="0">
                <a:moveTo>
                  <a:pt x="20195" y="1"/>
                </a:moveTo>
                <a:cubicBezTo>
                  <a:pt x="14830" y="1"/>
                  <a:pt x="10436" y="4268"/>
                  <a:pt x="10267" y="9634"/>
                </a:cubicBezTo>
                <a:lnTo>
                  <a:pt x="5831" y="9634"/>
                </a:lnTo>
                <a:cubicBezTo>
                  <a:pt x="2620" y="9676"/>
                  <a:pt x="1" y="12295"/>
                  <a:pt x="1" y="15506"/>
                </a:cubicBezTo>
                <a:cubicBezTo>
                  <a:pt x="1" y="18759"/>
                  <a:pt x="2620" y="21378"/>
                  <a:pt x="5831" y="21378"/>
                </a:cubicBezTo>
                <a:lnTo>
                  <a:pt x="30039" y="21378"/>
                </a:lnTo>
                <a:cubicBezTo>
                  <a:pt x="33250" y="21378"/>
                  <a:pt x="35869" y="18759"/>
                  <a:pt x="35869" y="15506"/>
                </a:cubicBezTo>
                <a:cubicBezTo>
                  <a:pt x="35869" y="12337"/>
                  <a:pt x="33334" y="9760"/>
                  <a:pt x="30166" y="9676"/>
                </a:cubicBezTo>
                <a:cubicBezTo>
                  <a:pt x="29997" y="4268"/>
                  <a:pt x="25603" y="1"/>
                  <a:pt x="201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7"/>
          <p:cNvSpPr/>
          <p:nvPr/>
        </p:nvSpPr>
        <p:spPr>
          <a:xfrm>
            <a:off x="640080" y="4373347"/>
            <a:ext cx="1067402" cy="636186"/>
          </a:xfrm>
          <a:custGeom>
            <a:avLst/>
            <a:gdLst/>
            <a:ahLst/>
            <a:cxnLst/>
            <a:rect l="l" t="t" r="r" b="b"/>
            <a:pathLst>
              <a:path w="35870" h="21379" extrusionOk="0">
                <a:moveTo>
                  <a:pt x="20195" y="1"/>
                </a:moveTo>
                <a:cubicBezTo>
                  <a:pt x="14830" y="1"/>
                  <a:pt x="10436" y="4268"/>
                  <a:pt x="10267" y="9634"/>
                </a:cubicBezTo>
                <a:lnTo>
                  <a:pt x="5831" y="9634"/>
                </a:lnTo>
                <a:cubicBezTo>
                  <a:pt x="2620" y="9676"/>
                  <a:pt x="1" y="12295"/>
                  <a:pt x="1" y="15506"/>
                </a:cubicBezTo>
                <a:cubicBezTo>
                  <a:pt x="1" y="18759"/>
                  <a:pt x="2620" y="21378"/>
                  <a:pt x="5831" y="21378"/>
                </a:cubicBezTo>
                <a:lnTo>
                  <a:pt x="30039" y="21378"/>
                </a:lnTo>
                <a:cubicBezTo>
                  <a:pt x="33250" y="21378"/>
                  <a:pt x="35869" y="18759"/>
                  <a:pt x="35869" y="15506"/>
                </a:cubicBezTo>
                <a:cubicBezTo>
                  <a:pt x="35869" y="12337"/>
                  <a:pt x="33334" y="9760"/>
                  <a:pt x="30166" y="9676"/>
                </a:cubicBezTo>
                <a:cubicBezTo>
                  <a:pt x="29997" y="4268"/>
                  <a:pt x="25603" y="1"/>
                  <a:pt x="20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219;p18">
            <a:extLst>
              <a:ext uri="{FF2B5EF4-FFF2-40B4-BE49-F238E27FC236}">
                <a16:creationId xmlns:a16="http://schemas.microsoft.com/office/drawing/2014/main" id="{8A92464F-3715-4489-A8A5-5ED3ED99B259}"/>
              </a:ext>
            </a:extLst>
          </p:cNvPr>
          <p:cNvGrpSpPr/>
          <p:nvPr/>
        </p:nvGrpSpPr>
        <p:grpSpPr>
          <a:xfrm>
            <a:off x="7767122" y="320593"/>
            <a:ext cx="993176" cy="823443"/>
            <a:chOff x="202950" y="1579375"/>
            <a:chExt cx="1537900" cy="1275075"/>
          </a:xfrm>
        </p:grpSpPr>
        <p:sp>
          <p:nvSpPr>
            <p:cNvPr id="34" name="Google Shape;220;p18">
              <a:extLst>
                <a:ext uri="{FF2B5EF4-FFF2-40B4-BE49-F238E27FC236}">
                  <a16:creationId xmlns:a16="http://schemas.microsoft.com/office/drawing/2014/main" id="{01DA51FC-EA0C-4165-AD94-85694FBD5C9F}"/>
                </a:ext>
              </a:extLst>
            </p:cNvPr>
            <p:cNvSpPr/>
            <p:nvPr/>
          </p:nvSpPr>
          <p:spPr>
            <a:xfrm>
              <a:off x="1221225" y="2527600"/>
              <a:ext cx="519625" cy="326850"/>
            </a:xfrm>
            <a:custGeom>
              <a:avLst/>
              <a:gdLst/>
              <a:ahLst/>
              <a:cxnLst/>
              <a:rect l="l" t="t" r="r" b="b"/>
              <a:pathLst>
                <a:path w="20785" h="13074" extrusionOk="0">
                  <a:moveTo>
                    <a:pt x="11242" y="0"/>
                  </a:moveTo>
                  <a:cubicBezTo>
                    <a:pt x="10960" y="0"/>
                    <a:pt x="10698" y="19"/>
                    <a:pt x="10425" y="38"/>
                  </a:cubicBezTo>
                  <a:cubicBezTo>
                    <a:pt x="4048" y="583"/>
                    <a:pt x="0" y="7119"/>
                    <a:pt x="2357" y="13074"/>
                  </a:cubicBezTo>
                  <a:lnTo>
                    <a:pt x="19282" y="13074"/>
                  </a:lnTo>
                  <a:cubicBezTo>
                    <a:pt x="19798" y="13074"/>
                    <a:pt x="20259" y="12726"/>
                    <a:pt x="20409" y="12229"/>
                  </a:cubicBezTo>
                  <a:cubicBezTo>
                    <a:pt x="20662" y="11355"/>
                    <a:pt x="20784" y="10463"/>
                    <a:pt x="20784" y="9561"/>
                  </a:cubicBezTo>
                  <a:cubicBezTo>
                    <a:pt x="20784" y="4283"/>
                    <a:pt x="16511" y="10"/>
                    <a:pt x="11242"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1;p18">
              <a:extLst>
                <a:ext uri="{FF2B5EF4-FFF2-40B4-BE49-F238E27FC236}">
                  <a16:creationId xmlns:a16="http://schemas.microsoft.com/office/drawing/2014/main" id="{DBF9603E-DED9-4542-9DBD-7B7178DCF1B4}"/>
                </a:ext>
              </a:extLst>
            </p:cNvPr>
            <p:cNvSpPr/>
            <p:nvPr/>
          </p:nvSpPr>
          <p:spPr>
            <a:xfrm>
              <a:off x="1221225" y="2528550"/>
              <a:ext cx="388125" cy="325900"/>
            </a:xfrm>
            <a:custGeom>
              <a:avLst/>
              <a:gdLst/>
              <a:ahLst/>
              <a:cxnLst/>
              <a:rect l="l" t="t" r="r" b="b"/>
              <a:pathLst>
                <a:path w="15525" h="13036" extrusionOk="0">
                  <a:moveTo>
                    <a:pt x="10425" y="0"/>
                  </a:moveTo>
                  <a:cubicBezTo>
                    <a:pt x="4048" y="545"/>
                    <a:pt x="0" y="7081"/>
                    <a:pt x="2357" y="13036"/>
                  </a:cubicBezTo>
                  <a:lnTo>
                    <a:pt x="15177" y="13036"/>
                  </a:lnTo>
                  <a:cubicBezTo>
                    <a:pt x="15412" y="12294"/>
                    <a:pt x="15525" y="11524"/>
                    <a:pt x="15525" y="10754"/>
                  </a:cubicBezTo>
                  <a:cubicBezTo>
                    <a:pt x="15525" y="7513"/>
                    <a:pt x="13478" y="4630"/>
                    <a:pt x="10425" y="3541"/>
                  </a:cubicBezTo>
                  <a:lnTo>
                    <a:pt x="10425" y="0"/>
                  </a:ln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2;p18">
              <a:extLst>
                <a:ext uri="{FF2B5EF4-FFF2-40B4-BE49-F238E27FC236}">
                  <a16:creationId xmlns:a16="http://schemas.microsoft.com/office/drawing/2014/main" id="{6D460BEA-92E6-47DD-9A32-655F166242B7}"/>
                </a:ext>
              </a:extLst>
            </p:cNvPr>
            <p:cNvSpPr/>
            <p:nvPr/>
          </p:nvSpPr>
          <p:spPr>
            <a:xfrm>
              <a:off x="202950" y="2527725"/>
              <a:ext cx="513475" cy="326725"/>
            </a:xfrm>
            <a:custGeom>
              <a:avLst/>
              <a:gdLst/>
              <a:ahLst/>
              <a:cxnLst/>
              <a:rect l="l" t="t" r="r" b="b"/>
              <a:pathLst>
                <a:path w="20539" h="13069" extrusionOk="0">
                  <a:moveTo>
                    <a:pt x="10943" y="0"/>
                  </a:moveTo>
                  <a:cubicBezTo>
                    <a:pt x="4641" y="0"/>
                    <a:pt x="0" y="6072"/>
                    <a:pt x="1783" y="12224"/>
                  </a:cubicBezTo>
                  <a:cubicBezTo>
                    <a:pt x="1933" y="12721"/>
                    <a:pt x="2393" y="13069"/>
                    <a:pt x="2910" y="13069"/>
                  </a:cubicBezTo>
                  <a:lnTo>
                    <a:pt x="19843" y="13069"/>
                  </a:lnTo>
                  <a:cubicBezTo>
                    <a:pt x="20313" y="11886"/>
                    <a:pt x="20538" y="10627"/>
                    <a:pt x="20510" y="9359"/>
                  </a:cubicBezTo>
                  <a:cubicBezTo>
                    <a:pt x="20416" y="4381"/>
                    <a:pt x="16444" y="268"/>
                    <a:pt x="11466" y="14"/>
                  </a:cubicBezTo>
                  <a:cubicBezTo>
                    <a:pt x="11290" y="5"/>
                    <a:pt x="11116" y="0"/>
                    <a:pt x="10943"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3;p18">
              <a:extLst>
                <a:ext uri="{FF2B5EF4-FFF2-40B4-BE49-F238E27FC236}">
                  <a16:creationId xmlns:a16="http://schemas.microsoft.com/office/drawing/2014/main" id="{2FCCF19E-CFC2-48D6-AA76-91751C7F4949}"/>
                </a:ext>
              </a:extLst>
            </p:cNvPr>
            <p:cNvSpPr/>
            <p:nvPr/>
          </p:nvSpPr>
          <p:spPr>
            <a:xfrm>
              <a:off x="476900" y="1599450"/>
              <a:ext cx="968575" cy="1254775"/>
            </a:xfrm>
            <a:custGeom>
              <a:avLst/>
              <a:gdLst/>
              <a:ahLst/>
              <a:cxnLst/>
              <a:rect l="l" t="t" r="r" b="b"/>
              <a:pathLst>
                <a:path w="38743" h="50191" extrusionOk="0">
                  <a:moveTo>
                    <a:pt x="19376" y="0"/>
                  </a:moveTo>
                  <a:lnTo>
                    <a:pt x="1" y="17394"/>
                  </a:lnTo>
                  <a:lnTo>
                    <a:pt x="1" y="49017"/>
                  </a:lnTo>
                  <a:cubicBezTo>
                    <a:pt x="1" y="49665"/>
                    <a:pt x="527" y="50191"/>
                    <a:pt x="1175" y="50191"/>
                  </a:cubicBezTo>
                  <a:lnTo>
                    <a:pt x="38742" y="50191"/>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4;p18">
              <a:extLst>
                <a:ext uri="{FF2B5EF4-FFF2-40B4-BE49-F238E27FC236}">
                  <a16:creationId xmlns:a16="http://schemas.microsoft.com/office/drawing/2014/main" id="{86DEB02E-DFDE-4552-AD2F-682972C3CC4F}"/>
                </a:ext>
              </a:extLst>
            </p:cNvPr>
            <p:cNvSpPr/>
            <p:nvPr/>
          </p:nvSpPr>
          <p:spPr>
            <a:xfrm>
              <a:off x="715225" y="2123975"/>
              <a:ext cx="730250" cy="730475"/>
            </a:xfrm>
            <a:custGeom>
              <a:avLst/>
              <a:gdLst/>
              <a:ahLst/>
              <a:cxnLst/>
              <a:rect l="l" t="t" r="r" b="b"/>
              <a:pathLst>
                <a:path w="29210" h="29219" extrusionOk="0">
                  <a:moveTo>
                    <a:pt x="29209" y="1"/>
                  </a:moveTo>
                  <a:lnTo>
                    <a:pt x="0" y="29219"/>
                  </a:lnTo>
                  <a:lnTo>
                    <a:pt x="29209" y="29219"/>
                  </a:lnTo>
                  <a:lnTo>
                    <a:pt x="29209"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5;p18">
              <a:extLst>
                <a:ext uri="{FF2B5EF4-FFF2-40B4-BE49-F238E27FC236}">
                  <a16:creationId xmlns:a16="http://schemas.microsoft.com/office/drawing/2014/main" id="{3229A343-B2BA-4FAA-94DE-3E41FE639E5A}"/>
                </a:ext>
              </a:extLst>
            </p:cNvPr>
            <p:cNvSpPr/>
            <p:nvPr/>
          </p:nvSpPr>
          <p:spPr>
            <a:xfrm>
              <a:off x="1227800" y="2380150"/>
              <a:ext cx="118125" cy="295150"/>
            </a:xfrm>
            <a:custGeom>
              <a:avLst/>
              <a:gdLst/>
              <a:ahLst/>
              <a:cxnLst/>
              <a:rect l="l" t="t" r="r" b="b"/>
              <a:pathLst>
                <a:path w="4725" h="11806" extrusionOk="0">
                  <a:moveTo>
                    <a:pt x="1249" y="0"/>
                  </a:moveTo>
                  <a:cubicBezTo>
                    <a:pt x="564" y="0"/>
                    <a:pt x="0" y="554"/>
                    <a:pt x="0" y="1240"/>
                  </a:cubicBezTo>
                  <a:lnTo>
                    <a:pt x="0" y="11806"/>
                  </a:lnTo>
                  <a:lnTo>
                    <a:pt x="4724" y="11806"/>
                  </a:lnTo>
                  <a:lnTo>
                    <a:pt x="4724" y="1240"/>
                  </a:lnTo>
                  <a:cubicBezTo>
                    <a:pt x="4724" y="554"/>
                    <a:pt x="4170" y="0"/>
                    <a:pt x="348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6;p18">
              <a:extLst>
                <a:ext uri="{FF2B5EF4-FFF2-40B4-BE49-F238E27FC236}">
                  <a16:creationId xmlns:a16="http://schemas.microsoft.com/office/drawing/2014/main" id="{3B6887A5-4792-4626-9409-0CD83AB60AEA}"/>
                </a:ext>
              </a:extLst>
            </p:cNvPr>
            <p:cNvSpPr/>
            <p:nvPr/>
          </p:nvSpPr>
          <p:spPr>
            <a:xfrm>
              <a:off x="576700" y="2380150"/>
              <a:ext cx="117875" cy="295150"/>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7;p18">
              <a:extLst>
                <a:ext uri="{FF2B5EF4-FFF2-40B4-BE49-F238E27FC236}">
                  <a16:creationId xmlns:a16="http://schemas.microsoft.com/office/drawing/2014/main" id="{050205B0-2C13-4D66-8FEB-7AF657E1EE2F}"/>
                </a:ext>
              </a:extLst>
            </p:cNvPr>
            <p:cNvSpPr/>
            <p:nvPr/>
          </p:nvSpPr>
          <p:spPr>
            <a:xfrm>
              <a:off x="476900" y="2675275"/>
              <a:ext cx="968800" cy="179175"/>
            </a:xfrm>
            <a:custGeom>
              <a:avLst/>
              <a:gdLst/>
              <a:ahLst/>
              <a:cxnLst/>
              <a:rect l="l" t="t" r="r" b="b"/>
              <a:pathLst>
                <a:path w="38752" h="7167" extrusionOk="0">
                  <a:moveTo>
                    <a:pt x="1" y="1"/>
                  </a:moveTo>
                  <a:lnTo>
                    <a:pt x="1" y="5993"/>
                  </a:lnTo>
                  <a:cubicBezTo>
                    <a:pt x="1" y="6641"/>
                    <a:pt x="527" y="7167"/>
                    <a:pt x="1175" y="7167"/>
                  </a:cubicBezTo>
                  <a:lnTo>
                    <a:pt x="38752" y="7167"/>
                  </a:lnTo>
                  <a:lnTo>
                    <a:pt x="38752" y="1"/>
                  </a:lnTo>
                  <a:close/>
                </a:path>
              </a:pathLst>
            </a:custGeom>
            <a:solidFill>
              <a:srgbClr val="5F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8;p18">
              <a:extLst>
                <a:ext uri="{FF2B5EF4-FFF2-40B4-BE49-F238E27FC236}">
                  <a16:creationId xmlns:a16="http://schemas.microsoft.com/office/drawing/2014/main" id="{E1C3DAA1-2E16-4E20-A183-941F154DE27A}"/>
                </a:ext>
              </a:extLst>
            </p:cNvPr>
            <p:cNvSpPr/>
            <p:nvPr/>
          </p:nvSpPr>
          <p:spPr>
            <a:xfrm>
              <a:off x="476900" y="2675275"/>
              <a:ext cx="968575" cy="178950"/>
            </a:xfrm>
            <a:custGeom>
              <a:avLst/>
              <a:gdLst/>
              <a:ahLst/>
              <a:cxnLst/>
              <a:rect l="l" t="t" r="r" b="b"/>
              <a:pathLst>
                <a:path w="38743" h="7158" extrusionOk="0">
                  <a:moveTo>
                    <a:pt x="1" y="1"/>
                  </a:moveTo>
                  <a:lnTo>
                    <a:pt x="1" y="5984"/>
                  </a:lnTo>
                  <a:cubicBezTo>
                    <a:pt x="1" y="6632"/>
                    <a:pt x="527" y="7158"/>
                    <a:pt x="1175" y="7158"/>
                  </a:cubicBezTo>
                  <a:lnTo>
                    <a:pt x="38742" y="7158"/>
                  </a:lnTo>
                  <a:lnTo>
                    <a:pt x="38742"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9;p18">
              <a:extLst>
                <a:ext uri="{FF2B5EF4-FFF2-40B4-BE49-F238E27FC236}">
                  <a16:creationId xmlns:a16="http://schemas.microsoft.com/office/drawing/2014/main" id="{EB82B083-D376-4EBF-A789-D1F0EB6B4225}"/>
                </a:ext>
              </a:extLst>
            </p:cNvPr>
            <p:cNvSpPr/>
            <p:nvPr/>
          </p:nvSpPr>
          <p:spPr>
            <a:xfrm>
              <a:off x="715225" y="2675275"/>
              <a:ext cx="730250" cy="178950"/>
            </a:xfrm>
            <a:custGeom>
              <a:avLst/>
              <a:gdLst/>
              <a:ahLst/>
              <a:cxnLst/>
              <a:rect l="l" t="t" r="r" b="b"/>
              <a:pathLst>
                <a:path w="29210" h="7158" extrusionOk="0">
                  <a:moveTo>
                    <a:pt x="7157" y="1"/>
                  </a:moveTo>
                  <a:lnTo>
                    <a:pt x="0" y="7158"/>
                  </a:lnTo>
                  <a:lnTo>
                    <a:pt x="29209" y="7158"/>
                  </a:lnTo>
                  <a:lnTo>
                    <a:pt x="29209"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30;p18">
              <a:extLst>
                <a:ext uri="{FF2B5EF4-FFF2-40B4-BE49-F238E27FC236}">
                  <a16:creationId xmlns:a16="http://schemas.microsoft.com/office/drawing/2014/main" id="{3D29CB5D-AF73-4A00-B0BF-7AE84D28E4A1}"/>
                </a:ext>
              </a:extLst>
            </p:cNvPr>
            <p:cNvSpPr/>
            <p:nvPr/>
          </p:nvSpPr>
          <p:spPr>
            <a:xfrm>
              <a:off x="809375" y="2380150"/>
              <a:ext cx="303625" cy="474300"/>
            </a:xfrm>
            <a:custGeom>
              <a:avLst/>
              <a:gdLst/>
              <a:ahLst/>
              <a:cxnLst/>
              <a:rect l="l" t="t" r="r" b="b"/>
              <a:pathLst>
                <a:path w="12145" h="18972" extrusionOk="0">
                  <a:moveTo>
                    <a:pt x="1250" y="0"/>
                  </a:moveTo>
                  <a:cubicBezTo>
                    <a:pt x="564" y="0"/>
                    <a:pt x="1" y="554"/>
                    <a:pt x="1" y="1240"/>
                  </a:cubicBezTo>
                  <a:lnTo>
                    <a:pt x="1" y="18972"/>
                  </a:lnTo>
                  <a:lnTo>
                    <a:pt x="12144" y="18972"/>
                  </a:lnTo>
                  <a:lnTo>
                    <a:pt x="12144" y="1240"/>
                  </a:lnTo>
                  <a:cubicBezTo>
                    <a:pt x="12144" y="554"/>
                    <a:pt x="11590" y="0"/>
                    <a:pt x="1090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31;p18">
              <a:extLst>
                <a:ext uri="{FF2B5EF4-FFF2-40B4-BE49-F238E27FC236}">
                  <a16:creationId xmlns:a16="http://schemas.microsoft.com/office/drawing/2014/main" id="{A16A3633-D8B6-4647-A8F5-C7BA30762336}"/>
                </a:ext>
              </a:extLst>
            </p:cNvPr>
            <p:cNvSpPr/>
            <p:nvPr/>
          </p:nvSpPr>
          <p:spPr>
            <a:xfrm>
              <a:off x="476900" y="1599450"/>
              <a:ext cx="968575" cy="627175"/>
            </a:xfrm>
            <a:custGeom>
              <a:avLst/>
              <a:gdLst/>
              <a:ahLst/>
              <a:cxnLst/>
              <a:rect l="l" t="t" r="r" b="b"/>
              <a:pathLst>
                <a:path w="38743" h="25087" extrusionOk="0">
                  <a:moveTo>
                    <a:pt x="19376" y="0"/>
                  </a:moveTo>
                  <a:lnTo>
                    <a:pt x="1" y="17394"/>
                  </a:lnTo>
                  <a:lnTo>
                    <a:pt x="1" y="25086"/>
                  </a:lnTo>
                  <a:lnTo>
                    <a:pt x="19376" y="7692"/>
                  </a:lnTo>
                  <a:lnTo>
                    <a:pt x="38742" y="25086"/>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32;p18">
              <a:extLst>
                <a:ext uri="{FF2B5EF4-FFF2-40B4-BE49-F238E27FC236}">
                  <a16:creationId xmlns:a16="http://schemas.microsoft.com/office/drawing/2014/main" id="{3ABFDB78-C3E9-4BDB-B81C-1CDE45089475}"/>
                </a:ext>
              </a:extLst>
            </p:cNvPr>
            <p:cNvSpPr/>
            <p:nvPr/>
          </p:nvSpPr>
          <p:spPr>
            <a:xfrm>
              <a:off x="323575" y="1579375"/>
              <a:ext cx="1275450" cy="648050"/>
            </a:xfrm>
            <a:custGeom>
              <a:avLst/>
              <a:gdLst/>
              <a:ahLst/>
              <a:cxnLst/>
              <a:rect l="l" t="t" r="r" b="b"/>
              <a:pathLst>
                <a:path w="51018" h="25922" extrusionOk="0">
                  <a:moveTo>
                    <a:pt x="25506" y="0"/>
                  </a:moveTo>
                  <a:cubicBezTo>
                    <a:pt x="24838" y="0"/>
                    <a:pt x="24171" y="240"/>
                    <a:pt x="23640" y="719"/>
                  </a:cubicBezTo>
                  <a:lnTo>
                    <a:pt x="555" y="21447"/>
                  </a:lnTo>
                  <a:cubicBezTo>
                    <a:pt x="38" y="21907"/>
                    <a:pt x="1" y="22686"/>
                    <a:pt x="461" y="23203"/>
                  </a:cubicBezTo>
                  <a:lnTo>
                    <a:pt x="2536" y="25513"/>
                  </a:lnTo>
                  <a:cubicBezTo>
                    <a:pt x="2777" y="25784"/>
                    <a:pt x="3115" y="25921"/>
                    <a:pt x="3454" y="25921"/>
                  </a:cubicBezTo>
                  <a:cubicBezTo>
                    <a:pt x="3750" y="25921"/>
                    <a:pt x="4047" y="25817"/>
                    <a:pt x="4283" y="25607"/>
                  </a:cubicBezTo>
                  <a:lnTo>
                    <a:pt x="25509" y="6551"/>
                  </a:lnTo>
                  <a:lnTo>
                    <a:pt x="46726" y="25607"/>
                  </a:lnTo>
                  <a:cubicBezTo>
                    <a:pt x="46962" y="25817"/>
                    <a:pt x="47259" y="25921"/>
                    <a:pt x="47556" y="25921"/>
                  </a:cubicBezTo>
                  <a:cubicBezTo>
                    <a:pt x="47896" y="25921"/>
                    <a:pt x="48236" y="25784"/>
                    <a:pt x="48482" y="25513"/>
                  </a:cubicBezTo>
                  <a:lnTo>
                    <a:pt x="50558" y="23203"/>
                  </a:lnTo>
                  <a:cubicBezTo>
                    <a:pt x="51018" y="22686"/>
                    <a:pt x="50971" y="21907"/>
                    <a:pt x="50464" y="21447"/>
                  </a:cubicBezTo>
                  <a:lnTo>
                    <a:pt x="27378" y="719"/>
                  </a:lnTo>
                  <a:cubicBezTo>
                    <a:pt x="26843" y="240"/>
                    <a:pt x="26174" y="0"/>
                    <a:pt x="25506"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33;p18">
              <a:extLst>
                <a:ext uri="{FF2B5EF4-FFF2-40B4-BE49-F238E27FC236}">
                  <a16:creationId xmlns:a16="http://schemas.microsoft.com/office/drawing/2014/main" id="{9E314690-5759-4D97-9508-B8AC94411D8A}"/>
                </a:ext>
              </a:extLst>
            </p:cNvPr>
            <p:cNvSpPr/>
            <p:nvPr/>
          </p:nvSpPr>
          <p:spPr>
            <a:xfrm>
              <a:off x="1015775" y="2593800"/>
              <a:ext cx="46275" cy="71875"/>
            </a:xfrm>
            <a:custGeom>
              <a:avLst/>
              <a:gdLst/>
              <a:ahLst/>
              <a:cxnLst/>
              <a:rect l="l" t="t" r="r" b="b"/>
              <a:pathLst>
                <a:path w="1851" h="2875" extrusionOk="0">
                  <a:moveTo>
                    <a:pt x="921" y="1"/>
                  </a:moveTo>
                  <a:cubicBezTo>
                    <a:pt x="413" y="1"/>
                    <a:pt x="0" y="424"/>
                    <a:pt x="19" y="940"/>
                  </a:cubicBezTo>
                  <a:lnTo>
                    <a:pt x="19" y="1964"/>
                  </a:lnTo>
                  <a:cubicBezTo>
                    <a:pt x="19" y="2471"/>
                    <a:pt x="423" y="2875"/>
                    <a:pt x="921" y="2875"/>
                  </a:cubicBezTo>
                  <a:cubicBezTo>
                    <a:pt x="1428" y="2875"/>
                    <a:pt x="1832" y="2471"/>
                    <a:pt x="1832" y="1964"/>
                  </a:cubicBezTo>
                  <a:lnTo>
                    <a:pt x="1832" y="940"/>
                  </a:lnTo>
                  <a:cubicBezTo>
                    <a:pt x="1850" y="424"/>
                    <a:pt x="1437" y="1"/>
                    <a:pt x="921" y="1"/>
                  </a:cubicBez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34;p18">
              <a:extLst>
                <a:ext uri="{FF2B5EF4-FFF2-40B4-BE49-F238E27FC236}">
                  <a16:creationId xmlns:a16="http://schemas.microsoft.com/office/drawing/2014/main" id="{86C2A9C6-73B6-4791-8DBB-08B824BEB06A}"/>
                </a:ext>
              </a:extLst>
            </p:cNvPr>
            <p:cNvSpPr/>
            <p:nvPr/>
          </p:nvSpPr>
          <p:spPr>
            <a:xfrm>
              <a:off x="827225" y="2009625"/>
              <a:ext cx="258075" cy="248250"/>
            </a:xfrm>
            <a:custGeom>
              <a:avLst/>
              <a:gdLst/>
              <a:ahLst/>
              <a:cxnLst/>
              <a:rect l="l" t="t" r="r" b="b"/>
              <a:pathLst>
                <a:path w="10323" h="9930" extrusionOk="0">
                  <a:moveTo>
                    <a:pt x="5363" y="1"/>
                  </a:moveTo>
                  <a:cubicBezTo>
                    <a:pt x="3353" y="1"/>
                    <a:pt x="1541" y="1203"/>
                    <a:pt x="771" y="3063"/>
                  </a:cubicBezTo>
                  <a:cubicBezTo>
                    <a:pt x="0" y="4922"/>
                    <a:pt x="432" y="7054"/>
                    <a:pt x="1851" y="8472"/>
                  </a:cubicBezTo>
                  <a:cubicBezTo>
                    <a:pt x="2801" y="9422"/>
                    <a:pt x="4071" y="9930"/>
                    <a:pt x="5365" y="9930"/>
                  </a:cubicBezTo>
                  <a:cubicBezTo>
                    <a:pt x="6003" y="9930"/>
                    <a:pt x="6647" y="9807"/>
                    <a:pt x="7260" y="9553"/>
                  </a:cubicBezTo>
                  <a:cubicBezTo>
                    <a:pt x="9120" y="8782"/>
                    <a:pt x="10322" y="6970"/>
                    <a:pt x="10322" y="4960"/>
                  </a:cubicBezTo>
                  <a:cubicBezTo>
                    <a:pt x="10322" y="2217"/>
                    <a:pt x="8106" y="1"/>
                    <a:pt x="536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35;p18">
              <a:extLst>
                <a:ext uri="{FF2B5EF4-FFF2-40B4-BE49-F238E27FC236}">
                  <a16:creationId xmlns:a16="http://schemas.microsoft.com/office/drawing/2014/main" id="{61076691-1B34-4B72-8FC1-1DFA58EDD8F4}"/>
                </a:ext>
              </a:extLst>
            </p:cNvPr>
            <p:cNvSpPr/>
            <p:nvPr/>
          </p:nvSpPr>
          <p:spPr>
            <a:xfrm>
              <a:off x="1235775" y="2642175"/>
              <a:ext cx="355775" cy="212275"/>
            </a:xfrm>
            <a:custGeom>
              <a:avLst/>
              <a:gdLst/>
              <a:ahLst/>
              <a:cxnLst/>
              <a:rect l="l" t="t" r="r" b="b"/>
              <a:pathLst>
                <a:path w="14231" h="8491" extrusionOk="0">
                  <a:moveTo>
                    <a:pt x="7316" y="1"/>
                  </a:moveTo>
                  <a:cubicBezTo>
                    <a:pt x="7155" y="1"/>
                    <a:pt x="6992" y="7"/>
                    <a:pt x="6828" y="19"/>
                  </a:cubicBezTo>
                  <a:cubicBezTo>
                    <a:pt x="2658" y="339"/>
                    <a:pt x="0" y="4603"/>
                    <a:pt x="1541" y="8491"/>
                  </a:cubicBezTo>
                  <a:lnTo>
                    <a:pt x="12201" y="8491"/>
                  </a:lnTo>
                  <a:cubicBezTo>
                    <a:pt x="12745" y="8482"/>
                    <a:pt x="13215" y="8106"/>
                    <a:pt x="13346" y="7580"/>
                  </a:cubicBezTo>
                  <a:cubicBezTo>
                    <a:pt x="14230" y="3665"/>
                    <a:pt x="11241" y="1"/>
                    <a:pt x="7316" y="1"/>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2692;p37">
            <a:extLst>
              <a:ext uri="{FF2B5EF4-FFF2-40B4-BE49-F238E27FC236}">
                <a16:creationId xmlns:a16="http://schemas.microsoft.com/office/drawing/2014/main" id="{E112A121-F27A-4C60-981B-9A3959BB9119}"/>
              </a:ext>
            </a:extLst>
          </p:cNvPr>
          <p:cNvGrpSpPr/>
          <p:nvPr/>
        </p:nvGrpSpPr>
        <p:grpSpPr>
          <a:xfrm>
            <a:off x="4901184" y="1252729"/>
            <a:ext cx="1627632" cy="828800"/>
            <a:chOff x="237325" y="2996075"/>
            <a:chExt cx="2318775" cy="1526700"/>
          </a:xfrm>
        </p:grpSpPr>
        <p:sp>
          <p:nvSpPr>
            <p:cNvPr id="52" name="Google Shape;2693;p37">
              <a:extLst>
                <a:ext uri="{FF2B5EF4-FFF2-40B4-BE49-F238E27FC236}">
                  <a16:creationId xmlns:a16="http://schemas.microsoft.com/office/drawing/2014/main" id="{5F784E81-0AEE-4D40-AD0D-E400D62D190E}"/>
                </a:ext>
              </a:extLst>
            </p:cNvPr>
            <p:cNvSpPr/>
            <p:nvPr/>
          </p:nvSpPr>
          <p:spPr>
            <a:xfrm>
              <a:off x="237325" y="4220825"/>
              <a:ext cx="2318775" cy="301950"/>
            </a:xfrm>
            <a:custGeom>
              <a:avLst/>
              <a:gdLst/>
              <a:ahLst/>
              <a:cxnLst/>
              <a:rect l="l" t="t" r="r" b="b"/>
              <a:pathLst>
                <a:path w="92751" h="12078" extrusionOk="0">
                  <a:moveTo>
                    <a:pt x="8215" y="5404"/>
                  </a:moveTo>
                  <a:cubicBezTo>
                    <a:pt x="8254" y="5404"/>
                    <a:pt x="8294" y="5404"/>
                    <a:pt x="8333" y="5405"/>
                  </a:cubicBezTo>
                  <a:cubicBezTo>
                    <a:pt x="8689" y="5411"/>
                    <a:pt x="9045" y="5439"/>
                    <a:pt x="9400" y="5476"/>
                  </a:cubicBezTo>
                  <a:cubicBezTo>
                    <a:pt x="8731" y="5776"/>
                    <a:pt x="8064" y="6073"/>
                    <a:pt x="7390" y="6357"/>
                  </a:cubicBezTo>
                  <a:cubicBezTo>
                    <a:pt x="6991" y="6524"/>
                    <a:pt x="6589" y="6699"/>
                    <a:pt x="6196" y="6889"/>
                  </a:cubicBezTo>
                  <a:cubicBezTo>
                    <a:pt x="6175" y="6883"/>
                    <a:pt x="6153" y="6875"/>
                    <a:pt x="6130" y="6869"/>
                  </a:cubicBezTo>
                  <a:cubicBezTo>
                    <a:pt x="5412" y="6687"/>
                    <a:pt x="4593" y="6730"/>
                    <a:pt x="3856" y="6711"/>
                  </a:cubicBezTo>
                  <a:cubicBezTo>
                    <a:pt x="3838" y="6711"/>
                    <a:pt x="3819" y="6711"/>
                    <a:pt x="3801" y="6711"/>
                  </a:cubicBezTo>
                  <a:cubicBezTo>
                    <a:pt x="3765" y="6711"/>
                    <a:pt x="3729" y="6711"/>
                    <a:pt x="3692" y="6711"/>
                  </a:cubicBezTo>
                  <a:cubicBezTo>
                    <a:pt x="5233" y="6055"/>
                    <a:pt x="6503" y="5404"/>
                    <a:pt x="8215" y="5404"/>
                  </a:cubicBezTo>
                  <a:close/>
                  <a:moveTo>
                    <a:pt x="16553" y="1"/>
                  </a:moveTo>
                  <a:cubicBezTo>
                    <a:pt x="16079" y="1"/>
                    <a:pt x="15588" y="137"/>
                    <a:pt x="15161" y="266"/>
                  </a:cubicBezTo>
                  <a:cubicBezTo>
                    <a:pt x="14368" y="505"/>
                    <a:pt x="13557" y="792"/>
                    <a:pt x="12781" y="1082"/>
                  </a:cubicBezTo>
                  <a:cubicBezTo>
                    <a:pt x="12634" y="1136"/>
                    <a:pt x="12654" y="1330"/>
                    <a:pt x="12810" y="1350"/>
                  </a:cubicBezTo>
                  <a:cubicBezTo>
                    <a:pt x="12909" y="1363"/>
                    <a:pt x="13008" y="1369"/>
                    <a:pt x="13107" y="1369"/>
                  </a:cubicBezTo>
                  <a:cubicBezTo>
                    <a:pt x="13930" y="1369"/>
                    <a:pt x="14766" y="943"/>
                    <a:pt x="15531" y="706"/>
                  </a:cubicBezTo>
                  <a:cubicBezTo>
                    <a:pt x="15855" y="606"/>
                    <a:pt x="16176" y="543"/>
                    <a:pt x="16495" y="543"/>
                  </a:cubicBezTo>
                  <a:cubicBezTo>
                    <a:pt x="16801" y="543"/>
                    <a:pt x="17105" y="601"/>
                    <a:pt x="17408" y="739"/>
                  </a:cubicBezTo>
                  <a:cubicBezTo>
                    <a:pt x="17682" y="864"/>
                    <a:pt x="18537" y="1336"/>
                    <a:pt x="18684" y="1712"/>
                  </a:cubicBezTo>
                  <a:cubicBezTo>
                    <a:pt x="18143" y="1894"/>
                    <a:pt x="17549" y="2109"/>
                    <a:pt x="16941" y="2336"/>
                  </a:cubicBezTo>
                  <a:cubicBezTo>
                    <a:pt x="16478" y="2264"/>
                    <a:pt x="16002" y="2239"/>
                    <a:pt x="15529" y="2239"/>
                  </a:cubicBezTo>
                  <a:cubicBezTo>
                    <a:pt x="15118" y="2239"/>
                    <a:pt x="14709" y="2258"/>
                    <a:pt x="14314" y="2281"/>
                  </a:cubicBezTo>
                  <a:cubicBezTo>
                    <a:pt x="13873" y="2306"/>
                    <a:pt x="13438" y="2323"/>
                    <a:pt x="13003" y="2323"/>
                  </a:cubicBezTo>
                  <a:cubicBezTo>
                    <a:pt x="12663" y="2323"/>
                    <a:pt x="12323" y="2313"/>
                    <a:pt x="11978" y="2287"/>
                  </a:cubicBezTo>
                  <a:cubicBezTo>
                    <a:pt x="11752" y="2270"/>
                    <a:pt x="11523" y="2255"/>
                    <a:pt x="11295" y="2255"/>
                  </a:cubicBezTo>
                  <a:cubicBezTo>
                    <a:pt x="10833" y="2255"/>
                    <a:pt x="10378" y="2318"/>
                    <a:pt x="9970" y="2561"/>
                  </a:cubicBezTo>
                  <a:cubicBezTo>
                    <a:pt x="9862" y="2624"/>
                    <a:pt x="9888" y="2819"/>
                    <a:pt x="10024" y="2819"/>
                  </a:cubicBezTo>
                  <a:cubicBezTo>
                    <a:pt x="10027" y="2819"/>
                    <a:pt x="10030" y="2819"/>
                    <a:pt x="10033" y="2819"/>
                  </a:cubicBezTo>
                  <a:cubicBezTo>
                    <a:pt x="10374" y="2798"/>
                    <a:pt x="10714" y="2791"/>
                    <a:pt x="11054" y="2791"/>
                  </a:cubicBezTo>
                  <a:cubicBezTo>
                    <a:pt x="11687" y="2791"/>
                    <a:pt x="12318" y="2815"/>
                    <a:pt x="12950" y="2815"/>
                  </a:cubicBezTo>
                  <a:cubicBezTo>
                    <a:pt x="13295" y="2815"/>
                    <a:pt x="13640" y="2808"/>
                    <a:pt x="13986" y="2786"/>
                  </a:cubicBezTo>
                  <a:cubicBezTo>
                    <a:pt x="14500" y="2756"/>
                    <a:pt x="15012" y="2730"/>
                    <a:pt x="15522" y="2730"/>
                  </a:cubicBezTo>
                  <a:cubicBezTo>
                    <a:pt x="15648" y="2730"/>
                    <a:pt x="15775" y="2732"/>
                    <a:pt x="15902" y="2735"/>
                  </a:cubicBezTo>
                  <a:cubicBezTo>
                    <a:pt x="15336" y="2955"/>
                    <a:pt x="14776" y="3178"/>
                    <a:pt x="14253" y="3391"/>
                  </a:cubicBezTo>
                  <a:cubicBezTo>
                    <a:pt x="13264" y="3288"/>
                    <a:pt x="12274" y="3190"/>
                    <a:pt x="11266" y="3168"/>
                  </a:cubicBezTo>
                  <a:cubicBezTo>
                    <a:pt x="11016" y="3163"/>
                    <a:pt x="10745" y="3157"/>
                    <a:pt x="10465" y="3157"/>
                  </a:cubicBezTo>
                  <a:cubicBezTo>
                    <a:pt x="9430" y="3157"/>
                    <a:pt x="8264" y="3252"/>
                    <a:pt x="7515" y="3895"/>
                  </a:cubicBezTo>
                  <a:cubicBezTo>
                    <a:pt x="7428" y="3971"/>
                    <a:pt x="7496" y="4115"/>
                    <a:pt x="7601" y="4115"/>
                  </a:cubicBezTo>
                  <a:cubicBezTo>
                    <a:pt x="7612" y="4115"/>
                    <a:pt x="7623" y="4114"/>
                    <a:pt x="7634" y="4110"/>
                  </a:cubicBezTo>
                  <a:cubicBezTo>
                    <a:pt x="8929" y="3746"/>
                    <a:pt x="10217" y="3642"/>
                    <a:pt x="11509" y="3642"/>
                  </a:cubicBezTo>
                  <a:cubicBezTo>
                    <a:pt x="12169" y="3642"/>
                    <a:pt x="12829" y="3669"/>
                    <a:pt x="13492" y="3702"/>
                  </a:cubicBezTo>
                  <a:cubicBezTo>
                    <a:pt x="12780" y="3996"/>
                    <a:pt x="12184" y="4248"/>
                    <a:pt x="11808" y="4407"/>
                  </a:cubicBezTo>
                  <a:cubicBezTo>
                    <a:pt x="11227" y="4656"/>
                    <a:pt x="10650" y="4914"/>
                    <a:pt x="10073" y="5173"/>
                  </a:cubicBezTo>
                  <a:cubicBezTo>
                    <a:pt x="9306" y="5060"/>
                    <a:pt x="8539" y="4934"/>
                    <a:pt x="7772" y="4934"/>
                  </a:cubicBezTo>
                  <a:cubicBezTo>
                    <a:pt x="6264" y="4934"/>
                    <a:pt x="4625" y="5507"/>
                    <a:pt x="3512" y="6534"/>
                  </a:cubicBezTo>
                  <a:cubicBezTo>
                    <a:pt x="3445" y="6595"/>
                    <a:pt x="3470" y="6676"/>
                    <a:pt x="3529" y="6714"/>
                  </a:cubicBezTo>
                  <a:cubicBezTo>
                    <a:pt x="2234" y="6776"/>
                    <a:pt x="1229" y="7383"/>
                    <a:pt x="83" y="7983"/>
                  </a:cubicBezTo>
                  <a:cubicBezTo>
                    <a:pt x="0" y="8026"/>
                    <a:pt x="24" y="8173"/>
                    <a:pt x="121" y="8173"/>
                  </a:cubicBezTo>
                  <a:cubicBezTo>
                    <a:pt x="123" y="8173"/>
                    <a:pt x="126" y="8173"/>
                    <a:pt x="129" y="8173"/>
                  </a:cubicBezTo>
                  <a:cubicBezTo>
                    <a:pt x="615" y="8134"/>
                    <a:pt x="985" y="7964"/>
                    <a:pt x="1424" y="7752"/>
                  </a:cubicBezTo>
                  <a:cubicBezTo>
                    <a:pt x="2178" y="7386"/>
                    <a:pt x="3004" y="7189"/>
                    <a:pt x="3844" y="7182"/>
                  </a:cubicBezTo>
                  <a:cubicBezTo>
                    <a:pt x="3942" y="7180"/>
                    <a:pt x="4041" y="7179"/>
                    <a:pt x="4141" y="7179"/>
                  </a:cubicBezTo>
                  <a:cubicBezTo>
                    <a:pt x="4592" y="7179"/>
                    <a:pt x="5058" y="7196"/>
                    <a:pt x="5514" y="7245"/>
                  </a:cubicBezTo>
                  <a:cubicBezTo>
                    <a:pt x="4917" y="7590"/>
                    <a:pt x="4364" y="8001"/>
                    <a:pt x="3909" y="8538"/>
                  </a:cubicBezTo>
                  <a:cubicBezTo>
                    <a:pt x="3830" y="8632"/>
                    <a:pt x="3812" y="8801"/>
                    <a:pt x="3943" y="8867"/>
                  </a:cubicBezTo>
                  <a:cubicBezTo>
                    <a:pt x="5817" y="9807"/>
                    <a:pt x="8016" y="9770"/>
                    <a:pt x="10065" y="9775"/>
                  </a:cubicBezTo>
                  <a:cubicBezTo>
                    <a:pt x="12815" y="9781"/>
                    <a:pt x="15560" y="9981"/>
                    <a:pt x="18307" y="10121"/>
                  </a:cubicBezTo>
                  <a:cubicBezTo>
                    <a:pt x="24180" y="10423"/>
                    <a:pt x="30050" y="10700"/>
                    <a:pt x="35921" y="11037"/>
                  </a:cubicBezTo>
                  <a:cubicBezTo>
                    <a:pt x="41742" y="11372"/>
                    <a:pt x="47573" y="11457"/>
                    <a:pt x="53401" y="11612"/>
                  </a:cubicBezTo>
                  <a:cubicBezTo>
                    <a:pt x="59231" y="11767"/>
                    <a:pt x="65066" y="12011"/>
                    <a:pt x="70899" y="12073"/>
                  </a:cubicBezTo>
                  <a:cubicBezTo>
                    <a:pt x="71171" y="12076"/>
                    <a:pt x="71442" y="12077"/>
                    <a:pt x="71714" y="12077"/>
                  </a:cubicBezTo>
                  <a:cubicBezTo>
                    <a:pt x="74514" y="12077"/>
                    <a:pt x="77298" y="11926"/>
                    <a:pt x="80088" y="11655"/>
                  </a:cubicBezTo>
                  <a:cubicBezTo>
                    <a:pt x="81384" y="11529"/>
                    <a:pt x="82660" y="11219"/>
                    <a:pt x="83954" y="11134"/>
                  </a:cubicBezTo>
                  <a:cubicBezTo>
                    <a:pt x="84959" y="11071"/>
                    <a:pt x="85988" y="11048"/>
                    <a:pt x="86951" y="10740"/>
                  </a:cubicBezTo>
                  <a:cubicBezTo>
                    <a:pt x="87591" y="10803"/>
                    <a:pt x="88239" y="10830"/>
                    <a:pt x="88844" y="10882"/>
                  </a:cubicBezTo>
                  <a:cubicBezTo>
                    <a:pt x="89383" y="10929"/>
                    <a:pt x="90028" y="11018"/>
                    <a:pt x="90663" y="11018"/>
                  </a:cubicBezTo>
                  <a:cubicBezTo>
                    <a:pt x="91398" y="11018"/>
                    <a:pt x="92118" y="10898"/>
                    <a:pt x="92641" y="10451"/>
                  </a:cubicBezTo>
                  <a:cubicBezTo>
                    <a:pt x="92750" y="10357"/>
                    <a:pt x="92654" y="10201"/>
                    <a:pt x="92531" y="10201"/>
                  </a:cubicBezTo>
                  <a:cubicBezTo>
                    <a:pt x="92522" y="10201"/>
                    <a:pt x="92513" y="10202"/>
                    <a:pt x="92505" y="10203"/>
                  </a:cubicBezTo>
                  <a:cubicBezTo>
                    <a:pt x="91697" y="10351"/>
                    <a:pt x="90931" y="10414"/>
                    <a:pt x="90148" y="10414"/>
                  </a:cubicBezTo>
                  <a:cubicBezTo>
                    <a:pt x="89726" y="10414"/>
                    <a:pt x="89299" y="10396"/>
                    <a:pt x="88858" y="10363"/>
                  </a:cubicBezTo>
                  <a:cubicBezTo>
                    <a:pt x="88413" y="10329"/>
                    <a:pt x="87941" y="10324"/>
                    <a:pt x="87466" y="10313"/>
                  </a:cubicBezTo>
                  <a:cubicBezTo>
                    <a:pt x="87462" y="10293"/>
                    <a:pt x="87455" y="10274"/>
                    <a:pt x="87448" y="10256"/>
                  </a:cubicBezTo>
                  <a:cubicBezTo>
                    <a:pt x="87160" y="9761"/>
                    <a:pt x="86817" y="9323"/>
                    <a:pt x="86439" y="8924"/>
                  </a:cubicBezTo>
                  <a:lnTo>
                    <a:pt x="86439" y="8924"/>
                  </a:lnTo>
                  <a:cubicBezTo>
                    <a:pt x="86913" y="9059"/>
                    <a:pt x="87384" y="9163"/>
                    <a:pt x="87874" y="9260"/>
                  </a:cubicBezTo>
                  <a:cubicBezTo>
                    <a:pt x="88514" y="9387"/>
                    <a:pt x="89450" y="9641"/>
                    <a:pt x="90290" y="9641"/>
                  </a:cubicBezTo>
                  <a:cubicBezTo>
                    <a:pt x="90819" y="9641"/>
                    <a:pt x="91309" y="9540"/>
                    <a:pt x="91663" y="9244"/>
                  </a:cubicBezTo>
                  <a:cubicBezTo>
                    <a:pt x="91771" y="9153"/>
                    <a:pt x="91700" y="8947"/>
                    <a:pt x="91557" y="8947"/>
                  </a:cubicBezTo>
                  <a:cubicBezTo>
                    <a:pt x="91554" y="8947"/>
                    <a:pt x="91551" y="8947"/>
                    <a:pt x="91549" y="8948"/>
                  </a:cubicBezTo>
                  <a:cubicBezTo>
                    <a:pt x="91173" y="8969"/>
                    <a:pt x="90797" y="8981"/>
                    <a:pt x="90423" y="8981"/>
                  </a:cubicBezTo>
                  <a:cubicBezTo>
                    <a:pt x="89174" y="8981"/>
                    <a:pt x="87936" y="8850"/>
                    <a:pt x="86711" y="8519"/>
                  </a:cubicBezTo>
                  <a:cubicBezTo>
                    <a:pt x="86425" y="8442"/>
                    <a:pt x="86076" y="8327"/>
                    <a:pt x="85708" y="8233"/>
                  </a:cubicBezTo>
                  <a:cubicBezTo>
                    <a:pt x="85102" y="7724"/>
                    <a:pt x="84434" y="7284"/>
                    <a:pt x="83738" y="6880"/>
                  </a:cubicBezTo>
                  <a:cubicBezTo>
                    <a:pt x="84000" y="6820"/>
                    <a:pt x="84281" y="6796"/>
                    <a:pt x="84566" y="6796"/>
                  </a:cubicBezTo>
                  <a:cubicBezTo>
                    <a:pt x="85251" y="6796"/>
                    <a:pt x="85959" y="6936"/>
                    <a:pt x="86492" y="7055"/>
                  </a:cubicBezTo>
                  <a:cubicBezTo>
                    <a:pt x="87168" y="7205"/>
                    <a:pt x="87825" y="7429"/>
                    <a:pt x="88451" y="7721"/>
                  </a:cubicBezTo>
                  <a:cubicBezTo>
                    <a:pt x="88861" y="7913"/>
                    <a:pt x="89218" y="8213"/>
                    <a:pt x="89633" y="8388"/>
                  </a:cubicBezTo>
                  <a:cubicBezTo>
                    <a:pt x="89655" y="8397"/>
                    <a:pt x="89675" y="8401"/>
                    <a:pt x="89695" y="8401"/>
                  </a:cubicBezTo>
                  <a:cubicBezTo>
                    <a:pt x="89818" y="8401"/>
                    <a:pt x="89890" y="8237"/>
                    <a:pt x="89842" y="8128"/>
                  </a:cubicBezTo>
                  <a:cubicBezTo>
                    <a:pt x="89368" y="7049"/>
                    <a:pt x="87171" y="6623"/>
                    <a:pt x="86172" y="6465"/>
                  </a:cubicBezTo>
                  <a:cubicBezTo>
                    <a:pt x="85782" y="6405"/>
                    <a:pt x="85342" y="6356"/>
                    <a:pt x="84897" y="6356"/>
                  </a:cubicBezTo>
                  <a:cubicBezTo>
                    <a:pt x="84349" y="6356"/>
                    <a:pt x="83794" y="6430"/>
                    <a:pt x="83323" y="6645"/>
                  </a:cubicBezTo>
                  <a:cubicBezTo>
                    <a:pt x="83113" y="6529"/>
                    <a:pt x="82903" y="6414"/>
                    <a:pt x="82692" y="6302"/>
                  </a:cubicBezTo>
                  <a:cubicBezTo>
                    <a:pt x="82384" y="6138"/>
                    <a:pt x="82080" y="5966"/>
                    <a:pt x="81777" y="5794"/>
                  </a:cubicBezTo>
                  <a:lnTo>
                    <a:pt x="81777" y="5794"/>
                  </a:lnTo>
                  <a:cubicBezTo>
                    <a:pt x="82131" y="5813"/>
                    <a:pt x="82481" y="5830"/>
                    <a:pt x="82819" y="5830"/>
                  </a:cubicBezTo>
                  <a:cubicBezTo>
                    <a:pt x="82904" y="5830"/>
                    <a:pt x="82989" y="5829"/>
                    <a:pt x="83073" y="5827"/>
                  </a:cubicBezTo>
                  <a:cubicBezTo>
                    <a:pt x="83570" y="5812"/>
                    <a:pt x="84066" y="5797"/>
                    <a:pt x="84562" y="5797"/>
                  </a:cubicBezTo>
                  <a:cubicBezTo>
                    <a:pt x="84816" y="5797"/>
                    <a:pt x="85070" y="5801"/>
                    <a:pt x="85324" y="5811"/>
                  </a:cubicBezTo>
                  <a:cubicBezTo>
                    <a:pt x="86189" y="5844"/>
                    <a:pt x="86979" y="6079"/>
                    <a:pt x="87816" y="6246"/>
                  </a:cubicBezTo>
                  <a:cubicBezTo>
                    <a:pt x="87824" y="6248"/>
                    <a:pt x="87833" y="6249"/>
                    <a:pt x="87842" y="6249"/>
                  </a:cubicBezTo>
                  <a:cubicBezTo>
                    <a:pt x="87956" y="6249"/>
                    <a:pt x="88067" y="6109"/>
                    <a:pt x="87958" y="6014"/>
                  </a:cubicBezTo>
                  <a:cubicBezTo>
                    <a:pt x="87227" y="5382"/>
                    <a:pt x="86140" y="5247"/>
                    <a:pt x="85085" y="5247"/>
                  </a:cubicBezTo>
                  <a:cubicBezTo>
                    <a:pt x="84475" y="5247"/>
                    <a:pt x="83876" y="5292"/>
                    <a:pt x="83362" y="5312"/>
                  </a:cubicBezTo>
                  <a:cubicBezTo>
                    <a:pt x="82582" y="5341"/>
                    <a:pt x="81805" y="5360"/>
                    <a:pt x="81025" y="5372"/>
                  </a:cubicBezTo>
                  <a:cubicBezTo>
                    <a:pt x="80603" y="5140"/>
                    <a:pt x="80175" y="4916"/>
                    <a:pt x="79728" y="4723"/>
                  </a:cubicBezTo>
                  <a:cubicBezTo>
                    <a:pt x="79389" y="4574"/>
                    <a:pt x="79044" y="4437"/>
                    <a:pt x="78699" y="4305"/>
                  </a:cubicBezTo>
                  <a:cubicBezTo>
                    <a:pt x="78717" y="4305"/>
                    <a:pt x="78734" y="4305"/>
                    <a:pt x="78751" y="4305"/>
                  </a:cubicBezTo>
                  <a:cubicBezTo>
                    <a:pt x="79237" y="4305"/>
                    <a:pt x="79716" y="4324"/>
                    <a:pt x="80156" y="4324"/>
                  </a:cubicBezTo>
                  <a:cubicBezTo>
                    <a:pt x="80187" y="4324"/>
                    <a:pt x="80217" y="4324"/>
                    <a:pt x="80247" y="4324"/>
                  </a:cubicBezTo>
                  <a:cubicBezTo>
                    <a:pt x="80257" y="4324"/>
                    <a:pt x="80266" y="4324"/>
                    <a:pt x="80275" y="4324"/>
                  </a:cubicBezTo>
                  <a:cubicBezTo>
                    <a:pt x="81039" y="4324"/>
                    <a:pt x="81741" y="4512"/>
                    <a:pt x="82462" y="4744"/>
                  </a:cubicBezTo>
                  <a:cubicBezTo>
                    <a:pt x="83029" y="4927"/>
                    <a:pt x="83506" y="5231"/>
                    <a:pt x="84112" y="5273"/>
                  </a:cubicBezTo>
                  <a:cubicBezTo>
                    <a:pt x="84115" y="5273"/>
                    <a:pt x="84117" y="5273"/>
                    <a:pt x="84120" y="5273"/>
                  </a:cubicBezTo>
                  <a:cubicBezTo>
                    <a:pt x="84231" y="5273"/>
                    <a:pt x="84272" y="5114"/>
                    <a:pt x="84177" y="5055"/>
                  </a:cubicBezTo>
                  <a:cubicBezTo>
                    <a:pt x="82933" y="4288"/>
                    <a:pt x="81572" y="3853"/>
                    <a:pt x="80115" y="3853"/>
                  </a:cubicBezTo>
                  <a:cubicBezTo>
                    <a:pt x="80063" y="3853"/>
                    <a:pt x="80011" y="3854"/>
                    <a:pt x="79958" y="3855"/>
                  </a:cubicBezTo>
                  <a:cubicBezTo>
                    <a:pt x="79251" y="3871"/>
                    <a:pt x="78497" y="3863"/>
                    <a:pt x="77771" y="3965"/>
                  </a:cubicBezTo>
                  <a:cubicBezTo>
                    <a:pt x="77139" y="3745"/>
                    <a:pt x="76502" y="3543"/>
                    <a:pt x="75861" y="3349"/>
                  </a:cubicBezTo>
                  <a:cubicBezTo>
                    <a:pt x="75531" y="3249"/>
                    <a:pt x="75201" y="3141"/>
                    <a:pt x="74875" y="3031"/>
                  </a:cubicBezTo>
                  <a:lnTo>
                    <a:pt x="74875" y="3031"/>
                  </a:lnTo>
                  <a:cubicBezTo>
                    <a:pt x="74977" y="3037"/>
                    <a:pt x="75076" y="3040"/>
                    <a:pt x="75174" y="3040"/>
                  </a:cubicBezTo>
                  <a:cubicBezTo>
                    <a:pt x="75634" y="3040"/>
                    <a:pt x="76052" y="2972"/>
                    <a:pt x="76557" y="2827"/>
                  </a:cubicBezTo>
                  <a:cubicBezTo>
                    <a:pt x="77746" y="2486"/>
                    <a:pt x="78933" y="1997"/>
                    <a:pt x="80119" y="1997"/>
                  </a:cubicBezTo>
                  <a:cubicBezTo>
                    <a:pt x="80715" y="1997"/>
                    <a:pt x="81311" y="2121"/>
                    <a:pt x="81908" y="2448"/>
                  </a:cubicBezTo>
                  <a:cubicBezTo>
                    <a:pt x="81927" y="2458"/>
                    <a:pt x="81946" y="2463"/>
                    <a:pt x="81963" y="2463"/>
                  </a:cubicBezTo>
                  <a:cubicBezTo>
                    <a:pt x="82043" y="2463"/>
                    <a:pt x="82097" y="2363"/>
                    <a:pt x="82038" y="2287"/>
                  </a:cubicBezTo>
                  <a:cubicBezTo>
                    <a:pt x="81563" y="1669"/>
                    <a:pt x="80888" y="1458"/>
                    <a:pt x="80158" y="1458"/>
                  </a:cubicBezTo>
                  <a:cubicBezTo>
                    <a:pt x="79128" y="1458"/>
                    <a:pt x="77988" y="1877"/>
                    <a:pt x="77147" y="2162"/>
                  </a:cubicBezTo>
                  <a:cubicBezTo>
                    <a:pt x="76700" y="2313"/>
                    <a:pt x="76253" y="2460"/>
                    <a:pt x="75797" y="2581"/>
                  </a:cubicBezTo>
                  <a:cubicBezTo>
                    <a:pt x="75598" y="2633"/>
                    <a:pt x="75395" y="2651"/>
                    <a:pt x="75189" y="2651"/>
                  </a:cubicBezTo>
                  <a:cubicBezTo>
                    <a:pt x="74821" y="2651"/>
                    <a:pt x="74447" y="2593"/>
                    <a:pt x="74088" y="2568"/>
                  </a:cubicBezTo>
                  <a:cubicBezTo>
                    <a:pt x="73904" y="2556"/>
                    <a:pt x="73719" y="2547"/>
                    <a:pt x="73534" y="2547"/>
                  </a:cubicBezTo>
                  <a:cubicBezTo>
                    <a:pt x="73520" y="2547"/>
                    <a:pt x="73505" y="2547"/>
                    <a:pt x="73491" y="2547"/>
                  </a:cubicBezTo>
                  <a:cubicBezTo>
                    <a:pt x="72991" y="2369"/>
                    <a:pt x="72492" y="2193"/>
                    <a:pt x="71989" y="2032"/>
                  </a:cubicBezTo>
                  <a:cubicBezTo>
                    <a:pt x="72889" y="1797"/>
                    <a:pt x="73805" y="1628"/>
                    <a:pt x="74729" y="1528"/>
                  </a:cubicBezTo>
                  <a:cubicBezTo>
                    <a:pt x="75561" y="1440"/>
                    <a:pt x="76409" y="1481"/>
                    <a:pt x="77232" y="1337"/>
                  </a:cubicBezTo>
                  <a:cubicBezTo>
                    <a:pt x="77362" y="1314"/>
                    <a:pt x="77369" y="1104"/>
                    <a:pt x="77239" y="1075"/>
                  </a:cubicBezTo>
                  <a:cubicBezTo>
                    <a:pt x="76809" y="982"/>
                    <a:pt x="76362" y="944"/>
                    <a:pt x="75909" y="944"/>
                  </a:cubicBezTo>
                  <a:cubicBezTo>
                    <a:pt x="74900" y="944"/>
                    <a:pt x="73862" y="1132"/>
                    <a:pt x="72915" y="1320"/>
                  </a:cubicBezTo>
                  <a:cubicBezTo>
                    <a:pt x="72306" y="1441"/>
                    <a:pt x="71728" y="1616"/>
                    <a:pt x="71157" y="1778"/>
                  </a:cubicBezTo>
                  <a:cubicBezTo>
                    <a:pt x="70269" y="1528"/>
                    <a:pt x="69366" y="1334"/>
                    <a:pt x="68426" y="1265"/>
                  </a:cubicBezTo>
                  <a:cubicBezTo>
                    <a:pt x="68232" y="1250"/>
                    <a:pt x="68037" y="1244"/>
                    <a:pt x="67841" y="1244"/>
                  </a:cubicBezTo>
                  <a:cubicBezTo>
                    <a:pt x="66724" y="1244"/>
                    <a:pt x="65587" y="1450"/>
                    <a:pt x="64486" y="1555"/>
                  </a:cubicBezTo>
                  <a:cubicBezTo>
                    <a:pt x="63055" y="1690"/>
                    <a:pt x="61625" y="1800"/>
                    <a:pt x="60190" y="1876"/>
                  </a:cubicBezTo>
                  <a:cubicBezTo>
                    <a:pt x="54264" y="2186"/>
                    <a:pt x="48294" y="2191"/>
                    <a:pt x="42362" y="2234"/>
                  </a:cubicBezTo>
                  <a:cubicBezTo>
                    <a:pt x="42058" y="2237"/>
                    <a:pt x="41755" y="2238"/>
                    <a:pt x="41451" y="2238"/>
                  </a:cubicBezTo>
                  <a:cubicBezTo>
                    <a:pt x="38776" y="2238"/>
                    <a:pt x="36104" y="2157"/>
                    <a:pt x="33428" y="2091"/>
                  </a:cubicBezTo>
                  <a:cubicBezTo>
                    <a:pt x="30589" y="2018"/>
                    <a:pt x="27759" y="1696"/>
                    <a:pt x="24921" y="1656"/>
                  </a:cubicBezTo>
                  <a:cubicBezTo>
                    <a:pt x="22969" y="1630"/>
                    <a:pt x="21040" y="1146"/>
                    <a:pt x="20867" y="1146"/>
                  </a:cubicBezTo>
                  <a:cubicBezTo>
                    <a:pt x="20865" y="1146"/>
                    <a:pt x="20864" y="1146"/>
                    <a:pt x="20863" y="1146"/>
                  </a:cubicBezTo>
                  <a:cubicBezTo>
                    <a:pt x="20486" y="1163"/>
                    <a:pt x="19796" y="1347"/>
                    <a:pt x="18956" y="1622"/>
                  </a:cubicBezTo>
                  <a:cubicBezTo>
                    <a:pt x="18928" y="946"/>
                    <a:pt x="17605" y="243"/>
                    <a:pt x="17178" y="97"/>
                  </a:cubicBezTo>
                  <a:cubicBezTo>
                    <a:pt x="16978" y="28"/>
                    <a:pt x="16767" y="1"/>
                    <a:pt x="165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694;p37">
              <a:extLst>
                <a:ext uri="{FF2B5EF4-FFF2-40B4-BE49-F238E27FC236}">
                  <a16:creationId xmlns:a16="http://schemas.microsoft.com/office/drawing/2014/main" id="{C01FF93C-25E8-4706-8508-0D2C517C5A7C}"/>
                </a:ext>
              </a:extLst>
            </p:cNvPr>
            <p:cNvSpPr/>
            <p:nvPr/>
          </p:nvSpPr>
          <p:spPr>
            <a:xfrm>
              <a:off x="452000" y="3213100"/>
              <a:ext cx="1725450" cy="880075"/>
            </a:xfrm>
            <a:custGeom>
              <a:avLst/>
              <a:gdLst/>
              <a:ahLst/>
              <a:cxnLst/>
              <a:rect l="l" t="t" r="r" b="b"/>
              <a:pathLst>
                <a:path w="69018" h="35203" extrusionOk="0">
                  <a:moveTo>
                    <a:pt x="22469" y="1"/>
                  </a:moveTo>
                  <a:cubicBezTo>
                    <a:pt x="5298" y="1"/>
                    <a:pt x="4713" y="1446"/>
                    <a:pt x="3812" y="2130"/>
                  </a:cubicBezTo>
                  <a:cubicBezTo>
                    <a:pt x="0" y="5026"/>
                    <a:pt x="456" y="13940"/>
                    <a:pt x="1605" y="19305"/>
                  </a:cubicBezTo>
                  <a:cubicBezTo>
                    <a:pt x="2230" y="22220"/>
                    <a:pt x="4111" y="24934"/>
                    <a:pt x="7519" y="26966"/>
                  </a:cubicBezTo>
                  <a:cubicBezTo>
                    <a:pt x="11096" y="29100"/>
                    <a:pt x="15720" y="30668"/>
                    <a:pt x="20090" y="31989"/>
                  </a:cubicBezTo>
                  <a:cubicBezTo>
                    <a:pt x="26407" y="33899"/>
                    <a:pt x="33325" y="35203"/>
                    <a:pt x="40223" y="35203"/>
                  </a:cubicBezTo>
                  <a:cubicBezTo>
                    <a:pt x="42984" y="35203"/>
                    <a:pt x="45743" y="34994"/>
                    <a:pt x="48459" y="34531"/>
                  </a:cubicBezTo>
                  <a:cubicBezTo>
                    <a:pt x="55727" y="33291"/>
                    <a:pt x="61526" y="30124"/>
                    <a:pt x="65054" y="25924"/>
                  </a:cubicBezTo>
                  <a:cubicBezTo>
                    <a:pt x="66959" y="23656"/>
                    <a:pt x="67581" y="22985"/>
                    <a:pt x="67929" y="20393"/>
                  </a:cubicBezTo>
                  <a:cubicBezTo>
                    <a:pt x="68140" y="18824"/>
                    <a:pt x="69017" y="13841"/>
                    <a:pt x="68960" y="10273"/>
                  </a:cubicBezTo>
                  <a:cubicBezTo>
                    <a:pt x="68816" y="1409"/>
                    <a:pt x="62083" y="1323"/>
                    <a:pt x="59319" y="1182"/>
                  </a:cubicBezTo>
                  <a:cubicBezTo>
                    <a:pt x="42225" y="319"/>
                    <a:pt x="30523" y="1"/>
                    <a:pt x="22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695;p37">
              <a:extLst>
                <a:ext uri="{FF2B5EF4-FFF2-40B4-BE49-F238E27FC236}">
                  <a16:creationId xmlns:a16="http://schemas.microsoft.com/office/drawing/2014/main" id="{AB14FC00-6F47-460A-8CA9-F77E89ED1C4D}"/>
                </a:ext>
              </a:extLst>
            </p:cNvPr>
            <p:cNvSpPr/>
            <p:nvPr/>
          </p:nvSpPr>
          <p:spPr>
            <a:xfrm>
              <a:off x="396925" y="3847150"/>
              <a:ext cx="1926325" cy="453150"/>
            </a:xfrm>
            <a:custGeom>
              <a:avLst/>
              <a:gdLst/>
              <a:ahLst/>
              <a:cxnLst/>
              <a:rect l="l" t="t" r="r" b="b"/>
              <a:pathLst>
                <a:path w="77053" h="18126" extrusionOk="0">
                  <a:moveTo>
                    <a:pt x="47739" y="0"/>
                  </a:moveTo>
                  <a:cubicBezTo>
                    <a:pt x="39630" y="0"/>
                    <a:pt x="31578" y="425"/>
                    <a:pt x="23515" y="851"/>
                  </a:cubicBezTo>
                  <a:cubicBezTo>
                    <a:pt x="20304" y="1019"/>
                    <a:pt x="17099" y="1237"/>
                    <a:pt x="13901" y="1544"/>
                  </a:cubicBezTo>
                  <a:cubicBezTo>
                    <a:pt x="11431" y="1785"/>
                    <a:pt x="8820" y="2093"/>
                    <a:pt x="6499" y="3017"/>
                  </a:cubicBezTo>
                  <a:cubicBezTo>
                    <a:pt x="4667" y="3750"/>
                    <a:pt x="2981" y="5008"/>
                    <a:pt x="1903" y="6672"/>
                  </a:cubicBezTo>
                  <a:cubicBezTo>
                    <a:pt x="1767" y="6880"/>
                    <a:pt x="1640" y="7097"/>
                    <a:pt x="1521" y="7317"/>
                  </a:cubicBezTo>
                  <a:cubicBezTo>
                    <a:pt x="1090" y="8093"/>
                    <a:pt x="743" y="8931"/>
                    <a:pt x="449" y="9761"/>
                  </a:cubicBezTo>
                  <a:cubicBezTo>
                    <a:pt x="202" y="10453"/>
                    <a:pt x="1" y="11265"/>
                    <a:pt x="346" y="11959"/>
                  </a:cubicBezTo>
                  <a:cubicBezTo>
                    <a:pt x="904" y="13082"/>
                    <a:pt x="2597" y="13659"/>
                    <a:pt x="3657" y="14150"/>
                  </a:cubicBezTo>
                  <a:cubicBezTo>
                    <a:pt x="7090" y="15742"/>
                    <a:pt x="10899" y="15851"/>
                    <a:pt x="14612" y="16207"/>
                  </a:cubicBezTo>
                  <a:cubicBezTo>
                    <a:pt x="16454" y="16385"/>
                    <a:pt x="18302" y="16462"/>
                    <a:pt x="20144" y="16609"/>
                  </a:cubicBezTo>
                  <a:cubicBezTo>
                    <a:pt x="29677" y="17378"/>
                    <a:pt x="39383" y="18126"/>
                    <a:pt x="49000" y="18126"/>
                  </a:cubicBezTo>
                  <a:cubicBezTo>
                    <a:pt x="50229" y="18126"/>
                    <a:pt x="51457" y="18114"/>
                    <a:pt x="52683" y="18088"/>
                  </a:cubicBezTo>
                  <a:cubicBezTo>
                    <a:pt x="57284" y="17992"/>
                    <a:pt x="62051" y="17854"/>
                    <a:pt x="66524" y="17171"/>
                  </a:cubicBezTo>
                  <a:cubicBezTo>
                    <a:pt x="69816" y="16666"/>
                    <a:pt x="73337" y="15632"/>
                    <a:pt x="75241" y="13767"/>
                  </a:cubicBezTo>
                  <a:cubicBezTo>
                    <a:pt x="77052" y="11991"/>
                    <a:pt x="76981" y="10055"/>
                    <a:pt x="75911" y="8073"/>
                  </a:cubicBezTo>
                  <a:cubicBezTo>
                    <a:pt x="75900" y="8054"/>
                    <a:pt x="75891" y="8036"/>
                    <a:pt x="75881" y="8017"/>
                  </a:cubicBezTo>
                  <a:cubicBezTo>
                    <a:pt x="74749" y="5945"/>
                    <a:pt x="72730" y="3801"/>
                    <a:pt x="70285" y="2255"/>
                  </a:cubicBezTo>
                  <a:cubicBezTo>
                    <a:pt x="68064" y="848"/>
                    <a:pt x="65024" y="611"/>
                    <a:pt x="62102" y="405"/>
                  </a:cubicBezTo>
                  <a:cubicBezTo>
                    <a:pt x="57816" y="104"/>
                    <a:pt x="53499" y="33"/>
                    <a:pt x="49200" y="5"/>
                  </a:cubicBezTo>
                  <a:cubicBezTo>
                    <a:pt x="48713" y="2"/>
                    <a:pt x="48226" y="0"/>
                    <a:pt x="47739" y="0"/>
                  </a:cubicBezTo>
                  <a:close/>
                </a:path>
              </a:pathLst>
            </a:custGeom>
            <a:solidFill>
              <a:srgbClr val="89C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696;p37">
              <a:extLst>
                <a:ext uri="{FF2B5EF4-FFF2-40B4-BE49-F238E27FC236}">
                  <a16:creationId xmlns:a16="http://schemas.microsoft.com/office/drawing/2014/main" id="{74350C3E-DF54-4142-B9C1-1CAF02A2AC53}"/>
                </a:ext>
              </a:extLst>
            </p:cNvPr>
            <p:cNvSpPr/>
            <p:nvPr/>
          </p:nvSpPr>
          <p:spPr>
            <a:xfrm>
              <a:off x="733950" y="3260375"/>
              <a:ext cx="1279100" cy="779950"/>
            </a:xfrm>
            <a:custGeom>
              <a:avLst/>
              <a:gdLst/>
              <a:ahLst/>
              <a:cxnLst/>
              <a:rect l="l" t="t" r="r" b="b"/>
              <a:pathLst>
                <a:path w="51164" h="31198" extrusionOk="0">
                  <a:moveTo>
                    <a:pt x="17561" y="0"/>
                  </a:moveTo>
                  <a:cubicBezTo>
                    <a:pt x="16022" y="0"/>
                    <a:pt x="14984" y="1018"/>
                    <a:pt x="14313" y="2002"/>
                  </a:cubicBezTo>
                  <a:cubicBezTo>
                    <a:pt x="12686" y="3270"/>
                    <a:pt x="12095" y="5467"/>
                    <a:pt x="11744" y="7040"/>
                  </a:cubicBezTo>
                  <a:cubicBezTo>
                    <a:pt x="11574" y="7803"/>
                    <a:pt x="11450" y="8571"/>
                    <a:pt x="11234" y="9329"/>
                  </a:cubicBezTo>
                  <a:cubicBezTo>
                    <a:pt x="10895" y="10517"/>
                    <a:pt x="9791" y="11616"/>
                    <a:pt x="8767" y="12597"/>
                  </a:cubicBezTo>
                  <a:cubicBezTo>
                    <a:pt x="6810" y="14474"/>
                    <a:pt x="4436" y="16174"/>
                    <a:pt x="3151" y="18315"/>
                  </a:cubicBezTo>
                  <a:cubicBezTo>
                    <a:pt x="2237" y="19837"/>
                    <a:pt x="2251" y="21557"/>
                    <a:pt x="3143" y="23094"/>
                  </a:cubicBezTo>
                  <a:cubicBezTo>
                    <a:pt x="1374" y="23490"/>
                    <a:pt x="0" y="24809"/>
                    <a:pt x="0" y="25970"/>
                  </a:cubicBezTo>
                  <a:cubicBezTo>
                    <a:pt x="2" y="27413"/>
                    <a:pt x="2919" y="28244"/>
                    <a:pt x="4623" y="28703"/>
                  </a:cubicBezTo>
                  <a:cubicBezTo>
                    <a:pt x="8344" y="29705"/>
                    <a:pt x="12035" y="30002"/>
                    <a:pt x="15985" y="30294"/>
                  </a:cubicBezTo>
                  <a:cubicBezTo>
                    <a:pt x="20488" y="30628"/>
                    <a:pt x="24977" y="30820"/>
                    <a:pt x="29492" y="31007"/>
                  </a:cubicBezTo>
                  <a:cubicBezTo>
                    <a:pt x="31710" y="31098"/>
                    <a:pt x="33927" y="31197"/>
                    <a:pt x="36139" y="31197"/>
                  </a:cubicBezTo>
                  <a:cubicBezTo>
                    <a:pt x="37825" y="31197"/>
                    <a:pt x="39508" y="31140"/>
                    <a:pt x="41184" y="30978"/>
                  </a:cubicBezTo>
                  <a:cubicBezTo>
                    <a:pt x="43939" y="30712"/>
                    <a:pt x="47933" y="29965"/>
                    <a:pt x="49634" y="28448"/>
                  </a:cubicBezTo>
                  <a:cubicBezTo>
                    <a:pt x="51164" y="27082"/>
                    <a:pt x="47956" y="25435"/>
                    <a:pt x="46283" y="24993"/>
                  </a:cubicBezTo>
                  <a:cubicBezTo>
                    <a:pt x="45313" y="24738"/>
                    <a:pt x="44333" y="24583"/>
                    <a:pt x="43351" y="24503"/>
                  </a:cubicBezTo>
                  <a:cubicBezTo>
                    <a:pt x="44404" y="23564"/>
                    <a:pt x="45153" y="22443"/>
                    <a:pt x="45482" y="21070"/>
                  </a:cubicBezTo>
                  <a:cubicBezTo>
                    <a:pt x="46011" y="18864"/>
                    <a:pt x="45386" y="16562"/>
                    <a:pt x="44599" y="14394"/>
                  </a:cubicBezTo>
                  <a:cubicBezTo>
                    <a:pt x="43846" y="12318"/>
                    <a:pt x="42964" y="10411"/>
                    <a:pt x="41058" y="8624"/>
                  </a:cubicBezTo>
                  <a:cubicBezTo>
                    <a:pt x="39395" y="7063"/>
                    <a:pt x="37126" y="5817"/>
                    <a:pt x="34661" y="4810"/>
                  </a:cubicBezTo>
                  <a:cubicBezTo>
                    <a:pt x="31652" y="3582"/>
                    <a:pt x="28868" y="2023"/>
                    <a:pt x="25636" y="1048"/>
                  </a:cubicBezTo>
                  <a:cubicBezTo>
                    <a:pt x="24500" y="706"/>
                    <a:pt x="23304" y="513"/>
                    <a:pt x="22065" y="451"/>
                  </a:cubicBezTo>
                  <a:cubicBezTo>
                    <a:pt x="20565" y="376"/>
                    <a:pt x="19127" y="21"/>
                    <a:pt x="17613" y="1"/>
                  </a:cubicBezTo>
                  <a:cubicBezTo>
                    <a:pt x="17596" y="0"/>
                    <a:pt x="17578" y="0"/>
                    <a:pt x="175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697;p37">
              <a:extLst>
                <a:ext uri="{FF2B5EF4-FFF2-40B4-BE49-F238E27FC236}">
                  <a16:creationId xmlns:a16="http://schemas.microsoft.com/office/drawing/2014/main" id="{26C41A86-519A-465D-95F4-D5714F5E50AE}"/>
                </a:ext>
              </a:extLst>
            </p:cNvPr>
            <p:cNvSpPr/>
            <p:nvPr/>
          </p:nvSpPr>
          <p:spPr>
            <a:xfrm>
              <a:off x="396925" y="4030050"/>
              <a:ext cx="1926325" cy="270275"/>
            </a:xfrm>
            <a:custGeom>
              <a:avLst/>
              <a:gdLst/>
              <a:ahLst/>
              <a:cxnLst/>
              <a:rect l="l" t="t" r="r" b="b"/>
              <a:pathLst>
                <a:path w="77053" h="10811" extrusionOk="0">
                  <a:moveTo>
                    <a:pt x="1521" y="1"/>
                  </a:moveTo>
                  <a:cubicBezTo>
                    <a:pt x="1090" y="778"/>
                    <a:pt x="743" y="1617"/>
                    <a:pt x="449" y="2445"/>
                  </a:cubicBezTo>
                  <a:cubicBezTo>
                    <a:pt x="202" y="3138"/>
                    <a:pt x="1" y="3949"/>
                    <a:pt x="344" y="4645"/>
                  </a:cubicBezTo>
                  <a:cubicBezTo>
                    <a:pt x="902" y="5766"/>
                    <a:pt x="2596" y="6343"/>
                    <a:pt x="3657" y="6836"/>
                  </a:cubicBezTo>
                  <a:cubicBezTo>
                    <a:pt x="7090" y="8426"/>
                    <a:pt x="10899" y="8537"/>
                    <a:pt x="14610" y="8893"/>
                  </a:cubicBezTo>
                  <a:cubicBezTo>
                    <a:pt x="16454" y="9071"/>
                    <a:pt x="18300" y="9146"/>
                    <a:pt x="20144" y="9293"/>
                  </a:cubicBezTo>
                  <a:cubicBezTo>
                    <a:pt x="29684" y="10063"/>
                    <a:pt x="39397" y="10811"/>
                    <a:pt x="49019" y="10811"/>
                  </a:cubicBezTo>
                  <a:cubicBezTo>
                    <a:pt x="50242" y="10811"/>
                    <a:pt x="51462" y="10799"/>
                    <a:pt x="52681" y="10773"/>
                  </a:cubicBezTo>
                  <a:cubicBezTo>
                    <a:pt x="57282" y="10677"/>
                    <a:pt x="62051" y="10538"/>
                    <a:pt x="66522" y="9855"/>
                  </a:cubicBezTo>
                  <a:cubicBezTo>
                    <a:pt x="69816" y="9350"/>
                    <a:pt x="73337" y="8317"/>
                    <a:pt x="75241" y="6451"/>
                  </a:cubicBezTo>
                  <a:cubicBezTo>
                    <a:pt x="77052" y="4675"/>
                    <a:pt x="76981" y="2739"/>
                    <a:pt x="75909" y="755"/>
                  </a:cubicBezTo>
                  <a:lnTo>
                    <a:pt x="75909" y="755"/>
                  </a:lnTo>
                  <a:cubicBezTo>
                    <a:pt x="70129" y="1680"/>
                    <a:pt x="58337" y="3831"/>
                    <a:pt x="36034" y="4665"/>
                  </a:cubicBezTo>
                  <a:cubicBezTo>
                    <a:pt x="33511" y="4759"/>
                    <a:pt x="31162" y="4803"/>
                    <a:pt x="28976" y="4803"/>
                  </a:cubicBezTo>
                  <a:cubicBezTo>
                    <a:pt x="11535" y="4803"/>
                    <a:pt x="4403" y="2026"/>
                    <a:pt x="1521" y="1"/>
                  </a:cubicBez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698;p37">
              <a:extLst>
                <a:ext uri="{FF2B5EF4-FFF2-40B4-BE49-F238E27FC236}">
                  <a16:creationId xmlns:a16="http://schemas.microsoft.com/office/drawing/2014/main" id="{C26BD384-B524-4EA5-871B-1636CD8E80EF}"/>
                </a:ext>
              </a:extLst>
            </p:cNvPr>
            <p:cNvSpPr/>
            <p:nvPr/>
          </p:nvSpPr>
          <p:spPr>
            <a:xfrm>
              <a:off x="372975" y="3605875"/>
              <a:ext cx="367650" cy="368350"/>
            </a:xfrm>
            <a:custGeom>
              <a:avLst/>
              <a:gdLst/>
              <a:ahLst/>
              <a:cxnLst/>
              <a:rect l="l" t="t" r="r" b="b"/>
              <a:pathLst>
                <a:path w="14706" h="14734" extrusionOk="0">
                  <a:moveTo>
                    <a:pt x="9066" y="1"/>
                  </a:moveTo>
                  <a:cubicBezTo>
                    <a:pt x="8820" y="1"/>
                    <a:pt x="8567" y="16"/>
                    <a:pt x="8309" y="46"/>
                  </a:cubicBezTo>
                  <a:cubicBezTo>
                    <a:pt x="6078" y="304"/>
                    <a:pt x="3606" y="488"/>
                    <a:pt x="1533" y="1404"/>
                  </a:cubicBezTo>
                  <a:cubicBezTo>
                    <a:pt x="34" y="2067"/>
                    <a:pt x="0" y="4220"/>
                    <a:pt x="173" y="5584"/>
                  </a:cubicBezTo>
                  <a:cubicBezTo>
                    <a:pt x="456" y="7809"/>
                    <a:pt x="1168" y="9913"/>
                    <a:pt x="1912" y="12019"/>
                  </a:cubicBezTo>
                  <a:cubicBezTo>
                    <a:pt x="2140" y="12665"/>
                    <a:pt x="2456" y="13559"/>
                    <a:pt x="3062" y="13997"/>
                  </a:cubicBezTo>
                  <a:cubicBezTo>
                    <a:pt x="3699" y="14581"/>
                    <a:pt x="4516" y="14734"/>
                    <a:pt x="5421" y="14734"/>
                  </a:cubicBezTo>
                  <a:cubicBezTo>
                    <a:pt x="5885" y="14734"/>
                    <a:pt x="6372" y="14694"/>
                    <a:pt x="6869" y="14651"/>
                  </a:cubicBezTo>
                  <a:cubicBezTo>
                    <a:pt x="8889" y="14475"/>
                    <a:pt x="10788" y="13681"/>
                    <a:pt x="12530" y="12662"/>
                  </a:cubicBezTo>
                  <a:cubicBezTo>
                    <a:pt x="13221" y="12255"/>
                    <a:pt x="13838" y="11730"/>
                    <a:pt x="14252" y="11038"/>
                  </a:cubicBezTo>
                  <a:cubicBezTo>
                    <a:pt x="14705" y="10287"/>
                    <a:pt x="14537" y="9309"/>
                    <a:pt x="14418" y="8488"/>
                  </a:cubicBezTo>
                  <a:cubicBezTo>
                    <a:pt x="14113" y="6374"/>
                    <a:pt x="13788" y="4115"/>
                    <a:pt x="12794" y="2199"/>
                  </a:cubicBezTo>
                  <a:cubicBezTo>
                    <a:pt x="11990" y="649"/>
                    <a:pt x="10661" y="1"/>
                    <a:pt x="9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699;p37">
              <a:extLst>
                <a:ext uri="{FF2B5EF4-FFF2-40B4-BE49-F238E27FC236}">
                  <a16:creationId xmlns:a16="http://schemas.microsoft.com/office/drawing/2014/main" id="{11F61D15-5849-4EC1-B5EE-556CC3142257}"/>
                </a:ext>
              </a:extLst>
            </p:cNvPr>
            <p:cNvSpPr/>
            <p:nvPr/>
          </p:nvSpPr>
          <p:spPr>
            <a:xfrm>
              <a:off x="448825" y="3683750"/>
              <a:ext cx="226000" cy="187075"/>
            </a:xfrm>
            <a:custGeom>
              <a:avLst/>
              <a:gdLst/>
              <a:ahLst/>
              <a:cxnLst/>
              <a:rect l="l" t="t" r="r" b="b"/>
              <a:pathLst>
                <a:path w="9040" h="7483" extrusionOk="0">
                  <a:moveTo>
                    <a:pt x="6727" y="1"/>
                  </a:moveTo>
                  <a:cubicBezTo>
                    <a:pt x="6104" y="1506"/>
                    <a:pt x="5843" y="3265"/>
                    <a:pt x="5682" y="4622"/>
                  </a:cubicBezTo>
                  <a:cubicBezTo>
                    <a:pt x="5639" y="4985"/>
                    <a:pt x="5369" y="5148"/>
                    <a:pt x="5090" y="5148"/>
                  </a:cubicBezTo>
                  <a:cubicBezTo>
                    <a:pt x="4970" y="5148"/>
                    <a:pt x="4848" y="5118"/>
                    <a:pt x="4742" y="5061"/>
                  </a:cubicBezTo>
                  <a:cubicBezTo>
                    <a:pt x="4626" y="5052"/>
                    <a:pt x="4507" y="4999"/>
                    <a:pt x="4394" y="4889"/>
                  </a:cubicBezTo>
                  <a:cubicBezTo>
                    <a:pt x="3418" y="3938"/>
                    <a:pt x="1841" y="1957"/>
                    <a:pt x="255" y="1751"/>
                  </a:cubicBezTo>
                  <a:lnTo>
                    <a:pt x="255" y="1751"/>
                  </a:lnTo>
                  <a:cubicBezTo>
                    <a:pt x="0" y="2752"/>
                    <a:pt x="314" y="3949"/>
                    <a:pt x="803" y="4906"/>
                  </a:cubicBezTo>
                  <a:cubicBezTo>
                    <a:pt x="1355" y="5986"/>
                    <a:pt x="2156" y="6969"/>
                    <a:pt x="3528" y="7343"/>
                  </a:cubicBezTo>
                  <a:cubicBezTo>
                    <a:pt x="3881" y="7440"/>
                    <a:pt x="4243" y="7483"/>
                    <a:pt x="4607" y="7483"/>
                  </a:cubicBezTo>
                  <a:cubicBezTo>
                    <a:pt x="5523" y="7483"/>
                    <a:pt x="6448" y="7214"/>
                    <a:pt x="7261" y="6867"/>
                  </a:cubicBezTo>
                  <a:cubicBezTo>
                    <a:pt x="7326" y="6842"/>
                    <a:pt x="7389" y="6815"/>
                    <a:pt x="7453" y="6785"/>
                  </a:cubicBezTo>
                  <a:cubicBezTo>
                    <a:pt x="7532" y="6750"/>
                    <a:pt x="7610" y="6714"/>
                    <a:pt x="7686" y="6675"/>
                  </a:cubicBezTo>
                  <a:cubicBezTo>
                    <a:pt x="7705" y="6668"/>
                    <a:pt x="7719" y="6655"/>
                    <a:pt x="7729" y="6640"/>
                  </a:cubicBezTo>
                  <a:cubicBezTo>
                    <a:pt x="8138" y="6402"/>
                    <a:pt x="8487" y="6080"/>
                    <a:pt x="8742" y="5649"/>
                  </a:cubicBezTo>
                  <a:cubicBezTo>
                    <a:pt x="9025" y="5169"/>
                    <a:pt x="9039" y="4571"/>
                    <a:pt x="8871" y="3992"/>
                  </a:cubicBezTo>
                  <a:cubicBezTo>
                    <a:pt x="8940" y="3361"/>
                    <a:pt x="8891" y="2723"/>
                    <a:pt x="8722" y="2110"/>
                  </a:cubicBezTo>
                  <a:cubicBezTo>
                    <a:pt x="8424" y="1037"/>
                    <a:pt x="7677" y="371"/>
                    <a:pt x="6727" y="1"/>
                  </a:cubicBezTo>
                  <a:close/>
                </a:path>
              </a:pathLst>
            </a:custGeom>
            <a:solidFill>
              <a:srgbClr val="F5B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00;p37">
              <a:extLst>
                <a:ext uri="{FF2B5EF4-FFF2-40B4-BE49-F238E27FC236}">
                  <a16:creationId xmlns:a16="http://schemas.microsoft.com/office/drawing/2014/main" id="{48A11A8F-CD82-4812-AE82-210B92020FD5}"/>
                </a:ext>
              </a:extLst>
            </p:cNvPr>
            <p:cNvSpPr/>
            <p:nvPr/>
          </p:nvSpPr>
          <p:spPr>
            <a:xfrm>
              <a:off x="1945450" y="3609375"/>
              <a:ext cx="377175" cy="373100"/>
            </a:xfrm>
            <a:custGeom>
              <a:avLst/>
              <a:gdLst/>
              <a:ahLst/>
              <a:cxnLst/>
              <a:rect l="l" t="t" r="r" b="b"/>
              <a:pathLst>
                <a:path w="15087" h="14924" extrusionOk="0">
                  <a:moveTo>
                    <a:pt x="5879" y="0"/>
                  </a:moveTo>
                  <a:cubicBezTo>
                    <a:pt x="4414" y="0"/>
                    <a:pt x="3166" y="596"/>
                    <a:pt x="2336" y="2008"/>
                  </a:cubicBezTo>
                  <a:cubicBezTo>
                    <a:pt x="1242" y="3868"/>
                    <a:pt x="797" y="6107"/>
                    <a:pt x="383" y="8201"/>
                  </a:cubicBezTo>
                  <a:cubicBezTo>
                    <a:pt x="220" y="9015"/>
                    <a:pt x="1" y="9981"/>
                    <a:pt x="412" y="10756"/>
                  </a:cubicBezTo>
                  <a:cubicBezTo>
                    <a:pt x="791" y="11468"/>
                    <a:pt x="1377" y="12027"/>
                    <a:pt x="2048" y="12468"/>
                  </a:cubicBezTo>
                  <a:cubicBezTo>
                    <a:pt x="3732" y="13578"/>
                    <a:pt x="5585" y="14472"/>
                    <a:pt x="7595" y="14754"/>
                  </a:cubicBezTo>
                  <a:cubicBezTo>
                    <a:pt x="8221" y="14842"/>
                    <a:pt x="8829" y="14924"/>
                    <a:pt x="9399" y="14924"/>
                  </a:cubicBezTo>
                  <a:cubicBezTo>
                    <a:pt x="10160" y="14924"/>
                    <a:pt x="10854" y="14777"/>
                    <a:pt x="11432" y="14302"/>
                  </a:cubicBezTo>
                  <a:cubicBezTo>
                    <a:pt x="12060" y="13897"/>
                    <a:pt x="12422" y="13022"/>
                    <a:pt x="12685" y="12388"/>
                  </a:cubicBezTo>
                  <a:cubicBezTo>
                    <a:pt x="13538" y="10325"/>
                    <a:pt x="14361" y="8262"/>
                    <a:pt x="14760" y="6055"/>
                  </a:cubicBezTo>
                  <a:cubicBezTo>
                    <a:pt x="15006" y="4702"/>
                    <a:pt x="15086" y="2549"/>
                    <a:pt x="13623" y="1808"/>
                  </a:cubicBezTo>
                  <a:cubicBezTo>
                    <a:pt x="11602" y="786"/>
                    <a:pt x="9143" y="469"/>
                    <a:pt x="6927" y="93"/>
                  </a:cubicBezTo>
                  <a:cubicBezTo>
                    <a:pt x="6568" y="32"/>
                    <a:pt x="6218" y="0"/>
                    <a:pt x="58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01;p37">
              <a:extLst>
                <a:ext uri="{FF2B5EF4-FFF2-40B4-BE49-F238E27FC236}">
                  <a16:creationId xmlns:a16="http://schemas.microsoft.com/office/drawing/2014/main" id="{447C6B9F-E117-4130-95ED-98426808407C}"/>
                </a:ext>
              </a:extLst>
            </p:cNvPr>
            <p:cNvSpPr/>
            <p:nvPr/>
          </p:nvSpPr>
          <p:spPr>
            <a:xfrm>
              <a:off x="2015550" y="3669350"/>
              <a:ext cx="209875" cy="223250"/>
            </a:xfrm>
            <a:custGeom>
              <a:avLst/>
              <a:gdLst/>
              <a:ahLst/>
              <a:cxnLst/>
              <a:rect l="l" t="t" r="r" b="b"/>
              <a:pathLst>
                <a:path w="8395" h="8930" extrusionOk="0">
                  <a:moveTo>
                    <a:pt x="3068" y="1"/>
                  </a:moveTo>
                  <a:cubicBezTo>
                    <a:pt x="2778" y="1"/>
                    <a:pt x="2497" y="60"/>
                    <a:pt x="2244" y="192"/>
                  </a:cubicBezTo>
                  <a:cubicBezTo>
                    <a:pt x="1800" y="424"/>
                    <a:pt x="1460" y="755"/>
                    <a:pt x="1200" y="1151"/>
                  </a:cubicBezTo>
                  <a:cubicBezTo>
                    <a:pt x="1183" y="1160"/>
                    <a:pt x="1171" y="1174"/>
                    <a:pt x="1162" y="1191"/>
                  </a:cubicBezTo>
                  <a:cubicBezTo>
                    <a:pt x="1121" y="1267"/>
                    <a:pt x="1080" y="1342"/>
                    <a:pt x="1041" y="1420"/>
                  </a:cubicBezTo>
                  <a:cubicBezTo>
                    <a:pt x="1009" y="1480"/>
                    <a:pt x="978" y="1543"/>
                    <a:pt x="948" y="1605"/>
                  </a:cubicBezTo>
                  <a:cubicBezTo>
                    <a:pt x="404" y="2714"/>
                    <a:pt x="0" y="4050"/>
                    <a:pt x="276" y="5311"/>
                  </a:cubicBezTo>
                  <a:cubicBezTo>
                    <a:pt x="577" y="6698"/>
                    <a:pt x="1516" y="7550"/>
                    <a:pt x="2566" y="8159"/>
                  </a:cubicBezTo>
                  <a:cubicBezTo>
                    <a:pt x="3322" y="8598"/>
                    <a:pt x="4243" y="8929"/>
                    <a:pt x="5106" y="8929"/>
                  </a:cubicBezTo>
                  <a:cubicBezTo>
                    <a:pt x="6177" y="8929"/>
                    <a:pt x="7158" y="8418"/>
                    <a:pt x="7615" y="6965"/>
                  </a:cubicBezTo>
                  <a:cubicBezTo>
                    <a:pt x="8395" y="4491"/>
                    <a:pt x="8288" y="1243"/>
                    <a:pt x="5775" y="399"/>
                  </a:cubicBezTo>
                  <a:cubicBezTo>
                    <a:pt x="5266" y="229"/>
                    <a:pt x="4733" y="143"/>
                    <a:pt x="4198" y="143"/>
                  </a:cubicBezTo>
                  <a:cubicBezTo>
                    <a:pt x="4100" y="143"/>
                    <a:pt x="4003" y="146"/>
                    <a:pt x="3905" y="152"/>
                  </a:cubicBezTo>
                  <a:cubicBezTo>
                    <a:pt x="3628" y="54"/>
                    <a:pt x="3344" y="1"/>
                    <a:pt x="3068" y="1"/>
                  </a:cubicBezTo>
                  <a:close/>
                </a:path>
              </a:pathLst>
            </a:custGeom>
            <a:solidFill>
              <a:srgbClr val="F5B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02;p37">
              <a:extLst>
                <a:ext uri="{FF2B5EF4-FFF2-40B4-BE49-F238E27FC236}">
                  <a16:creationId xmlns:a16="http://schemas.microsoft.com/office/drawing/2014/main" id="{70257A74-E944-4A9A-8C79-072FCDE9C894}"/>
                </a:ext>
              </a:extLst>
            </p:cNvPr>
            <p:cNvSpPr/>
            <p:nvPr/>
          </p:nvSpPr>
          <p:spPr>
            <a:xfrm>
              <a:off x="1358650" y="3779475"/>
              <a:ext cx="767175" cy="289375"/>
            </a:xfrm>
            <a:custGeom>
              <a:avLst/>
              <a:gdLst/>
              <a:ahLst/>
              <a:cxnLst/>
              <a:rect l="l" t="t" r="r" b="b"/>
              <a:pathLst>
                <a:path w="30687" h="11575" extrusionOk="0">
                  <a:moveTo>
                    <a:pt x="25061" y="0"/>
                  </a:moveTo>
                  <a:cubicBezTo>
                    <a:pt x="24003" y="0"/>
                    <a:pt x="22950" y="145"/>
                    <a:pt x="22132" y="259"/>
                  </a:cubicBezTo>
                  <a:cubicBezTo>
                    <a:pt x="20245" y="522"/>
                    <a:pt x="18369" y="819"/>
                    <a:pt x="16476" y="1032"/>
                  </a:cubicBezTo>
                  <a:cubicBezTo>
                    <a:pt x="15269" y="1167"/>
                    <a:pt x="14149" y="1320"/>
                    <a:pt x="12998" y="1719"/>
                  </a:cubicBezTo>
                  <a:cubicBezTo>
                    <a:pt x="12343" y="1945"/>
                    <a:pt x="11687" y="2166"/>
                    <a:pt x="11017" y="2335"/>
                  </a:cubicBezTo>
                  <a:cubicBezTo>
                    <a:pt x="8962" y="2328"/>
                    <a:pt x="6746" y="1190"/>
                    <a:pt x="4855" y="776"/>
                  </a:cubicBezTo>
                  <a:cubicBezTo>
                    <a:pt x="4311" y="656"/>
                    <a:pt x="3630" y="533"/>
                    <a:pt x="2970" y="533"/>
                  </a:cubicBezTo>
                  <a:cubicBezTo>
                    <a:pt x="1942" y="533"/>
                    <a:pt x="967" y="832"/>
                    <a:pt x="647" y="1905"/>
                  </a:cubicBezTo>
                  <a:cubicBezTo>
                    <a:pt x="0" y="4070"/>
                    <a:pt x="2042" y="6484"/>
                    <a:pt x="3630" y="7614"/>
                  </a:cubicBezTo>
                  <a:cubicBezTo>
                    <a:pt x="6242" y="9473"/>
                    <a:pt x="9424" y="10764"/>
                    <a:pt x="12571" y="11316"/>
                  </a:cubicBezTo>
                  <a:cubicBezTo>
                    <a:pt x="13496" y="11478"/>
                    <a:pt x="14467" y="11575"/>
                    <a:pt x="15441" y="11575"/>
                  </a:cubicBezTo>
                  <a:cubicBezTo>
                    <a:pt x="16836" y="11575"/>
                    <a:pt x="18235" y="11377"/>
                    <a:pt x="19506" y="10890"/>
                  </a:cubicBezTo>
                  <a:cubicBezTo>
                    <a:pt x="21127" y="10268"/>
                    <a:pt x="22673" y="9437"/>
                    <a:pt x="24155" y="8540"/>
                  </a:cubicBezTo>
                  <a:cubicBezTo>
                    <a:pt x="25996" y="7427"/>
                    <a:pt x="30687" y="4636"/>
                    <a:pt x="29245" y="1852"/>
                  </a:cubicBezTo>
                  <a:cubicBezTo>
                    <a:pt x="28480" y="375"/>
                    <a:pt x="26764" y="0"/>
                    <a:pt x="250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03;p37">
              <a:extLst>
                <a:ext uri="{FF2B5EF4-FFF2-40B4-BE49-F238E27FC236}">
                  <a16:creationId xmlns:a16="http://schemas.microsoft.com/office/drawing/2014/main" id="{4F3008DA-8A80-42F8-8651-3C29D832A5B3}"/>
                </a:ext>
              </a:extLst>
            </p:cNvPr>
            <p:cNvSpPr/>
            <p:nvPr/>
          </p:nvSpPr>
          <p:spPr>
            <a:xfrm>
              <a:off x="1434575" y="3834675"/>
              <a:ext cx="161650" cy="68600"/>
            </a:xfrm>
            <a:custGeom>
              <a:avLst/>
              <a:gdLst/>
              <a:ahLst/>
              <a:cxnLst/>
              <a:rect l="l" t="t" r="r" b="b"/>
              <a:pathLst>
                <a:path w="6466" h="2744" extrusionOk="0">
                  <a:moveTo>
                    <a:pt x="128" y="1"/>
                  </a:moveTo>
                  <a:cubicBezTo>
                    <a:pt x="1" y="1"/>
                    <a:pt x="3" y="200"/>
                    <a:pt x="134" y="216"/>
                  </a:cubicBezTo>
                  <a:cubicBezTo>
                    <a:pt x="2490" y="519"/>
                    <a:pt x="4284" y="1560"/>
                    <a:pt x="6292" y="2731"/>
                  </a:cubicBezTo>
                  <a:cubicBezTo>
                    <a:pt x="6306" y="2740"/>
                    <a:pt x="6322" y="2743"/>
                    <a:pt x="6337" y="2743"/>
                  </a:cubicBezTo>
                  <a:cubicBezTo>
                    <a:pt x="6408" y="2743"/>
                    <a:pt x="6466" y="2654"/>
                    <a:pt x="6404" y="2592"/>
                  </a:cubicBezTo>
                  <a:cubicBezTo>
                    <a:pt x="4774" y="963"/>
                    <a:pt x="2384" y="212"/>
                    <a:pt x="140" y="1"/>
                  </a:cubicBezTo>
                  <a:cubicBezTo>
                    <a:pt x="136" y="1"/>
                    <a:pt x="132" y="1"/>
                    <a:pt x="128" y="1"/>
                  </a:cubicBezTo>
                  <a:close/>
                </a:path>
              </a:pathLst>
            </a:custGeom>
            <a:solidFill>
              <a:srgbClr val="F5B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04;p37">
              <a:extLst>
                <a:ext uri="{FF2B5EF4-FFF2-40B4-BE49-F238E27FC236}">
                  <a16:creationId xmlns:a16="http://schemas.microsoft.com/office/drawing/2014/main" id="{9E9A0283-64C6-4992-A450-3A1445893DEF}"/>
                </a:ext>
              </a:extLst>
            </p:cNvPr>
            <p:cNvSpPr/>
            <p:nvPr/>
          </p:nvSpPr>
          <p:spPr>
            <a:xfrm>
              <a:off x="1785550" y="3824150"/>
              <a:ext cx="221275" cy="105450"/>
            </a:xfrm>
            <a:custGeom>
              <a:avLst/>
              <a:gdLst/>
              <a:ahLst/>
              <a:cxnLst/>
              <a:rect l="l" t="t" r="r" b="b"/>
              <a:pathLst>
                <a:path w="8851" h="4218" extrusionOk="0">
                  <a:moveTo>
                    <a:pt x="8474" y="0"/>
                  </a:moveTo>
                  <a:cubicBezTo>
                    <a:pt x="5415" y="0"/>
                    <a:pt x="2326" y="1996"/>
                    <a:pt x="110" y="3973"/>
                  </a:cubicBezTo>
                  <a:cubicBezTo>
                    <a:pt x="1" y="4072"/>
                    <a:pt x="98" y="4217"/>
                    <a:pt x="215" y="4217"/>
                  </a:cubicBezTo>
                  <a:cubicBezTo>
                    <a:pt x="246" y="4217"/>
                    <a:pt x="279" y="4207"/>
                    <a:pt x="310" y="4182"/>
                  </a:cubicBezTo>
                  <a:cubicBezTo>
                    <a:pt x="1511" y="3209"/>
                    <a:pt x="2840" y="2473"/>
                    <a:pt x="4180" y="1717"/>
                  </a:cubicBezTo>
                  <a:cubicBezTo>
                    <a:pt x="5541" y="953"/>
                    <a:pt x="7145" y="274"/>
                    <a:pt x="8726" y="189"/>
                  </a:cubicBezTo>
                  <a:cubicBezTo>
                    <a:pt x="8843" y="183"/>
                    <a:pt x="8851" y="9"/>
                    <a:pt x="8730" y="5"/>
                  </a:cubicBezTo>
                  <a:cubicBezTo>
                    <a:pt x="8645" y="2"/>
                    <a:pt x="8560" y="0"/>
                    <a:pt x="8474" y="0"/>
                  </a:cubicBezTo>
                  <a:close/>
                </a:path>
              </a:pathLst>
            </a:custGeom>
            <a:solidFill>
              <a:srgbClr val="F5B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05;p37">
              <a:extLst>
                <a:ext uri="{FF2B5EF4-FFF2-40B4-BE49-F238E27FC236}">
                  <a16:creationId xmlns:a16="http://schemas.microsoft.com/office/drawing/2014/main" id="{C7572DB2-8CC7-4F73-B44F-9B3EFAAC7367}"/>
                </a:ext>
              </a:extLst>
            </p:cNvPr>
            <p:cNvSpPr/>
            <p:nvPr/>
          </p:nvSpPr>
          <p:spPr>
            <a:xfrm>
              <a:off x="1548750" y="3012275"/>
              <a:ext cx="401625" cy="351850"/>
            </a:xfrm>
            <a:custGeom>
              <a:avLst/>
              <a:gdLst/>
              <a:ahLst/>
              <a:cxnLst/>
              <a:rect l="l" t="t" r="r" b="b"/>
              <a:pathLst>
                <a:path w="16065" h="14074" extrusionOk="0">
                  <a:moveTo>
                    <a:pt x="7740" y="1"/>
                  </a:moveTo>
                  <a:cubicBezTo>
                    <a:pt x="6000" y="1"/>
                    <a:pt x="4134" y="1421"/>
                    <a:pt x="2999" y="2514"/>
                  </a:cubicBezTo>
                  <a:cubicBezTo>
                    <a:pt x="0" y="5401"/>
                    <a:pt x="180" y="9821"/>
                    <a:pt x="3198" y="12464"/>
                  </a:cubicBezTo>
                  <a:cubicBezTo>
                    <a:pt x="3491" y="13127"/>
                    <a:pt x="4027" y="13611"/>
                    <a:pt x="5062" y="13752"/>
                  </a:cubicBezTo>
                  <a:cubicBezTo>
                    <a:pt x="6271" y="13918"/>
                    <a:pt x="7448" y="14073"/>
                    <a:pt x="8607" y="14073"/>
                  </a:cubicBezTo>
                  <a:cubicBezTo>
                    <a:pt x="9861" y="14073"/>
                    <a:pt x="11095" y="13891"/>
                    <a:pt x="12329" y="13342"/>
                  </a:cubicBezTo>
                  <a:cubicBezTo>
                    <a:pt x="13897" y="12645"/>
                    <a:pt x="15763" y="11182"/>
                    <a:pt x="15903" y="9318"/>
                  </a:cubicBezTo>
                  <a:cubicBezTo>
                    <a:pt x="16065" y="7144"/>
                    <a:pt x="14826" y="5766"/>
                    <a:pt x="13040" y="4787"/>
                  </a:cubicBezTo>
                  <a:cubicBezTo>
                    <a:pt x="11023" y="3682"/>
                    <a:pt x="10620" y="457"/>
                    <a:pt x="8252" y="44"/>
                  </a:cubicBezTo>
                  <a:cubicBezTo>
                    <a:pt x="8083" y="15"/>
                    <a:pt x="7912" y="1"/>
                    <a:pt x="7740" y="1"/>
                  </a:cubicBezTo>
                  <a:close/>
                </a:path>
              </a:pathLst>
            </a:custGeom>
            <a:solidFill>
              <a:srgbClr val="2A2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06;p37">
              <a:extLst>
                <a:ext uri="{FF2B5EF4-FFF2-40B4-BE49-F238E27FC236}">
                  <a16:creationId xmlns:a16="http://schemas.microsoft.com/office/drawing/2014/main" id="{7CAC31BB-2780-4F5A-BE26-D1EDB2CB7E1A}"/>
                </a:ext>
              </a:extLst>
            </p:cNvPr>
            <p:cNvSpPr/>
            <p:nvPr/>
          </p:nvSpPr>
          <p:spPr>
            <a:xfrm>
              <a:off x="1566825" y="3421150"/>
              <a:ext cx="304350" cy="463850"/>
            </a:xfrm>
            <a:custGeom>
              <a:avLst/>
              <a:gdLst/>
              <a:ahLst/>
              <a:cxnLst/>
              <a:rect l="l" t="t" r="r" b="b"/>
              <a:pathLst>
                <a:path w="12174" h="18554" extrusionOk="0">
                  <a:moveTo>
                    <a:pt x="6765" y="0"/>
                  </a:moveTo>
                  <a:cubicBezTo>
                    <a:pt x="6287" y="0"/>
                    <a:pt x="5807" y="57"/>
                    <a:pt x="5338" y="171"/>
                  </a:cubicBezTo>
                  <a:cubicBezTo>
                    <a:pt x="3773" y="553"/>
                    <a:pt x="1781" y="761"/>
                    <a:pt x="862" y="2276"/>
                  </a:cubicBezTo>
                  <a:cubicBezTo>
                    <a:pt x="420" y="3003"/>
                    <a:pt x="364" y="3990"/>
                    <a:pt x="256" y="4811"/>
                  </a:cubicBezTo>
                  <a:cubicBezTo>
                    <a:pt x="1" y="6762"/>
                    <a:pt x="606" y="11652"/>
                    <a:pt x="536" y="13618"/>
                  </a:cubicBezTo>
                  <a:cubicBezTo>
                    <a:pt x="471" y="15393"/>
                    <a:pt x="397" y="15452"/>
                    <a:pt x="1674" y="16937"/>
                  </a:cubicBezTo>
                  <a:cubicBezTo>
                    <a:pt x="2866" y="18320"/>
                    <a:pt x="4715" y="18554"/>
                    <a:pt x="6477" y="18554"/>
                  </a:cubicBezTo>
                  <a:cubicBezTo>
                    <a:pt x="6732" y="18554"/>
                    <a:pt x="6986" y="18549"/>
                    <a:pt x="7235" y="18542"/>
                  </a:cubicBezTo>
                  <a:cubicBezTo>
                    <a:pt x="8980" y="18494"/>
                    <a:pt x="10287" y="17498"/>
                    <a:pt x="10754" y="16102"/>
                  </a:cubicBezTo>
                  <a:cubicBezTo>
                    <a:pt x="11686" y="13321"/>
                    <a:pt x="11668" y="10043"/>
                    <a:pt x="11955" y="7127"/>
                  </a:cubicBezTo>
                  <a:cubicBezTo>
                    <a:pt x="12165" y="4993"/>
                    <a:pt x="12173" y="2756"/>
                    <a:pt x="10413" y="1291"/>
                  </a:cubicBezTo>
                  <a:cubicBezTo>
                    <a:pt x="9383" y="432"/>
                    <a:pt x="8081" y="0"/>
                    <a:pt x="67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07;p37">
              <a:extLst>
                <a:ext uri="{FF2B5EF4-FFF2-40B4-BE49-F238E27FC236}">
                  <a16:creationId xmlns:a16="http://schemas.microsoft.com/office/drawing/2014/main" id="{F67D2A02-7B26-4322-9F93-5CAE439F5754}"/>
                </a:ext>
              </a:extLst>
            </p:cNvPr>
            <p:cNvSpPr/>
            <p:nvPr/>
          </p:nvSpPr>
          <p:spPr>
            <a:xfrm>
              <a:off x="1670325" y="3336350"/>
              <a:ext cx="100775" cy="155650"/>
            </a:xfrm>
            <a:custGeom>
              <a:avLst/>
              <a:gdLst/>
              <a:ahLst/>
              <a:cxnLst/>
              <a:rect l="l" t="t" r="r" b="b"/>
              <a:pathLst>
                <a:path w="4031" h="6226" extrusionOk="0">
                  <a:moveTo>
                    <a:pt x="2022" y="0"/>
                  </a:moveTo>
                  <a:cubicBezTo>
                    <a:pt x="1528" y="0"/>
                    <a:pt x="1036" y="328"/>
                    <a:pt x="779" y="738"/>
                  </a:cubicBezTo>
                  <a:cubicBezTo>
                    <a:pt x="392" y="1350"/>
                    <a:pt x="524" y="2088"/>
                    <a:pt x="542" y="2769"/>
                  </a:cubicBezTo>
                  <a:cubicBezTo>
                    <a:pt x="562" y="3528"/>
                    <a:pt x="1" y="5984"/>
                    <a:pt x="2338" y="6222"/>
                  </a:cubicBezTo>
                  <a:cubicBezTo>
                    <a:pt x="2361" y="6224"/>
                    <a:pt x="2384" y="6225"/>
                    <a:pt x="2408" y="6225"/>
                  </a:cubicBezTo>
                  <a:cubicBezTo>
                    <a:pt x="3051" y="6225"/>
                    <a:pt x="3629" y="5339"/>
                    <a:pt x="3754" y="4654"/>
                  </a:cubicBezTo>
                  <a:cubicBezTo>
                    <a:pt x="4031" y="3146"/>
                    <a:pt x="3869" y="890"/>
                    <a:pt x="2539" y="135"/>
                  </a:cubicBezTo>
                  <a:cubicBezTo>
                    <a:pt x="2373" y="41"/>
                    <a:pt x="2197" y="0"/>
                    <a:pt x="20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08;p37">
              <a:extLst>
                <a:ext uri="{FF2B5EF4-FFF2-40B4-BE49-F238E27FC236}">
                  <a16:creationId xmlns:a16="http://schemas.microsoft.com/office/drawing/2014/main" id="{59C060E3-47EF-46B8-B7AB-0A625B9CB974}"/>
                </a:ext>
              </a:extLst>
            </p:cNvPr>
            <p:cNvSpPr/>
            <p:nvPr/>
          </p:nvSpPr>
          <p:spPr>
            <a:xfrm>
              <a:off x="1615750" y="3149650"/>
              <a:ext cx="242150" cy="240725"/>
            </a:xfrm>
            <a:custGeom>
              <a:avLst/>
              <a:gdLst/>
              <a:ahLst/>
              <a:cxnLst/>
              <a:rect l="l" t="t" r="r" b="b"/>
              <a:pathLst>
                <a:path w="9686" h="9629" extrusionOk="0">
                  <a:moveTo>
                    <a:pt x="1740" y="1"/>
                  </a:moveTo>
                  <a:cubicBezTo>
                    <a:pt x="184" y="1821"/>
                    <a:pt x="0" y="4815"/>
                    <a:pt x="761" y="6966"/>
                  </a:cubicBezTo>
                  <a:cubicBezTo>
                    <a:pt x="1339" y="8598"/>
                    <a:pt x="2761" y="9628"/>
                    <a:pt x="4269" y="9628"/>
                  </a:cubicBezTo>
                  <a:cubicBezTo>
                    <a:pt x="4914" y="9628"/>
                    <a:pt x="5574" y="9440"/>
                    <a:pt x="6191" y="9030"/>
                  </a:cubicBezTo>
                  <a:cubicBezTo>
                    <a:pt x="7020" y="8480"/>
                    <a:pt x="7448" y="7524"/>
                    <a:pt x="7734" y="6545"/>
                  </a:cubicBezTo>
                  <a:cubicBezTo>
                    <a:pt x="7859" y="6659"/>
                    <a:pt x="8012" y="6712"/>
                    <a:pt x="8177" y="6712"/>
                  </a:cubicBezTo>
                  <a:cubicBezTo>
                    <a:pt x="8721" y="6712"/>
                    <a:pt x="9387" y="6134"/>
                    <a:pt x="9548" y="5274"/>
                  </a:cubicBezTo>
                  <a:cubicBezTo>
                    <a:pt x="9685" y="4537"/>
                    <a:pt x="9308" y="3879"/>
                    <a:pt x="8791" y="3879"/>
                  </a:cubicBezTo>
                  <a:cubicBezTo>
                    <a:pt x="8749" y="3879"/>
                    <a:pt x="8705" y="3884"/>
                    <a:pt x="8660" y="3893"/>
                  </a:cubicBezTo>
                  <a:cubicBezTo>
                    <a:pt x="8391" y="3950"/>
                    <a:pt x="8164" y="4188"/>
                    <a:pt x="7977" y="4487"/>
                  </a:cubicBezTo>
                  <a:cubicBezTo>
                    <a:pt x="5936" y="3879"/>
                    <a:pt x="3972" y="356"/>
                    <a:pt x="17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09;p37">
              <a:extLst>
                <a:ext uri="{FF2B5EF4-FFF2-40B4-BE49-F238E27FC236}">
                  <a16:creationId xmlns:a16="http://schemas.microsoft.com/office/drawing/2014/main" id="{DD61931F-9B89-49B6-8488-BA78511AAB35}"/>
                </a:ext>
              </a:extLst>
            </p:cNvPr>
            <p:cNvSpPr/>
            <p:nvPr/>
          </p:nvSpPr>
          <p:spPr>
            <a:xfrm>
              <a:off x="1446225" y="3451800"/>
              <a:ext cx="198425" cy="289275"/>
            </a:xfrm>
            <a:custGeom>
              <a:avLst/>
              <a:gdLst/>
              <a:ahLst/>
              <a:cxnLst/>
              <a:rect l="l" t="t" r="r" b="b"/>
              <a:pathLst>
                <a:path w="7937" h="11571" extrusionOk="0">
                  <a:moveTo>
                    <a:pt x="6788" y="1"/>
                  </a:moveTo>
                  <a:cubicBezTo>
                    <a:pt x="5728" y="1"/>
                    <a:pt x="4494" y="1480"/>
                    <a:pt x="4007" y="2051"/>
                  </a:cubicBezTo>
                  <a:cubicBezTo>
                    <a:pt x="2668" y="3620"/>
                    <a:pt x="1475" y="5272"/>
                    <a:pt x="691" y="7196"/>
                  </a:cubicBezTo>
                  <a:cubicBezTo>
                    <a:pt x="302" y="8155"/>
                    <a:pt x="28" y="9198"/>
                    <a:pt x="11" y="10239"/>
                  </a:cubicBezTo>
                  <a:cubicBezTo>
                    <a:pt x="1" y="10822"/>
                    <a:pt x="435" y="11571"/>
                    <a:pt x="1099" y="11571"/>
                  </a:cubicBezTo>
                  <a:cubicBezTo>
                    <a:pt x="1153" y="11571"/>
                    <a:pt x="1208" y="11566"/>
                    <a:pt x="1265" y="11555"/>
                  </a:cubicBezTo>
                  <a:cubicBezTo>
                    <a:pt x="2326" y="11362"/>
                    <a:pt x="2983" y="10129"/>
                    <a:pt x="3500" y="9336"/>
                  </a:cubicBezTo>
                  <a:cubicBezTo>
                    <a:pt x="4559" y="7712"/>
                    <a:pt x="5897" y="6282"/>
                    <a:pt x="6758" y="4554"/>
                  </a:cubicBezTo>
                  <a:cubicBezTo>
                    <a:pt x="7194" y="3682"/>
                    <a:pt x="7936" y="1639"/>
                    <a:pt x="7217" y="588"/>
                  </a:cubicBezTo>
                  <a:cubicBezTo>
                    <a:pt x="7117" y="442"/>
                    <a:pt x="7519" y="274"/>
                    <a:pt x="7340" y="159"/>
                  </a:cubicBezTo>
                  <a:cubicBezTo>
                    <a:pt x="7165" y="49"/>
                    <a:pt x="6979" y="1"/>
                    <a:pt x="67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10;p37">
              <a:extLst>
                <a:ext uri="{FF2B5EF4-FFF2-40B4-BE49-F238E27FC236}">
                  <a16:creationId xmlns:a16="http://schemas.microsoft.com/office/drawing/2014/main" id="{33044CCD-232B-4EF1-9F94-9B2752CD1878}"/>
                </a:ext>
              </a:extLst>
            </p:cNvPr>
            <p:cNvSpPr/>
            <p:nvPr/>
          </p:nvSpPr>
          <p:spPr>
            <a:xfrm>
              <a:off x="1795725" y="3454425"/>
              <a:ext cx="187450" cy="296450"/>
            </a:xfrm>
            <a:custGeom>
              <a:avLst/>
              <a:gdLst/>
              <a:ahLst/>
              <a:cxnLst/>
              <a:rect l="l" t="t" r="r" b="b"/>
              <a:pathLst>
                <a:path w="7498" h="11858" extrusionOk="0">
                  <a:moveTo>
                    <a:pt x="1175" y="1"/>
                  </a:moveTo>
                  <a:cubicBezTo>
                    <a:pt x="1004" y="1"/>
                    <a:pt x="836" y="41"/>
                    <a:pt x="674" y="132"/>
                  </a:cubicBezTo>
                  <a:cubicBezTo>
                    <a:pt x="489" y="237"/>
                    <a:pt x="882" y="427"/>
                    <a:pt x="773" y="566"/>
                  </a:cubicBezTo>
                  <a:cubicBezTo>
                    <a:pt x="0" y="1578"/>
                    <a:pt x="634" y="3656"/>
                    <a:pt x="1022" y="4552"/>
                  </a:cubicBezTo>
                  <a:cubicBezTo>
                    <a:pt x="1792" y="6321"/>
                    <a:pt x="3051" y="7821"/>
                    <a:pt x="4024" y="9500"/>
                  </a:cubicBezTo>
                  <a:cubicBezTo>
                    <a:pt x="4497" y="10317"/>
                    <a:pt x="5088" y="11585"/>
                    <a:pt x="6136" y="11832"/>
                  </a:cubicBezTo>
                  <a:cubicBezTo>
                    <a:pt x="6209" y="11850"/>
                    <a:pt x="6280" y="11858"/>
                    <a:pt x="6349" y="11858"/>
                  </a:cubicBezTo>
                  <a:cubicBezTo>
                    <a:pt x="6987" y="11858"/>
                    <a:pt x="7439" y="11153"/>
                    <a:pt x="7460" y="10586"/>
                  </a:cubicBezTo>
                  <a:cubicBezTo>
                    <a:pt x="7497" y="9545"/>
                    <a:pt x="7279" y="8487"/>
                    <a:pt x="6941" y="7508"/>
                  </a:cubicBezTo>
                  <a:cubicBezTo>
                    <a:pt x="6260" y="5546"/>
                    <a:pt x="5156" y="3836"/>
                    <a:pt x="3902" y="2196"/>
                  </a:cubicBezTo>
                  <a:cubicBezTo>
                    <a:pt x="3436" y="1589"/>
                    <a:pt x="2249" y="1"/>
                    <a:pt x="1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711;p37">
              <a:extLst>
                <a:ext uri="{FF2B5EF4-FFF2-40B4-BE49-F238E27FC236}">
                  <a16:creationId xmlns:a16="http://schemas.microsoft.com/office/drawing/2014/main" id="{7EC42B30-E1E9-4623-91FC-65C04D3384B2}"/>
                </a:ext>
              </a:extLst>
            </p:cNvPr>
            <p:cNvSpPr/>
            <p:nvPr/>
          </p:nvSpPr>
          <p:spPr>
            <a:xfrm>
              <a:off x="1448850" y="3658150"/>
              <a:ext cx="165150" cy="88300"/>
            </a:xfrm>
            <a:custGeom>
              <a:avLst/>
              <a:gdLst/>
              <a:ahLst/>
              <a:cxnLst/>
              <a:rect l="l" t="t" r="r" b="b"/>
              <a:pathLst>
                <a:path w="6606" h="3532" extrusionOk="0">
                  <a:moveTo>
                    <a:pt x="4617" y="1"/>
                  </a:moveTo>
                  <a:cubicBezTo>
                    <a:pt x="4528" y="1"/>
                    <a:pt x="4459" y="11"/>
                    <a:pt x="4418" y="31"/>
                  </a:cubicBezTo>
                  <a:cubicBezTo>
                    <a:pt x="4226" y="124"/>
                    <a:pt x="3507" y="142"/>
                    <a:pt x="3004" y="142"/>
                  </a:cubicBezTo>
                  <a:cubicBezTo>
                    <a:pt x="2710" y="142"/>
                    <a:pt x="2490" y="136"/>
                    <a:pt x="2490" y="136"/>
                  </a:cubicBezTo>
                  <a:cubicBezTo>
                    <a:pt x="2490" y="136"/>
                    <a:pt x="0" y="2158"/>
                    <a:pt x="555" y="3102"/>
                  </a:cubicBezTo>
                  <a:cubicBezTo>
                    <a:pt x="728" y="3396"/>
                    <a:pt x="1300" y="3531"/>
                    <a:pt x="2018" y="3531"/>
                  </a:cubicBezTo>
                  <a:cubicBezTo>
                    <a:pt x="3605" y="3531"/>
                    <a:pt x="5908" y="2871"/>
                    <a:pt x="6217" y="1800"/>
                  </a:cubicBezTo>
                  <a:cubicBezTo>
                    <a:pt x="6606" y="452"/>
                    <a:pt x="5196" y="1"/>
                    <a:pt x="46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712;p37">
              <a:extLst>
                <a:ext uri="{FF2B5EF4-FFF2-40B4-BE49-F238E27FC236}">
                  <a16:creationId xmlns:a16="http://schemas.microsoft.com/office/drawing/2014/main" id="{E344CB44-7AF3-4444-BF09-3EADB9892167}"/>
                </a:ext>
              </a:extLst>
            </p:cNvPr>
            <p:cNvSpPr/>
            <p:nvPr/>
          </p:nvSpPr>
          <p:spPr>
            <a:xfrm>
              <a:off x="1803400" y="3654175"/>
              <a:ext cx="162400" cy="91775"/>
            </a:xfrm>
            <a:custGeom>
              <a:avLst/>
              <a:gdLst/>
              <a:ahLst/>
              <a:cxnLst/>
              <a:rect l="l" t="t" r="r" b="b"/>
              <a:pathLst>
                <a:path w="6496" h="3671" extrusionOk="0">
                  <a:moveTo>
                    <a:pt x="1931" y="0"/>
                  </a:moveTo>
                  <a:cubicBezTo>
                    <a:pt x="1316" y="0"/>
                    <a:pt x="1" y="398"/>
                    <a:pt x="307" y="1714"/>
                  </a:cubicBezTo>
                  <a:cubicBezTo>
                    <a:pt x="573" y="2862"/>
                    <a:pt x="3099" y="3671"/>
                    <a:pt x="4681" y="3671"/>
                  </a:cubicBezTo>
                  <a:cubicBezTo>
                    <a:pt x="5270" y="3671"/>
                    <a:pt x="5728" y="3559"/>
                    <a:pt x="5891" y="3312"/>
                  </a:cubicBezTo>
                  <a:cubicBezTo>
                    <a:pt x="6496" y="2401"/>
                    <a:pt x="4116" y="248"/>
                    <a:pt x="4116" y="248"/>
                  </a:cubicBezTo>
                  <a:cubicBezTo>
                    <a:pt x="4116" y="248"/>
                    <a:pt x="2492" y="205"/>
                    <a:pt x="2195" y="43"/>
                  </a:cubicBezTo>
                  <a:cubicBezTo>
                    <a:pt x="2146" y="16"/>
                    <a:pt x="2052" y="0"/>
                    <a:pt x="1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713;p37">
              <a:extLst>
                <a:ext uri="{FF2B5EF4-FFF2-40B4-BE49-F238E27FC236}">
                  <a16:creationId xmlns:a16="http://schemas.microsoft.com/office/drawing/2014/main" id="{DCC9E18B-0C43-4B91-8D2C-ADB9B8F5312A}"/>
                </a:ext>
              </a:extLst>
            </p:cNvPr>
            <p:cNvSpPr/>
            <p:nvPr/>
          </p:nvSpPr>
          <p:spPr>
            <a:xfrm>
              <a:off x="1559225" y="3627300"/>
              <a:ext cx="100300" cy="80450"/>
            </a:xfrm>
            <a:custGeom>
              <a:avLst/>
              <a:gdLst/>
              <a:ahLst/>
              <a:cxnLst/>
              <a:rect l="l" t="t" r="r" b="b"/>
              <a:pathLst>
                <a:path w="4012" h="3218" extrusionOk="0">
                  <a:moveTo>
                    <a:pt x="1144" y="1"/>
                  </a:moveTo>
                  <a:cubicBezTo>
                    <a:pt x="487" y="1"/>
                    <a:pt x="8" y="640"/>
                    <a:pt x="3" y="1265"/>
                  </a:cubicBezTo>
                  <a:cubicBezTo>
                    <a:pt x="0" y="2196"/>
                    <a:pt x="1115" y="2649"/>
                    <a:pt x="1802" y="3034"/>
                  </a:cubicBezTo>
                  <a:cubicBezTo>
                    <a:pt x="2018" y="3155"/>
                    <a:pt x="2288" y="3217"/>
                    <a:pt x="2561" y="3217"/>
                  </a:cubicBezTo>
                  <a:cubicBezTo>
                    <a:pt x="2982" y="3217"/>
                    <a:pt x="3408" y="3070"/>
                    <a:pt x="3652" y="2763"/>
                  </a:cubicBezTo>
                  <a:cubicBezTo>
                    <a:pt x="4012" y="2311"/>
                    <a:pt x="3828" y="1817"/>
                    <a:pt x="3495" y="1428"/>
                  </a:cubicBezTo>
                  <a:cubicBezTo>
                    <a:pt x="3355" y="1265"/>
                    <a:pt x="3192" y="1119"/>
                    <a:pt x="3014" y="995"/>
                  </a:cubicBezTo>
                  <a:lnTo>
                    <a:pt x="3014" y="995"/>
                  </a:lnTo>
                  <a:cubicBezTo>
                    <a:pt x="3039" y="1011"/>
                    <a:pt x="3065" y="1029"/>
                    <a:pt x="3089" y="1046"/>
                  </a:cubicBezTo>
                  <a:cubicBezTo>
                    <a:pt x="2492" y="595"/>
                    <a:pt x="2034" y="80"/>
                    <a:pt x="1245" y="6"/>
                  </a:cubicBezTo>
                  <a:cubicBezTo>
                    <a:pt x="1211" y="2"/>
                    <a:pt x="1178" y="1"/>
                    <a:pt x="1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714;p37">
              <a:extLst>
                <a:ext uri="{FF2B5EF4-FFF2-40B4-BE49-F238E27FC236}">
                  <a16:creationId xmlns:a16="http://schemas.microsoft.com/office/drawing/2014/main" id="{B5ADED5E-C8D9-458D-8859-DE7360059129}"/>
                </a:ext>
              </a:extLst>
            </p:cNvPr>
            <p:cNvSpPr/>
            <p:nvPr/>
          </p:nvSpPr>
          <p:spPr>
            <a:xfrm>
              <a:off x="1776350" y="3622525"/>
              <a:ext cx="105325" cy="79650"/>
            </a:xfrm>
            <a:custGeom>
              <a:avLst/>
              <a:gdLst/>
              <a:ahLst/>
              <a:cxnLst/>
              <a:rect l="l" t="t" r="r" b="b"/>
              <a:pathLst>
                <a:path w="4213" h="3186" extrusionOk="0">
                  <a:moveTo>
                    <a:pt x="3086" y="1"/>
                  </a:moveTo>
                  <a:cubicBezTo>
                    <a:pt x="2960" y="1"/>
                    <a:pt x="2831" y="17"/>
                    <a:pt x="2704" y="45"/>
                  </a:cubicBezTo>
                  <a:cubicBezTo>
                    <a:pt x="2492" y="95"/>
                    <a:pt x="2288" y="169"/>
                    <a:pt x="2094" y="269"/>
                  </a:cubicBezTo>
                  <a:cubicBezTo>
                    <a:pt x="2120" y="254"/>
                    <a:pt x="2148" y="240"/>
                    <a:pt x="2175" y="228"/>
                  </a:cubicBezTo>
                  <a:lnTo>
                    <a:pt x="2175" y="228"/>
                  </a:lnTo>
                  <a:cubicBezTo>
                    <a:pt x="1497" y="543"/>
                    <a:pt x="828" y="706"/>
                    <a:pt x="392" y="1367"/>
                  </a:cubicBezTo>
                  <a:cubicBezTo>
                    <a:pt x="0" y="1961"/>
                    <a:pt x="345" y="2744"/>
                    <a:pt x="924" y="3055"/>
                  </a:cubicBezTo>
                  <a:cubicBezTo>
                    <a:pt x="1095" y="3146"/>
                    <a:pt x="1272" y="3185"/>
                    <a:pt x="1449" y="3185"/>
                  </a:cubicBezTo>
                  <a:cubicBezTo>
                    <a:pt x="2120" y="3185"/>
                    <a:pt x="2806" y="2631"/>
                    <a:pt x="3328" y="2294"/>
                  </a:cubicBezTo>
                  <a:cubicBezTo>
                    <a:pt x="3857" y="1953"/>
                    <a:pt x="4213" y="1126"/>
                    <a:pt x="3956" y="532"/>
                  </a:cubicBezTo>
                  <a:cubicBezTo>
                    <a:pt x="3785" y="140"/>
                    <a:pt x="3451" y="1"/>
                    <a:pt x="3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715;p37">
              <a:extLst>
                <a:ext uri="{FF2B5EF4-FFF2-40B4-BE49-F238E27FC236}">
                  <a16:creationId xmlns:a16="http://schemas.microsoft.com/office/drawing/2014/main" id="{FC25C5EF-518D-4078-B1C2-A612EE75A4CB}"/>
                </a:ext>
              </a:extLst>
            </p:cNvPr>
            <p:cNvSpPr/>
            <p:nvPr/>
          </p:nvSpPr>
          <p:spPr>
            <a:xfrm>
              <a:off x="1523350" y="3521425"/>
              <a:ext cx="182975" cy="185500"/>
            </a:xfrm>
            <a:custGeom>
              <a:avLst/>
              <a:gdLst/>
              <a:ahLst/>
              <a:cxnLst/>
              <a:rect l="l" t="t" r="r" b="b"/>
              <a:pathLst>
                <a:path w="7319" h="7420" extrusionOk="0">
                  <a:moveTo>
                    <a:pt x="1750" y="1"/>
                  </a:moveTo>
                  <a:cubicBezTo>
                    <a:pt x="1481" y="1"/>
                    <a:pt x="1250" y="308"/>
                    <a:pt x="1491" y="559"/>
                  </a:cubicBezTo>
                  <a:cubicBezTo>
                    <a:pt x="2458" y="1565"/>
                    <a:pt x="3500" y="2507"/>
                    <a:pt x="4406" y="3566"/>
                  </a:cubicBezTo>
                  <a:cubicBezTo>
                    <a:pt x="4739" y="3955"/>
                    <a:pt x="4992" y="4386"/>
                    <a:pt x="5223" y="4831"/>
                  </a:cubicBezTo>
                  <a:cubicBezTo>
                    <a:pt x="4756" y="4233"/>
                    <a:pt x="4259" y="3661"/>
                    <a:pt x="3775" y="3144"/>
                  </a:cubicBezTo>
                  <a:cubicBezTo>
                    <a:pt x="2889" y="2196"/>
                    <a:pt x="1949" y="1211"/>
                    <a:pt x="664" y="860"/>
                  </a:cubicBezTo>
                  <a:cubicBezTo>
                    <a:pt x="630" y="851"/>
                    <a:pt x="596" y="846"/>
                    <a:pt x="564" y="846"/>
                  </a:cubicBezTo>
                  <a:cubicBezTo>
                    <a:pt x="218" y="846"/>
                    <a:pt x="1" y="1350"/>
                    <a:pt x="354" y="1541"/>
                  </a:cubicBezTo>
                  <a:cubicBezTo>
                    <a:pt x="1510" y="2164"/>
                    <a:pt x="2357" y="3158"/>
                    <a:pt x="3243" y="4097"/>
                  </a:cubicBezTo>
                  <a:cubicBezTo>
                    <a:pt x="4238" y="5150"/>
                    <a:pt x="4918" y="6528"/>
                    <a:pt x="6130" y="7361"/>
                  </a:cubicBezTo>
                  <a:cubicBezTo>
                    <a:pt x="6189" y="7402"/>
                    <a:pt x="6251" y="7420"/>
                    <a:pt x="6311" y="7420"/>
                  </a:cubicBezTo>
                  <a:cubicBezTo>
                    <a:pt x="6462" y="7420"/>
                    <a:pt x="6600" y="7306"/>
                    <a:pt x="6650" y="7160"/>
                  </a:cubicBezTo>
                  <a:cubicBezTo>
                    <a:pt x="6713" y="7180"/>
                    <a:pt x="6780" y="7190"/>
                    <a:pt x="6845" y="7190"/>
                  </a:cubicBezTo>
                  <a:cubicBezTo>
                    <a:pt x="7091" y="7190"/>
                    <a:pt x="7319" y="7048"/>
                    <a:pt x="7286" y="6738"/>
                  </a:cubicBezTo>
                  <a:cubicBezTo>
                    <a:pt x="7283" y="6700"/>
                    <a:pt x="7278" y="6661"/>
                    <a:pt x="7273" y="6622"/>
                  </a:cubicBezTo>
                  <a:cubicBezTo>
                    <a:pt x="7256" y="6457"/>
                    <a:pt x="7187" y="6338"/>
                    <a:pt x="7092" y="6259"/>
                  </a:cubicBezTo>
                  <a:cubicBezTo>
                    <a:pt x="6503" y="5244"/>
                    <a:pt x="6107" y="4142"/>
                    <a:pt x="5380" y="3201"/>
                  </a:cubicBezTo>
                  <a:cubicBezTo>
                    <a:pt x="4429" y="1971"/>
                    <a:pt x="3169" y="1078"/>
                    <a:pt x="1986" y="90"/>
                  </a:cubicBezTo>
                  <a:cubicBezTo>
                    <a:pt x="1911" y="27"/>
                    <a:pt x="1829" y="1"/>
                    <a:pt x="17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716;p37">
              <a:extLst>
                <a:ext uri="{FF2B5EF4-FFF2-40B4-BE49-F238E27FC236}">
                  <a16:creationId xmlns:a16="http://schemas.microsoft.com/office/drawing/2014/main" id="{7B408CB5-CDF5-43BA-B706-D8FFFD0A896A}"/>
                </a:ext>
              </a:extLst>
            </p:cNvPr>
            <p:cNvSpPr/>
            <p:nvPr/>
          </p:nvSpPr>
          <p:spPr>
            <a:xfrm>
              <a:off x="1702250" y="3518350"/>
              <a:ext cx="211475" cy="190050"/>
            </a:xfrm>
            <a:custGeom>
              <a:avLst/>
              <a:gdLst/>
              <a:ahLst/>
              <a:cxnLst/>
              <a:rect l="l" t="t" r="r" b="b"/>
              <a:pathLst>
                <a:path w="8459" h="7602" extrusionOk="0">
                  <a:moveTo>
                    <a:pt x="7687" y="1"/>
                  </a:moveTo>
                  <a:cubicBezTo>
                    <a:pt x="7601" y="1"/>
                    <a:pt x="7510" y="20"/>
                    <a:pt x="7417" y="61"/>
                  </a:cubicBezTo>
                  <a:cubicBezTo>
                    <a:pt x="5981" y="703"/>
                    <a:pt x="5018" y="2279"/>
                    <a:pt x="3855" y="3311"/>
                  </a:cubicBezTo>
                  <a:cubicBezTo>
                    <a:pt x="2587" y="4436"/>
                    <a:pt x="1586" y="5839"/>
                    <a:pt x="289" y="6942"/>
                  </a:cubicBezTo>
                  <a:cubicBezTo>
                    <a:pt x="0" y="7188"/>
                    <a:pt x="254" y="7601"/>
                    <a:pt x="568" y="7601"/>
                  </a:cubicBezTo>
                  <a:cubicBezTo>
                    <a:pt x="624" y="7601"/>
                    <a:pt x="682" y="7588"/>
                    <a:pt x="739" y="7559"/>
                  </a:cubicBezTo>
                  <a:cubicBezTo>
                    <a:pt x="1194" y="7319"/>
                    <a:pt x="1599" y="7038"/>
                    <a:pt x="1979" y="6731"/>
                  </a:cubicBezTo>
                  <a:cubicBezTo>
                    <a:pt x="2022" y="6728"/>
                    <a:pt x="2064" y="6713"/>
                    <a:pt x="2100" y="6686"/>
                  </a:cubicBezTo>
                  <a:cubicBezTo>
                    <a:pt x="3291" y="5828"/>
                    <a:pt x="4560" y="5075"/>
                    <a:pt x="5763" y="4229"/>
                  </a:cubicBezTo>
                  <a:cubicBezTo>
                    <a:pt x="6509" y="3705"/>
                    <a:pt x="8105" y="2878"/>
                    <a:pt x="7916" y="1806"/>
                  </a:cubicBezTo>
                  <a:cubicBezTo>
                    <a:pt x="7905" y="1739"/>
                    <a:pt x="7840" y="1704"/>
                    <a:pt x="7778" y="1696"/>
                  </a:cubicBezTo>
                  <a:cubicBezTo>
                    <a:pt x="7743" y="1692"/>
                    <a:pt x="7707" y="1689"/>
                    <a:pt x="7672" y="1689"/>
                  </a:cubicBezTo>
                  <a:cubicBezTo>
                    <a:pt x="7562" y="1689"/>
                    <a:pt x="7450" y="1709"/>
                    <a:pt x="7339" y="1741"/>
                  </a:cubicBezTo>
                  <a:cubicBezTo>
                    <a:pt x="7599" y="1495"/>
                    <a:pt x="7851" y="1243"/>
                    <a:pt x="8088" y="979"/>
                  </a:cubicBezTo>
                  <a:cubicBezTo>
                    <a:pt x="8459" y="562"/>
                    <a:pt x="8155" y="1"/>
                    <a:pt x="76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717;p37">
              <a:extLst>
                <a:ext uri="{FF2B5EF4-FFF2-40B4-BE49-F238E27FC236}">
                  <a16:creationId xmlns:a16="http://schemas.microsoft.com/office/drawing/2014/main" id="{35776814-3EBC-449B-9C0B-0881ADA1F4E7}"/>
                </a:ext>
              </a:extLst>
            </p:cNvPr>
            <p:cNvSpPr/>
            <p:nvPr/>
          </p:nvSpPr>
          <p:spPr>
            <a:xfrm>
              <a:off x="1489075" y="3550350"/>
              <a:ext cx="460225" cy="175000"/>
            </a:xfrm>
            <a:custGeom>
              <a:avLst/>
              <a:gdLst/>
              <a:ahLst/>
              <a:cxnLst/>
              <a:rect l="l" t="t" r="r" b="b"/>
              <a:pathLst>
                <a:path w="18409" h="7000" extrusionOk="0">
                  <a:moveTo>
                    <a:pt x="17826" y="0"/>
                  </a:moveTo>
                  <a:cubicBezTo>
                    <a:pt x="17751" y="0"/>
                    <a:pt x="17671" y="24"/>
                    <a:pt x="17589" y="79"/>
                  </a:cubicBezTo>
                  <a:cubicBezTo>
                    <a:pt x="15031" y="1791"/>
                    <a:pt x="12699" y="4479"/>
                    <a:pt x="9796" y="5580"/>
                  </a:cubicBezTo>
                  <a:cubicBezTo>
                    <a:pt x="9518" y="5685"/>
                    <a:pt x="9241" y="5733"/>
                    <a:pt x="8967" y="5733"/>
                  </a:cubicBezTo>
                  <a:cubicBezTo>
                    <a:pt x="7153" y="5733"/>
                    <a:pt x="5446" y="3659"/>
                    <a:pt x="4251" y="2607"/>
                  </a:cubicBezTo>
                  <a:cubicBezTo>
                    <a:pt x="3188" y="1670"/>
                    <a:pt x="1912" y="1028"/>
                    <a:pt x="626" y="466"/>
                  </a:cubicBezTo>
                  <a:cubicBezTo>
                    <a:pt x="574" y="443"/>
                    <a:pt x="525" y="432"/>
                    <a:pt x="479" y="432"/>
                  </a:cubicBezTo>
                  <a:cubicBezTo>
                    <a:pt x="151" y="432"/>
                    <a:pt x="0" y="963"/>
                    <a:pt x="306" y="1172"/>
                  </a:cubicBezTo>
                  <a:cubicBezTo>
                    <a:pt x="2214" y="2478"/>
                    <a:pt x="3881" y="3954"/>
                    <a:pt x="5618" y="5467"/>
                  </a:cubicBezTo>
                  <a:cubicBezTo>
                    <a:pt x="6691" y="6401"/>
                    <a:pt x="7869" y="6950"/>
                    <a:pt x="9291" y="6998"/>
                  </a:cubicBezTo>
                  <a:cubicBezTo>
                    <a:pt x="9318" y="6999"/>
                    <a:pt x="9345" y="6999"/>
                    <a:pt x="9372" y="6999"/>
                  </a:cubicBezTo>
                  <a:cubicBezTo>
                    <a:pt x="10634" y="6999"/>
                    <a:pt x="11796" y="6028"/>
                    <a:pt x="12732" y="5301"/>
                  </a:cubicBezTo>
                  <a:cubicBezTo>
                    <a:pt x="14561" y="3882"/>
                    <a:pt x="16565" y="2533"/>
                    <a:pt x="18132" y="821"/>
                  </a:cubicBezTo>
                  <a:cubicBezTo>
                    <a:pt x="18408" y="519"/>
                    <a:pt x="18176" y="0"/>
                    <a:pt x="178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718;p37">
              <a:extLst>
                <a:ext uri="{FF2B5EF4-FFF2-40B4-BE49-F238E27FC236}">
                  <a16:creationId xmlns:a16="http://schemas.microsoft.com/office/drawing/2014/main" id="{D5785A66-2519-4BEF-88D5-DA5100F556FF}"/>
                </a:ext>
              </a:extLst>
            </p:cNvPr>
            <p:cNvSpPr/>
            <p:nvPr/>
          </p:nvSpPr>
          <p:spPr>
            <a:xfrm>
              <a:off x="970675" y="2996075"/>
              <a:ext cx="355875" cy="275350"/>
            </a:xfrm>
            <a:custGeom>
              <a:avLst/>
              <a:gdLst/>
              <a:ahLst/>
              <a:cxnLst/>
              <a:rect l="l" t="t" r="r" b="b"/>
              <a:pathLst>
                <a:path w="14235" h="11014" extrusionOk="0">
                  <a:moveTo>
                    <a:pt x="6807" y="0"/>
                  </a:moveTo>
                  <a:cubicBezTo>
                    <a:pt x="6440" y="0"/>
                    <a:pt x="6076" y="71"/>
                    <a:pt x="5715" y="236"/>
                  </a:cubicBezTo>
                  <a:cubicBezTo>
                    <a:pt x="5698" y="244"/>
                    <a:pt x="5681" y="247"/>
                    <a:pt x="5664" y="255"/>
                  </a:cubicBezTo>
                  <a:cubicBezTo>
                    <a:pt x="5504" y="318"/>
                    <a:pt x="5348" y="389"/>
                    <a:pt x="5193" y="468"/>
                  </a:cubicBezTo>
                  <a:cubicBezTo>
                    <a:pt x="5063" y="450"/>
                    <a:pt x="4933" y="442"/>
                    <a:pt x="4802" y="442"/>
                  </a:cubicBezTo>
                  <a:cubicBezTo>
                    <a:pt x="3182" y="442"/>
                    <a:pt x="1565" y="1767"/>
                    <a:pt x="715" y="3612"/>
                  </a:cubicBezTo>
                  <a:cubicBezTo>
                    <a:pt x="0" y="5165"/>
                    <a:pt x="96" y="6649"/>
                    <a:pt x="760" y="8180"/>
                  </a:cubicBezTo>
                  <a:cubicBezTo>
                    <a:pt x="1163" y="9110"/>
                    <a:pt x="1966" y="10534"/>
                    <a:pt x="3015" y="10750"/>
                  </a:cubicBezTo>
                  <a:cubicBezTo>
                    <a:pt x="3113" y="10826"/>
                    <a:pt x="3208" y="10904"/>
                    <a:pt x="3316" y="10975"/>
                  </a:cubicBezTo>
                  <a:cubicBezTo>
                    <a:pt x="3356" y="11001"/>
                    <a:pt x="3395" y="11013"/>
                    <a:pt x="3431" y="11013"/>
                  </a:cubicBezTo>
                  <a:cubicBezTo>
                    <a:pt x="3566" y="11013"/>
                    <a:pt x="3662" y="10851"/>
                    <a:pt x="3619" y="10712"/>
                  </a:cubicBezTo>
                  <a:cubicBezTo>
                    <a:pt x="4853" y="10650"/>
                    <a:pt x="5688" y="9558"/>
                    <a:pt x="6480" y="8627"/>
                  </a:cubicBezTo>
                  <a:cubicBezTo>
                    <a:pt x="8053" y="6778"/>
                    <a:pt x="10445" y="6505"/>
                    <a:pt x="12252" y="5044"/>
                  </a:cubicBezTo>
                  <a:cubicBezTo>
                    <a:pt x="12763" y="4628"/>
                    <a:pt x="13991" y="3468"/>
                    <a:pt x="14234" y="2536"/>
                  </a:cubicBezTo>
                  <a:lnTo>
                    <a:pt x="14234" y="2536"/>
                  </a:lnTo>
                  <a:cubicBezTo>
                    <a:pt x="14005" y="2583"/>
                    <a:pt x="13767" y="2608"/>
                    <a:pt x="13522" y="2608"/>
                  </a:cubicBezTo>
                  <a:cubicBezTo>
                    <a:pt x="13005" y="2608"/>
                    <a:pt x="12454" y="2497"/>
                    <a:pt x="11873" y="2256"/>
                  </a:cubicBezTo>
                  <a:cubicBezTo>
                    <a:pt x="10346" y="1621"/>
                    <a:pt x="8561" y="0"/>
                    <a:pt x="6807" y="0"/>
                  </a:cubicBezTo>
                  <a:close/>
                </a:path>
              </a:pathLst>
            </a:custGeom>
            <a:solidFill>
              <a:srgbClr val="2A2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719;p37">
              <a:extLst>
                <a:ext uri="{FF2B5EF4-FFF2-40B4-BE49-F238E27FC236}">
                  <a16:creationId xmlns:a16="http://schemas.microsoft.com/office/drawing/2014/main" id="{9EE612D4-167A-449D-BE95-C6739CB96DAA}"/>
                </a:ext>
              </a:extLst>
            </p:cNvPr>
            <p:cNvSpPr/>
            <p:nvPr/>
          </p:nvSpPr>
          <p:spPr>
            <a:xfrm>
              <a:off x="1164950" y="3414875"/>
              <a:ext cx="361500" cy="376525"/>
            </a:xfrm>
            <a:custGeom>
              <a:avLst/>
              <a:gdLst/>
              <a:ahLst/>
              <a:cxnLst/>
              <a:rect l="l" t="t" r="r" b="b"/>
              <a:pathLst>
                <a:path w="14460" h="15061" extrusionOk="0">
                  <a:moveTo>
                    <a:pt x="2585" y="1"/>
                  </a:moveTo>
                  <a:cubicBezTo>
                    <a:pt x="2405" y="1"/>
                    <a:pt x="2223" y="25"/>
                    <a:pt x="2042" y="78"/>
                  </a:cubicBezTo>
                  <a:cubicBezTo>
                    <a:pt x="0" y="671"/>
                    <a:pt x="1383" y="4307"/>
                    <a:pt x="2484" y="5864"/>
                  </a:cubicBezTo>
                  <a:cubicBezTo>
                    <a:pt x="2940" y="7007"/>
                    <a:pt x="3427" y="8144"/>
                    <a:pt x="3970" y="9236"/>
                  </a:cubicBezTo>
                  <a:cubicBezTo>
                    <a:pt x="4957" y="11212"/>
                    <a:pt x="6304" y="13427"/>
                    <a:pt x="8370" y="14429"/>
                  </a:cubicBezTo>
                  <a:cubicBezTo>
                    <a:pt x="9050" y="14758"/>
                    <a:pt x="9999" y="15060"/>
                    <a:pt x="10892" y="15060"/>
                  </a:cubicBezTo>
                  <a:cubicBezTo>
                    <a:pt x="11545" y="15060"/>
                    <a:pt x="12168" y="14899"/>
                    <a:pt x="12632" y="14469"/>
                  </a:cubicBezTo>
                  <a:cubicBezTo>
                    <a:pt x="14460" y="12780"/>
                    <a:pt x="11724" y="11438"/>
                    <a:pt x="10742" y="10405"/>
                  </a:cubicBezTo>
                  <a:cubicBezTo>
                    <a:pt x="9585" y="9191"/>
                    <a:pt x="9018" y="7697"/>
                    <a:pt x="8336" y="6197"/>
                  </a:cubicBezTo>
                  <a:cubicBezTo>
                    <a:pt x="7822" y="5066"/>
                    <a:pt x="7196" y="4027"/>
                    <a:pt x="6477" y="3017"/>
                  </a:cubicBezTo>
                  <a:cubicBezTo>
                    <a:pt x="5703" y="1930"/>
                    <a:pt x="4190" y="1"/>
                    <a:pt x="25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720;p37">
              <a:extLst>
                <a:ext uri="{FF2B5EF4-FFF2-40B4-BE49-F238E27FC236}">
                  <a16:creationId xmlns:a16="http://schemas.microsoft.com/office/drawing/2014/main" id="{26827BA1-44DA-40EA-8205-0D33929FE7B1}"/>
                </a:ext>
              </a:extLst>
            </p:cNvPr>
            <p:cNvSpPr/>
            <p:nvPr/>
          </p:nvSpPr>
          <p:spPr>
            <a:xfrm>
              <a:off x="872475" y="3354475"/>
              <a:ext cx="431500" cy="665225"/>
            </a:xfrm>
            <a:custGeom>
              <a:avLst/>
              <a:gdLst/>
              <a:ahLst/>
              <a:cxnLst/>
              <a:rect l="l" t="t" r="r" b="b"/>
              <a:pathLst>
                <a:path w="17260" h="26609" extrusionOk="0">
                  <a:moveTo>
                    <a:pt x="9645" y="0"/>
                  </a:moveTo>
                  <a:cubicBezTo>
                    <a:pt x="9524" y="0"/>
                    <a:pt x="9406" y="6"/>
                    <a:pt x="9292" y="18"/>
                  </a:cubicBezTo>
                  <a:cubicBezTo>
                    <a:pt x="5048" y="641"/>
                    <a:pt x="4082" y="1020"/>
                    <a:pt x="3349" y="2231"/>
                  </a:cubicBezTo>
                  <a:cubicBezTo>
                    <a:pt x="1471" y="5322"/>
                    <a:pt x="925" y="10967"/>
                    <a:pt x="972" y="14437"/>
                  </a:cubicBezTo>
                  <a:cubicBezTo>
                    <a:pt x="1016" y="17845"/>
                    <a:pt x="0" y="20549"/>
                    <a:pt x="1646" y="23694"/>
                  </a:cubicBezTo>
                  <a:cubicBezTo>
                    <a:pt x="2747" y="25800"/>
                    <a:pt x="5521" y="26137"/>
                    <a:pt x="7598" y="26434"/>
                  </a:cubicBezTo>
                  <a:cubicBezTo>
                    <a:pt x="8274" y="26531"/>
                    <a:pt x="9033" y="26608"/>
                    <a:pt x="9788" y="26608"/>
                  </a:cubicBezTo>
                  <a:cubicBezTo>
                    <a:pt x="11843" y="26608"/>
                    <a:pt x="13871" y="26038"/>
                    <a:pt x="14124" y="23739"/>
                  </a:cubicBezTo>
                  <a:cubicBezTo>
                    <a:pt x="14588" y="19509"/>
                    <a:pt x="15130" y="16543"/>
                    <a:pt x="15465" y="12303"/>
                  </a:cubicBezTo>
                  <a:cubicBezTo>
                    <a:pt x="15731" y="8967"/>
                    <a:pt x="17259" y="6457"/>
                    <a:pt x="15610" y="3434"/>
                  </a:cubicBezTo>
                  <a:cubicBezTo>
                    <a:pt x="14608" y="1595"/>
                    <a:pt x="11664" y="0"/>
                    <a:pt x="96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721;p37">
              <a:extLst>
                <a:ext uri="{FF2B5EF4-FFF2-40B4-BE49-F238E27FC236}">
                  <a16:creationId xmlns:a16="http://schemas.microsoft.com/office/drawing/2014/main" id="{5B7E1574-DE42-4D2F-A896-7391C2678EA5}"/>
                </a:ext>
              </a:extLst>
            </p:cNvPr>
            <p:cNvSpPr/>
            <p:nvPr/>
          </p:nvSpPr>
          <p:spPr>
            <a:xfrm>
              <a:off x="1059875" y="3266475"/>
              <a:ext cx="118000" cy="140975"/>
            </a:xfrm>
            <a:custGeom>
              <a:avLst/>
              <a:gdLst/>
              <a:ahLst/>
              <a:cxnLst/>
              <a:rect l="l" t="t" r="r" b="b"/>
              <a:pathLst>
                <a:path w="4720" h="5639" extrusionOk="0">
                  <a:moveTo>
                    <a:pt x="2267" y="0"/>
                  </a:moveTo>
                  <a:cubicBezTo>
                    <a:pt x="1161" y="0"/>
                    <a:pt x="793" y="1858"/>
                    <a:pt x="616" y="2780"/>
                  </a:cubicBezTo>
                  <a:cubicBezTo>
                    <a:pt x="498" y="3392"/>
                    <a:pt x="0" y="4074"/>
                    <a:pt x="282" y="4713"/>
                  </a:cubicBezTo>
                  <a:cubicBezTo>
                    <a:pt x="565" y="5356"/>
                    <a:pt x="1421" y="5520"/>
                    <a:pt x="2040" y="5618"/>
                  </a:cubicBezTo>
                  <a:cubicBezTo>
                    <a:pt x="2130" y="5632"/>
                    <a:pt x="2215" y="5638"/>
                    <a:pt x="2298" y="5638"/>
                  </a:cubicBezTo>
                  <a:cubicBezTo>
                    <a:pt x="3026" y="5638"/>
                    <a:pt x="3470" y="5121"/>
                    <a:pt x="3681" y="4623"/>
                  </a:cubicBezTo>
                  <a:cubicBezTo>
                    <a:pt x="4239" y="3307"/>
                    <a:pt x="4720" y="1207"/>
                    <a:pt x="2972" y="216"/>
                  </a:cubicBezTo>
                  <a:cubicBezTo>
                    <a:pt x="2709" y="66"/>
                    <a:pt x="2475" y="0"/>
                    <a:pt x="2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722;p37">
              <a:extLst>
                <a:ext uri="{FF2B5EF4-FFF2-40B4-BE49-F238E27FC236}">
                  <a16:creationId xmlns:a16="http://schemas.microsoft.com/office/drawing/2014/main" id="{C275C2D4-2CFF-46F5-84AF-D89C0D7557CB}"/>
                </a:ext>
              </a:extLst>
            </p:cNvPr>
            <p:cNvSpPr/>
            <p:nvPr/>
          </p:nvSpPr>
          <p:spPr>
            <a:xfrm>
              <a:off x="1032675" y="3126500"/>
              <a:ext cx="211825" cy="218050"/>
            </a:xfrm>
            <a:custGeom>
              <a:avLst/>
              <a:gdLst/>
              <a:ahLst/>
              <a:cxnLst/>
              <a:rect l="l" t="t" r="r" b="b"/>
              <a:pathLst>
                <a:path w="8473" h="8722" extrusionOk="0">
                  <a:moveTo>
                    <a:pt x="7769" y="0"/>
                  </a:moveTo>
                  <a:cubicBezTo>
                    <a:pt x="7221" y="189"/>
                    <a:pt x="6652" y="306"/>
                    <a:pt x="6085" y="412"/>
                  </a:cubicBezTo>
                  <a:cubicBezTo>
                    <a:pt x="5833" y="458"/>
                    <a:pt x="5578" y="500"/>
                    <a:pt x="5327" y="557"/>
                  </a:cubicBezTo>
                  <a:cubicBezTo>
                    <a:pt x="4866" y="661"/>
                    <a:pt x="4422" y="838"/>
                    <a:pt x="3968" y="967"/>
                  </a:cubicBezTo>
                  <a:cubicBezTo>
                    <a:pt x="3491" y="1104"/>
                    <a:pt x="2981" y="1238"/>
                    <a:pt x="2477" y="1238"/>
                  </a:cubicBezTo>
                  <a:cubicBezTo>
                    <a:pt x="2420" y="1238"/>
                    <a:pt x="2364" y="1236"/>
                    <a:pt x="2307" y="1233"/>
                  </a:cubicBezTo>
                  <a:cubicBezTo>
                    <a:pt x="1982" y="1213"/>
                    <a:pt x="1673" y="1109"/>
                    <a:pt x="1359" y="1026"/>
                  </a:cubicBezTo>
                  <a:cubicBezTo>
                    <a:pt x="1182" y="979"/>
                    <a:pt x="987" y="933"/>
                    <a:pt x="796" y="933"/>
                  </a:cubicBezTo>
                  <a:cubicBezTo>
                    <a:pt x="735" y="933"/>
                    <a:pt x="674" y="937"/>
                    <a:pt x="615" y="948"/>
                  </a:cubicBezTo>
                  <a:cubicBezTo>
                    <a:pt x="496" y="1265"/>
                    <a:pt x="411" y="1593"/>
                    <a:pt x="361" y="1929"/>
                  </a:cubicBezTo>
                  <a:cubicBezTo>
                    <a:pt x="1" y="4473"/>
                    <a:pt x="1367" y="8090"/>
                    <a:pt x="4163" y="8639"/>
                  </a:cubicBezTo>
                  <a:cubicBezTo>
                    <a:pt x="4447" y="8695"/>
                    <a:pt x="4713" y="8722"/>
                    <a:pt x="4961" y="8722"/>
                  </a:cubicBezTo>
                  <a:cubicBezTo>
                    <a:pt x="7107" y="8722"/>
                    <a:pt x="7911" y="6727"/>
                    <a:pt x="8013" y="4675"/>
                  </a:cubicBezTo>
                  <a:cubicBezTo>
                    <a:pt x="8380" y="3062"/>
                    <a:pt x="8473" y="1330"/>
                    <a:pt x="7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723;p37">
              <a:extLst>
                <a:ext uri="{FF2B5EF4-FFF2-40B4-BE49-F238E27FC236}">
                  <a16:creationId xmlns:a16="http://schemas.microsoft.com/office/drawing/2014/main" id="{00DEC311-C3BA-469C-A6DE-1302F7AC953F}"/>
                </a:ext>
              </a:extLst>
            </p:cNvPr>
            <p:cNvSpPr/>
            <p:nvPr/>
          </p:nvSpPr>
          <p:spPr>
            <a:xfrm>
              <a:off x="1011350" y="3180400"/>
              <a:ext cx="49825" cy="70100"/>
            </a:xfrm>
            <a:custGeom>
              <a:avLst/>
              <a:gdLst/>
              <a:ahLst/>
              <a:cxnLst/>
              <a:rect l="l" t="t" r="r" b="b"/>
              <a:pathLst>
                <a:path w="1993" h="2804" extrusionOk="0">
                  <a:moveTo>
                    <a:pt x="653" y="1"/>
                  </a:moveTo>
                  <a:cubicBezTo>
                    <a:pt x="405" y="1"/>
                    <a:pt x="199" y="213"/>
                    <a:pt x="113" y="787"/>
                  </a:cubicBezTo>
                  <a:cubicBezTo>
                    <a:pt x="0" y="1528"/>
                    <a:pt x="602" y="2803"/>
                    <a:pt x="1309" y="2803"/>
                  </a:cubicBezTo>
                  <a:cubicBezTo>
                    <a:pt x="1532" y="2803"/>
                    <a:pt x="1767" y="2676"/>
                    <a:pt x="1992" y="2363"/>
                  </a:cubicBezTo>
                  <a:lnTo>
                    <a:pt x="1943" y="1197"/>
                  </a:lnTo>
                  <a:cubicBezTo>
                    <a:pt x="1687" y="695"/>
                    <a:pt x="1102" y="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724;p37">
              <a:extLst>
                <a:ext uri="{FF2B5EF4-FFF2-40B4-BE49-F238E27FC236}">
                  <a16:creationId xmlns:a16="http://schemas.microsoft.com/office/drawing/2014/main" id="{7E8F316D-0FE2-4B87-994F-5349A935A896}"/>
                </a:ext>
              </a:extLst>
            </p:cNvPr>
            <p:cNvSpPr/>
            <p:nvPr/>
          </p:nvSpPr>
          <p:spPr>
            <a:xfrm>
              <a:off x="1128375" y="3256625"/>
              <a:ext cx="90875" cy="39075"/>
            </a:xfrm>
            <a:custGeom>
              <a:avLst/>
              <a:gdLst/>
              <a:ahLst/>
              <a:cxnLst/>
              <a:rect l="l" t="t" r="r" b="b"/>
              <a:pathLst>
                <a:path w="3635" h="1563" extrusionOk="0">
                  <a:moveTo>
                    <a:pt x="3635" y="175"/>
                  </a:moveTo>
                  <a:cubicBezTo>
                    <a:pt x="3635" y="175"/>
                    <a:pt x="3635" y="175"/>
                    <a:pt x="3635" y="175"/>
                  </a:cubicBezTo>
                  <a:lnTo>
                    <a:pt x="3635" y="175"/>
                  </a:lnTo>
                  <a:cubicBezTo>
                    <a:pt x="3635" y="175"/>
                    <a:pt x="3635" y="175"/>
                    <a:pt x="3635" y="175"/>
                  </a:cubicBezTo>
                  <a:cubicBezTo>
                    <a:pt x="3635" y="175"/>
                    <a:pt x="3635" y="175"/>
                    <a:pt x="3635" y="175"/>
                  </a:cubicBezTo>
                  <a:close/>
                  <a:moveTo>
                    <a:pt x="0" y="1"/>
                  </a:moveTo>
                  <a:lnTo>
                    <a:pt x="0" y="1"/>
                  </a:lnTo>
                  <a:cubicBezTo>
                    <a:pt x="859" y="1177"/>
                    <a:pt x="1558" y="1562"/>
                    <a:pt x="2105" y="1562"/>
                  </a:cubicBezTo>
                  <a:cubicBezTo>
                    <a:pt x="3142" y="1562"/>
                    <a:pt x="3634" y="177"/>
                    <a:pt x="3635" y="175"/>
                  </a:cubicBezTo>
                  <a:lnTo>
                    <a:pt x="3635" y="175"/>
                  </a:lnTo>
                  <a:cubicBezTo>
                    <a:pt x="3493" y="258"/>
                    <a:pt x="3199" y="289"/>
                    <a:pt x="2837" y="289"/>
                  </a:cubicBezTo>
                  <a:cubicBezTo>
                    <a:pt x="1735" y="289"/>
                    <a:pt x="1"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725;p37">
              <a:extLst>
                <a:ext uri="{FF2B5EF4-FFF2-40B4-BE49-F238E27FC236}">
                  <a16:creationId xmlns:a16="http://schemas.microsoft.com/office/drawing/2014/main" id="{C46F56DD-2A2E-497F-A542-58ACBF962ED8}"/>
                </a:ext>
              </a:extLst>
            </p:cNvPr>
            <p:cNvSpPr/>
            <p:nvPr/>
          </p:nvSpPr>
          <p:spPr>
            <a:xfrm>
              <a:off x="1502150" y="4120575"/>
              <a:ext cx="164825" cy="194075"/>
            </a:xfrm>
            <a:custGeom>
              <a:avLst/>
              <a:gdLst/>
              <a:ahLst/>
              <a:cxnLst/>
              <a:rect l="l" t="t" r="r" b="b"/>
              <a:pathLst>
                <a:path w="6593" h="7763" extrusionOk="0">
                  <a:moveTo>
                    <a:pt x="1859" y="0"/>
                  </a:moveTo>
                  <a:cubicBezTo>
                    <a:pt x="1387" y="0"/>
                    <a:pt x="898" y="339"/>
                    <a:pt x="649" y="779"/>
                  </a:cubicBezTo>
                  <a:cubicBezTo>
                    <a:pt x="378" y="1251"/>
                    <a:pt x="196" y="1769"/>
                    <a:pt x="111" y="2307"/>
                  </a:cubicBezTo>
                  <a:cubicBezTo>
                    <a:pt x="1" y="3020"/>
                    <a:pt x="321" y="3668"/>
                    <a:pt x="267" y="4361"/>
                  </a:cubicBezTo>
                  <a:cubicBezTo>
                    <a:pt x="174" y="5584"/>
                    <a:pt x="261" y="6648"/>
                    <a:pt x="1631" y="7019"/>
                  </a:cubicBezTo>
                  <a:cubicBezTo>
                    <a:pt x="2716" y="7315"/>
                    <a:pt x="3901" y="7517"/>
                    <a:pt x="5011" y="7712"/>
                  </a:cubicBezTo>
                  <a:cubicBezTo>
                    <a:pt x="5138" y="7734"/>
                    <a:pt x="5358" y="7762"/>
                    <a:pt x="5589" y="7762"/>
                  </a:cubicBezTo>
                  <a:cubicBezTo>
                    <a:pt x="6069" y="7762"/>
                    <a:pt x="6593" y="7642"/>
                    <a:pt x="6412" y="7098"/>
                  </a:cubicBezTo>
                  <a:cubicBezTo>
                    <a:pt x="6023" y="5935"/>
                    <a:pt x="4598" y="5946"/>
                    <a:pt x="3725" y="5340"/>
                  </a:cubicBezTo>
                  <a:cubicBezTo>
                    <a:pt x="2747" y="4662"/>
                    <a:pt x="2976" y="3241"/>
                    <a:pt x="2888" y="2044"/>
                  </a:cubicBezTo>
                  <a:cubicBezTo>
                    <a:pt x="2959" y="1435"/>
                    <a:pt x="2937" y="801"/>
                    <a:pt x="2611" y="385"/>
                  </a:cubicBezTo>
                  <a:cubicBezTo>
                    <a:pt x="2399" y="113"/>
                    <a:pt x="2132" y="0"/>
                    <a:pt x="1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726;p37">
              <a:extLst>
                <a:ext uri="{FF2B5EF4-FFF2-40B4-BE49-F238E27FC236}">
                  <a16:creationId xmlns:a16="http://schemas.microsoft.com/office/drawing/2014/main" id="{74A6E957-CB2E-4265-838D-E470A943D990}"/>
                </a:ext>
              </a:extLst>
            </p:cNvPr>
            <p:cNvSpPr/>
            <p:nvPr/>
          </p:nvSpPr>
          <p:spPr>
            <a:xfrm>
              <a:off x="1120400" y="3715075"/>
              <a:ext cx="456700" cy="472350"/>
            </a:xfrm>
            <a:custGeom>
              <a:avLst/>
              <a:gdLst/>
              <a:ahLst/>
              <a:cxnLst/>
              <a:rect l="l" t="t" r="r" b="b"/>
              <a:pathLst>
                <a:path w="18268" h="18894" extrusionOk="0">
                  <a:moveTo>
                    <a:pt x="12415" y="1"/>
                  </a:moveTo>
                  <a:cubicBezTo>
                    <a:pt x="10623" y="1"/>
                    <a:pt x="9125" y="1206"/>
                    <a:pt x="7769" y="2343"/>
                  </a:cubicBezTo>
                  <a:cubicBezTo>
                    <a:pt x="6917" y="3059"/>
                    <a:pt x="6049" y="3752"/>
                    <a:pt x="5202" y="4470"/>
                  </a:cubicBezTo>
                  <a:cubicBezTo>
                    <a:pt x="4863" y="4756"/>
                    <a:pt x="4538" y="5108"/>
                    <a:pt x="4153" y="5331"/>
                  </a:cubicBezTo>
                  <a:cubicBezTo>
                    <a:pt x="3397" y="5769"/>
                    <a:pt x="2744" y="6142"/>
                    <a:pt x="2181" y="6653"/>
                  </a:cubicBezTo>
                  <a:cubicBezTo>
                    <a:pt x="1801" y="7000"/>
                    <a:pt x="1461" y="7410"/>
                    <a:pt x="1158" y="7948"/>
                  </a:cubicBezTo>
                  <a:cubicBezTo>
                    <a:pt x="1" y="10001"/>
                    <a:pt x="1" y="13334"/>
                    <a:pt x="2764" y="14001"/>
                  </a:cubicBezTo>
                  <a:cubicBezTo>
                    <a:pt x="3208" y="14108"/>
                    <a:pt x="3637" y="14158"/>
                    <a:pt x="4051" y="14158"/>
                  </a:cubicBezTo>
                  <a:cubicBezTo>
                    <a:pt x="7388" y="14158"/>
                    <a:pt x="9793" y="10925"/>
                    <a:pt x="11633" y="8334"/>
                  </a:cubicBezTo>
                  <a:cubicBezTo>
                    <a:pt x="12312" y="10725"/>
                    <a:pt x="13098" y="13076"/>
                    <a:pt x="13986" y="15400"/>
                  </a:cubicBezTo>
                  <a:cubicBezTo>
                    <a:pt x="14382" y="16439"/>
                    <a:pt x="14781" y="17483"/>
                    <a:pt x="15223" y="18507"/>
                  </a:cubicBezTo>
                  <a:cubicBezTo>
                    <a:pt x="15866" y="18720"/>
                    <a:pt x="16538" y="18893"/>
                    <a:pt x="17072" y="18893"/>
                  </a:cubicBezTo>
                  <a:cubicBezTo>
                    <a:pt x="17485" y="18893"/>
                    <a:pt x="17816" y="18789"/>
                    <a:pt x="17988" y="18518"/>
                  </a:cubicBezTo>
                  <a:cubicBezTo>
                    <a:pt x="18051" y="18417"/>
                    <a:pt x="18122" y="18320"/>
                    <a:pt x="18197" y="18227"/>
                  </a:cubicBezTo>
                  <a:cubicBezTo>
                    <a:pt x="18249" y="17752"/>
                    <a:pt x="18268" y="17274"/>
                    <a:pt x="18255" y="16797"/>
                  </a:cubicBezTo>
                  <a:cubicBezTo>
                    <a:pt x="18184" y="14483"/>
                    <a:pt x="18184" y="12171"/>
                    <a:pt x="17886" y="9872"/>
                  </a:cubicBezTo>
                  <a:cubicBezTo>
                    <a:pt x="17575" y="7475"/>
                    <a:pt x="17188" y="4903"/>
                    <a:pt x="16316" y="2636"/>
                  </a:cubicBezTo>
                  <a:cubicBezTo>
                    <a:pt x="15755" y="1174"/>
                    <a:pt x="14767" y="404"/>
                    <a:pt x="13245" y="87"/>
                  </a:cubicBezTo>
                  <a:cubicBezTo>
                    <a:pt x="12961" y="28"/>
                    <a:pt x="12685" y="1"/>
                    <a:pt x="12415" y="1"/>
                  </a:cubicBezTo>
                  <a:close/>
                </a:path>
              </a:pathLst>
            </a:custGeom>
            <a:solidFill>
              <a:srgbClr val="2A2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727;p37">
              <a:extLst>
                <a:ext uri="{FF2B5EF4-FFF2-40B4-BE49-F238E27FC236}">
                  <a16:creationId xmlns:a16="http://schemas.microsoft.com/office/drawing/2014/main" id="{D0234070-3E2C-4A75-A000-A73EBDE785E3}"/>
                </a:ext>
              </a:extLst>
            </p:cNvPr>
            <p:cNvSpPr/>
            <p:nvPr/>
          </p:nvSpPr>
          <p:spPr>
            <a:xfrm>
              <a:off x="1271375" y="4148400"/>
              <a:ext cx="164875" cy="194100"/>
            </a:xfrm>
            <a:custGeom>
              <a:avLst/>
              <a:gdLst/>
              <a:ahLst/>
              <a:cxnLst/>
              <a:rect l="l" t="t" r="r" b="b"/>
              <a:pathLst>
                <a:path w="6595" h="7764" extrusionOk="0">
                  <a:moveTo>
                    <a:pt x="1860" y="1"/>
                  </a:moveTo>
                  <a:cubicBezTo>
                    <a:pt x="1387" y="1"/>
                    <a:pt x="898" y="340"/>
                    <a:pt x="649" y="780"/>
                  </a:cubicBezTo>
                  <a:cubicBezTo>
                    <a:pt x="378" y="1253"/>
                    <a:pt x="196" y="1771"/>
                    <a:pt x="111" y="2309"/>
                  </a:cubicBezTo>
                  <a:cubicBezTo>
                    <a:pt x="1" y="3022"/>
                    <a:pt x="321" y="3667"/>
                    <a:pt x="268" y="4361"/>
                  </a:cubicBezTo>
                  <a:cubicBezTo>
                    <a:pt x="174" y="5584"/>
                    <a:pt x="262" y="6648"/>
                    <a:pt x="1632" y="7020"/>
                  </a:cubicBezTo>
                  <a:cubicBezTo>
                    <a:pt x="2716" y="7315"/>
                    <a:pt x="3901" y="7518"/>
                    <a:pt x="5011" y="7714"/>
                  </a:cubicBezTo>
                  <a:cubicBezTo>
                    <a:pt x="5138" y="7736"/>
                    <a:pt x="5358" y="7764"/>
                    <a:pt x="5589" y="7764"/>
                  </a:cubicBezTo>
                  <a:cubicBezTo>
                    <a:pt x="6069" y="7764"/>
                    <a:pt x="6595" y="7643"/>
                    <a:pt x="6414" y="7100"/>
                  </a:cubicBezTo>
                  <a:cubicBezTo>
                    <a:pt x="6024" y="5936"/>
                    <a:pt x="4600" y="5946"/>
                    <a:pt x="3725" y="5342"/>
                  </a:cubicBezTo>
                  <a:cubicBezTo>
                    <a:pt x="2747" y="4664"/>
                    <a:pt x="2976" y="3242"/>
                    <a:pt x="2888" y="2046"/>
                  </a:cubicBezTo>
                  <a:cubicBezTo>
                    <a:pt x="2959" y="1435"/>
                    <a:pt x="2938" y="803"/>
                    <a:pt x="2611" y="385"/>
                  </a:cubicBezTo>
                  <a:cubicBezTo>
                    <a:pt x="2399" y="114"/>
                    <a:pt x="2132" y="1"/>
                    <a:pt x="1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728;p37">
              <a:extLst>
                <a:ext uri="{FF2B5EF4-FFF2-40B4-BE49-F238E27FC236}">
                  <a16:creationId xmlns:a16="http://schemas.microsoft.com/office/drawing/2014/main" id="{B3F1D351-E07A-4587-8A01-4085B9E37590}"/>
                </a:ext>
              </a:extLst>
            </p:cNvPr>
            <p:cNvSpPr/>
            <p:nvPr/>
          </p:nvSpPr>
          <p:spPr>
            <a:xfrm>
              <a:off x="865950" y="3742925"/>
              <a:ext cx="480425" cy="472350"/>
            </a:xfrm>
            <a:custGeom>
              <a:avLst/>
              <a:gdLst/>
              <a:ahLst/>
              <a:cxnLst/>
              <a:rect l="l" t="t" r="r" b="b"/>
              <a:pathLst>
                <a:path w="19217" h="18894" extrusionOk="0">
                  <a:moveTo>
                    <a:pt x="13365" y="1"/>
                  </a:moveTo>
                  <a:cubicBezTo>
                    <a:pt x="11573" y="1"/>
                    <a:pt x="10074" y="1206"/>
                    <a:pt x="8716" y="2344"/>
                  </a:cubicBezTo>
                  <a:cubicBezTo>
                    <a:pt x="7865" y="3059"/>
                    <a:pt x="6996" y="3752"/>
                    <a:pt x="6150" y="4469"/>
                  </a:cubicBezTo>
                  <a:cubicBezTo>
                    <a:pt x="5812" y="4757"/>
                    <a:pt x="5488" y="5109"/>
                    <a:pt x="5102" y="5332"/>
                  </a:cubicBezTo>
                  <a:cubicBezTo>
                    <a:pt x="4958" y="5416"/>
                    <a:pt x="4736" y="5447"/>
                    <a:pt x="4468" y="5447"/>
                  </a:cubicBezTo>
                  <a:cubicBezTo>
                    <a:pt x="3649" y="5447"/>
                    <a:pt x="2405" y="5151"/>
                    <a:pt x="1684" y="5151"/>
                  </a:cubicBezTo>
                  <a:cubicBezTo>
                    <a:pt x="1406" y="5151"/>
                    <a:pt x="1206" y="5195"/>
                    <a:pt x="1138" y="5317"/>
                  </a:cubicBezTo>
                  <a:cubicBezTo>
                    <a:pt x="0" y="7333"/>
                    <a:pt x="3522" y="12839"/>
                    <a:pt x="6336" y="12839"/>
                  </a:cubicBezTo>
                  <a:cubicBezTo>
                    <a:pt x="6386" y="12839"/>
                    <a:pt x="6435" y="12838"/>
                    <a:pt x="6484" y="12834"/>
                  </a:cubicBezTo>
                  <a:cubicBezTo>
                    <a:pt x="13652" y="12328"/>
                    <a:pt x="10515" y="11247"/>
                    <a:pt x="12581" y="8334"/>
                  </a:cubicBezTo>
                  <a:lnTo>
                    <a:pt x="12581" y="8334"/>
                  </a:lnTo>
                  <a:cubicBezTo>
                    <a:pt x="13261" y="10722"/>
                    <a:pt x="14045" y="13077"/>
                    <a:pt x="14934" y="15401"/>
                  </a:cubicBezTo>
                  <a:cubicBezTo>
                    <a:pt x="15330" y="16440"/>
                    <a:pt x="15729" y="17484"/>
                    <a:pt x="16171" y="18506"/>
                  </a:cubicBezTo>
                  <a:cubicBezTo>
                    <a:pt x="16814" y="18719"/>
                    <a:pt x="17486" y="18894"/>
                    <a:pt x="18021" y="18894"/>
                  </a:cubicBezTo>
                  <a:cubicBezTo>
                    <a:pt x="18434" y="18894"/>
                    <a:pt x="18765" y="18789"/>
                    <a:pt x="18937" y="18517"/>
                  </a:cubicBezTo>
                  <a:cubicBezTo>
                    <a:pt x="19000" y="18417"/>
                    <a:pt x="19071" y="18319"/>
                    <a:pt x="19145" y="18227"/>
                  </a:cubicBezTo>
                  <a:cubicBezTo>
                    <a:pt x="19198" y="17752"/>
                    <a:pt x="19216" y="17274"/>
                    <a:pt x="19204" y="16796"/>
                  </a:cubicBezTo>
                  <a:cubicBezTo>
                    <a:pt x="19131" y="14483"/>
                    <a:pt x="19131" y="12171"/>
                    <a:pt x="18835" y="9873"/>
                  </a:cubicBezTo>
                  <a:cubicBezTo>
                    <a:pt x="18524" y="7476"/>
                    <a:pt x="18137" y="4904"/>
                    <a:pt x="17265" y="2635"/>
                  </a:cubicBezTo>
                  <a:cubicBezTo>
                    <a:pt x="16703" y="1175"/>
                    <a:pt x="15715" y="404"/>
                    <a:pt x="14194" y="87"/>
                  </a:cubicBezTo>
                  <a:cubicBezTo>
                    <a:pt x="13910" y="28"/>
                    <a:pt x="13634" y="1"/>
                    <a:pt x="13365" y="1"/>
                  </a:cubicBezTo>
                  <a:close/>
                </a:path>
              </a:pathLst>
            </a:custGeom>
            <a:solidFill>
              <a:srgbClr val="2A2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729;p37">
              <a:extLst>
                <a:ext uri="{FF2B5EF4-FFF2-40B4-BE49-F238E27FC236}">
                  <a16:creationId xmlns:a16="http://schemas.microsoft.com/office/drawing/2014/main" id="{BF3D1D08-877E-461A-A90A-D0B5F39548F6}"/>
                </a:ext>
              </a:extLst>
            </p:cNvPr>
            <p:cNvSpPr/>
            <p:nvPr/>
          </p:nvSpPr>
          <p:spPr>
            <a:xfrm>
              <a:off x="1486475" y="3788650"/>
              <a:ext cx="97250" cy="95150"/>
            </a:xfrm>
            <a:custGeom>
              <a:avLst/>
              <a:gdLst/>
              <a:ahLst/>
              <a:cxnLst/>
              <a:rect l="l" t="t" r="r" b="b"/>
              <a:pathLst>
                <a:path w="3890" h="3806" extrusionOk="0">
                  <a:moveTo>
                    <a:pt x="2383" y="0"/>
                  </a:moveTo>
                  <a:cubicBezTo>
                    <a:pt x="1906" y="0"/>
                    <a:pt x="1409" y="579"/>
                    <a:pt x="1116" y="899"/>
                  </a:cubicBezTo>
                  <a:cubicBezTo>
                    <a:pt x="751" y="1296"/>
                    <a:pt x="318" y="1790"/>
                    <a:pt x="207" y="2337"/>
                  </a:cubicBezTo>
                  <a:cubicBezTo>
                    <a:pt x="0" y="3359"/>
                    <a:pt x="980" y="3806"/>
                    <a:pt x="1893" y="3806"/>
                  </a:cubicBezTo>
                  <a:cubicBezTo>
                    <a:pt x="2203" y="3806"/>
                    <a:pt x="2505" y="3754"/>
                    <a:pt x="2751" y="3656"/>
                  </a:cubicBezTo>
                  <a:cubicBezTo>
                    <a:pt x="3889" y="3200"/>
                    <a:pt x="3773" y="1596"/>
                    <a:pt x="3124" y="687"/>
                  </a:cubicBezTo>
                  <a:cubicBezTo>
                    <a:pt x="3026" y="300"/>
                    <a:pt x="2814" y="14"/>
                    <a:pt x="2403" y="0"/>
                  </a:cubicBezTo>
                  <a:cubicBezTo>
                    <a:pt x="2396" y="0"/>
                    <a:pt x="2389" y="0"/>
                    <a:pt x="2383" y="0"/>
                  </a:cubicBezTo>
                  <a:close/>
                </a:path>
              </a:pathLst>
            </a:custGeom>
            <a:solidFill>
              <a:srgbClr val="FDC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730;p37">
              <a:extLst>
                <a:ext uri="{FF2B5EF4-FFF2-40B4-BE49-F238E27FC236}">
                  <a16:creationId xmlns:a16="http://schemas.microsoft.com/office/drawing/2014/main" id="{D0178FD8-7BFB-4C88-AFE7-BB6768F3C8E7}"/>
                </a:ext>
              </a:extLst>
            </p:cNvPr>
            <p:cNvSpPr/>
            <p:nvPr/>
          </p:nvSpPr>
          <p:spPr>
            <a:xfrm>
              <a:off x="1254100" y="3508200"/>
              <a:ext cx="62650" cy="141075"/>
            </a:xfrm>
            <a:custGeom>
              <a:avLst/>
              <a:gdLst/>
              <a:ahLst/>
              <a:cxnLst/>
              <a:rect l="l" t="t" r="r" b="b"/>
              <a:pathLst>
                <a:path w="2506" h="5643" extrusionOk="0">
                  <a:moveTo>
                    <a:pt x="438" y="1"/>
                  </a:moveTo>
                  <a:cubicBezTo>
                    <a:pt x="400" y="1"/>
                    <a:pt x="362" y="26"/>
                    <a:pt x="366" y="70"/>
                  </a:cubicBezTo>
                  <a:cubicBezTo>
                    <a:pt x="432" y="1027"/>
                    <a:pt x="559" y="1994"/>
                    <a:pt x="814" y="2922"/>
                  </a:cubicBezTo>
                  <a:cubicBezTo>
                    <a:pt x="822" y="2950"/>
                    <a:pt x="843" y="2971"/>
                    <a:pt x="873" y="2977"/>
                  </a:cubicBezTo>
                  <a:cubicBezTo>
                    <a:pt x="778" y="3245"/>
                    <a:pt x="676" y="3516"/>
                    <a:pt x="570" y="3799"/>
                  </a:cubicBezTo>
                  <a:cubicBezTo>
                    <a:pt x="344" y="4409"/>
                    <a:pt x="186" y="5005"/>
                    <a:pt x="499" y="5608"/>
                  </a:cubicBezTo>
                  <a:cubicBezTo>
                    <a:pt x="511" y="5632"/>
                    <a:pt x="534" y="5643"/>
                    <a:pt x="558" y="5643"/>
                  </a:cubicBezTo>
                  <a:cubicBezTo>
                    <a:pt x="602" y="5643"/>
                    <a:pt x="647" y="5607"/>
                    <a:pt x="630" y="5557"/>
                  </a:cubicBezTo>
                  <a:cubicBezTo>
                    <a:pt x="1" y="3761"/>
                    <a:pt x="2506" y="1886"/>
                    <a:pt x="1448" y="56"/>
                  </a:cubicBezTo>
                  <a:cubicBezTo>
                    <a:pt x="1431" y="26"/>
                    <a:pt x="1406" y="14"/>
                    <a:pt x="1381" y="14"/>
                  </a:cubicBezTo>
                  <a:cubicBezTo>
                    <a:pt x="1336" y="14"/>
                    <a:pt x="1291" y="57"/>
                    <a:pt x="1297" y="115"/>
                  </a:cubicBezTo>
                  <a:cubicBezTo>
                    <a:pt x="1409" y="1091"/>
                    <a:pt x="1235" y="1889"/>
                    <a:pt x="959" y="2718"/>
                  </a:cubicBezTo>
                  <a:cubicBezTo>
                    <a:pt x="817" y="1828"/>
                    <a:pt x="916" y="849"/>
                    <a:pt x="502" y="36"/>
                  </a:cubicBezTo>
                  <a:cubicBezTo>
                    <a:pt x="489" y="12"/>
                    <a:pt x="464" y="1"/>
                    <a:pt x="438" y="1"/>
                  </a:cubicBezTo>
                  <a:close/>
                </a:path>
              </a:pathLst>
            </a:custGeom>
            <a:solidFill>
              <a:srgbClr val="BF88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731;p37">
              <a:extLst>
                <a:ext uri="{FF2B5EF4-FFF2-40B4-BE49-F238E27FC236}">
                  <a16:creationId xmlns:a16="http://schemas.microsoft.com/office/drawing/2014/main" id="{AC1CCF63-D0A7-4585-A7E1-8999AB634E61}"/>
                </a:ext>
              </a:extLst>
            </p:cNvPr>
            <p:cNvSpPr/>
            <p:nvPr/>
          </p:nvSpPr>
          <p:spPr>
            <a:xfrm>
              <a:off x="1296900" y="3808050"/>
              <a:ext cx="48350" cy="199125"/>
            </a:xfrm>
            <a:custGeom>
              <a:avLst/>
              <a:gdLst/>
              <a:ahLst/>
              <a:cxnLst/>
              <a:rect l="l" t="t" r="r" b="b"/>
              <a:pathLst>
                <a:path w="1934" h="7965" extrusionOk="0">
                  <a:moveTo>
                    <a:pt x="147" y="0"/>
                  </a:moveTo>
                  <a:cubicBezTo>
                    <a:pt x="71" y="0"/>
                    <a:pt x="1" y="56"/>
                    <a:pt x="28" y="151"/>
                  </a:cubicBezTo>
                  <a:cubicBezTo>
                    <a:pt x="376" y="1349"/>
                    <a:pt x="1052" y="2410"/>
                    <a:pt x="1233" y="3674"/>
                  </a:cubicBezTo>
                  <a:cubicBezTo>
                    <a:pt x="1431" y="5062"/>
                    <a:pt x="1562" y="6468"/>
                    <a:pt x="1597" y="7871"/>
                  </a:cubicBezTo>
                  <a:cubicBezTo>
                    <a:pt x="1598" y="7932"/>
                    <a:pt x="1645" y="7964"/>
                    <a:pt x="1692" y="7964"/>
                  </a:cubicBezTo>
                  <a:cubicBezTo>
                    <a:pt x="1737" y="7964"/>
                    <a:pt x="1781" y="7935"/>
                    <a:pt x="1785" y="7875"/>
                  </a:cubicBezTo>
                  <a:cubicBezTo>
                    <a:pt x="1934" y="5342"/>
                    <a:pt x="1810" y="2201"/>
                    <a:pt x="263" y="58"/>
                  </a:cubicBezTo>
                  <a:cubicBezTo>
                    <a:pt x="235" y="18"/>
                    <a:pt x="190" y="0"/>
                    <a:pt x="147" y="0"/>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732;p37">
              <a:extLst>
                <a:ext uri="{FF2B5EF4-FFF2-40B4-BE49-F238E27FC236}">
                  <a16:creationId xmlns:a16="http://schemas.microsoft.com/office/drawing/2014/main" id="{38417E5A-B9C1-4CE4-A0CD-FF5EB4860373}"/>
                </a:ext>
              </a:extLst>
            </p:cNvPr>
            <p:cNvSpPr/>
            <p:nvPr/>
          </p:nvSpPr>
          <p:spPr>
            <a:xfrm>
              <a:off x="1097525" y="3826875"/>
              <a:ext cx="122525" cy="241125"/>
            </a:xfrm>
            <a:custGeom>
              <a:avLst/>
              <a:gdLst/>
              <a:ahLst/>
              <a:cxnLst/>
              <a:rect l="l" t="t" r="r" b="b"/>
              <a:pathLst>
                <a:path w="4901" h="9645" extrusionOk="0">
                  <a:moveTo>
                    <a:pt x="1878" y="0"/>
                  </a:moveTo>
                  <a:cubicBezTo>
                    <a:pt x="1796" y="0"/>
                    <a:pt x="1712" y="74"/>
                    <a:pt x="1732" y="173"/>
                  </a:cubicBezTo>
                  <a:cubicBezTo>
                    <a:pt x="1903" y="989"/>
                    <a:pt x="1994" y="1863"/>
                    <a:pt x="2131" y="2720"/>
                  </a:cubicBezTo>
                  <a:cubicBezTo>
                    <a:pt x="1785" y="2494"/>
                    <a:pt x="1485" y="2206"/>
                    <a:pt x="1182" y="1923"/>
                  </a:cubicBezTo>
                  <a:cubicBezTo>
                    <a:pt x="896" y="1657"/>
                    <a:pt x="588" y="1286"/>
                    <a:pt x="197" y="1189"/>
                  </a:cubicBezTo>
                  <a:cubicBezTo>
                    <a:pt x="187" y="1186"/>
                    <a:pt x="177" y="1185"/>
                    <a:pt x="168" y="1185"/>
                  </a:cubicBezTo>
                  <a:cubicBezTo>
                    <a:pt x="83" y="1185"/>
                    <a:pt x="1" y="1275"/>
                    <a:pt x="56" y="1359"/>
                  </a:cubicBezTo>
                  <a:cubicBezTo>
                    <a:pt x="313" y="1738"/>
                    <a:pt x="764" y="2056"/>
                    <a:pt x="1115" y="2350"/>
                  </a:cubicBezTo>
                  <a:cubicBezTo>
                    <a:pt x="1445" y="2628"/>
                    <a:pt x="1790" y="2854"/>
                    <a:pt x="2182" y="3024"/>
                  </a:cubicBezTo>
                  <a:cubicBezTo>
                    <a:pt x="2206" y="3156"/>
                    <a:pt x="2232" y="3289"/>
                    <a:pt x="2260" y="3420"/>
                  </a:cubicBezTo>
                  <a:cubicBezTo>
                    <a:pt x="2048" y="4945"/>
                    <a:pt x="1372" y="6272"/>
                    <a:pt x="921" y="7739"/>
                  </a:cubicBezTo>
                  <a:cubicBezTo>
                    <a:pt x="903" y="7798"/>
                    <a:pt x="950" y="7840"/>
                    <a:pt x="999" y="7840"/>
                  </a:cubicBezTo>
                  <a:cubicBezTo>
                    <a:pt x="1024" y="7840"/>
                    <a:pt x="1049" y="7829"/>
                    <a:pt x="1066" y="7804"/>
                  </a:cubicBezTo>
                  <a:cubicBezTo>
                    <a:pt x="1810" y="6709"/>
                    <a:pt x="2244" y="5372"/>
                    <a:pt x="2408" y="4042"/>
                  </a:cubicBezTo>
                  <a:cubicBezTo>
                    <a:pt x="2479" y="4303"/>
                    <a:pt x="2564" y="4560"/>
                    <a:pt x="2665" y="4812"/>
                  </a:cubicBezTo>
                  <a:cubicBezTo>
                    <a:pt x="3313" y="6406"/>
                    <a:pt x="4185" y="7903"/>
                    <a:pt x="4666" y="9564"/>
                  </a:cubicBezTo>
                  <a:cubicBezTo>
                    <a:pt x="4682" y="9620"/>
                    <a:pt x="4727" y="9645"/>
                    <a:pt x="4771" y="9645"/>
                  </a:cubicBezTo>
                  <a:cubicBezTo>
                    <a:pt x="4836" y="9645"/>
                    <a:pt x="4901" y="9594"/>
                    <a:pt x="4880" y="9512"/>
                  </a:cubicBezTo>
                  <a:cubicBezTo>
                    <a:pt x="4448" y="7815"/>
                    <a:pt x="3545" y="6331"/>
                    <a:pt x="2994" y="4682"/>
                  </a:cubicBezTo>
                  <a:cubicBezTo>
                    <a:pt x="2501" y="3201"/>
                    <a:pt x="2719" y="1464"/>
                    <a:pt x="1992" y="72"/>
                  </a:cubicBezTo>
                  <a:cubicBezTo>
                    <a:pt x="1966" y="22"/>
                    <a:pt x="1922" y="0"/>
                    <a:pt x="1878" y="0"/>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733;p37">
              <a:extLst>
                <a:ext uri="{FF2B5EF4-FFF2-40B4-BE49-F238E27FC236}">
                  <a16:creationId xmlns:a16="http://schemas.microsoft.com/office/drawing/2014/main" id="{5D8603AA-BBF5-4720-98A9-9B41F7AB1645}"/>
                </a:ext>
              </a:extLst>
            </p:cNvPr>
            <p:cNvSpPr/>
            <p:nvPr/>
          </p:nvSpPr>
          <p:spPr>
            <a:xfrm>
              <a:off x="520000" y="3616725"/>
              <a:ext cx="658000" cy="732725"/>
            </a:xfrm>
            <a:custGeom>
              <a:avLst/>
              <a:gdLst/>
              <a:ahLst/>
              <a:cxnLst/>
              <a:rect l="l" t="t" r="r" b="b"/>
              <a:pathLst>
                <a:path w="26320" h="29309" extrusionOk="0">
                  <a:moveTo>
                    <a:pt x="18838" y="1"/>
                  </a:moveTo>
                  <a:cubicBezTo>
                    <a:pt x="18334" y="1"/>
                    <a:pt x="17833" y="106"/>
                    <a:pt x="17366" y="342"/>
                  </a:cubicBezTo>
                  <a:cubicBezTo>
                    <a:pt x="14808" y="1632"/>
                    <a:pt x="12855" y="3914"/>
                    <a:pt x="11594" y="6454"/>
                  </a:cubicBezTo>
                  <a:cubicBezTo>
                    <a:pt x="11263" y="7120"/>
                    <a:pt x="10980" y="7813"/>
                    <a:pt x="10720" y="8512"/>
                  </a:cubicBezTo>
                  <a:cubicBezTo>
                    <a:pt x="10360" y="9480"/>
                    <a:pt x="9936" y="10423"/>
                    <a:pt x="9607" y="11402"/>
                  </a:cubicBezTo>
                  <a:cubicBezTo>
                    <a:pt x="8988" y="13235"/>
                    <a:pt x="8512" y="15114"/>
                    <a:pt x="8118" y="17005"/>
                  </a:cubicBezTo>
                  <a:cubicBezTo>
                    <a:pt x="7640" y="19305"/>
                    <a:pt x="6185" y="23282"/>
                    <a:pt x="6845" y="25936"/>
                  </a:cubicBezTo>
                  <a:cubicBezTo>
                    <a:pt x="5302" y="26256"/>
                    <a:pt x="3775" y="26610"/>
                    <a:pt x="2238" y="27003"/>
                  </a:cubicBezTo>
                  <a:cubicBezTo>
                    <a:pt x="1550" y="27179"/>
                    <a:pt x="540" y="27220"/>
                    <a:pt x="0" y="27625"/>
                  </a:cubicBezTo>
                  <a:cubicBezTo>
                    <a:pt x="919" y="28166"/>
                    <a:pt x="1932" y="28385"/>
                    <a:pt x="2974" y="28385"/>
                  </a:cubicBezTo>
                  <a:cubicBezTo>
                    <a:pt x="4484" y="28385"/>
                    <a:pt x="6058" y="27925"/>
                    <a:pt x="7505" y="27317"/>
                  </a:cubicBezTo>
                  <a:cubicBezTo>
                    <a:pt x="8492" y="28493"/>
                    <a:pt x="10376" y="28699"/>
                    <a:pt x="12052" y="28699"/>
                  </a:cubicBezTo>
                  <a:cubicBezTo>
                    <a:pt x="12736" y="28699"/>
                    <a:pt x="13385" y="28665"/>
                    <a:pt x="13925" y="28648"/>
                  </a:cubicBezTo>
                  <a:cubicBezTo>
                    <a:pt x="14506" y="28630"/>
                    <a:pt x="15122" y="28599"/>
                    <a:pt x="15715" y="28492"/>
                  </a:cubicBezTo>
                  <a:cubicBezTo>
                    <a:pt x="16614" y="28751"/>
                    <a:pt x="17560" y="28896"/>
                    <a:pt x="18300" y="29078"/>
                  </a:cubicBezTo>
                  <a:cubicBezTo>
                    <a:pt x="18899" y="29226"/>
                    <a:pt x="19600" y="29258"/>
                    <a:pt x="20318" y="29258"/>
                  </a:cubicBezTo>
                  <a:cubicBezTo>
                    <a:pt x="20860" y="29258"/>
                    <a:pt x="21412" y="29240"/>
                    <a:pt x="21939" y="29240"/>
                  </a:cubicBezTo>
                  <a:cubicBezTo>
                    <a:pt x="22409" y="29240"/>
                    <a:pt x="22859" y="29254"/>
                    <a:pt x="23264" y="29309"/>
                  </a:cubicBezTo>
                  <a:cubicBezTo>
                    <a:pt x="23032" y="27755"/>
                    <a:pt x="22003" y="27352"/>
                    <a:pt x="20919" y="27352"/>
                  </a:cubicBezTo>
                  <a:cubicBezTo>
                    <a:pt x="19959" y="27352"/>
                    <a:pt x="18956" y="27668"/>
                    <a:pt x="18425" y="27782"/>
                  </a:cubicBezTo>
                  <a:cubicBezTo>
                    <a:pt x="18771" y="26603"/>
                    <a:pt x="19357" y="25393"/>
                    <a:pt x="19752" y="24158"/>
                  </a:cubicBezTo>
                  <a:cubicBezTo>
                    <a:pt x="20112" y="24918"/>
                    <a:pt x="20550" y="25919"/>
                    <a:pt x="21116" y="26406"/>
                  </a:cubicBezTo>
                  <a:cubicBezTo>
                    <a:pt x="21595" y="26819"/>
                    <a:pt x="22257" y="26889"/>
                    <a:pt x="22967" y="26903"/>
                  </a:cubicBezTo>
                  <a:cubicBezTo>
                    <a:pt x="23085" y="26905"/>
                    <a:pt x="23217" y="26909"/>
                    <a:pt x="23353" y="26909"/>
                  </a:cubicBezTo>
                  <a:cubicBezTo>
                    <a:pt x="24096" y="26909"/>
                    <a:pt x="24989" y="26804"/>
                    <a:pt x="24782" y="25913"/>
                  </a:cubicBezTo>
                  <a:cubicBezTo>
                    <a:pt x="24669" y="25424"/>
                    <a:pt x="24276" y="25175"/>
                    <a:pt x="23873" y="25175"/>
                  </a:cubicBezTo>
                  <a:cubicBezTo>
                    <a:pt x="23625" y="25175"/>
                    <a:pt x="23373" y="25269"/>
                    <a:pt x="23179" y="25460"/>
                  </a:cubicBezTo>
                  <a:cubicBezTo>
                    <a:pt x="22208" y="24213"/>
                    <a:pt x="21818" y="22288"/>
                    <a:pt x="21369" y="20777"/>
                  </a:cubicBezTo>
                  <a:cubicBezTo>
                    <a:pt x="20270" y="17058"/>
                    <a:pt x="19634" y="13192"/>
                    <a:pt x="18284" y="9556"/>
                  </a:cubicBezTo>
                  <a:lnTo>
                    <a:pt x="18284" y="9556"/>
                  </a:lnTo>
                  <a:cubicBezTo>
                    <a:pt x="18380" y="9565"/>
                    <a:pt x="18479" y="9581"/>
                    <a:pt x="18576" y="9584"/>
                  </a:cubicBezTo>
                  <a:cubicBezTo>
                    <a:pt x="19157" y="9605"/>
                    <a:pt x="20183" y="9699"/>
                    <a:pt x="21303" y="9699"/>
                  </a:cubicBezTo>
                  <a:cubicBezTo>
                    <a:pt x="23382" y="9699"/>
                    <a:pt x="25781" y="9376"/>
                    <a:pt x="26233" y="7665"/>
                  </a:cubicBezTo>
                  <a:cubicBezTo>
                    <a:pt x="26295" y="7454"/>
                    <a:pt x="26320" y="7225"/>
                    <a:pt x="26312" y="6972"/>
                  </a:cubicBezTo>
                  <a:cubicBezTo>
                    <a:pt x="26289" y="6018"/>
                    <a:pt x="25342" y="5745"/>
                    <a:pt x="24566" y="5399"/>
                  </a:cubicBezTo>
                  <a:cubicBezTo>
                    <a:pt x="24227" y="5252"/>
                    <a:pt x="23924" y="5090"/>
                    <a:pt x="23739" y="4855"/>
                  </a:cubicBezTo>
                  <a:cubicBezTo>
                    <a:pt x="22730" y="3570"/>
                    <a:pt x="22209" y="1163"/>
                    <a:pt x="20667" y="433"/>
                  </a:cubicBezTo>
                  <a:cubicBezTo>
                    <a:pt x="20093" y="163"/>
                    <a:pt x="19463" y="1"/>
                    <a:pt x="18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734;p37">
              <a:extLst>
                <a:ext uri="{FF2B5EF4-FFF2-40B4-BE49-F238E27FC236}">
                  <a16:creationId xmlns:a16="http://schemas.microsoft.com/office/drawing/2014/main" id="{61AE204E-50DB-482E-AE83-2958FCF60D9C}"/>
                </a:ext>
              </a:extLst>
            </p:cNvPr>
            <p:cNvSpPr/>
            <p:nvPr/>
          </p:nvSpPr>
          <p:spPr>
            <a:xfrm>
              <a:off x="866625" y="3614400"/>
              <a:ext cx="167125" cy="178625"/>
            </a:xfrm>
            <a:custGeom>
              <a:avLst/>
              <a:gdLst/>
              <a:ahLst/>
              <a:cxnLst/>
              <a:rect l="l" t="t" r="r" b="b"/>
              <a:pathLst>
                <a:path w="6685" h="7145" extrusionOk="0">
                  <a:moveTo>
                    <a:pt x="4287" y="1"/>
                  </a:moveTo>
                  <a:cubicBezTo>
                    <a:pt x="3672" y="1"/>
                    <a:pt x="3054" y="106"/>
                    <a:pt x="2608" y="236"/>
                  </a:cubicBezTo>
                  <a:cubicBezTo>
                    <a:pt x="1492" y="557"/>
                    <a:pt x="456" y="1337"/>
                    <a:pt x="256" y="2546"/>
                  </a:cubicBezTo>
                  <a:cubicBezTo>
                    <a:pt x="1" y="4099"/>
                    <a:pt x="2021" y="6392"/>
                    <a:pt x="3327" y="6966"/>
                  </a:cubicBezTo>
                  <a:cubicBezTo>
                    <a:pt x="3607" y="7089"/>
                    <a:pt x="3851" y="7145"/>
                    <a:pt x="4066" y="7145"/>
                  </a:cubicBezTo>
                  <a:cubicBezTo>
                    <a:pt x="5691" y="7145"/>
                    <a:pt x="5598" y="3947"/>
                    <a:pt x="6167" y="2786"/>
                  </a:cubicBezTo>
                  <a:cubicBezTo>
                    <a:pt x="6471" y="2167"/>
                    <a:pt x="6685" y="1094"/>
                    <a:pt x="6136" y="559"/>
                  </a:cubicBezTo>
                  <a:cubicBezTo>
                    <a:pt x="5711" y="144"/>
                    <a:pt x="5001" y="1"/>
                    <a:pt x="4287" y="1"/>
                  </a:cubicBezTo>
                  <a:close/>
                </a:path>
              </a:pathLst>
            </a:custGeom>
            <a:solidFill>
              <a:srgbClr val="2A2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735;p37">
              <a:extLst>
                <a:ext uri="{FF2B5EF4-FFF2-40B4-BE49-F238E27FC236}">
                  <a16:creationId xmlns:a16="http://schemas.microsoft.com/office/drawing/2014/main" id="{E0764258-B0DF-4DC5-8001-FB460E80ED01}"/>
                </a:ext>
              </a:extLst>
            </p:cNvPr>
            <p:cNvSpPr/>
            <p:nvPr/>
          </p:nvSpPr>
          <p:spPr>
            <a:xfrm>
              <a:off x="1123425" y="3751725"/>
              <a:ext cx="54625" cy="56975"/>
            </a:xfrm>
            <a:custGeom>
              <a:avLst/>
              <a:gdLst/>
              <a:ahLst/>
              <a:cxnLst/>
              <a:rect l="l" t="t" r="r" b="b"/>
              <a:pathLst>
                <a:path w="2185" h="2279" extrusionOk="0">
                  <a:moveTo>
                    <a:pt x="429" y="1"/>
                  </a:moveTo>
                  <a:cubicBezTo>
                    <a:pt x="424" y="4"/>
                    <a:pt x="424" y="10"/>
                    <a:pt x="420" y="13"/>
                  </a:cubicBezTo>
                  <a:cubicBezTo>
                    <a:pt x="1" y="842"/>
                    <a:pt x="867" y="2163"/>
                    <a:pt x="1745" y="2268"/>
                  </a:cubicBezTo>
                  <a:cubicBezTo>
                    <a:pt x="1801" y="2275"/>
                    <a:pt x="1857" y="2279"/>
                    <a:pt x="1912" y="2279"/>
                  </a:cubicBezTo>
                  <a:cubicBezTo>
                    <a:pt x="1974" y="2279"/>
                    <a:pt x="2036" y="2274"/>
                    <a:pt x="2098" y="2266"/>
                  </a:cubicBezTo>
                  <a:cubicBezTo>
                    <a:pt x="2159" y="2056"/>
                    <a:pt x="2184" y="1827"/>
                    <a:pt x="2176" y="1573"/>
                  </a:cubicBezTo>
                  <a:cubicBezTo>
                    <a:pt x="2152" y="618"/>
                    <a:pt x="1205" y="345"/>
                    <a:pt x="429" y="1"/>
                  </a:cubicBezTo>
                  <a:close/>
                </a:path>
              </a:pathLst>
            </a:custGeom>
            <a:solidFill>
              <a:srgbClr val="2A2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736;p37">
              <a:extLst>
                <a:ext uri="{FF2B5EF4-FFF2-40B4-BE49-F238E27FC236}">
                  <a16:creationId xmlns:a16="http://schemas.microsoft.com/office/drawing/2014/main" id="{06EB40D5-2242-4EFF-8C54-F066FA8ADECA}"/>
                </a:ext>
              </a:extLst>
            </p:cNvPr>
            <p:cNvSpPr/>
            <p:nvPr/>
          </p:nvSpPr>
          <p:spPr>
            <a:xfrm>
              <a:off x="798200" y="3912875"/>
              <a:ext cx="222175" cy="272975"/>
            </a:xfrm>
            <a:custGeom>
              <a:avLst/>
              <a:gdLst/>
              <a:ahLst/>
              <a:cxnLst/>
              <a:rect l="l" t="t" r="r" b="b"/>
              <a:pathLst>
                <a:path w="8887" h="10919" extrusionOk="0">
                  <a:moveTo>
                    <a:pt x="4351" y="0"/>
                  </a:moveTo>
                  <a:cubicBezTo>
                    <a:pt x="4194" y="0"/>
                    <a:pt x="4043" y="106"/>
                    <a:pt x="4073" y="305"/>
                  </a:cubicBezTo>
                  <a:cubicBezTo>
                    <a:pt x="4388" y="2468"/>
                    <a:pt x="5226" y="4463"/>
                    <a:pt x="6241" y="6375"/>
                  </a:cubicBezTo>
                  <a:cubicBezTo>
                    <a:pt x="5849" y="6195"/>
                    <a:pt x="5398" y="6086"/>
                    <a:pt x="4860" y="6079"/>
                  </a:cubicBezTo>
                  <a:cubicBezTo>
                    <a:pt x="4850" y="6079"/>
                    <a:pt x="4841" y="6079"/>
                    <a:pt x="4831" y="6079"/>
                  </a:cubicBezTo>
                  <a:cubicBezTo>
                    <a:pt x="2633" y="6079"/>
                    <a:pt x="1098" y="8913"/>
                    <a:pt x="134" y="10511"/>
                  </a:cubicBezTo>
                  <a:cubicBezTo>
                    <a:pt x="0" y="10731"/>
                    <a:pt x="199" y="10918"/>
                    <a:pt x="403" y="10918"/>
                  </a:cubicBezTo>
                  <a:cubicBezTo>
                    <a:pt x="501" y="10918"/>
                    <a:pt x="601" y="10875"/>
                    <a:pt x="664" y="10770"/>
                  </a:cubicBezTo>
                  <a:cubicBezTo>
                    <a:pt x="1581" y="9250"/>
                    <a:pt x="2597" y="7485"/>
                    <a:pt x="4320" y="6786"/>
                  </a:cubicBezTo>
                  <a:cubicBezTo>
                    <a:pt x="4636" y="6658"/>
                    <a:pt x="4927" y="6600"/>
                    <a:pt x="5196" y="6600"/>
                  </a:cubicBezTo>
                  <a:cubicBezTo>
                    <a:pt x="6972" y="6600"/>
                    <a:pt x="7769" y="9126"/>
                    <a:pt x="8253" y="10539"/>
                  </a:cubicBezTo>
                  <a:cubicBezTo>
                    <a:pt x="8298" y="10673"/>
                    <a:pt x="8404" y="10730"/>
                    <a:pt x="8512" y="10730"/>
                  </a:cubicBezTo>
                  <a:cubicBezTo>
                    <a:pt x="8695" y="10730"/>
                    <a:pt x="8887" y="10567"/>
                    <a:pt x="8808" y="10340"/>
                  </a:cubicBezTo>
                  <a:cubicBezTo>
                    <a:pt x="8418" y="9197"/>
                    <a:pt x="8014" y="8002"/>
                    <a:pt x="7289" y="7170"/>
                  </a:cubicBezTo>
                  <a:cubicBezTo>
                    <a:pt x="7294" y="7111"/>
                    <a:pt x="7281" y="7052"/>
                    <a:pt x="7254" y="7001"/>
                  </a:cubicBezTo>
                  <a:cubicBezTo>
                    <a:pt x="6060" y="4890"/>
                    <a:pt x="5016" y="2682"/>
                    <a:pt x="4662" y="260"/>
                  </a:cubicBezTo>
                  <a:cubicBezTo>
                    <a:pt x="4636" y="84"/>
                    <a:pt x="4491" y="0"/>
                    <a:pt x="4351" y="0"/>
                  </a:cubicBezTo>
                  <a:close/>
                </a:path>
              </a:pathLst>
            </a:custGeom>
            <a:solidFill>
              <a:srgbClr val="2A2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737;p37">
              <a:extLst>
                <a:ext uri="{FF2B5EF4-FFF2-40B4-BE49-F238E27FC236}">
                  <a16:creationId xmlns:a16="http://schemas.microsoft.com/office/drawing/2014/main" id="{59C93254-2400-424E-B785-242508CDB582}"/>
                </a:ext>
              </a:extLst>
            </p:cNvPr>
            <p:cNvSpPr/>
            <p:nvPr/>
          </p:nvSpPr>
          <p:spPr>
            <a:xfrm>
              <a:off x="709350" y="3390875"/>
              <a:ext cx="295600" cy="340225"/>
            </a:xfrm>
            <a:custGeom>
              <a:avLst/>
              <a:gdLst/>
              <a:ahLst/>
              <a:cxnLst/>
              <a:rect l="l" t="t" r="r" b="b"/>
              <a:pathLst>
                <a:path w="11824" h="13609" extrusionOk="0">
                  <a:moveTo>
                    <a:pt x="10188" y="0"/>
                  </a:moveTo>
                  <a:cubicBezTo>
                    <a:pt x="8379" y="0"/>
                    <a:pt x="5603" y="2928"/>
                    <a:pt x="4687" y="3931"/>
                  </a:cubicBezTo>
                  <a:cubicBezTo>
                    <a:pt x="2686" y="6121"/>
                    <a:pt x="1" y="9740"/>
                    <a:pt x="2211" y="12334"/>
                  </a:cubicBezTo>
                  <a:cubicBezTo>
                    <a:pt x="2827" y="13059"/>
                    <a:pt x="3541" y="13609"/>
                    <a:pt x="4362" y="13609"/>
                  </a:cubicBezTo>
                  <a:cubicBezTo>
                    <a:pt x="4689" y="13609"/>
                    <a:pt x="5032" y="13521"/>
                    <a:pt x="5393" y="13323"/>
                  </a:cubicBezTo>
                  <a:cubicBezTo>
                    <a:pt x="6108" y="12930"/>
                    <a:pt x="6556" y="11799"/>
                    <a:pt x="7101" y="11136"/>
                  </a:cubicBezTo>
                  <a:cubicBezTo>
                    <a:pt x="7158" y="11175"/>
                    <a:pt x="7222" y="11193"/>
                    <a:pt x="7285" y="11193"/>
                  </a:cubicBezTo>
                  <a:cubicBezTo>
                    <a:pt x="7410" y="11193"/>
                    <a:pt x="7532" y="11120"/>
                    <a:pt x="7585" y="10994"/>
                  </a:cubicBezTo>
                  <a:cubicBezTo>
                    <a:pt x="8029" y="9973"/>
                    <a:pt x="8299" y="8932"/>
                    <a:pt x="8992" y="8040"/>
                  </a:cubicBezTo>
                  <a:cubicBezTo>
                    <a:pt x="9453" y="7446"/>
                    <a:pt x="9620" y="6872"/>
                    <a:pt x="9598" y="6135"/>
                  </a:cubicBezTo>
                  <a:cubicBezTo>
                    <a:pt x="9561" y="4885"/>
                    <a:pt x="9637" y="4103"/>
                    <a:pt x="10107" y="2924"/>
                  </a:cubicBezTo>
                  <a:cubicBezTo>
                    <a:pt x="10392" y="2211"/>
                    <a:pt x="11824" y="1791"/>
                    <a:pt x="11522" y="1025"/>
                  </a:cubicBezTo>
                  <a:cubicBezTo>
                    <a:pt x="11233" y="291"/>
                    <a:pt x="10758" y="0"/>
                    <a:pt x="10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738;p37">
              <a:extLst>
                <a:ext uri="{FF2B5EF4-FFF2-40B4-BE49-F238E27FC236}">
                  <a16:creationId xmlns:a16="http://schemas.microsoft.com/office/drawing/2014/main" id="{1E665B33-8B22-4EAC-9E24-66BF58190E1D}"/>
                </a:ext>
              </a:extLst>
            </p:cNvPr>
            <p:cNvSpPr/>
            <p:nvPr/>
          </p:nvSpPr>
          <p:spPr>
            <a:xfrm>
              <a:off x="872600" y="3572550"/>
              <a:ext cx="168050" cy="98050"/>
            </a:xfrm>
            <a:custGeom>
              <a:avLst/>
              <a:gdLst/>
              <a:ahLst/>
              <a:cxnLst/>
              <a:rect l="l" t="t" r="r" b="b"/>
              <a:pathLst>
                <a:path w="6722" h="3922" extrusionOk="0">
                  <a:moveTo>
                    <a:pt x="2935" y="1"/>
                  </a:moveTo>
                  <a:cubicBezTo>
                    <a:pt x="2516" y="1"/>
                    <a:pt x="2102" y="97"/>
                    <a:pt x="1717" y="320"/>
                  </a:cubicBezTo>
                  <a:cubicBezTo>
                    <a:pt x="1240" y="595"/>
                    <a:pt x="996" y="1101"/>
                    <a:pt x="844" y="1645"/>
                  </a:cubicBezTo>
                  <a:cubicBezTo>
                    <a:pt x="305" y="2344"/>
                    <a:pt x="0" y="3192"/>
                    <a:pt x="838" y="3697"/>
                  </a:cubicBezTo>
                  <a:cubicBezTo>
                    <a:pt x="1127" y="3871"/>
                    <a:pt x="1478" y="3922"/>
                    <a:pt x="1839" y="3922"/>
                  </a:cubicBezTo>
                  <a:cubicBezTo>
                    <a:pt x="2255" y="3922"/>
                    <a:pt x="2684" y="3855"/>
                    <a:pt x="3048" y="3827"/>
                  </a:cubicBezTo>
                  <a:cubicBezTo>
                    <a:pt x="3798" y="3772"/>
                    <a:pt x="4602" y="3700"/>
                    <a:pt x="5263" y="3308"/>
                  </a:cubicBezTo>
                  <a:cubicBezTo>
                    <a:pt x="6721" y="2442"/>
                    <a:pt x="5164" y="634"/>
                    <a:pt x="4134" y="238"/>
                  </a:cubicBezTo>
                  <a:cubicBezTo>
                    <a:pt x="3744" y="89"/>
                    <a:pt x="3338" y="1"/>
                    <a:pt x="2935" y="1"/>
                  </a:cubicBezTo>
                  <a:close/>
                </a:path>
              </a:pathLst>
            </a:custGeom>
            <a:solidFill>
              <a:srgbClr val="FDC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739;p37">
              <a:extLst>
                <a:ext uri="{FF2B5EF4-FFF2-40B4-BE49-F238E27FC236}">
                  <a16:creationId xmlns:a16="http://schemas.microsoft.com/office/drawing/2014/main" id="{F9C5CC43-10FA-402A-AFAD-3422F6E38A41}"/>
                </a:ext>
              </a:extLst>
            </p:cNvPr>
            <p:cNvSpPr/>
            <p:nvPr/>
          </p:nvSpPr>
          <p:spPr>
            <a:xfrm>
              <a:off x="785575" y="3567925"/>
              <a:ext cx="135875" cy="51075"/>
            </a:xfrm>
            <a:custGeom>
              <a:avLst/>
              <a:gdLst/>
              <a:ahLst/>
              <a:cxnLst/>
              <a:rect l="l" t="t" r="r" b="b"/>
              <a:pathLst>
                <a:path w="5435" h="2043" extrusionOk="0">
                  <a:moveTo>
                    <a:pt x="1165" y="1"/>
                  </a:moveTo>
                  <a:cubicBezTo>
                    <a:pt x="781" y="1"/>
                    <a:pt x="431" y="135"/>
                    <a:pt x="116" y="375"/>
                  </a:cubicBezTo>
                  <a:cubicBezTo>
                    <a:pt x="1" y="464"/>
                    <a:pt x="102" y="633"/>
                    <a:pt x="223" y="633"/>
                  </a:cubicBezTo>
                  <a:cubicBezTo>
                    <a:pt x="246" y="633"/>
                    <a:pt x="268" y="628"/>
                    <a:pt x="291" y="615"/>
                  </a:cubicBezTo>
                  <a:cubicBezTo>
                    <a:pt x="531" y="476"/>
                    <a:pt x="767" y="424"/>
                    <a:pt x="1008" y="424"/>
                  </a:cubicBezTo>
                  <a:cubicBezTo>
                    <a:pt x="1222" y="424"/>
                    <a:pt x="1441" y="465"/>
                    <a:pt x="1672" y="522"/>
                  </a:cubicBezTo>
                  <a:cubicBezTo>
                    <a:pt x="1701" y="530"/>
                    <a:pt x="1730" y="539"/>
                    <a:pt x="1760" y="547"/>
                  </a:cubicBezTo>
                  <a:cubicBezTo>
                    <a:pt x="1095" y="861"/>
                    <a:pt x="486" y="1253"/>
                    <a:pt x="107" y="1906"/>
                  </a:cubicBezTo>
                  <a:cubicBezTo>
                    <a:pt x="73" y="1962"/>
                    <a:pt x="119" y="2042"/>
                    <a:pt x="179" y="2042"/>
                  </a:cubicBezTo>
                  <a:cubicBezTo>
                    <a:pt x="193" y="2042"/>
                    <a:pt x="208" y="2038"/>
                    <a:pt x="223" y="2028"/>
                  </a:cubicBezTo>
                  <a:cubicBezTo>
                    <a:pt x="886" y="1566"/>
                    <a:pt x="1534" y="1119"/>
                    <a:pt x="2276" y="791"/>
                  </a:cubicBezTo>
                  <a:cubicBezTo>
                    <a:pt x="2335" y="765"/>
                    <a:pt x="2394" y="749"/>
                    <a:pt x="2453" y="729"/>
                  </a:cubicBezTo>
                  <a:cubicBezTo>
                    <a:pt x="2484" y="732"/>
                    <a:pt x="2516" y="734"/>
                    <a:pt x="2548" y="734"/>
                  </a:cubicBezTo>
                  <a:cubicBezTo>
                    <a:pt x="2617" y="734"/>
                    <a:pt x="2686" y="726"/>
                    <a:pt x="2754" y="709"/>
                  </a:cubicBezTo>
                  <a:cubicBezTo>
                    <a:pt x="2801" y="698"/>
                    <a:pt x="2839" y="664"/>
                    <a:pt x="2856" y="619"/>
                  </a:cubicBezTo>
                  <a:cubicBezTo>
                    <a:pt x="3645" y="469"/>
                    <a:pt x="4482" y="602"/>
                    <a:pt x="5260" y="329"/>
                  </a:cubicBezTo>
                  <a:cubicBezTo>
                    <a:pt x="5434" y="267"/>
                    <a:pt x="5394" y="19"/>
                    <a:pt x="5227" y="19"/>
                  </a:cubicBezTo>
                  <a:cubicBezTo>
                    <a:pt x="5214" y="19"/>
                    <a:pt x="5200" y="21"/>
                    <a:pt x="5185" y="24"/>
                  </a:cubicBezTo>
                  <a:cubicBezTo>
                    <a:pt x="4302" y="216"/>
                    <a:pt x="3393" y="53"/>
                    <a:pt x="2528" y="261"/>
                  </a:cubicBezTo>
                  <a:cubicBezTo>
                    <a:pt x="2190" y="117"/>
                    <a:pt x="1761" y="73"/>
                    <a:pt x="1426" y="21"/>
                  </a:cubicBezTo>
                  <a:cubicBezTo>
                    <a:pt x="1337" y="7"/>
                    <a:pt x="1250" y="1"/>
                    <a:pt x="1165" y="1"/>
                  </a:cubicBezTo>
                  <a:close/>
                </a:path>
              </a:pathLst>
            </a:custGeom>
            <a:solidFill>
              <a:srgbClr val="BF88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740;p37">
              <a:extLst>
                <a:ext uri="{FF2B5EF4-FFF2-40B4-BE49-F238E27FC236}">
                  <a16:creationId xmlns:a16="http://schemas.microsoft.com/office/drawing/2014/main" id="{E1835BA8-C165-4E20-980B-157AA45AA01A}"/>
                </a:ext>
              </a:extLst>
            </p:cNvPr>
            <p:cNvSpPr/>
            <p:nvPr/>
          </p:nvSpPr>
          <p:spPr>
            <a:xfrm>
              <a:off x="923350" y="3455500"/>
              <a:ext cx="56400" cy="120325"/>
            </a:xfrm>
            <a:custGeom>
              <a:avLst/>
              <a:gdLst/>
              <a:ahLst/>
              <a:cxnLst/>
              <a:rect l="l" t="t" r="r" b="b"/>
              <a:pathLst>
                <a:path w="2256" h="4813" extrusionOk="0">
                  <a:moveTo>
                    <a:pt x="1586" y="0"/>
                  </a:moveTo>
                  <a:cubicBezTo>
                    <a:pt x="1504" y="0"/>
                    <a:pt x="1424" y="54"/>
                    <a:pt x="1420" y="163"/>
                  </a:cubicBezTo>
                  <a:cubicBezTo>
                    <a:pt x="1366" y="1768"/>
                    <a:pt x="771" y="2991"/>
                    <a:pt x="87" y="4406"/>
                  </a:cubicBezTo>
                  <a:cubicBezTo>
                    <a:pt x="0" y="4586"/>
                    <a:pt x="152" y="4812"/>
                    <a:pt x="318" y="4812"/>
                  </a:cubicBezTo>
                  <a:cubicBezTo>
                    <a:pt x="373" y="4812"/>
                    <a:pt x="430" y="4787"/>
                    <a:pt x="480" y="4727"/>
                  </a:cubicBezTo>
                  <a:cubicBezTo>
                    <a:pt x="1403" y="3604"/>
                    <a:pt x="2255" y="1575"/>
                    <a:pt x="1762" y="126"/>
                  </a:cubicBezTo>
                  <a:cubicBezTo>
                    <a:pt x="1734" y="42"/>
                    <a:pt x="1659" y="0"/>
                    <a:pt x="1586" y="0"/>
                  </a:cubicBezTo>
                  <a:close/>
                </a:path>
              </a:pathLst>
            </a:custGeom>
            <a:solidFill>
              <a:srgbClr val="BF88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741;p37">
              <a:extLst>
                <a:ext uri="{FF2B5EF4-FFF2-40B4-BE49-F238E27FC236}">
                  <a16:creationId xmlns:a16="http://schemas.microsoft.com/office/drawing/2014/main" id="{A563D6A6-FD4A-4589-A5C9-1D224199E3B5}"/>
                </a:ext>
              </a:extLst>
            </p:cNvPr>
            <p:cNvSpPr/>
            <p:nvPr/>
          </p:nvSpPr>
          <p:spPr>
            <a:xfrm>
              <a:off x="1599500" y="4003600"/>
              <a:ext cx="228800" cy="91850"/>
            </a:xfrm>
            <a:custGeom>
              <a:avLst/>
              <a:gdLst/>
              <a:ahLst/>
              <a:cxnLst/>
              <a:rect l="l" t="t" r="r" b="b"/>
              <a:pathLst>
                <a:path w="9152" h="3674" extrusionOk="0">
                  <a:moveTo>
                    <a:pt x="7172" y="1"/>
                  </a:moveTo>
                  <a:cubicBezTo>
                    <a:pt x="6959" y="1"/>
                    <a:pt x="6735" y="19"/>
                    <a:pt x="6507" y="52"/>
                  </a:cubicBezTo>
                  <a:cubicBezTo>
                    <a:pt x="6405" y="45"/>
                    <a:pt x="6298" y="42"/>
                    <a:pt x="6187" y="42"/>
                  </a:cubicBezTo>
                  <a:cubicBezTo>
                    <a:pt x="4407" y="42"/>
                    <a:pt x="1604" y="874"/>
                    <a:pt x="1145" y="1145"/>
                  </a:cubicBezTo>
                  <a:cubicBezTo>
                    <a:pt x="1" y="1822"/>
                    <a:pt x="1088" y="2896"/>
                    <a:pt x="1833" y="3247"/>
                  </a:cubicBezTo>
                  <a:cubicBezTo>
                    <a:pt x="2538" y="3580"/>
                    <a:pt x="3383" y="3674"/>
                    <a:pt x="4201" y="3674"/>
                  </a:cubicBezTo>
                  <a:cubicBezTo>
                    <a:pt x="4596" y="3674"/>
                    <a:pt x="4986" y="3652"/>
                    <a:pt x="5350" y="3624"/>
                  </a:cubicBezTo>
                  <a:cubicBezTo>
                    <a:pt x="6423" y="3542"/>
                    <a:pt x="7543" y="3273"/>
                    <a:pt x="8361" y="2542"/>
                  </a:cubicBezTo>
                  <a:cubicBezTo>
                    <a:pt x="8938" y="2027"/>
                    <a:pt x="9151" y="1021"/>
                    <a:pt x="8560" y="451"/>
                  </a:cubicBezTo>
                  <a:cubicBezTo>
                    <a:pt x="8227" y="128"/>
                    <a:pt x="7735" y="1"/>
                    <a:pt x="7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742;p37">
              <a:extLst>
                <a:ext uri="{FF2B5EF4-FFF2-40B4-BE49-F238E27FC236}">
                  <a16:creationId xmlns:a16="http://schemas.microsoft.com/office/drawing/2014/main" id="{5E6F6AB7-48DC-4FF6-A114-086769A97361}"/>
                </a:ext>
              </a:extLst>
            </p:cNvPr>
            <p:cNvSpPr/>
            <p:nvPr/>
          </p:nvSpPr>
          <p:spPr>
            <a:xfrm>
              <a:off x="1660625" y="3295450"/>
              <a:ext cx="109200" cy="57925"/>
            </a:xfrm>
            <a:custGeom>
              <a:avLst/>
              <a:gdLst/>
              <a:ahLst/>
              <a:cxnLst/>
              <a:rect l="l" t="t" r="r" b="b"/>
              <a:pathLst>
                <a:path w="4368" h="2317" extrusionOk="0">
                  <a:moveTo>
                    <a:pt x="4368" y="0"/>
                  </a:moveTo>
                  <a:lnTo>
                    <a:pt x="1" y="13"/>
                  </a:lnTo>
                  <a:cubicBezTo>
                    <a:pt x="682" y="1740"/>
                    <a:pt x="1393" y="2317"/>
                    <a:pt x="2039" y="2317"/>
                  </a:cubicBezTo>
                  <a:cubicBezTo>
                    <a:pt x="3335" y="2317"/>
                    <a:pt x="4368" y="0"/>
                    <a:pt x="4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2577;p37">
            <a:extLst>
              <a:ext uri="{FF2B5EF4-FFF2-40B4-BE49-F238E27FC236}">
                <a16:creationId xmlns:a16="http://schemas.microsoft.com/office/drawing/2014/main" id="{6CE728DB-B4D4-4EEE-80AD-58F2989D5EDD}"/>
              </a:ext>
            </a:extLst>
          </p:cNvPr>
          <p:cNvGrpSpPr/>
          <p:nvPr/>
        </p:nvGrpSpPr>
        <p:grpSpPr>
          <a:xfrm>
            <a:off x="6412316" y="1379757"/>
            <a:ext cx="951677" cy="646907"/>
            <a:chOff x="3074150" y="3167800"/>
            <a:chExt cx="2397775" cy="1629900"/>
          </a:xfrm>
        </p:grpSpPr>
        <p:sp>
          <p:nvSpPr>
            <p:cNvPr id="143" name="Google Shape;2578;p37">
              <a:extLst>
                <a:ext uri="{FF2B5EF4-FFF2-40B4-BE49-F238E27FC236}">
                  <a16:creationId xmlns:a16="http://schemas.microsoft.com/office/drawing/2014/main" id="{39055AFB-7CB5-485C-BB0A-DD072FB99BE4}"/>
                </a:ext>
              </a:extLst>
            </p:cNvPr>
            <p:cNvSpPr/>
            <p:nvPr/>
          </p:nvSpPr>
          <p:spPr>
            <a:xfrm>
              <a:off x="3123925" y="3775950"/>
              <a:ext cx="362750" cy="666675"/>
            </a:xfrm>
            <a:custGeom>
              <a:avLst/>
              <a:gdLst/>
              <a:ahLst/>
              <a:cxnLst/>
              <a:rect l="l" t="t" r="r" b="b"/>
              <a:pathLst>
                <a:path w="14510" h="26667" extrusionOk="0">
                  <a:moveTo>
                    <a:pt x="3526" y="0"/>
                  </a:moveTo>
                  <a:cubicBezTo>
                    <a:pt x="2180" y="0"/>
                    <a:pt x="1150" y="809"/>
                    <a:pt x="797" y="2214"/>
                  </a:cubicBezTo>
                  <a:cubicBezTo>
                    <a:pt x="0" y="5394"/>
                    <a:pt x="1558" y="26666"/>
                    <a:pt x="8454" y="26666"/>
                  </a:cubicBezTo>
                  <a:cubicBezTo>
                    <a:pt x="9382" y="26666"/>
                    <a:pt x="10407" y="26281"/>
                    <a:pt x="11536" y="25414"/>
                  </a:cubicBezTo>
                  <a:cubicBezTo>
                    <a:pt x="12614" y="24588"/>
                    <a:pt x="14510" y="14648"/>
                    <a:pt x="10794" y="6787"/>
                  </a:cubicBezTo>
                  <a:cubicBezTo>
                    <a:pt x="8524" y="1989"/>
                    <a:pt x="5637" y="0"/>
                    <a:pt x="35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579;p37">
              <a:extLst>
                <a:ext uri="{FF2B5EF4-FFF2-40B4-BE49-F238E27FC236}">
                  <a16:creationId xmlns:a16="http://schemas.microsoft.com/office/drawing/2014/main" id="{E6257334-4405-4A96-B796-467D44FEC4B4}"/>
                </a:ext>
              </a:extLst>
            </p:cNvPr>
            <p:cNvSpPr/>
            <p:nvPr/>
          </p:nvSpPr>
          <p:spPr>
            <a:xfrm>
              <a:off x="3074150" y="3714800"/>
              <a:ext cx="298875" cy="747975"/>
            </a:xfrm>
            <a:custGeom>
              <a:avLst/>
              <a:gdLst/>
              <a:ahLst/>
              <a:cxnLst/>
              <a:rect l="l" t="t" r="r" b="b"/>
              <a:pathLst>
                <a:path w="11955" h="29919" extrusionOk="0">
                  <a:moveTo>
                    <a:pt x="3984" y="0"/>
                  </a:moveTo>
                  <a:cubicBezTo>
                    <a:pt x="3653" y="0"/>
                    <a:pt x="3261" y="143"/>
                    <a:pt x="2796" y="486"/>
                  </a:cubicBezTo>
                  <a:cubicBezTo>
                    <a:pt x="0" y="2548"/>
                    <a:pt x="2256" y="9111"/>
                    <a:pt x="3668" y="18298"/>
                  </a:cubicBezTo>
                  <a:cubicBezTo>
                    <a:pt x="5080" y="27486"/>
                    <a:pt x="9531" y="29918"/>
                    <a:pt x="9531" y="29918"/>
                  </a:cubicBezTo>
                  <a:cubicBezTo>
                    <a:pt x="9531" y="29918"/>
                    <a:pt x="11954" y="28910"/>
                    <a:pt x="9531" y="28117"/>
                  </a:cubicBezTo>
                  <a:cubicBezTo>
                    <a:pt x="7106" y="27325"/>
                    <a:pt x="5356" y="19212"/>
                    <a:pt x="4009" y="11969"/>
                  </a:cubicBezTo>
                  <a:cubicBezTo>
                    <a:pt x="2662" y="4727"/>
                    <a:pt x="5759" y="3590"/>
                    <a:pt x="5759" y="3590"/>
                  </a:cubicBezTo>
                  <a:cubicBezTo>
                    <a:pt x="5759" y="3590"/>
                    <a:pt x="5642" y="0"/>
                    <a:pt x="3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580;p37">
              <a:extLst>
                <a:ext uri="{FF2B5EF4-FFF2-40B4-BE49-F238E27FC236}">
                  <a16:creationId xmlns:a16="http://schemas.microsoft.com/office/drawing/2014/main" id="{77237009-BB39-4AE4-93C7-2E5729AA2219}"/>
                </a:ext>
              </a:extLst>
            </p:cNvPr>
            <p:cNvSpPr/>
            <p:nvPr/>
          </p:nvSpPr>
          <p:spPr>
            <a:xfrm>
              <a:off x="3142900" y="3551675"/>
              <a:ext cx="1088750" cy="946700"/>
            </a:xfrm>
            <a:custGeom>
              <a:avLst/>
              <a:gdLst/>
              <a:ahLst/>
              <a:cxnLst/>
              <a:rect l="l" t="t" r="r" b="b"/>
              <a:pathLst>
                <a:path w="43550" h="37868" extrusionOk="0">
                  <a:moveTo>
                    <a:pt x="31092" y="1"/>
                  </a:moveTo>
                  <a:cubicBezTo>
                    <a:pt x="29630" y="1"/>
                    <a:pt x="27374" y="180"/>
                    <a:pt x="23481" y="595"/>
                  </a:cubicBezTo>
                  <a:cubicBezTo>
                    <a:pt x="23331" y="611"/>
                    <a:pt x="23167" y="618"/>
                    <a:pt x="22990" y="618"/>
                  </a:cubicBezTo>
                  <a:cubicBezTo>
                    <a:pt x="22076" y="618"/>
                    <a:pt x="20804" y="439"/>
                    <a:pt x="19212" y="439"/>
                  </a:cubicBezTo>
                  <a:cubicBezTo>
                    <a:pt x="16564" y="439"/>
                    <a:pt x="13034" y="934"/>
                    <a:pt x="8801" y="3567"/>
                  </a:cubicBezTo>
                  <a:cubicBezTo>
                    <a:pt x="6903" y="4748"/>
                    <a:pt x="5390" y="5107"/>
                    <a:pt x="4194" y="5107"/>
                  </a:cubicBezTo>
                  <a:cubicBezTo>
                    <a:pt x="2342" y="5107"/>
                    <a:pt x="1246" y="4249"/>
                    <a:pt x="649" y="4249"/>
                  </a:cubicBezTo>
                  <a:cubicBezTo>
                    <a:pt x="153" y="4249"/>
                    <a:pt x="1" y="4841"/>
                    <a:pt x="46" y="7011"/>
                  </a:cubicBezTo>
                  <a:cubicBezTo>
                    <a:pt x="179" y="13482"/>
                    <a:pt x="5703" y="7211"/>
                    <a:pt x="8261" y="18494"/>
                  </a:cubicBezTo>
                  <a:cubicBezTo>
                    <a:pt x="10820" y="29777"/>
                    <a:pt x="10281" y="33445"/>
                    <a:pt x="6779" y="34642"/>
                  </a:cubicBezTo>
                  <a:cubicBezTo>
                    <a:pt x="3853" y="35641"/>
                    <a:pt x="5442" y="37867"/>
                    <a:pt x="7144" y="37867"/>
                  </a:cubicBezTo>
                  <a:cubicBezTo>
                    <a:pt x="7478" y="37867"/>
                    <a:pt x="7817" y="37781"/>
                    <a:pt x="8126" y="37583"/>
                  </a:cubicBezTo>
                  <a:cubicBezTo>
                    <a:pt x="10012" y="36377"/>
                    <a:pt x="22550" y="36549"/>
                    <a:pt x="30289" y="32489"/>
                  </a:cubicBezTo>
                  <a:cubicBezTo>
                    <a:pt x="33375" y="30870"/>
                    <a:pt x="35976" y="30557"/>
                    <a:pt x="38016" y="30557"/>
                  </a:cubicBezTo>
                  <a:cubicBezTo>
                    <a:pt x="39304" y="30557"/>
                    <a:pt x="40367" y="30682"/>
                    <a:pt x="41187" y="30682"/>
                  </a:cubicBezTo>
                  <a:cubicBezTo>
                    <a:pt x="42324" y="30682"/>
                    <a:pt x="42991" y="30442"/>
                    <a:pt x="43135" y="29293"/>
                  </a:cubicBezTo>
                  <a:cubicBezTo>
                    <a:pt x="43550" y="26006"/>
                    <a:pt x="40451" y="2802"/>
                    <a:pt x="36411" y="1473"/>
                  </a:cubicBezTo>
                  <a:cubicBezTo>
                    <a:pt x="33789" y="612"/>
                    <a:pt x="33795" y="1"/>
                    <a:pt x="310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581;p37">
              <a:extLst>
                <a:ext uri="{FF2B5EF4-FFF2-40B4-BE49-F238E27FC236}">
                  <a16:creationId xmlns:a16="http://schemas.microsoft.com/office/drawing/2014/main" id="{EE8FD737-A796-4123-9506-80935EDFF770}"/>
                </a:ext>
              </a:extLst>
            </p:cNvPr>
            <p:cNvSpPr/>
            <p:nvPr/>
          </p:nvSpPr>
          <p:spPr>
            <a:xfrm>
              <a:off x="3359900" y="3562650"/>
              <a:ext cx="566875" cy="876050"/>
            </a:xfrm>
            <a:custGeom>
              <a:avLst/>
              <a:gdLst/>
              <a:ahLst/>
              <a:cxnLst/>
              <a:rect l="l" t="t" r="r" b="b"/>
              <a:pathLst>
                <a:path w="22675" h="35042" extrusionOk="0">
                  <a:moveTo>
                    <a:pt x="10545" y="1"/>
                  </a:moveTo>
                  <a:cubicBezTo>
                    <a:pt x="9510" y="1"/>
                    <a:pt x="8339" y="76"/>
                    <a:pt x="7044" y="325"/>
                  </a:cubicBezTo>
                  <a:cubicBezTo>
                    <a:pt x="4973" y="1757"/>
                    <a:pt x="775" y="4887"/>
                    <a:pt x="442" y="6947"/>
                  </a:cubicBezTo>
                  <a:cubicBezTo>
                    <a:pt x="0" y="9688"/>
                    <a:pt x="5130" y="24989"/>
                    <a:pt x="6987" y="28868"/>
                  </a:cubicBezTo>
                  <a:cubicBezTo>
                    <a:pt x="8658" y="32355"/>
                    <a:pt x="8897" y="32799"/>
                    <a:pt x="10410" y="32799"/>
                  </a:cubicBezTo>
                  <a:cubicBezTo>
                    <a:pt x="10578" y="32799"/>
                    <a:pt x="10763" y="32794"/>
                    <a:pt x="10968" y="32786"/>
                  </a:cubicBezTo>
                  <a:cubicBezTo>
                    <a:pt x="10990" y="32785"/>
                    <a:pt x="11013" y="32785"/>
                    <a:pt x="11035" y="32785"/>
                  </a:cubicBezTo>
                  <a:cubicBezTo>
                    <a:pt x="12272" y="32785"/>
                    <a:pt x="12300" y="34091"/>
                    <a:pt x="12157" y="35041"/>
                  </a:cubicBezTo>
                  <a:cubicBezTo>
                    <a:pt x="13598" y="34767"/>
                    <a:pt x="15058" y="34438"/>
                    <a:pt x="16476" y="34033"/>
                  </a:cubicBezTo>
                  <a:lnTo>
                    <a:pt x="22674" y="28266"/>
                  </a:lnTo>
                  <a:lnTo>
                    <a:pt x="16603" y="402"/>
                  </a:lnTo>
                  <a:lnTo>
                    <a:pt x="14364" y="178"/>
                  </a:lnTo>
                  <a:cubicBezTo>
                    <a:pt x="14347" y="178"/>
                    <a:pt x="14331" y="178"/>
                    <a:pt x="14315" y="178"/>
                  </a:cubicBezTo>
                  <a:cubicBezTo>
                    <a:pt x="13404" y="178"/>
                    <a:pt x="12133" y="1"/>
                    <a:pt x="105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582;p37">
              <a:extLst>
                <a:ext uri="{FF2B5EF4-FFF2-40B4-BE49-F238E27FC236}">
                  <a16:creationId xmlns:a16="http://schemas.microsoft.com/office/drawing/2014/main" id="{C8FD85C5-1A83-41B9-B1E0-5E391CD81671}"/>
                </a:ext>
              </a:extLst>
            </p:cNvPr>
            <p:cNvSpPr/>
            <p:nvPr/>
          </p:nvSpPr>
          <p:spPr>
            <a:xfrm>
              <a:off x="3179925" y="4415350"/>
              <a:ext cx="2292000" cy="382350"/>
            </a:xfrm>
            <a:custGeom>
              <a:avLst/>
              <a:gdLst/>
              <a:ahLst/>
              <a:cxnLst/>
              <a:rect l="l" t="t" r="r" b="b"/>
              <a:pathLst>
                <a:path w="91680" h="15294" extrusionOk="0">
                  <a:moveTo>
                    <a:pt x="18491" y="1"/>
                  </a:moveTo>
                  <a:cubicBezTo>
                    <a:pt x="8280" y="1"/>
                    <a:pt x="0" y="1646"/>
                    <a:pt x="0" y="3675"/>
                  </a:cubicBezTo>
                  <a:cubicBezTo>
                    <a:pt x="0" y="5272"/>
                    <a:pt x="5124" y="6630"/>
                    <a:pt x="12279" y="7137"/>
                  </a:cubicBezTo>
                  <a:cubicBezTo>
                    <a:pt x="7813" y="7966"/>
                    <a:pt x="5212" y="8958"/>
                    <a:pt x="5212" y="10025"/>
                  </a:cubicBezTo>
                  <a:cubicBezTo>
                    <a:pt x="5212" y="12935"/>
                    <a:pt x="24567" y="15293"/>
                    <a:pt x="48445" y="15293"/>
                  </a:cubicBezTo>
                  <a:cubicBezTo>
                    <a:pt x="72322" y="15293"/>
                    <a:pt x="91679" y="12935"/>
                    <a:pt x="91679" y="10025"/>
                  </a:cubicBezTo>
                  <a:cubicBezTo>
                    <a:pt x="91679" y="7114"/>
                    <a:pt x="72322" y="4756"/>
                    <a:pt x="48445" y="4756"/>
                  </a:cubicBezTo>
                  <a:cubicBezTo>
                    <a:pt x="44034" y="4756"/>
                    <a:pt x="39777" y="4836"/>
                    <a:pt x="35767" y="4986"/>
                  </a:cubicBezTo>
                  <a:cubicBezTo>
                    <a:pt x="36549" y="4580"/>
                    <a:pt x="36982" y="4137"/>
                    <a:pt x="36982" y="3675"/>
                  </a:cubicBezTo>
                  <a:cubicBezTo>
                    <a:pt x="36982" y="1646"/>
                    <a:pt x="28704" y="1"/>
                    <a:pt x="184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583;p37">
              <a:extLst>
                <a:ext uri="{FF2B5EF4-FFF2-40B4-BE49-F238E27FC236}">
                  <a16:creationId xmlns:a16="http://schemas.microsoft.com/office/drawing/2014/main" id="{F287B195-2AD8-4F90-99DE-29B61815C269}"/>
                </a:ext>
              </a:extLst>
            </p:cNvPr>
            <p:cNvSpPr/>
            <p:nvPr/>
          </p:nvSpPr>
          <p:spPr>
            <a:xfrm>
              <a:off x="4800625" y="4478525"/>
              <a:ext cx="618875" cy="252600"/>
            </a:xfrm>
            <a:custGeom>
              <a:avLst/>
              <a:gdLst/>
              <a:ahLst/>
              <a:cxnLst/>
              <a:rect l="l" t="t" r="r" b="b"/>
              <a:pathLst>
                <a:path w="24755" h="10104" extrusionOk="0">
                  <a:moveTo>
                    <a:pt x="8037" y="0"/>
                  </a:moveTo>
                  <a:lnTo>
                    <a:pt x="783" y="5299"/>
                  </a:lnTo>
                  <a:cubicBezTo>
                    <a:pt x="783" y="5299"/>
                    <a:pt x="0" y="9036"/>
                    <a:pt x="1867" y="9709"/>
                  </a:cubicBezTo>
                  <a:cubicBezTo>
                    <a:pt x="2744" y="10025"/>
                    <a:pt x="4225" y="10104"/>
                    <a:pt x="5920" y="10104"/>
                  </a:cubicBezTo>
                  <a:cubicBezTo>
                    <a:pt x="7636" y="10104"/>
                    <a:pt x="9572" y="10023"/>
                    <a:pt x="11327" y="10023"/>
                  </a:cubicBezTo>
                  <a:cubicBezTo>
                    <a:pt x="11527" y="10023"/>
                    <a:pt x="11724" y="10024"/>
                    <a:pt x="11919" y="10026"/>
                  </a:cubicBezTo>
                  <a:cubicBezTo>
                    <a:pt x="12409" y="10032"/>
                    <a:pt x="12968" y="10039"/>
                    <a:pt x="13570" y="10039"/>
                  </a:cubicBezTo>
                  <a:cubicBezTo>
                    <a:pt x="17376" y="10039"/>
                    <a:pt x="22907" y="9743"/>
                    <a:pt x="23763" y="6898"/>
                  </a:cubicBezTo>
                  <a:cubicBezTo>
                    <a:pt x="24754" y="3604"/>
                    <a:pt x="19285" y="4683"/>
                    <a:pt x="16468" y="3349"/>
                  </a:cubicBezTo>
                  <a:cubicBezTo>
                    <a:pt x="13651" y="2015"/>
                    <a:pt x="8037" y="0"/>
                    <a:pt x="80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584;p37">
              <a:extLst>
                <a:ext uri="{FF2B5EF4-FFF2-40B4-BE49-F238E27FC236}">
                  <a16:creationId xmlns:a16="http://schemas.microsoft.com/office/drawing/2014/main" id="{B1D17C19-E03D-4C0C-B899-DF758A90CA3F}"/>
                </a:ext>
              </a:extLst>
            </p:cNvPr>
            <p:cNvSpPr/>
            <p:nvPr/>
          </p:nvSpPr>
          <p:spPr>
            <a:xfrm>
              <a:off x="3604700" y="3199850"/>
              <a:ext cx="317725" cy="348800"/>
            </a:xfrm>
            <a:custGeom>
              <a:avLst/>
              <a:gdLst/>
              <a:ahLst/>
              <a:cxnLst/>
              <a:rect l="l" t="t" r="r" b="b"/>
              <a:pathLst>
                <a:path w="12709" h="13952" extrusionOk="0">
                  <a:moveTo>
                    <a:pt x="5581" y="0"/>
                  </a:moveTo>
                  <a:cubicBezTo>
                    <a:pt x="1816" y="0"/>
                    <a:pt x="91" y="4252"/>
                    <a:pt x="48" y="6101"/>
                  </a:cubicBezTo>
                  <a:cubicBezTo>
                    <a:pt x="0" y="8094"/>
                    <a:pt x="2056" y="10016"/>
                    <a:pt x="3065" y="11292"/>
                  </a:cubicBezTo>
                  <a:cubicBezTo>
                    <a:pt x="4075" y="12566"/>
                    <a:pt x="5478" y="13658"/>
                    <a:pt x="8902" y="13943"/>
                  </a:cubicBezTo>
                  <a:cubicBezTo>
                    <a:pt x="8969" y="13948"/>
                    <a:pt x="9036" y="13951"/>
                    <a:pt x="9101" y="13951"/>
                  </a:cubicBezTo>
                  <a:cubicBezTo>
                    <a:pt x="12341" y="13951"/>
                    <a:pt x="12709" y="7145"/>
                    <a:pt x="12315" y="3701"/>
                  </a:cubicBezTo>
                  <a:cubicBezTo>
                    <a:pt x="11914" y="185"/>
                    <a:pt x="6755" y="125"/>
                    <a:pt x="6505" y="82"/>
                  </a:cubicBezTo>
                  <a:cubicBezTo>
                    <a:pt x="6184" y="26"/>
                    <a:pt x="5876" y="0"/>
                    <a:pt x="5581" y="0"/>
                  </a:cubicBezTo>
                  <a:close/>
                </a:path>
              </a:pathLst>
            </a:custGeom>
            <a:solidFill>
              <a:srgbClr val="FDC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585;p37">
              <a:extLst>
                <a:ext uri="{FF2B5EF4-FFF2-40B4-BE49-F238E27FC236}">
                  <a16:creationId xmlns:a16="http://schemas.microsoft.com/office/drawing/2014/main" id="{7D5EFBF5-48E0-4293-9E82-7EB838AB58C6}"/>
                </a:ext>
              </a:extLst>
            </p:cNvPr>
            <p:cNvSpPr/>
            <p:nvPr/>
          </p:nvSpPr>
          <p:spPr>
            <a:xfrm>
              <a:off x="3587225" y="3412725"/>
              <a:ext cx="297300" cy="381450"/>
            </a:xfrm>
            <a:custGeom>
              <a:avLst/>
              <a:gdLst/>
              <a:ahLst/>
              <a:cxnLst/>
              <a:rect l="l" t="t" r="r" b="b"/>
              <a:pathLst>
                <a:path w="11892" h="15258" extrusionOk="0">
                  <a:moveTo>
                    <a:pt x="4547" y="1"/>
                  </a:moveTo>
                  <a:cubicBezTo>
                    <a:pt x="4100" y="1"/>
                    <a:pt x="3769" y="379"/>
                    <a:pt x="3661" y="1357"/>
                  </a:cubicBezTo>
                  <a:cubicBezTo>
                    <a:pt x="3180" y="5698"/>
                    <a:pt x="0" y="7625"/>
                    <a:pt x="0" y="7625"/>
                  </a:cubicBezTo>
                  <a:lnTo>
                    <a:pt x="11749" y="15257"/>
                  </a:lnTo>
                  <a:cubicBezTo>
                    <a:pt x="11749" y="15257"/>
                    <a:pt x="11891" y="9278"/>
                    <a:pt x="10212" y="8423"/>
                  </a:cubicBezTo>
                  <a:cubicBezTo>
                    <a:pt x="8534" y="7568"/>
                    <a:pt x="8999" y="4480"/>
                    <a:pt x="8999" y="4480"/>
                  </a:cubicBezTo>
                  <a:cubicBezTo>
                    <a:pt x="8999" y="4480"/>
                    <a:pt x="6084" y="1"/>
                    <a:pt x="4547" y="1"/>
                  </a:cubicBezTo>
                  <a:close/>
                </a:path>
              </a:pathLst>
            </a:custGeom>
            <a:solidFill>
              <a:srgbClr val="FDC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586;p37">
              <a:extLst>
                <a:ext uri="{FF2B5EF4-FFF2-40B4-BE49-F238E27FC236}">
                  <a16:creationId xmlns:a16="http://schemas.microsoft.com/office/drawing/2014/main" id="{171601CF-405C-4435-9DF6-684BE5A61B93}"/>
                </a:ext>
              </a:extLst>
            </p:cNvPr>
            <p:cNvSpPr/>
            <p:nvPr/>
          </p:nvSpPr>
          <p:spPr>
            <a:xfrm>
              <a:off x="3710150" y="3488475"/>
              <a:ext cx="102600" cy="104575"/>
            </a:xfrm>
            <a:custGeom>
              <a:avLst/>
              <a:gdLst/>
              <a:ahLst/>
              <a:cxnLst/>
              <a:rect l="l" t="t" r="r" b="b"/>
              <a:pathLst>
                <a:path w="4104" h="4183" extrusionOk="0">
                  <a:moveTo>
                    <a:pt x="54" y="1"/>
                  </a:moveTo>
                  <a:cubicBezTo>
                    <a:pt x="0" y="1"/>
                    <a:pt x="4104" y="4182"/>
                    <a:pt x="4104" y="4182"/>
                  </a:cubicBezTo>
                  <a:lnTo>
                    <a:pt x="4023" y="2330"/>
                  </a:lnTo>
                  <a:cubicBezTo>
                    <a:pt x="4023" y="2330"/>
                    <a:pt x="2175" y="2041"/>
                    <a:pt x="355" y="281"/>
                  </a:cubicBezTo>
                  <a:cubicBezTo>
                    <a:pt x="154" y="86"/>
                    <a:pt x="62" y="1"/>
                    <a:pt x="54" y="1"/>
                  </a:cubicBezTo>
                  <a:close/>
                </a:path>
              </a:pathLst>
            </a:custGeom>
            <a:solidFill>
              <a:srgbClr val="FDC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587;p37">
              <a:extLst>
                <a:ext uri="{FF2B5EF4-FFF2-40B4-BE49-F238E27FC236}">
                  <a16:creationId xmlns:a16="http://schemas.microsoft.com/office/drawing/2014/main" id="{81EE987A-6823-4980-A163-E579C0097893}"/>
                </a:ext>
              </a:extLst>
            </p:cNvPr>
            <p:cNvSpPr/>
            <p:nvPr/>
          </p:nvSpPr>
          <p:spPr>
            <a:xfrm>
              <a:off x="3555375" y="3167800"/>
              <a:ext cx="420850" cy="326200"/>
            </a:xfrm>
            <a:custGeom>
              <a:avLst/>
              <a:gdLst/>
              <a:ahLst/>
              <a:cxnLst/>
              <a:rect l="l" t="t" r="r" b="b"/>
              <a:pathLst>
                <a:path w="16834" h="13048" extrusionOk="0">
                  <a:moveTo>
                    <a:pt x="8258" y="0"/>
                  </a:moveTo>
                  <a:cubicBezTo>
                    <a:pt x="8089" y="0"/>
                    <a:pt x="7923" y="7"/>
                    <a:pt x="7759" y="22"/>
                  </a:cubicBezTo>
                  <a:cubicBezTo>
                    <a:pt x="5198" y="246"/>
                    <a:pt x="3800" y="2686"/>
                    <a:pt x="3800" y="2686"/>
                  </a:cubicBezTo>
                  <a:cubicBezTo>
                    <a:pt x="4202" y="1562"/>
                    <a:pt x="4031" y="1109"/>
                    <a:pt x="3762" y="1109"/>
                  </a:cubicBezTo>
                  <a:cubicBezTo>
                    <a:pt x="3551" y="1109"/>
                    <a:pt x="3280" y="1385"/>
                    <a:pt x="3173" y="1832"/>
                  </a:cubicBezTo>
                  <a:cubicBezTo>
                    <a:pt x="2932" y="2853"/>
                    <a:pt x="1604" y="4463"/>
                    <a:pt x="1604" y="4463"/>
                  </a:cubicBezTo>
                  <a:cubicBezTo>
                    <a:pt x="0" y="7910"/>
                    <a:pt x="3389" y="13048"/>
                    <a:pt x="4412" y="13048"/>
                  </a:cubicBezTo>
                  <a:cubicBezTo>
                    <a:pt x="4458" y="13048"/>
                    <a:pt x="4499" y="13037"/>
                    <a:pt x="4534" y="13016"/>
                  </a:cubicBezTo>
                  <a:cubicBezTo>
                    <a:pt x="5368" y="12525"/>
                    <a:pt x="6183" y="11261"/>
                    <a:pt x="6183" y="11261"/>
                  </a:cubicBezTo>
                  <a:cubicBezTo>
                    <a:pt x="4183" y="11004"/>
                    <a:pt x="3167" y="8553"/>
                    <a:pt x="4755" y="7856"/>
                  </a:cubicBezTo>
                  <a:cubicBezTo>
                    <a:pt x="5043" y="7729"/>
                    <a:pt x="5272" y="7678"/>
                    <a:pt x="5458" y="7678"/>
                  </a:cubicBezTo>
                  <a:cubicBezTo>
                    <a:pt x="6299" y="7678"/>
                    <a:pt x="6281" y="8734"/>
                    <a:pt x="7010" y="8748"/>
                  </a:cubicBezTo>
                  <a:cubicBezTo>
                    <a:pt x="7014" y="8748"/>
                    <a:pt x="7017" y="8748"/>
                    <a:pt x="7020" y="8748"/>
                  </a:cubicBezTo>
                  <a:cubicBezTo>
                    <a:pt x="7750" y="8748"/>
                    <a:pt x="6660" y="7199"/>
                    <a:pt x="7387" y="7199"/>
                  </a:cubicBezTo>
                  <a:cubicBezTo>
                    <a:pt x="7522" y="7199"/>
                    <a:pt x="7720" y="7253"/>
                    <a:pt x="8004" y="7380"/>
                  </a:cubicBezTo>
                  <a:cubicBezTo>
                    <a:pt x="8184" y="7460"/>
                    <a:pt x="8329" y="7496"/>
                    <a:pt x="8445" y="7496"/>
                  </a:cubicBezTo>
                  <a:cubicBezTo>
                    <a:pt x="9043" y="7496"/>
                    <a:pt x="8863" y="6532"/>
                    <a:pt x="8594" y="5694"/>
                  </a:cubicBezTo>
                  <a:cubicBezTo>
                    <a:pt x="8519" y="5459"/>
                    <a:pt x="8706" y="5258"/>
                    <a:pt x="8913" y="5258"/>
                  </a:cubicBezTo>
                  <a:cubicBezTo>
                    <a:pt x="8981" y="5258"/>
                    <a:pt x="9052" y="5280"/>
                    <a:pt x="9116" y="5331"/>
                  </a:cubicBezTo>
                  <a:cubicBezTo>
                    <a:pt x="9494" y="5631"/>
                    <a:pt x="9996" y="6008"/>
                    <a:pt x="10647" y="6463"/>
                  </a:cubicBezTo>
                  <a:cubicBezTo>
                    <a:pt x="10903" y="6641"/>
                    <a:pt x="11072" y="6715"/>
                    <a:pt x="11178" y="6715"/>
                  </a:cubicBezTo>
                  <a:cubicBezTo>
                    <a:pt x="11703" y="6715"/>
                    <a:pt x="10697" y="4905"/>
                    <a:pt x="10977" y="4905"/>
                  </a:cubicBezTo>
                  <a:cubicBezTo>
                    <a:pt x="11059" y="4905"/>
                    <a:pt x="11252" y="5061"/>
                    <a:pt x="11626" y="5464"/>
                  </a:cubicBezTo>
                  <a:cubicBezTo>
                    <a:pt x="13209" y="7164"/>
                    <a:pt x="14091" y="7310"/>
                    <a:pt x="14347" y="7310"/>
                  </a:cubicBezTo>
                  <a:cubicBezTo>
                    <a:pt x="14401" y="7310"/>
                    <a:pt x="14427" y="7304"/>
                    <a:pt x="14427" y="7304"/>
                  </a:cubicBezTo>
                  <a:cubicBezTo>
                    <a:pt x="16833" y="5658"/>
                    <a:pt x="15789" y="3254"/>
                    <a:pt x="14653" y="2324"/>
                  </a:cubicBezTo>
                  <a:cubicBezTo>
                    <a:pt x="13589" y="1454"/>
                    <a:pt x="10720" y="0"/>
                    <a:pt x="82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588;p37">
              <a:extLst>
                <a:ext uri="{FF2B5EF4-FFF2-40B4-BE49-F238E27FC236}">
                  <a16:creationId xmlns:a16="http://schemas.microsoft.com/office/drawing/2014/main" id="{CE4087F2-5685-4FA0-94EB-A12CF082E015}"/>
                </a:ext>
              </a:extLst>
            </p:cNvPr>
            <p:cNvSpPr/>
            <p:nvPr/>
          </p:nvSpPr>
          <p:spPr>
            <a:xfrm>
              <a:off x="3669800" y="4213350"/>
              <a:ext cx="232950" cy="299475"/>
            </a:xfrm>
            <a:custGeom>
              <a:avLst/>
              <a:gdLst/>
              <a:ahLst/>
              <a:cxnLst/>
              <a:rect l="l" t="t" r="r" b="b"/>
              <a:pathLst>
                <a:path w="9318" h="11979" extrusionOk="0">
                  <a:moveTo>
                    <a:pt x="9318" y="0"/>
                  </a:moveTo>
                  <a:lnTo>
                    <a:pt x="9318" y="0"/>
                  </a:lnTo>
                  <a:cubicBezTo>
                    <a:pt x="9318" y="1"/>
                    <a:pt x="4191" y="4533"/>
                    <a:pt x="1" y="5413"/>
                  </a:cubicBezTo>
                  <a:cubicBezTo>
                    <a:pt x="386" y="6447"/>
                    <a:pt x="924" y="7474"/>
                    <a:pt x="1558" y="7510"/>
                  </a:cubicBezTo>
                  <a:cubicBezTo>
                    <a:pt x="1558" y="7510"/>
                    <a:pt x="1627" y="8933"/>
                    <a:pt x="1785" y="10139"/>
                  </a:cubicBezTo>
                  <a:cubicBezTo>
                    <a:pt x="1855" y="10676"/>
                    <a:pt x="2476" y="11979"/>
                    <a:pt x="2861" y="11979"/>
                  </a:cubicBezTo>
                  <a:cubicBezTo>
                    <a:pt x="2921" y="11979"/>
                    <a:pt x="2975" y="11947"/>
                    <a:pt x="3021" y="11877"/>
                  </a:cubicBezTo>
                  <a:cubicBezTo>
                    <a:pt x="3312" y="11427"/>
                    <a:pt x="3663" y="10839"/>
                    <a:pt x="4048" y="10168"/>
                  </a:cubicBezTo>
                  <a:cubicBezTo>
                    <a:pt x="4204" y="9896"/>
                    <a:pt x="4365" y="9612"/>
                    <a:pt x="4532" y="9315"/>
                  </a:cubicBezTo>
                  <a:cubicBezTo>
                    <a:pt x="6398" y="5977"/>
                    <a:pt x="8775" y="1292"/>
                    <a:pt x="9318" y="0"/>
                  </a:cubicBezTo>
                  <a:close/>
                </a:path>
              </a:pathLst>
            </a:custGeom>
            <a:solidFill>
              <a:srgbClr val="89C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589;p37">
              <a:extLst>
                <a:ext uri="{FF2B5EF4-FFF2-40B4-BE49-F238E27FC236}">
                  <a16:creationId xmlns:a16="http://schemas.microsoft.com/office/drawing/2014/main" id="{93AC545B-083F-4043-ADC9-168D219D76A6}"/>
                </a:ext>
              </a:extLst>
            </p:cNvPr>
            <p:cNvSpPr/>
            <p:nvPr/>
          </p:nvSpPr>
          <p:spPr>
            <a:xfrm>
              <a:off x="3405425" y="3555175"/>
              <a:ext cx="805475" cy="796925"/>
            </a:xfrm>
            <a:custGeom>
              <a:avLst/>
              <a:gdLst/>
              <a:ahLst/>
              <a:cxnLst/>
              <a:rect l="l" t="t" r="r" b="b"/>
              <a:pathLst>
                <a:path w="32219" h="31877" extrusionOk="0">
                  <a:moveTo>
                    <a:pt x="9252" y="0"/>
                  </a:moveTo>
                  <a:cubicBezTo>
                    <a:pt x="9252" y="0"/>
                    <a:pt x="5955" y="1180"/>
                    <a:pt x="3395" y="3313"/>
                  </a:cubicBezTo>
                  <a:cubicBezTo>
                    <a:pt x="834" y="5445"/>
                    <a:pt x="1" y="6758"/>
                    <a:pt x="126" y="8743"/>
                  </a:cubicBezTo>
                  <a:cubicBezTo>
                    <a:pt x="250" y="10712"/>
                    <a:pt x="5277" y="31876"/>
                    <a:pt x="9574" y="31876"/>
                  </a:cubicBezTo>
                  <a:cubicBezTo>
                    <a:pt x="9606" y="31876"/>
                    <a:pt x="9637" y="31875"/>
                    <a:pt x="9669" y="31873"/>
                  </a:cubicBezTo>
                  <a:cubicBezTo>
                    <a:pt x="9974" y="31848"/>
                    <a:pt x="10277" y="31803"/>
                    <a:pt x="10576" y="31740"/>
                  </a:cubicBezTo>
                  <a:cubicBezTo>
                    <a:pt x="14768" y="30860"/>
                    <a:pt x="19893" y="26327"/>
                    <a:pt x="19893" y="26327"/>
                  </a:cubicBezTo>
                  <a:lnTo>
                    <a:pt x="28032" y="14361"/>
                  </a:lnTo>
                  <a:lnTo>
                    <a:pt x="32218" y="10731"/>
                  </a:lnTo>
                  <a:cubicBezTo>
                    <a:pt x="32218" y="10731"/>
                    <a:pt x="25024" y="1304"/>
                    <a:pt x="22316" y="811"/>
                  </a:cubicBezTo>
                  <a:cubicBezTo>
                    <a:pt x="19610" y="316"/>
                    <a:pt x="16253" y="259"/>
                    <a:pt x="16253" y="259"/>
                  </a:cubicBezTo>
                  <a:lnTo>
                    <a:pt x="16240" y="4462"/>
                  </a:lnTo>
                  <a:lnTo>
                    <a:pt x="92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590;p37">
              <a:extLst>
                <a:ext uri="{FF2B5EF4-FFF2-40B4-BE49-F238E27FC236}">
                  <a16:creationId xmlns:a16="http://schemas.microsoft.com/office/drawing/2014/main" id="{F1B30849-D2F3-4A55-B069-F3A9383272FF}"/>
                </a:ext>
              </a:extLst>
            </p:cNvPr>
            <p:cNvSpPr/>
            <p:nvPr/>
          </p:nvSpPr>
          <p:spPr>
            <a:xfrm>
              <a:off x="4003225" y="3987175"/>
              <a:ext cx="363675" cy="606125"/>
            </a:xfrm>
            <a:custGeom>
              <a:avLst/>
              <a:gdLst/>
              <a:ahLst/>
              <a:cxnLst/>
              <a:rect l="l" t="t" r="r" b="b"/>
              <a:pathLst>
                <a:path w="14547" h="24245" extrusionOk="0">
                  <a:moveTo>
                    <a:pt x="10450" y="1"/>
                  </a:moveTo>
                  <a:lnTo>
                    <a:pt x="1657" y="10405"/>
                  </a:lnTo>
                  <a:lnTo>
                    <a:pt x="0" y="24165"/>
                  </a:lnTo>
                  <a:cubicBezTo>
                    <a:pt x="524" y="24219"/>
                    <a:pt x="1030" y="24244"/>
                    <a:pt x="1517" y="24244"/>
                  </a:cubicBezTo>
                  <a:cubicBezTo>
                    <a:pt x="13918" y="24244"/>
                    <a:pt x="14546" y="7607"/>
                    <a:pt x="14511" y="6539"/>
                  </a:cubicBezTo>
                  <a:lnTo>
                    <a:pt x="10450" y="1"/>
                  </a:lnTo>
                  <a:close/>
                </a:path>
              </a:pathLst>
            </a:custGeom>
            <a:solidFill>
              <a:srgbClr val="F5B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591;p37">
              <a:extLst>
                <a:ext uri="{FF2B5EF4-FFF2-40B4-BE49-F238E27FC236}">
                  <a16:creationId xmlns:a16="http://schemas.microsoft.com/office/drawing/2014/main" id="{ABFC22C2-AFE6-420A-9AF2-055BFB216C83}"/>
                </a:ext>
              </a:extLst>
            </p:cNvPr>
            <p:cNvSpPr/>
            <p:nvPr/>
          </p:nvSpPr>
          <p:spPr>
            <a:xfrm>
              <a:off x="4354225" y="3699450"/>
              <a:ext cx="300400" cy="832100"/>
            </a:xfrm>
            <a:custGeom>
              <a:avLst/>
              <a:gdLst/>
              <a:ahLst/>
              <a:cxnLst/>
              <a:rect l="l" t="t" r="r" b="b"/>
              <a:pathLst>
                <a:path w="12016" h="33284" extrusionOk="0">
                  <a:moveTo>
                    <a:pt x="6039" y="0"/>
                  </a:moveTo>
                  <a:cubicBezTo>
                    <a:pt x="2894" y="0"/>
                    <a:pt x="1" y="3969"/>
                    <a:pt x="1" y="3969"/>
                  </a:cubicBezTo>
                  <a:cubicBezTo>
                    <a:pt x="1" y="3969"/>
                    <a:pt x="443" y="11172"/>
                    <a:pt x="440" y="17108"/>
                  </a:cubicBezTo>
                  <a:cubicBezTo>
                    <a:pt x="435" y="23043"/>
                    <a:pt x="1383" y="33284"/>
                    <a:pt x="1383" y="33284"/>
                  </a:cubicBezTo>
                  <a:lnTo>
                    <a:pt x="4057" y="31581"/>
                  </a:lnTo>
                  <a:cubicBezTo>
                    <a:pt x="4691" y="31177"/>
                    <a:pt x="5316" y="31023"/>
                    <a:pt x="5900" y="31023"/>
                  </a:cubicBezTo>
                  <a:cubicBezTo>
                    <a:pt x="7782" y="31023"/>
                    <a:pt x="9247" y="32617"/>
                    <a:pt x="9247" y="32617"/>
                  </a:cubicBezTo>
                  <a:cubicBezTo>
                    <a:pt x="10436" y="28838"/>
                    <a:pt x="12015" y="3405"/>
                    <a:pt x="8183" y="703"/>
                  </a:cubicBezTo>
                  <a:cubicBezTo>
                    <a:pt x="7476" y="204"/>
                    <a:pt x="6751" y="0"/>
                    <a:pt x="6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592;p37">
              <a:extLst>
                <a:ext uri="{FF2B5EF4-FFF2-40B4-BE49-F238E27FC236}">
                  <a16:creationId xmlns:a16="http://schemas.microsoft.com/office/drawing/2014/main" id="{A8F971B2-380E-4AE1-AB23-B9926628774A}"/>
                </a:ext>
              </a:extLst>
            </p:cNvPr>
            <p:cNvSpPr/>
            <p:nvPr/>
          </p:nvSpPr>
          <p:spPr>
            <a:xfrm>
              <a:off x="4385425" y="3699450"/>
              <a:ext cx="219050" cy="136325"/>
            </a:xfrm>
            <a:custGeom>
              <a:avLst/>
              <a:gdLst/>
              <a:ahLst/>
              <a:cxnLst/>
              <a:rect l="l" t="t" r="r" b="b"/>
              <a:pathLst>
                <a:path w="8762" h="5453" extrusionOk="0">
                  <a:moveTo>
                    <a:pt x="4791" y="1"/>
                  </a:moveTo>
                  <a:cubicBezTo>
                    <a:pt x="2919" y="1"/>
                    <a:pt x="1137" y="1408"/>
                    <a:pt x="1" y="2546"/>
                  </a:cubicBezTo>
                  <a:cubicBezTo>
                    <a:pt x="2876" y="5311"/>
                    <a:pt x="6581" y="5430"/>
                    <a:pt x="8761" y="5452"/>
                  </a:cubicBezTo>
                  <a:cubicBezTo>
                    <a:pt x="8381" y="3061"/>
                    <a:pt x="7795" y="1309"/>
                    <a:pt x="6935" y="703"/>
                  </a:cubicBezTo>
                  <a:cubicBezTo>
                    <a:pt x="6228" y="204"/>
                    <a:pt x="5503" y="1"/>
                    <a:pt x="47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593;p37">
              <a:extLst>
                <a:ext uri="{FF2B5EF4-FFF2-40B4-BE49-F238E27FC236}">
                  <a16:creationId xmlns:a16="http://schemas.microsoft.com/office/drawing/2014/main" id="{3A84C611-D4A1-4745-B747-D3FF60ABFC7A}"/>
                </a:ext>
              </a:extLst>
            </p:cNvPr>
            <p:cNvSpPr/>
            <p:nvPr/>
          </p:nvSpPr>
          <p:spPr>
            <a:xfrm>
              <a:off x="3770975" y="3962600"/>
              <a:ext cx="1146575" cy="602625"/>
            </a:xfrm>
            <a:custGeom>
              <a:avLst/>
              <a:gdLst/>
              <a:ahLst/>
              <a:cxnLst/>
              <a:rect l="l" t="t" r="r" b="b"/>
              <a:pathLst>
                <a:path w="45863" h="24105" extrusionOk="0">
                  <a:moveTo>
                    <a:pt x="19506" y="1"/>
                  </a:moveTo>
                  <a:cubicBezTo>
                    <a:pt x="17332" y="1"/>
                    <a:pt x="14628" y="1607"/>
                    <a:pt x="10801" y="7016"/>
                  </a:cubicBezTo>
                  <a:cubicBezTo>
                    <a:pt x="4715" y="15616"/>
                    <a:pt x="4875" y="19762"/>
                    <a:pt x="2261" y="19762"/>
                  </a:cubicBezTo>
                  <a:cubicBezTo>
                    <a:pt x="1781" y="19762"/>
                    <a:pt x="1207" y="19622"/>
                    <a:pt x="485" y="19345"/>
                  </a:cubicBezTo>
                  <a:lnTo>
                    <a:pt x="1" y="20198"/>
                  </a:lnTo>
                  <a:cubicBezTo>
                    <a:pt x="1" y="20198"/>
                    <a:pt x="1219" y="21298"/>
                    <a:pt x="2676" y="21298"/>
                  </a:cubicBezTo>
                  <a:cubicBezTo>
                    <a:pt x="3654" y="21298"/>
                    <a:pt x="4740" y="20803"/>
                    <a:pt x="5637" y="19148"/>
                  </a:cubicBezTo>
                  <a:cubicBezTo>
                    <a:pt x="7750" y="15259"/>
                    <a:pt x="13287" y="1793"/>
                    <a:pt x="19274" y="1793"/>
                  </a:cubicBezTo>
                  <a:cubicBezTo>
                    <a:pt x="19626" y="1793"/>
                    <a:pt x="19979" y="1840"/>
                    <a:pt x="20334" y="1938"/>
                  </a:cubicBezTo>
                  <a:cubicBezTo>
                    <a:pt x="25779" y="3439"/>
                    <a:pt x="44707" y="24105"/>
                    <a:pt x="44707" y="24105"/>
                  </a:cubicBezTo>
                  <a:lnTo>
                    <a:pt x="45863" y="23158"/>
                  </a:lnTo>
                  <a:cubicBezTo>
                    <a:pt x="45863" y="23158"/>
                    <a:pt x="27638" y="4361"/>
                    <a:pt x="24433" y="2244"/>
                  </a:cubicBezTo>
                  <a:cubicBezTo>
                    <a:pt x="22931" y="1251"/>
                    <a:pt x="21425" y="1"/>
                    <a:pt x="19506" y="1"/>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594;p37">
              <a:extLst>
                <a:ext uri="{FF2B5EF4-FFF2-40B4-BE49-F238E27FC236}">
                  <a16:creationId xmlns:a16="http://schemas.microsoft.com/office/drawing/2014/main" id="{225DDA6F-2645-4A3B-8452-5319EDB2F379}"/>
                </a:ext>
              </a:extLst>
            </p:cNvPr>
            <p:cNvSpPr/>
            <p:nvPr/>
          </p:nvSpPr>
          <p:spPr>
            <a:xfrm>
              <a:off x="3554700" y="3763375"/>
              <a:ext cx="322775" cy="361900"/>
            </a:xfrm>
            <a:custGeom>
              <a:avLst/>
              <a:gdLst/>
              <a:ahLst/>
              <a:cxnLst/>
              <a:rect l="l" t="t" r="r" b="b"/>
              <a:pathLst>
                <a:path w="12911" h="14476" extrusionOk="0">
                  <a:moveTo>
                    <a:pt x="1135" y="0"/>
                  </a:moveTo>
                  <a:cubicBezTo>
                    <a:pt x="423" y="0"/>
                    <a:pt x="1" y="542"/>
                    <a:pt x="912" y="1359"/>
                  </a:cubicBezTo>
                  <a:cubicBezTo>
                    <a:pt x="2418" y="2713"/>
                    <a:pt x="2401" y="5167"/>
                    <a:pt x="2463" y="5810"/>
                  </a:cubicBezTo>
                  <a:cubicBezTo>
                    <a:pt x="2588" y="7112"/>
                    <a:pt x="5178" y="10105"/>
                    <a:pt x="5655" y="12076"/>
                  </a:cubicBezTo>
                  <a:cubicBezTo>
                    <a:pt x="6129" y="14048"/>
                    <a:pt x="6369" y="14217"/>
                    <a:pt x="6920" y="14432"/>
                  </a:cubicBezTo>
                  <a:cubicBezTo>
                    <a:pt x="6996" y="14461"/>
                    <a:pt x="7108" y="14476"/>
                    <a:pt x="7248" y="14476"/>
                  </a:cubicBezTo>
                  <a:cubicBezTo>
                    <a:pt x="8119" y="14476"/>
                    <a:pt x="10054" y="13923"/>
                    <a:pt x="10837" y="13190"/>
                  </a:cubicBezTo>
                  <a:cubicBezTo>
                    <a:pt x="11745" y="12341"/>
                    <a:pt x="12911" y="12243"/>
                    <a:pt x="12911" y="12243"/>
                  </a:cubicBezTo>
                  <a:cubicBezTo>
                    <a:pt x="11995" y="11105"/>
                    <a:pt x="7980" y="8198"/>
                    <a:pt x="6671" y="7502"/>
                  </a:cubicBezTo>
                  <a:cubicBezTo>
                    <a:pt x="5362" y="6806"/>
                    <a:pt x="3684" y="2143"/>
                    <a:pt x="2617" y="775"/>
                  </a:cubicBezTo>
                  <a:cubicBezTo>
                    <a:pt x="2194" y="233"/>
                    <a:pt x="1602" y="0"/>
                    <a:pt x="11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595;p37">
              <a:extLst>
                <a:ext uri="{FF2B5EF4-FFF2-40B4-BE49-F238E27FC236}">
                  <a16:creationId xmlns:a16="http://schemas.microsoft.com/office/drawing/2014/main" id="{D76FE88A-F8AA-4B0F-8612-D8D3B88078D1}"/>
                </a:ext>
              </a:extLst>
            </p:cNvPr>
            <p:cNvSpPr/>
            <p:nvPr/>
          </p:nvSpPr>
          <p:spPr>
            <a:xfrm>
              <a:off x="4020700" y="3702275"/>
              <a:ext cx="107300" cy="211925"/>
            </a:xfrm>
            <a:custGeom>
              <a:avLst/>
              <a:gdLst/>
              <a:ahLst/>
              <a:cxnLst/>
              <a:rect l="l" t="t" r="r" b="b"/>
              <a:pathLst>
                <a:path w="4292" h="8477" extrusionOk="0">
                  <a:moveTo>
                    <a:pt x="325" y="1"/>
                  </a:moveTo>
                  <a:cubicBezTo>
                    <a:pt x="1" y="1"/>
                    <a:pt x="664" y="1964"/>
                    <a:pt x="846" y="3183"/>
                  </a:cubicBezTo>
                  <a:cubicBezTo>
                    <a:pt x="1072" y="4696"/>
                    <a:pt x="3419" y="8477"/>
                    <a:pt x="3419" y="8477"/>
                  </a:cubicBezTo>
                  <a:lnTo>
                    <a:pt x="4292" y="4417"/>
                  </a:lnTo>
                  <a:cubicBezTo>
                    <a:pt x="4292" y="4417"/>
                    <a:pt x="1850" y="1748"/>
                    <a:pt x="752" y="380"/>
                  </a:cubicBezTo>
                  <a:cubicBezTo>
                    <a:pt x="539" y="114"/>
                    <a:pt x="404" y="1"/>
                    <a:pt x="3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596;p37">
              <a:extLst>
                <a:ext uri="{FF2B5EF4-FFF2-40B4-BE49-F238E27FC236}">
                  <a16:creationId xmlns:a16="http://schemas.microsoft.com/office/drawing/2014/main" id="{ADE1AFA6-397F-4190-A9C7-8EE3CCFECE2E}"/>
                </a:ext>
              </a:extLst>
            </p:cNvPr>
            <p:cNvSpPr/>
            <p:nvPr/>
          </p:nvSpPr>
          <p:spPr>
            <a:xfrm>
              <a:off x="3599425" y="3550025"/>
              <a:ext cx="244000" cy="174200"/>
            </a:xfrm>
            <a:custGeom>
              <a:avLst/>
              <a:gdLst/>
              <a:ahLst/>
              <a:cxnLst/>
              <a:rect l="l" t="t" r="r" b="b"/>
              <a:pathLst>
                <a:path w="9760" h="6968" extrusionOk="0">
                  <a:moveTo>
                    <a:pt x="1639" y="1"/>
                  </a:moveTo>
                  <a:lnTo>
                    <a:pt x="1" y="834"/>
                  </a:lnTo>
                  <a:lnTo>
                    <a:pt x="9668" y="6968"/>
                  </a:lnTo>
                  <a:lnTo>
                    <a:pt x="9759" y="509"/>
                  </a:lnTo>
                  <a:lnTo>
                    <a:pt x="8491" y="465"/>
                  </a:lnTo>
                  <a:lnTo>
                    <a:pt x="8044" y="3865"/>
                  </a:lnTo>
                  <a:lnTo>
                    <a:pt x="16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597;p37">
              <a:extLst>
                <a:ext uri="{FF2B5EF4-FFF2-40B4-BE49-F238E27FC236}">
                  <a16:creationId xmlns:a16="http://schemas.microsoft.com/office/drawing/2014/main" id="{EB4490DE-52E2-401D-B841-C578AC28EE75}"/>
                </a:ext>
              </a:extLst>
            </p:cNvPr>
            <p:cNvSpPr/>
            <p:nvPr/>
          </p:nvSpPr>
          <p:spPr>
            <a:xfrm>
              <a:off x="3727125" y="3794725"/>
              <a:ext cx="71325" cy="86500"/>
            </a:xfrm>
            <a:custGeom>
              <a:avLst/>
              <a:gdLst/>
              <a:ahLst/>
              <a:cxnLst/>
              <a:rect l="l" t="t" r="r" b="b"/>
              <a:pathLst>
                <a:path w="2853" h="3460" extrusionOk="0">
                  <a:moveTo>
                    <a:pt x="792" y="1"/>
                  </a:moveTo>
                  <a:cubicBezTo>
                    <a:pt x="684" y="1"/>
                    <a:pt x="583" y="25"/>
                    <a:pt x="493" y="76"/>
                  </a:cubicBezTo>
                  <a:cubicBezTo>
                    <a:pt x="1" y="354"/>
                    <a:pt x="21" y="1319"/>
                    <a:pt x="536" y="2233"/>
                  </a:cubicBezTo>
                  <a:cubicBezTo>
                    <a:pt x="958" y="2978"/>
                    <a:pt x="1579" y="3459"/>
                    <a:pt x="2061" y="3459"/>
                  </a:cubicBezTo>
                  <a:cubicBezTo>
                    <a:pt x="2169" y="3459"/>
                    <a:pt x="2271" y="3435"/>
                    <a:pt x="2361" y="3384"/>
                  </a:cubicBezTo>
                  <a:cubicBezTo>
                    <a:pt x="2853" y="3106"/>
                    <a:pt x="2833" y="2141"/>
                    <a:pt x="2318" y="1227"/>
                  </a:cubicBezTo>
                  <a:cubicBezTo>
                    <a:pt x="1896" y="482"/>
                    <a:pt x="1274" y="1"/>
                    <a:pt x="7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598;p37">
              <a:extLst>
                <a:ext uri="{FF2B5EF4-FFF2-40B4-BE49-F238E27FC236}">
                  <a16:creationId xmlns:a16="http://schemas.microsoft.com/office/drawing/2014/main" id="{D50ADB61-16EB-4690-A9D5-DAFCAC35BC0C}"/>
                </a:ext>
              </a:extLst>
            </p:cNvPr>
            <p:cNvSpPr/>
            <p:nvPr/>
          </p:nvSpPr>
          <p:spPr>
            <a:xfrm>
              <a:off x="3860400" y="3914150"/>
              <a:ext cx="245800" cy="299225"/>
            </a:xfrm>
            <a:custGeom>
              <a:avLst/>
              <a:gdLst/>
              <a:ahLst/>
              <a:cxnLst/>
              <a:rect l="l" t="t" r="r" b="b"/>
              <a:pathLst>
                <a:path w="9832" h="11969" extrusionOk="0">
                  <a:moveTo>
                    <a:pt x="9782" y="1"/>
                  </a:moveTo>
                  <a:cubicBezTo>
                    <a:pt x="9633" y="1"/>
                    <a:pt x="9184" y="27"/>
                    <a:pt x="8893" y="327"/>
                  </a:cubicBezTo>
                  <a:cubicBezTo>
                    <a:pt x="8540" y="688"/>
                    <a:pt x="6576" y="2332"/>
                    <a:pt x="6009" y="2819"/>
                  </a:cubicBezTo>
                  <a:cubicBezTo>
                    <a:pt x="5440" y="3307"/>
                    <a:pt x="2685" y="4859"/>
                    <a:pt x="1943" y="5411"/>
                  </a:cubicBezTo>
                  <a:cubicBezTo>
                    <a:pt x="1201" y="5962"/>
                    <a:pt x="1" y="6364"/>
                    <a:pt x="1" y="6364"/>
                  </a:cubicBezTo>
                  <a:cubicBezTo>
                    <a:pt x="424" y="9868"/>
                    <a:pt x="1694" y="11968"/>
                    <a:pt x="1694" y="11968"/>
                  </a:cubicBezTo>
                  <a:lnTo>
                    <a:pt x="9831" y="2"/>
                  </a:lnTo>
                  <a:cubicBezTo>
                    <a:pt x="9831" y="2"/>
                    <a:pt x="9813" y="1"/>
                    <a:pt x="9782" y="1"/>
                  </a:cubicBezTo>
                  <a:close/>
                </a:path>
              </a:pathLst>
            </a:custGeom>
            <a:solidFill>
              <a:srgbClr val="FDC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599;p37">
              <a:extLst>
                <a:ext uri="{FF2B5EF4-FFF2-40B4-BE49-F238E27FC236}">
                  <a16:creationId xmlns:a16="http://schemas.microsoft.com/office/drawing/2014/main" id="{2FF93070-0154-414C-93DA-3C89A442FF7A}"/>
                </a:ext>
              </a:extLst>
            </p:cNvPr>
            <p:cNvSpPr/>
            <p:nvPr/>
          </p:nvSpPr>
          <p:spPr>
            <a:xfrm>
              <a:off x="3860400" y="4073225"/>
              <a:ext cx="132725" cy="140175"/>
            </a:xfrm>
            <a:custGeom>
              <a:avLst/>
              <a:gdLst/>
              <a:ahLst/>
              <a:cxnLst/>
              <a:rect l="l" t="t" r="r" b="b"/>
              <a:pathLst>
                <a:path w="5309" h="5607" extrusionOk="0">
                  <a:moveTo>
                    <a:pt x="1" y="1"/>
                  </a:moveTo>
                  <a:lnTo>
                    <a:pt x="1" y="1"/>
                  </a:lnTo>
                  <a:cubicBezTo>
                    <a:pt x="424" y="3505"/>
                    <a:pt x="1694" y="5607"/>
                    <a:pt x="1694" y="5607"/>
                  </a:cubicBezTo>
                  <a:lnTo>
                    <a:pt x="5308" y="290"/>
                  </a:lnTo>
                  <a:lnTo>
                    <a:pt x="5308" y="290"/>
                  </a:lnTo>
                  <a:cubicBezTo>
                    <a:pt x="5308" y="290"/>
                    <a:pt x="3200" y="2073"/>
                    <a:pt x="2427" y="2073"/>
                  </a:cubicBezTo>
                  <a:cubicBezTo>
                    <a:pt x="2277" y="2073"/>
                    <a:pt x="2178" y="2006"/>
                    <a:pt x="2153" y="1846"/>
                  </a:cubicBezTo>
                  <a:cubicBezTo>
                    <a:pt x="2003" y="859"/>
                    <a:pt x="788" y="1516"/>
                    <a:pt x="1" y="1"/>
                  </a:cubicBezTo>
                  <a:close/>
                </a:path>
              </a:pathLst>
            </a:custGeom>
            <a:solidFill>
              <a:srgbClr val="FDC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00;p37">
              <a:extLst>
                <a:ext uri="{FF2B5EF4-FFF2-40B4-BE49-F238E27FC236}">
                  <a16:creationId xmlns:a16="http://schemas.microsoft.com/office/drawing/2014/main" id="{407497FC-F91B-4227-AF89-F8A204BAA12D}"/>
                </a:ext>
              </a:extLst>
            </p:cNvPr>
            <p:cNvSpPr/>
            <p:nvPr/>
          </p:nvSpPr>
          <p:spPr>
            <a:xfrm>
              <a:off x="4363500" y="4442975"/>
              <a:ext cx="253925" cy="110825"/>
            </a:xfrm>
            <a:custGeom>
              <a:avLst/>
              <a:gdLst/>
              <a:ahLst/>
              <a:cxnLst/>
              <a:rect l="l" t="t" r="r" b="b"/>
              <a:pathLst>
                <a:path w="10157" h="4433" extrusionOk="0">
                  <a:moveTo>
                    <a:pt x="5635" y="1"/>
                  </a:moveTo>
                  <a:cubicBezTo>
                    <a:pt x="5454" y="1"/>
                    <a:pt x="5268" y="16"/>
                    <a:pt x="5079" y="51"/>
                  </a:cubicBezTo>
                  <a:cubicBezTo>
                    <a:pt x="2398" y="536"/>
                    <a:pt x="1" y="2918"/>
                    <a:pt x="1" y="2918"/>
                  </a:cubicBezTo>
                  <a:lnTo>
                    <a:pt x="624" y="4011"/>
                  </a:lnTo>
                  <a:cubicBezTo>
                    <a:pt x="624" y="4011"/>
                    <a:pt x="2600" y="2825"/>
                    <a:pt x="4323" y="2825"/>
                  </a:cubicBezTo>
                  <a:cubicBezTo>
                    <a:pt x="4713" y="2825"/>
                    <a:pt x="5089" y="2885"/>
                    <a:pt x="5427" y="3034"/>
                  </a:cubicBezTo>
                  <a:cubicBezTo>
                    <a:pt x="6874" y="3669"/>
                    <a:pt x="7708" y="4433"/>
                    <a:pt x="8266" y="4433"/>
                  </a:cubicBezTo>
                  <a:cubicBezTo>
                    <a:pt x="8415" y="4433"/>
                    <a:pt x="8545" y="4378"/>
                    <a:pt x="8661" y="4251"/>
                  </a:cubicBezTo>
                  <a:cubicBezTo>
                    <a:pt x="9210" y="3649"/>
                    <a:pt x="10156" y="3074"/>
                    <a:pt x="9725" y="2766"/>
                  </a:cubicBezTo>
                  <a:cubicBezTo>
                    <a:pt x="9725" y="2766"/>
                    <a:pt x="8028" y="1"/>
                    <a:pt x="5635" y="1"/>
                  </a:cubicBezTo>
                  <a:close/>
                </a:path>
              </a:pathLst>
            </a:custGeom>
            <a:solidFill>
              <a:srgbClr val="F5B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601;p37">
              <a:extLst>
                <a:ext uri="{FF2B5EF4-FFF2-40B4-BE49-F238E27FC236}">
                  <a16:creationId xmlns:a16="http://schemas.microsoft.com/office/drawing/2014/main" id="{03ECB6F2-E98C-4126-A612-40C8AB474630}"/>
                </a:ext>
              </a:extLst>
            </p:cNvPr>
            <p:cNvSpPr/>
            <p:nvPr/>
          </p:nvSpPr>
          <p:spPr>
            <a:xfrm>
              <a:off x="4302925" y="3779650"/>
              <a:ext cx="8525" cy="450"/>
            </a:xfrm>
            <a:custGeom>
              <a:avLst/>
              <a:gdLst/>
              <a:ahLst/>
              <a:cxnLst/>
              <a:rect l="l" t="t" r="r" b="b"/>
              <a:pathLst>
                <a:path w="341" h="18" extrusionOk="0">
                  <a:moveTo>
                    <a:pt x="341" y="0"/>
                  </a:moveTo>
                  <a:cubicBezTo>
                    <a:pt x="226" y="0"/>
                    <a:pt x="112" y="6"/>
                    <a:pt x="0" y="17"/>
                  </a:cubicBezTo>
                  <a:cubicBezTo>
                    <a:pt x="112" y="6"/>
                    <a:pt x="226" y="0"/>
                    <a:pt x="341" y="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602;p37">
              <a:extLst>
                <a:ext uri="{FF2B5EF4-FFF2-40B4-BE49-F238E27FC236}">
                  <a16:creationId xmlns:a16="http://schemas.microsoft.com/office/drawing/2014/main" id="{B8355FF1-7D03-488C-9C0E-D94DDCF0E4DF}"/>
                </a:ext>
              </a:extLst>
            </p:cNvPr>
            <p:cNvSpPr/>
            <p:nvPr/>
          </p:nvSpPr>
          <p:spPr>
            <a:xfrm>
              <a:off x="4214150" y="3817500"/>
              <a:ext cx="4700" cy="3425"/>
            </a:xfrm>
            <a:custGeom>
              <a:avLst/>
              <a:gdLst/>
              <a:ahLst/>
              <a:cxnLst/>
              <a:rect l="l" t="t" r="r" b="b"/>
              <a:pathLst>
                <a:path w="188" h="137" extrusionOk="0">
                  <a:moveTo>
                    <a:pt x="188" y="0"/>
                  </a:moveTo>
                  <a:cubicBezTo>
                    <a:pt x="126" y="45"/>
                    <a:pt x="63" y="90"/>
                    <a:pt x="1" y="136"/>
                  </a:cubicBezTo>
                  <a:cubicBezTo>
                    <a:pt x="63" y="90"/>
                    <a:pt x="126" y="45"/>
                    <a:pt x="188" y="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603;p37">
              <a:extLst>
                <a:ext uri="{FF2B5EF4-FFF2-40B4-BE49-F238E27FC236}">
                  <a16:creationId xmlns:a16="http://schemas.microsoft.com/office/drawing/2014/main" id="{2EF6B3A5-DBD6-4346-AA71-4225AEB54402}"/>
                </a:ext>
              </a:extLst>
            </p:cNvPr>
            <p:cNvSpPr/>
            <p:nvPr/>
          </p:nvSpPr>
          <p:spPr>
            <a:xfrm>
              <a:off x="4206050" y="3823325"/>
              <a:ext cx="4925" cy="3775"/>
            </a:xfrm>
            <a:custGeom>
              <a:avLst/>
              <a:gdLst/>
              <a:ahLst/>
              <a:cxnLst/>
              <a:rect l="l" t="t" r="r" b="b"/>
              <a:pathLst>
                <a:path w="197" h="151" extrusionOk="0">
                  <a:moveTo>
                    <a:pt x="196" y="1"/>
                  </a:moveTo>
                  <a:cubicBezTo>
                    <a:pt x="131" y="50"/>
                    <a:pt x="65" y="100"/>
                    <a:pt x="0" y="151"/>
                  </a:cubicBezTo>
                  <a:cubicBezTo>
                    <a:pt x="65" y="100"/>
                    <a:pt x="131" y="50"/>
                    <a:pt x="196" y="1"/>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604;p37">
              <a:extLst>
                <a:ext uri="{FF2B5EF4-FFF2-40B4-BE49-F238E27FC236}">
                  <a16:creationId xmlns:a16="http://schemas.microsoft.com/office/drawing/2014/main" id="{5CE74D05-3106-4CA7-BC60-3792B736CA57}"/>
                </a:ext>
              </a:extLst>
            </p:cNvPr>
            <p:cNvSpPr/>
            <p:nvPr/>
          </p:nvSpPr>
          <p:spPr>
            <a:xfrm>
              <a:off x="4293175" y="3781075"/>
              <a:ext cx="2500" cy="525"/>
            </a:xfrm>
            <a:custGeom>
              <a:avLst/>
              <a:gdLst/>
              <a:ahLst/>
              <a:cxnLst/>
              <a:rect l="l" t="t" r="r" b="b"/>
              <a:pathLst>
                <a:path w="100" h="21" extrusionOk="0">
                  <a:moveTo>
                    <a:pt x="100" y="0"/>
                  </a:moveTo>
                  <a:cubicBezTo>
                    <a:pt x="67" y="5"/>
                    <a:pt x="33" y="14"/>
                    <a:pt x="1" y="20"/>
                  </a:cubicBezTo>
                  <a:cubicBezTo>
                    <a:pt x="33" y="14"/>
                    <a:pt x="67" y="5"/>
                    <a:pt x="100" y="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605;p37">
              <a:extLst>
                <a:ext uri="{FF2B5EF4-FFF2-40B4-BE49-F238E27FC236}">
                  <a16:creationId xmlns:a16="http://schemas.microsoft.com/office/drawing/2014/main" id="{71474F00-DC21-4558-8ACB-FB7DE7273626}"/>
                </a:ext>
              </a:extLst>
            </p:cNvPr>
            <p:cNvSpPr/>
            <p:nvPr/>
          </p:nvSpPr>
          <p:spPr>
            <a:xfrm>
              <a:off x="4222225" y="3812000"/>
              <a:ext cx="4550" cy="3125"/>
            </a:xfrm>
            <a:custGeom>
              <a:avLst/>
              <a:gdLst/>
              <a:ahLst/>
              <a:cxnLst/>
              <a:rect l="l" t="t" r="r" b="b"/>
              <a:pathLst>
                <a:path w="182" h="125" extrusionOk="0">
                  <a:moveTo>
                    <a:pt x="182" y="1"/>
                  </a:moveTo>
                  <a:cubicBezTo>
                    <a:pt x="122" y="41"/>
                    <a:pt x="61" y="82"/>
                    <a:pt x="1" y="124"/>
                  </a:cubicBezTo>
                  <a:cubicBezTo>
                    <a:pt x="61" y="82"/>
                    <a:pt x="122" y="41"/>
                    <a:pt x="182" y="1"/>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606;p37">
              <a:extLst>
                <a:ext uri="{FF2B5EF4-FFF2-40B4-BE49-F238E27FC236}">
                  <a16:creationId xmlns:a16="http://schemas.microsoft.com/office/drawing/2014/main" id="{4D3F29A0-D8DF-42D1-A591-ED2B5F01ACC8}"/>
                </a:ext>
              </a:extLst>
            </p:cNvPr>
            <p:cNvSpPr/>
            <p:nvPr/>
          </p:nvSpPr>
          <p:spPr>
            <a:xfrm>
              <a:off x="4323250" y="3780225"/>
              <a:ext cx="6250" cy="825"/>
            </a:xfrm>
            <a:custGeom>
              <a:avLst/>
              <a:gdLst/>
              <a:ahLst/>
              <a:cxnLst/>
              <a:rect l="l" t="t" r="r" b="b"/>
              <a:pathLst>
                <a:path w="250" h="33" extrusionOk="0">
                  <a:moveTo>
                    <a:pt x="1" y="0"/>
                  </a:moveTo>
                  <a:cubicBezTo>
                    <a:pt x="83" y="8"/>
                    <a:pt x="166" y="20"/>
                    <a:pt x="250" y="33"/>
                  </a:cubicBezTo>
                  <a:cubicBezTo>
                    <a:pt x="166" y="20"/>
                    <a:pt x="84" y="8"/>
                    <a:pt x="1" y="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607;p37">
              <a:extLst>
                <a:ext uri="{FF2B5EF4-FFF2-40B4-BE49-F238E27FC236}">
                  <a16:creationId xmlns:a16="http://schemas.microsoft.com/office/drawing/2014/main" id="{B7BF96AC-873C-4129-841E-85FFDD0F9B65}"/>
                </a:ext>
              </a:extLst>
            </p:cNvPr>
            <p:cNvSpPr/>
            <p:nvPr/>
          </p:nvSpPr>
          <p:spPr>
            <a:xfrm>
              <a:off x="4189725" y="3835750"/>
              <a:ext cx="5625" cy="4700"/>
            </a:xfrm>
            <a:custGeom>
              <a:avLst/>
              <a:gdLst/>
              <a:ahLst/>
              <a:cxnLst/>
              <a:rect l="l" t="t" r="r" b="b"/>
              <a:pathLst>
                <a:path w="225" h="188" extrusionOk="0">
                  <a:moveTo>
                    <a:pt x="225" y="0"/>
                  </a:moveTo>
                  <a:cubicBezTo>
                    <a:pt x="150" y="62"/>
                    <a:pt x="75" y="124"/>
                    <a:pt x="0" y="187"/>
                  </a:cubicBezTo>
                  <a:cubicBezTo>
                    <a:pt x="75" y="124"/>
                    <a:pt x="150" y="62"/>
                    <a:pt x="225" y="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608;p37">
              <a:extLst>
                <a:ext uri="{FF2B5EF4-FFF2-40B4-BE49-F238E27FC236}">
                  <a16:creationId xmlns:a16="http://schemas.microsoft.com/office/drawing/2014/main" id="{871A5BDD-1B48-458E-A214-6CF068D0DD00}"/>
                </a:ext>
              </a:extLst>
            </p:cNvPr>
            <p:cNvSpPr/>
            <p:nvPr/>
          </p:nvSpPr>
          <p:spPr>
            <a:xfrm>
              <a:off x="4197875" y="3829400"/>
              <a:ext cx="5250" cy="4200"/>
            </a:xfrm>
            <a:custGeom>
              <a:avLst/>
              <a:gdLst/>
              <a:ahLst/>
              <a:cxnLst/>
              <a:rect l="l" t="t" r="r" b="b"/>
              <a:pathLst>
                <a:path w="210" h="168" extrusionOk="0">
                  <a:moveTo>
                    <a:pt x="209" y="0"/>
                  </a:moveTo>
                  <a:cubicBezTo>
                    <a:pt x="140" y="56"/>
                    <a:pt x="70" y="112"/>
                    <a:pt x="1" y="167"/>
                  </a:cubicBezTo>
                  <a:cubicBezTo>
                    <a:pt x="70" y="112"/>
                    <a:pt x="140" y="56"/>
                    <a:pt x="209" y="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609;p37">
              <a:extLst>
                <a:ext uri="{FF2B5EF4-FFF2-40B4-BE49-F238E27FC236}">
                  <a16:creationId xmlns:a16="http://schemas.microsoft.com/office/drawing/2014/main" id="{1ADD6C7C-6567-4958-82DB-9D56272FD2F3}"/>
                </a:ext>
              </a:extLst>
            </p:cNvPr>
            <p:cNvSpPr/>
            <p:nvPr/>
          </p:nvSpPr>
          <p:spPr>
            <a:xfrm>
              <a:off x="4314125" y="3779675"/>
              <a:ext cx="6100" cy="300"/>
            </a:xfrm>
            <a:custGeom>
              <a:avLst/>
              <a:gdLst/>
              <a:ahLst/>
              <a:cxnLst/>
              <a:rect l="l" t="t" r="r" b="b"/>
              <a:pathLst>
                <a:path w="244" h="12" extrusionOk="0">
                  <a:moveTo>
                    <a:pt x="244" y="11"/>
                  </a:moveTo>
                  <a:cubicBezTo>
                    <a:pt x="163" y="5"/>
                    <a:pt x="81" y="2"/>
                    <a:pt x="1" y="1"/>
                  </a:cubicBezTo>
                  <a:cubicBezTo>
                    <a:pt x="81" y="2"/>
                    <a:pt x="163" y="5"/>
                    <a:pt x="244" y="11"/>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610;p37">
              <a:extLst>
                <a:ext uri="{FF2B5EF4-FFF2-40B4-BE49-F238E27FC236}">
                  <a16:creationId xmlns:a16="http://schemas.microsoft.com/office/drawing/2014/main" id="{E3DECE67-9B7B-408A-8F00-74A19306DE6F}"/>
                </a:ext>
              </a:extLst>
            </p:cNvPr>
            <p:cNvSpPr/>
            <p:nvPr/>
          </p:nvSpPr>
          <p:spPr>
            <a:xfrm>
              <a:off x="4246250" y="3797700"/>
              <a:ext cx="4050" cy="2250"/>
            </a:xfrm>
            <a:custGeom>
              <a:avLst/>
              <a:gdLst/>
              <a:ahLst/>
              <a:cxnLst/>
              <a:rect l="l" t="t" r="r" b="b"/>
              <a:pathLst>
                <a:path w="162" h="90" extrusionOk="0">
                  <a:moveTo>
                    <a:pt x="161" y="0"/>
                  </a:moveTo>
                  <a:cubicBezTo>
                    <a:pt x="109" y="30"/>
                    <a:pt x="54" y="59"/>
                    <a:pt x="0" y="90"/>
                  </a:cubicBezTo>
                  <a:cubicBezTo>
                    <a:pt x="54" y="59"/>
                    <a:pt x="109" y="30"/>
                    <a:pt x="161" y="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611;p37">
              <a:extLst>
                <a:ext uri="{FF2B5EF4-FFF2-40B4-BE49-F238E27FC236}">
                  <a16:creationId xmlns:a16="http://schemas.microsoft.com/office/drawing/2014/main" id="{BC4FB273-C0BA-4DA7-97D5-76867BD15105}"/>
                </a:ext>
              </a:extLst>
            </p:cNvPr>
            <p:cNvSpPr/>
            <p:nvPr/>
          </p:nvSpPr>
          <p:spPr>
            <a:xfrm>
              <a:off x="4261975" y="3790275"/>
              <a:ext cx="3775" cy="1675"/>
            </a:xfrm>
            <a:custGeom>
              <a:avLst/>
              <a:gdLst/>
              <a:ahLst/>
              <a:cxnLst/>
              <a:rect l="l" t="t" r="r" b="b"/>
              <a:pathLst>
                <a:path w="151" h="67" extrusionOk="0">
                  <a:moveTo>
                    <a:pt x="151" y="0"/>
                  </a:moveTo>
                  <a:cubicBezTo>
                    <a:pt x="101" y="21"/>
                    <a:pt x="50" y="44"/>
                    <a:pt x="1" y="67"/>
                  </a:cubicBezTo>
                  <a:cubicBezTo>
                    <a:pt x="50" y="44"/>
                    <a:pt x="101" y="21"/>
                    <a:pt x="151" y="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612;p37">
              <a:extLst>
                <a:ext uri="{FF2B5EF4-FFF2-40B4-BE49-F238E27FC236}">
                  <a16:creationId xmlns:a16="http://schemas.microsoft.com/office/drawing/2014/main" id="{AD7BB548-F77D-4428-8055-C26725D80339}"/>
                </a:ext>
              </a:extLst>
            </p:cNvPr>
            <p:cNvSpPr/>
            <p:nvPr/>
          </p:nvSpPr>
          <p:spPr>
            <a:xfrm>
              <a:off x="4269800" y="3787225"/>
              <a:ext cx="3575" cy="1400"/>
            </a:xfrm>
            <a:custGeom>
              <a:avLst/>
              <a:gdLst/>
              <a:ahLst/>
              <a:cxnLst/>
              <a:rect l="l" t="t" r="r" b="b"/>
              <a:pathLst>
                <a:path w="143" h="56" extrusionOk="0">
                  <a:moveTo>
                    <a:pt x="142" y="0"/>
                  </a:moveTo>
                  <a:cubicBezTo>
                    <a:pt x="94" y="17"/>
                    <a:pt x="47" y="37"/>
                    <a:pt x="0" y="56"/>
                  </a:cubicBezTo>
                  <a:cubicBezTo>
                    <a:pt x="47" y="37"/>
                    <a:pt x="94" y="17"/>
                    <a:pt x="142" y="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613;p37">
              <a:extLst>
                <a:ext uri="{FF2B5EF4-FFF2-40B4-BE49-F238E27FC236}">
                  <a16:creationId xmlns:a16="http://schemas.microsoft.com/office/drawing/2014/main" id="{C93E625B-5FF7-4454-A715-7F45005545D8}"/>
                </a:ext>
              </a:extLst>
            </p:cNvPr>
            <p:cNvSpPr/>
            <p:nvPr/>
          </p:nvSpPr>
          <p:spPr>
            <a:xfrm>
              <a:off x="4285225" y="3782625"/>
              <a:ext cx="3150" cy="875"/>
            </a:xfrm>
            <a:custGeom>
              <a:avLst/>
              <a:gdLst/>
              <a:ahLst/>
              <a:cxnLst/>
              <a:rect l="l" t="t" r="r" b="b"/>
              <a:pathLst>
                <a:path w="126" h="35" extrusionOk="0">
                  <a:moveTo>
                    <a:pt x="125" y="0"/>
                  </a:moveTo>
                  <a:lnTo>
                    <a:pt x="125" y="0"/>
                  </a:lnTo>
                  <a:cubicBezTo>
                    <a:pt x="84" y="9"/>
                    <a:pt x="42" y="22"/>
                    <a:pt x="0" y="34"/>
                  </a:cubicBezTo>
                  <a:cubicBezTo>
                    <a:pt x="42" y="23"/>
                    <a:pt x="84" y="10"/>
                    <a:pt x="125" y="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614;p37">
              <a:extLst>
                <a:ext uri="{FF2B5EF4-FFF2-40B4-BE49-F238E27FC236}">
                  <a16:creationId xmlns:a16="http://schemas.microsoft.com/office/drawing/2014/main" id="{391AEECD-B09B-4574-97C4-58FE06235AD4}"/>
                </a:ext>
              </a:extLst>
            </p:cNvPr>
            <p:cNvSpPr/>
            <p:nvPr/>
          </p:nvSpPr>
          <p:spPr>
            <a:xfrm>
              <a:off x="4230275" y="3806850"/>
              <a:ext cx="4350" cy="2825"/>
            </a:xfrm>
            <a:custGeom>
              <a:avLst/>
              <a:gdLst/>
              <a:ahLst/>
              <a:cxnLst/>
              <a:rect l="l" t="t" r="r" b="b"/>
              <a:pathLst>
                <a:path w="174" h="113" extrusionOk="0">
                  <a:moveTo>
                    <a:pt x="174" y="1"/>
                  </a:moveTo>
                  <a:cubicBezTo>
                    <a:pt x="117" y="36"/>
                    <a:pt x="58" y="74"/>
                    <a:pt x="1" y="112"/>
                  </a:cubicBezTo>
                  <a:cubicBezTo>
                    <a:pt x="58" y="75"/>
                    <a:pt x="117" y="38"/>
                    <a:pt x="174" y="1"/>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615;p37">
              <a:extLst>
                <a:ext uri="{FF2B5EF4-FFF2-40B4-BE49-F238E27FC236}">
                  <a16:creationId xmlns:a16="http://schemas.microsoft.com/office/drawing/2014/main" id="{096C659B-7AFF-4140-B9F2-3EF600AEA85A}"/>
                </a:ext>
              </a:extLst>
            </p:cNvPr>
            <p:cNvSpPr/>
            <p:nvPr/>
          </p:nvSpPr>
          <p:spPr>
            <a:xfrm>
              <a:off x="4277475" y="3784675"/>
              <a:ext cx="3425" cy="1125"/>
            </a:xfrm>
            <a:custGeom>
              <a:avLst/>
              <a:gdLst/>
              <a:ahLst/>
              <a:cxnLst/>
              <a:rect l="l" t="t" r="r" b="b"/>
              <a:pathLst>
                <a:path w="137" h="45" extrusionOk="0">
                  <a:moveTo>
                    <a:pt x="137" y="0"/>
                  </a:moveTo>
                  <a:cubicBezTo>
                    <a:pt x="92" y="14"/>
                    <a:pt x="47" y="30"/>
                    <a:pt x="1" y="45"/>
                  </a:cubicBezTo>
                  <a:cubicBezTo>
                    <a:pt x="47" y="30"/>
                    <a:pt x="92" y="14"/>
                    <a:pt x="137" y="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616;p37">
              <a:extLst>
                <a:ext uri="{FF2B5EF4-FFF2-40B4-BE49-F238E27FC236}">
                  <a16:creationId xmlns:a16="http://schemas.microsoft.com/office/drawing/2014/main" id="{2C1515BE-BF23-4091-994E-CF01B241C967}"/>
                </a:ext>
              </a:extLst>
            </p:cNvPr>
            <p:cNvSpPr/>
            <p:nvPr/>
          </p:nvSpPr>
          <p:spPr>
            <a:xfrm>
              <a:off x="4238275" y="3802075"/>
              <a:ext cx="4225" cy="2525"/>
            </a:xfrm>
            <a:custGeom>
              <a:avLst/>
              <a:gdLst/>
              <a:ahLst/>
              <a:cxnLst/>
              <a:rect l="l" t="t" r="r" b="b"/>
              <a:pathLst>
                <a:path w="169" h="101" extrusionOk="0">
                  <a:moveTo>
                    <a:pt x="169" y="0"/>
                  </a:moveTo>
                  <a:cubicBezTo>
                    <a:pt x="113" y="33"/>
                    <a:pt x="56" y="67"/>
                    <a:pt x="1" y="101"/>
                  </a:cubicBezTo>
                  <a:cubicBezTo>
                    <a:pt x="58" y="67"/>
                    <a:pt x="113" y="33"/>
                    <a:pt x="169" y="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617;p37">
              <a:extLst>
                <a:ext uri="{FF2B5EF4-FFF2-40B4-BE49-F238E27FC236}">
                  <a16:creationId xmlns:a16="http://schemas.microsoft.com/office/drawing/2014/main" id="{1DB90271-717A-4330-9220-1219B2E8D786}"/>
                </a:ext>
              </a:extLst>
            </p:cNvPr>
            <p:cNvSpPr/>
            <p:nvPr/>
          </p:nvSpPr>
          <p:spPr>
            <a:xfrm>
              <a:off x="4181575" y="3842075"/>
              <a:ext cx="6325" cy="5525"/>
            </a:xfrm>
            <a:custGeom>
              <a:avLst/>
              <a:gdLst/>
              <a:ahLst/>
              <a:cxnLst/>
              <a:rect l="l" t="t" r="r" b="b"/>
              <a:pathLst>
                <a:path w="253" h="221" extrusionOk="0">
                  <a:moveTo>
                    <a:pt x="252" y="1"/>
                  </a:moveTo>
                  <a:cubicBezTo>
                    <a:pt x="167" y="72"/>
                    <a:pt x="84" y="144"/>
                    <a:pt x="0" y="220"/>
                  </a:cubicBezTo>
                  <a:cubicBezTo>
                    <a:pt x="84" y="144"/>
                    <a:pt x="167" y="72"/>
                    <a:pt x="252" y="1"/>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618;p37">
              <a:extLst>
                <a:ext uri="{FF2B5EF4-FFF2-40B4-BE49-F238E27FC236}">
                  <a16:creationId xmlns:a16="http://schemas.microsoft.com/office/drawing/2014/main" id="{0ECE63B6-41F6-41D3-ACB7-DDF0827F4AD9}"/>
                </a:ext>
              </a:extLst>
            </p:cNvPr>
            <p:cNvSpPr/>
            <p:nvPr/>
          </p:nvSpPr>
          <p:spPr>
            <a:xfrm>
              <a:off x="4404175" y="3812800"/>
              <a:ext cx="7225" cy="4825"/>
            </a:xfrm>
            <a:custGeom>
              <a:avLst/>
              <a:gdLst/>
              <a:ahLst/>
              <a:cxnLst/>
              <a:rect l="l" t="t" r="r" b="b"/>
              <a:pathLst>
                <a:path w="289" h="193" extrusionOk="0">
                  <a:moveTo>
                    <a:pt x="288" y="193"/>
                  </a:moveTo>
                  <a:cubicBezTo>
                    <a:pt x="191" y="126"/>
                    <a:pt x="95" y="63"/>
                    <a:pt x="1" y="1"/>
                  </a:cubicBezTo>
                  <a:cubicBezTo>
                    <a:pt x="95" y="63"/>
                    <a:pt x="191" y="126"/>
                    <a:pt x="288" y="193"/>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619;p37">
              <a:extLst>
                <a:ext uri="{FF2B5EF4-FFF2-40B4-BE49-F238E27FC236}">
                  <a16:creationId xmlns:a16="http://schemas.microsoft.com/office/drawing/2014/main" id="{4D09A6A3-78D1-4C19-B317-FCD954CF1A33}"/>
                </a:ext>
              </a:extLst>
            </p:cNvPr>
            <p:cNvSpPr/>
            <p:nvPr/>
          </p:nvSpPr>
          <p:spPr>
            <a:xfrm>
              <a:off x="4353100" y="3787025"/>
              <a:ext cx="6575" cy="2425"/>
            </a:xfrm>
            <a:custGeom>
              <a:avLst/>
              <a:gdLst/>
              <a:ahLst/>
              <a:cxnLst/>
              <a:rect l="l" t="t" r="r" b="b"/>
              <a:pathLst>
                <a:path w="263" h="97" extrusionOk="0">
                  <a:moveTo>
                    <a:pt x="1" y="0"/>
                  </a:moveTo>
                  <a:lnTo>
                    <a:pt x="1" y="0"/>
                  </a:lnTo>
                  <a:cubicBezTo>
                    <a:pt x="87" y="31"/>
                    <a:pt x="174" y="62"/>
                    <a:pt x="262" y="96"/>
                  </a:cubicBezTo>
                  <a:cubicBezTo>
                    <a:pt x="174" y="62"/>
                    <a:pt x="87" y="30"/>
                    <a:pt x="1" y="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620;p37">
              <a:extLst>
                <a:ext uri="{FF2B5EF4-FFF2-40B4-BE49-F238E27FC236}">
                  <a16:creationId xmlns:a16="http://schemas.microsoft.com/office/drawing/2014/main" id="{67BF3ECB-4D64-48EA-9DE3-5625FD9DBB03}"/>
                </a:ext>
              </a:extLst>
            </p:cNvPr>
            <p:cNvSpPr/>
            <p:nvPr/>
          </p:nvSpPr>
          <p:spPr>
            <a:xfrm>
              <a:off x="4332200" y="3781450"/>
              <a:ext cx="8975" cy="1975"/>
            </a:xfrm>
            <a:custGeom>
              <a:avLst/>
              <a:gdLst/>
              <a:ahLst/>
              <a:cxnLst/>
              <a:rect l="l" t="t" r="r" b="b"/>
              <a:pathLst>
                <a:path w="359" h="79" extrusionOk="0">
                  <a:moveTo>
                    <a:pt x="0" y="1"/>
                  </a:moveTo>
                  <a:lnTo>
                    <a:pt x="0" y="1"/>
                  </a:lnTo>
                  <a:cubicBezTo>
                    <a:pt x="119" y="22"/>
                    <a:pt x="240" y="49"/>
                    <a:pt x="359" y="78"/>
                  </a:cubicBezTo>
                  <a:cubicBezTo>
                    <a:pt x="240" y="47"/>
                    <a:pt x="119" y="22"/>
                    <a:pt x="0" y="1"/>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621;p37">
              <a:extLst>
                <a:ext uri="{FF2B5EF4-FFF2-40B4-BE49-F238E27FC236}">
                  <a16:creationId xmlns:a16="http://schemas.microsoft.com/office/drawing/2014/main" id="{51C9DFA0-9CF0-4B7D-9CEF-A793B28C8D76}"/>
                </a:ext>
              </a:extLst>
            </p:cNvPr>
            <p:cNvSpPr/>
            <p:nvPr/>
          </p:nvSpPr>
          <p:spPr>
            <a:xfrm>
              <a:off x="4341325" y="3783425"/>
              <a:ext cx="8975" cy="2650"/>
            </a:xfrm>
            <a:custGeom>
              <a:avLst/>
              <a:gdLst/>
              <a:ahLst/>
              <a:cxnLst/>
              <a:rect l="l" t="t" r="r" b="b"/>
              <a:pathLst>
                <a:path w="359" h="106" extrusionOk="0">
                  <a:moveTo>
                    <a:pt x="0" y="1"/>
                  </a:moveTo>
                  <a:cubicBezTo>
                    <a:pt x="118" y="32"/>
                    <a:pt x="238" y="67"/>
                    <a:pt x="359" y="106"/>
                  </a:cubicBezTo>
                  <a:cubicBezTo>
                    <a:pt x="238" y="67"/>
                    <a:pt x="119" y="32"/>
                    <a:pt x="0" y="1"/>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622;p37">
              <a:extLst>
                <a:ext uri="{FF2B5EF4-FFF2-40B4-BE49-F238E27FC236}">
                  <a16:creationId xmlns:a16="http://schemas.microsoft.com/office/drawing/2014/main" id="{8D9EF17E-8C27-473B-9CF9-835D464FC839}"/>
                </a:ext>
              </a:extLst>
            </p:cNvPr>
            <p:cNvSpPr/>
            <p:nvPr/>
          </p:nvSpPr>
          <p:spPr>
            <a:xfrm>
              <a:off x="4254125" y="3793750"/>
              <a:ext cx="3925" cy="1950"/>
            </a:xfrm>
            <a:custGeom>
              <a:avLst/>
              <a:gdLst/>
              <a:ahLst/>
              <a:cxnLst/>
              <a:rect l="l" t="t" r="r" b="b"/>
              <a:pathLst>
                <a:path w="157" h="78" extrusionOk="0">
                  <a:moveTo>
                    <a:pt x="157" y="1"/>
                  </a:moveTo>
                  <a:cubicBezTo>
                    <a:pt x="106" y="25"/>
                    <a:pt x="53" y="53"/>
                    <a:pt x="1" y="78"/>
                  </a:cubicBezTo>
                  <a:cubicBezTo>
                    <a:pt x="53" y="53"/>
                    <a:pt x="106" y="25"/>
                    <a:pt x="157" y="1"/>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623;p37">
              <a:extLst>
                <a:ext uri="{FF2B5EF4-FFF2-40B4-BE49-F238E27FC236}">
                  <a16:creationId xmlns:a16="http://schemas.microsoft.com/office/drawing/2014/main" id="{47F5B285-ADB0-4C3F-ADB7-A8FEFA178A49}"/>
                </a:ext>
              </a:extLst>
            </p:cNvPr>
            <p:cNvSpPr/>
            <p:nvPr/>
          </p:nvSpPr>
          <p:spPr>
            <a:xfrm>
              <a:off x="4362775" y="3790700"/>
              <a:ext cx="6750" cy="2925"/>
            </a:xfrm>
            <a:custGeom>
              <a:avLst/>
              <a:gdLst/>
              <a:ahLst/>
              <a:cxnLst/>
              <a:rect l="l" t="t" r="r" b="b"/>
              <a:pathLst>
                <a:path w="270" h="117" extrusionOk="0">
                  <a:moveTo>
                    <a:pt x="269" y="116"/>
                  </a:moveTo>
                  <a:cubicBezTo>
                    <a:pt x="180" y="75"/>
                    <a:pt x="90" y="36"/>
                    <a:pt x="0" y="0"/>
                  </a:cubicBezTo>
                  <a:cubicBezTo>
                    <a:pt x="90" y="36"/>
                    <a:pt x="180" y="75"/>
                    <a:pt x="269" y="116"/>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624;p37">
              <a:extLst>
                <a:ext uri="{FF2B5EF4-FFF2-40B4-BE49-F238E27FC236}">
                  <a16:creationId xmlns:a16="http://schemas.microsoft.com/office/drawing/2014/main" id="{026E0231-FF2B-44D8-931B-9ECE9C05524D}"/>
                </a:ext>
              </a:extLst>
            </p:cNvPr>
            <p:cNvSpPr/>
            <p:nvPr/>
          </p:nvSpPr>
          <p:spPr>
            <a:xfrm>
              <a:off x="4381875" y="3799625"/>
              <a:ext cx="9425" cy="5250"/>
            </a:xfrm>
            <a:custGeom>
              <a:avLst/>
              <a:gdLst/>
              <a:ahLst/>
              <a:cxnLst/>
              <a:rect l="l" t="t" r="r" b="b"/>
              <a:pathLst>
                <a:path w="377" h="210" extrusionOk="0">
                  <a:moveTo>
                    <a:pt x="376" y="209"/>
                  </a:moveTo>
                  <a:cubicBezTo>
                    <a:pt x="249" y="137"/>
                    <a:pt x="124" y="66"/>
                    <a:pt x="0" y="1"/>
                  </a:cubicBezTo>
                  <a:cubicBezTo>
                    <a:pt x="124" y="66"/>
                    <a:pt x="249" y="137"/>
                    <a:pt x="376" y="209"/>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625;p37">
              <a:extLst>
                <a:ext uri="{FF2B5EF4-FFF2-40B4-BE49-F238E27FC236}">
                  <a16:creationId xmlns:a16="http://schemas.microsoft.com/office/drawing/2014/main" id="{CAE80C50-0337-4007-80CA-82C7836B6665}"/>
                </a:ext>
              </a:extLst>
            </p:cNvPr>
            <p:cNvSpPr/>
            <p:nvPr/>
          </p:nvSpPr>
          <p:spPr>
            <a:xfrm>
              <a:off x="4372200" y="3794825"/>
              <a:ext cx="9550" cy="4750"/>
            </a:xfrm>
            <a:custGeom>
              <a:avLst/>
              <a:gdLst/>
              <a:ahLst/>
              <a:cxnLst/>
              <a:rect l="l" t="t" r="r" b="b"/>
              <a:pathLst>
                <a:path w="382" h="190" extrusionOk="0">
                  <a:moveTo>
                    <a:pt x="381" y="190"/>
                  </a:moveTo>
                  <a:cubicBezTo>
                    <a:pt x="253" y="122"/>
                    <a:pt x="128" y="60"/>
                    <a:pt x="1" y="1"/>
                  </a:cubicBezTo>
                  <a:cubicBezTo>
                    <a:pt x="128" y="60"/>
                    <a:pt x="253" y="122"/>
                    <a:pt x="381" y="19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626;p37">
              <a:extLst>
                <a:ext uri="{FF2B5EF4-FFF2-40B4-BE49-F238E27FC236}">
                  <a16:creationId xmlns:a16="http://schemas.microsoft.com/office/drawing/2014/main" id="{2D43C404-C936-411F-98BF-E138B74C5B84}"/>
                </a:ext>
              </a:extLst>
            </p:cNvPr>
            <p:cNvSpPr/>
            <p:nvPr/>
          </p:nvSpPr>
          <p:spPr>
            <a:xfrm>
              <a:off x="4394100" y="3806550"/>
              <a:ext cx="6975" cy="4275"/>
            </a:xfrm>
            <a:custGeom>
              <a:avLst/>
              <a:gdLst/>
              <a:ahLst/>
              <a:cxnLst/>
              <a:rect l="l" t="t" r="r" b="b"/>
              <a:pathLst>
                <a:path w="279" h="171" extrusionOk="0">
                  <a:moveTo>
                    <a:pt x="278" y="171"/>
                  </a:moveTo>
                  <a:cubicBezTo>
                    <a:pt x="186" y="112"/>
                    <a:pt x="93" y="55"/>
                    <a:pt x="0" y="0"/>
                  </a:cubicBezTo>
                  <a:cubicBezTo>
                    <a:pt x="93" y="55"/>
                    <a:pt x="186" y="112"/>
                    <a:pt x="278" y="171"/>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627;p37">
              <a:extLst>
                <a:ext uri="{FF2B5EF4-FFF2-40B4-BE49-F238E27FC236}">
                  <a16:creationId xmlns:a16="http://schemas.microsoft.com/office/drawing/2014/main" id="{775324A9-F8B2-4708-939B-350490A8E6A6}"/>
                </a:ext>
              </a:extLst>
            </p:cNvPr>
            <p:cNvSpPr/>
            <p:nvPr/>
          </p:nvSpPr>
          <p:spPr>
            <a:xfrm>
              <a:off x="4359650" y="3789425"/>
              <a:ext cx="3150" cy="1250"/>
            </a:xfrm>
            <a:custGeom>
              <a:avLst/>
              <a:gdLst/>
              <a:ahLst/>
              <a:cxnLst/>
              <a:rect l="l" t="t" r="r" b="b"/>
              <a:pathLst>
                <a:path w="126" h="50" extrusionOk="0">
                  <a:moveTo>
                    <a:pt x="0" y="0"/>
                  </a:moveTo>
                  <a:lnTo>
                    <a:pt x="0" y="0"/>
                  </a:lnTo>
                  <a:cubicBezTo>
                    <a:pt x="42" y="17"/>
                    <a:pt x="84" y="33"/>
                    <a:pt x="125" y="50"/>
                  </a:cubicBezTo>
                  <a:cubicBezTo>
                    <a:pt x="84" y="33"/>
                    <a:pt x="42" y="16"/>
                    <a:pt x="0"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628;p37">
              <a:extLst>
                <a:ext uri="{FF2B5EF4-FFF2-40B4-BE49-F238E27FC236}">
                  <a16:creationId xmlns:a16="http://schemas.microsoft.com/office/drawing/2014/main" id="{03C2CCEF-ED9E-49A9-B8A3-44972FDB0DFE}"/>
                </a:ext>
              </a:extLst>
            </p:cNvPr>
            <p:cNvSpPr/>
            <p:nvPr/>
          </p:nvSpPr>
          <p:spPr>
            <a:xfrm>
              <a:off x="4369500" y="3793550"/>
              <a:ext cx="2725" cy="1275"/>
            </a:xfrm>
            <a:custGeom>
              <a:avLst/>
              <a:gdLst/>
              <a:ahLst/>
              <a:cxnLst/>
              <a:rect l="l" t="t" r="r" b="b"/>
              <a:pathLst>
                <a:path w="109" h="51" extrusionOk="0">
                  <a:moveTo>
                    <a:pt x="109" y="50"/>
                  </a:moveTo>
                  <a:cubicBezTo>
                    <a:pt x="73" y="33"/>
                    <a:pt x="36" y="18"/>
                    <a:pt x="0" y="1"/>
                  </a:cubicBezTo>
                  <a:cubicBezTo>
                    <a:pt x="36" y="18"/>
                    <a:pt x="73" y="33"/>
                    <a:pt x="109" y="5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629;p37">
              <a:extLst>
                <a:ext uri="{FF2B5EF4-FFF2-40B4-BE49-F238E27FC236}">
                  <a16:creationId xmlns:a16="http://schemas.microsoft.com/office/drawing/2014/main" id="{298A8053-365C-4FFC-92AE-31175C109CEC}"/>
                </a:ext>
              </a:extLst>
            </p:cNvPr>
            <p:cNvSpPr/>
            <p:nvPr/>
          </p:nvSpPr>
          <p:spPr>
            <a:xfrm>
              <a:off x="4381725" y="3799525"/>
              <a:ext cx="175" cy="125"/>
            </a:xfrm>
            <a:custGeom>
              <a:avLst/>
              <a:gdLst/>
              <a:ahLst/>
              <a:cxnLst/>
              <a:rect l="l" t="t" r="r" b="b"/>
              <a:pathLst>
                <a:path w="7" h="5" extrusionOk="0">
                  <a:moveTo>
                    <a:pt x="6" y="5"/>
                  </a:moveTo>
                  <a:lnTo>
                    <a:pt x="0" y="0"/>
                  </a:ln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630;p37">
              <a:extLst>
                <a:ext uri="{FF2B5EF4-FFF2-40B4-BE49-F238E27FC236}">
                  <a16:creationId xmlns:a16="http://schemas.microsoft.com/office/drawing/2014/main" id="{5E3F6554-CC9D-40E1-9C42-FF53F1E65005}"/>
                </a:ext>
              </a:extLst>
            </p:cNvPr>
            <p:cNvSpPr/>
            <p:nvPr/>
          </p:nvSpPr>
          <p:spPr>
            <a:xfrm>
              <a:off x="4391275" y="3804850"/>
              <a:ext cx="2850" cy="1725"/>
            </a:xfrm>
            <a:custGeom>
              <a:avLst/>
              <a:gdLst/>
              <a:ahLst/>
              <a:cxnLst/>
              <a:rect l="l" t="t" r="r" b="b"/>
              <a:pathLst>
                <a:path w="114" h="69" extrusionOk="0">
                  <a:moveTo>
                    <a:pt x="113" y="68"/>
                  </a:moveTo>
                  <a:cubicBezTo>
                    <a:pt x="74" y="45"/>
                    <a:pt x="37" y="22"/>
                    <a:pt x="0" y="0"/>
                  </a:cubicBezTo>
                  <a:cubicBezTo>
                    <a:pt x="37" y="22"/>
                    <a:pt x="74" y="45"/>
                    <a:pt x="113" y="68"/>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631;p37">
              <a:extLst>
                <a:ext uri="{FF2B5EF4-FFF2-40B4-BE49-F238E27FC236}">
                  <a16:creationId xmlns:a16="http://schemas.microsoft.com/office/drawing/2014/main" id="{4DC53B43-B757-42D9-9DCC-932E0D11F4F2}"/>
                </a:ext>
              </a:extLst>
            </p:cNvPr>
            <p:cNvSpPr/>
            <p:nvPr/>
          </p:nvSpPr>
          <p:spPr>
            <a:xfrm>
              <a:off x="4350275" y="3786050"/>
              <a:ext cx="2850" cy="1000"/>
            </a:xfrm>
            <a:custGeom>
              <a:avLst/>
              <a:gdLst/>
              <a:ahLst/>
              <a:cxnLst/>
              <a:rect l="l" t="t" r="r" b="b"/>
              <a:pathLst>
                <a:path w="114" h="40" extrusionOk="0">
                  <a:moveTo>
                    <a:pt x="1" y="1"/>
                  </a:moveTo>
                  <a:cubicBezTo>
                    <a:pt x="38" y="13"/>
                    <a:pt x="77" y="27"/>
                    <a:pt x="114" y="39"/>
                  </a:cubicBezTo>
                  <a:cubicBezTo>
                    <a:pt x="77" y="27"/>
                    <a:pt x="40" y="13"/>
                    <a:pt x="1" y="1"/>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632;p37">
              <a:extLst>
                <a:ext uri="{FF2B5EF4-FFF2-40B4-BE49-F238E27FC236}">
                  <a16:creationId xmlns:a16="http://schemas.microsoft.com/office/drawing/2014/main" id="{6101690C-889B-4E3F-A2B5-EB9A87F77199}"/>
                </a:ext>
              </a:extLst>
            </p:cNvPr>
            <p:cNvSpPr/>
            <p:nvPr/>
          </p:nvSpPr>
          <p:spPr>
            <a:xfrm>
              <a:off x="4187875" y="3840425"/>
              <a:ext cx="1875" cy="1650"/>
            </a:xfrm>
            <a:custGeom>
              <a:avLst/>
              <a:gdLst/>
              <a:ahLst/>
              <a:cxnLst/>
              <a:rect l="l" t="t" r="r" b="b"/>
              <a:pathLst>
                <a:path w="75" h="66" extrusionOk="0">
                  <a:moveTo>
                    <a:pt x="74" y="0"/>
                  </a:moveTo>
                  <a:cubicBezTo>
                    <a:pt x="50" y="22"/>
                    <a:pt x="25" y="43"/>
                    <a:pt x="0" y="65"/>
                  </a:cubicBezTo>
                  <a:cubicBezTo>
                    <a:pt x="25" y="43"/>
                    <a:pt x="50" y="22"/>
                    <a:pt x="74"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633;p37">
              <a:extLst>
                <a:ext uri="{FF2B5EF4-FFF2-40B4-BE49-F238E27FC236}">
                  <a16:creationId xmlns:a16="http://schemas.microsoft.com/office/drawing/2014/main" id="{C9D5245B-DCFE-4C94-B205-BAF5327F94A9}"/>
                </a:ext>
              </a:extLst>
            </p:cNvPr>
            <p:cNvSpPr/>
            <p:nvPr/>
          </p:nvSpPr>
          <p:spPr>
            <a:xfrm>
              <a:off x="4341150" y="3783400"/>
              <a:ext cx="200" cy="50"/>
            </a:xfrm>
            <a:custGeom>
              <a:avLst/>
              <a:gdLst/>
              <a:ahLst/>
              <a:cxnLst/>
              <a:rect l="l" t="t" r="r" b="b"/>
              <a:pathLst>
                <a:path w="8" h="2" extrusionOk="0">
                  <a:moveTo>
                    <a:pt x="7" y="2"/>
                  </a:moveTo>
                  <a:lnTo>
                    <a:pt x="1" y="0"/>
                  </a:ln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634;p37">
              <a:extLst>
                <a:ext uri="{FF2B5EF4-FFF2-40B4-BE49-F238E27FC236}">
                  <a16:creationId xmlns:a16="http://schemas.microsoft.com/office/drawing/2014/main" id="{249DB43D-4180-4C6A-96AB-ABC5DF91C31C}"/>
                </a:ext>
              </a:extLst>
            </p:cNvPr>
            <p:cNvSpPr/>
            <p:nvPr/>
          </p:nvSpPr>
          <p:spPr>
            <a:xfrm>
              <a:off x="4181575" y="3847575"/>
              <a:ext cx="25" cy="25"/>
            </a:xfrm>
            <a:custGeom>
              <a:avLst/>
              <a:gdLst/>
              <a:ahLst/>
              <a:cxnLst/>
              <a:rect l="l" t="t" r="r" b="b"/>
              <a:pathLst>
                <a:path w="1" h="1" extrusionOk="0">
                  <a:moveTo>
                    <a:pt x="0" y="0"/>
                  </a:move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635;p37">
              <a:extLst>
                <a:ext uri="{FF2B5EF4-FFF2-40B4-BE49-F238E27FC236}">
                  <a16:creationId xmlns:a16="http://schemas.microsoft.com/office/drawing/2014/main" id="{0DF08ECF-062D-4A97-BC47-CB123103AF1C}"/>
                </a:ext>
              </a:extLst>
            </p:cNvPr>
            <p:cNvSpPr/>
            <p:nvPr/>
          </p:nvSpPr>
          <p:spPr>
            <a:xfrm>
              <a:off x="4329475" y="3781025"/>
              <a:ext cx="2750" cy="450"/>
            </a:xfrm>
            <a:custGeom>
              <a:avLst/>
              <a:gdLst/>
              <a:ahLst/>
              <a:cxnLst/>
              <a:rect l="l" t="t" r="r" b="b"/>
              <a:pathLst>
                <a:path w="110" h="18" extrusionOk="0">
                  <a:moveTo>
                    <a:pt x="109" y="18"/>
                  </a:moveTo>
                  <a:cubicBezTo>
                    <a:pt x="74" y="12"/>
                    <a:pt x="38" y="7"/>
                    <a:pt x="1" y="1"/>
                  </a:cubicBezTo>
                  <a:cubicBezTo>
                    <a:pt x="38" y="7"/>
                    <a:pt x="74" y="12"/>
                    <a:pt x="109" y="18"/>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636;p37">
              <a:extLst>
                <a:ext uri="{FF2B5EF4-FFF2-40B4-BE49-F238E27FC236}">
                  <a16:creationId xmlns:a16="http://schemas.microsoft.com/office/drawing/2014/main" id="{82486382-F303-4DC3-83ED-11B7A0FA6DA8}"/>
                </a:ext>
              </a:extLst>
            </p:cNvPr>
            <p:cNvSpPr/>
            <p:nvPr/>
          </p:nvSpPr>
          <p:spPr>
            <a:xfrm>
              <a:off x="4258050" y="3791925"/>
              <a:ext cx="3950" cy="1850"/>
            </a:xfrm>
            <a:custGeom>
              <a:avLst/>
              <a:gdLst/>
              <a:ahLst/>
              <a:cxnLst/>
              <a:rect l="l" t="t" r="r" b="b"/>
              <a:pathLst>
                <a:path w="158" h="74" extrusionOk="0">
                  <a:moveTo>
                    <a:pt x="158" y="1"/>
                  </a:moveTo>
                  <a:cubicBezTo>
                    <a:pt x="105" y="24"/>
                    <a:pt x="53" y="49"/>
                    <a:pt x="0" y="74"/>
                  </a:cubicBezTo>
                  <a:cubicBezTo>
                    <a:pt x="53" y="49"/>
                    <a:pt x="105" y="24"/>
                    <a:pt x="158" y="1"/>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637;p37">
              <a:extLst>
                <a:ext uri="{FF2B5EF4-FFF2-40B4-BE49-F238E27FC236}">
                  <a16:creationId xmlns:a16="http://schemas.microsoft.com/office/drawing/2014/main" id="{57826FBD-D0F7-459D-8465-1748CE48815A}"/>
                </a:ext>
              </a:extLst>
            </p:cNvPr>
            <p:cNvSpPr/>
            <p:nvPr/>
          </p:nvSpPr>
          <p:spPr>
            <a:xfrm>
              <a:off x="4401050" y="3810800"/>
              <a:ext cx="3150" cy="2025"/>
            </a:xfrm>
            <a:custGeom>
              <a:avLst/>
              <a:gdLst/>
              <a:ahLst/>
              <a:cxnLst/>
              <a:rect l="l" t="t" r="r" b="b"/>
              <a:pathLst>
                <a:path w="126" h="81" extrusionOk="0">
                  <a:moveTo>
                    <a:pt x="126" y="81"/>
                  </a:moveTo>
                  <a:cubicBezTo>
                    <a:pt x="84" y="53"/>
                    <a:pt x="42" y="27"/>
                    <a:pt x="0" y="1"/>
                  </a:cubicBezTo>
                  <a:cubicBezTo>
                    <a:pt x="42" y="27"/>
                    <a:pt x="84" y="53"/>
                    <a:pt x="126" y="81"/>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638;p37">
              <a:extLst>
                <a:ext uri="{FF2B5EF4-FFF2-40B4-BE49-F238E27FC236}">
                  <a16:creationId xmlns:a16="http://schemas.microsoft.com/office/drawing/2014/main" id="{0DF193D2-7EB8-4585-8324-3ED8D1A83427}"/>
                </a:ext>
              </a:extLst>
            </p:cNvPr>
            <p:cNvSpPr/>
            <p:nvPr/>
          </p:nvSpPr>
          <p:spPr>
            <a:xfrm>
              <a:off x="4280875" y="3783425"/>
              <a:ext cx="4350" cy="1275"/>
            </a:xfrm>
            <a:custGeom>
              <a:avLst/>
              <a:gdLst/>
              <a:ahLst/>
              <a:cxnLst/>
              <a:rect l="l" t="t" r="r" b="b"/>
              <a:pathLst>
                <a:path w="174" h="51" extrusionOk="0">
                  <a:moveTo>
                    <a:pt x="174" y="1"/>
                  </a:moveTo>
                  <a:cubicBezTo>
                    <a:pt x="117" y="16"/>
                    <a:pt x="58" y="32"/>
                    <a:pt x="1" y="50"/>
                  </a:cubicBezTo>
                  <a:cubicBezTo>
                    <a:pt x="60" y="32"/>
                    <a:pt x="117" y="16"/>
                    <a:pt x="174" y="1"/>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639;p37">
              <a:extLst>
                <a:ext uri="{FF2B5EF4-FFF2-40B4-BE49-F238E27FC236}">
                  <a16:creationId xmlns:a16="http://schemas.microsoft.com/office/drawing/2014/main" id="{9644A286-6397-41E7-8A08-41051E19E5E6}"/>
                </a:ext>
              </a:extLst>
            </p:cNvPr>
            <p:cNvSpPr/>
            <p:nvPr/>
          </p:nvSpPr>
          <p:spPr>
            <a:xfrm>
              <a:off x="4218825" y="3815100"/>
              <a:ext cx="3400" cy="2425"/>
            </a:xfrm>
            <a:custGeom>
              <a:avLst/>
              <a:gdLst/>
              <a:ahLst/>
              <a:cxnLst/>
              <a:rect l="l" t="t" r="r" b="b"/>
              <a:pathLst>
                <a:path w="136" h="97" extrusionOk="0">
                  <a:moveTo>
                    <a:pt x="135" y="0"/>
                  </a:moveTo>
                  <a:lnTo>
                    <a:pt x="135" y="0"/>
                  </a:lnTo>
                  <a:cubicBezTo>
                    <a:pt x="90" y="31"/>
                    <a:pt x="46" y="64"/>
                    <a:pt x="1" y="96"/>
                  </a:cubicBezTo>
                  <a:cubicBezTo>
                    <a:pt x="47" y="64"/>
                    <a:pt x="90" y="31"/>
                    <a:pt x="135"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640;p37">
              <a:extLst>
                <a:ext uri="{FF2B5EF4-FFF2-40B4-BE49-F238E27FC236}">
                  <a16:creationId xmlns:a16="http://schemas.microsoft.com/office/drawing/2014/main" id="{C3A0194A-C445-4055-AF96-11F8D75CB11B}"/>
                </a:ext>
              </a:extLst>
            </p:cNvPr>
            <p:cNvSpPr/>
            <p:nvPr/>
          </p:nvSpPr>
          <p:spPr>
            <a:xfrm>
              <a:off x="4234650" y="3804575"/>
              <a:ext cx="3650" cy="2300"/>
            </a:xfrm>
            <a:custGeom>
              <a:avLst/>
              <a:gdLst/>
              <a:ahLst/>
              <a:cxnLst/>
              <a:rect l="l" t="t" r="r" b="b"/>
              <a:pathLst>
                <a:path w="146" h="92" extrusionOk="0">
                  <a:moveTo>
                    <a:pt x="146" y="1"/>
                  </a:moveTo>
                  <a:cubicBezTo>
                    <a:pt x="96" y="30"/>
                    <a:pt x="48" y="61"/>
                    <a:pt x="0" y="92"/>
                  </a:cubicBezTo>
                  <a:cubicBezTo>
                    <a:pt x="48" y="61"/>
                    <a:pt x="98" y="30"/>
                    <a:pt x="146" y="1"/>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641;p37">
              <a:extLst>
                <a:ext uri="{FF2B5EF4-FFF2-40B4-BE49-F238E27FC236}">
                  <a16:creationId xmlns:a16="http://schemas.microsoft.com/office/drawing/2014/main" id="{5F025874-4043-4118-ABEE-3C1A3D8F7EDB}"/>
                </a:ext>
              </a:extLst>
            </p:cNvPr>
            <p:cNvSpPr/>
            <p:nvPr/>
          </p:nvSpPr>
          <p:spPr>
            <a:xfrm>
              <a:off x="4288350" y="3781575"/>
              <a:ext cx="4850" cy="1075"/>
            </a:xfrm>
            <a:custGeom>
              <a:avLst/>
              <a:gdLst/>
              <a:ahLst/>
              <a:cxnLst/>
              <a:rect l="l" t="t" r="r" b="b"/>
              <a:pathLst>
                <a:path w="194" h="43" extrusionOk="0">
                  <a:moveTo>
                    <a:pt x="194" y="0"/>
                  </a:moveTo>
                  <a:cubicBezTo>
                    <a:pt x="129" y="13"/>
                    <a:pt x="65" y="25"/>
                    <a:pt x="0" y="42"/>
                  </a:cubicBezTo>
                  <a:cubicBezTo>
                    <a:pt x="65" y="25"/>
                    <a:pt x="129" y="13"/>
                    <a:pt x="194"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642;p37">
              <a:extLst>
                <a:ext uri="{FF2B5EF4-FFF2-40B4-BE49-F238E27FC236}">
                  <a16:creationId xmlns:a16="http://schemas.microsoft.com/office/drawing/2014/main" id="{96C95F7A-35A4-4BA8-9DF7-A5E024226DC7}"/>
                </a:ext>
              </a:extLst>
            </p:cNvPr>
            <p:cNvSpPr/>
            <p:nvPr/>
          </p:nvSpPr>
          <p:spPr>
            <a:xfrm>
              <a:off x="4226750" y="3809650"/>
              <a:ext cx="3550" cy="2375"/>
            </a:xfrm>
            <a:custGeom>
              <a:avLst/>
              <a:gdLst/>
              <a:ahLst/>
              <a:cxnLst/>
              <a:rect l="l" t="t" r="r" b="b"/>
              <a:pathLst>
                <a:path w="142" h="95" extrusionOk="0">
                  <a:moveTo>
                    <a:pt x="142" y="0"/>
                  </a:moveTo>
                  <a:cubicBezTo>
                    <a:pt x="95" y="31"/>
                    <a:pt x="47" y="62"/>
                    <a:pt x="1" y="95"/>
                  </a:cubicBezTo>
                  <a:cubicBezTo>
                    <a:pt x="47" y="62"/>
                    <a:pt x="95" y="31"/>
                    <a:pt x="142"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643;p37">
              <a:extLst>
                <a:ext uri="{FF2B5EF4-FFF2-40B4-BE49-F238E27FC236}">
                  <a16:creationId xmlns:a16="http://schemas.microsoft.com/office/drawing/2014/main" id="{67366D56-B37C-42EF-AB07-945814BBA025}"/>
                </a:ext>
              </a:extLst>
            </p:cNvPr>
            <p:cNvSpPr/>
            <p:nvPr/>
          </p:nvSpPr>
          <p:spPr>
            <a:xfrm>
              <a:off x="4265725" y="3788600"/>
              <a:ext cx="4100" cy="1700"/>
            </a:xfrm>
            <a:custGeom>
              <a:avLst/>
              <a:gdLst/>
              <a:ahLst/>
              <a:cxnLst/>
              <a:rect l="l" t="t" r="r" b="b"/>
              <a:pathLst>
                <a:path w="164" h="68" extrusionOk="0">
                  <a:moveTo>
                    <a:pt x="163" y="1"/>
                  </a:moveTo>
                  <a:cubicBezTo>
                    <a:pt x="109" y="23"/>
                    <a:pt x="55" y="44"/>
                    <a:pt x="1" y="67"/>
                  </a:cubicBezTo>
                  <a:cubicBezTo>
                    <a:pt x="55" y="44"/>
                    <a:pt x="109" y="23"/>
                    <a:pt x="163" y="1"/>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644;p37">
              <a:extLst>
                <a:ext uri="{FF2B5EF4-FFF2-40B4-BE49-F238E27FC236}">
                  <a16:creationId xmlns:a16="http://schemas.microsoft.com/office/drawing/2014/main" id="{F6CE09FE-0FFF-4189-AB82-CB315EDC0217}"/>
                </a:ext>
              </a:extLst>
            </p:cNvPr>
            <p:cNvSpPr/>
            <p:nvPr/>
          </p:nvSpPr>
          <p:spPr>
            <a:xfrm>
              <a:off x="4250275" y="3795725"/>
              <a:ext cx="3875" cy="2000"/>
            </a:xfrm>
            <a:custGeom>
              <a:avLst/>
              <a:gdLst/>
              <a:ahLst/>
              <a:cxnLst/>
              <a:rect l="l" t="t" r="r" b="b"/>
              <a:pathLst>
                <a:path w="155" h="80" extrusionOk="0">
                  <a:moveTo>
                    <a:pt x="155" y="0"/>
                  </a:moveTo>
                  <a:cubicBezTo>
                    <a:pt x="104" y="27"/>
                    <a:pt x="53" y="53"/>
                    <a:pt x="0" y="79"/>
                  </a:cubicBezTo>
                  <a:cubicBezTo>
                    <a:pt x="53" y="53"/>
                    <a:pt x="104" y="27"/>
                    <a:pt x="155"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645;p37">
              <a:extLst>
                <a:ext uri="{FF2B5EF4-FFF2-40B4-BE49-F238E27FC236}">
                  <a16:creationId xmlns:a16="http://schemas.microsoft.com/office/drawing/2014/main" id="{8E4C7244-A783-42F4-94E2-F28C15FD9BC0}"/>
                </a:ext>
              </a:extLst>
            </p:cNvPr>
            <p:cNvSpPr/>
            <p:nvPr/>
          </p:nvSpPr>
          <p:spPr>
            <a:xfrm>
              <a:off x="4273350" y="3785800"/>
              <a:ext cx="4150" cy="1450"/>
            </a:xfrm>
            <a:custGeom>
              <a:avLst/>
              <a:gdLst/>
              <a:ahLst/>
              <a:cxnLst/>
              <a:rect l="l" t="t" r="r" b="b"/>
              <a:pathLst>
                <a:path w="166" h="58" extrusionOk="0">
                  <a:moveTo>
                    <a:pt x="166" y="0"/>
                  </a:moveTo>
                  <a:cubicBezTo>
                    <a:pt x="112" y="19"/>
                    <a:pt x="56" y="37"/>
                    <a:pt x="0" y="57"/>
                  </a:cubicBezTo>
                  <a:cubicBezTo>
                    <a:pt x="56" y="37"/>
                    <a:pt x="112" y="19"/>
                    <a:pt x="166"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646;p37">
              <a:extLst>
                <a:ext uri="{FF2B5EF4-FFF2-40B4-BE49-F238E27FC236}">
                  <a16:creationId xmlns:a16="http://schemas.microsoft.com/office/drawing/2014/main" id="{A4C7023C-C524-49BC-8F62-8B49E302A151}"/>
                </a:ext>
              </a:extLst>
            </p:cNvPr>
            <p:cNvSpPr/>
            <p:nvPr/>
          </p:nvSpPr>
          <p:spPr>
            <a:xfrm>
              <a:off x="4242500" y="3799950"/>
              <a:ext cx="3775" cy="2150"/>
            </a:xfrm>
            <a:custGeom>
              <a:avLst/>
              <a:gdLst/>
              <a:ahLst/>
              <a:cxnLst/>
              <a:rect l="l" t="t" r="r" b="b"/>
              <a:pathLst>
                <a:path w="151" h="86" extrusionOk="0">
                  <a:moveTo>
                    <a:pt x="150" y="0"/>
                  </a:moveTo>
                  <a:cubicBezTo>
                    <a:pt x="101" y="28"/>
                    <a:pt x="50" y="56"/>
                    <a:pt x="0" y="85"/>
                  </a:cubicBezTo>
                  <a:cubicBezTo>
                    <a:pt x="50" y="56"/>
                    <a:pt x="101" y="28"/>
                    <a:pt x="150"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647;p37">
              <a:extLst>
                <a:ext uri="{FF2B5EF4-FFF2-40B4-BE49-F238E27FC236}">
                  <a16:creationId xmlns:a16="http://schemas.microsoft.com/office/drawing/2014/main" id="{5BE2C07B-5F45-4A02-B791-FEF4332E0090}"/>
                </a:ext>
              </a:extLst>
            </p:cNvPr>
            <p:cNvSpPr/>
            <p:nvPr/>
          </p:nvSpPr>
          <p:spPr>
            <a:xfrm>
              <a:off x="4320200" y="3779950"/>
              <a:ext cx="3075" cy="300"/>
            </a:xfrm>
            <a:custGeom>
              <a:avLst/>
              <a:gdLst/>
              <a:ahLst/>
              <a:cxnLst/>
              <a:rect l="l" t="t" r="r" b="b"/>
              <a:pathLst>
                <a:path w="123" h="12" extrusionOk="0">
                  <a:moveTo>
                    <a:pt x="1" y="0"/>
                  </a:moveTo>
                  <a:lnTo>
                    <a:pt x="1" y="0"/>
                  </a:lnTo>
                  <a:cubicBezTo>
                    <a:pt x="42" y="4"/>
                    <a:pt x="83" y="7"/>
                    <a:pt x="123" y="11"/>
                  </a:cubicBezTo>
                  <a:cubicBezTo>
                    <a:pt x="83" y="7"/>
                    <a:pt x="42" y="2"/>
                    <a:pt x="1"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648;p37">
              <a:extLst>
                <a:ext uri="{FF2B5EF4-FFF2-40B4-BE49-F238E27FC236}">
                  <a16:creationId xmlns:a16="http://schemas.microsoft.com/office/drawing/2014/main" id="{A94A6130-FEEF-4F25-9CD1-234B04406BBD}"/>
                </a:ext>
              </a:extLst>
            </p:cNvPr>
            <p:cNvSpPr/>
            <p:nvPr/>
          </p:nvSpPr>
          <p:spPr>
            <a:xfrm>
              <a:off x="4311425" y="3779650"/>
              <a:ext cx="2725" cy="50"/>
            </a:xfrm>
            <a:custGeom>
              <a:avLst/>
              <a:gdLst/>
              <a:ahLst/>
              <a:cxnLst/>
              <a:rect l="l" t="t" r="r" b="b"/>
              <a:pathLst>
                <a:path w="109" h="2" extrusionOk="0">
                  <a:moveTo>
                    <a:pt x="1" y="0"/>
                  </a:moveTo>
                  <a:cubicBezTo>
                    <a:pt x="36" y="0"/>
                    <a:pt x="73" y="2"/>
                    <a:pt x="109" y="2"/>
                  </a:cubicBezTo>
                  <a:cubicBezTo>
                    <a:pt x="73" y="0"/>
                    <a:pt x="36" y="0"/>
                    <a:pt x="1"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649;p37">
              <a:extLst>
                <a:ext uri="{FF2B5EF4-FFF2-40B4-BE49-F238E27FC236}">
                  <a16:creationId xmlns:a16="http://schemas.microsoft.com/office/drawing/2014/main" id="{1B2AF98D-9E52-441D-88A4-454E0450ACF0}"/>
                </a:ext>
              </a:extLst>
            </p:cNvPr>
            <p:cNvSpPr/>
            <p:nvPr/>
          </p:nvSpPr>
          <p:spPr>
            <a:xfrm>
              <a:off x="4210950" y="3820900"/>
              <a:ext cx="3225" cy="2450"/>
            </a:xfrm>
            <a:custGeom>
              <a:avLst/>
              <a:gdLst/>
              <a:ahLst/>
              <a:cxnLst/>
              <a:rect l="l" t="t" r="r" b="b"/>
              <a:pathLst>
                <a:path w="129" h="98" extrusionOk="0">
                  <a:moveTo>
                    <a:pt x="129" y="0"/>
                  </a:moveTo>
                  <a:cubicBezTo>
                    <a:pt x="85" y="33"/>
                    <a:pt x="44" y="65"/>
                    <a:pt x="0" y="98"/>
                  </a:cubicBezTo>
                  <a:cubicBezTo>
                    <a:pt x="44" y="65"/>
                    <a:pt x="85" y="33"/>
                    <a:pt x="129"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650;p37">
              <a:extLst>
                <a:ext uri="{FF2B5EF4-FFF2-40B4-BE49-F238E27FC236}">
                  <a16:creationId xmlns:a16="http://schemas.microsoft.com/office/drawing/2014/main" id="{4B094A58-5194-4363-A8D9-54909C6B35DD}"/>
                </a:ext>
              </a:extLst>
            </p:cNvPr>
            <p:cNvSpPr/>
            <p:nvPr/>
          </p:nvSpPr>
          <p:spPr>
            <a:xfrm>
              <a:off x="4203100" y="3827075"/>
              <a:ext cx="2975" cy="2350"/>
            </a:xfrm>
            <a:custGeom>
              <a:avLst/>
              <a:gdLst/>
              <a:ahLst/>
              <a:cxnLst/>
              <a:rect l="l" t="t" r="r" b="b"/>
              <a:pathLst>
                <a:path w="119" h="94" extrusionOk="0">
                  <a:moveTo>
                    <a:pt x="118" y="1"/>
                  </a:moveTo>
                  <a:cubicBezTo>
                    <a:pt x="78" y="32"/>
                    <a:pt x="39" y="62"/>
                    <a:pt x="0" y="93"/>
                  </a:cubicBezTo>
                  <a:cubicBezTo>
                    <a:pt x="41" y="62"/>
                    <a:pt x="79" y="32"/>
                    <a:pt x="118" y="1"/>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651;p37">
              <a:extLst>
                <a:ext uri="{FF2B5EF4-FFF2-40B4-BE49-F238E27FC236}">
                  <a16:creationId xmlns:a16="http://schemas.microsoft.com/office/drawing/2014/main" id="{5D72E4A4-37F7-49E2-9201-7ABBCAF568E4}"/>
                </a:ext>
              </a:extLst>
            </p:cNvPr>
            <p:cNvSpPr/>
            <p:nvPr/>
          </p:nvSpPr>
          <p:spPr>
            <a:xfrm>
              <a:off x="4195325" y="3833575"/>
              <a:ext cx="2575" cy="2200"/>
            </a:xfrm>
            <a:custGeom>
              <a:avLst/>
              <a:gdLst/>
              <a:ahLst/>
              <a:cxnLst/>
              <a:rect l="l" t="t" r="r" b="b"/>
              <a:pathLst>
                <a:path w="103" h="88" extrusionOk="0">
                  <a:moveTo>
                    <a:pt x="103" y="0"/>
                  </a:moveTo>
                  <a:cubicBezTo>
                    <a:pt x="69" y="30"/>
                    <a:pt x="35" y="58"/>
                    <a:pt x="1" y="87"/>
                  </a:cubicBezTo>
                  <a:cubicBezTo>
                    <a:pt x="35" y="58"/>
                    <a:pt x="69" y="30"/>
                    <a:pt x="103"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652;p37">
              <a:extLst>
                <a:ext uri="{FF2B5EF4-FFF2-40B4-BE49-F238E27FC236}">
                  <a16:creationId xmlns:a16="http://schemas.microsoft.com/office/drawing/2014/main" id="{1B26A4CB-C232-4E19-82A9-0D5910303200}"/>
                </a:ext>
              </a:extLst>
            </p:cNvPr>
            <p:cNvSpPr/>
            <p:nvPr/>
          </p:nvSpPr>
          <p:spPr>
            <a:xfrm>
              <a:off x="4295650" y="3780075"/>
              <a:ext cx="7300" cy="1025"/>
            </a:xfrm>
            <a:custGeom>
              <a:avLst/>
              <a:gdLst/>
              <a:ahLst/>
              <a:cxnLst/>
              <a:rect l="l" t="t" r="r" b="b"/>
              <a:pathLst>
                <a:path w="292" h="41" extrusionOk="0">
                  <a:moveTo>
                    <a:pt x="291" y="0"/>
                  </a:moveTo>
                  <a:cubicBezTo>
                    <a:pt x="194" y="9"/>
                    <a:pt x="98" y="23"/>
                    <a:pt x="1" y="40"/>
                  </a:cubicBezTo>
                  <a:cubicBezTo>
                    <a:pt x="98" y="23"/>
                    <a:pt x="196" y="9"/>
                    <a:pt x="291"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653;p37">
              <a:extLst>
                <a:ext uri="{FF2B5EF4-FFF2-40B4-BE49-F238E27FC236}">
                  <a16:creationId xmlns:a16="http://schemas.microsoft.com/office/drawing/2014/main" id="{D1B305B8-A55A-4DCB-AE18-0039B43E1CF6}"/>
                </a:ext>
              </a:extLst>
            </p:cNvPr>
            <p:cNvSpPr/>
            <p:nvPr/>
          </p:nvSpPr>
          <p:spPr>
            <a:xfrm>
              <a:off x="4777800" y="4436575"/>
              <a:ext cx="269050" cy="203225"/>
            </a:xfrm>
            <a:custGeom>
              <a:avLst/>
              <a:gdLst/>
              <a:ahLst/>
              <a:cxnLst/>
              <a:rect l="l" t="t" r="r" b="b"/>
              <a:pathLst>
                <a:path w="10762" h="8129" extrusionOk="0">
                  <a:moveTo>
                    <a:pt x="9566" y="1"/>
                  </a:moveTo>
                  <a:cubicBezTo>
                    <a:pt x="9487" y="50"/>
                    <a:pt x="9142" y="120"/>
                    <a:pt x="8644" y="254"/>
                  </a:cubicBezTo>
                  <a:cubicBezTo>
                    <a:pt x="9546" y="1047"/>
                    <a:pt x="10118" y="1538"/>
                    <a:pt x="10118" y="1538"/>
                  </a:cubicBezTo>
                  <a:cubicBezTo>
                    <a:pt x="10118" y="1538"/>
                    <a:pt x="8030" y="2093"/>
                    <a:pt x="5590" y="4199"/>
                  </a:cubicBezTo>
                  <a:cubicBezTo>
                    <a:pt x="5429" y="4338"/>
                    <a:pt x="5270" y="4470"/>
                    <a:pt x="5115" y="4598"/>
                  </a:cubicBezTo>
                  <a:cubicBezTo>
                    <a:pt x="5109" y="4604"/>
                    <a:pt x="5101" y="4611"/>
                    <a:pt x="5093" y="4617"/>
                  </a:cubicBezTo>
                  <a:cubicBezTo>
                    <a:pt x="4945" y="4739"/>
                    <a:pt x="4798" y="4856"/>
                    <a:pt x="4656" y="4971"/>
                  </a:cubicBezTo>
                  <a:cubicBezTo>
                    <a:pt x="2696" y="6519"/>
                    <a:pt x="1315" y="7176"/>
                    <a:pt x="1315" y="7176"/>
                  </a:cubicBezTo>
                  <a:cubicBezTo>
                    <a:pt x="1315" y="7176"/>
                    <a:pt x="1113" y="6660"/>
                    <a:pt x="511" y="5973"/>
                  </a:cubicBezTo>
                  <a:cubicBezTo>
                    <a:pt x="194" y="6261"/>
                    <a:pt x="1" y="6434"/>
                    <a:pt x="1" y="6434"/>
                  </a:cubicBezTo>
                  <a:lnTo>
                    <a:pt x="1148" y="8129"/>
                  </a:lnTo>
                  <a:cubicBezTo>
                    <a:pt x="1148" y="8129"/>
                    <a:pt x="4003" y="5829"/>
                    <a:pt x="5610" y="4835"/>
                  </a:cubicBezTo>
                  <a:cubicBezTo>
                    <a:pt x="7217" y="3840"/>
                    <a:pt x="10761" y="1742"/>
                    <a:pt x="10761" y="1742"/>
                  </a:cubicBezTo>
                  <a:lnTo>
                    <a:pt x="9566" y="1"/>
                  </a:lnTo>
                  <a:close/>
                </a:path>
              </a:pathLst>
            </a:custGeom>
            <a:solidFill>
              <a:srgbClr val="F5B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654;p37">
              <a:extLst>
                <a:ext uri="{FF2B5EF4-FFF2-40B4-BE49-F238E27FC236}">
                  <a16:creationId xmlns:a16="http://schemas.microsoft.com/office/drawing/2014/main" id="{92733DB2-3075-4E46-87AA-103862F95FA5}"/>
                </a:ext>
              </a:extLst>
            </p:cNvPr>
            <p:cNvSpPr/>
            <p:nvPr/>
          </p:nvSpPr>
          <p:spPr>
            <a:xfrm>
              <a:off x="4905700" y="4541550"/>
              <a:ext cx="11850" cy="10000"/>
            </a:xfrm>
            <a:custGeom>
              <a:avLst/>
              <a:gdLst/>
              <a:ahLst/>
              <a:cxnLst/>
              <a:rect l="l" t="t" r="r" b="b"/>
              <a:pathLst>
                <a:path w="474" h="400" extrusionOk="0">
                  <a:moveTo>
                    <a:pt x="474" y="0"/>
                  </a:moveTo>
                  <a:cubicBezTo>
                    <a:pt x="393" y="69"/>
                    <a:pt x="314" y="137"/>
                    <a:pt x="235" y="204"/>
                  </a:cubicBezTo>
                  <a:lnTo>
                    <a:pt x="235" y="204"/>
                  </a:lnTo>
                  <a:cubicBezTo>
                    <a:pt x="314" y="137"/>
                    <a:pt x="393" y="70"/>
                    <a:pt x="474" y="0"/>
                  </a:cubicBezTo>
                  <a:close/>
                  <a:moveTo>
                    <a:pt x="235" y="204"/>
                  </a:moveTo>
                  <a:lnTo>
                    <a:pt x="235" y="204"/>
                  </a:lnTo>
                  <a:cubicBezTo>
                    <a:pt x="156" y="270"/>
                    <a:pt x="78" y="335"/>
                    <a:pt x="0" y="399"/>
                  </a:cubicBezTo>
                  <a:cubicBezTo>
                    <a:pt x="78" y="336"/>
                    <a:pt x="156" y="270"/>
                    <a:pt x="235" y="204"/>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655;p37">
              <a:extLst>
                <a:ext uri="{FF2B5EF4-FFF2-40B4-BE49-F238E27FC236}">
                  <a16:creationId xmlns:a16="http://schemas.microsoft.com/office/drawing/2014/main" id="{78FDAC1C-1B0E-40AC-92D3-EC9CC670C899}"/>
                </a:ext>
              </a:extLst>
            </p:cNvPr>
            <p:cNvSpPr/>
            <p:nvPr/>
          </p:nvSpPr>
          <p:spPr>
            <a:xfrm>
              <a:off x="4894175" y="4552000"/>
              <a:ext cx="10950" cy="8850"/>
            </a:xfrm>
            <a:custGeom>
              <a:avLst/>
              <a:gdLst/>
              <a:ahLst/>
              <a:cxnLst/>
              <a:rect l="l" t="t" r="r" b="b"/>
              <a:pathLst>
                <a:path w="438" h="354" extrusionOk="0">
                  <a:moveTo>
                    <a:pt x="437" y="0"/>
                  </a:moveTo>
                  <a:cubicBezTo>
                    <a:pt x="289" y="122"/>
                    <a:pt x="144" y="240"/>
                    <a:pt x="1" y="354"/>
                  </a:cubicBezTo>
                  <a:cubicBezTo>
                    <a:pt x="144" y="241"/>
                    <a:pt x="289" y="122"/>
                    <a:pt x="437"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656;p37">
              <a:extLst>
                <a:ext uri="{FF2B5EF4-FFF2-40B4-BE49-F238E27FC236}">
                  <a16:creationId xmlns:a16="http://schemas.microsoft.com/office/drawing/2014/main" id="{D0727DCA-995D-44B4-81D7-92D9E79580CB}"/>
                </a:ext>
              </a:extLst>
            </p:cNvPr>
            <p:cNvSpPr/>
            <p:nvPr/>
          </p:nvSpPr>
          <p:spPr>
            <a:xfrm>
              <a:off x="4790525" y="4523650"/>
              <a:ext cx="103675" cy="92350"/>
            </a:xfrm>
            <a:custGeom>
              <a:avLst/>
              <a:gdLst/>
              <a:ahLst/>
              <a:cxnLst/>
              <a:rect l="l" t="t" r="r" b="b"/>
              <a:pathLst>
                <a:path w="4147" h="3694" extrusionOk="0">
                  <a:moveTo>
                    <a:pt x="2736" y="0"/>
                  </a:moveTo>
                  <a:cubicBezTo>
                    <a:pt x="1627" y="1016"/>
                    <a:pt x="593" y="1955"/>
                    <a:pt x="1" y="2490"/>
                  </a:cubicBezTo>
                  <a:cubicBezTo>
                    <a:pt x="602" y="3175"/>
                    <a:pt x="806" y="3693"/>
                    <a:pt x="806" y="3693"/>
                  </a:cubicBezTo>
                  <a:cubicBezTo>
                    <a:pt x="806" y="3693"/>
                    <a:pt x="2187" y="3036"/>
                    <a:pt x="4147" y="1488"/>
                  </a:cubicBezTo>
                  <a:cubicBezTo>
                    <a:pt x="3916" y="1242"/>
                    <a:pt x="3426" y="722"/>
                    <a:pt x="2736" y="0"/>
                  </a:cubicBezTo>
                  <a:close/>
                </a:path>
              </a:pathLst>
            </a:custGeom>
            <a:solidFill>
              <a:srgbClr val="F5B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657;p37">
              <a:extLst>
                <a:ext uri="{FF2B5EF4-FFF2-40B4-BE49-F238E27FC236}">
                  <a16:creationId xmlns:a16="http://schemas.microsoft.com/office/drawing/2014/main" id="{1B9883CE-D91D-446A-A138-B962B225F239}"/>
                </a:ext>
              </a:extLst>
            </p:cNvPr>
            <p:cNvSpPr/>
            <p:nvPr/>
          </p:nvSpPr>
          <p:spPr>
            <a:xfrm>
              <a:off x="4880675" y="4442925"/>
              <a:ext cx="150075" cy="98650"/>
            </a:xfrm>
            <a:custGeom>
              <a:avLst/>
              <a:gdLst/>
              <a:ahLst/>
              <a:cxnLst/>
              <a:rect l="l" t="t" r="r" b="b"/>
              <a:pathLst>
                <a:path w="6003" h="3946" extrusionOk="0">
                  <a:moveTo>
                    <a:pt x="4529" y="0"/>
                  </a:moveTo>
                  <a:cubicBezTo>
                    <a:pt x="3468" y="285"/>
                    <a:pt x="1704" y="862"/>
                    <a:pt x="282" y="2171"/>
                  </a:cubicBezTo>
                  <a:lnTo>
                    <a:pt x="1" y="2431"/>
                  </a:lnTo>
                  <a:cubicBezTo>
                    <a:pt x="924" y="3378"/>
                    <a:pt x="1475" y="3945"/>
                    <a:pt x="1475" y="3945"/>
                  </a:cubicBezTo>
                  <a:cubicBezTo>
                    <a:pt x="3915" y="1839"/>
                    <a:pt x="6003" y="1284"/>
                    <a:pt x="6003" y="1284"/>
                  </a:cubicBezTo>
                  <a:cubicBezTo>
                    <a:pt x="6003" y="1284"/>
                    <a:pt x="5431" y="793"/>
                    <a:pt x="4529" y="0"/>
                  </a:cubicBezTo>
                  <a:close/>
                </a:path>
              </a:pathLst>
            </a:custGeom>
            <a:solidFill>
              <a:srgbClr val="F5B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658;p37">
              <a:extLst>
                <a:ext uri="{FF2B5EF4-FFF2-40B4-BE49-F238E27FC236}">
                  <a16:creationId xmlns:a16="http://schemas.microsoft.com/office/drawing/2014/main" id="{95E2F3F5-EDF7-4617-B498-A976A46552F2}"/>
                </a:ext>
              </a:extLst>
            </p:cNvPr>
            <p:cNvSpPr/>
            <p:nvPr/>
          </p:nvSpPr>
          <p:spPr>
            <a:xfrm>
              <a:off x="4905125" y="4551550"/>
              <a:ext cx="600" cy="450"/>
            </a:xfrm>
            <a:custGeom>
              <a:avLst/>
              <a:gdLst/>
              <a:ahLst/>
              <a:cxnLst/>
              <a:rect l="l" t="t" r="r" b="b"/>
              <a:pathLst>
                <a:path w="24" h="18" extrusionOk="0">
                  <a:moveTo>
                    <a:pt x="23" y="1"/>
                  </a:moveTo>
                  <a:cubicBezTo>
                    <a:pt x="16" y="5"/>
                    <a:pt x="8" y="12"/>
                    <a:pt x="0" y="18"/>
                  </a:cubicBezTo>
                  <a:lnTo>
                    <a:pt x="23" y="1"/>
                  </a:ln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659;p37">
              <a:extLst>
                <a:ext uri="{FF2B5EF4-FFF2-40B4-BE49-F238E27FC236}">
                  <a16:creationId xmlns:a16="http://schemas.microsoft.com/office/drawing/2014/main" id="{BD2C7DA6-E8C5-4D9F-831C-56C8E7C28A6F}"/>
                </a:ext>
              </a:extLst>
            </p:cNvPr>
            <p:cNvSpPr/>
            <p:nvPr/>
          </p:nvSpPr>
          <p:spPr>
            <a:xfrm>
              <a:off x="4894175" y="4560825"/>
              <a:ext cx="25" cy="25"/>
            </a:xfrm>
            <a:custGeom>
              <a:avLst/>
              <a:gdLst/>
              <a:ahLst/>
              <a:cxnLst/>
              <a:rect l="l" t="t" r="r" b="b"/>
              <a:pathLst>
                <a:path w="1" h="1" extrusionOk="0">
                  <a:moveTo>
                    <a:pt x="1" y="1"/>
                  </a:moveTo>
                  <a:lnTo>
                    <a:pt x="1" y="1"/>
                  </a:lnTo>
                  <a:lnTo>
                    <a:pt x="1" y="1"/>
                  </a:ln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660;p37">
              <a:extLst>
                <a:ext uri="{FF2B5EF4-FFF2-40B4-BE49-F238E27FC236}">
                  <a16:creationId xmlns:a16="http://schemas.microsoft.com/office/drawing/2014/main" id="{178A8310-8C14-417A-8A4E-390502D9708C}"/>
                </a:ext>
              </a:extLst>
            </p:cNvPr>
            <p:cNvSpPr/>
            <p:nvPr/>
          </p:nvSpPr>
          <p:spPr>
            <a:xfrm>
              <a:off x="4858925" y="4503700"/>
              <a:ext cx="58625" cy="57150"/>
            </a:xfrm>
            <a:custGeom>
              <a:avLst/>
              <a:gdLst/>
              <a:ahLst/>
              <a:cxnLst/>
              <a:rect l="l" t="t" r="r" b="b"/>
              <a:pathLst>
                <a:path w="2345" h="2286" extrusionOk="0">
                  <a:moveTo>
                    <a:pt x="871" y="0"/>
                  </a:moveTo>
                  <a:cubicBezTo>
                    <a:pt x="580" y="268"/>
                    <a:pt x="288" y="535"/>
                    <a:pt x="0" y="798"/>
                  </a:cubicBezTo>
                  <a:cubicBezTo>
                    <a:pt x="690" y="1520"/>
                    <a:pt x="1180" y="2040"/>
                    <a:pt x="1411" y="2286"/>
                  </a:cubicBezTo>
                  <a:cubicBezTo>
                    <a:pt x="1554" y="2171"/>
                    <a:pt x="1700" y="2054"/>
                    <a:pt x="1848" y="1932"/>
                  </a:cubicBezTo>
                  <a:lnTo>
                    <a:pt x="1871" y="1913"/>
                  </a:lnTo>
                  <a:cubicBezTo>
                    <a:pt x="2026" y="1786"/>
                    <a:pt x="2184" y="1653"/>
                    <a:pt x="2345" y="1514"/>
                  </a:cubicBezTo>
                  <a:cubicBezTo>
                    <a:pt x="2345" y="1514"/>
                    <a:pt x="1796" y="947"/>
                    <a:pt x="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661;p37">
              <a:extLst>
                <a:ext uri="{FF2B5EF4-FFF2-40B4-BE49-F238E27FC236}">
                  <a16:creationId xmlns:a16="http://schemas.microsoft.com/office/drawing/2014/main" id="{1839DCAC-7A24-46CF-98AD-23E17749F0A9}"/>
                </a:ext>
              </a:extLst>
            </p:cNvPr>
            <p:cNvSpPr/>
            <p:nvPr/>
          </p:nvSpPr>
          <p:spPr>
            <a:xfrm>
              <a:off x="4436450" y="3836175"/>
              <a:ext cx="7350" cy="5925"/>
            </a:xfrm>
            <a:custGeom>
              <a:avLst/>
              <a:gdLst/>
              <a:ahLst/>
              <a:cxnLst/>
              <a:rect l="l" t="t" r="r" b="b"/>
              <a:pathLst>
                <a:path w="294" h="237" extrusionOk="0">
                  <a:moveTo>
                    <a:pt x="293" y="237"/>
                  </a:moveTo>
                  <a:cubicBezTo>
                    <a:pt x="196" y="156"/>
                    <a:pt x="98" y="77"/>
                    <a:pt x="1" y="0"/>
                  </a:cubicBezTo>
                  <a:cubicBezTo>
                    <a:pt x="98" y="77"/>
                    <a:pt x="196" y="156"/>
                    <a:pt x="293" y="237"/>
                  </a:cubicBez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662;p37">
              <a:extLst>
                <a:ext uri="{FF2B5EF4-FFF2-40B4-BE49-F238E27FC236}">
                  <a16:creationId xmlns:a16="http://schemas.microsoft.com/office/drawing/2014/main" id="{AB5B597C-0FB6-4CC2-9397-92E12CA9A930}"/>
                </a:ext>
              </a:extLst>
            </p:cNvPr>
            <p:cNvSpPr/>
            <p:nvPr/>
          </p:nvSpPr>
          <p:spPr>
            <a:xfrm>
              <a:off x="4423975" y="3826525"/>
              <a:ext cx="9775" cy="7500"/>
            </a:xfrm>
            <a:custGeom>
              <a:avLst/>
              <a:gdLst/>
              <a:ahLst/>
              <a:cxnLst/>
              <a:rect l="l" t="t" r="r" b="b"/>
              <a:pathLst>
                <a:path w="391" h="300" extrusionOk="0">
                  <a:moveTo>
                    <a:pt x="390" y="299"/>
                  </a:moveTo>
                  <a:cubicBezTo>
                    <a:pt x="259" y="197"/>
                    <a:pt x="129" y="97"/>
                    <a:pt x="0" y="1"/>
                  </a:cubicBezTo>
                  <a:cubicBezTo>
                    <a:pt x="129" y="97"/>
                    <a:pt x="259" y="197"/>
                    <a:pt x="390" y="299"/>
                  </a:cubicBez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663;p37">
              <a:extLst>
                <a:ext uri="{FF2B5EF4-FFF2-40B4-BE49-F238E27FC236}">
                  <a16:creationId xmlns:a16="http://schemas.microsoft.com/office/drawing/2014/main" id="{E3E830CF-238E-429C-A21B-CAC6F35F5F36}"/>
                </a:ext>
              </a:extLst>
            </p:cNvPr>
            <p:cNvSpPr/>
            <p:nvPr/>
          </p:nvSpPr>
          <p:spPr>
            <a:xfrm>
              <a:off x="4413950" y="3819350"/>
              <a:ext cx="9925" cy="7125"/>
            </a:xfrm>
            <a:custGeom>
              <a:avLst/>
              <a:gdLst/>
              <a:ahLst/>
              <a:cxnLst/>
              <a:rect l="l" t="t" r="r" b="b"/>
              <a:pathLst>
                <a:path w="397" h="285" extrusionOk="0">
                  <a:moveTo>
                    <a:pt x="397" y="285"/>
                  </a:moveTo>
                  <a:cubicBezTo>
                    <a:pt x="264" y="186"/>
                    <a:pt x="132" y="93"/>
                    <a:pt x="1" y="0"/>
                  </a:cubicBezTo>
                  <a:cubicBezTo>
                    <a:pt x="132" y="93"/>
                    <a:pt x="264" y="186"/>
                    <a:pt x="397" y="285"/>
                  </a:cubicBez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664;p37">
              <a:extLst>
                <a:ext uri="{FF2B5EF4-FFF2-40B4-BE49-F238E27FC236}">
                  <a16:creationId xmlns:a16="http://schemas.microsoft.com/office/drawing/2014/main" id="{D5C65B2C-A379-4760-8BB7-7F2BF72C8C98}"/>
                </a:ext>
              </a:extLst>
            </p:cNvPr>
            <p:cNvSpPr/>
            <p:nvPr/>
          </p:nvSpPr>
          <p:spPr>
            <a:xfrm>
              <a:off x="4456825" y="3853175"/>
              <a:ext cx="10175" cy="9075"/>
            </a:xfrm>
            <a:custGeom>
              <a:avLst/>
              <a:gdLst/>
              <a:ahLst/>
              <a:cxnLst/>
              <a:rect l="l" t="t" r="r" b="b"/>
              <a:pathLst>
                <a:path w="407" h="363" extrusionOk="0">
                  <a:moveTo>
                    <a:pt x="406" y="362"/>
                  </a:moveTo>
                  <a:cubicBezTo>
                    <a:pt x="272" y="239"/>
                    <a:pt x="135" y="118"/>
                    <a:pt x="1" y="0"/>
                  </a:cubicBezTo>
                  <a:cubicBezTo>
                    <a:pt x="135" y="118"/>
                    <a:pt x="272" y="239"/>
                    <a:pt x="406" y="362"/>
                  </a:cubicBez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665;p37">
              <a:extLst>
                <a:ext uri="{FF2B5EF4-FFF2-40B4-BE49-F238E27FC236}">
                  <a16:creationId xmlns:a16="http://schemas.microsoft.com/office/drawing/2014/main" id="{C8422C4F-949D-424B-B8C4-FF08A7F1B5B5}"/>
                </a:ext>
              </a:extLst>
            </p:cNvPr>
            <p:cNvSpPr/>
            <p:nvPr/>
          </p:nvSpPr>
          <p:spPr>
            <a:xfrm>
              <a:off x="4446825" y="3844625"/>
              <a:ext cx="7600" cy="6475"/>
            </a:xfrm>
            <a:custGeom>
              <a:avLst/>
              <a:gdLst/>
              <a:ahLst/>
              <a:cxnLst/>
              <a:rect l="l" t="t" r="r" b="b"/>
              <a:pathLst>
                <a:path w="304" h="259" extrusionOk="0">
                  <a:moveTo>
                    <a:pt x="304" y="259"/>
                  </a:moveTo>
                  <a:cubicBezTo>
                    <a:pt x="203" y="171"/>
                    <a:pt x="101" y="84"/>
                    <a:pt x="0" y="1"/>
                  </a:cubicBezTo>
                  <a:cubicBezTo>
                    <a:pt x="101" y="84"/>
                    <a:pt x="203" y="171"/>
                    <a:pt x="304" y="259"/>
                  </a:cubicBez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666;p37">
              <a:extLst>
                <a:ext uri="{FF2B5EF4-FFF2-40B4-BE49-F238E27FC236}">
                  <a16:creationId xmlns:a16="http://schemas.microsoft.com/office/drawing/2014/main" id="{67F3CC02-11E5-4DEF-B87D-3F79D17338A0}"/>
                </a:ext>
              </a:extLst>
            </p:cNvPr>
            <p:cNvSpPr/>
            <p:nvPr/>
          </p:nvSpPr>
          <p:spPr>
            <a:xfrm>
              <a:off x="4443775" y="3842075"/>
              <a:ext cx="3075" cy="2575"/>
            </a:xfrm>
            <a:custGeom>
              <a:avLst/>
              <a:gdLst/>
              <a:ahLst/>
              <a:cxnLst/>
              <a:rect l="l" t="t" r="r" b="b"/>
              <a:pathLst>
                <a:path w="123" h="103" extrusionOk="0">
                  <a:moveTo>
                    <a:pt x="122" y="103"/>
                  </a:moveTo>
                  <a:cubicBezTo>
                    <a:pt x="82" y="69"/>
                    <a:pt x="40" y="35"/>
                    <a:pt x="0" y="1"/>
                  </a:cubicBezTo>
                  <a:cubicBezTo>
                    <a:pt x="40" y="35"/>
                    <a:pt x="82" y="69"/>
                    <a:pt x="122" y="103"/>
                  </a:cubicBez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667;p37">
              <a:extLst>
                <a:ext uri="{FF2B5EF4-FFF2-40B4-BE49-F238E27FC236}">
                  <a16:creationId xmlns:a16="http://schemas.microsoft.com/office/drawing/2014/main" id="{D9F09B3F-4760-4D6E-8E83-A58E437A7FAB}"/>
                </a:ext>
              </a:extLst>
            </p:cNvPr>
            <p:cNvSpPr/>
            <p:nvPr/>
          </p:nvSpPr>
          <p:spPr>
            <a:xfrm>
              <a:off x="4454400" y="3851100"/>
              <a:ext cx="2450" cy="2100"/>
            </a:xfrm>
            <a:custGeom>
              <a:avLst/>
              <a:gdLst/>
              <a:ahLst/>
              <a:cxnLst/>
              <a:rect l="l" t="t" r="r" b="b"/>
              <a:pathLst>
                <a:path w="98" h="84" extrusionOk="0">
                  <a:moveTo>
                    <a:pt x="1" y="0"/>
                  </a:moveTo>
                  <a:lnTo>
                    <a:pt x="1" y="0"/>
                  </a:lnTo>
                  <a:cubicBezTo>
                    <a:pt x="33" y="28"/>
                    <a:pt x="66" y="56"/>
                    <a:pt x="98" y="83"/>
                  </a:cubicBezTo>
                  <a:cubicBezTo>
                    <a:pt x="66" y="54"/>
                    <a:pt x="33" y="28"/>
                    <a:pt x="1" y="0"/>
                  </a:cubicBez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668;p37">
              <a:extLst>
                <a:ext uri="{FF2B5EF4-FFF2-40B4-BE49-F238E27FC236}">
                  <a16:creationId xmlns:a16="http://schemas.microsoft.com/office/drawing/2014/main" id="{A10A9A57-A892-468B-9917-B71D7E223958}"/>
                </a:ext>
              </a:extLst>
            </p:cNvPr>
            <p:cNvSpPr/>
            <p:nvPr/>
          </p:nvSpPr>
          <p:spPr>
            <a:xfrm>
              <a:off x="4466975" y="3862225"/>
              <a:ext cx="25" cy="25"/>
            </a:xfrm>
            <a:custGeom>
              <a:avLst/>
              <a:gdLst/>
              <a:ahLst/>
              <a:cxnLst/>
              <a:rect l="l" t="t" r="r" b="b"/>
              <a:pathLst>
                <a:path w="1" h="1" extrusionOk="0">
                  <a:moveTo>
                    <a:pt x="0" y="0"/>
                  </a:moveTo>
                  <a:lnTo>
                    <a:pt x="0" y="0"/>
                  </a:ln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669;p37">
              <a:extLst>
                <a:ext uri="{FF2B5EF4-FFF2-40B4-BE49-F238E27FC236}">
                  <a16:creationId xmlns:a16="http://schemas.microsoft.com/office/drawing/2014/main" id="{422E81D8-50E0-401E-8046-7CAE72172885}"/>
                </a:ext>
              </a:extLst>
            </p:cNvPr>
            <p:cNvSpPr/>
            <p:nvPr/>
          </p:nvSpPr>
          <p:spPr>
            <a:xfrm>
              <a:off x="4411375" y="3817575"/>
              <a:ext cx="2600" cy="1800"/>
            </a:xfrm>
            <a:custGeom>
              <a:avLst/>
              <a:gdLst/>
              <a:ahLst/>
              <a:cxnLst/>
              <a:rect l="l" t="t" r="r" b="b"/>
              <a:pathLst>
                <a:path w="104" h="72" extrusionOk="0">
                  <a:moveTo>
                    <a:pt x="0" y="0"/>
                  </a:moveTo>
                  <a:lnTo>
                    <a:pt x="0" y="0"/>
                  </a:lnTo>
                  <a:cubicBezTo>
                    <a:pt x="34" y="25"/>
                    <a:pt x="70" y="48"/>
                    <a:pt x="104" y="71"/>
                  </a:cubicBezTo>
                  <a:cubicBezTo>
                    <a:pt x="70" y="47"/>
                    <a:pt x="34" y="25"/>
                    <a:pt x="0" y="0"/>
                  </a:cubicBez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670;p37">
              <a:extLst>
                <a:ext uri="{FF2B5EF4-FFF2-40B4-BE49-F238E27FC236}">
                  <a16:creationId xmlns:a16="http://schemas.microsoft.com/office/drawing/2014/main" id="{EEC2D5A7-9E23-4EFF-90CF-1E01D956022B}"/>
                </a:ext>
              </a:extLst>
            </p:cNvPr>
            <p:cNvSpPr/>
            <p:nvPr/>
          </p:nvSpPr>
          <p:spPr>
            <a:xfrm>
              <a:off x="4423850" y="3826450"/>
              <a:ext cx="150" cy="100"/>
            </a:xfrm>
            <a:custGeom>
              <a:avLst/>
              <a:gdLst/>
              <a:ahLst/>
              <a:cxnLst/>
              <a:rect l="l" t="t" r="r" b="b"/>
              <a:pathLst>
                <a:path w="6" h="4" extrusionOk="0">
                  <a:moveTo>
                    <a:pt x="5" y="4"/>
                  </a:moveTo>
                  <a:lnTo>
                    <a:pt x="1" y="1"/>
                  </a:ln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671;p37">
              <a:extLst>
                <a:ext uri="{FF2B5EF4-FFF2-40B4-BE49-F238E27FC236}">
                  <a16:creationId xmlns:a16="http://schemas.microsoft.com/office/drawing/2014/main" id="{1612E859-CEBE-4AC2-900B-94FF99EDE4D3}"/>
                </a:ext>
              </a:extLst>
            </p:cNvPr>
            <p:cNvSpPr/>
            <p:nvPr/>
          </p:nvSpPr>
          <p:spPr>
            <a:xfrm>
              <a:off x="4433725" y="3834000"/>
              <a:ext cx="2750" cy="2200"/>
            </a:xfrm>
            <a:custGeom>
              <a:avLst/>
              <a:gdLst/>
              <a:ahLst/>
              <a:cxnLst/>
              <a:rect l="l" t="t" r="r" b="b"/>
              <a:pathLst>
                <a:path w="110" h="88" extrusionOk="0">
                  <a:moveTo>
                    <a:pt x="0" y="0"/>
                  </a:moveTo>
                  <a:cubicBezTo>
                    <a:pt x="36" y="30"/>
                    <a:pt x="73" y="58"/>
                    <a:pt x="110" y="87"/>
                  </a:cubicBezTo>
                  <a:cubicBezTo>
                    <a:pt x="73" y="58"/>
                    <a:pt x="36" y="28"/>
                    <a:pt x="0" y="0"/>
                  </a:cubicBez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672;p37">
              <a:extLst>
                <a:ext uri="{FF2B5EF4-FFF2-40B4-BE49-F238E27FC236}">
                  <a16:creationId xmlns:a16="http://schemas.microsoft.com/office/drawing/2014/main" id="{E521D135-DF05-4B84-AB36-29B5EA3DBDFA}"/>
                </a:ext>
              </a:extLst>
            </p:cNvPr>
            <p:cNvSpPr/>
            <p:nvPr/>
          </p:nvSpPr>
          <p:spPr>
            <a:xfrm>
              <a:off x="4181575" y="3779600"/>
              <a:ext cx="285425" cy="137775"/>
            </a:xfrm>
            <a:custGeom>
              <a:avLst/>
              <a:gdLst/>
              <a:ahLst/>
              <a:cxnLst/>
              <a:rect l="l" t="t" r="r" b="b"/>
              <a:pathLst>
                <a:path w="11417" h="5511" extrusionOk="0">
                  <a:moveTo>
                    <a:pt x="5195" y="1"/>
                  </a:moveTo>
                  <a:cubicBezTo>
                    <a:pt x="5080" y="2"/>
                    <a:pt x="4966" y="7"/>
                    <a:pt x="4853" y="19"/>
                  </a:cubicBezTo>
                  <a:cubicBezTo>
                    <a:pt x="4757" y="28"/>
                    <a:pt x="4661" y="42"/>
                    <a:pt x="4564" y="59"/>
                  </a:cubicBezTo>
                  <a:cubicBezTo>
                    <a:pt x="4531" y="64"/>
                    <a:pt x="4497" y="73"/>
                    <a:pt x="4463" y="79"/>
                  </a:cubicBezTo>
                  <a:cubicBezTo>
                    <a:pt x="4400" y="92"/>
                    <a:pt x="4335" y="104"/>
                    <a:pt x="4270" y="120"/>
                  </a:cubicBezTo>
                  <a:cubicBezTo>
                    <a:pt x="4230" y="130"/>
                    <a:pt x="4188" y="143"/>
                    <a:pt x="4146" y="154"/>
                  </a:cubicBezTo>
                  <a:cubicBezTo>
                    <a:pt x="4089" y="169"/>
                    <a:pt x="4030" y="185"/>
                    <a:pt x="3973" y="203"/>
                  </a:cubicBezTo>
                  <a:cubicBezTo>
                    <a:pt x="3928" y="216"/>
                    <a:pt x="3882" y="233"/>
                    <a:pt x="3837" y="248"/>
                  </a:cubicBezTo>
                  <a:cubicBezTo>
                    <a:pt x="3783" y="267"/>
                    <a:pt x="3727" y="285"/>
                    <a:pt x="3671" y="305"/>
                  </a:cubicBezTo>
                  <a:cubicBezTo>
                    <a:pt x="3623" y="322"/>
                    <a:pt x="3576" y="342"/>
                    <a:pt x="3529" y="361"/>
                  </a:cubicBezTo>
                  <a:cubicBezTo>
                    <a:pt x="3475" y="383"/>
                    <a:pt x="3421" y="404"/>
                    <a:pt x="3367" y="427"/>
                  </a:cubicBezTo>
                  <a:cubicBezTo>
                    <a:pt x="3317" y="449"/>
                    <a:pt x="3269" y="471"/>
                    <a:pt x="3217" y="494"/>
                  </a:cubicBezTo>
                  <a:cubicBezTo>
                    <a:pt x="3164" y="519"/>
                    <a:pt x="3112" y="543"/>
                    <a:pt x="3059" y="567"/>
                  </a:cubicBezTo>
                  <a:cubicBezTo>
                    <a:pt x="3008" y="591"/>
                    <a:pt x="2955" y="619"/>
                    <a:pt x="2903" y="644"/>
                  </a:cubicBezTo>
                  <a:cubicBezTo>
                    <a:pt x="2852" y="670"/>
                    <a:pt x="2802" y="696"/>
                    <a:pt x="2748" y="724"/>
                  </a:cubicBezTo>
                  <a:cubicBezTo>
                    <a:pt x="2696" y="754"/>
                    <a:pt x="2641" y="783"/>
                    <a:pt x="2587" y="812"/>
                  </a:cubicBezTo>
                  <a:cubicBezTo>
                    <a:pt x="2536" y="842"/>
                    <a:pt x="2487" y="870"/>
                    <a:pt x="2436" y="899"/>
                  </a:cubicBezTo>
                  <a:cubicBezTo>
                    <a:pt x="2380" y="932"/>
                    <a:pt x="2324" y="966"/>
                    <a:pt x="2269" y="1000"/>
                  </a:cubicBezTo>
                  <a:cubicBezTo>
                    <a:pt x="2219" y="1029"/>
                    <a:pt x="2171" y="1060"/>
                    <a:pt x="2122" y="1091"/>
                  </a:cubicBezTo>
                  <a:cubicBezTo>
                    <a:pt x="2065" y="1126"/>
                    <a:pt x="2006" y="1164"/>
                    <a:pt x="1949" y="1202"/>
                  </a:cubicBezTo>
                  <a:cubicBezTo>
                    <a:pt x="1902" y="1233"/>
                    <a:pt x="1854" y="1264"/>
                    <a:pt x="1808" y="1295"/>
                  </a:cubicBezTo>
                  <a:cubicBezTo>
                    <a:pt x="1748" y="1337"/>
                    <a:pt x="1687" y="1378"/>
                    <a:pt x="1625" y="1420"/>
                  </a:cubicBezTo>
                  <a:cubicBezTo>
                    <a:pt x="1581" y="1451"/>
                    <a:pt x="1536" y="1484"/>
                    <a:pt x="1491" y="1516"/>
                  </a:cubicBezTo>
                  <a:cubicBezTo>
                    <a:pt x="1427" y="1561"/>
                    <a:pt x="1366" y="1606"/>
                    <a:pt x="1302" y="1652"/>
                  </a:cubicBezTo>
                  <a:cubicBezTo>
                    <a:pt x="1260" y="1685"/>
                    <a:pt x="1217" y="1717"/>
                    <a:pt x="1175" y="1750"/>
                  </a:cubicBezTo>
                  <a:cubicBezTo>
                    <a:pt x="1109" y="1799"/>
                    <a:pt x="1044" y="1849"/>
                    <a:pt x="977" y="1900"/>
                  </a:cubicBezTo>
                  <a:cubicBezTo>
                    <a:pt x="937" y="1931"/>
                    <a:pt x="899" y="1961"/>
                    <a:pt x="860" y="1994"/>
                  </a:cubicBezTo>
                  <a:cubicBezTo>
                    <a:pt x="790" y="2048"/>
                    <a:pt x="722" y="2104"/>
                    <a:pt x="653" y="2161"/>
                  </a:cubicBezTo>
                  <a:cubicBezTo>
                    <a:pt x="619" y="2187"/>
                    <a:pt x="583" y="2217"/>
                    <a:pt x="549" y="2246"/>
                  </a:cubicBezTo>
                  <a:cubicBezTo>
                    <a:pt x="475" y="2308"/>
                    <a:pt x="401" y="2370"/>
                    <a:pt x="326" y="2433"/>
                  </a:cubicBezTo>
                  <a:cubicBezTo>
                    <a:pt x="300" y="2455"/>
                    <a:pt x="275" y="2476"/>
                    <a:pt x="251" y="2498"/>
                  </a:cubicBezTo>
                  <a:cubicBezTo>
                    <a:pt x="167" y="2571"/>
                    <a:pt x="84" y="2643"/>
                    <a:pt x="0" y="2719"/>
                  </a:cubicBezTo>
                  <a:cubicBezTo>
                    <a:pt x="1098" y="4831"/>
                    <a:pt x="2866" y="5510"/>
                    <a:pt x="4686" y="5510"/>
                  </a:cubicBezTo>
                  <a:cubicBezTo>
                    <a:pt x="7966" y="5510"/>
                    <a:pt x="11416" y="3304"/>
                    <a:pt x="11416" y="3304"/>
                  </a:cubicBezTo>
                  <a:cubicBezTo>
                    <a:pt x="11280" y="3182"/>
                    <a:pt x="11145" y="3061"/>
                    <a:pt x="11009" y="2942"/>
                  </a:cubicBezTo>
                  <a:cubicBezTo>
                    <a:pt x="10978" y="2914"/>
                    <a:pt x="10946" y="2886"/>
                    <a:pt x="10914" y="2858"/>
                  </a:cubicBezTo>
                  <a:cubicBezTo>
                    <a:pt x="10813" y="2772"/>
                    <a:pt x="10711" y="2685"/>
                    <a:pt x="10610" y="2600"/>
                  </a:cubicBezTo>
                  <a:cubicBezTo>
                    <a:pt x="10569" y="2566"/>
                    <a:pt x="10528" y="2534"/>
                    <a:pt x="10488" y="2500"/>
                  </a:cubicBezTo>
                  <a:cubicBezTo>
                    <a:pt x="10391" y="2419"/>
                    <a:pt x="10293" y="2340"/>
                    <a:pt x="10196" y="2263"/>
                  </a:cubicBezTo>
                  <a:cubicBezTo>
                    <a:pt x="10159" y="2234"/>
                    <a:pt x="10122" y="2204"/>
                    <a:pt x="10086" y="2175"/>
                  </a:cubicBezTo>
                  <a:cubicBezTo>
                    <a:pt x="9955" y="2073"/>
                    <a:pt x="9825" y="1974"/>
                    <a:pt x="9695" y="1878"/>
                  </a:cubicBezTo>
                  <a:lnTo>
                    <a:pt x="9692" y="1875"/>
                  </a:lnTo>
                  <a:cubicBezTo>
                    <a:pt x="9559" y="1776"/>
                    <a:pt x="9427" y="1682"/>
                    <a:pt x="9296" y="1590"/>
                  </a:cubicBezTo>
                  <a:cubicBezTo>
                    <a:pt x="9260" y="1567"/>
                    <a:pt x="9226" y="1544"/>
                    <a:pt x="9192" y="1519"/>
                  </a:cubicBezTo>
                  <a:cubicBezTo>
                    <a:pt x="9095" y="1454"/>
                    <a:pt x="8999" y="1389"/>
                    <a:pt x="8903" y="1327"/>
                  </a:cubicBezTo>
                  <a:cubicBezTo>
                    <a:pt x="8863" y="1300"/>
                    <a:pt x="8821" y="1273"/>
                    <a:pt x="8779" y="1249"/>
                  </a:cubicBezTo>
                  <a:cubicBezTo>
                    <a:pt x="8687" y="1190"/>
                    <a:pt x="8594" y="1133"/>
                    <a:pt x="8501" y="1077"/>
                  </a:cubicBezTo>
                  <a:cubicBezTo>
                    <a:pt x="8462" y="1055"/>
                    <a:pt x="8427" y="1032"/>
                    <a:pt x="8388" y="1010"/>
                  </a:cubicBezTo>
                  <a:cubicBezTo>
                    <a:pt x="8261" y="936"/>
                    <a:pt x="8136" y="867"/>
                    <a:pt x="8012" y="800"/>
                  </a:cubicBezTo>
                  <a:lnTo>
                    <a:pt x="8006" y="797"/>
                  </a:lnTo>
                  <a:cubicBezTo>
                    <a:pt x="7878" y="731"/>
                    <a:pt x="7753" y="667"/>
                    <a:pt x="7626" y="608"/>
                  </a:cubicBezTo>
                  <a:cubicBezTo>
                    <a:pt x="7590" y="591"/>
                    <a:pt x="7553" y="576"/>
                    <a:pt x="7517" y="559"/>
                  </a:cubicBezTo>
                  <a:cubicBezTo>
                    <a:pt x="7428" y="519"/>
                    <a:pt x="7338" y="480"/>
                    <a:pt x="7248" y="443"/>
                  </a:cubicBezTo>
                  <a:cubicBezTo>
                    <a:pt x="7207" y="426"/>
                    <a:pt x="7165" y="409"/>
                    <a:pt x="7123" y="393"/>
                  </a:cubicBezTo>
                  <a:cubicBezTo>
                    <a:pt x="7035" y="359"/>
                    <a:pt x="6948" y="327"/>
                    <a:pt x="6862" y="297"/>
                  </a:cubicBezTo>
                  <a:cubicBezTo>
                    <a:pt x="6825" y="285"/>
                    <a:pt x="6786" y="271"/>
                    <a:pt x="6749" y="259"/>
                  </a:cubicBezTo>
                  <a:cubicBezTo>
                    <a:pt x="6628" y="220"/>
                    <a:pt x="6509" y="185"/>
                    <a:pt x="6390" y="154"/>
                  </a:cubicBezTo>
                  <a:lnTo>
                    <a:pt x="6384" y="152"/>
                  </a:lnTo>
                  <a:cubicBezTo>
                    <a:pt x="6263" y="121"/>
                    <a:pt x="6144" y="96"/>
                    <a:pt x="6025" y="75"/>
                  </a:cubicBezTo>
                  <a:cubicBezTo>
                    <a:pt x="5990" y="69"/>
                    <a:pt x="5954" y="64"/>
                    <a:pt x="5917" y="58"/>
                  </a:cubicBezTo>
                  <a:cubicBezTo>
                    <a:pt x="5833" y="44"/>
                    <a:pt x="5751" y="33"/>
                    <a:pt x="5668" y="25"/>
                  </a:cubicBezTo>
                  <a:cubicBezTo>
                    <a:pt x="5628" y="21"/>
                    <a:pt x="5586" y="18"/>
                    <a:pt x="5546" y="14"/>
                  </a:cubicBezTo>
                  <a:cubicBezTo>
                    <a:pt x="5465" y="8"/>
                    <a:pt x="5383" y="5"/>
                    <a:pt x="5303" y="4"/>
                  </a:cubicBezTo>
                  <a:cubicBezTo>
                    <a:pt x="5267" y="2"/>
                    <a:pt x="5230" y="1"/>
                    <a:pt x="5195" y="1"/>
                  </a:cubicBez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673;p37">
              <a:extLst>
                <a:ext uri="{FF2B5EF4-FFF2-40B4-BE49-F238E27FC236}">
                  <a16:creationId xmlns:a16="http://schemas.microsoft.com/office/drawing/2014/main" id="{ABF5471B-1876-4DB3-BDBC-C799461A0585}"/>
                </a:ext>
              </a:extLst>
            </p:cNvPr>
            <p:cNvSpPr/>
            <p:nvPr/>
          </p:nvSpPr>
          <p:spPr>
            <a:xfrm>
              <a:off x="3783075" y="3847575"/>
              <a:ext cx="1210825" cy="656150"/>
            </a:xfrm>
            <a:custGeom>
              <a:avLst/>
              <a:gdLst/>
              <a:ahLst/>
              <a:cxnLst/>
              <a:rect l="l" t="t" r="r" b="b"/>
              <a:pathLst>
                <a:path w="48433" h="26246" extrusionOk="0">
                  <a:moveTo>
                    <a:pt x="15940" y="0"/>
                  </a:moveTo>
                  <a:cubicBezTo>
                    <a:pt x="10456" y="4881"/>
                    <a:pt x="4787" y="14631"/>
                    <a:pt x="4787" y="14631"/>
                  </a:cubicBezTo>
                  <a:cubicBezTo>
                    <a:pt x="4244" y="15923"/>
                    <a:pt x="1867" y="20608"/>
                    <a:pt x="1" y="23946"/>
                  </a:cubicBezTo>
                  <a:cubicBezTo>
                    <a:pt x="723" y="24223"/>
                    <a:pt x="1297" y="24363"/>
                    <a:pt x="1777" y="24363"/>
                  </a:cubicBezTo>
                  <a:cubicBezTo>
                    <a:pt x="4391" y="24363"/>
                    <a:pt x="4231" y="20217"/>
                    <a:pt x="10317" y="11617"/>
                  </a:cubicBezTo>
                  <a:cubicBezTo>
                    <a:pt x="14144" y="6208"/>
                    <a:pt x="16848" y="4602"/>
                    <a:pt x="19022" y="4602"/>
                  </a:cubicBezTo>
                  <a:cubicBezTo>
                    <a:pt x="20941" y="4602"/>
                    <a:pt x="22447" y="5852"/>
                    <a:pt x="23949" y="6845"/>
                  </a:cubicBezTo>
                  <a:cubicBezTo>
                    <a:pt x="26598" y="8595"/>
                    <a:pt x="39504" y="21736"/>
                    <a:pt x="43905" y="26245"/>
                  </a:cubicBezTo>
                  <a:lnTo>
                    <a:pt x="44186" y="25985"/>
                  </a:lnTo>
                  <a:cubicBezTo>
                    <a:pt x="45608" y="24674"/>
                    <a:pt x="47372" y="24099"/>
                    <a:pt x="48433" y="23814"/>
                  </a:cubicBezTo>
                  <a:cubicBezTo>
                    <a:pt x="46455" y="22070"/>
                    <a:pt x="42889" y="18855"/>
                    <a:pt x="40292" y="16104"/>
                  </a:cubicBezTo>
                  <a:cubicBezTo>
                    <a:pt x="37697" y="13352"/>
                    <a:pt x="32436" y="5210"/>
                    <a:pt x="27356" y="586"/>
                  </a:cubicBezTo>
                  <a:cubicBezTo>
                    <a:pt x="27356" y="586"/>
                    <a:pt x="23906" y="2792"/>
                    <a:pt x="20626" y="2792"/>
                  </a:cubicBezTo>
                  <a:cubicBezTo>
                    <a:pt x="18805" y="2792"/>
                    <a:pt x="17037" y="2112"/>
                    <a:pt x="159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674;p37">
              <a:extLst>
                <a:ext uri="{FF2B5EF4-FFF2-40B4-BE49-F238E27FC236}">
                  <a16:creationId xmlns:a16="http://schemas.microsoft.com/office/drawing/2014/main" id="{B6C8992E-FC82-4441-BAAD-63F3B5CF4D91}"/>
                </a:ext>
              </a:extLst>
            </p:cNvPr>
            <p:cNvSpPr/>
            <p:nvPr/>
          </p:nvSpPr>
          <p:spPr>
            <a:xfrm>
              <a:off x="3745300" y="4007475"/>
              <a:ext cx="1113650" cy="609175"/>
            </a:xfrm>
            <a:custGeom>
              <a:avLst/>
              <a:gdLst/>
              <a:ahLst/>
              <a:cxnLst/>
              <a:rect l="l" t="t" r="r" b="b"/>
              <a:pathLst>
                <a:path w="44546" h="24367" extrusionOk="0">
                  <a:moveTo>
                    <a:pt x="20301" y="0"/>
                  </a:moveTo>
                  <a:cubicBezTo>
                    <a:pt x="14314" y="0"/>
                    <a:pt x="8777" y="13464"/>
                    <a:pt x="6664" y="17355"/>
                  </a:cubicBezTo>
                  <a:cubicBezTo>
                    <a:pt x="5823" y="18905"/>
                    <a:pt x="4752" y="19389"/>
                    <a:pt x="3745" y="19389"/>
                  </a:cubicBezTo>
                  <a:cubicBezTo>
                    <a:pt x="2630" y="19389"/>
                    <a:pt x="1593" y="18796"/>
                    <a:pt x="1028" y="18403"/>
                  </a:cubicBezTo>
                  <a:cubicBezTo>
                    <a:pt x="643" y="19074"/>
                    <a:pt x="292" y="19662"/>
                    <a:pt x="1" y="20112"/>
                  </a:cubicBezTo>
                  <a:cubicBezTo>
                    <a:pt x="1369" y="21684"/>
                    <a:pt x="4180" y="24367"/>
                    <a:pt x="7422" y="24367"/>
                  </a:cubicBezTo>
                  <a:cubicBezTo>
                    <a:pt x="7782" y="24367"/>
                    <a:pt x="8147" y="24334"/>
                    <a:pt x="8516" y="24263"/>
                  </a:cubicBezTo>
                  <a:cubicBezTo>
                    <a:pt x="13585" y="23284"/>
                    <a:pt x="22216" y="5218"/>
                    <a:pt x="22216" y="5218"/>
                  </a:cubicBezTo>
                  <a:cubicBezTo>
                    <a:pt x="22216" y="5218"/>
                    <a:pt x="38276" y="20517"/>
                    <a:pt x="40180" y="21750"/>
                  </a:cubicBezTo>
                  <a:cubicBezTo>
                    <a:pt x="40909" y="22221"/>
                    <a:pt x="41437" y="22712"/>
                    <a:pt x="41811" y="23137"/>
                  </a:cubicBezTo>
                  <a:cubicBezTo>
                    <a:pt x="42402" y="22602"/>
                    <a:pt x="43436" y="21663"/>
                    <a:pt x="44545" y="20649"/>
                  </a:cubicBezTo>
                  <a:cubicBezTo>
                    <a:pt x="39847" y="15728"/>
                    <a:pt x="25864" y="1386"/>
                    <a:pt x="21361" y="144"/>
                  </a:cubicBezTo>
                  <a:cubicBezTo>
                    <a:pt x="21006" y="47"/>
                    <a:pt x="20653" y="0"/>
                    <a:pt x="20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675;p37">
              <a:extLst>
                <a:ext uri="{FF2B5EF4-FFF2-40B4-BE49-F238E27FC236}">
                  <a16:creationId xmlns:a16="http://schemas.microsoft.com/office/drawing/2014/main" id="{27D5B18C-A8FE-4187-9DC3-739105D3B62E}"/>
                </a:ext>
              </a:extLst>
            </p:cNvPr>
            <p:cNvSpPr/>
            <p:nvPr/>
          </p:nvSpPr>
          <p:spPr>
            <a:xfrm>
              <a:off x="4181575" y="3779600"/>
              <a:ext cx="285425" cy="137775"/>
            </a:xfrm>
            <a:custGeom>
              <a:avLst/>
              <a:gdLst/>
              <a:ahLst/>
              <a:cxnLst/>
              <a:rect l="l" t="t" r="r" b="b"/>
              <a:pathLst>
                <a:path w="11417" h="5511" extrusionOk="0">
                  <a:moveTo>
                    <a:pt x="5195" y="1"/>
                  </a:moveTo>
                  <a:cubicBezTo>
                    <a:pt x="5080" y="2"/>
                    <a:pt x="4966" y="7"/>
                    <a:pt x="4853" y="19"/>
                  </a:cubicBezTo>
                  <a:cubicBezTo>
                    <a:pt x="4757" y="28"/>
                    <a:pt x="4661" y="42"/>
                    <a:pt x="4564" y="59"/>
                  </a:cubicBezTo>
                  <a:cubicBezTo>
                    <a:pt x="4531" y="64"/>
                    <a:pt x="4497" y="73"/>
                    <a:pt x="4463" y="79"/>
                  </a:cubicBezTo>
                  <a:cubicBezTo>
                    <a:pt x="4400" y="92"/>
                    <a:pt x="4335" y="104"/>
                    <a:pt x="4270" y="120"/>
                  </a:cubicBezTo>
                  <a:cubicBezTo>
                    <a:pt x="4230" y="130"/>
                    <a:pt x="4188" y="143"/>
                    <a:pt x="4146" y="154"/>
                  </a:cubicBezTo>
                  <a:cubicBezTo>
                    <a:pt x="4089" y="169"/>
                    <a:pt x="4030" y="185"/>
                    <a:pt x="3973" y="203"/>
                  </a:cubicBezTo>
                  <a:cubicBezTo>
                    <a:pt x="3928" y="216"/>
                    <a:pt x="3882" y="233"/>
                    <a:pt x="3837" y="248"/>
                  </a:cubicBezTo>
                  <a:cubicBezTo>
                    <a:pt x="3783" y="267"/>
                    <a:pt x="3727" y="285"/>
                    <a:pt x="3671" y="305"/>
                  </a:cubicBezTo>
                  <a:cubicBezTo>
                    <a:pt x="3623" y="322"/>
                    <a:pt x="3576" y="342"/>
                    <a:pt x="3529" y="361"/>
                  </a:cubicBezTo>
                  <a:cubicBezTo>
                    <a:pt x="3475" y="383"/>
                    <a:pt x="3421" y="404"/>
                    <a:pt x="3367" y="427"/>
                  </a:cubicBezTo>
                  <a:cubicBezTo>
                    <a:pt x="3317" y="449"/>
                    <a:pt x="3269" y="471"/>
                    <a:pt x="3217" y="494"/>
                  </a:cubicBezTo>
                  <a:cubicBezTo>
                    <a:pt x="3164" y="519"/>
                    <a:pt x="3112" y="543"/>
                    <a:pt x="3059" y="567"/>
                  </a:cubicBezTo>
                  <a:cubicBezTo>
                    <a:pt x="3008" y="591"/>
                    <a:pt x="2955" y="619"/>
                    <a:pt x="2903" y="644"/>
                  </a:cubicBezTo>
                  <a:cubicBezTo>
                    <a:pt x="2852" y="670"/>
                    <a:pt x="2802" y="696"/>
                    <a:pt x="2748" y="724"/>
                  </a:cubicBezTo>
                  <a:cubicBezTo>
                    <a:pt x="2696" y="754"/>
                    <a:pt x="2641" y="783"/>
                    <a:pt x="2587" y="812"/>
                  </a:cubicBezTo>
                  <a:cubicBezTo>
                    <a:pt x="2536" y="842"/>
                    <a:pt x="2487" y="870"/>
                    <a:pt x="2436" y="899"/>
                  </a:cubicBezTo>
                  <a:cubicBezTo>
                    <a:pt x="2380" y="932"/>
                    <a:pt x="2324" y="966"/>
                    <a:pt x="2269" y="1000"/>
                  </a:cubicBezTo>
                  <a:cubicBezTo>
                    <a:pt x="2219" y="1029"/>
                    <a:pt x="2171" y="1060"/>
                    <a:pt x="2122" y="1091"/>
                  </a:cubicBezTo>
                  <a:cubicBezTo>
                    <a:pt x="2065" y="1126"/>
                    <a:pt x="2006" y="1164"/>
                    <a:pt x="1949" y="1202"/>
                  </a:cubicBezTo>
                  <a:cubicBezTo>
                    <a:pt x="1902" y="1233"/>
                    <a:pt x="1854" y="1264"/>
                    <a:pt x="1808" y="1295"/>
                  </a:cubicBezTo>
                  <a:cubicBezTo>
                    <a:pt x="1748" y="1337"/>
                    <a:pt x="1687" y="1378"/>
                    <a:pt x="1625" y="1420"/>
                  </a:cubicBezTo>
                  <a:cubicBezTo>
                    <a:pt x="1581" y="1451"/>
                    <a:pt x="1536" y="1484"/>
                    <a:pt x="1491" y="1516"/>
                  </a:cubicBezTo>
                  <a:cubicBezTo>
                    <a:pt x="1427" y="1561"/>
                    <a:pt x="1366" y="1606"/>
                    <a:pt x="1302" y="1652"/>
                  </a:cubicBezTo>
                  <a:cubicBezTo>
                    <a:pt x="1260" y="1685"/>
                    <a:pt x="1217" y="1717"/>
                    <a:pt x="1175" y="1750"/>
                  </a:cubicBezTo>
                  <a:cubicBezTo>
                    <a:pt x="1109" y="1799"/>
                    <a:pt x="1044" y="1849"/>
                    <a:pt x="977" y="1900"/>
                  </a:cubicBezTo>
                  <a:cubicBezTo>
                    <a:pt x="937" y="1931"/>
                    <a:pt x="899" y="1961"/>
                    <a:pt x="860" y="1994"/>
                  </a:cubicBezTo>
                  <a:cubicBezTo>
                    <a:pt x="790" y="2048"/>
                    <a:pt x="722" y="2104"/>
                    <a:pt x="653" y="2161"/>
                  </a:cubicBezTo>
                  <a:cubicBezTo>
                    <a:pt x="619" y="2187"/>
                    <a:pt x="583" y="2217"/>
                    <a:pt x="549" y="2246"/>
                  </a:cubicBezTo>
                  <a:cubicBezTo>
                    <a:pt x="475" y="2308"/>
                    <a:pt x="401" y="2370"/>
                    <a:pt x="326" y="2433"/>
                  </a:cubicBezTo>
                  <a:cubicBezTo>
                    <a:pt x="300" y="2455"/>
                    <a:pt x="275" y="2476"/>
                    <a:pt x="251" y="2498"/>
                  </a:cubicBezTo>
                  <a:cubicBezTo>
                    <a:pt x="167" y="2571"/>
                    <a:pt x="84" y="2643"/>
                    <a:pt x="0" y="2719"/>
                  </a:cubicBezTo>
                  <a:cubicBezTo>
                    <a:pt x="1098" y="4831"/>
                    <a:pt x="2866" y="5510"/>
                    <a:pt x="4686" y="5510"/>
                  </a:cubicBezTo>
                  <a:cubicBezTo>
                    <a:pt x="7966" y="5510"/>
                    <a:pt x="11416" y="3304"/>
                    <a:pt x="11416" y="3304"/>
                  </a:cubicBezTo>
                  <a:cubicBezTo>
                    <a:pt x="11280" y="3182"/>
                    <a:pt x="11145" y="3061"/>
                    <a:pt x="11009" y="2942"/>
                  </a:cubicBezTo>
                  <a:cubicBezTo>
                    <a:pt x="10978" y="2914"/>
                    <a:pt x="10946" y="2886"/>
                    <a:pt x="10914" y="2858"/>
                  </a:cubicBezTo>
                  <a:cubicBezTo>
                    <a:pt x="10813" y="2772"/>
                    <a:pt x="10711" y="2685"/>
                    <a:pt x="10610" y="2600"/>
                  </a:cubicBezTo>
                  <a:cubicBezTo>
                    <a:pt x="10569" y="2566"/>
                    <a:pt x="10528" y="2534"/>
                    <a:pt x="10488" y="2500"/>
                  </a:cubicBezTo>
                  <a:cubicBezTo>
                    <a:pt x="10391" y="2419"/>
                    <a:pt x="10293" y="2340"/>
                    <a:pt x="10196" y="2263"/>
                  </a:cubicBezTo>
                  <a:cubicBezTo>
                    <a:pt x="10159" y="2234"/>
                    <a:pt x="10122" y="2204"/>
                    <a:pt x="10086" y="2175"/>
                  </a:cubicBezTo>
                  <a:cubicBezTo>
                    <a:pt x="9955" y="2073"/>
                    <a:pt x="9825" y="1974"/>
                    <a:pt x="9695" y="1878"/>
                  </a:cubicBezTo>
                  <a:lnTo>
                    <a:pt x="9692" y="1875"/>
                  </a:lnTo>
                  <a:cubicBezTo>
                    <a:pt x="9559" y="1776"/>
                    <a:pt x="9427" y="1682"/>
                    <a:pt x="9296" y="1590"/>
                  </a:cubicBezTo>
                  <a:cubicBezTo>
                    <a:pt x="9260" y="1567"/>
                    <a:pt x="9226" y="1544"/>
                    <a:pt x="9192" y="1519"/>
                  </a:cubicBezTo>
                  <a:cubicBezTo>
                    <a:pt x="9095" y="1454"/>
                    <a:pt x="8999" y="1389"/>
                    <a:pt x="8903" y="1327"/>
                  </a:cubicBezTo>
                  <a:cubicBezTo>
                    <a:pt x="8863" y="1300"/>
                    <a:pt x="8821" y="1273"/>
                    <a:pt x="8779" y="1249"/>
                  </a:cubicBezTo>
                  <a:cubicBezTo>
                    <a:pt x="8687" y="1190"/>
                    <a:pt x="8594" y="1133"/>
                    <a:pt x="8501" y="1077"/>
                  </a:cubicBezTo>
                  <a:cubicBezTo>
                    <a:pt x="8462" y="1055"/>
                    <a:pt x="8427" y="1032"/>
                    <a:pt x="8388" y="1010"/>
                  </a:cubicBezTo>
                  <a:cubicBezTo>
                    <a:pt x="8261" y="936"/>
                    <a:pt x="8136" y="867"/>
                    <a:pt x="8012" y="800"/>
                  </a:cubicBezTo>
                  <a:lnTo>
                    <a:pt x="8006" y="797"/>
                  </a:lnTo>
                  <a:cubicBezTo>
                    <a:pt x="7878" y="731"/>
                    <a:pt x="7753" y="667"/>
                    <a:pt x="7626" y="608"/>
                  </a:cubicBezTo>
                  <a:cubicBezTo>
                    <a:pt x="7590" y="591"/>
                    <a:pt x="7553" y="576"/>
                    <a:pt x="7517" y="559"/>
                  </a:cubicBezTo>
                  <a:cubicBezTo>
                    <a:pt x="7428" y="519"/>
                    <a:pt x="7338" y="480"/>
                    <a:pt x="7248" y="443"/>
                  </a:cubicBezTo>
                  <a:cubicBezTo>
                    <a:pt x="7207" y="426"/>
                    <a:pt x="7165" y="409"/>
                    <a:pt x="7123" y="393"/>
                  </a:cubicBezTo>
                  <a:cubicBezTo>
                    <a:pt x="7035" y="359"/>
                    <a:pt x="6948" y="327"/>
                    <a:pt x="6862" y="297"/>
                  </a:cubicBezTo>
                  <a:cubicBezTo>
                    <a:pt x="6825" y="285"/>
                    <a:pt x="6786" y="271"/>
                    <a:pt x="6749" y="259"/>
                  </a:cubicBezTo>
                  <a:cubicBezTo>
                    <a:pt x="6628" y="220"/>
                    <a:pt x="6509" y="185"/>
                    <a:pt x="6390" y="154"/>
                  </a:cubicBezTo>
                  <a:lnTo>
                    <a:pt x="6384" y="152"/>
                  </a:lnTo>
                  <a:cubicBezTo>
                    <a:pt x="6263" y="121"/>
                    <a:pt x="6144" y="96"/>
                    <a:pt x="6025" y="75"/>
                  </a:cubicBezTo>
                  <a:cubicBezTo>
                    <a:pt x="5990" y="69"/>
                    <a:pt x="5954" y="64"/>
                    <a:pt x="5917" y="58"/>
                  </a:cubicBezTo>
                  <a:cubicBezTo>
                    <a:pt x="5833" y="44"/>
                    <a:pt x="5751" y="33"/>
                    <a:pt x="5668" y="25"/>
                  </a:cubicBezTo>
                  <a:cubicBezTo>
                    <a:pt x="5628" y="21"/>
                    <a:pt x="5586" y="18"/>
                    <a:pt x="5546" y="14"/>
                  </a:cubicBezTo>
                  <a:cubicBezTo>
                    <a:pt x="5465" y="8"/>
                    <a:pt x="5383" y="5"/>
                    <a:pt x="5303" y="4"/>
                  </a:cubicBezTo>
                  <a:cubicBezTo>
                    <a:pt x="5267" y="2"/>
                    <a:pt x="5230" y="1"/>
                    <a:pt x="5195" y="1"/>
                  </a:cubicBez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676;p37">
              <a:extLst>
                <a:ext uri="{FF2B5EF4-FFF2-40B4-BE49-F238E27FC236}">
                  <a16:creationId xmlns:a16="http://schemas.microsoft.com/office/drawing/2014/main" id="{91366DDF-04A0-4344-8F73-C144E67D6431}"/>
                </a:ext>
              </a:extLst>
            </p:cNvPr>
            <p:cNvSpPr/>
            <p:nvPr/>
          </p:nvSpPr>
          <p:spPr>
            <a:xfrm>
              <a:off x="3770975" y="3962600"/>
              <a:ext cx="1109725" cy="561075"/>
            </a:xfrm>
            <a:custGeom>
              <a:avLst/>
              <a:gdLst/>
              <a:ahLst/>
              <a:cxnLst/>
              <a:rect l="l" t="t" r="r" b="b"/>
              <a:pathLst>
                <a:path w="44389" h="22443" extrusionOk="0">
                  <a:moveTo>
                    <a:pt x="19506" y="1"/>
                  </a:moveTo>
                  <a:cubicBezTo>
                    <a:pt x="17332" y="1"/>
                    <a:pt x="14628" y="1607"/>
                    <a:pt x="10801" y="7016"/>
                  </a:cubicBezTo>
                  <a:cubicBezTo>
                    <a:pt x="4715" y="15616"/>
                    <a:pt x="4875" y="19762"/>
                    <a:pt x="2260" y="19762"/>
                  </a:cubicBezTo>
                  <a:cubicBezTo>
                    <a:pt x="1780" y="19762"/>
                    <a:pt x="1206" y="19622"/>
                    <a:pt x="483" y="19345"/>
                  </a:cubicBezTo>
                  <a:cubicBezTo>
                    <a:pt x="318" y="19642"/>
                    <a:pt x="157" y="19926"/>
                    <a:pt x="1" y="20198"/>
                  </a:cubicBezTo>
                  <a:cubicBezTo>
                    <a:pt x="566" y="20591"/>
                    <a:pt x="1603" y="21183"/>
                    <a:pt x="2717" y="21183"/>
                  </a:cubicBezTo>
                  <a:cubicBezTo>
                    <a:pt x="3725" y="21183"/>
                    <a:pt x="4795" y="20700"/>
                    <a:pt x="5637" y="19148"/>
                  </a:cubicBezTo>
                  <a:cubicBezTo>
                    <a:pt x="7750" y="15258"/>
                    <a:pt x="13288" y="1794"/>
                    <a:pt x="19275" y="1794"/>
                  </a:cubicBezTo>
                  <a:cubicBezTo>
                    <a:pt x="19626" y="1794"/>
                    <a:pt x="19979" y="1840"/>
                    <a:pt x="20334" y="1938"/>
                  </a:cubicBezTo>
                  <a:cubicBezTo>
                    <a:pt x="24838" y="3179"/>
                    <a:pt x="38820" y="17521"/>
                    <a:pt x="43518" y="22442"/>
                  </a:cubicBezTo>
                  <a:cubicBezTo>
                    <a:pt x="43806" y="22179"/>
                    <a:pt x="44098" y="21910"/>
                    <a:pt x="44389" y="21644"/>
                  </a:cubicBezTo>
                  <a:cubicBezTo>
                    <a:pt x="39988" y="17135"/>
                    <a:pt x="27081" y="3993"/>
                    <a:pt x="24433" y="2244"/>
                  </a:cubicBezTo>
                  <a:cubicBezTo>
                    <a:pt x="22931" y="1251"/>
                    <a:pt x="21425" y="1"/>
                    <a:pt x="19506" y="1"/>
                  </a:cubicBezTo>
                  <a:close/>
                </a:path>
              </a:pathLst>
            </a:custGeom>
            <a:solidFill>
              <a:srgbClr val="F5B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677;p37">
              <a:extLst>
                <a:ext uri="{FF2B5EF4-FFF2-40B4-BE49-F238E27FC236}">
                  <a16:creationId xmlns:a16="http://schemas.microsoft.com/office/drawing/2014/main" id="{2A101A8D-A93A-4ED4-A204-B2AAAFCA8C10}"/>
                </a:ext>
              </a:extLst>
            </p:cNvPr>
            <p:cNvSpPr/>
            <p:nvPr/>
          </p:nvSpPr>
          <p:spPr>
            <a:xfrm>
              <a:off x="4329025" y="4507700"/>
              <a:ext cx="351150" cy="266550"/>
            </a:xfrm>
            <a:custGeom>
              <a:avLst/>
              <a:gdLst/>
              <a:ahLst/>
              <a:cxnLst/>
              <a:rect l="l" t="t" r="r" b="b"/>
              <a:pathLst>
                <a:path w="14046" h="10662" extrusionOk="0">
                  <a:moveTo>
                    <a:pt x="5413" y="1"/>
                  </a:moveTo>
                  <a:cubicBezTo>
                    <a:pt x="3311" y="1"/>
                    <a:pt x="2003" y="1422"/>
                    <a:pt x="2003" y="1422"/>
                  </a:cubicBezTo>
                  <a:cubicBezTo>
                    <a:pt x="2003" y="1422"/>
                    <a:pt x="0" y="6583"/>
                    <a:pt x="1599" y="6895"/>
                  </a:cubicBezTo>
                  <a:cubicBezTo>
                    <a:pt x="3197" y="7209"/>
                    <a:pt x="4853" y="9029"/>
                    <a:pt x="5690" y="9696"/>
                  </a:cubicBezTo>
                  <a:cubicBezTo>
                    <a:pt x="6528" y="10361"/>
                    <a:pt x="9551" y="10545"/>
                    <a:pt x="11557" y="10642"/>
                  </a:cubicBezTo>
                  <a:cubicBezTo>
                    <a:pt x="11806" y="10654"/>
                    <a:pt x="12029" y="10661"/>
                    <a:pt x="12230" y="10661"/>
                  </a:cubicBezTo>
                  <a:cubicBezTo>
                    <a:pt x="13644" y="10661"/>
                    <a:pt x="13922" y="10309"/>
                    <a:pt x="13980" y="8807"/>
                  </a:cubicBezTo>
                  <a:cubicBezTo>
                    <a:pt x="14045" y="7093"/>
                    <a:pt x="11314" y="5919"/>
                    <a:pt x="10651" y="4351"/>
                  </a:cubicBezTo>
                  <a:cubicBezTo>
                    <a:pt x="9987" y="2783"/>
                    <a:pt x="9420" y="1682"/>
                    <a:pt x="9420" y="1682"/>
                  </a:cubicBezTo>
                  <a:cubicBezTo>
                    <a:pt x="7907" y="413"/>
                    <a:pt x="6545" y="1"/>
                    <a:pt x="5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678;p37">
              <a:extLst>
                <a:ext uri="{FF2B5EF4-FFF2-40B4-BE49-F238E27FC236}">
                  <a16:creationId xmlns:a16="http://schemas.microsoft.com/office/drawing/2014/main" id="{D3D0A6F8-8A45-4108-9109-9D1E310D38E7}"/>
                </a:ext>
              </a:extLst>
            </p:cNvPr>
            <p:cNvSpPr/>
            <p:nvPr/>
          </p:nvSpPr>
          <p:spPr>
            <a:xfrm>
              <a:off x="4815800" y="4608900"/>
              <a:ext cx="584725" cy="122225"/>
            </a:xfrm>
            <a:custGeom>
              <a:avLst/>
              <a:gdLst/>
              <a:ahLst/>
              <a:cxnLst/>
              <a:rect l="l" t="t" r="r" b="b"/>
              <a:pathLst>
                <a:path w="23389" h="4889" extrusionOk="0">
                  <a:moveTo>
                    <a:pt x="22899" y="0"/>
                  </a:moveTo>
                  <a:cubicBezTo>
                    <a:pt x="22490" y="835"/>
                    <a:pt x="21668" y="2227"/>
                    <a:pt x="19259" y="2403"/>
                  </a:cubicBezTo>
                  <a:cubicBezTo>
                    <a:pt x="16284" y="2622"/>
                    <a:pt x="11751" y="3198"/>
                    <a:pt x="8883" y="3198"/>
                  </a:cubicBezTo>
                  <a:cubicBezTo>
                    <a:pt x="8488" y="3198"/>
                    <a:pt x="8124" y="3187"/>
                    <a:pt x="7800" y="3163"/>
                  </a:cubicBezTo>
                  <a:cubicBezTo>
                    <a:pt x="5904" y="3020"/>
                    <a:pt x="4291" y="667"/>
                    <a:pt x="2270" y="667"/>
                  </a:cubicBezTo>
                  <a:cubicBezTo>
                    <a:pt x="1575" y="667"/>
                    <a:pt x="832" y="945"/>
                    <a:pt x="13" y="1687"/>
                  </a:cubicBezTo>
                  <a:cubicBezTo>
                    <a:pt x="1" y="2790"/>
                    <a:pt x="219" y="4118"/>
                    <a:pt x="1260" y="4494"/>
                  </a:cubicBezTo>
                  <a:cubicBezTo>
                    <a:pt x="2137" y="4810"/>
                    <a:pt x="3618" y="4889"/>
                    <a:pt x="5313" y="4889"/>
                  </a:cubicBezTo>
                  <a:cubicBezTo>
                    <a:pt x="7029" y="4889"/>
                    <a:pt x="8965" y="4808"/>
                    <a:pt x="10720" y="4808"/>
                  </a:cubicBezTo>
                  <a:cubicBezTo>
                    <a:pt x="10920" y="4808"/>
                    <a:pt x="11117" y="4809"/>
                    <a:pt x="11312" y="4811"/>
                  </a:cubicBezTo>
                  <a:cubicBezTo>
                    <a:pt x="11802" y="4817"/>
                    <a:pt x="12361" y="4824"/>
                    <a:pt x="12963" y="4824"/>
                  </a:cubicBezTo>
                  <a:cubicBezTo>
                    <a:pt x="16768" y="4824"/>
                    <a:pt x="22300" y="4528"/>
                    <a:pt x="23156" y="1684"/>
                  </a:cubicBezTo>
                  <a:cubicBezTo>
                    <a:pt x="23388" y="909"/>
                    <a:pt x="23261" y="379"/>
                    <a:pt x="22899" y="0"/>
                  </a:cubicBezTo>
                  <a:close/>
                </a:path>
              </a:pathLst>
            </a:custGeom>
            <a:solidFill>
              <a:srgbClr val="3E7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679;p37">
              <a:extLst>
                <a:ext uri="{FF2B5EF4-FFF2-40B4-BE49-F238E27FC236}">
                  <a16:creationId xmlns:a16="http://schemas.microsoft.com/office/drawing/2014/main" id="{2EB61873-4DE2-4A65-8D72-F3468798B468}"/>
                </a:ext>
              </a:extLst>
            </p:cNvPr>
            <p:cNvSpPr/>
            <p:nvPr/>
          </p:nvSpPr>
          <p:spPr>
            <a:xfrm>
              <a:off x="4346225" y="4595000"/>
              <a:ext cx="332350" cy="179250"/>
            </a:xfrm>
            <a:custGeom>
              <a:avLst/>
              <a:gdLst/>
              <a:ahLst/>
              <a:cxnLst/>
              <a:rect l="l" t="t" r="r" b="b"/>
              <a:pathLst>
                <a:path w="13294" h="7170" extrusionOk="0">
                  <a:moveTo>
                    <a:pt x="648" y="1"/>
                  </a:moveTo>
                  <a:lnTo>
                    <a:pt x="648" y="1"/>
                  </a:lnTo>
                  <a:cubicBezTo>
                    <a:pt x="257" y="1475"/>
                    <a:pt x="1" y="3225"/>
                    <a:pt x="911" y="3403"/>
                  </a:cubicBezTo>
                  <a:cubicBezTo>
                    <a:pt x="2509" y="3717"/>
                    <a:pt x="4165" y="5537"/>
                    <a:pt x="5003" y="6204"/>
                  </a:cubicBezTo>
                  <a:cubicBezTo>
                    <a:pt x="5840" y="6869"/>
                    <a:pt x="8865" y="7053"/>
                    <a:pt x="10869" y="7150"/>
                  </a:cubicBezTo>
                  <a:cubicBezTo>
                    <a:pt x="11118" y="7162"/>
                    <a:pt x="11341" y="7169"/>
                    <a:pt x="11542" y="7169"/>
                  </a:cubicBezTo>
                  <a:cubicBezTo>
                    <a:pt x="12957" y="7169"/>
                    <a:pt x="13236" y="6817"/>
                    <a:pt x="13292" y="5315"/>
                  </a:cubicBezTo>
                  <a:cubicBezTo>
                    <a:pt x="13294" y="5271"/>
                    <a:pt x="13286" y="5228"/>
                    <a:pt x="13285" y="5185"/>
                  </a:cubicBezTo>
                  <a:cubicBezTo>
                    <a:pt x="12633" y="5266"/>
                    <a:pt x="11748" y="5320"/>
                    <a:pt x="10811" y="5320"/>
                  </a:cubicBezTo>
                  <a:cubicBezTo>
                    <a:pt x="9636" y="5320"/>
                    <a:pt x="8378" y="5236"/>
                    <a:pt x="7394" y="5015"/>
                  </a:cubicBezTo>
                  <a:cubicBezTo>
                    <a:pt x="5160" y="4512"/>
                    <a:pt x="3698" y="2525"/>
                    <a:pt x="2255" y="2401"/>
                  </a:cubicBezTo>
                  <a:cubicBezTo>
                    <a:pt x="925" y="2287"/>
                    <a:pt x="2891" y="405"/>
                    <a:pt x="648" y="1"/>
                  </a:cubicBezTo>
                  <a:close/>
                </a:path>
              </a:pathLst>
            </a:custGeom>
            <a:solidFill>
              <a:srgbClr val="3E7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680;p37">
              <a:extLst>
                <a:ext uri="{FF2B5EF4-FFF2-40B4-BE49-F238E27FC236}">
                  <a16:creationId xmlns:a16="http://schemas.microsoft.com/office/drawing/2014/main" id="{99D488D8-2F7C-40C9-BC03-8391A689C3E9}"/>
                </a:ext>
              </a:extLst>
            </p:cNvPr>
            <p:cNvSpPr/>
            <p:nvPr/>
          </p:nvSpPr>
          <p:spPr>
            <a:xfrm>
              <a:off x="5171000" y="4591100"/>
              <a:ext cx="20775" cy="17800"/>
            </a:xfrm>
            <a:custGeom>
              <a:avLst/>
              <a:gdLst/>
              <a:ahLst/>
              <a:cxnLst/>
              <a:rect l="l" t="t" r="r" b="b"/>
              <a:pathLst>
                <a:path w="831" h="712" extrusionOk="0">
                  <a:moveTo>
                    <a:pt x="356" y="1"/>
                  </a:moveTo>
                  <a:cubicBezTo>
                    <a:pt x="160" y="1"/>
                    <a:pt x="0" y="160"/>
                    <a:pt x="0" y="356"/>
                  </a:cubicBezTo>
                  <a:cubicBezTo>
                    <a:pt x="0" y="570"/>
                    <a:pt x="176" y="712"/>
                    <a:pt x="358" y="712"/>
                  </a:cubicBezTo>
                  <a:cubicBezTo>
                    <a:pt x="446" y="712"/>
                    <a:pt x="535" y="679"/>
                    <a:pt x="607" y="607"/>
                  </a:cubicBezTo>
                  <a:cubicBezTo>
                    <a:pt x="831" y="384"/>
                    <a:pt x="673" y="1"/>
                    <a:pt x="356" y="1"/>
                  </a:cubicBezTo>
                  <a:close/>
                </a:path>
              </a:pathLst>
            </a:custGeom>
            <a:solidFill>
              <a:srgbClr val="89C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681;p37">
              <a:extLst>
                <a:ext uri="{FF2B5EF4-FFF2-40B4-BE49-F238E27FC236}">
                  <a16:creationId xmlns:a16="http://schemas.microsoft.com/office/drawing/2014/main" id="{254FFB10-34C4-484E-A5D0-08EEA3AA4F2F}"/>
                </a:ext>
              </a:extLst>
            </p:cNvPr>
            <p:cNvSpPr/>
            <p:nvPr/>
          </p:nvSpPr>
          <p:spPr>
            <a:xfrm>
              <a:off x="5119500" y="4569800"/>
              <a:ext cx="21650" cy="17800"/>
            </a:xfrm>
            <a:custGeom>
              <a:avLst/>
              <a:gdLst/>
              <a:ahLst/>
              <a:cxnLst/>
              <a:rect l="l" t="t" r="r" b="b"/>
              <a:pathLst>
                <a:path w="866" h="712" extrusionOk="0">
                  <a:moveTo>
                    <a:pt x="435" y="0"/>
                  </a:moveTo>
                  <a:cubicBezTo>
                    <a:pt x="393" y="0"/>
                    <a:pt x="349" y="8"/>
                    <a:pt x="305" y="25"/>
                  </a:cubicBezTo>
                  <a:cubicBezTo>
                    <a:pt x="10" y="140"/>
                    <a:pt x="0" y="553"/>
                    <a:pt x="290" y="681"/>
                  </a:cubicBezTo>
                  <a:cubicBezTo>
                    <a:pt x="336" y="701"/>
                    <a:pt x="384" y="711"/>
                    <a:pt x="432" y="711"/>
                  </a:cubicBezTo>
                  <a:cubicBezTo>
                    <a:pt x="568" y="711"/>
                    <a:pt x="699" y="632"/>
                    <a:pt x="758" y="500"/>
                  </a:cubicBezTo>
                  <a:cubicBezTo>
                    <a:pt x="866" y="253"/>
                    <a:pt x="675" y="0"/>
                    <a:pt x="435" y="0"/>
                  </a:cubicBezTo>
                  <a:close/>
                </a:path>
              </a:pathLst>
            </a:custGeom>
            <a:solidFill>
              <a:srgbClr val="89C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682;p37">
              <a:extLst>
                <a:ext uri="{FF2B5EF4-FFF2-40B4-BE49-F238E27FC236}">
                  <a16:creationId xmlns:a16="http://schemas.microsoft.com/office/drawing/2014/main" id="{AA093741-42C5-4C6B-A824-B12AC4C8A860}"/>
                </a:ext>
              </a:extLst>
            </p:cNvPr>
            <p:cNvSpPr/>
            <p:nvPr/>
          </p:nvSpPr>
          <p:spPr>
            <a:xfrm>
              <a:off x="4475900" y="4581825"/>
              <a:ext cx="21650" cy="17800"/>
            </a:xfrm>
            <a:custGeom>
              <a:avLst/>
              <a:gdLst/>
              <a:ahLst/>
              <a:cxnLst/>
              <a:rect l="l" t="t" r="r" b="b"/>
              <a:pathLst>
                <a:path w="866" h="712" extrusionOk="0">
                  <a:moveTo>
                    <a:pt x="435" y="0"/>
                  </a:moveTo>
                  <a:cubicBezTo>
                    <a:pt x="393" y="0"/>
                    <a:pt x="349" y="8"/>
                    <a:pt x="305" y="25"/>
                  </a:cubicBezTo>
                  <a:cubicBezTo>
                    <a:pt x="10" y="140"/>
                    <a:pt x="0" y="554"/>
                    <a:pt x="290" y="681"/>
                  </a:cubicBezTo>
                  <a:cubicBezTo>
                    <a:pt x="336" y="702"/>
                    <a:pt x="385" y="711"/>
                    <a:pt x="433" y="711"/>
                  </a:cubicBezTo>
                  <a:cubicBezTo>
                    <a:pt x="569" y="711"/>
                    <a:pt x="699" y="633"/>
                    <a:pt x="758" y="500"/>
                  </a:cubicBezTo>
                  <a:cubicBezTo>
                    <a:pt x="866" y="254"/>
                    <a:pt x="675" y="0"/>
                    <a:pt x="435" y="0"/>
                  </a:cubicBezTo>
                  <a:close/>
                </a:path>
              </a:pathLst>
            </a:custGeom>
            <a:solidFill>
              <a:srgbClr val="89C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683;p37">
              <a:extLst>
                <a:ext uri="{FF2B5EF4-FFF2-40B4-BE49-F238E27FC236}">
                  <a16:creationId xmlns:a16="http://schemas.microsoft.com/office/drawing/2014/main" id="{3FA9990B-025A-4264-A188-0660A9A59890}"/>
                </a:ext>
              </a:extLst>
            </p:cNvPr>
            <p:cNvSpPr/>
            <p:nvPr/>
          </p:nvSpPr>
          <p:spPr>
            <a:xfrm>
              <a:off x="4456175" y="4542625"/>
              <a:ext cx="21675" cy="17800"/>
            </a:xfrm>
            <a:custGeom>
              <a:avLst/>
              <a:gdLst/>
              <a:ahLst/>
              <a:cxnLst/>
              <a:rect l="l" t="t" r="r" b="b"/>
              <a:pathLst>
                <a:path w="867" h="712" extrusionOk="0">
                  <a:moveTo>
                    <a:pt x="434" y="0"/>
                  </a:moveTo>
                  <a:cubicBezTo>
                    <a:pt x="392" y="0"/>
                    <a:pt x="348" y="8"/>
                    <a:pt x="304" y="25"/>
                  </a:cubicBezTo>
                  <a:cubicBezTo>
                    <a:pt x="10" y="140"/>
                    <a:pt x="1" y="554"/>
                    <a:pt x="290" y="681"/>
                  </a:cubicBezTo>
                  <a:cubicBezTo>
                    <a:pt x="337" y="702"/>
                    <a:pt x="386" y="712"/>
                    <a:pt x="434" y="712"/>
                  </a:cubicBezTo>
                  <a:cubicBezTo>
                    <a:pt x="570" y="712"/>
                    <a:pt x="699" y="632"/>
                    <a:pt x="758" y="500"/>
                  </a:cubicBezTo>
                  <a:cubicBezTo>
                    <a:pt x="866" y="254"/>
                    <a:pt x="675" y="0"/>
                    <a:pt x="434" y="0"/>
                  </a:cubicBezTo>
                  <a:close/>
                </a:path>
              </a:pathLst>
            </a:custGeom>
            <a:solidFill>
              <a:srgbClr val="89C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684;p37">
              <a:extLst>
                <a:ext uri="{FF2B5EF4-FFF2-40B4-BE49-F238E27FC236}">
                  <a16:creationId xmlns:a16="http://schemas.microsoft.com/office/drawing/2014/main" id="{D0471B9C-30C0-4FE2-BF9E-C183A8B2E184}"/>
                </a:ext>
              </a:extLst>
            </p:cNvPr>
            <p:cNvSpPr/>
            <p:nvPr/>
          </p:nvSpPr>
          <p:spPr>
            <a:xfrm>
              <a:off x="4505200" y="4621300"/>
              <a:ext cx="21675" cy="17800"/>
            </a:xfrm>
            <a:custGeom>
              <a:avLst/>
              <a:gdLst/>
              <a:ahLst/>
              <a:cxnLst/>
              <a:rect l="l" t="t" r="r" b="b"/>
              <a:pathLst>
                <a:path w="867" h="712" extrusionOk="0">
                  <a:moveTo>
                    <a:pt x="435" y="0"/>
                  </a:moveTo>
                  <a:cubicBezTo>
                    <a:pt x="393" y="0"/>
                    <a:pt x="349" y="8"/>
                    <a:pt x="305" y="25"/>
                  </a:cubicBezTo>
                  <a:cubicBezTo>
                    <a:pt x="10" y="140"/>
                    <a:pt x="1" y="554"/>
                    <a:pt x="290" y="681"/>
                  </a:cubicBezTo>
                  <a:cubicBezTo>
                    <a:pt x="337" y="702"/>
                    <a:pt x="386" y="712"/>
                    <a:pt x="434" y="712"/>
                  </a:cubicBezTo>
                  <a:cubicBezTo>
                    <a:pt x="569" y="712"/>
                    <a:pt x="699" y="633"/>
                    <a:pt x="758" y="500"/>
                  </a:cubicBezTo>
                  <a:cubicBezTo>
                    <a:pt x="866" y="254"/>
                    <a:pt x="675" y="0"/>
                    <a:pt x="435" y="0"/>
                  </a:cubicBezTo>
                  <a:close/>
                </a:path>
              </a:pathLst>
            </a:custGeom>
            <a:solidFill>
              <a:srgbClr val="89C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685;p37">
              <a:extLst>
                <a:ext uri="{FF2B5EF4-FFF2-40B4-BE49-F238E27FC236}">
                  <a16:creationId xmlns:a16="http://schemas.microsoft.com/office/drawing/2014/main" id="{A8DF22F5-FF9F-49D8-99A9-8F302A952DEA}"/>
                </a:ext>
              </a:extLst>
            </p:cNvPr>
            <p:cNvSpPr/>
            <p:nvPr/>
          </p:nvSpPr>
          <p:spPr>
            <a:xfrm>
              <a:off x="4577075" y="4615775"/>
              <a:ext cx="12825" cy="16750"/>
            </a:xfrm>
            <a:custGeom>
              <a:avLst/>
              <a:gdLst/>
              <a:ahLst/>
              <a:cxnLst/>
              <a:rect l="l" t="t" r="r" b="b"/>
              <a:pathLst>
                <a:path w="513" h="670" extrusionOk="0">
                  <a:moveTo>
                    <a:pt x="158" y="1"/>
                  </a:moveTo>
                  <a:cubicBezTo>
                    <a:pt x="142" y="1"/>
                    <a:pt x="127" y="4"/>
                    <a:pt x="113" y="10"/>
                  </a:cubicBezTo>
                  <a:cubicBezTo>
                    <a:pt x="14" y="53"/>
                    <a:pt x="0" y="234"/>
                    <a:pt x="79" y="413"/>
                  </a:cubicBezTo>
                  <a:cubicBezTo>
                    <a:pt x="147" y="567"/>
                    <a:pt x="261" y="670"/>
                    <a:pt x="355" y="670"/>
                  </a:cubicBezTo>
                  <a:cubicBezTo>
                    <a:pt x="370" y="670"/>
                    <a:pt x="385" y="667"/>
                    <a:pt x="399" y="661"/>
                  </a:cubicBezTo>
                  <a:cubicBezTo>
                    <a:pt x="497" y="617"/>
                    <a:pt x="512" y="436"/>
                    <a:pt x="432" y="257"/>
                  </a:cubicBezTo>
                  <a:cubicBezTo>
                    <a:pt x="364" y="103"/>
                    <a:pt x="250" y="1"/>
                    <a:pt x="158" y="1"/>
                  </a:cubicBezTo>
                  <a:close/>
                </a:path>
              </a:pathLst>
            </a:custGeom>
            <a:solidFill>
              <a:srgbClr val="89C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686;p37">
              <a:extLst>
                <a:ext uri="{FF2B5EF4-FFF2-40B4-BE49-F238E27FC236}">
                  <a16:creationId xmlns:a16="http://schemas.microsoft.com/office/drawing/2014/main" id="{6E68BE0E-0049-424D-9F5E-03811255B358}"/>
                </a:ext>
              </a:extLst>
            </p:cNvPr>
            <p:cNvSpPr/>
            <p:nvPr/>
          </p:nvSpPr>
          <p:spPr>
            <a:xfrm>
              <a:off x="4561875" y="4581325"/>
              <a:ext cx="12825" cy="16750"/>
            </a:xfrm>
            <a:custGeom>
              <a:avLst/>
              <a:gdLst/>
              <a:ahLst/>
              <a:cxnLst/>
              <a:rect l="l" t="t" r="r" b="b"/>
              <a:pathLst>
                <a:path w="513" h="670" extrusionOk="0">
                  <a:moveTo>
                    <a:pt x="158" y="1"/>
                  </a:moveTo>
                  <a:cubicBezTo>
                    <a:pt x="143" y="1"/>
                    <a:pt x="128" y="4"/>
                    <a:pt x="114" y="10"/>
                  </a:cubicBezTo>
                  <a:cubicBezTo>
                    <a:pt x="16" y="53"/>
                    <a:pt x="1" y="234"/>
                    <a:pt x="80" y="413"/>
                  </a:cubicBezTo>
                  <a:cubicBezTo>
                    <a:pt x="147" y="567"/>
                    <a:pt x="262" y="670"/>
                    <a:pt x="355" y="670"/>
                  </a:cubicBezTo>
                  <a:cubicBezTo>
                    <a:pt x="371" y="670"/>
                    <a:pt x="386" y="667"/>
                    <a:pt x="400" y="661"/>
                  </a:cubicBezTo>
                  <a:cubicBezTo>
                    <a:pt x="497" y="618"/>
                    <a:pt x="513" y="437"/>
                    <a:pt x="434" y="257"/>
                  </a:cubicBezTo>
                  <a:cubicBezTo>
                    <a:pt x="366" y="104"/>
                    <a:pt x="252" y="1"/>
                    <a:pt x="158" y="1"/>
                  </a:cubicBezTo>
                  <a:close/>
                </a:path>
              </a:pathLst>
            </a:custGeom>
            <a:solidFill>
              <a:srgbClr val="89C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687;p37">
              <a:extLst>
                <a:ext uri="{FF2B5EF4-FFF2-40B4-BE49-F238E27FC236}">
                  <a16:creationId xmlns:a16="http://schemas.microsoft.com/office/drawing/2014/main" id="{80F68DBE-7852-441A-ADF4-5BA794D002CC}"/>
                </a:ext>
              </a:extLst>
            </p:cNvPr>
            <p:cNvSpPr/>
            <p:nvPr/>
          </p:nvSpPr>
          <p:spPr>
            <a:xfrm>
              <a:off x="4549500" y="4551375"/>
              <a:ext cx="11600" cy="17500"/>
            </a:xfrm>
            <a:custGeom>
              <a:avLst/>
              <a:gdLst/>
              <a:ahLst/>
              <a:cxnLst/>
              <a:rect l="l" t="t" r="r" b="b"/>
              <a:pathLst>
                <a:path w="464" h="700" extrusionOk="0">
                  <a:moveTo>
                    <a:pt x="179" y="1"/>
                  </a:moveTo>
                  <a:cubicBezTo>
                    <a:pt x="171" y="1"/>
                    <a:pt x="163" y="1"/>
                    <a:pt x="155" y="3"/>
                  </a:cubicBezTo>
                  <a:cubicBezTo>
                    <a:pt x="52" y="26"/>
                    <a:pt x="1" y="201"/>
                    <a:pt x="43" y="391"/>
                  </a:cubicBezTo>
                  <a:cubicBezTo>
                    <a:pt x="83" y="569"/>
                    <a:pt x="186" y="700"/>
                    <a:pt x="285" y="700"/>
                  </a:cubicBezTo>
                  <a:cubicBezTo>
                    <a:pt x="293" y="700"/>
                    <a:pt x="301" y="699"/>
                    <a:pt x="309" y="697"/>
                  </a:cubicBezTo>
                  <a:cubicBezTo>
                    <a:pt x="412" y="674"/>
                    <a:pt x="463" y="501"/>
                    <a:pt x="421" y="309"/>
                  </a:cubicBezTo>
                  <a:cubicBezTo>
                    <a:pt x="381" y="132"/>
                    <a:pt x="278" y="1"/>
                    <a:pt x="179" y="1"/>
                  </a:cubicBezTo>
                  <a:close/>
                </a:path>
              </a:pathLst>
            </a:custGeom>
            <a:solidFill>
              <a:srgbClr val="89C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688;p37">
              <a:extLst>
                <a:ext uri="{FF2B5EF4-FFF2-40B4-BE49-F238E27FC236}">
                  <a16:creationId xmlns:a16="http://schemas.microsoft.com/office/drawing/2014/main" id="{9E7BE570-573F-46F9-A428-9C99FDB82822}"/>
                </a:ext>
              </a:extLst>
            </p:cNvPr>
            <p:cNvSpPr/>
            <p:nvPr/>
          </p:nvSpPr>
          <p:spPr>
            <a:xfrm>
              <a:off x="5023425" y="4523375"/>
              <a:ext cx="21650" cy="17775"/>
            </a:xfrm>
            <a:custGeom>
              <a:avLst/>
              <a:gdLst/>
              <a:ahLst/>
              <a:cxnLst/>
              <a:rect l="l" t="t" r="r" b="b"/>
              <a:pathLst>
                <a:path w="866" h="711" extrusionOk="0">
                  <a:moveTo>
                    <a:pt x="435" y="0"/>
                  </a:moveTo>
                  <a:cubicBezTo>
                    <a:pt x="393" y="0"/>
                    <a:pt x="349" y="8"/>
                    <a:pt x="305" y="25"/>
                  </a:cubicBezTo>
                  <a:cubicBezTo>
                    <a:pt x="10" y="140"/>
                    <a:pt x="0" y="552"/>
                    <a:pt x="290" y="681"/>
                  </a:cubicBezTo>
                  <a:cubicBezTo>
                    <a:pt x="336" y="701"/>
                    <a:pt x="384" y="711"/>
                    <a:pt x="432" y="711"/>
                  </a:cubicBezTo>
                  <a:cubicBezTo>
                    <a:pt x="568" y="711"/>
                    <a:pt x="699" y="631"/>
                    <a:pt x="758" y="498"/>
                  </a:cubicBezTo>
                  <a:cubicBezTo>
                    <a:pt x="866" y="253"/>
                    <a:pt x="675" y="0"/>
                    <a:pt x="4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689;p37">
              <a:extLst>
                <a:ext uri="{FF2B5EF4-FFF2-40B4-BE49-F238E27FC236}">
                  <a16:creationId xmlns:a16="http://schemas.microsoft.com/office/drawing/2014/main" id="{E25651FE-1541-4980-A067-67D1DB0C3851}"/>
                </a:ext>
              </a:extLst>
            </p:cNvPr>
            <p:cNvSpPr/>
            <p:nvPr/>
          </p:nvSpPr>
          <p:spPr>
            <a:xfrm>
              <a:off x="5058450" y="4542875"/>
              <a:ext cx="21700" cy="17800"/>
            </a:xfrm>
            <a:custGeom>
              <a:avLst/>
              <a:gdLst/>
              <a:ahLst/>
              <a:cxnLst/>
              <a:rect l="l" t="t" r="r" b="b"/>
              <a:pathLst>
                <a:path w="868" h="712" extrusionOk="0">
                  <a:moveTo>
                    <a:pt x="436" y="1"/>
                  </a:moveTo>
                  <a:cubicBezTo>
                    <a:pt x="394" y="1"/>
                    <a:pt x="349" y="9"/>
                    <a:pt x="305" y="26"/>
                  </a:cubicBezTo>
                  <a:cubicBezTo>
                    <a:pt x="11" y="139"/>
                    <a:pt x="1" y="553"/>
                    <a:pt x="291" y="682"/>
                  </a:cubicBezTo>
                  <a:cubicBezTo>
                    <a:pt x="337" y="702"/>
                    <a:pt x="385" y="712"/>
                    <a:pt x="433" y="712"/>
                  </a:cubicBezTo>
                  <a:cubicBezTo>
                    <a:pt x="569" y="712"/>
                    <a:pt x="700" y="633"/>
                    <a:pt x="758" y="501"/>
                  </a:cubicBezTo>
                  <a:cubicBezTo>
                    <a:pt x="867" y="254"/>
                    <a:pt x="677" y="1"/>
                    <a:pt x="436" y="1"/>
                  </a:cubicBezTo>
                  <a:close/>
                </a:path>
              </a:pathLst>
            </a:custGeom>
            <a:solidFill>
              <a:srgbClr val="89C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690;p37">
              <a:extLst>
                <a:ext uri="{FF2B5EF4-FFF2-40B4-BE49-F238E27FC236}">
                  <a16:creationId xmlns:a16="http://schemas.microsoft.com/office/drawing/2014/main" id="{84531710-671F-42A1-BDFF-D472940BC437}"/>
                </a:ext>
              </a:extLst>
            </p:cNvPr>
            <p:cNvSpPr/>
            <p:nvPr/>
          </p:nvSpPr>
          <p:spPr>
            <a:xfrm>
              <a:off x="5228450" y="4578700"/>
              <a:ext cx="159850" cy="120825"/>
            </a:xfrm>
            <a:custGeom>
              <a:avLst/>
              <a:gdLst/>
              <a:ahLst/>
              <a:cxnLst/>
              <a:rect l="l" t="t" r="r" b="b"/>
              <a:pathLst>
                <a:path w="6394" h="4833" extrusionOk="0">
                  <a:moveTo>
                    <a:pt x="1983" y="0"/>
                  </a:moveTo>
                  <a:cubicBezTo>
                    <a:pt x="1983" y="0"/>
                    <a:pt x="0" y="2335"/>
                    <a:pt x="639" y="4238"/>
                  </a:cubicBezTo>
                  <a:cubicBezTo>
                    <a:pt x="783" y="4666"/>
                    <a:pt x="1125" y="4832"/>
                    <a:pt x="1567" y="4832"/>
                  </a:cubicBezTo>
                  <a:cubicBezTo>
                    <a:pt x="3086" y="4832"/>
                    <a:pt x="5795" y="2877"/>
                    <a:pt x="5795" y="2877"/>
                  </a:cubicBezTo>
                  <a:lnTo>
                    <a:pt x="6393" y="1208"/>
                  </a:lnTo>
                  <a:cubicBezTo>
                    <a:pt x="6393" y="1208"/>
                    <a:pt x="5753" y="387"/>
                    <a:pt x="4142" y="255"/>
                  </a:cubicBezTo>
                  <a:cubicBezTo>
                    <a:pt x="2530" y="122"/>
                    <a:pt x="1983" y="0"/>
                    <a:pt x="1983" y="0"/>
                  </a:cubicBezTo>
                  <a:close/>
                </a:path>
              </a:pathLst>
            </a:custGeom>
            <a:solidFill>
              <a:srgbClr val="89C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691;p37">
              <a:extLst>
                <a:ext uri="{FF2B5EF4-FFF2-40B4-BE49-F238E27FC236}">
                  <a16:creationId xmlns:a16="http://schemas.microsoft.com/office/drawing/2014/main" id="{F0EF8751-05A0-41FF-A010-59AE628AF25F}"/>
                </a:ext>
              </a:extLst>
            </p:cNvPr>
            <p:cNvSpPr/>
            <p:nvPr/>
          </p:nvSpPr>
          <p:spPr>
            <a:xfrm>
              <a:off x="4480150" y="4654650"/>
              <a:ext cx="206900" cy="92550"/>
            </a:xfrm>
            <a:custGeom>
              <a:avLst/>
              <a:gdLst/>
              <a:ahLst/>
              <a:cxnLst/>
              <a:rect l="l" t="t" r="r" b="b"/>
              <a:pathLst>
                <a:path w="8276" h="3702" extrusionOk="0">
                  <a:moveTo>
                    <a:pt x="4512" y="1"/>
                  </a:moveTo>
                  <a:cubicBezTo>
                    <a:pt x="2617" y="1"/>
                    <a:pt x="434" y="1088"/>
                    <a:pt x="251" y="2138"/>
                  </a:cubicBezTo>
                  <a:cubicBezTo>
                    <a:pt x="0" y="3586"/>
                    <a:pt x="3284" y="3655"/>
                    <a:pt x="3424" y="3691"/>
                  </a:cubicBezTo>
                  <a:cubicBezTo>
                    <a:pt x="3454" y="3698"/>
                    <a:pt x="3542" y="3701"/>
                    <a:pt x="3664" y="3701"/>
                  </a:cubicBezTo>
                  <a:cubicBezTo>
                    <a:pt x="3996" y="3701"/>
                    <a:pt x="4580" y="3681"/>
                    <a:pt x="4919" y="3681"/>
                  </a:cubicBezTo>
                  <a:cubicBezTo>
                    <a:pt x="5043" y="3681"/>
                    <a:pt x="5134" y="3683"/>
                    <a:pt x="5169" y="3691"/>
                  </a:cubicBezTo>
                  <a:cubicBezTo>
                    <a:pt x="5172" y="3692"/>
                    <a:pt x="5177" y="3692"/>
                    <a:pt x="5183" y="3692"/>
                  </a:cubicBezTo>
                  <a:cubicBezTo>
                    <a:pt x="5444" y="3692"/>
                    <a:pt x="7935" y="2930"/>
                    <a:pt x="7935" y="2930"/>
                  </a:cubicBezTo>
                  <a:cubicBezTo>
                    <a:pt x="7935" y="2930"/>
                    <a:pt x="8276" y="1886"/>
                    <a:pt x="6415" y="528"/>
                  </a:cubicBezTo>
                  <a:cubicBezTo>
                    <a:pt x="5905" y="156"/>
                    <a:pt x="5229" y="1"/>
                    <a:pt x="4512" y="1"/>
                  </a:cubicBezTo>
                  <a:close/>
                </a:path>
              </a:pathLst>
            </a:custGeom>
            <a:solidFill>
              <a:srgbClr val="89C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22"/>
          <p:cNvSpPr/>
          <p:nvPr/>
        </p:nvSpPr>
        <p:spPr>
          <a:xfrm>
            <a:off x="2227749" y="4583328"/>
            <a:ext cx="854242" cy="608617"/>
          </a:xfrm>
          <a:custGeom>
            <a:avLst/>
            <a:gdLst/>
            <a:ahLst/>
            <a:cxnLst/>
            <a:rect l="l" t="t" r="r" b="b"/>
            <a:pathLst>
              <a:path w="40016" h="28510" extrusionOk="0">
                <a:moveTo>
                  <a:pt x="17075" y="1"/>
                </a:moveTo>
                <a:cubicBezTo>
                  <a:pt x="16745" y="1"/>
                  <a:pt x="16414" y="16"/>
                  <a:pt x="16083" y="47"/>
                </a:cubicBezTo>
                <a:cubicBezTo>
                  <a:pt x="11480" y="461"/>
                  <a:pt x="7818" y="3709"/>
                  <a:pt x="6651" y="7912"/>
                </a:cubicBezTo>
                <a:cubicBezTo>
                  <a:pt x="6442" y="8678"/>
                  <a:pt x="5780" y="9234"/>
                  <a:pt x="4990" y="9310"/>
                </a:cubicBezTo>
                <a:cubicBezTo>
                  <a:pt x="4691" y="9340"/>
                  <a:pt x="4395" y="9394"/>
                  <a:pt x="4104" y="9473"/>
                </a:cubicBezTo>
                <a:cubicBezTo>
                  <a:pt x="1821" y="10090"/>
                  <a:pt x="158" y="12164"/>
                  <a:pt x="64" y="14526"/>
                </a:cubicBezTo>
                <a:cubicBezTo>
                  <a:pt x="1" y="15978"/>
                  <a:pt x="518" y="17396"/>
                  <a:pt x="1501" y="18467"/>
                </a:cubicBezTo>
                <a:cubicBezTo>
                  <a:pt x="2075" y="19093"/>
                  <a:pt x="2320" y="19942"/>
                  <a:pt x="2124" y="20765"/>
                </a:cubicBezTo>
                <a:cubicBezTo>
                  <a:pt x="1761" y="22307"/>
                  <a:pt x="1703" y="23910"/>
                  <a:pt x="1960" y="25477"/>
                </a:cubicBezTo>
                <a:cubicBezTo>
                  <a:pt x="2130" y="26526"/>
                  <a:pt x="2444" y="27545"/>
                  <a:pt x="2889" y="28510"/>
                </a:cubicBezTo>
                <a:lnTo>
                  <a:pt x="38186" y="28510"/>
                </a:lnTo>
                <a:cubicBezTo>
                  <a:pt x="39390" y="26577"/>
                  <a:pt x="40016" y="24270"/>
                  <a:pt x="39798" y="21866"/>
                </a:cubicBezTo>
                <a:cubicBezTo>
                  <a:pt x="39632" y="20000"/>
                  <a:pt x="38982" y="18207"/>
                  <a:pt x="37911" y="16667"/>
                </a:cubicBezTo>
                <a:cubicBezTo>
                  <a:pt x="37279" y="15754"/>
                  <a:pt x="37037" y="14629"/>
                  <a:pt x="37237" y="13537"/>
                </a:cubicBezTo>
                <a:cubicBezTo>
                  <a:pt x="37427" y="12470"/>
                  <a:pt x="37418" y="11375"/>
                  <a:pt x="37213" y="10308"/>
                </a:cubicBezTo>
                <a:cubicBezTo>
                  <a:pt x="36435" y="6249"/>
                  <a:pt x="32837" y="3243"/>
                  <a:pt x="28709" y="3192"/>
                </a:cubicBezTo>
                <a:cubicBezTo>
                  <a:pt x="28670" y="3191"/>
                  <a:pt x="28632" y="3191"/>
                  <a:pt x="28594" y="3191"/>
                </a:cubicBezTo>
                <a:cubicBezTo>
                  <a:pt x="27916" y="3191"/>
                  <a:pt x="27244" y="3267"/>
                  <a:pt x="26586" y="3422"/>
                </a:cubicBezTo>
                <a:cubicBezTo>
                  <a:pt x="26407" y="3463"/>
                  <a:pt x="26227" y="3482"/>
                  <a:pt x="26048" y="3482"/>
                </a:cubicBezTo>
                <a:cubicBezTo>
                  <a:pt x="25408" y="3482"/>
                  <a:pt x="24786" y="3229"/>
                  <a:pt x="24296" y="2790"/>
                </a:cubicBezTo>
                <a:cubicBezTo>
                  <a:pt x="22311" y="987"/>
                  <a:pt x="19732" y="1"/>
                  <a:pt x="170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2"/>
          <p:cNvSpPr/>
          <p:nvPr/>
        </p:nvSpPr>
        <p:spPr>
          <a:xfrm>
            <a:off x="782423" y="4808729"/>
            <a:ext cx="577374" cy="411357"/>
          </a:xfrm>
          <a:custGeom>
            <a:avLst/>
            <a:gdLst/>
            <a:ahLst/>
            <a:cxnLst/>
            <a:rect l="l" t="t" r="r" b="b"/>
            <a:pathLst>
              <a:path w="40019" h="28512" extrusionOk="0">
                <a:moveTo>
                  <a:pt x="17066" y="1"/>
                </a:moveTo>
                <a:cubicBezTo>
                  <a:pt x="16739" y="1"/>
                  <a:pt x="16411" y="16"/>
                  <a:pt x="16083" y="46"/>
                </a:cubicBezTo>
                <a:cubicBezTo>
                  <a:pt x="11480" y="463"/>
                  <a:pt x="7818" y="3708"/>
                  <a:pt x="6651" y="7911"/>
                </a:cubicBezTo>
                <a:cubicBezTo>
                  <a:pt x="6442" y="8677"/>
                  <a:pt x="5780" y="9233"/>
                  <a:pt x="4990" y="9312"/>
                </a:cubicBezTo>
                <a:cubicBezTo>
                  <a:pt x="4691" y="9342"/>
                  <a:pt x="4395" y="9396"/>
                  <a:pt x="4104" y="9475"/>
                </a:cubicBezTo>
                <a:cubicBezTo>
                  <a:pt x="1821" y="10092"/>
                  <a:pt x="158" y="12163"/>
                  <a:pt x="64" y="14528"/>
                </a:cubicBezTo>
                <a:cubicBezTo>
                  <a:pt x="1" y="15980"/>
                  <a:pt x="518" y="17395"/>
                  <a:pt x="1500" y="18469"/>
                </a:cubicBezTo>
                <a:cubicBezTo>
                  <a:pt x="2075" y="19092"/>
                  <a:pt x="2320" y="19941"/>
                  <a:pt x="2126" y="20764"/>
                </a:cubicBezTo>
                <a:cubicBezTo>
                  <a:pt x="1761" y="22309"/>
                  <a:pt x="1703" y="23909"/>
                  <a:pt x="1960" y="25476"/>
                </a:cubicBezTo>
                <a:cubicBezTo>
                  <a:pt x="2133" y="26525"/>
                  <a:pt x="2444" y="27547"/>
                  <a:pt x="2889" y="28512"/>
                </a:cubicBezTo>
                <a:lnTo>
                  <a:pt x="38189" y="28512"/>
                </a:lnTo>
                <a:cubicBezTo>
                  <a:pt x="39393" y="26579"/>
                  <a:pt x="40019" y="24272"/>
                  <a:pt x="39798" y="21868"/>
                </a:cubicBezTo>
                <a:cubicBezTo>
                  <a:pt x="39632" y="20002"/>
                  <a:pt x="38982" y="18209"/>
                  <a:pt x="37914" y="16669"/>
                </a:cubicBezTo>
                <a:cubicBezTo>
                  <a:pt x="37282" y="15756"/>
                  <a:pt x="37040" y="14631"/>
                  <a:pt x="37240" y="13539"/>
                </a:cubicBezTo>
                <a:cubicBezTo>
                  <a:pt x="37430" y="12472"/>
                  <a:pt x="37421" y="11377"/>
                  <a:pt x="37215" y="10310"/>
                </a:cubicBezTo>
                <a:cubicBezTo>
                  <a:pt x="36438" y="6251"/>
                  <a:pt x="32840" y="3245"/>
                  <a:pt x="28709" y="3194"/>
                </a:cubicBezTo>
                <a:cubicBezTo>
                  <a:pt x="28670" y="3193"/>
                  <a:pt x="28632" y="3193"/>
                  <a:pt x="28594" y="3193"/>
                </a:cubicBezTo>
                <a:cubicBezTo>
                  <a:pt x="27918" y="3193"/>
                  <a:pt x="27244" y="3269"/>
                  <a:pt x="26586" y="3421"/>
                </a:cubicBezTo>
                <a:cubicBezTo>
                  <a:pt x="26406" y="3462"/>
                  <a:pt x="26225" y="3482"/>
                  <a:pt x="26045" y="3482"/>
                </a:cubicBezTo>
                <a:cubicBezTo>
                  <a:pt x="25406" y="3482"/>
                  <a:pt x="24785" y="3228"/>
                  <a:pt x="24296" y="2789"/>
                </a:cubicBezTo>
                <a:cubicBezTo>
                  <a:pt x="22309" y="987"/>
                  <a:pt x="19727" y="1"/>
                  <a:pt x="17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2"/>
          <p:cNvSpPr/>
          <p:nvPr/>
        </p:nvSpPr>
        <p:spPr>
          <a:xfrm>
            <a:off x="1619377" y="4644539"/>
            <a:ext cx="778032" cy="554434"/>
          </a:xfrm>
          <a:custGeom>
            <a:avLst/>
            <a:gdLst/>
            <a:ahLst/>
            <a:cxnLst/>
            <a:rect l="l" t="t" r="r" b="b"/>
            <a:pathLst>
              <a:path w="53927" h="38429" extrusionOk="0">
                <a:moveTo>
                  <a:pt x="22996" y="1"/>
                </a:moveTo>
                <a:cubicBezTo>
                  <a:pt x="22555" y="1"/>
                  <a:pt x="22112" y="21"/>
                  <a:pt x="21668" y="62"/>
                </a:cubicBezTo>
                <a:cubicBezTo>
                  <a:pt x="15469" y="624"/>
                  <a:pt x="10527" y="5000"/>
                  <a:pt x="8958" y="10664"/>
                </a:cubicBezTo>
                <a:cubicBezTo>
                  <a:pt x="8674" y="11699"/>
                  <a:pt x="7781" y="12449"/>
                  <a:pt x="6717" y="12551"/>
                </a:cubicBezTo>
                <a:cubicBezTo>
                  <a:pt x="6315" y="12594"/>
                  <a:pt x="5916" y="12666"/>
                  <a:pt x="5522" y="12772"/>
                </a:cubicBezTo>
                <a:cubicBezTo>
                  <a:pt x="2447" y="13604"/>
                  <a:pt x="203" y="16398"/>
                  <a:pt x="79" y="19582"/>
                </a:cubicBezTo>
                <a:cubicBezTo>
                  <a:pt x="0" y="21660"/>
                  <a:pt x="753" y="23520"/>
                  <a:pt x="2014" y="24893"/>
                </a:cubicBezTo>
                <a:cubicBezTo>
                  <a:pt x="2786" y="25733"/>
                  <a:pt x="3118" y="26877"/>
                  <a:pt x="2855" y="27989"/>
                </a:cubicBezTo>
                <a:cubicBezTo>
                  <a:pt x="2362" y="30070"/>
                  <a:pt x="2287" y="32229"/>
                  <a:pt x="2631" y="34340"/>
                </a:cubicBezTo>
                <a:cubicBezTo>
                  <a:pt x="2861" y="35752"/>
                  <a:pt x="3282" y="37128"/>
                  <a:pt x="3883" y="38429"/>
                </a:cubicBezTo>
                <a:lnTo>
                  <a:pt x="51462" y="38429"/>
                </a:lnTo>
                <a:cubicBezTo>
                  <a:pt x="53083" y="35825"/>
                  <a:pt x="53927" y="32716"/>
                  <a:pt x="53633" y="29474"/>
                </a:cubicBezTo>
                <a:cubicBezTo>
                  <a:pt x="53406" y="26955"/>
                  <a:pt x="52529" y="24542"/>
                  <a:pt x="51090" y="22464"/>
                </a:cubicBezTo>
                <a:cubicBezTo>
                  <a:pt x="50240" y="21237"/>
                  <a:pt x="49914" y="19718"/>
                  <a:pt x="50183" y="18249"/>
                </a:cubicBezTo>
                <a:cubicBezTo>
                  <a:pt x="50440" y="16806"/>
                  <a:pt x="50428" y="15330"/>
                  <a:pt x="50149" y="13897"/>
                </a:cubicBezTo>
                <a:cubicBezTo>
                  <a:pt x="49103" y="8426"/>
                  <a:pt x="44252" y="4374"/>
                  <a:pt x="38685" y="4305"/>
                </a:cubicBezTo>
                <a:cubicBezTo>
                  <a:pt x="38625" y="4304"/>
                  <a:pt x="38564" y="4303"/>
                  <a:pt x="38504" y="4303"/>
                </a:cubicBezTo>
                <a:cubicBezTo>
                  <a:pt x="37600" y="4303"/>
                  <a:pt x="36703" y="4409"/>
                  <a:pt x="35821" y="4613"/>
                </a:cubicBezTo>
                <a:cubicBezTo>
                  <a:pt x="35580" y="4669"/>
                  <a:pt x="35338" y="4695"/>
                  <a:pt x="35097" y="4695"/>
                </a:cubicBezTo>
                <a:cubicBezTo>
                  <a:pt x="34236" y="4695"/>
                  <a:pt x="33396" y="4354"/>
                  <a:pt x="32740" y="3763"/>
                </a:cubicBezTo>
                <a:cubicBezTo>
                  <a:pt x="30060" y="1332"/>
                  <a:pt x="26583" y="1"/>
                  <a:pt x="229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2"/>
          <p:cNvSpPr/>
          <p:nvPr/>
        </p:nvSpPr>
        <p:spPr>
          <a:xfrm>
            <a:off x="7050821" y="4820690"/>
            <a:ext cx="687424" cy="489827"/>
          </a:xfrm>
          <a:custGeom>
            <a:avLst/>
            <a:gdLst/>
            <a:ahLst/>
            <a:cxnLst/>
            <a:rect l="l" t="t" r="r" b="b"/>
            <a:pathLst>
              <a:path w="29042" h="20694" extrusionOk="0">
                <a:moveTo>
                  <a:pt x="12375" y="1"/>
                </a:moveTo>
                <a:cubicBezTo>
                  <a:pt x="11646" y="1"/>
                  <a:pt x="10911" y="103"/>
                  <a:pt x="10192" y="311"/>
                </a:cubicBezTo>
                <a:cubicBezTo>
                  <a:pt x="7582" y="1070"/>
                  <a:pt x="5553" y="3123"/>
                  <a:pt x="4824" y="5742"/>
                </a:cubicBezTo>
                <a:cubicBezTo>
                  <a:pt x="4673" y="6299"/>
                  <a:pt x="4192" y="6704"/>
                  <a:pt x="3620" y="6758"/>
                </a:cubicBezTo>
                <a:cubicBezTo>
                  <a:pt x="3403" y="6780"/>
                  <a:pt x="3188" y="6822"/>
                  <a:pt x="2976" y="6876"/>
                </a:cubicBezTo>
                <a:cubicBezTo>
                  <a:pt x="1322" y="7324"/>
                  <a:pt x="112" y="8830"/>
                  <a:pt x="46" y="10545"/>
                </a:cubicBezTo>
                <a:cubicBezTo>
                  <a:pt x="0" y="11597"/>
                  <a:pt x="375" y="12628"/>
                  <a:pt x="1089" y="13405"/>
                </a:cubicBezTo>
                <a:cubicBezTo>
                  <a:pt x="1503" y="13859"/>
                  <a:pt x="1682" y="14473"/>
                  <a:pt x="1543" y="15072"/>
                </a:cubicBezTo>
                <a:cubicBezTo>
                  <a:pt x="1277" y="16194"/>
                  <a:pt x="1234" y="17355"/>
                  <a:pt x="1422" y="18492"/>
                </a:cubicBezTo>
                <a:cubicBezTo>
                  <a:pt x="1546" y="19254"/>
                  <a:pt x="1773" y="19995"/>
                  <a:pt x="2096" y="20693"/>
                </a:cubicBezTo>
                <a:lnTo>
                  <a:pt x="27717" y="20693"/>
                </a:lnTo>
                <a:cubicBezTo>
                  <a:pt x="28588" y="19290"/>
                  <a:pt x="29041" y="17618"/>
                  <a:pt x="28884" y="15873"/>
                </a:cubicBezTo>
                <a:cubicBezTo>
                  <a:pt x="28763" y="14515"/>
                  <a:pt x="28291" y="13215"/>
                  <a:pt x="27514" y="12096"/>
                </a:cubicBezTo>
                <a:cubicBezTo>
                  <a:pt x="27057" y="11434"/>
                  <a:pt x="26882" y="10617"/>
                  <a:pt x="27024" y="9825"/>
                </a:cubicBezTo>
                <a:cubicBezTo>
                  <a:pt x="27163" y="9051"/>
                  <a:pt x="27157" y="8255"/>
                  <a:pt x="27009" y="7481"/>
                </a:cubicBezTo>
                <a:cubicBezTo>
                  <a:pt x="26443" y="4539"/>
                  <a:pt x="23834" y="2355"/>
                  <a:pt x="20834" y="2316"/>
                </a:cubicBezTo>
                <a:cubicBezTo>
                  <a:pt x="20808" y="2316"/>
                  <a:pt x="20782" y="2315"/>
                  <a:pt x="20756" y="2315"/>
                </a:cubicBezTo>
                <a:cubicBezTo>
                  <a:pt x="20262" y="2315"/>
                  <a:pt x="19771" y="2370"/>
                  <a:pt x="19291" y="2482"/>
                </a:cubicBezTo>
                <a:cubicBezTo>
                  <a:pt x="19160" y="2513"/>
                  <a:pt x="19028" y="2528"/>
                  <a:pt x="18897" y="2528"/>
                </a:cubicBezTo>
                <a:cubicBezTo>
                  <a:pt x="18435" y="2528"/>
                  <a:pt x="17985" y="2344"/>
                  <a:pt x="17634" y="2026"/>
                </a:cubicBezTo>
                <a:cubicBezTo>
                  <a:pt x="16173" y="705"/>
                  <a:pt x="14292" y="1"/>
                  <a:pt x="123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2"/>
          <p:cNvSpPr/>
          <p:nvPr/>
        </p:nvSpPr>
        <p:spPr>
          <a:xfrm>
            <a:off x="6257830" y="4591630"/>
            <a:ext cx="926562" cy="660251"/>
          </a:xfrm>
          <a:custGeom>
            <a:avLst/>
            <a:gdLst/>
            <a:ahLst/>
            <a:cxnLst/>
            <a:rect l="l" t="t" r="r" b="b"/>
            <a:pathLst>
              <a:path w="39145" h="27894" extrusionOk="0">
                <a:moveTo>
                  <a:pt x="16693" y="1"/>
                </a:moveTo>
                <a:cubicBezTo>
                  <a:pt x="16372" y="1"/>
                  <a:pt x="16051" y="15"/>
                  <a:pt x="15729" y="45"/>
                </a:cubicBezTo>
                <a:cubicBezTo>
                  <a:pt x="11229" y="453"/>
                  <a:pt x="7645" y="3628"/>
                  <a:pt x="6505" y="7738"/>
                </a:cubicBezTo>
                <a:cubicBezTo>
                  <a:pt x="6299" y="8488"/>
                  <a:pt x="5652" y="9032"/>
                  <a:pt x="4881" y="9108"/>
                </a:cubicBezTo>
                <a:cubicBezTo>
                  <a:pt x="4588" y="9138"/>
                  <a:pt x="4297" y="9193"/>
                  <a:pt x="4013" y="9268"/>
                </a:cubicBezTo>
                <a:cubicBezTo>
                  <a:pt x="1781" y="9873"/>
                  <a:pt x="151" y="11899"/>
                  <a:pt x="64" y="14213"/>
                </a:cubicBezTo>
                <a:cubicBezTo>
                  <a:pt x="0" y="15631"/>
                  <a:pt x="505" y="17019"/>
                  <a:pt x="1467" y="18068"/>
                </a:cubicBezTo>
                <a:cubicBezTo>
                  <a:pt x="2026" y="18679"/>
                  <a:pt x="2268" y="19508"/>
                  <a:pt x="2078" y="20315"/>
                </a:cubicBezTo>
                <a:cubicBezTo>
                  <a:pt x="1718" y="21824"/>
                  <a:pt x="1663" y="23394"/>
                  <a:pt x="1914" y="24927"/>
                </a:cubicBezTo>
                <a:cubicBezTo>
                  <a:pt x="2081" y="25952"/>
                  <a:pt x="2386" y="26950"/>
                  <a:pt x="2822" y="27894"/>
                </a:cubicBezTo>
                <a:lnTo>
                  <a:pt x="37357" y="27891"/>
                </a:lnTo>
                <a:cubicBezTo>
                  <a:pt x="38534" y="26001"/>
                  <a:pt x="39144" y="23745"/>
                  <a:pt x="38933" y="21392"/>
                </a:cubicBezTo>
                <a:cubicBezTo>
                  <a:pt x="38769" y="19565"/>
                  <a:pt x="38131" y="17811"/>
                  <a:pt x="37085" y="16305"/>
                </a:cubicBezTo>
                <a:cubicBezTo>
                  <a:pt x="36468" y="15413"/>
                  <a:pt x="36232" y="14309"/>
                  <a:pt x="36426" y="13242"/>
                </a:cubicBezTo>
                <a:cubicBezTo>
                  <a:pt x="36613" y="12199"/>
                  <a:pt x="36604" y="11125"/>
                  <a:pt x="36402" y="10085"/>
                </a:cubicBezTo>
                <a:cubicBezTo>
                  <a:pt x="35642" y="6114"/>
                  <a:pt x="32122" y="3172"/>
                  <a:pt x="28082" y="3123"/>
                </a:cubicBezTo>
                <a:cubicBezTo>
                  <a:pt x="28034" y="3122"/>
                  <a:pt x="27985" y="3122"/>
                  <a:pt x="27937" y="3122"/>
                </a:cubicBezTo>
                <a:cubicBezTo>
                  <a:pt x="27285" y="3122"/>
                  <a:pt x="26638" y="3198"/>
                  <a:pt x="26005" y="3347"/>
                </a:cubicBezTo>
                <a:cubicBezTo>
                  <a:pt x="25830" y="3387"/>
                  <a:pt x="25654" y="3407"/>
                  <a:pt x="25479" y="3407"/>
                </a:cubicBezTo>
                <a:cubicBezTo>
                  <a:pt x="24852" y="3407"/>
                  <a:pt x="24242" y="3157"/>
                  <a:pt x="23767" y="2727"/>
                </a:cubicBezTo>
                <a:cubicBezTo>
                  <a:pt x="21820" y="963"/>
                  <a:pt x="19296" y="1"/>
                  <a:pt x="16693" y="1"/>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2"/>
          <p:cNvSpPr/>
          <p:nvPr/>
        </p:nvSpPr>
        <p:spPr>
          <a:xfrm>
            <a:off x="7004265" y="2769088"/>
            <a:ext cx="1645822" cy="2130963"/>
          </a:xfrm>
          <a:custGeom>
            <a:avLst/>
            <a:gdLst/>
            <a:ahLst/>
            <a:cxnLst/>
            <a:rect l="l" t="t" r="r" b="b"/>
            <a:pathLst>
              <a:path w="69532" h="90028" extrusionOk="0">
                <a:moveTo>
                  <a:pt x="35340" y="1"/>
                </a:moveTo>
                <a:cubicBezTo>
                  <a:pt x="35243" y="1"/>
                  <a:pt x="35145" y="2"/>
                  <a:pt x="35047" y="3"/>
                </a:cubicBezTo>
                <a:cubicBezTo>
                  <a:pt x="22984" y="151"/>
                  <a:pt x="13225" y="9251"/>
                  <a:pt x="13167" y="20503"/>
                </a:cubicBezTo>
                <a:cubicBezTo>
                  <a:pt x="13164" y="20948"/>
                  <a:pt x="13177" y="21386"/>
                  <a:pt x="13204" y="21825"/>
                </a:cubicBezTo>
                <a:cubicBezTo>
                  <a:pt x="13594" y="27979"/>
                  <a:pt x="11701" y="34048"/>
                  <a:pt x="7706" y="38975"/>
                </a:cubicBezTo>
                <a:cubicBezTo>
                  <a:pt x="2653" y="45210"/>
                  <a:pt x="0" y="53224"/>
                  <a:pt x="1044" y="61837"/>
                </a:cubicBezTo>
                <a:cubicBezTo>
                  <a:pt x="2810" y="76450"/>
                  <a:pt x="15315" y="88104"/>
                  <a:pt x="31043" y="89804"/>
                </a:cubicBezTo>
                <a:cubicBezTo>
                  <a:pt x="32431" y="89954"/>
                  <a:pt x="33805" y="90027"/>
                  <a:pt x="35160" y="90027"/>
                </a:cubicBezTo>
                <a:cubicBezTo>
                  <a:pt x="54050" y="90027"/>
                  <a:pt x="69404" y="75848"/>
                  <a:pt x="69492" y="58287"/>
                </a:cubicBezTo>
                <a:cubicBezTo>
                  <a:pt x="69531" y="50760"/>
                  <a:pt x="66758" y="43828"/>
                  <a:pt x="62089" y="38355"/>
                </a:cubicBezTo>
                <a:cubicBezTo>
                  <a:pt x="58421" y="34051"/>
                  <a:pt x="56624" y="28611"/>
                  <a:pt x="57356" y="23165"/>
                </a:cubicBezTo>
                <a:cubicBezTo>
                  <a:pt x="57489" y="22151"/>
                  <a:pt x="57547" y="21129"/>
                  <a:pt x="57519" y="20107"/>
                </a:cubicBezTo>
                <a:cubicBezTo>
                  <a:pt x="57240" y="8978"/>
                  <a:pt x="47294" y="1"/>
                  <a:pt x="35340" y="1"/>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2"/>
          <p:cNvSpPr/>
          <p:nvPr/>
        </p:nvSpPr>
        <p:spPr>
          <a:xfrm>
            <a:off x="7569118" y="3651835"/>
            <a:ext cx="529593" cy="1765995"/>
          </a:xfrm>
          <a:custGeom>
            <a:avLst/>
            <a:gdLst/>
            <a:ahLst/>
            <a:cxnLst/>
            <a:rect l="l" t="t" r="r" b="b"/>
            <a:pathLst>
              <a:path w="22374" h="74609" extrusionOk="0">
                <a:moveTo>
                  <a:pt x="11181" y="0"/>
                </a:moveTo>
                <a:cubicBezTo>
                  <a:pt x="10637" y="0"/>
                  <a:pt x="10198" y="442"/>
                  <a:pt x="10198" y="986"/>
                </a:cubicBezTo>
                <a:lnTo>
                  <a:pt x="10198" y="30547"/>
                </a:lnTo>
                <a:lnTo>
                  <a:pt x="1852" y="20531"/>
                </a:lnTo>
                <a:cubicBezTo>
                  <a:pt x="1657" y="20307"/>
                  <a:pt x="1383" y="20192"/>
                  <a:pt x="1106" y="20192"/>
                </a:cubicBezTo>
                <a:cubicBezTo>
                  <a:pt x="883" y="20192"/>
                  <a:pt x="659" y="20266"/>
                  <a:pt x="476" y="20419"/>
                </a:cubicBezTo>
                <a:cubicBezTo>
                  <a:pt x="61" y="20764"/>
                  <a:pt x="1" y="21375"/>
                  <a:pt x="336" y="21795"/>
                </a:cubicBezTo>
                <a:lnTo>
                  <a:pt x="10195" y="33625"/>
                </a:lnTo>
                <a:lnTo>
                  <a:pt x="10195" y="73622"/>
                </a:lnTo>
                <a:cubicBezTo>
                  <a:pt x="10195" y="74167"/>
                  <a:pt x="10637" y="74608"/>
                  <a:pt x="11181" y="74608"/>
                </a:cubicBezTo>
                <a:cubicBezTo>
                  <a:pt x="11725" y="74608"/>
                  <a:pt x="12167" y="74167"/>
                  <a:pt x="12167" y="73622"/>
                </a:cubicBezTo>
                <a:lnTo>
                  <a:pt x="12167" y="32754"/>
                </a:lnTo>
                <a:lnTo>
                  <a:pt x="22016" y="21399"/>
                </a:lnTo>
                <a:cubicBezTo>
                  <a:pt x="22373" y="20988"/>
                  <a:pt x="22328" y="20365"/>
                  <a:pt x="21917" y="20008"/>
                </a:cubicBezTo>
                <a:cubicBezTo>
                  <a:pt x="21730" y="19846"/>
                  <a:pt x="21501" y="19767"/>
                  <a:pt x="21272" y="19767"/>
                </a:cubicBezTo>
                <a:cubicBezTo>
                  <a:pt x="20996" y="19767"/>
                  <a:pt x="20721" y="19883"/>
                  <a:pt x="20526" y="20108"/>
                </a:cubicBezTo>
                <a:lnTo>
                  <a:pt x="12167" y="29745"/>
                </a:lnTo>
                <a:lnTo>
                  <a:pt x="12167" y="15955"/>
                </a:lnTo>
                <a:lnTo>
                  <a:pt x="19295" y="7739"/>
                </a:lnTo>
                <a:cubicBezTo>
                  <a:pt x="19570" y="7421"/>
                  <a:pt x="19537" y="6944"/>
                  <a:pt x="19219" y="6668"/>
                </a:cubicBezTo>
                <a:cubicBezTo>
                  <a:pt x="19075" y="6544"/>
                  <a:pt x="18899" y="6483"/>
                  <a:pt x="18723" y="6483"/>
                </a:cubicBezTo>
                <a:cubicBezTo>
                  <a:pt x="18511" y="6483"/>
                  <a:pt x="18299" y="6572"/>
                  <a:pt x="18149" y="6744"/>
                </a:cubicBezTo>
                <a:lnTo>
                  <a:pt x="12167" y="13639"/>
                </a:lnTo>
                <a:lnTo>
                  <a:pt x="12167" y="986"/>
                </a:lnTo>
                <a:cubicBezTo>
                  <a:pt x="12167" y="442"/>
                  <a:pt x="11725" y="0"/>
                  <a:pt x="11181"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2"/>
          <p:cNvSpPr/>
          <p:nvPr/>
        </p:nvSpPr>
        <p:spPr>
          <a:xfrm>
            <a:off x="8124645" y="3736010"/>
            <a:ext cx="711615" cy="1192282"/>
          </a:xfrm>
          <a:custGeom>
            <a:avLst/>
            <a:gdLst/>
            <a:ahLst/>
            <a:cxnLst/>
            <a:rect l="l" t="t" r="r" b="b"/>
            <a:pathLst>
              <a:path w="30064" h="50371" extrusionOk="0">
                <a:moveTo>
                  <a:pt x="15034" y="1"/>
                </a:moveTo>
                <a:cubicBezTo>
                  <a:pt x="14716" y="1"/>
                  <a:pt x="14399" y="57"/>
                  <a:pt x="14096" y="171"/>
                </a:cubicBezTo>
                <a:cubicBezTo>
                  <a:pt x="11145" y="1148"/>
                  <a:pt x="10358" y="8034"/>
                  <a:pt x="10150" y="11614"/>
                </a:cubicBezTo>
                <a:cubicBezTo>
                  <a:pt x="10106" y="12369"/>
                  <a:pt x="9716" y="12953"/>
                  <a:pt x="9249" y="12953"/>
                </a:cubicBezTo>
                <a:cubicBezTo>
                  <a:pt x="9232" y="12953"/>
                  <a:pt x="9215" y="12952"/>
                  <a:pt x="9197" y="12951"/>
                </a:cubicBezTo>
                <a:cubicBezTo>
                  <a:pt x="9141" y="12946"/>
                  <a:pt x="9082" y="12943"/>
                  <a:pt x="9022" y="12943"/>
                </a:cubicBezTo>
                <a:cubicBezTo>
                  <a:pt x="7939" y="12943"/>
                  <a:pt x="6280" y="13762"/>
                  <a:pt x="5326" y="15294"/>
                </a:cubicBezTo>
                <a:cubicBezTo>
                  <a:pt x="3929" y="17538"/>
                  <a:pt x="4074" y="23910"/>
                  <a:pt x="4247" y="27122"/>
                </a:cubicBezTo>
                <a:cubicBezTo>
                  <a:pt x="4295" y="28002"/>
                  <a:pt x="3856" y="28713"/>
                  <a:pt x="3308" y="28713"/>
                </a:cubicBezTo>
                <a:cubicBezTo>
                  <a:pt x="3304" y="28713"/>
                  <a:pt x="3301" y="28713"/>
                  <a:pt x="3297" y="28713"/>
                </a:cubicBezTo>
                <a:cubicBezTo>
                  <a:pt x="3288" y="28712"/>
                  <a:pt x="3279" y="28712"/>
                  <a:pt x="3270" y="28712"/>
                </a:cubicBezTo>
                <a:cubicBezTo>
                  <a:pt x="1277" y="28712"/>
                  <a:pt x="578" y="32075"/>
                  <a:pt x="578" y="32075"/>
                </a:cubicBezTo>
                <a:cubicBezTo>
                  <a:pt x="82" y="33866"/>
                  <a:pt x="1" y="35689"/>
                  <a:pt x="228" y="37501"/>
                </a:cubicBezTo>
                <a:cubicBezTo>
                  <a:pt x="1304" y="46079"/>
                  <a:pt x="8158" y="50371"/>
                  <a:pt x="15017" y="50371"/>
                </a:cubicBezTo>
                <a:cubicBezTo>
                  <a:pt x="21864" y="50371"/>
                  <a:pt x="28714" y="46095"/>
                  <a:pt x="29828" y="37537"/>
                </a:cubicBezTo>
                <a:cubicBezTo>
                  <a:pt x="30064" y="35713"/>
                  <a:pt x="29988" y="33878"/>
                  <a:pt x="29489" y="32075"/>
                </a:cubicBezTo>
                <a:cubicBezTo>
                  <a:pt x="29489" y="32075"/>
                  <a:pt x="28791" y="28712"/>
                  <a:pt x="26797" y="28712"/>
                </a:cubicBezTo>
                <a:cubicBezTo>
                  <a:pt x="26788" y="28712"/>
                  <a:pt x="26779" y="28712"/>
                  <a:pt x="26770" y="28713"/>
                </a:cubicBezTo>
                <a:cubicBezTo>
                  <a:pt x="26767" y="28713"/>
                  <a:pt x="26763" y="28713"/>
                  <a:pt x="26760" y="28713"/>
                </a:cubicBezTo>
                <a:cubicBezTo>
                  <a:pt x="26214" y="28713"/>
                  <a:pt x="25773" y="28002"/>
                  <a:pt x="25821" y="27122"/>
                </a:cubicBezTo>
                <a:cubicBezTo>
                  <a:pt x="25993" y="23910"/>
                  <a:pt x="26141" y="17538"/>
                  <a:pt x="24741" y="15294"/>
                </a:cubicBezTo>
                <a:cubicBezTo>
                  <a:pt x="23787" y="13759"/>
                  <a:pt x="22129" y="12943"/>
                  <a:pt x="21046" y="12943"/>
                </a:cubicBezTo>
                <a:cubicBezTo>
                  <a:pt x="20986" y="12943"/>
                  <a:pt x="20927" y="12946"/>
                  <a:pt x="20870" y="12951"/>
                </a:cubicBezTo>
                <a:cubicBezTo>
                  <a:pt x="20853" y="12952"/>
                  <a:pt x="20835" y="12953"/>
                  <a:pt x="20818" y="12953"/>
                </a:cubicBezTo>
                <a:cubicBezTo>
                  <a:pt x="20351" y="12953"/>
                  <a:pt x="19961" y="12369"/>
                  <a:pt x="19918" y="11614"/>
                </a:cubicBezTo>
                <a:cubicBezTo>
                  <a:pt x="19709" y="8034"/>
                  <a:pt x="18923" y="1148"/>
                  <a:pt x="15971" y="171"/>
                </a:cubicBezTo>
                <a:cubicBezTo>
                  <a:pt x="15669" y="57"/>
                  <a:pt x="15351" y="1"/>
                  <a:pt x="150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2"/>
          <p:cNvSpPr/>
          <p:nvPr/>
        </p:nvSpPr>
        <p:spPr>
          <a:xfrm>
            <a:off x="8346273" y="4112419"/>
            <a:ext cx="258145" cy="1222627"/>
          </a:xfrm>
          <a:custGeom>
            <a:avLst/>
            <a:gdLst/>
            <a:ahLst/>
            <a:cxnLst/>
            <a:rect l="l" t="t" r="r" b="b"/>
            <a:pathLst>
              <a:path w="10906" h="51653" extrusionOk="0">
                <a:moveTo>
                  <a:pt x="5689" y="0"/>
                </a:moveTo>
                <a:cubicBezTo>
                  <a:pt x="5311" y="0"/>
                  <a:pt x="5005" y="306"/>
                  <a:pt x="5005" y="684"/>
                </a:cubicBezTo>
                <a:lnTo>
                  <a:pt x="5005" y="9641"/>
                </a:lnTo>
                <a:lnTo>
                  <a:pt x="887" y="4890"/>
                </a:lnTo>
                <a:cubicBezTo>
                  <a:pt x="792" y="4786"/>
                  <a:pt x="663" y="4734"/>
                  <a:pt x="534" y="4734"/>
                </a:cubicBezTo>
                <a:cubicBezTo>
                  <a:pt x="422" y="4734"/>
                  <a:pt x="311" y="4773"/>
                  <a:pt x="221" y="4851"/>
                </a:cubicBezTo>
                <a:cubicBezTo>
                  <a:pt x="25" y="5020"/>
                  <a:pt x="0" y="5314"/>
                  <a:pt x="164" y="5516"/>
                </a:cubicBezTo>
                <a:lnTo>
                  <a:pt x="5005" y="11096"/>
                </a:lnTo>
                <a:lnTo>
                  <a:pt x="5005" y="21399"/>
                </a:lnTo>
                <a:lnTo>
                  <a:pt x="1156" y="16781"/>
                </a:lnTo>
                <a:cubicBezTo>
                  <a:pt x="1058" y="16653"/>
                  <a:pt x="909" y="16585"/>
                  <a:pt x="759" y="16585"/>
                </a:cubicBezTo>
                <a:cubicBezTo>
                  <a:pt x="647" y="16585"/>
                  <a:pt x="535" y="16622"/>
                  <a:pt x="442" y="16700"/>
                </a:cubicBezTo>
                <a:cubicBezTo>
                  <a:pt x="224" y="16881"/>
                  <a:pt x="203" y="17205"/>
                  <a:pt x="391" y="17416"/>
                </a:cubicBezTo>
                <a:lnTo>
                  <a:pt x="5005" y="22953"/>
                </a:lnTo>
                <a:lnTo>
                  <a:pt x="5005" y="50969"/>
                </a:lnTo>
                <a:cubicBezTo>
                  <a:pt x="5005" y="51347"/>
                  <a:pt x="5311" y="51652"/>
                  <a:pt x="5689" y="51652"/>
                </a:cubicBezTo>
                <a:cubicBezTo>
                  <a:pt x="6064" y="51652"/>
                  <a:pt x="6369" y="51347"/>
                  <a:pt x="6369" y="50969"/>
                </a:cubicBezTo>
                <a:lnTo>
                  <a:pt x="6369" y="21689"/>
                </a:lnTo>
                <a:lnTo>
                  <a:pt x="10730" y="16660"/>
                </a:lnTo>
                <a:cubicBezTo>
                  <a:pt x="10905" y="16461"/>
                  <a:pt x="10881" y="16158"/>
                  <a:pt x="10682" y="15986"/>
                </a:cubicBezTo>
                <a:cubicBezTo>
                  <a:pt x="10593" y="15908"/>
                  <a:pt x="10482" y="15869"/>
                  <a:pt x="10371" y="15869"/>
                </a:cubicBezTo>
                <a:cubicBezTo>
                  <a:pt x="10238" y="15869"/>
                  <a:pt x="10105" y="15925"/>
                  <a:pt x="10010" y="16034"/>
                </a:cubicBezTo>
                <a:lnTo>
                  <a:pt x="6372" y="20232"/>
                </a:lnTo>
                <a:lnTo>
                  <a:pt x="6372" y="11162"/>
                </a:lnTo>
                <a:lnTo>
                  <a:pt x="10733" y="6136"/>
                </a:lnTo>
                <a:cubicBezTo>
                  <a:pt x="10905" y="5937"/>
                  <a:pt x="10884" y="5634"/>
                  <a:pt x="10685" y="5462"/>
                </a:cubicBezTo>
                <a:cubicBezTo>
                  <a:pt x="10594" y="5384"/>
                  <a:pt x="10483" y="5345"/>
                  <a:pt x="10372" y="5345"/>
                </a:cubicBezTo>
                <a:cubicBezTo>
                  <a:pt x="10238" y="5345"/>
                  <a:pt x="10105" y="5401"/>
                  <a:pt x="10010" y="5510"/>
                </a:cubicBezTo>
                <a:lnTo>
                  <a:pt x="6372" y="9705"/>
                </a:lnTo>
                <a:lnTo>
                  <a:pt x="6372" y="684"/>
                </a:lnTo>
                <a:cubicBezTo>
                  <a:pt x="6372" y="306"/>
                  <a:pt x="6064" y="0"/>
                  <a:pt x="5689"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2"/>
          <p:cNvSpPr/>
          <p:nvPr/>
        </p:nvSpPr>
        <p:spPr>
          <a:xfrm>
            <a:off x="2438860" y="3453301"/>
            <a:ext cx="1081101" cy="1399756"/>
          </a:xfrm>
          <a:custGeom>
            <a:avLst/>
            <a:gdLst/>
            <a:ahLst/>
            <a:cxnLst/>
            <a:rect l="l" t="t" r="r" b="b"/>
            <a:pathLst>
              <a:path w="50643" h="65570" extrusionOk="0">
                <a:moveTo>
                  <a:pt x="25739" y="0"/>
                </a:moveTo>
                <a:cubicBezTo>
                  <a:pt x="25667" y="0"/>
                  <a:pt x="25596" y="1"/>
                  <a:pt x="25524" y="2"/>
                </a:cubicBezTo>
                <a:cubicBezTo>
                  <a:pt x="16739" y="108"/>
                  <a:pt x="9629" y="6736"/>
                  <a:pt x="9590" y="14932"/>
                </a:cubicBezTo>
                <a:cubicBezTo>
                  <a:pt x="9587" y="15255"/>
                  <a:pt x="9596" y="15576"/>
                  <a:pt x="9617" y="15893"/>
                </a:cubicBezTo>
                <a:cubicBezTo>
                  <a:pt x="9901" y="20378"/>
                  <a:pt x="8519" y="24796"/>
                  <a:pt x="5613" y="28386"/>
                </a:cubicBezTo>
                <a:cubicBezTo>
                  <a:pt x="1930" y="32928"/>
                  <a:pt x="0" y="38765"/>
                  <a:pt x="759" y="45037"/>
                </a:cubicBezTo>
                <a:cubicBezTo>
                  <a:pt x="2044" y="55682"/>
                  <a:pt x="11153" y="64170"/>
                  <a:pt x="22612" y="65407"/>
                </a:cubicBezTo>
                <a:cubicBezTo>
                  <a:pt x="23621" y="65516"/>
                  <a:pt x="24620" y="65569"/>
                  <a:pt x="25606" y="65569"/>
                </a:cubicBezTo>
                <a:cubicBezTo>
                  <a:pt x="39363" y="65569"/>
                  <a:pt x="50550" y="55243"/>
                  <a:pt x="50615" y="42451"/>
                </a:cubicBezTo>
                <a:cubicBezTo>
                  <a:pt x="50642" y="36969"/>
                  <a:pt x="48622" y="31921"/>
                  <a:pt x="45220" y="27935"/>
                </a:cubicBezTo>
                <a:cubicBezTo>
                  <a:pt x="42550" y="24799"/>
                  <a:pt x="41240" y="20838"/>
                  <a:pt x="41772" y="16870"/>
                </a:cubicBezTo>
                <a:cubicBezTo>
                  <a:pt x="41872" y="16132"/>
                  <a:pt x="41912" y="15388"/>
                  <a:pt x="41893" y="14644"/>
                </a:cubicBezTo>
                <a:cubicBezTo>
                  <a:pt x="41689" y="6537"/>
                  <a:pt x="34447" y="0"/>
                  <a:pt x="25739" y="0"/>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2"/>
          <p:cNvSpPr/>
          <p:nvPr/>
        </p:nvSpPr>
        <p:spPr>
          <a:xfrm>
            <a:off x="2767000" y="3991678"/>
            <a:ext cx="433141" cy="1320556"/>
          </a:xfrm>
          <a:custGeom>
            <a:avLst/>
            <a:gdLst/>
            <a:ahLst/>
            <a:cxnLst/>
            <a:rect l="l" t="t" r="r" b="b"/>
            <a:pathLst>
              <a:path w="20290" h="61860" extrusionOk="0">
                <a:moveTo>
                  <a:pt x="10419" y="1"/>
                </a:moveTo>
                <a:cubicBezTo>
                  <a:pt x="9684" y="1"/>
                  <a:pt x="9082" y="595"/>
                  <a:pt x="9079" y="1334"/>
                </a:cubicBezTo>
                <a:lnTo>
                  <a:pt x="8973" y="23985"/>
                </a:lnTo>
                <a:lnTo>
                  <a:pt x="2520" y="16237"/>
                </a:lnTo>
                <a:cubicBezTo>
                  <a:pt x="2255" y="15928"/>
                  <a:pt x="1879" y="15770"/>
                  <a:pt x="1502" y="15770"/>
                </a:cubicBezTo>
                <a:cubicBezTo>
                  <a:pt x="1199" y="15770"/>
                  <a:pt x="895" y="15872"/>
                  <a:pt x="645" y="16080"/>
                </a:cubicBezTo>
                <a:cubicBezTo>
                  <a:pt x="82" y="16549"/>
                  <a:pt x="1" y="17380"/>
                  <a:pt x="460" y="17952"/>
                </a:cubicBezTo>
                <a:lnTo>
                  <a:pt x="8952" y="28149"/>
                </a:lnTo>
                <a:lnTo>
                  <a:pt x="8801" y="60513"/>
                </a:lnTo>
                <a:cubicBezTo>
                  <a:pt x="8798" y="61254"/>
                  <a:pt x="9397" y="61856"/>
                  <a:pt x="10135" y="61859"/>
                </a:cubicBezTo>
                <a:cubicBezTo>
                  <a:pt x="10138" y="61859"/>
                  <a:pt x="10142" y="61859"/>
                  <a:pt x="10146" y="61859"/>
                </a:cubicBezTo>
                <a:cubicBezTo>
                  <a:pt x="10882" y="61859"/>
                  <a:pt x="11477" y="61263"/>
                  <a:pt x="11480" y="60529"/>
                </a:cubicBezTo>
                <a:lnTo>
                  <a:pt x="11683" y="17846"/>
                </a:lnTo>
                <a:cubicBezTo>
                  <a:pt x="11864" y="17752"/>
                  <a:pt x="12025" y="17616"/>
                  <a:pt x="12146" y="17453"/>
                </a:cubicBezTo>
                <a:lnTo>
                  <a:pt x="19854" y="6959"/>
                </a:lnTo>
                <a:cubicBezTo>
                  <a:pt x="20290" y="6364"/>
                  <a:pt x="20163" y="5526"/>
                  <a:pt x="19567" y="5087"/>
                </a:cubicBezTo>
                <a:cubicBezTo>
                  <a:pt x="19328" y="4912"/>
                  <a:pt x="19050" y="4827"/>
                  <a:pt x="18774" y="4827"/>
                </a:cubicBezTo>
                <a:cubicBezTo>
                  <a:pt x="18362" y="4827"/>
                  <a:pt x="17956" y="5016"/>
                  <a:pt x="17695" y="5375"/>
                </a:cubicBezTo>
                <a:lnTo>
                  <a:pt x="11701" y="13531"/>
                </a:lnTo>
                <a:lnTo>
                  <a:pt x="11759" y="1347"/>
                </a:lnTo>
                <a:cubicBezTo>
                  <a:pt x="11762" y="609"/>
                  <a:pt x="11166" y="4"/>
                  <a:pt x="10425" y="1"/>
                </a:cubicBezTo>
                <a:cubicBezTo>
                  <a:pt x="10423" y="1"/>
                  <a:pt x="10421" y="1"/>
                  <a:pt x="10419"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2"/>
          <p:cNvSpPr/>
          <p:nvPr/>
        </p:nvSpPr>
        <p:spPr>
          <a:xfrm>
            <a:off x="3527790" y="4198961"/>
            <a:ext cx="751500" cy="1104411"/>
          </a:xfrm>
          <a:custGeom>
            <a:avLst/>
            <a:gdLst/>
            <a:ahLst/>
            <a:cxnLst/>
            <a:rect l="l" t="t" r="r" b="b"/>
            <a:pathLst>
              <a:path w="27968" h="41102" extrusionOk="0">
                <a:moveTo>
                  <a:pt x="12339" y="1"/>
                </a:moveTo>
                <a:lnTo>
                  <a:pt x="1" y="17510"/>
                </a:lnTo>
                <a:lnTo>
                  <a:pt x="1" y="41102"/>
                </a:lnTo>
                <a:lnTo>
                  <a:pt x="27968" y="41102"/>
                </a:lnTo>
                <a:lnTo>
                  <a:pt x="27968" y="17510"/>
                </a:lnTo>
                <a:lnTo>
                  <a:pt x="12339" y="1"/>
                </a:lnTo>
                <a:close/>
              </a:path>
            </a:pathLst>
          </a:custGeom>
          <a:solidFill>
            <a:srgbClr val="56A4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2"/>
          <p:cNvSpPr/>
          <p:nvPr/>
        </p:nvSpPr>
        <p:spPr>
          <a:xfrm>
            <a:off x="4265210" y="4669454"/>
            <a:ext cx="1092964" cy="633917"/>
          </a:xfrm>
          <a:custGeom>
            <a:avLst/>
            <a:gdLst/>
            <a:ahLst/>
            <a:cxnLst/>
            <a:rect l="l" t="t" r="r" b="b"/>
            <a:pathLst>
              <a:path w="40676" h="23592" extrusionOk="0">
                <a:moveTo>
                  <a:pt x="1" y="0"/>
                </a:moveTo>
                <a:lnTo>
                  <a:pt x="1" y="23592"/>
                </a:lnTo>
                <a:lnTo>
                  <a:pt x="40675" y="23592"/>
                </a:lnTo>
                <a:lnTo>
                  <a:pt x="406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2"/>
          <p:cNvSpPr/>
          <p:nvPr/>
        </p:nvSpPr>
        <p:spPr>
          <a:xfrm>
            <a:off x="4380187" y="4844324"/>
            <a:ext cx="174897" cy="306049"/>
          </a:xfrm>
          <a:custGeom>
            <a:avLst/>
            <a:gdLst/>
            <a:ahLst/>
            <a:cxnLst/>
            <a:rect l="l" t="t" r="r" b="b"/>
            <a:pathLst>
              <a:path w="6509" h="11390" extrusionOk="0">
                <a:moveTo>
                  <a:pt x="654" y="0"/>
                </a:moveTo>
                <a:cubicBezTo>
                  <a:pt x="294" y="0"/>
                  <a:pt x="1" y="294"/>
                  <a:pt x="1" y="654"/>
                </a:cubicBezTo>
                <a:lnTo>
                  <a:pt x="1" y="10736"/>
                </a:lnTo>
                <a:cubicBezTo>
                  <a:pt x="1" y="11099"/>
                  <a:pt x="294" y="11389"/>
                  <a:pt x="654" y="11389"/>
                </a:cubicBezTo>
                <a:lnTo>
                  <a:pt x="5859" y="11389"/>
                </a:lnTo>
                <a:cubicBezTo>
                  <a:pt x="6218" y="11389"/>
                  <a:pt x="6509" y="11099"/>
                  <a:pt x="6509" y="10736"/>
                </a:cubicBezTo>
                <a:lnTo>
                  <a:pt x="6509" y="654"/>
                </a:lnTo>
                <a:cubicBezTo>
                  <a:pt x="6509" y="294"/>
                  <a:pt x="6218" y="0"/>
                  <a:pt x="5859"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2"/>
          <p:cNvSpPr/>
          <p:nvPr/>
        </p:nvSpPr>
        <p:spPr>
          <a:xfrm>
            <a:off x="3741272" y="4695545"/>
            <a:ext cx="259967" cy="454828"/>
          </a:xfrm>
          <a:custGeom>
            <a:avLst/>
            <a:gdLst/>
            <a:ahLst/>
            <a:cxnLst/>
            <a:rect l="l" t="t" r="r" b="b"/>
            <a:pathLst>
              <a:path w="9675" h="16927" extrusionOk="0">
                <a:moveTo>
                  <a:pt x="653" y="0"/>
                </a:moveTo>
                <a:cubicBezTo>
                  <a:pt x="293" y="0"/>
                  <a:pt x="0" y="290"/>
                  <a:pt x="0" y="650"/>
                </a:cubicBezTo>
                <a:lnTo>
                  <a:pt x="0" y="16273"/>
                </a:lnTo>
                <a:cubicBezTo>
                  <a:pt x="0" y="16636"/>
                  <a:pt x="293" y="16926"/>
                  <a:pt x="653" y="16926"/>
                </a:cubicBezTo>
                <a:lnTo>
                  <a:pt x="9021" y="16926"/>
                </a:lnTo>
                <a:cubicBezTo>
                  <a:pt x="9384" y="16926"/>
                  <a:pt x="9674" y="16636"/>
                  <a:pt x="9674" y="16273"/>
                </a:cubicBezTo>
                <a:lnTo>
                  <a:pt x="9674" y="650"/>
                </a:lnTo>
                <a:cubicBezTo>
                  <a:pt x="9674" y="290"/>
                  <a:pt x="9384" y="0"/>
                  <a:pt x="9021"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2"/>
          <p:cNvSpPr/>
          <p:nvPr/>
        </p:nvSpPr>
        <p:spPr>
          <a:xfrm>
            <a:off x="4686290" y="4882829"/>
            <a:ext cx="284204" cy="415356"/>
          </a:xfrm>
          <a:custGeom>
            <a:avLst/>
            <a:gdLst/>
            <a:ahLst/>
            <a:cxnLst/>
            <a:rect l="l" t="t" r="r" b="b"/>
            <a:pathLst>
              <a:path w="10577" h="15458" extrusionOk="0">
                <a:moveTo>
                  <a:pt x="5287" y="1"/>
                </a:moveTo>
                <a:cubicBezTo>
                  <a:pt x="2366" y="1"/>
                  <a:pt x="1" y="2369"/>
                  <a:pt x="1" y="5290"/>
                </a:cubicBezTo>
                <a:lnTo>
                  <a:pt x="1" y="15457"/>
                </a:lnTo>
                <a:lnTo>
                  <a:pt x="10573" y="15457"/>
                </a:lnTo>
                <a:lnTo>
                  <a:pt x="10576" y="5290"/>
                </a:lnTo>
                <a:cubicBezTo>
                  <a:pt x="10576" y="2369"/>
                  <a:pt x="8208" y="1"/>
                  <a:pt x="5287"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2"/>
          <p:cNvSpPr/>
          <p:nvPr/>
        </p:nvSpPr>
        <p:spPr>
          <a:xfrm>
            <a:off x="5052609" y="4844324"/>
            <a:ext cx="174897" cy="306049"/>
          </a:xfrm>
          <a:custGeom>
            <a:avLst/>
            <a:gdLst/>
            <a:ahLst/>
            <a:cxnLst/>
            <a:rect l="l" t="t" r="r" b="b"/>
            <a:pathLst>
              <a:path w="6509" h="11390" extrusionOk="0">
                <a:moveTo>
                  <a:pt x="654" y="0"/>
                </a:moveTo>
                <a:cubicBezTo>
                  <a:pt x="294" y="0"/>
                  <a:pt x="1" y="294"/>
                  <a:pt x="1" y="654"/>
                </a:cubicBezTo>
                <a:lnTo>
                  <a:pt x="1" y="10736"/>
                </a:lnTo>
                <a:cubicBezTo>
                  <a:pt x="1" y="11099"/>
                  <a:pt x="294" y="11389"/>
                  <a:pt x="654" y="11389"/>
                </a:cubicBezTo>
                <a:lnTo>
                  <a:pt x="5858" y="11389"/>
                </a:lnTo>
                <a:cubicBezTo>
                  <a:pt x="6218" y="11389"/>
                  <a:pt x="6508" y="11099"/>
                  <a:pt x="6508" y="10736"/>
                </a:cubicBezTo>
                <a:lnTo>
                  <a:pt x="6508" y="654"/>
                </a:lnTo>
                <a:cubicBezTo>
                  <a:pt x="6508" y="294"/>
                  <a:pt x="6218" y="0"/>
                  <a:pt x="5858"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2"/>
          <p:cNvSpPr/>
          <p:nvPr/>
        </p:nvSpPr>
        <p:spPr>
          <a:xfrm>
            <a:off x="3413297" y="4166717"/>
            <a:ext cx="2081780" cy="502765"/>
          </a:xfrm>
          <a:custGeom>
            <a:avLst/>
            <a:gdLst/>
            <a:ahLst/>
            <a:cxnLst/>
            <a:rect l="l" t="t" r="r" b="b"/>
            <a:pathLst>
              <a:path w="77476" h="18711" extrusionOk="0">
                <a:moveTo>
                  <a:pt x="14837" y="0"/>
                </a:moveTo>
                <a:lnTo>
                  <a:pt x="1" y="18710"/>
                </a:lnTo>
                <a:lnTo>
                  <a:pt x="4455" y="18710"/>
                </a:lnTo>
                <a:lnTo>
                  <a:pt x="16416" y="2507"/>
                </a:lnTo>
                <a:lnTo>
                  <a:pt x="28666" y="18710"/>
                </a:lnTo>
                <a:lnTo>
                  <a:pt x="77476" y="18710"/>
                </a:lnTo>
                <a:lnTo>
                  <a:pt x="6283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2"/>
          <p:cNvSpPr/>
          <p:nvPr/>
        </p:nvSpPr>
        <p:spPr>
          <a:xfrm>
            <a:off x="5733451" y="3476738"/>
            <a:ext cx="1403087" cy="1442450"/>
          </a:xfrm>
          <a:custGeom>
            <a:avLst/>
            <a:gdLst/>
            <a:ahLst/>
            <a:cxnLst/>
            <a:rect l="l" t="t" r="r" b="b"/>
            <a:pathLst>
              <a:path w="59277" h="60940" extrusionOk="0">
                <a:moveTo>
                  <a:pt x="29640" y="1"/>
                </a:moveTo>
                <a:cubicBezTo>
                  <a:pt x="29123" y="1"/>
                  <a:pt x="28607" y="58"/>
                  <a:pt x="28101" y="173"/>
                </a:cubicBezTo>
                <a:cubicBezTo>
                  <a:pt x="23244" y="1174"/>
                  <a:pt x="21952" y="8220"/>
                  <a:pt x="21608" y="11889"/>
                </a:cubicBezTo>
                <a:cubicBezTo>
                  <a:pt x="21535" y="12662"/>
                  <a:pt x="20893" y="13258"/>
                  <a:pt x="20125" y="13258"/>
                </a:cubicBezTo>
                <a:cubicBezTo>
                  <a:pt x="20097" y="13258"/>
                  <a:pt x="20069" y="13257"/>
                  <a:pt x="20041" y="13256"/>
                </a:cubicBezTo>
                <a:cubicBezTo>
                  <a:pt x="19950" y="13250"/>
                  <a:pt x="19855" y="13248"/>
                  <a:pt x="19758" y="13248"/>
                </a:cubicBezTo>
                <a:cubicBezTo>
                  <a:pt x="17978" y="13248"/>
                  <a:pt x="15247" y="14083"/>
                  <a:pt x="13675" y="15654"/>
                </a:cubicBezTo>
                <a:cubicBezTo>
                  <a:pt x="11377" y="17952"/>
                  <a:pt x="11613" y="24475"/>
                  <a:pt x="11900" y="27762"/>
                </a:cubicBezTo>
                <a:cubicBezTo>
                  <a:pt x="11978" y="28661"/>
                  <a:pt x="11253" y="29389"/>
                  <a:pt x="10353" y="29389"/>
                </a:cubicBezTo>
                <a:cubicBezTo>
                  <a:pt x="10348" y="29389"/>
                  <a:pt x="10342" y="29389"/>
                  <a:pt x="10337" y="29389"/>
                </a:cubicBezTo>
                <a:cubicBezTo>
                  <a:pt x="10321" y="29389"/>
                  <a:pt x="10305" y="29389"/>
                  <a:pt x="10290" y="29389"/>
                </a:cubicBezTo>
                <a:cubicBezTo>
                  <a:pt x="7014" y="29389"/>
                  <a:pt x="5867" y="32831"/>
                  <a:pt x="5867" y="32831"/>
                </a:cubicBezTo>
                <a:cubicBezTo>
                  <a:pt x="0" y="46025"/>
                  <a:pt x="25796" y="59222"/>
                  <a:pt x="28975" y="60786"/>
                </a:cubicBezTo>
                <a:cubicBezTo>
                  <a:pt x="29180" y="60888"/>
                  <a:pt x="29407" y="60940"/>
                  <a:pt x="29640" y="60940"/>
                </a:cubicBezTo>
                <a:cubicBezTo>
                  <a:pt x="29870" y="60940"/>
                  <a:pt x="30099" y="60888"/>
                  <a:pt x="30305" y="60786"/>
                </a:cubicBezTo>
                <a:cubicBezTo>
                  <a:pt x="33480" y="59222"/>
                  <a:pt x="59276" y="46025"/>
                  <a:pt x="53412" y="32831"/>
                </a:cubicBezTo>
                <a:cubicBezTo>
                  <a:pt x="53412" y="32831"/>
                  <a:pt x="52264" y="29389"/>
                  <a:pt x="48986" y="29389"/>
                </a:cubicBezTo>
                <a:cubicBezTo>
                  <a:pt x="48972" y="29389"/>
                  <a:pt x="48957" y="29389"/>
                  <a:pt x="48943" y="29389"/>
                </a:cubicBezTo>
                <a:cubicBezTo>
                  <a:pt x="48937" y="29389"/>
                  <a:pt x="48932" y="29389"/>
                  <a:pt x="48926" y="29389"/>
                </a:cubicBezTo>
                <a:cubicBezTo>
                  <a:pt x="48027" y="29389"/>
                  <a:pt x="47301" y="28661"/>
                  <a:pt x="47379" y="27762"/>
                </a:cubicBezTo>
                <a:cubicBezTo>
                  <a:pt x="47664" y="24475"/>
                  <a:pt x="47903" y="17952"/>
                  <a:pt x="45604" y="15654"/>
                </a:cubicBezTo>
                <a:cubicBezTo>
                  <a:pt x="44033" y="14083"/>
                  <a:pt x="41301" y="13248"/>
                  <a:pt x="39519" y="13248"/>
                </a:cubicBezTo>
                <a:cubicBezTo>
                  <a:pt x="39422" y="13248"/>
                  <a:pt x="39327" y="13250"/>
                  <a:pt x="39235" y="13256"/>
                </a:cubicBezTo>
                <a:cubicBezTo>
                  <a:pt x="39207" y="13257"/>
                  <a:pt x="39179" y="13258"/>
                  <a:pt x="39152" y="13258"/>
                </a:cubicBezTo>
                <a:cubicBezTo>
                  <a:pt x="38387" y="13258"/>
                  <a:pt x="37745" y="12662"/>
                  <a:pt x="37672" y="11889"/>
                </a:cubicBezTo>
                <a:cubicBezTo>
                  <a:pt x="37327" y="8223"/>
                  <a:pt x="36036" y="1174"/>
                  <a:pt x="31179" y="173"/>
                </a:cubicBezTo>
                <a:cubicBezTo>
                  <a:pt x="30673" y="58"/>
                  <a:pt x="30156" y="1"/>
                  <a:pt x="296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2"/>
          <p:cNvSpPr/>
          <p:nvPr/>
        </p:nvSpPr>
        <p:spPr>
          <a:xfrm>
            <a:off x="6240050" y="3921130"/>
            <a:ext cx="410248" cy="1367653"/>
          </a:xfrm>
          <a:custGeom>
            <a:avLst/>
            <a:gdLst/>
            <a:ahLst/>
            <a:cxnLst/>
            <a:rect l="l" t="t" r="r" b="b"/>
            <a:pathLst>
              <a:path w="17332" h="57780" extrusionOk="0">
                <a:moveTo>
                  <a:pt x="8670" y="1"/>
                </a:moveTo>
                <a:cubicBezTo>
                  <a:pt x="8241" y="1"/>
                  <a:pt x="7896" y="351"/>
                  <a:pt x="7908" y="781"/>
                </a:cubicBezTo>
                <a:lnTo>
                  <a:pt x="7908" y="23658"/>
                </a:lnTo>
                <a:lnTo>
                  <a:pt x="1449" y="15907"/>
                </a:lnTo>
                <a:cubicBezTo>
                  <a:pt x="1297" y="15722"/>
                  <a:pt x="1077" y="15626"/>
                  <a:pt x="855" y="15626"/>
                </a:cubicBezTo>
                <a:cubicBezTo>
                  <a:pt x="682" y="15626"/>
                  <a:pt x="509" y="15684"/>
                  <a:pt x="366" y="15802"/>
                </a:cubicBezTo>
                <a:cubicBezTo>
                  <a:pt x="39" y="16074"/>
                  <a:pt x="0" y="16561"/>
                  <a:pt x="275" y="16884"/>
                </a:cubicBezTo>
                <a:lnTo>
                  <a:pt x="7908" y="26041"/>
                </a:lnTo>
                <a:lnTo>
                  <a:pt x="7908" y="56999"/>
                </a:lnTo>
                <a:cubicBezTo>
                  <a:pt x="7896" y="57426"/>
                  <a:pt x="8241" y="57779"/>
                  <a:pt x="8670" y="57779"/>
                </a:cubicBezTo>
                <a:cubicBezTo>
                  <a:pt x="9097" y="57779"/>
                  <a:pt x="9441" y="57426"/>
                  <a:pt x="9432" y="56999"/>
                </a:cubicBezTo>
                <a:lnTo>
                  <a:pt x="9432" y="19440"/>
                </a:lnTo>
                <a:lnTo>
                  <a:pt x="17053" y="10651"/>
                </a:lnTo>
                <a:cubicBezTo>
                  <a:pt x="17331" y="10334"/>
                  <a:pt x="17295" y="9853"/>
                  <a:pt x="16978" y="9575"/>
                </a:cubicBezTo>
                <a:cubicBezTo>
                  <a:pt x="16833" y="9450"/>
                  <a:pt x="16655" y="9389"/>
                  <a:pt x="16477" y="9389"/>
                </a:cubicBezTo>
                <a:cubicBezTo>
                  <a:pt x="16264" y="9389"/>
                  <a:pt x="16051" y="9477"/>
                  <a:pt x="15901" y="9651"/>
                </a:cubicBezTo>
                <a:lnTo>
                  <a:pt x="9432" y="17111"/>
                </a:lnTo>
                <a:lnTo>
                  <a:pt x="9432" y="781"/>
                </a:lnTo>
                <a:cubicBezTo>
                  <a:pt x="9441" y="351"/>
                  <a:pt x="9097" y="1"/>
                  <a:pt x="8670"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2"/>
          <p:cNvSpPr/>
          <p:nvPr/>
        </p:nvSpPr>
        <p:spPr>
          <a:xfrm>
            <a:off x="5209084" y="4820708"/>
            <a:ext cx="524368" cy="387385"/>
          </a:xfrm>
          <a:custGeom>
            <a:avLst/>
            <a:gdLst/>
            <a:ahLst/>
            <a:cxnLst/>
            <a:rect l="l" t="t" r="r" b="b"/>
            <a:pathLst>
              <a:path w="19515" h="14417" extrusionOk="0">
                <a:moveTo>
                  <a:pt x="8420" y="1"/>
                </a:moveTo>
                <a:cubicBezTo>
                  <a:pt x="8024" y="1"/>
                  <a:pt x="7625" y="45"/>
                  <a:pt x="7231" y="137"/>
                </a:cubicBezTo>
                <a:cubicBezTo>
                  <a:pt x="5456" y="551"/>
                  <a:pt x="4022" y="1854"/>
                  <a:pt x="3442" y="3581"/>
                </a:cubicBezTo>
                <a:cubicBezTo>
                  <a:pt x="3321" y="3950"/>
                  <a:pt x="2985" y="4201"/>
                  <a:pt x="2598" y="4219"/>
                </a:cubicBezTo>
                <a:cubicBezTo>
                  <a:pt x="2453" y="4225"/>
                  <a:pt x="2308" y="4244"/>
                  <a:pt x="2162" y="4277"/>
                </a:cubicBezTo>
                <a:cubicBezTo>
                  <a:pt x="1037" y="4516"/>
                  <a:pt x="176" y="5480"/>
                  <a:pt x="70" y="6627"/>
                </a:cubicBezTo>
                <a:cubicBezTo>
                  <a:pt x="0" y="7331"/>
                  <a:pt x="215" y="8033"/>
                  <a:pt x="666" y="8577"/>
                </a:cubicBezTo>
                <a:cubicBezTo>
                  <a:pt x="929" y="8892"/>
                  <a:pt x="1022" y="9318"/>
                  <a:pt x="907" y="9711"/>
                </a:cubicBezTo>
                <a:cubicBezTo>
                  <a:pt x="690" y="10452"/>
                  <a:pt x="620" y="11229"/>
                  <a:pt x="705" y="11997"/>
                </a:cubicBezTo>
                <a:cubicBezTo>
                  <a:pt x="759" y="12511"/>
                  <a:pt x="886" y="13017"/>
                  <a:pt x="1077" y="13497"/>
                </a:cubicBezTo>
                <a:lnTo>
                  <a:pt x="18236" y="14417"/>
                </a:lnTo>
                <a:cubicBezTo>
                  <a:pt x="19445" y="12705"/>
                  <a:pt x="19515" y="10434"/>
                  <a:pt x="18408" y="8653"/>
                </a:cubicBezTo>
                <a:cubicBezTo>
                  <a:pt x="18127" y="8193"/>
                  <a:pt x="18036" y="7640"/>
                  <a:pt x="18163" y="7113"/>
                </a:cubicBezTo>
                <a:cubicBezTo>
                  <a:pt x="18284" y="6599"/>
                  <a:pt x="18308" y="6067"/>
                  <a:pt x="18236" y="5544"/>
                </a:cubicBezTo>
                <a:cubicBezTo>
                  <a:pt x="17964" y="3551"/>
                  <a:pt x="16291" y="1997"/>
                  <a:pt x="14286" y="1864"/>
                </a:cubicBezTo>
                <a:cubicBezTo>
                  <a:pt x="14187" y="1857"/>
                  <a:pt x="14087" y="1853"/>
                  <a:pt x="13988" y="1853"/>
                </a:cubicBezTo>
                <a:cubicBezTo>
                  <a:pt x="13740" y="1853"/>
                  <a:pt x="13493" y="1875"/>
                  <a:pt x="13249" y="1918"/>
                </a:cubicBezTo>
                <a:cubicBezTo>
                  <a:pt x="13181" y="1930"/>
                  <a:pt x="13112" y="1936"/>
                  <a:pt x="13045" y="1936"/>
                </a:cubicBezTo>
                <a:cubicBezTo>
                  <a:pt x="12713" y="1936"/>
                  <a:pt x="12392" y="1793"/>
                  <a:pt x="12151" y="1552"/>
                </a:cubicBezTo>
                <a:cubicBezTo>
                  <a:pt x="11154" y="548"/>
                  <a:pt x="9805" y="1"/>
                  <a:pt x="8420" y="1"/>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2"/>
          <p:cNvSpPr/>
          <p:nvPr/>
        </p:nvSpPr>
        <p:spPr>
          <a:xfrm>
            <a:off x="1058330" y="2330676"/>
            <a:ext cx="1339065" cy="2243750"/>
          </a:xfrm>
          <a:custGeom>
            <a:avLst/>
            <a:gdLst/>
            <a:ahLst/>
            <a:cxnLst/>
            <a:rect l="l" t="t" r="r" b="b"/>
            <a:pathLst>
              <a:path w="62727" h="105106" extrusionOk="0">
                <a:moveTo>
                  <a:pt x="31083" y="0"/>
                </a:moveTo>
                <a:cubicBezTo>
                  <a:pt x="30660" y="0"/>
                  <a:pt x="30078" y="77"/>
                  <a:pt x="29410" y="366"/>
                </a:cubicBezTo>
                <a:cubicBezTo>
                  <a:pt x="23250" y="2407"/>
                  <a:pt x="21611" y="16772"/>
                  <a:pt x="21172" y="24241"/>
                </a:cubicBezTo>
                <a:cubicBezTo>
                  <a:pt x="21082" y="25817"/>
                  <a:pt x="20271" y="27035"/>
                  <a:pt x="19296" y="27035"/>
                </a:cubicBezTo>
                <a:cubicBezTo>
                  <a:pt x="19260" y="27035"/>
                  <a:pt x="19224" y="27033"/>
                  <a:pt x="19188" y="27030"/>
                </a:cubicBezTo>
                <a:cubicBezTo>
                  <a:pt x="19071" y="27019"/>
                  <a:pt x="18950" y="27014"/>
                  <a:pt x="18825" y="27014"/>
                </a:cubicBezTo>
                <a:cubicBezTo>
                  <a:pt x="16566" y="27014"/>
                  <a:pt x="13102" y="28718"/>
                  <a:pt x="11108" y="31917"/>
                </a:cubicBezTo>
                <a:cubicBezTo>
                  <a:pt x="8196" y="36601"/>
                  <a:pt x="8495" y="49895"/>
                  <a:pt x="8858" y="56599"/>
                </a:cubicBezTo>
                <a:cubicBezTo>
                  <a:pt x="8957" y="58430"/>
                  <a:pt x="8037" y="59917"/>
                  <a:pt x="6895" y="59917"/>
                </a:cubicBezTo>
                <a:cubicBezTo>
                  <a:pt x="6888" y="59917"/>
                  <a:pt x="6881" y="59917"/>
                  <a:pt x="6874" y="59917"/>
                </a:cubicBezTo>
                <a:cubicBezTo>
                  <a:pt x="6854" y="59917"/>
                  <a:pt x="6835" y="59916"/>
                  <a:pt x="6815" y="59916"/>
                </a:cubicBezTo>
                <a:cubicBezTo>
                  <a:pt x="2657" y="59916"/>
                  <a:pt x="1204" y="66933"/>
                  <a:pt x="1204" y="66933"/>
                </a:cubicBezTo>
                <a:cubicBezTo>
                  <a:pt x="170" y="70668"/>
                  <a:pt x="0" y="74469"/>
                  <a:pt x="472" y="78249"/>
                </a:cubicBezTo>
                <a:cubicBezTo>
                  <a:pt x="2716" y="96150"/>
                  <a:pt x="17018" y="105106"/>
                  <a:pt x="31329" y="105106"/>
                </a:cubicBezTo>
                <a:cubicBezTo>
                  <a:pt x="45614" y="105106"/>
                  <a:pt x="59909" y="96183"/>
                  <a:pt x="62231" y="78325"/>
                </a:cubicBezTo>
                <a:cubicBezTo>
                  <a:pt x="62727" y="74520"/>
                  <a:pt x="62566" y="70692"/>
                  <a:pt x="61526" y="66933"/>
                </a:cubicBezTo>
                <a:cubicBezTo>
                  <a:pt x="61526" y="66933"/>
                  <a:pt x="60070" y="59916"/>
                  <a:pt x="55912" y="59916"/>
                </a:cubicBezTo>
                <a:cubicBezTo>
                  <a:pt x="55892" y="59916"/>
                  <a:pt x="55872" y="59917"/>
                  <a:pt x="55853" y="59917"/>
                </a:cubicBezTo>
                <a:cubicBezTo>
                  <a:pt x="55846" y="59917"/>
                  <a:pt x="55839" y="59917"/>
                  <a:pt x="55832" y="59917"/>
                </a:cubicBezTo>
                <a:cubicBezTo>
                  <a:pt x="54689" y="59917"/>
                  <a:pt x="53770" y="58430"/>
                  <a:pt x="53869" y="56599"/>
                </a:cubicBezTo>
                <a:cubicBezTo>
                  <a:pt x="54232" y="49895"/>
                  <a:pt x="54534" y="36601"/>
                  <a:pt x="51619" y="31917"/>
                </a:cubicBezTo>
                <a:cubicBezTo>
                  <a:pt x="49627" y="28718"/>
                  <a:pt x="46161" y="27014"/>
                  <a:pt x="43904" y="27014"/>
                </a:cubicBezTo>
                <a:cubicBezTo>
                  <a:pt x="43780" y="27014"/>
                  <a:pt x="43659" y="27019"/>
                  <a:pt x="43542" y="27030"/>
                </a:cubicBezTo>
                <a:cubicBezTo>
                  <a:pt x="43505" y="27033"/>
                  <a:pt x="43470" y="27035"/>
                  <a:pt x="43434" y="27035"/>
                </a:cubicBezTo>
                <a:cubicBezTo>
                  <a:pt x="42459" y="27035"/>
                  <a:pt x="41648" y="25817"/>
                  <a:pt x="41555" y="24241"/>
                </a:cubicBezTo>
                <a:cubicBezTo>
                  <a:pt x="41119" y="16772"/>
                  <a:pt x="39480" y="2407"/>
                  <a:pt x="33317" y="366"/>
                </a:cubicBezTo>
                <a:cubicBezTo>
                  <a:pt x="32649" y="77"/>
                  <a:pt x="32066" y="0"/>
                  <a:pt x="31644" y="0"/>
                </a:cubicBezTo>
                <a:cubicBezTo>
                  <a:pt x="31540" y="0"/>
                  <a:pt x="31447" y="5"/>
                  <a:pt x="31363" y="12"/>
                </a:cubicBezTo>
                <a:cubicBezTo>
                  <a:pt x="31280" y="5"/>
                  <a:pt x="31186" y="0"/>
                  <a:pt x="310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2"/>
          <p:cNvSpPr/>
          <p:nvPr/>
        </p:nvSpPr>
        <p:spPr>
          <a:xfrm>
            <a:off x="1484864" y="3039133"/>
            <a:ext cx="475943" cy="2300727"/>
          </a:xfrm>
          <a:custGeom>
            <a:avLst/>
            <a:gdLst/>
            <a:ahLst/>
            <a:cxnLst/>
            <a:rect l="l" t="t" r="r" b="b"/>
            <a:pathLst>
              <a:path w="22295" h="107775" extrusionOk="0">
                <a:moveTo>
                  <a:pt x="11420" y="1"/>
                </a:moveTo>
                <a:cubicBezTo>
                  <a:pt x="10633" y="1"/>
                  <a:pt x="9998" y="639"/>
                  <a:pt x="9998" y="1425"/>
                </a:cubicBezTo>
                <a:lnTo>
                  <a:pt x="9998" y="44649"/>
                </a:lnTo>
                <a:lnTo>
                  <a:pt x="1966" y="35011"/>
                </a:lnTo>
                <a:cubicBezTo>
                  <a:pt x="1760" y="34764"/>
                  <a:pt x="1464" y="34636"/>
                  <a:pt x="1167" y="34636"/>
                </a:cubicBezTo>
                <a:cubicBezTo>
                  <a:pt x="933" y="34636"/>
                  <a:pt x="697" y="34715"/>
                  <a:pt x="503" y="34878"/>
                </a:cubicBezTo>
                <a:cubicBezTo>
                  <a:pt x="61" y="35244"/>
                  <a:pt x="1" y="35900"/>
                  <a:pt x="370" y="36342"/>
                </a:cubicBezTo>
                <a:lnTo>
                  <a:pt x="9998" y="47894"/>
                </a:lnTo>
                <a:lnTo>
                  <a:pt x="9998" y="106350"/>
                </a:lnTo>
                <a:cubicBezTo>
                  <a:pt x="9998" y="107136"/>
                  <a:pt x="10633" y="107774"/>
                  <a:pt x="11420" y="107774"/>
                </a:cubicBezTo>
                <a:cubicBezTo>
                  <a:pt x="12206" y="107774"/>
                  <a:pt x="12844" y="107136"/>
                  <a:pt x="12844" y="106350"/>
                </a:cubicBezTo>
                <a:lnTo>
                  <a:pt x="12844" y="34905"/>
                </a:lnTo>
                <a:lnTo>
                  <a:pt x="21944" y="24414"/>
                </a:lnTo>
                <a:cubicBezTo>
                  <a:pt x="22294" y="23997"/>
                  <a:pt x="22246" y="23377"/>
                  <a:pt x="21835" y="23020"/>
                </a:cubicBezTo>
                <a:cubicBezTo>
                  <a:pt x="21646" y="22857"/>
                  <a:pt x="21414" y="22776"/>
                  <a:pt x="21183" y="22776"/>
                </a:cubicBezTo>
                <a:cubicBezTo>
                  <a:pt x="20909" y="22776"/>
                  <a:pt x="20637" y="22889"/>
                  <a:pt x="20441" y="23108"/>
                </a:cubicBezTo>
                <a:lnTo>
                  <a:pt x="20441" y="23111"/>
                </a:lnTo>
                <a:lnTo>
                  <a:pt x="12844" y="31866"/>
                </a:lnTo>
                <a:lnTo>
                  <a:pt x="12844" y="19413"/>
                </a:lnTo>
                <a:lnTo>
                  <a:pt x="21944" y="8922"/>
                </a:lnTo>
                <a:cubicBezTo>
                  <a:pt x="22294" y="8505"/>
                  <a:pt x="22246" y="7885"/>
                  <a:pt x="21835" y="7528"/>
                </a:cubicBezTo>
                <a:cubicBezTo>
                  <a:pt x="21646" y="7364"/>
                  <a:pt x="21414" y="7284"/>
                  <a:pt x="21183" y="7284"/>
                </a:cubicBezTo>
                <a:cubicBezTo>
                  <a:pt x="20909" y="7284"/>
                  <a:pt x="20637" y="7396"/>
                  <a:pt x="20441" y="7615"/>
                </a:cubicBezTo>
                <a:lnTo>
                  <a:pt x="12844" y="16373"/>
                </a:lnTo>
                <a:lnTo>
                  <a:pt x="12844" y="1425"/>
                </a:lnTo>
                <a:cubicBezTo>
                  <a:pt x="12844" y="639"/>
                  <a:pt x="12206" y="1"/>
                  <a:pt x="11420"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2"/>
          <p:cNvSpPr/>
          <p:nvPr/>
        </p:nvSpPr>
        <p:spPr>
          <a:xfrm>
            <a:off x="-7" y="2864687"/>
            <a:ext cx="1851853" cy="1904112"/>
          </a:xfrm>
          <a:custGeom>
            <a:avLst/>
            <a:gdLst/>
            <a:ahLst/>
            <a:cxnLst/>
            <a:rect l="l" t="t" r="r" b="b"/>
            <a:pathLst>
              <a:path w="86748" h="89196" extrusionOk="0">
                <a:moveTo>
                  <a:pt x="43054" y="1"/>
                </a:moveTo>
                <a:cubicBezTo>
                  <a:pt x="42402" y="1"/>
                  <a:pt x="41751" y="88"/>
                  <a:pt x="41123" y="262"/>
                </a:cubicBezTo>
                <a:cubicBezTo>
                  <a:pt x="34016" y="1728"/>
                  <a:pt x="32123" y="12041"/>
                  <a:pt x="31621" y="17405"/>
                </a:cubicBezTo>
                <a:cubicBezTo>
                  <a:pt x="31513" y="18538"/>
                  <a:pt x="30574" y="19411"/>
                  <a:pt x="29452" y="19411"/>
                </a:cubicBezTo>
                <a:cubicBezTo>
                  <a:pt x="29411" y="19411"/>
                  <a:pt x="29370" y="19410"/>
                  <a:pt x="29329" y="19407"/>
                </a:cubicBezTo>
                <a:cubicBezTo>
                  <a:pt x="29192" y="19400"/>
                  <a:pt x="29051" y="19396"/>
                  <a:pt x="28905" y="19396"/>
                </a:cubicBezTo>
                <a:cubicBezTo>
                  <a:pt x="26301" y="19396"/>
                  <a:pt x="22308" y="20621"/>
                  <a:pt x="20011" y="22918"/>
                </a:cubicBezTo>
                <a:cubicBezTo>
                  <a:pt x="16648" y="26278"/>
                  <a:pt x="16996" y="35825"/>
                  <a:pt x="17414" y="40637"/>
                </a:cubicBezTo>
                <a:cubicBezTo>
                  <a:pt x="17531" y="41954"/>
                  <a:pt x="16467" y="43020"/>
                  <a:pt x="15150" y="43020"/>
                </a:cubicBezTo>
                <a:cubicBezTo>
                  <a:pt x="15142" y="43020"/>
                  <a:pt x="15135" y="43020"/>
                  <a:pt x="15127" y="43020"/>
                </a:cubicBezTo>
                <a:cubicBezTo>
                  <a:pt x="15104" y="43020"/>
                  <a:pt x="15081" y="43019"/>
                  <a:pt x="15059" y="43019"/>
                </a:cubicBezTo>
                <a:cubicBezTo>
                  <a:pt x="10264" y="43019"/>
                  <a:pt x="8583" y="48058"/>
                  <a:pt x="8583" y="48058"/>
                </a:cubicBezTo>
                <a:cubicBezTo>
                  <a:pt x="1" y="67367"/>
                  <a:pt x="37751" y="86679"/>
                  <a:pt x="42399" y="88968"/>
                </a:cubicBezTo>
                <a:cubicBezTo>
                  <a:pt x="42704" y="89116"/>
                  <a:pt x="43037" y="89195"/>
                  <a:pt x="43376" y="89195"/>
                </a:cubicBezTo>
                <a:cubicBezTo>
                  <a:pt x="43714" y="89195"/>
                  <a:pt x="44047" y="89116"/>
                  <a:pt x="44349" y="88968"/>
                </a:cubicBezTo>
                <a:cubicBezTo>
                  <a:pt x="48998" y="86679"/>
                  <a:pt x="86748" y="67367"/>
                  <a:pt x="78165" y="48058"/>
                </a:cubicBezTo>
                <a:cubicBezTo>
                  <a:pt x="78165" y="48058"/>
                  <a:pt x="76488" y="43019"/>
                  <a:pt x="71693" y="43019"/>
                </a:cubicBezTo>
                <a:cubicBezTo>
                  <a:pt x="71670" y="43019"/>
                  <a:pt x="71647" y="43020"/>
                  <a:pt x="71624" y="43020"/>
                </a:cubicBezTo>
                <a:cubicBezTo>
                  <a:pt x="71617" y="43020"/>
                  <a:pt x="71609" y="43020"/>
                  <a:pt x="71602" y="43020"/>
                </a:cubicBezTo>
                <a:cubicBezTo>
                  <a:pt x="70282" y="43020"/>
                  <a:pt x="69224" y="41954"/>
                  <a:pt x="69335" y="40637"/>
                </a:cubicBezTo>
                <a:cubicBezTo>
                  <a:pt x="69755" y="35825"/>
                  <a:pt x="70103" y="26278"/>
                  <a:pt x="66740" y="22918"/>
                </a:cubicBezTo>
                <a:cubicBezTo>
                  <a:pt x="64443" y="20621"/>
                  <a:pt x="60448" y="19396"/>
                  <a:pt x="57843" y="19396"/>
                </a:cubicBezTo>
                <a:cubicBezTo>
                  <a:pt x="57697" y="19396"/>
                  <a:pt x="57556" y="19400"/>
                  <a:pt x="57420" y="19407"/>
                </a:cubicBezTo>
                <a:cubicBezTo>
                  <a:pt x="57379" y="19410"/>
                  <a:pt x="57338" y="19411"/>
                  <a:pt x="57297" y="19411"/>
                </a:cubicBezTo>
                <a:cubicBezTo>
                  <a:pt x="56174" y="19411"/>
                  <a:pt x="55236" y="18535"/>
                  <a:pt x="55130" y="17405"/>
                </a:cubicBezTo>
                <a:cubicBezTo>
                  <a:pt x="54625" y="12041"/>
                  <a:pt x="52735" y="1728"/>
                  <a:pt x="45629" y="262"/>
                </a:cubicBezTo>
                <a:cubicBezTo>
                  <a:pt x="44997" y="88"/>
                  <a:pt x="44348" y="1"/>
                  <a:pt x="43697" y="1"/>
                </a:cubicBezTo>
                <a:cubicBezTo>
                  <a:pt x="43590" y="1"/>
                  <a:pt x="43483" y="3"/>
                  <a:pt x="43376" y="8"/>
                </a:cubicBezTo>
                <a:cubicBezTo>
                  <a:pt x="43269" y="3"/>
                  <a:pt x="43162" y="1"/>
                  <a:pt x="430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2"/>
          <p:cNvSpPr/>
          <p:nvPr/>
        </p:nvSpPr>
        <p:spPr>
          <a:xfrm>
            <a:off x="668763" y="3518238"/>
            <a:ext cx="541266" cy="1804013"/>
          </a:xfrm>
          <a:custGeom>
            <a:avLst/>
            <a:gdLst/>
            <a:ahLst/>
            <a:cxnLst/>
            <a:rect l="l" t="t" r="r" b="b"/>
            <a:pathLst>
              <a:path w="25355" h="84507" extrusionOk="0">
                <a:moveTo>
                  <a:pt x="12681" y="1"/>
                </a:moveTo>
                <a:cubicBezTo>
                  <a:pt x="12064" y="1"/>
                  <a:pt x="11565" y="500"/>
                  <a:pt x="11565" y="1117"/>
                </a:cubicBezTo>
                <a:lnTo>
                  <a:pt x="11565" y="34600"/>
                </a:lnTo>
                <a:lnTo>
                  <a:pt x="2111" y="23256"/>
                </a:lnTo>
                <a:cubicBezTo>
                  <a:pt x="1890" y="22990"/>
                  <a:pt x="1571" y="22854"/>
                  <a:pt x="1251" y="22854"/>
                </a:cubicBezTo>
                <a:cubicBezTo>
                  <a:pt x="999" y="22854"/>
                  <a:pt x="746" y="22938"/>
                  <a:pt x="539" y="23111"/>
                </a:cubicBezTo>
                <a:cubicBezTo>
                  <a:pt x="64" y="23507"/>
                  <a:pt x="1" y="24212"/>
                  <a:pt x="397" y="24687"/>
                </a:cubicBezTo>
                <a:lnTo>
                  <a:pt x="11565" y="38087"/>
                </a:lnTo>
                <a:lnTo>
                  <a:pt x="11565" y="83391"/>
                </a:lnTo>
                <a:cubicBezTo>
                  <a:pt x="11565" y="84008"/>
                  <a:pt x="12064" y="84507"/>
                  <a:pt x="12681" y="84507"/>
                </a:cubicBezTo>
                <a:cubicBezTo>
                  <a:pt x="13295" y="84507"/>
                  <a:pt x="13797" y="84008"/>
                  <a:pt x="13797" y="83391"/>
                </a:cubicBezTo>
                <a:lnTo>
                  <a:pt x="13797" y="28419"/>
                </a:lnTo>
                <a:lnTo>
                  <a:pt x="24950" y="15560"/>
                </a:lnTo>
                <a:cubicBezTo>
                  <a:pt x="25355" y="15094"/>
                  <a:pt x="25303" y="14390"/>
                  <a:pt x="24838" y="13984"/>
                </a:cubicBezTo>
                <a:cubicBezTo>
                  <a:pt x="24627" y="13801"/>
                  <a:pt x="24367" y="13711"/>
                  <a:pt x="24109" y="13711"/>
                </a:cubicBezTo>
                <a:cubicBezTo>
                  <a:pt x="23796" y="13711"/>
                  <a:pt x="23485" y="13843"/>
                  <a:pt x="23265" y="14099"/>
                </a:cubicBezTo>
                <a:lnTo>
                  <a:pt x="13797" y="25013"/>
                </a:lnTo>
                <a:lnTo>
                  <a:pt x="13797" y="1117"/>
                </a:lnTo>
                <a:cubicBezTo>
                  <a:pt x="13797" y="500"/>
                  <a:pt x="13298" y="1"/>
                  <a:pt x="12681"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0" name="Picture 2" descr="أحمد مخيمر on Twitter: &amp;quot;#استفدت_من_خطبة_الجمعة #سكينة_البيوت قال تعالى: ((وَاللَّهُ  جَعَلَ لَكُم مِّن بُيُوتِكُمْ سَكَنًا)) #سورة_النحل #البيوت : ليست الأبنية  والجدران إنما هي الزوج والزوجة والأبناء .. الآباء والأمهات.. الأخوة  والاخوات #السكن :">
            <a:extLst>
              <a:ext uri="{FF2B5EF4-FFF2-40B4-BE49-F238E27FC236}">
                <a16:creationId xmlns:a16="http://schemas.microsoft.com/office/drawing/2014/main" id="{4919C24B-9F38-4FDD-BEB5-12743C2155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3706"/>
          <a:stretch/>
        </p:blipFill>
        <p:spPr bwMode="auto">
          <a:xfrm>
            <a:off x="2198434" y="1021977"/>
            <a:ext cx="5232026" cy="1636699"/>
          </a:xfrm>
          <a:prstGeom prst="rect">
            <a:avLst/>
          </a:prstGeom>
          <a:solidFill>
            <a:srgbClr val="FFFFFF">
              <a:shade val="85000"/>
            </a:srgbClr>
          </a:solidFill>
          <a:ln w="88900" cap="sq">
            <a:solidFill>
              <a:schemeClr val="accent5">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6"/>
        <p:cNvGrpSpPr/>
        <p:nvPr/>
      </p:nvGrpSpPr>
      <p:grpSpPr>
        <a:xfrm>
          <a:off x="0" y="0"/>
          <a:ext cx="0" cy="0"/>
          <a:chOff x="0" y="0"/>
          <a:chExt cx="0" cy="0"/>
        </a:xfrm>
      </p:grpSpPr>
      <p:grpSp>
        <p:nvGrpSpPr>
          <p:cNvPr id="1819" name="Google Shape;1819;p35"/>
          <p:cNvGrpSpPr/>
          <p:nvPr/>
        </p:nvGrpSpPr>
        <p:grpSpPr>
          <a:xfrm>
            <a:off x="4877139" y="1971648"/>
            <a:ext cx="4147989" cy="2996963"/>
            <a:chOff x="634050" y="845475"/>
            <a:chExt cx="6351575" cy="4613225"/>
          </a:xfrm>
        </p:grpSpPr>
        <p:sp>
          <p:nvSpPr>
            <p:cNvPr id="1820" name="Google Shape;1820;p35"/>
            <p:cNvSpPr/>
            <p:nvPr/>
          </p:nvSpPr>
          <p:spPr>
            <a:xfrm>
              <a:off x="734250" y="4976375"/>
              <a:ext cx="5868000" cy="482325"/>
            </a:xfrm>
            <a:custGeom>
              <a:avLst/>
              <a:gdLst/>
              <a:ahLst/>
              <a:cxnLst/>
              <a:rect l="l" t="t" r="r" b="b"/>
              <a:pathLst>
                <a:path w="234720" h="19293" extrusionOk="0">
                  <a:moveTo>
                    <a:pt x="117360" y="1"/>
                  </a:moveTo>
                  <a:cubicBezTo>
                    <a:pt x="86234" y="1"/>
                    <a:pt x="56383" y="1018"/>
                    <a:pt x="34374" y="2828"/>
                  </a:cubicBezTo>
                  <a:cubicBezTo>
                    <a:pt x="12365" y="4635"/>
                    <a:pt x="1" y="7088"/>
                    <a:pt x="1" y="9648"/>
                  </a:cubicBezTo>
                  <a:cubicBezTo>
                    <a:pt x="1" y="12205"/>
                    <a:pt x="12365" y="14658"/>
                    <a:pt x="34374" y="16467"/>
                  </a:cubicBezTo>
                  <a:cubicBezTo>
                    <a:pt x="56383" y="18277"/>
                    <a:pt x="86234" y="19292"/>
                    <a:pt x="117360" y="19292"/>
                  </a:cubicBezTo>
                  <a:cubicBezTo>
                    <a:pt x="148486" y="19292"/>
                    <a:pt x="178337" y="18277"/>
                    <a:pt x="200346" y="16467"/>
                  </a:cubicBezTo>
                  <a:cubicBezTo>
                    <a:pt x="222355" y="14658"/>
                    <a:pt x="234719" y="12205"/>
                    <a:pt x="234719" y="9648"/>
                  </a:cubicBezTo>
                  <a:cubicBezTo>
                    <a:pt x="234719" y="7088"/>
                    <a:pt x="222355" y="4635"/>
                    <a:pt x="200346" y="2828"/>
                  </a:cubicBezTo>
                  <a:cubicBezTo>
                    <a:pt x="178337" y="1018"/>
                    <a:pt x="148486" y="1"/>
                    <a:pt x="117360" y="1"/>
                  </a:cubicBezTo>
                  <a:close/>
                </a:path>
              </a:pathLst>
            </a:custGeom>
            <a:solidFill>
              <a:srgbClr val="434343">
                <a:alpha val="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5"/>
            <p:cNvSpPr/>
            <p:nvPr/>
          </p:nvSpPr>
          <p:spPr>
            <a:xfrm>
              <a:off x="2641600" y="3881175"/>
              <a:ext cx="392075" cy="1362800"/>
            </a:xfrm>
            <a:custGeom>
              <a:avLst/>
              <a:gdLst/>
              <a:ahLst/>
              <a:cxnLst/>
              <a:rect l="l" t="t" r="r" b="b"/>
              <a:pathLst>
                <a:path w="15683" h="54512" extrusionOk="0">
                  <a:moveTo>
                    <a:pt x="10455" y="1"/>
                  </a:moveTo>
                  <a:lnTo>
                    <a:pt x="1" y="54512"/>
                  </a:lnTo>
                  <a:lnTo>
                    <a:pt x="2241" y="54512"/>
                  </a:lnTo>
                  <a:lnTo>
                    <a:pt x="156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5"/>
            <p:cNvSpPr/>
            <p:nvPr/>
          </p:nvSpPr>
          <p:spPr>
            <a:xfrm>
              <a:off x="3369675" y="3881175"/>
              <a:ext cx="392075" cy="1362800"/>
            </a:xfrm>
            <a:custGeom>
              <a:avLst/>
              <a:gdLst/>
              <a:ahLst/>
              <a:cxnLst/>
              <a:rect l="l" t="t" r="r" b="b"/>
              <a:pathLst>
                <a:path w="15683" h="54512" extrusionOk="0">
                  <a:moveTo>
                    <a:pt x="1" y="1"/>
                  </a:moveTo>
                  <a:lnTo>
                    <a:pt x="13442" y="54512"/>
                  </a:lnTo>
                  <a:lnTo>
                    <a:pt x="15683" y="54512"/>
                  </a:lnTo>
                  <a:lnTo>
                    <a:pt x="522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5"/>
            <p:cNvSpPr/>
            <p:nvPr/>
          </p:nvSpPr>
          <p:spPr>
            <a:xfrm>
              <a:off x="2449650" y="2576575"/>
              <a:ext cx="1696550" cy="1306075"/>
            </a:xfrm>
            <a:custGeom>
              <a:avLst/>
              <a:gdLst/>
              <a:ahLst/>
              <a:cxnLst/>
              <a:rect l="l" t="t" r="r" b="b"/>
              <a:pathLst>
                <a:path w="67862" h="52243" extrusionOk="0">
                  <a:moveTo>
                    <a:pt x="64591" y="1"/>
                  </a:moveTo>
                  <a:cubicBezTo>
                    <a:pt x="62743" y="1"/>
                    <a:pt x="60281" y="1186"/>
                    <a:pt x="59203" y="5139"/>
                  </a:cubicBezTo>
                  <a:cubicBezTo>
                    <a:pt x="56965" y="13353"/>
                    <a:pt x="53976" y="43222"/>
                    <a:pt x="44270" y="43971"/>
                  </a:cubicBezTo>
                  <a:cubicBezTo>
                    <a:pt x="34561" y="44717"/>
                    <a:pt x="4692" y="46209"/>
                    <a:pt x="4692" y="46209"/>
                  </a:cubicBezTo>
                  <a:cubicBezTo>
                    <a:pt x="4692" y="46209"/>
                    <a:pt x="0" y="52243"/>
                    <a:pt x="19828" y="52243"/>
                  </a:cubicBezTo>
                  <a:cubicBezTo>
                    <a:pt x="20928" y="52243"/>
                    <a:pt x="22104" y="52224"/>
                    <a:pt x="23361" y="52185"/>
                  </a:cubicBezTo>
                  <a:cubicBezTo>
                    <a:pt x="47256" y="51436"/>
                    <a:pt x="53230" y="51436"/>
                    <a:pt x="55470" y="45463"/>
                  </a:cubicBezTo>
                  <a:cubicBezTo>
                    <a:pt x="57711" y="39490"/>
                    <a:pt x="62190" y="3647"/>
                    <a:pt x="65925" y="2153"/>
                  </a:cubicBezTo>
                  <a:cubicBezTo>
                    <a:pt x="67861" y="1378"/>
                    <a:pt x="66583" y="1"/>
                    <a:pt x="64591" y="1"/>
                  </a:cubicBezTo>
                  <a:close/>
                </a:path>
              </a:pathLst>
            </a:custGeom>
            <a:solidFill>
              <a:srgbClr val="EFD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5"/>
            <p:cNvSpPr/>
            <p:nvPr/>
          </p:nvSpPr>
          <p:spPr>
            <a:xfrm>
              <a:off x="1685075" y="2498000"/>
              <a:ext cx="254675" cy="352175"/>
            </a:xfrm>
            <a:custGeom>
              <a:avLst/>
              <a:gdLst/>
              <a:ahLst/>
              <a:cxnLst/>
              <a:rect l="l" t="t" r="r" b="b"/>
              <a:pathLst>
                <a:path w="10187" h="14087" extrusionOk="0">
                  <a:moveTo>
                    <a:pt x="3364" y="1"/>
                  </a:moveTo>
                  <a:cubicBezTo>
                    <a:pt x="2948" y="1"/>
                    <a:pt x="2443" y="269"/>
                    <a:pt x="1869" y="1008"/>
                  </a:cubicBezTo>
                  <a:cubicBezTo>
                    <a:pt x="1" y="3418"/>
                    <a:pt x="2292" y="1971"/>
                    <a:pt x="4160" y="5286"/>
                  </a:cubicBezTo>
                  <a:cubicBezTo>
                    <a:pt x="6027" y="8602"/>
                    <a:pt x="2953" y="7817"/>
                    <a:pt x="1507" y="10288"/>
                  </a:cubicBezTo>
                  <a:cubicBezTo>
                    <a:pt x="60" y="12759"/>
                    <a:pt x="2652" y="13964"/>
                    <a:pt x="2652" y="13964"/>
                  </a:cubicBezTo>
                  <a:lnTo>
                    <a:pt x="3617" y="14087"/>
                  </a:lnTo>
                  <a:cubicBezTo>
                    <a:pt x="3617" y="14087"/>
                    <a:pt x="6510" y="12818"/>
                    <a:pt x="5666" y="11976"/>
                  </a:cubicBezTo>
                  <a:cubicBezTo>
                    <a:pt x="4822" y="11132"/>
                    <a:pt x="5728" y="9806"/>
                    <a:pt x="7957" y="7999"/>
                  </a:cubicBezTo>
                  <a:cubicBezTo>
                    <a:pt x="10186" y="6190"/>
                    <a:pt x="1808" y="2936"/>
                    <a:pt x="2109" y="1791"/>
                  </a:cubicBezTo>
                  <a:cubicBezTo>
                    <a:pt x="2295" y="1091"/>
                    <a:pt x="2999" y="706"/>
                    <a:pt x="3545" y="706"/>
                  </a:cubicBezTo>
                  <a:cubicBezTo>
                    <a:pt x="3891" y="706"/>
                    <a:pt x="4174" y="861"/>
                    <a:pt x="4220" y="1189"/>
                  </a:cubicBezTo>
                  <a:cubicBezTo>
                    <a:pt x="4340" y="2033"/>
                    <a:pt x="3617" y="2092"/>
                    <a:pt x="3617" y="2092"/>
                  </a:cubicBezTo>
                  <a:cubicBezTo>
                    <a:pt x="3617" y="2092"/>
                    <a:pt x="3783" y="2167"/>
                    <a:pt x="3987" y="2167"/>
                  </a:cubicBezTo>
                  <a:cubicBezTo>
                    <a:pt x="4190" y="2167"/>
                    <a:pt x="4432" y="2092"/>
                    <a:pt x="4582" y="1791"/>
                  </a:cubicBezTo>
                  <a:cubicBezTo>
                    <a:pt x="4791" y="1373"/>
                    <a:pt x="4305" y="1"/>
                    <a:pt x="33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5"/>
            <p:cNvSpPr/>
            <p:nvPr/>
          </p:nvSpPr>
          <p:spPr>
            <a:xfrm>
              <a:off x="1699400" y="2649725"/>
              <a:ext cx="103550" cy="209425"/>
            </a:xfrm>
            <a:custGeom>
              <a:avLst/>
              <a:gdLst/>
              <a:ahLst/>
              <a:cxnLst/>
              <a:rect l="l" t="t" r="r" b="b"/>
              <a:pathLst>
                <a:path w="4142" h="8377" extrusionOk="0">
                  <a:moveTo>
                    <a:pt x="2774" y="1"/>
                  </a:moveTo>
                  <a:cubicBezTo>
                    <a:pt x="2392" y="1"/>
                    <a:pt x="2194" y="817"/>
                    <a:pt x="2280" y="1066"/>
                  </a:cubicBezTo>
                  <a:cubicBezTo>
                    <a:pt x="2341" y="1245"/>
                    <a:pt x="2438" y="1290"/>
                    <a:pt x="2521" y="1290"/>
                  </a:cubicBezTo>
                  <a:cubicBezTo>
                    <a:pt x="2603" y="1290"/>
                    <a:pt x="2670" y="1246"/>
                    <a:pt x="2670" y="1246"/>
                  </a:cubicBezTo>
                  <a:cubicBezTo>
                    <a:pt x="2670" y="1246"/>
                    <a:pt x="2378" y="1209"/>
                    <a:pt x="2426" y="707"/>
                  </a:cubicBezTo>
                  <a:cubicBezTo>
                    <a:pt x="2445" y="513"/>
                    <a:pt x="2560" y="421"/>
                    <a:pt x="2701" y="421"/>
                  </a:cubicBezTo>
                  <a:cubicBezTo>
                    <a:pt x="2923" y="421"/>
                    <a:pt x="3208" y="649"/>
                    <a:pt x="3284" y="1066"/>
                  </a:cubicBezTo>
                  <a:cubicBezTo>
                    <a:pt x="3407" y="1748"/>
                    <a:pt x="0" y="3683"/>
                    <a:pt x="909" y="4757"/>
                  </a:cubicBezTo>
                  <a:cubicBezTo>
                    <a:pt x="1817" y="5830"/>
                    <a:pt x="2182" y="6619"/>
                    <a:pt x="1839" y="7121"/>
                  </a:cubicBezTo>
                  <a:cubicBezTo>
                    <a:pt x="1497" y="7623"/>
                    <a:pt x="2672" y="8376"/>
                    <a:pt x="2672" y="8376"/>
                  </a:cubicBezTo>
                  <a:lnTo>
                    <a:pt x="3062" y="8305"/>
                  </a:lnTo>
                  <a:cubicBezTo>
                    <a:pt x="3062" y="8305"/>
                    <a:pt x="4117" y="7589"/>
                    <a:pt x="3528" y="6119"/>
                  </a:cubicBezTo>
                  <a:cubicBezTo>
                    <a:pt x="2939" y="4650"/>
                    <a:pt x="1691" y="5116"/>
                    <a:pt x="2451" y="3144"/>
                  </a:cubicBezTo>
                  <a:cubicBezTo>
                    <a:pt x="3211" y="1173"/>
                    <a:pt x="4142" y="2033"/>
                    <a:pt x="3382" y="600"/>
                  </a:cubicBezTo>
                  <a:cubicBezTo>
                    <a:pt x="3149" y="161"/>
                    <a:pt x="2943" y="1"/>
                    <a:pt x="27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5"/>
            <p:cNvSpPr/>
            <p:nvPr/>
          </p:nvSpPr>
          <p:spPr>
            <a:xfrm>
              <a:off x="1605100" y="2844050"/>
              <a:ext cx="290200" cy="269250"/>
            </a:xfrm>
            <a:custGeom>
              <a:avLst/>
              <a:gdLst/>
              <a:ahLst/>
              <a:cxnLst/>
              <a:rect l="l" t="t" r="r" b="b"/>
              <a:pathLst>
                <a:path w="11608" h="10770" extrusionOk="0">
                  <a:moveTo>
                    <a:pt x="1815" y="3156"/>
                  </a:moveTo>
                  <a:cubicBezTo>
                    <a:pt x="1822" y="3156"/>
                    <a:pt x="1830" y="3156"/>
                    <a:pt x="1838" y="3156"/>
                  </a:cubicBezTo>
                  <a:cubicBezTo>
                    <a:pt x="2127" y="3156"/>
                    <a:pt x="2431" y="3298"/>
                    <a:pt x="2707" y="3571"/>
                  </a:cubicBezTo>
                  <a:cubicBezTo>
                    <a:pt x="2741" y="3606"/>
                    <a:pt x="2775" y="3640"/>
                    <a:pt x="2807" y="3676"/>
                  </a:cubicBezTo>
                  <a:lnTo>
                    <a:pt x="3252" y="6916"/>
                  </a:lnTo>
                  <a:cubicBezTo>
                    <a:pt x="3074" y="7231"/>
                    <a:pt x="2830" y="7434"/>
                    <a:pt x="2547" y="7491"/>
                  </a:cubicBezTo>
                  <a:cubicBezTo>
                    <a:pt x="2491" y="7503"/>
                    <a:pt x="2434" y="7508"/>
                    <a:pt x="2377" y="7508"/>
                  </a:cubicBezTo>
                  <a:cubicBezTo>
                    <a:pt x="2087" y="7508"/>
                    <a:pt x="1783" y="7365"/>
                    <a:pt x="1505" y="7092"/>
                  </a:cubicBezTo>
                  <a:cubicBezTo>
                    <a:pt x="1139" y="6734"/>
                    <a:pt x="872" y="6207"/>
                    <a:pt x="749" y="5609"/>
                  </a:cubicBezTo>
                  <a:cubicBezTo>
                    <a:pt x="628" y="5009"/>
                    <a:pt x="667" y="4420"/>
                    <a:pt x="863" y="3948"/>
                  </a:cubicBezTo>
                  <a:cubicBezTo>
                    <a:pt x="1041" y="3517"/>
                    <a:pt x="1327" y="3243"/>
                    <a:pt x="1667" y="3172"/>
                  </a:cubicBezTo>
                  <a:cubicBezTo>
                    <a:pt x="1714" y="3162"/>
                    <a:pt x="1764" y="3156"/>
                    <a:pt x="1815" y="3156"/>
                  </a:cubicBezTo>
                  <a:close/>
                  <a:moveTo>
                    <a:pt x="3001" y="1"/>
                  </a:moveTo>
                  <a:cubicBezTo>
                    <a:pt x="2634" y="1"/>
                    <a:pt x="2351" y="322"/>
                    <a:pt x="2394" y="685"/>
                  </a:cubicBezTo>
                  <a:lnTo>
                    <a:pt x="2682" y="2780"/>
                  </a:lnTo>
                  <a:cubicBezTo>
                    <a:pt x="2409" y="2620"/>
                    <a:pt x="2123" y="2538"/>
                    <a:pt x="1837" y="2538"/>
                  </a:cubicBezTo>
                  <a:cubicBezTo>
                    <a:pt x="1738" y="2538"/>
                    <a:pt x="1639" y="2548"/>
                    <a:pt x="1541" y="2568"/>
                  </a:cubicBezTo>
                  <a:cubicBezTo>
                    <a:pt x="993" y="2679"/>
                    <a:pt x="551" y="3085"/>
                    <a:pt x="293" y="3713"/>
                  </a:cubicBezTo>
                  <a:cubicBezTo>
                    <a:pt x="51" y="4297"/>
                    <a:pt x="1" y="5013"/>
                    <a:pt x="147" y="5730"/>
                  </a:cubicBezTo>
                  <a:cubicBezTo>
                    <a:pt x="293" y="6446"/>
                    <a:pt x="622" y="7085"/>
                    <a:pt x="1073" y="7528"/>
                  </a:cubicBezTo>
                  <a:cubicBezTo>
                    <a:pt x="1468" y="7918"/>
                    <a:pt x="1920" y="8123"/>
                    <a:pt x="2372" y="8123"/>
                  </a:cubicBezTo>
                  <a:cubicBezTo>
                    <a:pt x="2472" y="8121"/>
                    <a:pt x="2570" y="8112"/>
                    <a:pt x="2668" y="8091"/>
                  </a:cubicBezTo>
                  <a:cubicBezTo>
                    <a:pt x="2926" y="8039"/>
                    <a:pt x="3168" y="7918"/>
                    <a:pt x="3364" y="7745"/>
                  </a:cubicBezTo>
                  <a:lnTo>
                    <a:pt x="3720" y="10330"/>
                  </a:lnTo>
                  <a:cubicBezTo>
                    <a:pt x="3756" y="10624"/>
                    <a:pt x="5377" y="10770"/>
                    <a:pt x="7026" y="10770"/>
                  </a:cubicBezTo>
                  <a:cubicBezTo>
                    <a:pt x="8739" y="10770"/>
                    <a:pt x="10482" y="10613"/>
                    <a:pt x="10512" y="10302"/>
                  </a:cubicBezTo>
                  <a:lnTo>
                    <a:pt x="11573" y="671"/>
                  </a:lnTo>
                  <a:cubicBezTo>
                    <a:pt x="11608" y="311"/>
                    <a:pt x="11325" y="1"/>
                    <a:pt x="109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5"/>
            <p:cNvSpPr/>
            <p:nvPr/>
          </p:nvSpPr>
          <p:spPr>
            <a:xfrm>
              <a:off x="5924075" y="2101825"/>
              <a:ext cx="350" cy="325"/>
            </a:xfrm>
            <a:custGeom>
              <a:avLst/>
              <a:gdLst/>
              <a:ahLst/>
              <a:cxnLst/>
              <a:rect l="l" t="t" r="r" b="b"/>
              <a:pathLst>
                <a:path w="14" h="13" extrusionOk="0">
                  <a:moveTo>
                    <a:pt x="5" y="0"/>
                  </a:moveTo>
                  <a:cubicBezTo>
                    <a:pt x="0" y="0"/>
                    <a:pt x="0" y="12"/>
                    <a:pt x="5" y="12"/>
                  </a:cubicBezTo>
                  <a:cubicBezTo>
                    <a:pt x="6" y="12"/>
                    <a:pt x="6" y="12"/>
                    <a:pt x="7" y="12"/>
                  </a:cubicBezTo>
                  <a:cubicBezTo>
                    <a:pt x="13" y="10"/>
                    <a:pt x="13" y="3"/>
                    <a:pt x="7" y="1"/>
                  </a:cubicBezTo>
                  <a:cubicBezTo>
                    <a:pt x="6" y="1"/>
                    <a:pt x="6" y="0"/>
                    <a:pt x="5" y="0"/>
                  </a:cubicBezTo>
                  <a:close/>
                </a:path>
              </a:pathLst>
            </a:custGeom>
            <a:solidFill>
              <a:srgbClr val="8199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5"/>
            <p:cNvSpPr/>
            <p:nvPr/>
          </p:nvSpPr>
          <p:spPr>
            <a:xfrm>
              <a:off x="4831950" y="3762475"/>
              <a:ext cx="1500" cy="1175"/>
            </a:xfrm>
            <a:custGeom>
              <a:avLst/>
              <a:gdLst/>
              <a:ahLst/>
              <a:cxnLst/>
              <a:rect l="l" t="t" r="r" b="b"/>
              <a:pathLst>
                <a:path w="60" h="47" extrusionOk="0">
                  <a:moveTo>
                    <a:pt x="30" y="1"/>
                  </a:moveTo>
                  <a:cubicBezTo>
                    <a:pt x="0" y="1"/>
                    <a:pt x="0" y="46"/>
                    <a:pt x="30" y="46"/>
                  </a:cubicBezTo>
                  <a:cubicBezTo>
                    <a:pt x="59" y="46"/>
                    <a:pt x="59" y="1"/>
                    <a:pt x="30" y="1"/>
                  </a:cubicBezTo>
                  <a:close/>
                </a:path>
              </a:pathLst>
            </a:custGeom>
            <a:solidFill>
              <a:srgbClr val="8199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5"/>
            <p:cNvSpPr/>
            <p:nvPr/>
          </p:nvSpPr>
          <p:spPr>
            <a:xfrm>
              <a:off x="4399050" y="2518525"/>
              <a:ext cx="1500" cy="1100"/>
            </a:xfrm>
            <a:custGeom>
              <a:avLst/>
              <a:gdLst/>
              <a:ahLst/>
              <a:cxnLst/>
              <a:rect l="l" t="t" r="r" b="b"/>
              <a:pathLst>
                <a:path w="60" h="44" extrusionOk="0">
                  <a:moveTo>
                    <a:pt x="32" y="0"/>
                  </a:moveTo>
                  <a:cubicBezTo>
                    <a:pt x="32" y="0"/>
                    <a:pt x="31" y="0"/>
                    <a:pt x="30" y="0"/>
                  </a:cubicBezTo>
                  <a:cubicBezTo>
                    <a:pt x="1" y="0"/>
                    <a:pt x="1" y="44"/>
                    <a:pt x="30" y="44"/>
                  </a:cubicBezTo>
                  <a:cubicBezTo>
                    <a:pt x="59" y="44"/>
                    <a:pt x="60" y="0"/>
                    <a:pt x="32" y="0"/>
                  </a:cubicBezTo>
                  <a:close/>
                </a:path>
              </a:pathLst>
            </a:custGeom>
            <a:solidFill>
              <a:srgbClr val="C696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5"/>
            <p:cNvSpPr/>
            <p:nvPr/>
          </p:nvSpPr>
          <p:spPr>
            <a:xfrm>
              <a:off x="5002525" y="845475"/>
              <a:ext cx="117224" cy="121452"/>
            </a:xfrm>
            <a:custGeom>
              <a:avLst/>
              <a:gdLst/>
              <a:ahLst/>
              <a:cxnLst/>
              <a:rect l="l" t="t" r="r" b="b"/>
              <a:pathLst>
                <a:path w="4211" h="4712" extrusionOk="0">
                  <a:moveTo>
                    <a:pt x="2567" y="1"/>
                  </a:moveTo>
                  <a:cubicBezTo>
                    <a:pt x="1796" y="1"/>
                    <a:pt x="954" y="666"/>
                    <a:pt x="523" y="1692"/>
                  </a:cubicBezTo>
                  <a:cubicBezTo>
                    <a:pt x="0" y="2940"/>
                    <a:pt x="283" y="4250"/>
                    <a:pt x="1157" y="4615"/>
                  </a:cubicBezTo>
                  <a:cubicBezTo>
                    <a:pt x="1313" y="4680"/>
                    <a:pt x="1476" y="4711"/>
                    <a:pt x="1643" y="4711"/>
                  </a:cubicBezTo>
                  <a:cubicBezTo>
                    <a:pt x="2414" y="4711"/>
                    <a:pt x="3256" y="4046"/>
                    <a:pt x="3688" y="3020"/>
                  </a:cubicBezTo>
                  <a:cubicBezTo>
                    <a:pt x="4210" y="1772"/>
                    <a:pt x="3927" y="462"/>
                    <a:pt x="3053" y="97"/>
                  </a:cubicBezTo>
                  <a:cubicBezTo>
                    <a:pt x="2898" y="32"/>
                    <a:pt x="2734" y="1"/>
                    <a:pt x="2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5"/>
            <p:cNvSpPr/>
            <p:nvPr/>
          </p:nvSpPr>
          <p:spPr>
            <a:xfrm>
              <a:off x="974750" y="4618150"/>
              <a:ext cx="635975" cy="540225"/>
            </a:xfrm>
            <a:custGeom>
              <a:avLst/>
              <a:gdLst/>
              <a:ahLst/>
              <a:cxnLst/>
              <a:rect l="l" t="t" r="r" b="b"/>
              <a:pathLst>
                <a:path w="25439" h="21609" extrusionOk="0">
                  <a:moveTo>
                    <a:pt x="1135" y="0"/>
                  </a:moveTo>
                  <a:cubicBezTo>
                    <a:pt x="1066" y="0"/>
                    <a:pt x="1009" y="14"/>
                    <a:pt x="965" y="42"/>
                  </a:cubicBezTo>
                  <a:cubicBezTo>
                    <a:pt x="0" y="667"/>
                    <a:pt x="14245" y="21608"/>
                    <a:pt x="14245" y="21608"/>
                  </a:cubicBezTo>
                  <a:cubicBezTo>
                    <a:pt x="20211" y="17059"/>
                    <a:pt x="19130" y="14332"/>
                    <a:pt x="19130" y="14332"/>
                  </a:cubicBezTo>
                  <a:lnTo>
                    <a:pt x="25439" y="8190"/>
                  </a:lnTo>
                  <a:lnTo>
                    <a:pt x="21373" y="1911"/>
                  </a:lnTo>
                  <a:lnTo>
                    <a:pt x="15379" y="8534"/>
                  </a:lnTo>
                  <a:lnTo>
                    <a:pt x="9665" y="6063"/>
                  </a:lnTo>
                  <a:cubicBezTo>
                    <a:pt x="9665" y="6063"/>
                    <a:pt x="2610" y="0"/>
                    <a:pt x="1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5"/>
            <p:cNvSpPr/>
            <p:nvPr/>
          </p:nvSpPr>
          <p:spPr>
            <a:xfrm>
              <a:off x="949250" y="4578750"/>
              <a:ext cx="544775" cy="624625"/>
            </a:xfrm>
            <a:custGeom>
              <a:avLst/>
              <a:gdLst/>
              <a:ahLst/>
              <a:cxnLst/>
              <a:rect l="l" t="t" r="r" b="b"/>
              <a:pathLst>
                <a:path w="21791" h="24985" extrusionOk="0">
                  <a:moveTo>
                    <a:pt x="1194" y="0"/>
                  </a:moveTo>
                  <a:lnTo>
                    <a:pt x="0" y="3240"/>
                  </a:lnTo>
                  <a:lnTo>
                    <a:pt x="15317" y="24984"/>
                  </a:lnTo>
                  <a:cubicBezTo>
                    <a:pt x="15317" y="24984"/>
                    <a:pt x="21790" y="20380"/>
                    <a:pt x="20887" y="16444"/>
                  </a:cubicBezTo>
                  <a:cubicBezTo>
                    <a:pt x="20773" y="15951"/>
                    <a:pt x="20691" y="15650"/>
                    <a:pt x="19705" y="15650"/>
                  </a:cubicBezTo>
                  <a:cubicBezTo>
                    <a:pt x="19186" y="15650"/>
                    <a:pt x="18415" y="15734"/>
                    <a:pt x="17257" y="15917"/>
                  </a:cubicBezTo>
                  <a:cubicBezTo>
                    <a:pt x="17125" y="15938"/>
                    <a:pt x="17004" y="15948"/>
                    <a:pt x="16893" y="15948"/>
                  </a:cubicBezTo>
                  <a:cubicBezTo>
                    <a:pt x="14175" y="15948"/>
                    <a:pt x="17466" y="9943"/>
                    <a:pt x="16009" y="8910"/>
                  </a:cubicBezTo>
                  <a:cubicBezTo>
                    <a:pt x="14491" y="7838"/>
                    <a:pt x="1194" y="0"/>
                    <a:pt x="1194" y="0"/>
                  </a:cubicBezTo>
                  <a:close/>
                </a:path>
              </a:pathLst>
            </a:custGeom>
            <a:solidFill>
              <a:srgbClr val="D39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5"/>
            <p:cNvSpPr/>
            <p:nvPr/>
          </p:nvSpPr>
          <p:spPr>
            <a:xfrm>
              <a:off x="1435700" y="3612550"/>
              <a:ext cx="1596850" cy="1235850"/>
            </a:xfrm>
            <a:custGeom>
              <a:avLst/>
              <a:gdLst/>
              <a:ahLst/>
              <a:cxnLst/>
              <a:rect l="l" t="t" r="r" b="b"/>
              <a:pathLst>
                <a:path w="63874" h="49434" extrusionOk="0">
                  <a:moveTo>
                    <a:pt x="40891" y="1"/>
                  </a:moveTo>
                  <a:cubicBezTo>
                    <a:pt x="38430" y="1"/>
                    <a:pt x="36213" y="160"/>
                    <a:pt x="34526" y="522"/>
                  </a:cubicBezTo>
                  <a:cubicBezTo>
                    <a:pt x="26470" y="2247"/>
                    <a:pt x="0" y="43104"/>
                    <a:pt x="0" y="43104"/>
                  </a:cubicBezTo>
                  <a:lnTo>
                    <a:pt x="6330" y="49434"/>
                  </a:lnTo>
                  <a:cubicBezTo>
                    <a:pt x="23593" y="37350"/>
                    <a:pt x="36829" y="18935"/>
                    <a:pt x="36829" y="18935"/>
                  </a:cubicBezTo>
                  <a:cubicBezTo>
                    <a:pt x="42006" y="17782"/>
                    <a:pt x="63873" y="4549"/>
                    <a:pt x="63873" y="4549"/>
                  </a:cubicBezTo>
                  <a:cubicBezTo>
                    <a:pt x="62964" y="2274"/>
                    <a:pt x="50184" y="1"/>
                    <a:pt x="408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5"/>
            <p:cNvSpPr/>
            <p:nvPr/>
          </p:nvSpPr>
          <p:spPr>
            <a:xfrm>
              <a:off x="1751375" y="4073125"/>
              <a:ext cx="1500" cy="1175"/>
            </a:xfrm>
            <a:custGeom>
              <a:avLst/>
              <a:gdLst/>
              <a:ahLst/>
              <a:cxnLst/>
              <a:rect l="l" t="t" r="r" b="b"/>
              <a:pathLst>
                <a:path w="60" h="47" extrusionOk="0">
                  <a:moveTo>
                    <a:pt x="30" y="1"/>
                  </a:moveTo>
                  <a:cubicBezTo>
                    <a:pt x="0" y="1"/>
                    <a:pt x="0" y="46"/>
                    <a:pt x="30" y="46"/>
                  </a:cubicBezTo>
                  <a:cubicBezTo>
                    <a:pt x="59" y="46"/>
                    <a:pt x="59" y="1"/>
                    <a:pt x="30" y="1"/>
                  </a:cubicBezTo>
                  <a:close/>
                </a:path>
              </a:pathLst>
            </a:custGeom>
            <a:solidFill>
              <a:srgbClr val="BA4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5"/>
            <p:cNvSpPr/>
            <p:nvPr/>
          </p:nvSpPr>
          <p:spPr>
            <a:xfrm>
              <a:off x="2068675" y="4733275"/>
              <a:ext cx="633025" cy="420825"/>
            </a:xfrm>
            <a:custGeom>
              <a:avLst/>
              <a:gdLst/>
              <a:ahLst/>
              <a:cxnLst/>
              <a:rect l="l" t="t" r="r" b="b"/>
              <a:pathLst>
                <a:path w="25321" h="16833" extrusionOk="0">
                  <a:moveTo>
                    <a:pt x="12660" y="0"/>
                  </a:moveTo>
                  <a:lnTo>
                    <a:pt x="14962" y="8632"/>
                  </a:lnTo>
                  <a:lnTo>
                    <a:pt x="9782" y="12086"/>
                  </a:lnTo>
                  <a:cubicBezTo>
                    <a:pt x="9782" y="12086"/>
                    <a:pt x="1" y="14963"/>
                    <a:pt x="1" y="16113"/>
                  </a:cubicBezTo>
                  <a:cubicBezTo>
                    <a:pt x="1" y="16689"/>
                    <a:pt x="6318" y="16833"/>
                    <a:pt x="12642" y="16833"/>
                  </a:cubicBezTo>
                  <a:cubicBezTo>
                    <a:pt x="18978" y="16833"/>
                    <a:pt x="25320" y="16688"/>
                    <a:pt x="25320" y="16688"/>
                  </a:cubicBezTo>
                  <a:cubicBezTo>
                    <a:pt x="24743" y="9209"/>
                    <a:pt x="21866" y="8632"/>
                    <a:pt x="21866" y="8632"/>
                  </a:cubicBezTo>
                  <a:lnTo>
                    <a:pt x="20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5"/>
            <p:cNvSpPr/>
            <p:nvPr/>
          </p:nvSpPr>
          <p:spPr>
            <a:xfrm>
              <a:off x="2023900" y="4938000"/>
              <a:ext cx="716250" cy="261825"/>
            </a:xfrm>
            <a:custGeom>
              <a:avLst/>
              <a:gdLst/>
              <a:ahLst/>
              <a:cxnLst/>
              <a:rect l="l" t="t" r="r" b="b"/>
              <a:pathLst>
                <a:path w="28650" h="10473" extrusionOk="0">
                  <a:moveTo>
                    <a:pt x="24034" y="0"/>
                  </a:moveTo>
                  <a:cubicBezTo>
                    <a:pt x="23570" y="0"/>
                    <a:pt x="23139" y="522"/>
                    <a:pt x="22092" y="2880"/>
                  </a:cubicBezTo>
                  <a:cubicBezTo>
                    <a:pt x="21825" y="3480"/>
                    <a:pt x="21480" y="3719"/>
                    <a:pt x="21086" y="3719"/>
                  </a:cubicBezTo>
                  <a:cubicBezTo>
                    <a:pt x="19544" y="3719"/>
                    <a:pt x="17237" y="65"/>
                    <a:pt x="15809" y="65"/>
                  </a:cubicBezTo>
                  <a:cubicBezTo>
                    <a:pt x="15713" y="65"/>
                    <a:pt x="15621" y="82"/>
                    <a:pt x="15534" y="117"/>
                  </a:cubicBezTo>
                  <a:cubicBezTo>
                    <a:pt x="13807" y="808"/>
                    <a:pt x="1" y="7710"/>
                    <a:pt x="1" y="7710"/>
                  </a:cubicBezTo>
                  <a:lnTo>
                    <a:pt x="2073" y="10473"/>
                  </a:lnTo>
                  <a:lnTo>
                    <a:pt x="28649" y="9437"/>
                  </a:lnTo>
                  <a:cubicBezTo>
                    <a:pt x="28649" y="9437"/>
                    <a:pt x="28305" y="1497"/>
                    <a:pt x="24508" y="117"/>
                  </a:cubicBezTo>
                  <a:cubicBezTo>
                    <a:pt x="24333" y="53"/>
                    <a:pt x="24182" y="0"/>
                    <a:pt x="24034" y="0"/>
                  </a:cubicBezTo>
                  <a:close/>
                </a:path>
              </a:pathLst>
            </a:custGeom>
            <a:solidFill>
              <a:srgbClr val="D39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5"/>
            <p:cNvSpPr/>
            <p:nvPr/>
          </p:nvSpPr>
          <p:spPr>
            <a:xfrm>
              <a:off x="2831100" y="2158175"/>
              <a:ext cx="1021475" cy="1395450"/>
            </a:xfrm>
            <a:custGeom>
              <a:avLst/>
              <a:gdLst/>
              <a:ahLst/>
              <a:cxnLst/>
              <a:rect l="l" t="t" r="r" b="b"/>
              <a:pathLst>
                <a:path w="40859" h="55818" extrusionOk="0">
                  <a:moveTo>
                    <a:pt x="27622" y="1"/>
                  </a:moveTo>
                  <a:lnTo>
                    <a:pt x="21868" y="1151"/>
                  </a:lnTo>
                  <a:cubicBezTo>
                    <a:pt x="21868" y="1151"/>
                    <a:pt x="18485" y="775"/>
                    <a:pt x="15049" y="775"/>
                  </a:cubicBezTo>
                  <a:cubicBezTo>
                    <a:pt x="12472" y="775"/>
                    <a:pt x="9865" y="987"/>
                    <a:pt x="8632" y="1726"/>
                  </a:cubicBezTo>
                  <a:cubicBezTo>
                    <a:pt x="5755" y="3453"/>
                    <a:pt x="1" y="44886"/>
                    <a:pt x="1" y="44886"/>
                  </a:cubicBezTo>
                  <a:cubicBezTo>
                    <a:pt x="10359" y="54667"/>
                    <a:pt x="36254" y="55817"/>
                    <a:pt x="36254" y="55817"/>
                  </a:cubicBezTo>
                  <a:cubicBezTo>
                    <a:pt x="40858" y="50065"/>
                    <a:pt x="40858" y="3453"/>
                    <a:pt x="40858" y="3453"/>
                  </a:cubicBezTo>
                  <a:cubicBezTo>
                    <a:pt x="35679" y="1153"/>
                    <a:pt x="29349" y="1153"/>
                    <a:pt x="29349" y="1153"/>
                  </a:cubicBezTo>
                  <a:lnTo>
                    <a:pt x="276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5"/>
            <p:cNvSpPr/>
            <p:nvPr/>
          </p:nvSpPr>
          <p:spPr>
            <a:xfrm>
              <a:off x="1872400" y="3279200"/>
              <a:ext cx="1880675" cy="1540450"/>
            </a:xfrm>
            <a:custGeom>
              <a:avLst/>
              <a:gdLst/>
              <a:ahLst/>
              <a:cxnLst/>
              <a:rect l="l" t="t" r="r" b="b"/>
              <a:pathLst>
                <a:path w="75227" h="61618" extrusionOk="0">
                  <a:moveTo>
                    <a:pt x="41002" y="0"/>
                  </a:moveTo>
                  <a:cubicBezTo>
                    <a:pt x="27366" y="0"/>
                    <a:pt x="8606" y="3576"/>
                    <a:pt x="4201" y="4455"/>
                  </a:cubicBezTo>
                  <a:cubicBezTo>
                    <a:pt x="3610" y="4569"/>
                    <a:pt x="3149" y="5033"/>
                    <a:pt x="3038" y="5621"/>
                  </a:cubicBezTo>
                  <a:cubicBezTo>
                    <a:pt x="1" y="22343"/>
                    <a:pt x="19361" y="61618"/>
                    <a:pt x="19361" y="61618"/>
                  </a:cubicBezTo>
                  <a:lnTo>
                    <a:pt x="29717" y="59316"/>
                  </a:lnTo>
                  <a:cubicBezTo>
                    <a:pt x="26840" y="33421"/>
                    <a:pt x="18208" y="19610"/>
                    <a:pt x="18208" y="19610"/>
                  </a:cubicBezTo>
                  <a:lnTo>
                    <a:pt x="18208" y="19610"/>
                  </a:lnTo>
                  <a:cubicBezTo>
                    <a:pt x="27140" y="20512"/>
                    <a:pt x="34673" y="20893"/>
                    <a:pt x="41025" y="20893"/>
                  </a:cubicBezTo>
                  <a:cubicBezTo>
                    <a:pt x="75191" y="20893"/>
                    <a:pt x="75227" y="9890"/>
                    <a:pt x="75227" y="9890"/>
                  </a:cubicBezTo>
                  <a:cubicBezTo>
                    <a:pt x="75227" y="9890"/>
                    <a:pt x="59066" y="620"/>
                    <a:pt x="43528" y="45"/>
                  </a:cubicBezTo>
                  <a:cubicBezTo>
                    <a:pt x="42710" y="14"/>
                    <a:pt x="41866" y="0"/>
                    <a:pt x="410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5"/>
            <p:cNvSpPr/>
            <p:nvPr/>
          </p:nvSpPr>
          <p:spPr>
            <a:xfrm>
              <a:off x="3334650" y="1972575"/>
              <a:ext cx="230200" cy="265575"/>
            </a:xfrm>
            <a:custGeom>
              <a:avLst/>
              <a:gdLst/>
              <a:ahLst/>
              <a:cxnLst/>
              <a:rect l="l" t="t" r="r" b="b"/>
              <a:pathLst>
                <a:path w="9208" h="10623" extrusionOk="0">
                  <a:moveTo>
                    <a:pt x="8664" y="0"/>
                  </a:moveTo>
                  <a:lnTo>
                    <a:pt x="576" y="1098"/>
                  </a:lnTo>
                  <a:lnTo>
                    <a:pt x="1" y="8577"/>
                  </a:lnTo>
                  <a:cubicBezTo>
                    <a:pt x="1343" y="10111"/>
                    <a:pt x="2814" y="10623"/>
                    <a:pt x="4178" y="10623"/>
                  </a:cubicBezTo>
                  <a:cubicBezTo>
                    <a:pt x="6906" y="10623"/>
                    <a:pt x="9207" y="8577"/>
                    <a:pt x="9207" y="8577"/>
                  </a:cubicBezTo>
                  <a:lnTo>
                    <a:pt x="86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5"/>
            <p:cNvSpPr/>
            <p:nvPr/>
          </p:nvSpPr>
          <p:spPr>
            <a:xfrm>
              <a:off x="3378650" y="2634350"/>
              <a:ext cx="837050" cy="508375"/>
            </a:xfrm>
            <a:custGeom>
              <a:avLst/>
              <a:gdLst/>
              <a:ahLst/>
              <a:cxnLst/>
              <a:rect l="l" t="t" r="r" b="b"/>
              <a:pathLst>
                <a:path w="33482" h="20335" extrusionOk="0">
                  <a:moveTo>
                    <a:pt x="28010" y="0"/>
                  </a:moveTo>
                  <a:cubicBezTo>
                    <a:pt x="25849" y="0"/>
                    <a:pt x="22045" y="473"/>
                    <a:pt x="19337" y="3399"/>
                  </a:cubicBezTo>
                  <a:cubicBezTo>
                    <a:pt x="21633" y="7455"/>
                    <a:pt x="23818" y="10805"/>
                    <a:pt x="23818" y="10805"/>
                  </a:cubicBezTo>
                  <a:cubicBezTo>
                    <a:pt x="17950" y="13913"/>
                    <a:pt x="0" y="14948"/>
                    <a:pt x="0" y="14948"/>
                  </a:cubicBezTo>
                  <a:lnTo>
                    <a:pt x="2072" y="19434"/>
                  </a:lnTo>
                  <a:cubicBezTo>
                    <a:pt x="7378" y="20074"/>
                    <a:pt x="11796" y="20334"/>
                    <a:pt x="15473" y="20334"/>
                  </a:cubicBezTo>
                  <a:cubicBezTo>
                    <a:pt x="31648" y="20334"/>
                    <a:pt x="33481" y="15293"/>
                    <a:pt x="33481" y="15293"/>
                  </a:cubicBezTo>
                  <a:cubicBezTo>
                    <a:pt x="32605" y="10613"/>
                    <a:pt x="30734" y="5067"/>
                    <a:pt x="28662" y="15"/>
                  </a:cubicBezTo>
                  <a:cubicBezTo>
                    <a:pt x="28467" y="6"/>
                    <a:pt x="28249" y="0"/>
                    <a:pt x="280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5"/>
            <p:cNvSpPr/>
            <p:nvPr/>
          </p:nvSpPr>
          <p:spPr>
            <a:xfrm>
              <a:off x="3723175" y="2241475"/>
              <a:ext cx="414950" cy="524975"/>
            </a:xfrm>
            <a:custGeom>
              <a:avLst/>
              <a:gdLst/>
              <a:ahLst/>
              <a:cxnLst/>
              <a:rect l="l" t="t" r="r" b="b"/>
              <a:pathLst>
                <a:path w="16598" h="20999" extrusionOk="0">
                  <a:moveTo>
                    <a:pt x="4605" y="0"/>
                  </a:moveTo>
                  <a:cubicBezTo>
                    <a:pt x="3283" y="0"/>
                    <a:pt x="2444" y="979"/>
                    <a:pt x="2444" y="979"/>
                  </a:cubicBezTo>
                  <a:cubicBezTo>
                    <a:pt x="2444" y="979"/>
                    <a:pt x="1064" y="1668"/>
                    <a:pt x="375" y="6156"/>
                  </a:cubicBezTo>
                  <a:cubicBezTo>
                    <a:pt x="0" y="8582"/>
                    <a:pt x="2503" y="16223"/>
                    <a:pt x="5207" y="20998"/>
                  </a:cubicBezTo>
                  <a:cubicBezTo>
                    <a:pt x="7941" y="18040"/>
                    <a:pt x="13511" y="17533"/>
                    <a:pt x="15968" y="17533"/>
                  </a:cubicBezTo>
                  <a:cubicBezTo>
                    <a:pt x="16210" y="17533"/>
                    <a:pt x="16421" y="17538"/>
                    <a:pt x="16597" y="17546"/>
                  </a:cubicBezTo>
                  <a:cubicBezTo>
                    <a:pt x="13777" y="10678"/>
                    <a:pt x="8867" y="2914"/>
                    <a:pt x="7277" y="1324"/>
                  </a:cubicBezTo>
                  <a:cubicBezTo>
                    <a:pt x="6273" y="320"/>
                    <a:pt x="5360" y="0"/>
                    <a:pt x="4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5"/>
            <p:cNvSpPr/>
            <p:nvPr/>
          </p:nvSpPr>
          <p:spPr>
            <a:xfrm>
              <a:off x="2168900" y="2463200"/>
              <a:ext cx="1686525" cy="676175"/>
            </a:xfrm>
            <a:custGeom>
              <a:avLst/>
              <a:gdLst/>
              <a:ahLst/>
              <a:cxnLst/>
              <a:rect l="l" t="t" r="r" b="b"/>
              <a:pathLst>
                <a:path w="67461" h="27047" extrusionOk="0">
                  <a:moveTo>
                    <a:pt x="40775" y="0"/>
                  </a:moveTo>
                  <a:cubicBezTo>
                    <a:pt x="40773" y="0"/>
                    <a:pt x="40771" y="0"/>
                    <a:pt x="40769" y="0"/>
                  </a:cubicBezTo>
                  <a:lnTo>
                    <a:pt x="1707" y="0"/>
                  </a:lnTo>
                  <a:cubicBezTo>
                    <a:pt x="688" y="0"/>
                    <a:pt x="1" y="1038"/>
                    <a:pt x="400" y="1976"/>
                  </a:cubicBezTo>
                  <a:lnTo>
                    <a:pt x="11067" y="27047"/>
                  </a:lnTo>
                  <a:lnTo>
                    <a:pt x="67460" y="27047"/>
                  </a:lnTo>
                  <a:lnTo>
                    <a:pt x="66926" y="25023"/>
                  </a:lnTo>
                  <a:lnTo>
                    <a:pt x="51924" y="24167"/>
                  </a:lnTo>
                  <a:lnTo>
                    <a:pt x="42654" y="1269"/>
                  </a:lnTo>
                  <a:cubicBezTo>
                    <a:pt x="42344" y="504"/>
                    <a:pt x="41601" y="0"/>
                    <a:pt x="40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5"/>
            <p:cNvSpPr/>
            <p:nvPr/>
          </p:nvSpPr>
          <p:spPr>
            <a:xfrm>
              <a:off x="3069775" y="1531650"/>
              <a:ext cx="544875" cy="546250"/>
            </a:xfrm>
            <a:custGeom>
              <a:avLst/>
              <a:gdLst/>
              <a:ahLst/>
              <a:cxnLst/>
              <a:rect l="l" t="t" r="r" b="b"/>
              <a:pathLst>
                <a:path w="21795" h="21850" extrusionOk="0">
                  <a:moveTo>
                    <a:pt x="6494" y="0"/>
                  </a:moveTo>
                  <a:cubicBezTo>
                    <a:pt x="6493" y="0"/>
                    <a:pt x="0" y="19009"/>
                    <a:pt x="8905" y="21434"/>
                  </a:cubicBezTo>
                  <a:cubicBezTo>
                    <a:pt x="9965" y="21722"/>
                    <a:pt x="10954" y="21849"/>
                    <a:pt x="11874" y="21849"/>
                  </a:cubicBezTo>
                  <a:cubicBezTo>
                    <a:pt x="18685" y="21849"/>
                    <a:pt x="21719" y="14886"/>
                    <a:pt x="21719" y="14886"/>
                  </a:cubicBezTo>
                  <a:lnTo>
                    <a:pt x="21794" y="2177"/>
                  </a:lnTo>
                  <a:lnTo>
                    <a:pt x="64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5"/>
            <p:cNvSpPr/>
            <p:nvPr/>
          </p:nvSpPr>
          <p:spPr>
            <a:xfrm>
              <a:off x="3027025" y="1321575"/>
              <a:ext cx="853325" cy="697900"/>
            </a:xfrm>
            <a:custGeom>
              <a:avLst/>
              <a:gdLst/>
              <a:ahLst/>
              <a:cxnLst/>
              <a:rect l="l" t="t" r="r" b="b"/>
              <a:pathLst>
                <a:path w="34133" h="27916" extrusionOk="0">
                  <a:moveTo>
                    <a:pt x="14494" y="1"/>
                  </a:moveTo>
                  <a:cubicBezTo>
                    <a:pt x="13551" y="1"/>
                    <a:pt x="12910" y="630"/>
                    <a:pt x="12906" y="2339"/>
                  </a:cubicBezTo>
                  <a:cubicBezTo>
                    <a:pt x="12906" y="2339"/>
                    <a:pt x="11073" y="1530"/>
                    <a:pt x="9369" y="1530"/>
                  </a:cubicBezTo>
                  <a:cubicBezTo>
                    <a:pt x="7639" y="1530"/>
                    <a:pt x="6042" y="2363"/>
                    <a:pt x="6627" y="5720"/>
                  </a:cubicBezTo>
                  <a:cubicBezTo>
                    <a:pt x="6627" y="5720"/>
                    <a:pt x="6627" y="5720"/>
                    <a:pt x="6626" y="5720"/>
                  </a:cubicBezTo>
                  <a:cubicBezTo>
                    <a:pt x="6534" y="5720"/>
                    <a:pt x="1" y="5738"/>
                    <a:pt x="5438" y="10854"/>
                  </a:cubicBezTo>
                  <a:cubicBezTo>
                    <a:pt x="5438" y="10854"/>
                    <a:pt x="9457" y="14407"/>
                    <a:pt x="15718" y="14407"/>
                  </a:cubicBezTo>
                  <a:cubicBezTo>
                    <a:pt x="17433" y="14407"/>
                    <a:pt x="19315" y="14141"/>
                    <a:pt x="21330" y="13462"/>
                  </a:cubicBezTo>
                  <a:lnTo>
                    <a:pt x="21330" y="13462"/>
                  </a:lnTo>
                  <a:cubicBezTo>
                    <a:pt x="21330" y="13462"/>
                    <a:pt x="18142" y="17071"/>
                    <a:pt x="19657" y="21386"/>
                  </a:cubicBezTo>
                  <a:lnTo>
                    <a:pt x="19657" y="21386"/>
                  </a:lnTo>
                  <a:cubicBezTo>
                    <a:pt x="19657" y="21386"/>
                    <a:pt x="18704" y="25517"/>
                    <a:pt x="20267" y="27916"/>
                  </a:cubicBezTo>
                  <a:cubicBezTo>
                    <a:pt x="20267" y="27916"/>
                    <a:pt x="34132" y="21769"/>
                    <a:pt x="28866" y="12914"/>
                  </a:cubicBezTo>
                  <a:cubicBezTo>
                    <a:pt x="28866" y="12914"/>
                    <a:pt x="29621" y="6297"/>
                    <a:pt x="22133" y="4928"/>
                  </a:cubicBezTo>
                  <a:cubicBezTo>
                    <a:pt x="22133" y="4928"/>
                    <a:pt x="17133" y="1"/>
                    <a:pt x="14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5"/>
            <p:cNvSpPr/>
            <p:nvPr/>
          </p:nvSpPr>
          <p:spPr>
            <a:xfrm>
              <a:off x="3493875" y="1814650"/>
              <a:ext cx="147625" cy="145300"/>
            </a:xfrm>
            <a:custGeom>
              <a:avLst/>
              <a:gdLst/>
              <a:ahLst/>
              <a:cxnLst/>
              <a:rect l="l" t="t" r="r" b="b"/>
              <a:pathLst>
                <a:path w="5905" h="5812" extrusionOk="0">
                  <a:moveTo>
                    <a:pt x="3375" y="0"/>
                  </a:moveTo>
                  <a:cubicBezTo>
                    <a:pt x="2380" y="0"/>
                    <a:pt x="1336" y="668"/>
                    <a:pt x="764" y="1777"/>
                  </a:cubicBezTo>
                  <a:cubicBezTo>
                    <a:pt x="0" y="3255"/>
                    <a:pt x="365" y="4960"/>
                    <a:pt x="1572" y="5583"/>
                  </a:cubicBezTo>
                  <a:cubicBezTo>
                    <a:pt x="1874" y="5738"/>
                    <a:pt x="2200" y="5812"/>
                    <a:pt x="2531" y="5812"/>
                  </a:cubicBezTo>
                  <a:cubicBezTo>
                    <a:pt x="3527" y="5812"/>
                    <a:pt x="4571" y="5145"/>
                    <a:pt x="5143" y="4036"/>
                  </a:cubicBezTo>
                  <a:cubicBezTo>
                    <a:pt x="5905" y="2557"/>
                    <a:pt x="5542" y="853"/>
                    <a:pt x="4333" y="230"/>
                  </a:cubicBezTo>
                  <a:cubicBezTo>
                    <a:pt x="4032" y="74"/>
                    <a:pt x="3706" y="0"/>
                    <a:pt x="33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5"/>
            <p:cNvSpPr/>
            <p:nvPr/>
          </p:nvSpPr>
          <p:spPr>
            <a:xfrm>
              <a:off x="634050" y="3102900"/>
              <a:ext cx="6351575" cy="177324"/>
            </a:xfrm>
            <a:custGeom>
              <a:avLst/>
              <a:gdLst/>
              <a:ahLst/>
              <a:cxnLst/>
              <a:rect l="l" t="t" r="r" b="b"/>
              <a:pathLst>
                <a:path w="254063" h="7093" extrusionOk="0">
                  <a:moveTo>
                    <a:pt x="0" y="1"/>
                  </a:moveTo>
                  <a:lnTo>
                    <a:pt x="0" y="7092"/>
                  </a:lnTo>
                  <a:lnTo>
                    <a:pt x="254062" y="7092"/>
                  </a:lnTo>
                  <a:lnTo>
                    <a:pt x="2540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9" name="Google Shape;1859;p35"/>
            <p:cNvSpPr/>
            <p:nvPr/>
          </p:nvSpPr>
          <p:spPr>
            <a:xfrm>
              <a:off x="1268850" y="3274775"/>
              <a:ext cx="263850" cy="1963225"/>
            </a:xfrm>
            <a:custGeom>
              <a:avLst/>
              <a:gdLst/>
              <a:ahLst/>
              <a:cxnLst/>
              <a:rect l="l" t="t" r="r" b="b"/>
              <a:pathLst>
                <a:path w="10554" h="78529" extrusionOk="0">
                  <a:moveTo>
                    <a:pt x="1" y="0"/>
                  </a:moveTo>
                  <a:lnTo>
                    <a:pt x="1862" y="78528"/>
                  </a:lnTo>
                  <a:lnTo>
                    <a:pt x="6830" y="78528"/>
                  </a:lnTo>
                  <a:lnTo>
                    <a:pt x="105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5"/>
            <p:cNvSpPr/>
            <p:nvPr/>
          </p:nvSpPr>
          <p:spPr>
            <a:xfrm>
              <a:off x="6114350" y="3258125"/>
              <a:ext cx="263825" cy="1963275"/>
            </a:xfrm>
            <a:custGeom>
              <a:avLst/>
              <a:gdLst/>
              <a:ahLst/>
              <a:cxnLst/>
              <a:rect l="l" t="t" r="r" b="b"/>
              <a:pathLst>
                <a:path w="10553" h="78531" extrusionOk="0">
                  <a:moveTo>
                    <a:pt x="0" y="0"/>
                  </a:moveTo>
                  <a:lnTo>
                    <a:pt x="3724" y="78530"/>
                  </a:lnTo>
                  <a:lnTo>
                    <a:pt x="8691" y="78530"/>
                  </a:lnTo>
                  <a:lnTo>
                    <a:pt x="105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866;p36">
            <a:extLst>
              <a:ext uri="{FF2B5EF4-FFF2-40B4-BE49-F238E27FC236}">
                <a16:creationId xmlns:a16="http://schemas.microsoft.com/office/drawing/2014/main" id="{206B523C-C42B-4C5F-A803-DF1FCC7586E5}"/>
              </a:ext>
            </a:extLst>
          </p:cNvPr>
          <p:cNvSpPr txBox="1">
            <a:spLocks/>
          </p:cNvSpPr>
          <p:nvPr/>
        </p:nvSpPr>
        <p:spPr>
          <a:xfrm>
            <a:off x="479329" y="1101650"/>
            <a:ext cx="4256955" cy="851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200"/>
              <a:buFont typeface="Montserrat ExtraBold"/>
              <a:buNone/>
              <a:defRPr sz="1200" b="0" i="0" u="none" strike="noStrike" cap="none">
                <a:solidFill>
                  <a:srgbClr val="FFFFFF"/>
                </a:solidFill>
                <a:latin typeface="Montserrat ExtraBold"/>
                <a:ea typeface="Montserrat ExtraBold"/>
                <a:cs typeface="Montserrat ExtraBold"/>
                <a:sym typeface="Montserrat ExtraBold"/>
              </a:defRPr>
            </a:lvl1pPr>
            <a:lvl2pPr marR="0" lvl="1" algn="ctr" rtl="0">
              <a:lnSpc>
                <a:spcPct val="100000"/>
              </a:lnSpc>
              <a:spcBef>
                <a:spcPts val="0"/>
              </a:spcBef>
              <a:spcAft>
                <a:spcPts val="0"/>
              </a:spcAft>
              <a:buClr>
                <a:srgbClr val="000000"/>
              </a:buClr>
              <a:buSzPts val="1100"/>
              <a:buFont typeface="Squada One"/>
              <a:buNone/>
              <a:defRPr sz="1100" b="0" i="0" u="none" strike="noStrike" cap="none">
                <a:solidFill>
                  <a:srgbClr val="000000"/>
                </a:solidFill>
                <a:latin typeface="Squada One"/>
                <a:ea typeface="Squada One"/>
                <a:cs typeface="Squada One"/>
                <a:sym typeface="Squada One"/>
              </a:defRPr>
            </a:lvl2pPr>
            <a:lvl3pPr marR="0" lvl="2" algn="ctr" rtl="0">
              <a:lnSpc>
                <a:spcPct val="100000"/>
              </a:lnSpc>
              <a:spcBef>
                <a:spcPts val="0"/>
              </a:spcBef>
              <a:spcAft>
                <a:spcPts val="0"/>
              </a:spcAft>
              <a:buClr>
                <a:srgbClr val="000000"/>
              </a:buClr>
              <a:buSzPts val="1100"/>
              <a:buFont typeface="Squada One"/>
              <a:buNone/>
              <a:defRPr sz="1100" b="0" i="0" u="none" strike="noStrike" cap="none">
                <a:solidFill>
                  <a:srgbClr val="000000"/>
                </a:solidFill>
                <a:latin typeface="Squada One"/>
                <a:ea typeface="Squada One"/>
                <a:cs typeface="Squada One"/>
                <a:sym typeface="Squada One"/>
              </a:defRPr>
            </a:lvl3pPr>
            <a:lvl4pPr marR="0" lvl="3" algn="ctr" rtl="0">
              <a:lnSpc>
                <a:spcPct val="100000"/>
              </a:lnSpc>
              <a:spcBef>
                <a:spcPts val="0"/>
              </a:spcBef>
              <a:spcAft>
                <a:spcPts val="0"/>
              </a:spcAft>
              <a:buClr>
                <a:srgbClr val="000000"/>
              </a:buClr>
              <a:buSzPts val="1100"/>
              <a:buFont typeface="Squada One"/>
              <a:buNone/>
              <a:defRPr sz="1100" b="0" i="0" u="none" strike="noStrike" cap="none">
                <a:solidFill>
                  <a:srgbClr val="000000"/>
                </a:solidFill>
                <a:latin typeface="Squada One"/>
                <a:ea typeface="Squada One"/>
                <a:cs typeface="Squada One"/>
                <a:sym typeface="Squada One"/>
              </a:defRPr>
            </a:lvl4pPr>
            <a:lvl5pPr marR="0" lvl="4" algn="ctr" rtl="0">
              <a:lnSpc>
                <a:spcPct val="100000"/>
              </a:lnSpc>
              <a:spcBef>
                <a:spcPts val="0"/>
              </a:spcBef>
              <a:spcAft>
                <a:spcPts val="0"/>
              </a:spcAft>
              <a:buClr>
                <a:srgbClr val="000000"/>
              </a:buClr>
              <a:buSzPts val="1100"/>
              <a:buFont typeface="Squada One"/>
              <a:buNone/>
              <a:defRPr sz="1100" b="0" i="0" u="none" strike="noStrike" cap="none">
                <a:solidFill>
                  <a:srgbClr val="000000"/>
                </a:solidFill>
                <a:latin typeface="Squada One"/>
                <a:ea typeface="Squada One"/>
                <a:cs typeface="Squada One"/>
                <a:sym typeface="Squada One"/>
              </a:defRPr>
            </a:lvl5pPr>
            <a:lvl6pPr marR="0" lvl="5" algn="ctr" rtl="0">
              <a:lnSpc>
                <a:spcPct val="100000"/>
              </a:lnSpc>
              <a:spcBef>
                <a:spcPts val="0"/>
              </a:spcBef>
              <a:spcAft>
                <a:spcPts val="0"/>
              </a:spcAft>
              <a:buClr>
                <a:srgbClr val="000000"/>
              </a:buClr>
              <a:buSzPts val="1100"/>
              <a:buFont typeface="Squada One"/>
              <a:buNone/>
              <a:defRPr sz="1100" b="0" i="0" u="none" strike="noStrike" cap="none">
                <a:solidFill>
                  <a:srgbClr val="000000"/>
                </a:solidFill>
                <a:latin typeface="Squada One"/>
                <a:ea typeface="Squada One"/>
                <a:cs typeface="Squada One"/>
                <a:sym typeface="Squada One"/>
              </a:defRPr>
            </a:lvl6pPr>
            <a:lvl7pPr marR="0" lvl="6" algn="ctr" rtl="0">
              <a:lnSpc>
                <a:spcPct val="100000"/>
              </a:lnSpc>
              <a:spcBef>
                <a:spcPts val="0"/>
              </a:spcBef>
              <a:spcAft>
                <a:spcPts val="0"/>
              </a:spcAft>
              <a:buClr>
                <a:srgbClr val="000000"/>
              </a:buClr>
              <a:buSzPts val="1100"/>
              <a:buFont typeface="Squada One"/>
              <a:buNone/>
              <a:defRPr sz="1100" b="0" i="0" u="none" strike="noStrike" cap="none">
                <a:solidFill>
                  <a:srgbClr val="000000"/>
                </a:solidFill>
                <a:latin typeface="Squada One"/>
                <a:ea typeface="Squada One"/>
                <a:cs typeface="Squada One"/>
                <a:sym typeface="Squada One"/>
              </a:defRPr>
            </a:lvl7pPr>
            <a:lvl8pPr marR="0" lvl="7" algn="ctr" rtl="0">
              <a:lnSpc>
                <a:spcPct val="100000"/>
              </a:lnSpc>
              <a:spcBef>
                <a:spcPts val="0"/>
              </a:spcBef>
              <a:spcAft>
                <a:spcPts val="0"/>
              </a:spcAft>
              <a:buClr>
                <a:srgbClr val="000000"/>
              </a:buClr>
              <a:buSzPts val="1100"/>
              <a:buFont typeface="Squada One"/>
              <a:buNone/>
              <a:defRPr sz="1100" b="0" i="0" u="none" strike="noStrike" cap="none">
                <a:solidFill>
                  <a:srgbClr val="000000"/>
                </a:solidFill>
                <a:latin typeface="Squada One"/>
                <a:ea typeface="Squada One"/>
                <a:cs typeface="Squada One"/>
                <a:sym typeface="Squada One"/>
              </a:defRPr>
            </a:lvl8pPr>
            <a:lvl9pPr marR="0" lvl="8" algn="ctr" rtl="0">
              <a:lnSpc>
                <a:spcPct val="100000"/>
              </a:lnSpc>
              <a:spcBef>
                <a:spcPts val="0"/>
              </a:spcBef>
              <a:spcAft>
                <a:spcPts val="0"/>
              </a:spcAft>
              <a:buClr>
                <a:srgbClr val="000000"/>
              </a:buClr>
              <a:buSzPts val="1100"/>
              <a:buFont typeface="Squada One"/>
              <a:buNone/>
              <a:defRPr sz="1100" b="0" i="0" u="none" strike="noStrike" cap="none">
                <a:solidFill>
                  <a:srgbClr val="000000"/>
                </a:solidFill>
                <a:latin typeface="Squada One"/>
                <a:ea typeface="Squada One"/>
                <a:cs typeface="Squada One"/>
                <a:sym typeface="Squada One"/>
              </a:defRPr>
            </a:lvl9pPr>
          </a:lstStyle>
          <a:p>
            <a:pPr algn="r"/>
            <a:r>
              <a:rPr lang="en-US" sz="5400" dirty="0">
                <a:solidFill>
                  <a:schemeClr val="lt2"/>
                </a:solidFill>
              </a:rPr>
              <a:t>Homework</a:t>
            </a:r>
          </a:p>
        </p:txBody>
      </p:sp>
      <p:sp>
        <p:nvSpPr>
          <p:cNvPr id="33" name="Google Shape;185;p17">
            <a:extLst>
              <a:ext uri="{FF2B5EF4-FFF2-40B4-BE49-F238E27FC236}">
                <a16:creationId xmlns:a16="http://schemas.microsoft.com/office/drawing/2014/main" id="{B5F5364F-5952-4844-AFD1-5E2081CCE459}"/>
              </a:ext>
            </a:extLst>
          </p:cNvPr>
          <p:cNvSpPr txBox="1">
            <a:spLocks/>
          </p:cNvSpPr>
          <p:nvPr/>
        </p:nvSpPr>
        <p:spPr>
          <a:xfrm>
            <a:off x="350949" y="1910352"/>
            <a:ext cx="4224900" cy="1784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1100"/>
            </a:pPr>
            <a:r>
              <a:rPr lang="en-US" sz="1800" b="1" dirty="0">
                <a:solidFill>
                  <a:srgbClr val="434343"/>
                </a:solidFill>
              </a:rPr>
              <a:t>page</a:t>
            </a:r>
            <a:r>
              <a:rPr lang="en-US" sz="1800" b="1" dirty="0">
                <a:solidFill>
                  <a:schemeClr val="accent1">
                    <a:lumMod val="75000"/>
                  </a:schemeClr>
                </a:solidFill>
              </a:rPr>
              <a:t>.(101), </a:t>
            </a:r>
            <a:r>
              <a:rPr lang="en-US" sz="1800" b="1" dirty="0">
                <a:solidFill>
                  <a:schemeClr val="tx1"/>
                </a:solidFill>
              </a:rPr>
              <a:t>exercise</a:t>
            </a:r>
            <a:r>
              <a:rPr lang="en-US" sz="1800" b="1" dirty="0">
                <a:solidFill>
                  <a:schemeClr val="accent1">
                    <a:lumMod val="75000"/>
                  </a:schemeClr>
                </a:solidFill>
              </a:rPr>
              <a:t> ( j)</a:t>
            </a:r>
          </a:p>
        </p:txBody>
      </p:sp>
      <p:pic>
        <p:nvPicPr>
          <p:cNvPr id="2" name="Picture 1">
            <a:extLst>
              <a:ext uri="{FF2B5EF4-FFF2-40B4-BE49-F238E27FC236}">
                <a16:creationId xmlns:a16="http://schemas.microsoft.com/office/drawing/2014/main" id="{885B47B6-2BBA-193D-C298-E4AC42D7BEED}"/>
              </a:ext>
            </a:extLst>
          </p:cNvPr>
          <p:cNvPicPr>
            <a:picLocks noChangeAspect="1"/>
          </p:cNvPicPr>
          <p:nvPr/>
        </p:nvPicPr>
        <p:blipFill rotWithShape="1">
          <a:blip r:embed="rId3">
            <a:extLst>
              <a:ext uri="{28A0092B-C50C-407E-A947-70E740481C1C}">
                <a14:useLocalDpi xmlns:a14="http://schemas.microsoft.com/office/drawing/2010/main" val="0"/>
              </a:ext>
            </a:extLst>
          </a:blip>
          <a:srcRect l="1629" t="1143" r="2419"/>
          <a:stretch/>
        </p:blipFill>
        <p:spPr>
          <a:xfrm>
            <a:off x="1244788" y="2498140"/>
            <a:ext cx="2436345" cy="2414386"/>
          </a:xfrm>
          <a:prstGeom prst="ellipse">
            <a:avLst/>
          </a:prstGeom>
          <a:ln w="63500" cap="rnd">
            <a:solidFill>
              <a:srgbClr val="333333"/>
            </a:solidFill>
          </a:ln>
          <a:effectLst>
            <a:glow rad="228600">
              <a:schemeClr val="accent6">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5"/>
        <p:cNvGrpSpPr/>
        <p:nvPr/>
      </p:nvGrpSpPr>
      <p:grpSpPr>
        <a:xfrm>
          <a:off x="0" y="0"/>
          <a:ext cx="0" cy="0"/>
          <a:chOff x="0" y="0"/>
          <a:chExt cx="0" cy="0"/>
        </a:xfrm>
      </p:grpSpPr>
      <p:sp>
        <p:nvSpPr>
          <p:cNvPr id="1866" name="Google Shape;1866;p36"/>
          <p:cNvSpPr txBox="1">
            <a:spLocks noGrp="1"/>
          </p:cNvSpPr>
          <p:nvPr>
            <p:ph type="ctrTitle"/>
          </p:nvPr>
        </p:nvSpPr>
        <p:spPr>
          <a:xfrm>
            <a:off x="438605" y="574295"/>
            <a:ext cx="4209300" cy="851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5400" dirty="0">
                <a:solidFill>
                  <a:schemeClr val="lt2"/>
                </a:solidFill>
              </a:rPr>
              <a:t>THANKS</a:t>
            </a:r>
            <a:endParaRPr sz="5400" dirty="0">
              <a:solidFill>
                <a:schemeClr val="lt2"/>
              </a:solidFill>
            </a:endParaRPr>
          </a:p>
        </p:txBody>
      </p:sp>
      <p:grpSp>
        <p:nvGrpSpPr>
          <p:cNvPr id="1867" name="Google Shape;1867;p36"/>
          <p:cNvGrpSpPr/>
          <p:nvPr/>
        </p:nvGrpSpPr>
        <p:grpSpPr>
          <a:xfrm>
            <a:off x="6086323" y="1653090"/>
            <a:ext cx="3481645" cy="3406550"/>
            <a:chOff x="4095386" y="2301250"/>
            <a:chExt cx="2149164" cy="2102809"/>
          </a:xfrm>
        </p:grpSpPr>
        <p:sp>
          <p:nvSpPr>
            <p:cNvPr id="1868" name="Google Shape;1868;p36"/>
            <p:cNvSpPr/>
            <p:nvPr/>
          </p:nvSpPr>
          <p:spPr>
            <a:xfrm>
              <a:off x="4095386" y="3018809"/>
              <a:ext cx="804850" cy="1043075"/>
            </a:xfrm>
            <a:custGeom>
              <a:avLst/>
              <a:gdLst/>
              <a:ahLst/>
              <a:cxnLst/>
              <a:rect l="l" t="t" r="r" b="b"/>
              <a:pathLst>
                <a:path w="32194" h="41723" extrusionOk="0">
                  <a:moveTo>
                    <a:pt x="16306" y="0"/>
                  </a:moveTo>
                  <a:cubicBezTo>
                    <a:pt x="15667" y="0"/>
                    <a:pt x="15019" y="35"/>
                    <a:pt x="14365" y="107"/>
                  </a:cubicBezTo>
                  <a:cubicBezTo>
                    <a:pt x="7098" y="867"/>
                    <a:pt x="1268" y="6275"/>
                    <a:pt x="465" y="13035"/>
                  </a:cubicBezTo>
                  <a:cubicBezTo>
                    <a:pt x="1" y="16879"/>
                    <a:pt x="1099" y="20682"/>
                    <a:pt x="3550" y="23639"/>
                  </a:cubicBezTo>
                  <a:cubicBezTo>
                    <a:pt x="5366" y="25878"/>
                    <a:pt x="6296" y="28709"/>
                    <a:pt x="6127" y="31582"/>
                  </a:cubicBezTo>
                  <a:cubicBezTo>
                    <a:pt x="6084" y="31793"/>
                    <a:pt x="6084" y="32004"/>
                    <a:pt x="6127" y="32215"/>
                  </a:cubicBezTo>
                  <a:cubicBezTo>
                    <a:pt x="6127" y="37454"/>
                    <a:pt x="10647" y="41637"/>
                    <a:pt x="16266" y="41721"/>
                  </a:cubicBezTo>
                  <a:cubicBezTo>
                    <a:pt x="16322" y="41722"/>
                    <a:pt x="16377" y="41723"/>
                    <a:pt x="16432" y="41723"/>
                  </a:cubicBezTo>
                  <a:cubicBezTo>
                    <a:pt x="21936" y="41723"/>
                    <a:pt x="26534" y="37571"/>
                    <a:pt x="26659" y="32384"/>
                  </a:cubicBezTo>
                  <a:cubicBezTo>
                    <a:pt x="26659" y="31920"/>
                    <a:pt x="26659" y="31455"/>
                    <a:pt x="26575" y="30990"/>
                  </a:cubicBezTo>
                  <a:cubicBezTo>
                    <a:pt x="26279" y="28413"/>
                    <a:pt x="27082" y="25878"/>
                    <a:pt x="28772" y="23935"/>
                  </a:cubicBezTo>
                  <a:cubicBezTo>
                    <a:pt x="30968" y="21358"/>
                    <a:pt x="32194" y="18105"/>
                    <a:pt x="32194" y="14683"/>
                  </a:cubicBezTo>
                  <a:cubicBezTo>
                    <a:pt x="32154" y="6571"/>
                    <a:pt x="25068" y="0"/>
                    <a:pt x="163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6"/>
            <p:cNvSpPr/>
            <p:nvPr/>
          </p:nvSpPr>
          <p:spPr>
            <a:xfrm>
              <a:off x="4343611" y="3422034"/>
              <a:ext cx="323200" cy="982025"/>
            </a:xfrm>
            <a:custGeom>
              <a:avLst/>
              <a:gdLst/>
              <a:ahLst/>
              <a:cxnLst/>
              <a:rect l="l" t="t" r="r" b="b"/>
              <a:pathLst>
                <a:path w="12928" h="39281" extrusionOk="0">
                  <a:moveTo>
                    <a:pt x="6295" y="1"/>
                  </a:moveTo>
                  <a:cubicBezTo>
                    <a:pt x="5894" y="1"/>
                    <a:pt x="5492" y="265"/>
                    <a:pt x="5450" y="793"/>
                  </a:cubicBezTo>
                  <a:lnTo>
                    <a:pt x="5492" y="8524"/>
                  </a:lnTo>
                  <a:lnTo>
                    <a:pt x="1690" y="3328"/>
                  </a:lnTo>
                  <a:cubicBezTo>
                    <a:pt x="1515" y="3102"/>
                    <a:pt x="1250" y="2981"/>
                    <a:pt x="994" y="2981"/>
                  </a:cubicBezTo>
                  <a:cubicBezTo>
                    <a:pt x="817" y="2981"/>
                    <a:pt x="645" y="3038"/>
                    <a:pt x="507" y="3159"/>
                  </a:cubicBezTo>
                  <a:cubicBezTo>
                    <a:pt x="84" y="3412"/>
                    <a:pt x="0" y="3961"/>
                    <a:pt x="296" y="4342"/>
                  </a:cubicBezTo>
                  <a:lnTo>
                    <a:pt x="5196" y="11017"/>
                  </a:lnTo>
                  <a:cubicBezTo>
                    <a:pt x="5281" y="11143"/>
                    <a:pt x="5365" y="11228"/>
                    <a:pt x="5492" y="11270"/>
                  </a:cubicBezTo>
                  <a:lnTo>
                    <a:pt x="5619" y="38436"/>
                  </a:lnTo>
                  <a:cubicBezTo>
                    <a:pt x="5619" y="38900"/>
                    <a:pt x="5999" y="39281"/>
                    <a:pt x="6464" y="39281"/>
                  </a:cubicBezTo>
                  <a:cubicBezTo>
                    <a:pt x="6971" y="39281"/>
                    <a:pt x="7351" y="38900"/>
                    <a:pt x="7309" y="38436"/>
                  </a:cubicBezTo>
                  <a:lnTo>
                    <a:pt x="7224" y="17861"/>
                  </a:lnTo>
                  <a:lnTo>
                    <a:pt x="12632" y="11355"/>
                  </a:lnTo>
                  <a:cubicBezTo>
                    <a:pt x="12928" y="10974"/>
                    <a:pt x="12886" y="10468"/>
                    <a:pt x="12548" y="10172"/>
                  </a:cubicBezTo>
                  <a:cubicBezTo>
                    <a:pt x="12381" y="10024"/>
                    <a:pt x="12182" y="9957"/>
                    <a:pt x="11986" y="9957"/>
                  </a:cubicBezTo>
                  <a:cubicBezTo>
                    <a:pt x="11735" y="9957"/>
                    <a:pt x="11489" y="10066"/>
                    <a:pt x="11322" y="10256"/>
                  </a:cubicBezTo>
                  <a:lnTo>
                    <a:pt x="7224" y="15199"/>
                  </a:lnTo>
                  <a:lnTo>
                    <a:pt x="7140" y="793"/>
                  </a:lnTo>
                  <a:cubicBezTo>
                    <a:pt x="7098" y="265"/>
                    <a:pt x="6696" y="1"/>
                    <a:pt x="6295"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6"/>
            <p:cNvSpPr/>
            <p:nvPr/>
          </p:nvSpPr>
          <p:spPr>
            <a:xfrm>
              <a:off x="5047850" y="2301250"/>
              <a:ext cx="972775" cy="1260800"/>
            </a:xfrm>
            <a:custGeom>
              <a:avLst/>
              <a:gdLst/>
              <a:ahLst/>
              <a:cxnLst/>
              <a:rect l="l" t="t" r="r" b="b"/>
              <a:pathLst>
                <a:path w="38911" h="50432" extrusionOk="0">
                  <a:moveTo>
                    <a:pt x="19282" y="1"/>
                  </a:moveTo>
                  <a:cubicBezTo>
                    <a:pt x="8639" y="1"/>
                    <a:pt x="1" y="8002"/>
                    <a:pt x="1" y="17856"/>
                  </a:cubicBezTo>
                  <a:cubicBezTo>
                    <a:pt x="1" y="21954"/>
                    <a:pt x="1521" y="25926"/>
                    <a:pt x="4225" y="29010"/>
                  </a:cubicBezTo>
                  <a:cubicBezTo>
                    <a:pt x="6253" y="31333"/>
                    <a:pt x="7225" y="34417"/>
                    <a:pt x="6845" y="37502"/>
                  </a:cubicBezTo>
                  <a:cubicBezTo>
                    <a:pt x="6760" y="38093"/>
                    <a:pt x="6760" y="38642"/>
                    <a:pt x="6760" y="39234"/>
                  </a:cubicBezTo>
                  <a:cubicBezTo>
                    <a:pt x="6969" y="45451"/>
                    <a:pt x="12494" y="50432"/>
                    <a:pt x="19142" y="50432"/>
                  </a:cubicBezTo>
                  <a:cubicBezTo>
                    <a:pt x="19225" y="50432"/>
                    <a:pt x="19309" y="50431"/>
                    <a:pt x="19392" y="50429"/>
                  </a:cubicBezTo>
                  <a:cubicBezTo>
                    <a:pt x="26194" y="50303"/>
                    <a:pt x="31602" y="45191"/>
                    <a:pt x="31602" y="38896"/>
                  </a:cubicBezTo>
                  <a:lnTo>
                    <a:pt x="31602" y="38177"/>
                  </a:lnTo>
                  <a:cubicBezTo>
                    <a:pt x="31391" y="34671"/>
                    <a:pt x="32447" y="31249"/>
                    <a:pt x="34644" y="28545"/>
                  </a:cubicBezTo>
                  <a:cubicBezTo>
                    <a:pt x="37601" y="24954"/>
                    <a:pt x="38911" y="20307"/>
                    <a:pt x="38362" y="15702"/>
                  </a:cubicBezTo>
                  <a:cubicBezTo>
                    <a:pt x="37305" y="7548"/>
                    <a:pt x="30292" y="1042"/>
                    <a:pt x="21462" y="112"/>
                  </a:cubicBezTo>
                  <a:cubicBezTo>
                    <a:pt x="20728" y="37"/>
                    <a:pt x="20000" y="1"/>
                    <a:pt x="19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6"/>
            <p:cNvSpPr/>
            <p:nvPr/>
          </p:nvSpPr>
          <p:spPr>
            <a:xfrm>
              <a:off x="5337925" y="2783550"/>
              <a:ext cx="382750" cy="1449125"/>
            </a:xfrm>
            <a:custGeom>
              <a:avLst/>
              <a:gdLst/>
              <a:ahLst/>
              <a:cxnLst/>
              <a:rect l="l" t="t" r="r" b="b"/>
              <a:pathLst>
                <a:path w="15310" h="57965" extrusionOk="0">
                  <a:moveTo>
                    <a:pt x="7705" y="1"/>
                  </a:moveTo>
                  <a:cubicBezTo>
                    <a:pt x="7325" y="1"/>
                    <a:pt x="6987" y="339"/>
                    <a:pt x="6987" y="719"/>
                  </a:cubicBezTo>
                  <a:lnTo>
                    <a:pt x="6987" y="11070"/>
                  </a:lnTo>
                  <a:lnTo>
                    <a:pt x="1832" y="3972"/>
                  </a:lnTo>
                  <a:cubicBezTo>
                    <a:pt x="1676" y="3743"/>
                    <a:pt x="1464" y="3648"/>
                    <a:pt x="1256" y="3648"/>
                  </a:cubicBezTo>
                  <a:cubicBezTo>
                    <a:pt x="735" y="3648"/>
                    <a:pt x="239" y="4243"/>
                    <a:pt x="692" y="4817"/>
                  </a:cubicBezTo>
                  <a:lnTo>
                    <a:pt x="6564" y="12886"/>
                  </a:lnTo>
                  <a:cubicBezTo>
                    <a:pt x="6649" y="13055"/>
                    <a:pt x="6818" y="13140"/>
                    <a:pt x="6944" y="13182"/>
                  </a:cubicBezTo>
                  <a:lnTo>
                    <a:pt x="6944" y="19012"/>
                  </a:lnTo>
                  <a:lnTo>
                    <a:pt x="1410" y="12422"/>
                  </a:lnTo>
                  <a:cubicBezTo>
                    <a:pt x="1257" y="12289"/>
                    <a:pt x="1090" y="12233"/>
                    <a:pt x="931" y="12233"/>
                  </a:cubicBezTo>
                  <a:cubicBezTo>
                    <a:pt x="428" y="12233"/>
                    <a:pt x="1" y="12795"/>
                    <a:pt x="354" y="13309"/>
                  </a:cubicBezTo>
                  <a:lnTo>
                    <a:pt x="6987" y="21251"/>
                  </a:lnTo>
                  <a:lnTo>
                    <a:pt x="6987" y="57247"/>
                  </a:lnTo>
                  <a:cubicBezTo>
                    <a:pt x="6987" y="57627"/>
                    <a:pt x="7282" y="57923"/>
                    <a:pt x="7663" y="57965"/>
                  </a:cubicBezTo>
                  <a:cubicBezTo>
                    <a:pt x="8085" y="57923"/>
                    <a:pt x="8381" y="57627"/>
                    <a:pt x="8381" y="57247"/>
                  </a:cubicBezTo>
                  <a:lnTo>
                    <a:pt x="8381" y="21251"/>
                  </a:lnTo>
                  <a:lnTo>
                    <a:pt x="15014" y="13309"/>
                  </a:lnTo>
                  <a:cubicBezTo>
                    <a:pt x="15309" y="13013"/>
                    <a:pt x="15267" y="12591"/>
                    <a:pt x="14971" y="12337"/>
                  </a:cubicBezTo>
                  <a:cubicBezTo>
                    <a:pt x="14834" y="12219"/>
                    <a:pt x="14661" y="12156"/>
                    <a:pt x="14489" y="12156"/>
                  </a:cubicBezTo>
                  <a:cubicBezTo>
                    <a:pt x="14290" y="12156"/>
                    <a:pt x="14093" y="12240"/>
                    <a:pt x="13957" y="12422"/>
                  </a:cubicBezTo>
                  <a:lnTo>
                    <a:pt x="8381" y="19012"/>
                  </a:lnTo>
                  <a:lnTo>
                    <a:pt x="8381" y="13182"/>
                  </a:lnTo>
                  <a:cubicBezTo>
                    <a:pt x="8550" y="13140"/>
                    <a:pt x="8719" y="13055"/>
                    <a:pt x="8803" y="12886"/>
                  </a:cubicBezTo>
                  <a:lnTo>
                    <a:pt x="14676" y="4817"/>
                  </a:lnTo>
                  <a:cubicBezTo>
                    <a:pt x="15129" y="4243"/>
                    <a:pt x="14632" y="3648"/>
                    <a:pt x="14111" y="3648"/>
                  </a:cubicBezTo>
                  <a:cubicBezTo>
                    <a:pt x="13903" y="3648"/>
                    <a:pt x="13692" y="3743"/>
                    <a:pt x="13535" y="3972"/>
                  </a:cubicBezTo>
                  <a:lnTo>
                    <a:pt x="8381" y="11070"/>
                  </a:lnTo>
                  <a:lnTo>
                    <a:pt x="8381" y="719"/>
                  </a:lnTo>
                  <a:cubicBezTo>
                    <a:pt x="8381" y="339"/>
                    <a:pt x="8085" y="1"/>
                    <a:pt x="7705"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6"/>
            <p:cNvSpPr/>
            <p:nvPr/>
          </p:nvSpPr>
          <p:spPr>
            <a:xfrm>
              <a:off x="5609750" y="3138575"/>
              <a:ext cx="634800" cy="822675"/>
            </a:xfrm>
            <a:custGeom>
              <a:avLst/>
              <a:gdLst/>
              <a:ahLst/>
              <a:cxnLst/>
              <a:rect l="l" t="t" r="r" b="b"/>
              <a:pathLst>
                <a:path w="25392" h="32907" extrusionOk="0">
                  <a:moveTo>
                    <a:pt x="12801" y="1"/>
                  </a:moveTo>
                  <a:cubicBezTo>
                    <a:pt x="12314" y="1"/>
                    <a:pt x="11821" y="27"/>
                    <a:pt x="11323" y="79"/>
                  </a:cubicBezTo>
                  <a:cubicBezTo>
                    <a:pt x="5577" y="713"/>
                    <a:pt x="1014" y="4980"/>
                    <a:pt x="338" y="10303"/>
                  </a:cubicBezTo>
                  <a:cubicBezTo>
                    <a:pt x="0" y="13303"/>
                    <a:pt x="845" y="16345"/>
                    <a:pt x="2789" y="18669"/>
                  </a:cubicBezTo>
                  <a:cubicBezTo>
                    <a:pt x="4225" y="20443"/>
                    <a:pt x="4943" y="22682"/>
                    <a:pt x="4817" y="24964"/>
                  </a:cubicBezTo>
                  <a:lnTo>
                    <a:pt x="4817" y="25428"/>
                  </a:lnTo>
                  <a:cubicBezTo>
                    <a:pt x="4817" y="29526"/>
                    <a:pt x="8365" y="32864"/>
                    <a:pt x="12802" y="32906"/>
                  </a:cubicBezTo>
                  <a:cubicBezTo>
                    <a:pt x="12830" y="32906"/>
                    <a:pt x="12858" y="32907"/>
                    <a:pt x="12886" y="32907"/>
                  </a:cubicBezTo>
                  <a:cubicBezTo>
                    <a:pt x="17243" y="32907"/>
                    <a:pt x="20914" y="29669"/>
                    <a:pt x="20998" y="25555"/>
                  </a:cubicBezTo>
                  <a:cubicBezTo>
                    <a:pt x="21040" y="25217"/>
                    <a:pt x="20998" y="24837"/>
                    <a:pt x="20955" y="24457"/>
                  </a:cubicBezTo>
                  <a:cubicBezTo>
                    <a:pt x="20702" y="22429"/>
                    <a:pt x="21336" y="20443"/>
                    <a:pt x="22688" y="18922"/>
                  </a:cubicBezTo>
                  <a:cubicBezTo>
                    <a:pt x="24420" y="16894"/>
                    <a:pt x="25391" y="14275"/>
                    <a:pt x="25391" y="11613"/>
                  </a:cubicBezTo>
                  <a:cubicBezTo>
                    <a:pt x="25352" y="5180"/>
                    <a:pt x="19709" y="1"/>
                    <a:pt x="128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6"/>
            <p:cNvSpPr/>
            <p:nvPr/>
          </p:nvSpPr>
          <p:spPr>
            <a:xfrm>
              <a:off x="5807250" y="3453975"/>
              <a:ext cx="259150" cy="776600"/>
            </a:xfrm>
            <a:custGeom>
              <a:avLst/>
              <a:gdLst/>
              <a:ahLst/>
              <a:cxnLst/>
              <a:rect l="l" t="t" r="r" b="b"/>
              <a:pathLst>
                <a:path w="10366" h="31064" extrusionOk="0">
                  <a:moveTo>
                    <a:pt x="4902" y="1"/>
                  </a:moveTo>
                  <a:cubicBezTo>
                    <a:pt x="4542" y="1"/>
                    <a:pt x="4183" y="243"/>
                    <a:pt x="4226" y="729"/>
                  </a:cubicBezTo>
                  <a:lnTo>
                    <a:pt x="4226" y="6855"/>
                  </a:lnTo>
                  <a:lnTo>
                    <a:pt x="1226" y="2757"/>
                  </a:lnTo>
                  <a:cubicBezTo>
                    <a:pt x="1100" y="2582"/>
                    <a:pt x="900" y="2480"/>
                    <a:pt x="697" y="2480"/>
                  </a:cubicBezTo>
                  <a:cubicBezTo>
                    <a:pt x="557" y="2480"/>
                    <a:pt x="417" y="2528"/>
                    <a:pt x="296" y="2630"/>
                  </a:cubicBezTo>
                  <a:cubicBezTo>
                    <a:pt x="43" y="2842"/>
                    <a:pt x="1" y="3264"/>
                    <a:pt x="212" y="3518"/>
                  </a:cubicBezTo>
                  <a:lnTo>
                    <a:pt x="4057" y="8799"/>
                  </a:lnTo>
                  <a:cubicBezTo>
                    <a:pt x="4141" y="8883"/>
                    <a:pt x="4226" y="8968"/>
                    <a:pt x="4310" y="9010"/>
                  </a:cubicBezTo>
                  <a:lnTo>
                    <a:pt x="4395" y="30430"/>
                  </a:lnTo>
                  <a:cubicBezTo>
                    <a:pt x="4437" y="30852"/>
                    <a:pt x="4754" y="31063"/>
                    <a:pt x="5071" y="31063"/>
                  </a:cubicBezTo>
                  <a:cubicBezTo>
                    <a:pt x="5387" y="31063"/>
                    <a:pt x="5704" y="30852"/>
                    <a:pt x="5746" y="30430"/>
                  </a:cubicBezTo>
                  <a:lnTo>
                    <a:pt x="5662" y="14206"/>
                  </a:lnTo>
                  <a:lnTo>
                    <a:pt x="9929" y="9094"/>
                  </a:lnTo>
                  <a:cubicBezTo>
                    <a:pt x="10366" y="8564"/>
                    <a:pt x="9904" y="7941"/>
                    <a:pt x="9394" y="7941"/>
                  </a:cubicBezTo>
                  <a:cubicBezTo>
                    <a:pt x="9214" y="7941"/>
                    <a:pt x="9027" y="8019"/>
                    <a:pt x="8873" y="8207"/>
                  </a:cubicBezTo>
                  <a:lnTo>
                    <a:pt x="5662" y="12094"/>
                  </a:lnTo>
                  <a:lnTo>
                    <a:pt x="5577" y="729"/>
                  </a:lnTo>
                  <a:cubicBezTo>
                    <a:pt x="5620" y="243"/>
                    <a:pt x="5261" y="1"/>
                    <a:pt x="4902"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4" name="Google Shape;1874;p36"/>
          <p:cNvGrpSpPr/>
          <p:nvPr/>
        </p:nvGrpSpPr>
        <p:grpSpPr>
          <a:xfrm>
            <a:off x="6489414" y="2915087"/>
            <a:ext cx="2792057" cy="2314899"/>
            <a:chOff x="202950" y="1579375"/>
            <a:chExt cx="1537900" cy="1275075"/>
          </a:xfrm>
        </p:grpSpPr>
        <p:sp>
          <p:nvSpPr>
            <p:cNvPr id="1875" name="Google Shape;1875;p36"/>
            <p:cNvSpPr/>
            <p:nvPr/>
          </p:nvSpPr>
          <p:spPr>
            <a:xfrm>
              <a:off x="1221225" y="2527600"/>
              <a:ext cx="519625" cy="326850"/>
            </a:xfrm>
            <a:custGeom>
              <a:avLst/>
              <a:gdLst/>
              <a:ahLst/>
              <a:cxnLst/>
              <a:rect l="l" t="t" r="r" b="b"/>
              <a:pathLst>
                <a:path w="20785" h="13074" extrusionOk="0">
                  <a:moveTo>
                    <a:pt x="11242" y="0"/>
                  </a:moveTo>
                  <a:cubicBezTo>
                    <a:pt x="10960" y="0"/>
                    <a:pt x="10698" y="19"/>
                    <a:pt x="10425" y="38"/>
                  </a:cubicBezTo>
                  <a:cubicBezTo>
                    <a:pt x="4048" y="583"/>
                    <a:pt x="0" y="7119"/>
                    <a:pt x="2357" y="13074"/>
                  </a:cubicBezTo>
                  <a:lnTo>
                    <a:pt x="19282" y="13074"/>
                  </a:lnTo>
                  <a:cubicBezTo>
                    <a:pt x="19798" y="13074"/>
                    <a:pt x="20259" y="12726"/>
                    <a:pt x="20409" y="12229"/>
                  </a:cubicBezTo>
                  <a:cubicBezTo>
                    <a:pt x="20662" y="11355"/>
                    <a:pt x="20784" y="10463"/>
                    <a:pt x="20784" y="9561"/>
                  </a:cubicBezTo>
                  <a:cubicBezTo>
                    <a:pt x="20784" y="4283"/>
                    <a:pt x="16511" y="10"/>
                    <a:pt x="112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6"/>
            <p:cNvSpPr/>
            <p:nvPr/>
          </p:nvSpPr>
          <p:spPr>
            <a:xfrm>
              <a:off x="1221225" y="2528550"/>
              <a:ext cx="388125" cy="325900"/>
            </a:xfrm>
            <a:custGeom>
              <a:avLst/>
              <a:gdLst/>
              <a:ahLst/>
              <a:cxnLst/>
              <a:rect l="l" t="t" r="r" b="b"/>
              <a:pathLst>
                <a:path w="15525" h="13036" extrusionOk="0">
                  <a:moveTo>
                    <a:pt x="10425" y="0"/>
                  </a:moveTo>
                  <a:cubicBezTo>
                    <a:pt x="4048" y="545"/>
                    <a:pt x="0" y="7081"/>
                    <a:pt x="2357" y="13036"/>
                  </a:cubicBezTo>
                  <a:lnTo>
                    <a:pt x="15177" y="13036"/>
                  </a:lnTo>
                  <a:cubicBezTo>
                    <a:pt x="15412" y="12294"/>
                    <a:pt x="15525" y="11524"/>
                    <a:pt x="15525" y="10754"/>
                  </a:cubicBezTo>
                  <a:cubicBezTo>
                    <a:pt x="15525" y="7513"/>
                    <a:pt x="13478" y="4630"/>
                    <a:pt x="10425" y="3541"/>
                  </a:cubicBezTo>
                  <a:lnTo>
                    <a:pt x="10425" y="0"/>
                  </a:ln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6"/>
            <p:cNvSpPr/>
            <p:nvPr/>
          </p:nvSpPr>
          <p:spPr>
            <a:xfrm>
              <a:off x="202950" y="2527725"/>
              <a:ext cx="513475" cy="326725"/>
            </a:xfrm>
            <a:custGeom>
              <a:avLst/>
              <a:gdLst/>
              <a:ahLst/>
              <a:cxnLst/>
              <a:rect l="l" t="t" r="r" b="b"/>
              <a:pathLst>
                <a:path w="20539" h="13069" extrusionOk="0">
                  <a:moveTo>
                    <a:pt x="10943" y="0"/>
                  </a:moveTo>
                  <a:cubicBezTo>
                    <a:pt x="4641" y="0"/>
                    <a:pt x="0" y="6072"/>
                    <a:pt x="1783" y="12224"/>
                  </a:cubicBezTo>
                  <a:cubicBezTo>
                    <a:pt x="1933" y="12721"/>
                    <a:pt x="2393" y="13069"/>
                    <a:pt x="2910" y="13069"/>
                  </a:cubicBezTo>
                  <a:lnTo>
                    <a:pt x="19843" y="13069"/>
                  </a:lnTo>
                  <a:cubicBezTo>
                    <a:pt x="20313" y="11886"/>
                    <a:pt x="20538" y="10627"/>
                    <a:pt x="20510" y="9359"/>
                  </a:cubicBezTo>
                  <a:cubicBezTo>
                    <a:pt x="20416" y="4381"/>
                    <a:pt x="16444" y="268"/>
                    <a:pt x="11466" y="14"/>
                  </a:cubicBezTo>
                  <a:cubicBezTo>
                    <a:pt x="11290" y="5"/>
                    <a:pt x="11116" y="0"/>
                    <a:pt x="109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6"/>
            <p:cNvSpPr/>
            <p:nvPr/>
          </p:nvSpPr>
          <p:spPr>
            <a:xfrm>
              <a:off x="476900" y="1599450"/>
              <a:ext cx="968575" cy="1254775"/>
            </a:xfrm>
            <a:custGeom>
              <a:avLst/>
              <a:gdLst/>
              <a:ahLst/>
              <a:cxnLst/>
              <a:rect l="l" t="t" r="r" b="b"/>
              <a:pathLst>
                <a:path w="38743" h="50191" extrusionOk="0">
                  <a:moveTo>
                    <a:pt x="19376" y="0"/>
                  </a:moveTo>
                  <a:lnTo>
                    <a:pt x="1" y="17394"/>
                  </a:lnTo>
                  <a:lnTo>
                    <a:pt x="1" y="49017"/>
                  </a:lnTo>
                  <a:cubicBezTo>
                    <a:pt x="1" y="49665"/>
                    <a:pt x="527" y="50191"/>
                    <a:pt x="1175" y="50191"/>
                  </a:cubicBezTo>
                  <a:lnTo>
                    <a:pt x="38742" y="50191"/>
                  </a:lnTo>
                  <a:lnTo>
                    <a:pt x="38742" y="17394"/>
                  </a:lnTo>
                  <a:lnTo>
                    <a:pt x="193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6"/>
            <p:cNvSpPr/>
            <p:nvPr/>
          </p:nvSpPr>
          <p:spPr>
            <a:xfrm>
              <a:off x="715225" y="2123975"/>
              <a:ext cx="730250" cy="730475"/>
            </a:xfrm>
            <a:custGeom>
              <a:avLst/>
              <a:gdLst/>
              <a:ahLst/>
              <a:cxnLst/>
              <a:rect l="l" t="t" r="r" b="b"/>
              <a:pathLst>
                <a:path w="29210" h="29219" extrusionOk="0">
                  <a:moveTo>
                    <a:pt x="29209" y="1"/>
                  </a:moveTo>
                  <a:lnTo>
                    <a:pt x="0" y="29219"/>
                  </a:lnTo>
                  <a:lnTo>
                    <a:pt x="29209" y="29219"/>
                  </a:lnTo>
                  <a:lnTo>
                    <a:pt x="29209"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6"/>
            <p:cNvSpPr/>
            <p:nvPr/>
          </p:nvSpPr>
          <p:spPr>
            <a:xfrm>
              <a:off x="1227800" y="2380150"/>
              <a:ext cx="118125" cy="295150"/>
            </a:xfrm>
            <a:custGeom>
              <a:avLst/>
              <a:gdLst/>
              <a:ahLst/>
              <a:cxnLst/>
              <a:rect l="l" t="t" r="r" b="b"/>
              <a:pathLst>
                <a:path w="4725" h="11806" extrusionOk="0">
                  <a:moveTo>
                    <a:pt x="1249" y="0"/>
                  </a:moveTo>
                  <a:cubicBezTo>
                    <a:pt x="564" y="0"/>
                    <a:pt x="0" y="554"/>
                    <a:pt x="0" y="1240"/>
                  </a:cubicBezTo>
                  <a:lnTo>
                    <a:pt x="0" y="11806"/>
                  </a:lnTo>
                  <a:lnTo>
                    <a:pt x="4724" y="11806"/>
                  </a:lnTo>
                  <a:lnTo>
                    <a:pt x="4724" y="1240"/>
                  </a:lnTo>
                  <a:cubicBezTo>
                    <a:pt x="4724" y="554"/>
                    <a:pt x="4170" y="0"/>
                    <a:pt x="348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6"/>
            <p:cNvSpPr/>
            <p:nvPr/>
          </p:nvSpPr>
          <p:spPr>
            <a:xfrm>
              <a:off x="576700" y="2380150"/>
              <a:ext cx="117875" cy="295150"/>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6"/>
            <p:cNvSpPr/>
            <p:nvPr/>
          </p:nvSpPr>
          <p:spPr>
            <a:xfrm>
              <a:off x="476900" y="2675275"/>
              <a:ext cx="968800" cy="179175"/>
            </a:xfrm>
            <a:custGeom>
              <a:avLst/>
              <a:gdLst/>
              <a:ahLst/>
              <a:cxnLst/>
              <a:rect l="l" t="t" r="r" b="b"/>
              <a:pathLst>
                <a:path w="38752" h="7167" extrusionOk="0">
                  <a:moveTo>
                    <a:pt x="1" y="1"/>
                  </a:moveTo>
                  <a:lnTo>
                    <a:pt x="1" y="5993"/>
                  </a:lnTo>
                  <a:cubicBezTo>
                    <a:pt x="1" y="6641"/>
                    <a:pt x="527" y="7167"/>
                    <a:pt x="1175" y="7167"/>
                  </a:cubicBezTo>
                  <a:lnTo>
                    <a:pt x="38752" y="7167"/>
                  </a:lnTo>
                  <a:lnTo>
                    <a:pt x="38752" y="1"/>
                  </a:lnTo>
                  <a:close/>
                </a:path>
              </a:pathLst>
            </a:custGeom>
            <a:solidFill>
              <a:srgbClr val="5F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6"/>
            <p:cNvSpPr/>
            <p:nvPr/>
          </p:nvSpPr>
          <p:spPr>
            <a:xfrm>
              <a:off x="476900" y="2675275"/>
              <a:ext cx="968575" cy="178950"/>
            </a:xfrm>
            <a:custGeom>
              <a:avLst/>
              <a:gdLst/>
              <a:ahLst/>
              <a:cxnLst/>
              <a:rect l="l" t="t" r="r" b="b"/>
              <a:pathLst>
                <a:path w="38743" h="7158" extrusionOk="0">
                  <a:moveTo>
                    <a:pt x="1" y="1"/>
                  </a:moveTo>
                  <a:lnTo>
                    <a:pt x="1" y="5984"/>
                  </a:lnTo>
                  <a:cubicBezTo>
                    <a:pt x="1" y="6632"/>
                    <a:pt x="527" y="7158"/>
                    <a:pt x="1175" y="7158"/>
                  </a:cubicBezTo>
                  <a:lnTo>
                    <a:pt x="38742" y="7158"/>
                  </a:lnTo>
                  <a:lnTo>
                    <a:pt x="387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6"/>
            <p:cNvSpPr/>
            <p:nvPr/>
          </p:nvSpPr>
          <p:spPr>
            <a:xfrm>
              <a:off x="715225" y="2675275"/>
              <a:ext cx="730250" cy="178950"/>
            </a:xfrm>
            <a:custGeom>
              <a:avLst/>
              <a:gdLst/>
              <a:ahLst/>
              <a:cxnLst/>
              <a:rect l="l" t="t" r="r" b="b"/>
              <a:pathLst>
                <a:path w="29210" h="7158" extrusionOk="0">
                  <a:moveTo>
                    <a:pt x="7157" y="1"/>
                  </a:moveTo>
                  <a:lnTo>
                    <a:pt x="0" y="7158"/>
                  </a:lnTo>
                  <a:lnTo>
                    <a:pt x="29209" y="7158"/>
                  </a:lnTo>
                  <a:lnTo>
                    <a:pt x="29209"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6"/>
            <p:cNvSpPr/>
            <p:nvPr/>
          </p:nvSpPr>
          <p:spPr>
            <a:xfrm>
              <a:off x="809375" y="2380150"/>
              <a:ext cx="303625" cy="474300"/>
            </a:xfrm>
            <a:custGeom>
              <a:avLst/>
              <a:gdLst/>
              <a:ahLst/>
              <a:cxnLst/>
              <a:rect l="l" t="t" r="r" b="b"/>
              <a:pathLst>
                <a:path w="12145" h="18972" extrusionOk="0">
                  <a:moveTo>
                    <a:pt x="1250" y="0"/>
                  </a:moveTo>
                  <a:cubicBezTo>
                    <a:pt x="564" y="0"/>
                    <a:pt x="1" y="554"/>
                    <a:pt x="1" y="1240"/>
                  </a:cubicBezTo>
                  <a:lnTo>
                    <a:pt x="1" y="18972"/>
                  </a:lnTo>
                  <a:lnTo>
                    <a:pt x="12144" y="18972"/>
                  </a:lnTo>
                  <a:lnTo>
                    <a:pt x="12144" y="1240"/>
                  </a:lnTo>
                  <a:cubicBezTo>
                    <a:pt x="12144" y="554"/>
                    <a:pt x="11590" y="0"/>
                    <a:pt x="1090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6"/>
            <p:cNvSpPr/>
            <p:nvPr/>
          </p:nvSpPr>
          <p:spPr>
            <a:xfrm>
              <a:off x="476900" y="1599450"/>
              <a:ext cx="968575" cy="627175"/>
            </a:xfrm>
            <a:custGeom>
              <a:avLst/>
              <a:gdLst/>
              <a:ahLst/>
              <a:cxnLst/>
              <a:rect l="l" t="t" r="r" b="b"/>
              <a:pathLst>
                <a:path w="38743" h="25087" extrusionOk="0">
                  <a:moveTo>
                    <a:pt x="19376" y="0"/>
                  </a:moveTo>
                  <a:lnTo>
                    <a:pt x="1" y="17394"/>
                  </a:lnTo>
                  <a:lnTo>
                    <a:pt x="1" y="25086"/>
                  </a:lnTo>
                  <a:lnTo>
                    <a:pt x="19376" y="7692"/>
                  </a:lnTo>
                  <a:lnTo>
                    <a:pt x="38742" y="25086"/>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6"/>
            <p:cNvSpPr/>
            <p:nvPr/>
          </p:nvSpPr>
          <p:spPr>
            <a:xfrm>
              <a:off x="323575" y="1579375"/>
              <a:ext cx="1275450" cy="648050"/>
            </a:xfrm>
            <a:custGeom>
              <a:avLst/>
              <a:gdLst/>
              <a:ahLst/>
              <a:cxnLst/>
              <a:rect l="l" t="t" r="r" b="b"/>
              <a:pathLst>
                <a:path w="51018" h="25922" extrusionOk="0">
                  <a:moveTo>
                    <a:pt x="25506" y="0"/>
                  </a:moveTo>
                  <a:cubicBezTo>
                    <a:pt x="24838" y="0"/>
                    <a:pt x="24171" y="240"/>
                    <a:pt x="23640" y="719"/>
                  </a:cubicBezTo>
                  <a:lnTo>
                    <a:pt x="555" y="21447"/>
                  </a:lnTo>
                  <a:cubicBezTo>
                    <a:pt x="38" y="21907"/>
                    <a:pt x="1" y="22686"/>
                    <a:pt x="461" y="23203"/>
                  </a:cubicBezTo>
                  <a:lnTo>
                    <a:pt x="2536" y="25513"/>
                  </a:lnTo>
                  <a:cubicBezTo>
                    <a:pt x="2777" y="25784"/>
                    <a:pt x="3115" y="25921"/>
                    <a:pt x="3454" y="25921"/>
                  </a:cubicBezTo>
                  <a:cubicBezTo>
                    <a:pt x="3750" y="25921"/>
                    <a:pt x="4047" y="25817"/>
                    <a:pt x="4283" y="25607"/>
                  </a:cubicBezTo>
                  <a:lnTo>
                    <a:pt x="25509" y="6551"/>
                  </a:lnTo>
                  <a:lnTo>
                    <a:pt x="46726" y="25607"/>
                  </a:lnTo>
                  <a:cubicBezTo>
                    <a:pt x="46962" y="25817"/>
                    <a:pt x="47259" y="25921"/>
                    <a:pt x="47556" y="25921"/>
                  </a:cubicBezTo>
                  <a:cubicBezTo>
                    <a:pt x="47896" y="25921"/>
                    <a:pt x="48236" y="25784"/>
                    <a:pt x="48482" y="25513"/>
                  </a:cubicBezTo>
                  <a:lnTo>
                    <a:pt x="50558" y="23203"/>
                  </a:lnTo>
                  <a:cubicBezTo>
                    <a:pt x="51018" y="22686"/>
                    <a:pt x="50971" y="21907"/>
                    <a:pt x="50464" y="21447"/>
                  </a:cubicBezTo>
                  <a:lnTo>
                    <a:pt x="27378" y="719"/>
                  </a:lnTo>
                  <a:cubicBezTo>
                    <a:pt x="26843" y="240"/>
                    <a:pt x="26174" y="0"/>
                    <a:pt x="255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6"/>
            <p:cNvSpPr/>
            <p:nvPr/>
          </p:nvSpPr>
          <p:spPr>
            <a:xfrm>
              <a:off x="1235775" y="2642175"/>
              <a:ext cx="355775" cy="212275"/>
            </a:xfrm>
            <a:custGeom>
              <a:avLst/>
              <a:gdLst/>
              <a:ahLst/>
              <a:cxnLst/>
              <a:rect l="l" t="t" r="r" b="b"/>
              <a:pathLst>
                <a:path w="14231" h="8491" extrusionOk="0">
                  <a:moveTo>
                    <a:pt x="7316" y="1"/>
                  </a:moveTo>
                  <a:cubicBezTo>
                    <a:pt x="7155" y="1"/>
                    <a:pt x="6992" y="7"/>
                    <a:pt x="6828" y="19"/>
                  </a:cubicBezTo>
                  <a:cubicBezTo>
                    <a:pt x="2658" y="339"/>
                    <a:pt x="0" y="4603"/>
                    <a:pt x="1541" y="8491"/>
                  </a:cubicBezTo>
                  <a:lnTo>
                    <a:pt x="12201" y="8491"/>
                  </a:lnTo>
                  <a:cubicBezTo>
                    <a:pt x="12745" y="8482"/>
                    <a:pt x="13215" y="8106"/>
                    <a:pt x="13346" y="7580"/>
                  </a:cubicBezTo>
                  <a:cubicBezTo>
                    <a:pt x="14230" y="3665"/>
                    <a:pt x="11241" y="1"/>
                    <a:pt x="73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9" name="Google Shape;1889;p36"/>
          <p:cNvSpPr/>
          <p:nvPr/>
        </p:nvSpPr>
        <p:spPr>
          <a:xfrm>
            <a:off x="307160" y="450096"/>
            <a:ext cx="1067402" cy="636186"/>
          </a:xfrm>
          <a:custGeom>
            <a:avLst/>
            <a:gdLst/>
            <a:ahLst/>
            <a:cxnLst/>
            <a:rect l="l" t="t" r="r" b="b"/>
            <a:pathLst>
              <a:path w="35870" h="21379" extrusionOk="0">
                <a:moveTo>
                  <a:pt x="20195" y="1"/>
                </a:moveTo>
                <a:cubicBezTo>
                  <a:pt x="14830" y="1"/>
                  <a:pt x="10436" y="4268"/>
                  <a:pt x="10267" y="9634"/>
                </a:cubicBezTo>
                <a:lnTo>
                  <a:pt x="5831" y="9634"/>
                </a:lnTo>
                <a:cubicBezTo>
                  <a:pt x="2620" y="9676"/>
                  <a:pt x="1" y="12295"/>
                  <a:pt x="1" y="15506"/>
                </a:cubicBezTo>
                <a:cubicBezTo>
                  <a:pt x="1" y="18759"/>
                  <a:pt x="2620" y="21378"/>
                  <a:pt x="5831" y="21378"/>
                </a:cubicBezTo>
                <a:lnTo>
                  <a:pt x="30039" y="21378"/>
                </a:lnTo>
                <a:cubicBezTo>
                  <a:pt x="33250" y="21378"/>
                  <a:pt x="35869" y="18759"/>
                  <a:pt x="35869" y="15506"/>
                </a:cubicBezTo>
                <a:cubicBezTo>
                  <a:pt x="35869" y="12337"/>
                  <a:pt x="33334" y="9760"/>
                  <a:pt x="30166" y="9676"/>
                </a:cubicBezTo>
                <a:cubicBezTo>
                  <a:pt x="29997" y="4268"/>
                  <a:pt x="25603" y="1"/>
                  <a:pt x="201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6"/>
          <p:cNvSpPr/>
          <p:nvPr/>
        </p:nvSpPr>
        <p:spPr>
          <a:xfrm>
            <a:off x="5479175" y="312600"/>
            <a:ext cx="1655580" cy="972905"/>
          </a:xfrm>
          <a:custGeom>
            <a:avLst/>
            <a:gdLst/>
            <a:ahLst/>
            <a:cxnLst/>
            <a:rect l="l" t="t" r="r" b="b"/>
            <a:pathLst>
              <a:path w="35870" h="21379" extrusionOk="0">
                <a:moveTo>
                  <a:pt x="20195" y="1"/>
                </a:moveTo>
                <a:cubicBezTo>
                  <a:pt x="14830" y="1"/>
                  <a:pt x="10436" y="4268"/>
                  <a:pt x="10267" y="9634"/>
                </a:cubicBezTo>
                <a:lnTo>
                  <a:pt x="5831" y="9634"/>
                </a:lnTo>
                <a:cubicBezTo>
                  <a:pt x="2620" y="9676"/>
                  <a:pt x="1" y="12295"/>
                  <a:pt x="1" y="15506"/>
                </a:cubicBezTo>
                <a:cubicBezTo>
                  <a:pt x="1" y="18759"/>
                  <a:pt x="2620" y="21378"/>
                  <a:pt x="5831" y="21378"/>
                </a:cubicBezTo>
                <a:lnTo>
                  <a:pt x="30039" y="21378"/>
                </a:lnTo>
                <a:cubicBezTo>
                  <a:pt x="33250" y="21378"/>
                  <a:pt x="35869" y="18759"/>
                  <a:pt x="35869" y="15506"/>
                </a:cubicBezTo>
                <a:cubicBezTo>
                  <a:pt x="35869" y="12337"/>
                  <a:pt x="33334" y="9760"/>
                  <a:pt x="30166" y="9676"/>
                </a:cubicBezTo>
                <a:cubicBezTo>
                  <a:pt x="29997" y="4268"/>
                  <a:pt x="25603" y="1"/>
                  <a:pt x="201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6"/>
          <p:cNvSpPr/>
          <p:nvPr/>
        </p:nvSpPr>
        <p:spPr>
          <a:xfrm>
            <a:off x="7626050" y="3701695"/>
            <a:ext cx="214002" cy="283905"/>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6"/>
          <p:cNvSpPr/>
          <p:nvPr/>
        </p:nvSpPr>
        <p:spPr>
          <a:xfrm>
            <a:off x="7892750" y="3701695"/>
            <a:ext cx="214002" cy="283905"/>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Frame For The Text Of Congratulations With Natural Flowers Of Tulips On A  White Wooden Background Design Greeting Card With Natural Colors Background  For Text With Tulips Flat Lay Top View Stock">
            <a:extLst>
              <a:ext uri="{FF2B5EF4-FFF2-40B4-BE49-F238E27FC236}">
                <a16:creationId xmlns:a16="http://schemas.microsoft.com/office/drawing/2014/main" id="{B0D5DA48-C679-42BA-8AAD-F7B289C9D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074" y="1533565"/>
            <a:ext cx="4848225" cy="3228975"/>
          </a:xfrm>
          <a:prstGeom prst="rect">
            <a:avLst/>
          </a:prstGeom>
          <a:solidFill>
            <a:srgbClr val="FFFFFF">
              <a:shade val="85000"/>
            </a:srgbClr>
          </a:solidFill>
          <a:ln w="88900" cap="sq">
            <a:solidFill>
              <a:schemeClr val="accent5">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3" name="Google Shape;1866;p36">
            <a:extLst>
              <a:ext uri="{FF2B5EF4-FFF2-40B4-BE49-F238E27FC236}">
                <a16:creationId xmlns:a16="http://schemas.microsoft.com/office/drawing/2014/main" id="{1F8C328D-B4DB-47EB-A7B6-1066A52DF1AA}"/>
              </a:ext>
            </a:extLst>
          </p:cNvPr>
          <p:cNvSpPr txBox="1">
            <a:spLocks/>
          </p:cNvSpPr>
          <p:nvPr/>
        </p:nvSpPr>
        <p:spPr>
          <a:xfrm>
            <a:off x="936786" y="3462210"/>
            <a:ext cx="4209300" cy="851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CB64"/>
              </a:buClr>
              <a:buSzPts val="4800"/>
              <a:buFont typeface="Montserrat ExtraBold"/>
              <a:buNone/>
              <a:defRPr sz="4800" b="0" i="0" u="none" strike="noStrike" cap="none">
                <a:solidFill>
                  <a:srgbClr val="FFCB64"/>
                </a:solidFill>
                <a:latin typeface="Montserrat ExtraBold"/>
                <a:ea typeface="Montserrat ExtraBold"/>
                <a:cs typeface="Montserrat ExtraBold"/>
                <a:sym typeface="Montserrat ExtraBold"/>
              </a:defRPr>
            </a:lvl1pPr>
            <a:lvl2pPr marR="0" lvl="1" algn="ctr" rtl="0">
              <a:lnSpc>
                <a:spcPct val="100000"/>
              </a:lnSpc>
              <a:spcBef>
                <a:spcPts val="0"/>
              </a:spcBef>
              <a:spcAft>
                <a:spcPts val="0"/>
              </a:spcAft>
              <a:buClr>
                <a:srgbClr val="000000"/>
              </a:buClr>
              <a:buSzPts val="4800"/>
              <a:buFont typeface="Squada One"/>
              <a:buNone/>
              <a:defRPr sz="4800" b="0" i="0" u="none" strike="noStrike" cap="none">
                <a:solidFill>
                  <a:srgbClr val="000000"/>
                </a:solidFill>
                <a:latin typeface="Squada One"/>
                <a:ea typeface="Squada One"/>
                <a:cs typeface="Squada One"/>
                <a:sym typeface="Squada One"/>
              </a:defRPr>
            </a:lvl2pPr>
            <a:lvl3pPr marR="0" lvl="2" algn="ctr" rtl="0">
              <a:lnSpc>
                <a:spcPct val="100000"/>
              </a:lnSpc>
              <a:spcBef>
                <a:spcPts val="0"/>
              </a:spcBef>
              <a:spcAft>
                <a:spcPts val="0"/>
              </a:spcAft>
              <a:buClr>
                <a:srgbClr val="000000"/>
              </a:buClr>
              <a:buSzPts val="4800"/>
              <a:buFont typeface="Squada One"/>
              <a:buNone/>
              <a:defRPr sz="4800" b="0" i="0" u="none" strike="noStrike" cap="none">
                <a:solidFill>
                  <a:srgbClr val="000000"/>
                </a:solidFill>
                <a:latin typeface="Squada One"/>
                <a:ea typeface="Squada One"/>
                <a:cs typeface="Squada One"/>
                <a:sym typeface="Squada One"/>
              </a:defRPr>
            </a:lvl3pPr>
            <a:lvl4pPr marR="0" lvl="3" algn="ctr" rtl="0">
              <a:lnSpc>
                <a:spcPct val="100000"/>
              </a:lnSpc>
              <a:spcBef>
                <a:spcPts val="0"/>
              </a:spcBef>
              <a:spcAft>
                <a:spcPts val="0"/>
              </a:spcAft>
              <a:buClr>
                <a:srgbClr val="000000"/>
              </a:buClr>
              <a:buSzPts val="4800"/>
              <a:buFont typeface="Squada One"/>
              <a:buNone/>
              <a:defRPr sz="4800" b="0" i="0" u="none" strike="noStrike" cap="none">
                <a:solidFill>
                  <a:srgbClr val="000000"/>
                </a:solidFill>
                <a:latin typeface="Squada One"/>
                <a:ea typeface="Squada One"/>
                <a:cs typeface="Squada One"/>
                <a:sym typeface="Squada One"/>
              </a:defRPr>
            </a:lvl4pPr>
            <a:lvl5pPr marR="0" lvl="4" algn="ctr" rtl="0">
              <a:lnSpc>
                <a:spcPct val="100000"/>
              </a:lnSpc>
              <a:spcBef>
                <a:spcPts val="0"/>
              </a:spcBef>
              <a:spcAft>
                <a:spcPts val="0"/>
              </a:spcAft>
              <a:buClr>
                <a:srgbClr val="000000"/>
              </a:buClr>
              <a:buSzPts val="4800"/>
              <a:buFont typeface="Squada One"/>
              <a:buNone/>
              <a:defRPr sz="4800" b="0" i="0" u="none" strike="noStrike" cap="none">
                <a:solidFill>
                  <a:srgbClr val="000000"/>
                </a:solidFill>
                <a:latin typeface="Squada One"/>
                <a:ea typeface="Squada One"/>
                <a:cs typeface="Squada One"/>
                <a:sym typeface="Squada One"/>
              </a:defRPr>
            </a:lvl5pPr>
            <a:lvl6pPr marR="0" lvl="5" algn="ctr" rtl="0">
              <a:lnSpc>
                <a:spcPct val="100000"/>
              </a:lnSpc>
              <a:spcBef>
                <a:spcPts val="0"/>
              </a:spcBef>
              <a:spcAft>
                <a:spcPts val="0"/>
              </a:spcAft>
              <a:buClr>
                <a:srgbClr val="000000"/>
              </a:buClr>
              <a:buSzPts val="4800"/>
              <a:buFont typeface="Squada One"/>
              <a:buNone/>
              <a:defRPr sz="4800" b="0" i="0" u="none" strike="noStrike" cap="none">
                <a:solidFill>
                  <a:srgbClr val="000000"/>
                </a:solidFill>
                <a:latin typeface="Squada One"/>
                <a:ea typeface="Squada One"/>
                <a:cs typeface="Squada One"/>
                <a:sym typeface="Squada One"/>
              </a:defRPr>
            </a:lvl6pPr>
            <a:lvl7pPr marR="0" lvl="6" algn="ctr" rtl="0">
              <a:lnSpc>
                <a:spcPct val="100000"/>
              </a:lnSpc>
              <a:spcBef>
                <a:spcPts val="0"/>
              </a:spcBef>
              <a:spcAft>
                <a:spcPts val="0"/>
              </a:spcAft>
              <a:buClr>
                <a:srgbClr val="000000"/>
              </a:buClr>
              <a:buSzPts val="4800"/>
              <a:buFont typeface="Squada One"/>
              <a:buNone/>
              <a:defRPr sz="4800" b="0" i="0" u="none" strike="noStrike" cap="none">
                <a:solidFill>
                  <a:srgbClr val="000000"/>
                </a:solidFill>
                <a:latin typeface="Squada One"/>
                <a:ea typeface="Squada One"/>
                <a:cs typeface="Squada One"/>
                <a:sym typeface="Squada One"/>
              </a:defRPr>
            </a:lvl7pPr>
            <a:lvl8pPr marR="0" lvl="7" algn="ctr" rtl="0">
              <a:lnSpc>
                <a:spcPct val="100000"/>
              </a:lnSpc>
              <a:spcBef>
                <a:spcPts val="0"/>
              </a:spcBef>
              <a:spcAft>
                <a:spcPts val="0"/>
              </a:spcAft>
              <a:buClr>
                <a:srgbClr val="000000"/>
              </a:buClr>
              <a:buSzPts val="4800"/>
              <a:buFont typeface="Squada One"/>
              <a:buNone/>
              <a:defRPr sz="4800" b="0" i="0" u="none" strike="noStrike" cap="none">
                <a:solidFill>
                  <a:srgbClr val="000000"/>
                </a:solidFill>
                <a:latin typeface="Squada One"/>
                <a:ea typeface="Squada One"/>
                <a:cs typeface="Squada One"/>
                <a:sym typeface="Squada One"/>
              </a:defRPr>
            </a:lvl8pPr>
            <a:lvl9pPr marR="0" lvl="8" algn="ctr" rtl="0">
              <a:lnSpc>
                <a:spcPct val="100000"/>
              </a:lnSpc>
              <a:spcBef>
                <a:spcPts val="0"/>
              </a:spcBef>
              <a:spcAft>
                <a:spcPts val="0"/>
              </a:spcAft>
              <a:buClr>
                <a:srgbClr val="000000"/>
              </a:buClr>
              <a:buSzPts val="4800"/>
              <a:buFont typeface="Squada One"/>
              <a:buNone/>
              <a:defRPr sz="4800" b="0" i="0" u="none" strike="noStrike" cap="none">
                <a:solidFill>
                  <a:srgbClr val="000000"/>
                </a:solidFill>
                <a:latin typeface="Squada One"/>
                <a:ea typeface="Squada One"/>
                <a:cs typeface="Squada One"/>
                <a:sym typeface="Squada One"/>
              </a:defRPr>
            </a:lvl9pPr>
          </a:lstStyle>
          <a:p>
            <a:r>
              <a:rPr lang="en-US" sz="5400" dirty="0">
                <a:solidFill>
                  <a:schemeClr val="accent4">
                    <a:lumMod val="50000"/>
                  </a:schemeClr>
                </a:solidFill>
                <a:latin typeface="Fontdinerdotcom Luvable" panose="00000400000000000000" pitchFamily="2" charset="0"/>
              </a:rPr>
              <a:t>Have </a:t>
            </a:r>
          </a:p>
          <a:p>
            <a:r>
              <a:rPr lang="en-US" sz="5400" dirty="0">
                <a:solidFill>
                  <a:schemeClr val="accent4">
                    <a:lumMod val="50000"/>
                  </a:schemeClr>
                </a:solidFill>
                <a:latin typeface="Fontdinerdotcom Luvable" panose="00000400000000000000" pitchFamily="2" charset="0"/>
              </a:rPr>
              <a:t>a nice </a:t>
            </a:r>
          </a:p>
          <a:p>
            <a:r>
              <a:rPr lang="en-US" sz="5400" dirty="0">
                <a:solidFill>
                  <a:schemeClr val="accent4">
                    <a:lumMod val="50000"/>
                  </a:schemeClr>
                </a:solidFill>
                <a:latin typeface="Fontdinerdotcom Luvable" panose="00000400000000000000" pitchFamily="2" charset="0"/>
              </a:rPr>
              <a:t>day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1"/>
        <p:cNvGrpSpPr/>
        <p:nvPr/>
      </p:nvGrpSpPr>
      <p:grpSpPr>
        <a:xfrm>
          <a:off x="0" y="0"/>
          <a:ext cx="0" cy="0"/>
          <a:chOff x="0" y="0"/>
          <a:chExt cx="0" cy="0"/>
        </a:xfrm>
      </p:grpSpPr>
      <p:sp>
        <p:nvSpPr>
          <p:cNvPr id="32" name="Google Shape;156;p16">
            <a:extLst>
              <a:ext uri="{FF2B5EF4-FFF2-40B4-BE49-F238E27FC236}">
                <a16:creationId xmlns:a16="http://schemas.microsoft.com/office/drawing/2014/main" id="{E67B61CE-732C-4DC1-B695-4D5F8B8CA108}"/>
              </a:ext>
            </a:extLst>
          </p:cNvPr>
          <p:cNvSpPr/>
          <p:nvPr/>
        </p:nvSpPr>
        <p:spPr>
          <a:xfrm>
            <a:off x="1884066" y="3018754"/>
            <a:ext cx="657300" cy="657300"/>
          </a:xfrm>
          <a:prstGeom prst="ellipse">
            <a:avLst/>
          </a:pr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3;p16">
            <a:extLst>
              <a:ext uri="{FF2B5EF4-FFF2-40B4-BE49-F238E27FC236}">
                <a16:creationId xmlns:a16="http://schemas.microsoft.com/office/drawing/2014/main" id="{13B76844-2D1B-4D0E-B26B-584A8248D9A3}"/>
              </a:ext>
            </a:extLst>
          </p:cNvPr>
          <p:cNvSpPr/>
          <p:nvPr/>
        </p:nvSpPr>
        <p:spPr>
          <a:xfrm>
            <a:off x="4035534" y="3037317"/>
            <a:ext cx="657300" cy="657300"/>
          </a:xfrm>
          <a:prstGeom prst="ellipse">
            <a:avLst/>
          </a:pr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6;p16">
            <a:extLst>
              <a:ext uri="{FF2B5EF4-FFF2-40B4-BE49-F238E27FC236}">
                <a16:creationId xmlns:a16="http://schemas.microsoft.com/office/drawing/2014/main" id="{C24AF7FF-5FDE-4248-A56A-FA64D5981740}"/>
              </a:ext>
            </a:extLst>
          </p:cNvPr>
          <p:cNvSpPr/>
          <p:nvPr/>
        </p:nvSpPr>
        <p:spPr>
          <a:xfrm>
            <a:off x="4120120" y="1528051"/>
            <a:ext cx="657300" cy="657300"/>
          </a:xfrm>
          <a:prstGeom prst="ellipse">
            <a:avLst/>
          </a:pr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6"/>
          <p:cNvSpPr txBox="1">
            <a:spLocks noGrp="1"/>
          </p:cNvSpPr>
          <p:nvPr>
            <p:ph type="ctrTitle" idx="15"/>
          </p:nvPr>
        </p:nvSpPr>
        <p:spPr>
          <a:xfrm>
            <a:off x="875499" y="268941"/>
            <a:ext cx="5012400" cy="43474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solidFill>
                  <a:schemeClr val="accent4">
                    <a:lumMod val="75000"/>
                  </a:schemeClr>
                </a:solidFill>
              </a:rPr>
              <a:t>Lesson </a:t>
            </a:r>
            <a:r>
              <a:rPr lang="en" sz="4000" dirty="0">
                <a:solidFill>
                  <a:schemeClr val="accent1">
                    <a:lumMod val="75000"/>
                  </a:schemeClr>
                </a:solidFill>
              </a:rPr>
              <a:t>Goals</a:t>
            </a:r>
            <a:endParaRPr sz="4000" dirty="0">
              <a:solidFill>
                <a:schemeClr val="accent1">
                  <a:lumMod val="75000"/>
                </a:schemeClr>
              </a:solidFill>
            </a:endParaRPr>
          </a:p>
        </p:txBody>
      </p:sp>
      <p:sp>
        <p:nvSpPr>
          <p:cNvPr id="153" name="Google Shape;153;p16"/>
          <p:cNvSpPr/>
          <p:nvPr/>
        </p:nvSpPr>
        <p:spPr>
          <a:xfrm>
            <a:off x="6211396" y="1509475"/>
            <a:ext cx="657300" cy="657300"/>
          </a:xfrm>
          <a:prstGeom prst="ellipse">
            <a:avLst/>
          </a:pr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6"/>
          <p:cNvSpPr/>
          <p:nvPr/>
        </p:nvSpPr>
        <p:spPr>
          <a:xfrm>
            <a:off x="1905000" y="1509475"/>
            <a:ext cx="657300" cy="657300"/>
          </a:xfrm>
          <a:prstGeom prst="ellipse">
            <a:avLst/>
          </a:pr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6"/>
          <p:cNvSpPr txBox="1">
            <a:spLocks noGrp="1"/>
          </p:cNvSpPr>
          <p:nvPr>
            <p:ph type="title" idx="2"/>
          </p:nvPr>
        </p:nvSpPr>
        <p:spPr>
          <a:xfrm>
            <a:off x="3699102" y="1565141"/>
            <a:ext cx="1753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solidFill>
                <a:srgbClr val="FFFFFF"/>
              </a:solidFill>
            </a:endParaRPr>
          </a:p>
        </p:txBody>
      </p:sp>
      <p:sp>
        <p:nvSpPr>
          <p:cNvPr id="156" name="Google Shape;156;p16"/>
          <p:cNvSpPr/>
          <p:nvPr/>
        </p:nvSpPr>
        <p:spPr>
          <a:xfrm>
            <a:off x="6188405" y="3004666"/>
            <a:ext cx="657300" cy="657300"/>
          </a:xfrm>
          <a:prstGeom prst="ellipse">
            <a:avLst/>
          </a:pr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6"/>
          <p:cNvSpPr txBox="1">
            <a:spLocks noGrp="1"/>
          </p:cNvSpPr>
          <p:nvPr>
            <p:ph type="title" idx="8"/>
          </p:nvPr>
        </p:nvSpPr>
        <p:spPr>
          <a:xfrm>
            <a:off x="5866256" y="1573041"/>
            <a:ext cx="1753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158" name="Google Shape;158;p16"/>
          <p:cNvSpPr txBox="1">
            <a:spLocks noGrp="1"/>
          </p:cNvSpPr>
          <p:nvPr>
            <p:ph type="subTitle" idx="4"/>
          </p:nvPr>
        </p:nvSpPr>
        <p:spPr>
          <a:xfrm>
            <a:off x="3209419" y="3859300"/>
            <a:ext cx="2657306" cy="61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Chart about an imaginary family in your city/town in 2030.</a:t>
            </a:r>
            <a:endParaRPr sz="2000" dirty="0"/>
          </a:p>
        </p:txBody>
      </p:sp>
      <p:sp>
        <p:nvSpPr>
          <p:cNvPr id="159" name="Google Shape;159;p16"/>
          <p:cNvSpPr txBox="1">
            <a:spLocks noGrp="1"/>
          </p:cNvSpPr>
          <p:nvPr>
            <p:ph type="title" idx="5"/>
          </p:nvPr>
        </p:nvSpPr>
        <p:spPr>
          <a:xfrm>
            <a:off x="3699102" y="3091842"/>
            <a:ext cx="1753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solidFill>
                <a:srgbClr val="FFFFFF"/>
              </a:solidFill>
            </a:endParaRPr>
          </a:p>
        </p:txBody>
      </p:sp>
      <p:sp>
        <p:nvSpPr>
          <p:cNvPr id="160" name="Google Shape;160;p16"/>
          <p:cNvSpPr txBox="1">
            <a:spLocks noGrp="1"/>
          </p:cNvSpPr>
          <p:nvPr>
            <p:ph type="subTitle" idx="13"/>
          </p:nvPr>
        </p:nvSpPr>
        <p:spPr>
          <a:xfrm>
            <a:off x="5789905" y="3819248"/>
            <a:ext cx="2577259" cy="61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about the advantages of </a:t>
            </a:r>
          </a:p>
          <a:p>
            <a:pPr marL="0" lvl="0" indent="0" algn="ctr" rtl="0">
              <a:spcBef>
                <a:spcPts val="0"/>
              </a:spcBef>
              <a:spcAft>
                <a:spcPts val="0"/>
              </a:spcAft>
              <a:buNone/>
            </a:pPr>
            <a:r>
              <a:rPr lang="en-US" sz="2000" dirty="0"/>
              <a:t>2030 vision</a:t>
            </a:r>
          </a:p>
        </p:txBody>
      </p:sp>
      <p:sp>
        <p:nvSpPr>
          <p:cNvPr id="161" name="Google Shape;161;p16"/>
          <p:cNvSpPr txBox="1">
            <a:spLocks noGrp="1"/>
          </p:cNvSpPr>
          <p:nvPr>
            <p:ph type="title" idx="14"/>
          </p:nvPr>
        </p:nvSpPr>
        <p:spPr>
          <a:xfrm>
            <a:off x="5866256" y="3091842"/>
            <a:ext cx="1753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06</a:t>
            </a:r>
            <a:endParaRPr dirty="0"/>
          </a:p>
        </p:txBody>
      </p:sp>
      <p:sp>
        <p:nvSpPr>
          <p:cNvPr id="162" name="Google Shape;162;p16"/>
          <p:cNvSpPr txBox="1">
            <a:spLocks noGrp="1"/>
          </p:cNvSpPr>
          <p:nvPr>
            <p:ph type="ctrTitle" idx="6"/>
          </p:nvPr>
        </p:nvSpPr>
        <p:spPr>
          <a:xfrm>
            <a:off x="5397590" y="1945521"/>
            <a:ext cx="23223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t>Answer</a:t>
            </a:r>
            <a:endParaRPr sz="1600" dirty="0"/>
          </a:p>
        </p:txBody>
      </p:sp>
      <p:sp>
        <p:nvSpPr>
          <p:cNvPr id="163" name="Google Shape;163;p16"/>
          <p:cNvSpPr txBox="1">
            <a:spLocks noGrp="1"/>
          </p:cNvSpPr>
          <p:nvPr>
            <p:ph type="subTitle" idx="7"/>
          </p:nvPr>
        </p:nvSpPr>
        <p:spPr>
          <a:xfrm>
            <a:off x="5563329" y="2314750"/>
            <a:ext cx="2407326" cy="61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S</a:t>
            </a:r>
            <a:r>
              <a:rPr lang="en" sz="2000" dirty="0"/>
              <a:t>ome comprehension questions correctly</a:t>
            </a:r>
            <a:endParaRPr sz="2000" dirty="0"/>
          </a:p>
        </p:txBody>
      </p:sp>
      <p:sp>
        <p:nvSpPr>
          <p:cNvPr id="164" name="Google Shape;164;p16"/>
          <p:cNvSpPr txBox="1">
            <a:spLocks noGrp="1"/>
          </p:cNvSpPr>
          <p:nvPr>
            <p:ph type="title" idx="18"/>
          </p:nvPr>
        </p:nvSpPr>
        <p:spPr>
          <a:xfrm>
            <a:off x="1545625" y="1565141"/>
            <a:ext cx="1753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65" name="Google Shape;165;p16"/>
          <p:cNvSpPr txBox="1">
            <a:spLocks noGrp="1"/>
          </p:cNvSpPr>
          <p:nvPr>
            <p:ph type="ctrTitle" idx="9"/>
          </p:nvPr>
        </p:nvSpPr>
        <p:spPr>
          <a:xfrm>
            <a:off x="5313046" y="3397831"/>
            <a:ext cx="23223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t>Talk</a:t>
            </a:r>
            <a:endParaRPr sz="1600" dirty="0"/>
          </a:p>
        </p:txBody>
      </p:sp>
      <p:sp>
        <p:nvSpPr>
          <p:cNvPr id="166" name="Google Shape;166;p16"/>
          <p:cNvSpPr txBox="1">
            <a:spLocks noGrp="1"/>
          </p:cNvSpPr>
          <p:nvPr>
            <p:ph type="ctrTitle" idx="16"/>
          </p:nvPr>
        </p:nvSpPr>
        <p:spPr>
          <a:xfrm>
            <a:off x="957185" y="1937837"/>
            <a:ext cx="23928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1600" dirty="0"/>
              <a:t>Discuss</a:t>
            </a:r>
            <a:endParaRPr sz="1600" dirty="0"/>
          </a:p>
        </p:txBody>
      </p:sp>
      <p:sp>
        <p:nvSpPr>
          <p:cNvPr id="167" name="Google Shape;167;p16"/>
          <p:cNvSpPr txBox="1">
            <a:spLocks noGrp="1"/>
          </p:cNvSpPr>
          <p:nvPr>
            <p:ph type="subTitle" idx="17"/>
          </p:nvPr>
        </p:nvSpPr>
        <p:spPr>
          <a:xfrm>
            <a:off x="720192" y="2277486"/>
            <a:ext cx="2663676" cy="61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t</a:t>
            </a:r>
            <a:r>
              <a:rPr lang="en" sz="1800" dirty="0"/>
              <a:t>he topic of </a:t>
            </a:r>
            <a:r>
              <a:rPr lang="en-US" sz="1800" dirty="0"/>
              <a:t>Vision 2030 Kingdom of Saudi Arabia</a:t>
            </a:r>
            <a:endParaRPr dirty="0"/>
          </a:p>
        </p:txBody>
      </p:sp>
      <p:sp>
        <p:nvSpPr>
          <p:cNvPr id="168" name="Google Shape;168;p16"/>
          <p:cNvSpPr txBox="1">
            <a:spLocks noGrp="1"/>
          </p:cNvSpPr>
          <p:nvPr>
            <p:ph type="ctrTitle" idx="19"/>
          </p:nvPr>
        </p:nvSpPr>
        <p:spPr>
          <a:xfrm>
            <a:off x="1038601" y="3459304"/>
            <a:ext cx="23223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t>Match</a:t>
            </a:r>
            <a:endParaRPr sz="1600" dirty="0"/>
          </a:p>
        </p:txBody>
      </p:sp>
      <p:sp>
        <p:nvSpPr>
          <p:cNvPr id="169" name="Google Shape;169;p16"/>
          <p:cNvSpPr txBox="1">
            <a:spLocks noGrp="1"/>
          </p:cNvSpPr>
          <p:nvPr>
            <p:ph type="subTitle" idx="20"/>
          </p:nvPr>
        </p:nvSpPr>
        <p:spPr>
          <a:xfrm>
            <a:off x="1108609" y="3903773"/>
            <a:ext cx="2205694" cy="61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t</a:t>
            </a:r>
            <a:r>
              <a:rPr lang="en" sz="2000" dirty="0"/>
              <a:t>he words with their meanings correctly</a:t>
            </a:r>
            <a:endParaRPr sz="2000" dirty="0"/>
          </a:p>
        </p:txBody>
      </p:sp>
      <p:sp>
        <p:nvSpPr>
          <p:cNvPr id="170" name="Google Shape;170;p16"/>
          <p:cNvSpPr txBox="1">
            <a:spLocks noGrp="1"/>
          </p:cNvSpPr>
          <p:nvPr>
            <p:ph type="title" idx="21"/>
          </p:nvPr>
        </p:nvSpPr>
        <p:spPr>
          <a:xfrm>
            <a:off x="1545625" y="3091842"/>
            <a:ext cx="1753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171" name="Google Shape;171;p16"/>
          <p:cNvSpPr txBox="1">
            <a:spLocks noGrp="1"/>
          </p:cNvSpPr>
          <p:nvPr>
            <p:ph type="ctrTitle"/>
          </p:nvPr>
        </p:nvSpPr>
        <p:spPr>
          <a:xfrm>
            <a:off x="3276328" y="1945521"/>
            <a:ext cx="23223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t>Read</a:t>
            </a:r>
            <a:endParaRPr sz="1600" dirty="0"/>
          </a:p>
        </p:txBody>
      </p:sp>
      <p:sp>
        <p:nvSpPr>
          <p:cNvPr id="172" name="Google Shape;172;p16"/>
          <p:cNvSpPr txBox="1">
            <a:spLocks noGrp="1"/>
          </p:cNvSpPr>
          <p:nvPr>
            <p:ph type="subTitle" idx="1"/>
          </p:nvPr>
        </p:nvSpPr>
        <p:spPr>
          <a:xfrm>
            <a:off x="3366288" y="2274300"/>
            <a:ext cx="2187229" cy="61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the text f</a:t>
            </a:r>
            <a:r>
              <a:rPr lang="en" sz="2000" dirty="0"/>
              <a:t>or specific information</a:t>
            </a:r>
            <a:endParaRPr sz="2000" dirty="0"/>
          </a:p>
        </p:txBody>
      </p:sp>
      <p:sp>
        <p:nvSpPr>
          <p:cNvPr id="173" name="Google Shape;173;p16"/>
          <p:cNvSpPr txBox="1">
            <a:spLocks noGrp="1"/>
          </p:cNvSpPr>
          <p:nvPr>
            <p:ph type="ctrTitle" idx="3"/>
          </p:nvPr>
        </p:nvSpPr>
        <p:spPr>
          <a:xfrm>
            <a:off x="3291909" y="3428568"/>
            <a:ext cx="23223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t>Complete</a:t>
            </a:r>
            <a:endParaRPr sz="1600" dirty="0"/>
          </a:p>
        </p:txBody>
      </p:sp>
      <p:grpSp>
        <p:nvGrpSpPr>
          <p:cNvPr id="174" name="Google Shape;174;p16"/>
          <p:cNvGrpSpPr/>
          <p:nvPr/>
        </p:nvGrpSpPr>
        <p:grpSpPr>
          <a:xfrm>
            <a:off x="8229646" y="3183594"/>
            <a:ext cx="1038447" cy="2176554"/>
            <a:chOff x="2106350" y="2477950"/>
            <a:chExt cx="872425" cy="1828576"/>
          </a:xfrm>
        </p:grpSpPr>
        <p:sp>
          <p:nvSpPr>
            <p:cNvPr id="175" name="Google Shape;175;p16"/>
            <p:cNvSpPr/>
            <p:nvPr/>
          </p:nvSpPr>
          <p:spPr>
            <a:xfrm>
              <a:off x="2106350" y="2477950"/>
              <a:ext cx="872425" cy="1131600"/>
            </a:xfrm>
            <a:custGeom>
              <a:avLst/>
              <a:gdLst/>
              <a:ahLst/>
              <a:cxnLst/>
              <a:rect l="l" t="t" r="r" b="b"/>
              <a:pathLst>
                <a:path w="34897" h="45264" extrusionOk="0">
                  <a:moveTo>
                    <a:pt x="17276" y="0"/>
                  </a:moveTo>
                  <a:cubicBezTo>
                    <a:pt x="7751" y="0"/>
                    <a:pt x="0" y="7161"/>
                    <a:pt x="0" y="16027"/>
                  </a:cubicBezTo>
                  <a:cubicBezTo>
                    <a:pt x="0" y="19703"/>
                    <a:pt x="1310" y="23294"/>
                    <a:pt x="3760" y="26082"/>
                  </a:cubicBezTo>
                  <a:cubicBezTo>
                    <a:pt x="5619" y="28152"/>
                    <a:pt x="6464" y="30898"/>
                    <a:pt x="6168" y="33687"/>
                  </a:cubicBezTo>
                  <a:cubicBezTo>
                    <a:pt x="6084" y="34194"/>
                    <a:pt x="6084" y="34701"/>
                    <a:pt x="6084" y="35208"/>
                  </a:cubicBezTo>
                  <a:cubicBezTo>
                    <a:pt x="6251" y="40775"/>
                    <a:pt x="11271" y="45264"/>
                    <a:pt x="17281" y="45264"/>
                  </a:cubicBezTo>
                  <a:cubicBezTo>
                    <a:pt x="17337" y="45264"/>
                    <a:pt x="17393" y="45263"/>
                    <a:pt x="17449" y="45263"/>
                  </a:cubicBezTo>
                  <a:cubicBezTo>
                    <a:pt x="23490" y="45136"/>
                    <a:pt x="28391" y="40573"/>
                    <a:pt x="28391" y="34912"/>
                  </a:cubicBezTo>
                  <a:lnTo>
                    <a:pt x="28391" y="34236"/>
                  </a:lnTo>
                  <a:cubicBezTo>
                    <a:pt x="28180" y="31109"/>
                    <a:pt x="29151" y="28025"/>
                    <a:pt x="31095" y="25617"/>
                  </a:cubicBezTo>
                  <a:cubicBezTo>
                    <a:pt x="33714" y="22364"/>
                    <a:pt x="34897" y="18224"/>
                    <a:pt x="34390" y="14084"/>
                  </a:cubicBezTo>
                  <a:cubicBezTo>
                    <a:pt x="33460" y="6775"/>
                    <a:pt x="27166" y="944"/>
                    <a:pt x="19223" y="99"/>
                  </a:cubicBezTo>
                  <a:cubicBezTo>
                    <a:pt x="18567" y="33"/>
                    <a:pt x="17917" y="0"/>
                    <a:pt x="17276"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6"/>
            <p:cNvSpPr/>
            <p:nvPr/>
          </p:nvSpPr>
          <p:spPr>
            <a:xfrm>
              <a:off x="2366600" y="3007376"/>
              <a:ext cx="343900" cy="1299150"/>
            </a:xfrm>
            <a:custGeom>
              <a:avLst/>
              <a:gdLst/>
              <a:ahLst/>
              <a:cxnLst/>
              <a:rect l="l" t="t" r="r" b="b"/>
              <a:pathLst>
                <a:path w="13756" h="51966" extrusionOk="0">
                  <a:moveTo>
                    <a:pt x="6954" y="1"/>
                  </a:moveTo>
                  <a:cubicBezTo>
                    <a:pt x="6574" y="1"/>
                    <a:pt x="6320" y="296"/>
                    <a:pt x="6320" y="634"/>
                  </a:cubicBezTo>
                  <a:lnTo>
                    <a:pt x="6320" y="9887"/>
                  </a:lnTo>
                  <a:lnTo>
                    <a:pt x="1673" y="3549"/>
                  </a:lnTo>
                  <a:cubicBezTo>
                    <a:pt x="1543" y="3336"/>
                    <a:pt x="1360" y="3249"/>
                    <a:pt x="1176" y="3249"/>
                  </a:cubicBezTo>
                  <a:cubicBezTo>
                    <a:pt x="705" y="3249"/>
                    <a:pt x="233" y="3823"/>
                    <a:pt x="659" y="4310"/>
                  </a:cubicBezTo>
                  <a:lnTo>
                    <a:pt x="5940" y="11577"/>
                  </a:lnTo>
                  <a:cubicBezTo>
                    <a:pt x="6025" y="11703"/>
                    <a:pt x="6151" y="11788"/>
                    <a:pt x="6320" y="11830"/>
                  </a:cubicBezTo>
                  <a:lnTo>
                    <a:pt x="6320" y="17069"/>
                  </a:lnTo>
                  <a:lnTo>
                    <a:pt x="1293" y="11112"/>
                  </a:lnTo>
                  <a:cubicBezTo>
                    <a:pt x="1160" y="10979"/>
                    <a:pt x="1010" y="10923"/>
                    <a:pt x="865" y="10923"/>
                  </a:cubicBezTo>
                  <a:cubicBezTo>
                    <a:pt x="409" y="10923"/>
                    <a:pt x="1" y="11476"/>
                    <a:pt x="321" y="11957"/>
                  </a:cubicBezTo>
                  <a:lnTo>
                    <a:pt x="6320" y="19012"/>
                  </a:lnTo>
                  <a:lnTo>
                    <a:pt x="6320" y="51332"/>
                  </a:lnTo>
                  <a:cubicBezTo>
                    <a:pt x="6278" y="51670"/>
                    <a:pt x="6574" y="51966"/>
                    <a:pt x="6954" y="51966"/>
                  </a:cubicBezTo>
                  <a:cubicBezTo>
                    <a:pt x="7292" y="51966"/>
                    <a:pt x="7546" y="51670"/>
                    <a:pt x="7546" y="51332"/>
                  </a:cubicBezTo>
                  <a:lnTo>
                    <a:pt x="7546" y="19012"/>
                  </a:lnTo>
                  <a:lnTo>
                    <a:pt x="13545" y="11915"/>
                  </a:lnTo>
                  <a:cubicBezTo>
                    <a:pt x="13756" y="11661"/>
                    <a:pt x="13714" y="11281"/>
                    <a:pt x="13460" y="11027"/>
                  </a:cubicBezTo>
                  <a:cubicBezTo>
                    <a:pt x="13351" y="10936"/>
                    <a:pt x="13210" y="10892"/>
                    <a:pt x="13068" y="10892"/>
                  </a:cubicBezTo>
                  <a:cubicBezTo>
                    <a:pt x="12881" y="10892"/>
                    <a:pt x="12693" y="10968"/>
                    <a:pt x="12573" y="11112"/>
                  </a:cubicBezTo>
                  <a:lnTo>
                    <a:pt x="7588" y="17069"/>
                  </a:lnTo>
                  <a:lnTo>
                    <a:pt x="7588" y="11788"/>
                  </a:lnTo>
                  <a:cubicBezTo>
                    <a:pt x="7715" y="11788"/>
                    <a:pt x="7841" y="11703"/>
                    <a:pt x="7926" y="11577"/>
                  </a:cubicBezTo>
                  <a:lnTo>
                    <a:pt x="13207" y="4310"/>
                  </a:lnTo>
                  <a:cubicBezTo>
                    <a:pt x="13515" y="3816"/>
                    <a:pt x="13103" y="3323"/>
                    <a:pt x="12660" y="3323"/>
                  </a:cubicBezTo>
                  <a:cubicBezTo>
                    <a:pt x="12497" y="3323"/>
                    <a:pt x="12330" y="3390"/>
                    <a:pt x="12193" y="3549"/>
                  </a:cubicBezTo>
                  <a:lnTo>
                    <a:pt x="7588" y="9887"/>
                  </a:lnTo>
                  <a:lnTo>
                    <a:pt x="7588" y="634"/>
                  </a:lnTo>
                  <a:cubicBezTo>
                    <a:pt x="7588" y="296"/>
                    <a:pt x="7292" y="1"/>
                    <a:pt x="695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16"/>
          <p:cNvGrpSpPr/>
          <p:nvPr/>
        </p:nvGrpSpPr>
        <p:grpSpPr>
          <a:xfrm>
            <a:off x="8084918" y="4138811"/>
            <a:ext cx="755602" cy="1299808"/>
            <a:chOff x="5609750" y="3138575"/>
            <a:chExt cx="634800" cy="1092000"/>
          </a:xfrm>
        </p:grpSpPr>
        <p:sp>
          <p:nvSpPr>
            <p:cNvPr id="178" name="Google Shape;178;p16"/>
            <p:cNvSpPr/>
            <p:nvPr/>
          </p:nvSpPr>
          <p:spPr>
            <a:xfrm>
              <a:off x="5609750" y="3138575"/>
              <a:ext cx="634800" cy="822675"/>
            </a:xfrm>
            <a:custGeom>
              <a:avLst/>
              <a:gdLst/>
              <a:ahLst/>
              <a:cxnLst/>
              <a:rect l="l" t="t" r="r" b="b"/>
              <a:pathLst>
                <a:path w="25392" h="32907" extrusionOk="0">
                  <a:moveTo>
                    <a:pt x="12801" y="1"/>
                  </a:moveTo>
                  <a:cubicBezTo>
                    <a:pt x="12314" y="1"/>
                    <a:pt x="11821" y="27"/>
                    <a:pt x="11323" y="79"/>
                  </a:cubicBezTo>
                  <a:cubicBezTo>
                    <a:pt x="5577" y="713"/>
                    <a:pt x="1014" y="4980"/>
                    <a:pt x="338" y="10303"/>
                  </a:cubicBezTo>
                  <a:cubicBezTo>
                    <a:pt x="0" y="13303"/>
                    <a:pt x="845" y="16345"/>
                    <a:pt x="2789" y="18669"/>
                  </a:cubicBezTo>
                  <a:cubicBezTo>
                    <a:pt x="4225" y="20443"/>
                    <a:pt x="4943" y="22682"/>
                    <a:pt x="4817" y="24964"/>
                  </a:cubicBezTo>
                  <a:lnTo>
                    <a:pt x="4817" y="25428"/>
                  </a:lnTo>
                  <a:cubicBezTo>
                    <a:pt x="4817" y="29526"/>
                    <a:pt x="8365" y="32864"/>
                    <a:pt x="12802" y="32906"/>
                  </a:cubicBezTo>
                  <a:cubicBezTo>
                    <a:pt x="12830" y="32906"/>
                    <a:pt x="12858" y="32907"/>
                    <a:pt x="12886" y="32907"/>
                  </a:cubicBezTo>
                  <a:cubicBezTo>
                    <a:pt x="17243" y="32907"/>
                    <a:pt x="20914" y="29669"/>
                    <a:pt x="20998" y="25555"/>
                  </a:cubicBezTo>
                  <a:cubicBezTo>
                    <a:pt x="21040" y="25217"/>
                    <a:pt x="20998" y="24837"/>
                    <a:pt x="20955" y="24457"/>
                  </a:cubicBezTo>
                  <a:cubicBezTo>
                    <a:pt x="20702" y="22429"/>
                    <a:pt x="21336" y="20443"/>
                    <a:pt x="22688" y="18922"/>
                  </a:cubicBezTo>
                  <a:cubicBezTo>
                    <a:pt x="24420" y="16894"/>
                    <a:pt x="25391" y="14275"/>
                    <a:pt x="25391" y="11613"/>
                  </a:cubicBezTo>
                  <a:cubicBezTo>
                    <a:pt x="25352" y="5180"/>
                    <a:pt x="19709" y="1"/>
                    <a:pt x="12801" y="1"/>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6"/>
            <p:cNvSpPr/>
            <p:nvPr/>
          </p:nvSpPr>
          <p:spPr>
            <a:xfrm>
              <a:off x="5807250" y="3453975"/>
              <a:ext cx="259150" cy="776600"/>
            </a:xfrm>
            <a:custGeom>
              <a:avLst/>
              <a:gdLst/>
              <a:ahLst/>
              <a:cxnLst/>
              <a:rect l="l" t="t" r="r" b="b"/>
              <a:pathLst>
                <a:path w="10366" h="31064" extrusionOk="0">
                  <a:moveTo>
                    <a:pt x="4902" y="1"/>
                  </a:moveTo>
                  <a:cubicBezTo>
                    <a:pt x="4542" y="1"/>
                    <a:pt x="4183" y="243"/>
                    <a:pt x="4226" y="729"/>
                  </a:cubicBezTo>
                  <a:lnTo>
                    <a:pt x="4226" y="6855"/>
                  </a:lnTo>
                  <a:lnTo>
                    <a:pt x="1226" y="2757"/>
                  </a:lnTo>
                  <a:cubicBezTo>
                    <a:pt x="1100" y="2582"/>
                    <a:pt x="900" y="2480"/>
                    <a:pt x="697" y="2480"/>
                  </a:cubicBezTo>
                  <a:cubicBezTo>
                    <a:pt x="557" y="2480"/>
                    <a:pt x="417" y="2528"/>
                    <a:pt x="296" y="2630"/>
                  </a:cubicBezTo>
                  <a:cubicBezTo>
                    <a:pt x="43" y="2842"/>
                    <a:pt x="1" y="3264"/>
                    <a:pt x="212" y="3518"/>
                  </a:cubicBezTo>
                  <a:lnTo>
                    <a:pt x="4057" y="8799"/>
                  </a:lnTo>
                  <a:cubicBezTo>
                    <a:pt x="4141" y="8883"/>
                    <a:pt x="4226" y="8968"/>
                    <a:pt x="4310" y="9010"/>
                  </a:cubicBezTo>
                  <a:lnTo>
                    <a:pt x="4395" y="30430"/>
                  </a:lnTo>
                  <a:cubicBezTo>
                    <a:pt x="4437" y="30852"/>
                    <a:pt x="4754" y="31063"/>
                    <a:pt x="5071" y="31063"/>
                  </a:cubicBezTo>
                  <a:cubicBezTo>
                    <a:pt x="5387" y="31063"/>
                    <a:pt x="5704" y="30852"/>
                    <a:pt x="5746" y="30430"/>
                  </a:cubicBezTo>
                  <a:lnTo>
                    <a:pt x="5662" y="14206"/>
                  </a:lnTo>
                  <a:lnTo>
                    <a:pt x="9929" y="9094"/>
                  </a:lnTo>
                  <a:cubicBezTo>
                    <a:pt x="10366" y="8564"/>
                    <a:pt x="9904" y="7941"/>
                    <a:pt x="9394" y="7941"/>
                  </a:cubicBezTo>
                  <a:cubicBezTo>
                    <a:pt x="9214" y="7941"/>
                    <a:pt x="9027" y="8019"/>
                    <a:pt x="8873" y="8207"/>
                  </a:cubicBezTo>
                  <a:lnTo>
                    <a:pt x="5662" y="12094"/>
                  </a:lnTo>
                  <a:lnTo>
                    <a:pt x="5577" y="729"/>
                  </a:lnTo>
                  <a:cubicBezTo>
                    <a:pt x="5620" y="243"/>
                    <a:pt x="5261" y="1"/>
                    <a:pt x="4902"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219;p18">
            <a:extLst>
              <a:ext uri="{FF2B5EF4-FFF2-40B4-BE49-F238E27FC236}">
                <a16:creationId xmlns:a16="http://schemas.microsoft.com/office/drawing/2014/main" id="{CFFC7957-B022-423B-AC51-E866EA6A2A57}"/>
              </a:ext>
            </a:extLst>
          </p:cNvPr>
          <p:cNvGrpSpPr/>
          <p:nvPr/>
        </p:nvGrpSpPr>
        <p:grpSpPr>
          <a:xfrm>
            <a:off x="7843962" y="128492"/>
            <a:ext cx="993176" cy="823443"/>
            <a:chOff x="202950" y="1579375"/>
            <a:chExt cx="1537900" cy="1275075"/>
          </a:xfrm>
        </p:grpSpPr>
        <p:sp>
          <p:nvSpPr>
            <p:cNvPr id="34" name="Google Shape;220;p18">
              <a:extLst>
                <a:ext uri="{FF2B5EF4-FFF2-40B4-BE49-F238E27FC236}">
                  <a16:creationId xmlns:a16="http://schemas.microsoft.com/office/drawing/2014/main" id="{8BB1A2B8-B8FA-4F58-BDA8-D8972412FC22}"/>
                </a:ext>
              </a:extLst>
            </p:cNvPr>
            <p:cNvSpPr/>
            <p:nvPr/>
          </p:nvSpPr>
          <p:spPr>
            <a:xfrm>
              <a:off x="1221225" y="2527600"/>
              <a:ext cx="519625" cy="326850"/>
            </a:xfrm>
            <a:custGeom>
              <a:avLst/>
              <a:gdLst/>
              <a:ahLst/>
              <a:cxnLst/>
              <a:rect l="l" t="t" r="r" b="b"/>
              <a:pathLst>
                <a:path w="20785" h="13074" extrusionOk="0">
                  <a:moveTo>
                    <a:pt x="11242" y="0"/>
                  </a:moveTo>
                  <a:cubicBezTo>
                    <a:pt x="10960" y="0"/>
                    <a:pt x="10698" y="19"/>
                    <a:pt x="10425" y="38"/>
                  </a:cubicBezTo>
                  <a:cubicBezTo>
                    <a:pt x="4048" y="583"/>
                    <a:pt x="0" y="7119"/>
                    <a:pt x="2357" y="13074"/>
                  </a:cubicBezTo>
                  <a:lnTo>
                    <a:pt x="19282" y="13074"/>
                  </a:lnTo>
                  <a:cubicBezTo>
                    <a:pt x="19798" y="13074"/>
                    <a:pt x="20259" y="12726"/>
                    <a:pt x="20409" y="12229"/>
                  </a:cubicBezTo>
                  <a:cubicBezTo>
                    <a:pt x="20662" y="11355"/>
                    <a:pt x="20784" y="10463"/>
                    <a:pt x="20784" y="9561"/>
                  </a:cubicBezTo>
                  <a:cubicBezTo>
                    <a:pt x="20784" y="4283"/>
                    <a:pt x="16511" y="10"/>
                    <a:pt x="11242"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1;p18">
              <a:extLst>
                <a:ext uri="{FF2B5EF4-FFF2-40B4-BE49-F238E27FC236}">
                  <a16:creationId xmlns:a16="http://schemas.microsoft.com/office/drawing/2014/main" id="{D74B3B22-3161-47F6-A77C-B976E0BE6EE5}"/>
                </a:ext>
              </a:extLst>
            </p:cNvPr>
            <p:cNvSpPr/>
            <p:nvPr/>
          </p:nvSpPr>
          <p:spPr>
            <a:xfrm>
              <a:off x="1221225" y="2528550"/>
              <a:ext cx="388125" cy="325900"/>
            </a:xfrm>
            <a:custGeom>
              <a:avLst/>
              <a:gdLst/>
              <a:ahLst/>
              <a:cxnLst/>
              <a:rect l="l" t="t" r="r" b="b"/>
              <a:pathLst>
                <a:path w="15525" h="13036" extrusionOk="0">
                  <a:moveTo>
                    <a:pt x="10425" y="0"/>
                  </a:moveTo>
                  <a:cubicBezTo>
                    <a:pt x="4048" y="545"/>
                    <a:pt x="0" y="7081"/>
                    <a:pt x="2357" y="13036"/>
                  </a:cubicBezTo>
                  <a:lnTo>
                    <a:pt x="15177" y="13036"/>
                  </a:lnTo>
                  <a:cubicBezTo>
                    <a:pt x="15412" y="12294"/>
                    <a:pt x="15525" y="11524"/>
                    <a:pt x="15525" y="10754"/>
                  </a:cubicBezTo>
                  <a:cubicBezTo>
                    <a:pt x="15525" y="7513"/>
                    <a:pt x="13478" y="4630"/>
                    <a:pt x="10425" y="3541"/>
                  </a:cubicBezTo>
                  <a:lnTo>
                    <a:pt x="10425" y="0"/>
                  </a:ln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2;p18">
              <a:extLst>
                <a:ext uri="{FF2B5EF4-FFF2-40B4-BE49-F238E27FC236}">
                  <a16:creationId xmlns:a16="http://schemas.microsoft.com/office/drawing/2014/main" id="{56E17259-92FE-4D4F-B52F-7B020461EBE6}"/>
                </a:ext>
              </a:extLst>
            </p:cNvPr>
            <p:cNvSpPr/>
            <p:nvPr/>
          </p:nvSpPr>
          <p:spPr>
            <a:xfrm>
              <a:off x="202950" y="2527725"/>
              <a:ext cx="513475" cy="326725"/>
            </a:xfrm>
            <a:custGeom>
              <a:avLst/>
              <a:gdLst/>
              <a:ahLst/>
              <a:cxnLst/>
              <a:rect l="l" t="t" r="r" b="b"/>
              <a:pathLst>
                <a:path w="20539" h="13069" extrusionOk="0">
                  <a:moveTo>
                    <a:pt x="10943" y="0"/>
                  </a:moveTo>
                  <a:cubicBezTo>
                    <a:pt x="4641" y="0"/>
                    <a:pt x="0" y="6072"/>
                    <a:pt x="1783" y="12224"/>
                  </a:cubicBezTo>
                  <a:cubicBezTo>
                    <a:pt x="1933" y="12721"/>
                    <a:pt x="2393" y="13069"/>
                    <a:pt x="2910" y="13069"/>
                  </a:cubicBezTo>
                  <a:lnTo>
                    <a:pt x="19843" y="13069"/>
                  </a:lnTo>
                  <a:cubicBezTo>
                    <a:pt x="20313" y="11886"/>
                    <a:pt x="20538" y="10627"/>
                    <a:pt x="20510" y="9359"/>
                  </a:cubicBezTo>
                  <a:cubicBezTo>
                    <a:pt x="20416" y="4381"/>
                    <a:pt x="16444" y="268"/>
                    <a:pt x="11466" y="14"/>
                  </a:cubicBezTo>
                  <a:cubicBezTo>
                    <a:pt x="11290" y="5"/>
                    <a:pt x="11116" y="0"/>
                    <a:pt x="10943"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3;p18">
              <a:extLst>
                <a:ext uri="{FF2B5EF4-FFF2-40B4-BE49-F238E27FC236}">
                  <a16:creationId xmlns:a16="http://schemas.microsoft.com/office/drawing/2014/main" id="{97517285-B0FE-4A16-BCAF-BA9F19B75EA0}"/>
                </a:ext>
              </a:extLst>
            </p:cNvPr>
            <p:cNvSpPr/>
            <p:nvPr/>
          </p:nvSpPr>
          <p:spPr>
            <a:xfrm>
              <a:off x="476900" y="1599450"/>
              <a:ext cx="968575" cy="1254775"/>
            </a:xfrm>
            <a:custGeom>
              <a:avLst/>
              <a:gdLst/>
              <a:ahLst/>
              <a:cxnLst/>
              <a:rect l="l" t="t" r="r" b="b"/>
              <a:pathLst>
                <a:path w="38743" h="50191" extrusionOk="0">
                  <a:moveTo>
                    <a:pt x="19376" y="0"/>
                  </a:moveTo>
                  <a:lnTo>
                    <a:pt x="1" y="17394"/>
                  </a:lnTo>
                  <a:lnTo>
                    <a:pt x="1" y="49017"/>
                  </a:lnTo>
                  <a:cubicBezTo>
                    <a:pt x="1" y="49665"/>
                    <a:pt x="527" y="50191"/>
                    <a:pt x="1175" y="50191"/>
                  </a:cubicBezTo>
                  <a:lnTo>
                    <a:pt x="38742" y="50191"/>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4;p18">
              <a:extLst>
                <a:ext uri="{FF2B5EF4-FFF2-40B4-BE49-F238E27FC236}">
                  <a16:creationId xmlns:a16="http://schemas.microsoft.com/office/drawing/2014/main" id="{635EF1A6-E3FA-40B9-8E68-723F25DC22D7}"/>
                </a:ext>
              </a:extLst>
            </p:cNvPr>
            <p:cNvSpPr/>
            <p:nvPr/>
          </p:nvSpPr>
          <p:spPr>
            <a:xfrm>
              <a:off x="715225" y="2123975"/>
              <a:ext cx="730250" cy="730475"/>
            </a:xfrm>
            <a:custGeom>
              <a:avLst/>
              <a:gdLst/>
              <a:ahLst/>
              <a:cxnLst/>
              <a:rect l="l" t="t" r="r" b="b"/>
              <a:pathLst>
                <a:path w="29210" h="29219" extrusionOk="0">
                  <a:moveTo>
                    <a:pt x="29209" y="1"/>
                  </a:moveTo>
                  <a:lnTo>
                    <a:pt x="0" y="29219"/>
                  </a:lnTo>
                  <a:lnTo>
                    <a:pt x="29209" y="29219"/>
                  </a:lnTo>
                  <a:lnTo>
                    <a:pt x="29209"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5;p18">
              <a:extLst>
                <a:ext uri="{FF2B5EF4-FFF2-40B4-BE49-F238E27FC236}">
                  <a16:creationId xmlns:a16="http://schemas.microsoft.com/office/drawing/2014/main" id="{D741C77D-F187-42F8-A84D-D55C5361DFED}"/>
                </a:ext>
              </a:extLst>
            </p:cNvPr>
            <p:cNvSpPr/>
            <p:nvPr/>
          </p:nvSpPr>
          <p:spPr>
            <a:xfrm>
              <a:off x="1227800" y="2380150"/>
              <a:ext cx="118125" cy="295150"/>
            </a:xfrm>
            <a:custGeom>
              <a:avLst/>
              <a:gdLst/>
              <a:ahLst/>
              <a:cxnLst/>
              <a:rect l="l" t="t" r="r" b="b"/>
              <a:pathLst>
                <a:path w="4725" h="11806" extrusionOk="0">
                  <a:moveTo>
                    <a:pt x="1249" y="0"/>
                  </a:moveTo>
                  <a:cubicBezTo>
                    <a:pt x="564" y="0"/>
                    <a:pt x="0" y="554"/>
                    <a:pt x="0" y="1240"/>
                  </a:cubicBezTo>
                  <a:lnTo>
                    <a:pt x="0" y="11806"/>
                  </a:lnTo>
                  <a:lnTo>
                    <a:pt x="4724" y="11806"/>
                  </a:lnTo>
                  <a:lnTo>
                    <a:pt x="4724" y="1240"/>
                  </a:lnTo>
                  <a:cubicBezTo>
                    <a:pt x="4724" y="554"/>
                    <a:pt x="4170" y="0"/>
                    <a:pt x="348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6;p18">
              <a:extLst>
                <a:ext uri="{FF2B5EF4-FFF2-40B4-BE49-F238E27FC236}">
                  <a16:creationId xmlns:a16="http://schemas.microsoft.com/office/drawing/2014/main" id="{9C07A6B7-B76E-457F-A514-2E16E030AF80}"/>
                </a:ext>
              </a:extLst>
            </p:cNvPr>
            <p:cNvSpPr/>
            <p:nvPr/>
          </p:nvSpPr>
          <p:spPr>
            <a:xfrm>
              <a:off x="576700" y="2380150"/>
              <a:ext cx="117875" cy="295150"/>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7;p18">
              <a:extLst>
                <a:ext uri="{FF2B5EF4-FFF2-40B4-BE49-F238E27FC236}">
                  <a16:creationId xmlns:a16="http://schemas.microsoft.com/office/drawing/2014/main" id="{9B3A5EE7-6998-4DCC-A2C8-0C74F7F9B6C1}"/>
                </a:ext>
              </a:extLst>
            </p:cNvPr>
            <p:cNvSpPr/>
            <p:nvPr/>
          </p:nvSpPr>
          <p:spPr>
            <a:xfrm>
              <a:off x="476900" y="2675275"/>
              <a:ext cx="968800" cy="179175"/>
            </a:xfrm>
            <a:custGeom>
              <a:avLst/>
              <a:gdLst/>
              <a:ahLst/>
              <a:cxnLst/>
              <a:rect l="l" t="t" r="r" b="b"/>
              <a:pathLst>
                <a:path w="38752" h="7167" extrusionOk="0">
                  <a:moveTo>
                    <a:pt x="1" y="1"/>
                  </a:moveTo>
                  <a:lnTo>
                    <a:pt x="1" y="5993"/>
                  </a:lnTo>
                  <a:cubicBezTo>
                    <a:pt x="1" y="6641"/>
                    <a:pt x="527" y="7167"/>
                    <a:pt x="1175" y="7167"/>
                  </a:cubicBezTo>
                  <a:lnTo>
                    <a:pt x="38752" y="7167"/>
                  </a:lnTo>
                  <a:lnTo>
                    <a:pt x="38752" y="1"/>
                  </a:lnTo>
                  <a:close/>
                </a:path>
              </a:pathLst>
            </a:custGeom>
            <a:solidFill>
              <a:srgbClr val="5F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8;p18">
              <a:extLst>
                <a:ext uri="{FF2B5EF4-FFF2-40B4-BE49-F238E27FC236}">
                  <a16:creationId xmlns:a16="http://schemas.microsoft.com/office/drawing/2014/main" id="{ABB52BD5-A0AF-4C96-AF8A-2043BFFF6ECD}"/>
                </a:ext>
              </a:extLst>
            </p:cNvPr>
            <p:cNvSpPr/>
            <p:nvPr/>
          </p:nvSpPr>
          <p:spPr>
            <a:xfrm>
              <a:off x="476900" y="2675275"/>
              <a:ext cx="968575" cy="178950"/>
            </a:xfrm>
            <a:custGeom>
              <a:avLst/>
              <a:gdLst/>
              <a:ahLst/>
              <a:cxnLst/>
              <a:rect l="l" t="t" r="r" b="b"/>
              <a:pathLst>
                <a:path w="38743" h="7158" extrusionOk="0">
                  <a:moveTo>
                    <a:pt x="1" y="1"/>
                  </a:moveTo>
                  <a:lnTo>
                    <a:pt x="1" y="5984"/>
                  </a:lnTo>
                  <a:cubicBezTo>
                    <a:pt x="1" y="6632"/>
                    <a:pt x="527" y="7158"/>
                    <a:pt x="1175" y="7158"/>
                  </a:cubicBezTo>
                  <a:lnTo>
                    <a:pt x="38742" y="7158"/>
                  </a:lnTo>
                  <a:lnTo>
                    <a:pt x="38742"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9;p18">
              <a:extLst>
                <a:ext uri="{FF2B5EF4-FFF2-40B4-BE49-F238E27FC236}">
                  <a16:creationId xmlns:a16="http://schemas.microsoft.com/office/drawing/2014/main" id="{4F7D8AF4-7DE7-4B97-A841-9999A41CF228}"/>
                </a:ext>
              </a:extLst>
            </p:cNvPr>
            <p:cNvSpPr/>
            <p:nvPr/>
          </p:nvSpPr>
          <p:spPr>
            <a:xfrm>
              <a:off x="715225" y="2675275"/>
              <a:ext cx="730250" cy="178950"/>
            </a:xfrm>
            <a:custGeom>
              <a:avLst/>
              <a:gdLst/>
              <a:ahLst/>
              <a:cxnLst/>
              <a:rect l="l" t="t" r="r" b="b"/>
              <a:pathLst>
                <a:path w="29210" h="7158" extrusionOk="0">
                  <a:moveTo>
                    <a:pt x="7157" y="1"/>
                  </a:moveTo>
                  <a:lnTo>
                    <a:pt x="0" y="7158"/>
                  </a:lnTo>
                  <a:lnTo>
                    <a:pt x="29209" y="7158"/>
                  </a:lnTo>
                  <a:lnTo>
                    <a:pt x="29209"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30;p18">
              <a:extLst>
                <a:ext uri="{FF2B5EF4-FFF2-40B4-BE49-F238E27FC236}">
                  <a16:creationId xmlns:a16="http://schemas.microsoft.com/office/drawing/2014/main" id="{3C931011-4CEE-4CFC-98D6-645DB3A6D1FD}"/>
                </a:ext>
              </a:extLst>
            </p:cNvPr>
            <p:cNvSpPr/>
            <p:nvPr/>
          </p:nvSpPr>
          <p:spPr>
            <a:xfrm>
              <a:off x="809375" y="2380150"/>
              <a:ext cx="303625" cy="474300"/>
            </a:xfrm>
            <a:custGeom>
              <a:avLst/>
              <a:gdLst/>
              <a:ahLst/>
              <a:cxnLst/>
              <a:rect l="l" t="t" r="r" b="b"/>
              <a:pathLst>
                <a:path w="12145" h="18972" extrusionOk="0">
                  <a:moveTo>
                    <a:pt x="1250" y="0"/>
                  </a:moveTo>
                  <a:cubicBezTo>
                    <a:pt x="564" y="0"/>
                    <a:pt x="1" y="554"/>
                    <a:pt x="1" y="1240"/>
                  </a:cubicBezTo>
                  <a:lnTo>
                    <a:pt x="1" y="18972"/>
                  </a:lnTo>
                  <a:lnTo>
                    <a:pt x="12144" y="18972"/>
                  </a:lnTo>
                  <a:lnTo>
                    <a:pt x="12144" y="1240"/>
                  </a:lnTo>
                  <a:cubicBezTo>
                    <a:pt x="12144" y="554"/>
                    <a:pt x="11590" y="0"/>
                    <a:pt x="1090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31;p18">
              <a:extLst>
                <a:ext uri="{FF2B5EF4-FFF2-40B4-BE49-F238E27FC236}">
                  <a16:creationId xmlns:a16="http://schemas.microsoft.com/office/drawing/2014/main" id="{A475C555-B165-4972-9CDA-A4D9A941F89F}"/>
                </a:ext>
              </a:extLst>
            </p:cNvPr>
            <p:cNvSpPr/>
            <p:nvPr/>
          </p:nvSpPr>
          <p:spPr>
            <a:xfrm>
              <a:off x="476900" y="1599450"/>
              <a:ext cx="968575" cy="627175"/>
            </a:xfrm>
            <a:custGeom>
              <a:avLst/>
              <a:gdLst/>
              <a:ahLst/>
              <a:cxnLst/>
              <a:rect l="l" t="t" r="r" b="b"/>
              <a:pathLst>
                <a:path w="38743" h="25087" extrusionOk="0">
                  <a:moveTo>
                    <a:pt x="19376" y="0"/>
                  </a:moveTo>
                  <a:lnTo>
                    <a:pt x="1" y="17394"/>
                  </a:lnTo>
                  <a:lnTo>
                    <a:pt x="1" y="25086"/>
                  </a:lnTo>
                  <a:lnTo>
                    <a:pt x="19376" y="7692"/>
                  </a:lnTo>
                  <a:lnTo>
                    <a:pt x="38742" y="25086"/>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32;p18">
              <a:extLst>
                <a:ext uri="{FF2B5EF4-FFF2-40B4-BE49-F238E27FC236}">
                  <a16:creationId xmlns:a16="http://schemas.microsoft.com/office/drawing/2014/main" id="{369A0F59-F808-4E38-87FE-29641E33A53B}"/>
                </a:ext>
              </a:extLst>
            </p:cNvPr>
            <p:cNvSpPr/>
            <p:nvPr/>
          </p:nvSpPr>
          <p:spPr>
            <a:xfrm>
              <a:off x="323575" y="1579375"/>
              <a:ext cx="1275450" cy="648050"/>
            </a:xfrm>
            <a:custGeom>
              <a:avLst/>
              <a:gdLst/>
              <a:ahLst/>
              <a:cxnLst/>
              <a:rect l="l" t="t" r="r" b="b"/>
              <a:pathLst>
                <a:path w="51018" h="25922" extrusionOk="0">
                  <a:moveTo>
                    <a:pt x="25506" y="0"/>
                  </a:moveTo>
                  <a:cubicBezTo>
                    <a:pt x="24838" y="0"/>
                    <a:pt x="24171" y="240"/>
                    <a:pt x="23640" y="719"/>
                  </a:cubicBezTo>
                  <a:lnTo>
                    <a:pt x="555" y="21447"/>
                  </a:lnTo>
                  <a:cubicBezTo>
                    <a:pt x="38" y="21907"/>
                    <a:pt x="1" y="22686"/>
                    <a:pt x="461" y="23203"/>
                  </a:cubicBezTo>
                  <a:lnTo>
                    <a:pt x="2536" y="25513"/>
                  </a:lnTo>
                  <a:cubicBezTo>
                    <a:pt x="2777" y="25784"/>
                    <a:pt x="3115" y="25921"/>
                    <a:pt x="3454" y="25921"/>
                  </a:cubicBezTo>
                  <a:cubicBezTo>
                    <a:pt x="3750" y="25921"/>
                    <a:pt x="4047" y="25817"/>
                    <a:pt x="4283" y="25607"/>
                  </a:cubicBezTo>
                  <a:lnTo>
                    <a:pt x="25509" y="6551"/>
                  </a:lnTo>
                  <a:lnTo>
                    <a:pt x="46726" y="25607"/>
                  </a:lnTo>
                  <a:cubicBezTo>
                    <a:pt x="46962" y="25817"/>
                    <a:pt x="47259" y="25921"/>
                    <a:pt x="47556" y="25921"/>
                  </a:cubicBezTo>
                  <a:cubicBezTo>
                    <a:pt x="47896" y="25921"/>
                    <a:pt x="48236" y="25784"/>
                    <a:pt x="48482" y="25513"/>
                  </a:cubicBezTo>
                  <a:lnTo>
                    <a:pt x="50558" y="23203"/>
                  </a:lnTo>
                  <a:cubicBezTo>
                    <a:pt x="51018" y="22686"/>
                    <a:pt x="50971" y="21907"/>
                    <a:pt x="50464" y="21447"/>
                  </a:cubicBezTo>
                  <a:lnTo>
                    <a:pt x="27378" y="719"/>
                  </a:lnTo>
                  <a:cubicBezTo>
                    <a:pt x="26843" y="240"/>
                    <a:pt x="26174" y="0"/>
                    <a:pt x="25506"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33;p18">
              <a:extLst>
                <a:ext uri="{FF2B5EF4-FFF2-40B4-BE49-F238E27FC236}">
                  <a16:creationId xmlns:a16="http://schemas.microsoft.com/office/drawing/2014/main" id="{EF4EAC96-9A77-4187-9972-60366E15915A}"/>
                </a:ext>
              </a:extLst>
            </p:cNvPr>
            <p:cNvSpPr/>
            <p:nvPr/>
          </p:nvSpPr>
          <p:spPr>
            <a:xfrm>
              <a:off x="1015775" y="2593800"/>
              <a:ext cx="46275" cy="71875"/>
            </a:xfrm>
            <a:custGeom>
              <a:avLst/>
              <a:gdLst/>
              <a:ahLst/>
              <a:cxnLst/>
              <a:rect l="l" t="t" r="r" b="b"/>
              <a:pathLst>
                <a:path w="1851" h="2875" extrusionOk="0">
                  <a:moveTo>
                    <a:pt x="921" y="1"/>
                  </a:moveTo>
                  <a:cubicBezTo>
                    <a:pt x="413" y="1"/>
                    <a:pt x="0" y="424"/>
                    <a:pt x="19" y="940"/>
                  </a:cubicBezTo>
                  <a:lnTo>
                    <a:pt x="19" y="1964"/>
                  </a:lnTo>
                  <a:cubicBezTo>
                    <a:pt x="19" y="2471"/>
                    <a:pt x="423" y="2875"/>
                    <a:pt x="921" y="2875"/>
                  </a:cubicBezTo>
                  <a:cubicBezTo>
                    <a:pt x="1428" y="2875"/>
                    <a:pt x="1832" y="2471"/>
                    <a:pt x="1832" y="1964"/>
                  </a:cubicBezTo>
                  <a:lnTo>
                    <a:pt x="1832" y="940"/>
                  </a:lnTo>
                  <a:cubicBezTo>
                    <a:pt x="1850" y="424"/>
                    <a:pt x="1437" y="1"/>
                    <a:pt x="921" y="1"/>
                  </a:cubicBez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34;p18">
              <a:extLst>
                <a:ext uri="{FF2B5EF4-FFF2-40B4-BE49-F238E27FC236}">
                  <a16:creationId xmlns:a16="http://schemas.microsoft.com/office/drawing/2014/main" id="{B4BF2768-E88D-42AB-9E75-7F80EF037F16}"/>
                </a:ext>
              </a:extLst>
            </p:cNvPr>
            <p:cNvSpPr/>
            <p:nvPr/>
          </p:nvSpPr>
          <p:spPr>
            <a:xfrm>
              <a:off x="827225" y="2009625"/>
              <a:ext cx="258075" cy="248250"/>
            </a:xfrm>
            <a:custGeom>
              <a:avLst/>
              <a:gdLst/>
              <a:ahLst/>
              <a:cxnLst/>
              <a:rect l="l" t="t" r="r" b="b"/>
              <a:pathLst>
                <a:path w="10323" h="9930" extrusionOk="0">
                  <a:moveTo>
                    <a:pt x="5363" y="1"/>
                  </a:moveTo>
                  <a:cubicBezTo>
                    <a:pt x="3353" y="1"/>
                    <a:pt x="1541" y="1203"/>
                    <a:pt x="771" y="3063"/>
                  </a:cubicBezTo>
                  <a:cubicBezTo>
                    <a:pt x="0" y="4922"/>
                    <a:pt x="432" y="7054"/>
                    <a:pt x="1851" y="8472"/>
                  </a:cubicBezTo>
                  <a:cubicBezTo>
                    <a:pt x="2801" y="9422"/>
                    <a:pt x="4071" y="9930"/>
                    <a:pt x="5365" y="9930"/>
                  </a:cubicBezTo>
                  <a:cubicBezTo>
                    <a:pt x="6003" y="9930"/>
                    <a:pt x="6647" y="9807"/>
                    <a:pt x="7260" y="9553"/>
                  </a:cubicBezTo>
                  <a:cubicBezTo>
                    <a:pt x="9120" y="8782"/>
                    <a:pt x="10322" y="6970"/>
                    <a:pt x="10322" y="4960"/>
                  </a:cubicBezTo>
                  <a:cubicBezTo>
                    <a:pt x="10322" y="2217"/>
                    <a:pt x="8106" y="1"/>
                    <a:pt x="536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35;p18">
              <a:extLst>
                <a:ext uri="{FF2B5EF4-FFF2-40B4-BE49-F238E27FC236}">
                  <a16:creationId xmlns:a16="http://schemas.microsoft.com/office/drawing/2014/main" id="{D98310C8-A499-45BF-A0D8-0B005E1764A5}"/>
                </a:ext>
              </a:extLst>
            </p:cNvPr>
            <p:cNvSpPr/>
            <p:nvPr/>
          </p:nvSpPr>
          <p:spPr>
            <a:xfrm>
              <a:off x="1235775" y="2642175"/>
              <a:ext cx="355775" cy="212275"/>
            </a:xfrm>
            <a:custGeom>
              <a:avLst/>
              <a:gdLst/>
              <a:ahLst/>
              <a:cxnLst/>
              <a:rect l="l" t="t" r="r" b="b"/>
              <a:pathLst>
                <a:path w="14231" h="8491" extrusionOk="0">
                  <a:moveTo>
                    <a:pt x="7316" y="1"/>
                  </a:moveTo>
                  <a:cubicBezTo>
                    <a:pt x="7155" y="1"/>
                    <a:pt x="6992" y="7"/>
                    <a:pt x="6828" y="19"/>
                  </a:cubicBezTo>
                  <a:cubicBezTo>
                    <a:pt x="2658" y="339"/>
                    <a:pt x="0" y="4603"/>
                    <a:pt x="1541" y="8491"/>
                  </a:cubicBezTo>
                  <a:lnTo>
                    <a:pt x="12201" y="8491"/>
                  </a:lnTo>
                  <a:cubicBezTo>
                    <a:pt x="12745" y="8482"/>
                    <a:pt x="13215" y="8106"/>
                    <a:pt x="13346" y="7580"/>
                  </a:cubicBezTo>
                  <a:cubicBezTo>
                    <a:pt x="14230" y="3665"/>
                    <a:pt x="11241" y="1"/>
                    <a:pt x="7316" y="1"/>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174;p16">
            <a:extLst>
              <a:ext uri="{FF2B5EF4-FFF2-40B4-BE49-F238E27FC236}">
                <a16:creationId xmlns:a16="http://schemas.microsoft.com/office/drawing/2014/main" id="{FE1E9D35-6CF5-401A-BB05-D19314655153}"/>
              </a:ext>
            </a:extLst>
          </p:cNvPr>
          <p:cNvGrpSpPr/>
          <p:nvPr/>
        </p:nvGrpSpPr>
        <p:grpSpPr>
          <a:xfrm>
            <a:off x="-78075" y="3409764"/>
            <a:ext cx="1038447" cy="2176554"/>
            <a:chOff x="2106350" y="2477950"/>
            <a:chExt cx="872425" cy="1828576"/>
          </a:xfrm>
        </p:grpSpPr>
        <p:sp>
          <p:nvSpPr>
            <p:cNvPr id="51" name="Google Shape;175;p16">
              <a:extLst>
                <a:ext uri="{FF2B5EF4-FFF2-40B4-BE49-F238E27FC236}">
                  <a16:creationId xmlns:a16="http://schemas.microsoft.com/office/drawing/2014/main" id="{A6643E2D-FC49-4618-A463-43DF5D8225F3}"/>
                </a:ext>
              </a:extLst>
            </p:cNvPr>
            <p:cNvSpPr/>
            <p:nvPr/>
          </p:nvSpPr>
          <p:spPr>
            <a:xfrm>
              <a:off x="2106350" y="2477950"/>
              <a:ext cx="872425" cy="1131600"/>
            </a:xfrm>
            <a:custGeom>
              <a:avLst/>
              <a:gdLst/>
              <a:ahLst/>
              <a:cxnLst/>
              <a:rect l="l" t="t" r="r" b="b"/>
              <a:pathLst>
                <a:path w="34897" h="45264" extrusionOk="0">
                  <a:moveTo>
                    <a:pt x="17276" y="0"/>
                  </a:moveTo>
                  <a:cubicBezTo>
                    <a:pt x="7751" y="0"/>
                    <a:pt x="0" y="7161"/>
                    <a:pt x="0" y="16027"/>
                  </a:cubicBezTo>
                  <a:cubicBezTo>
                    <a:pt x="0" y="19703"/>
                    <a:pt x="1310" y="23294"/>
                    <a:pt x="3760" y="26082"/>
                  </a:cubicBezTo>
                  <a:cubicBezTo>
                    <a:pt x="5619" y="28152"/>
                    <a:pt x="6464" y="30898"/>
                    <a:pt x="6168" y="33687"/>
                  </a:cubicBezTo>
                  <a:cubicBezTo>
                    <a:pt x="6084" y="34194"/>
                    <a:pt x="6084" y="34701"/>
                    <a:pt x="6084" y="35208"/>
                  </a:cubicBezTo>
                  <a:cubicBezTo>
                    <a:pt x="6251" y="40775"/>
                    <a:pt x="11271" y="45264"/>
                    <a:pt x="17281" y="45264"/>
                  </a:cubicBezTo>
                  <a:cubicBezTo>
                    <a:pt x="17337" y="45264"/>
                    <a:pt x="17393" y="45263"/>
                    <a:pt x="17449" y="45263"/>
                  </a:cubicBezTo>
                  <a:cubicBezTo>
                    <a:pt x="23490" y="45136"/>
                    <a:pt x="28391" y="40573"/>
                    <a:pt x="28391" y="34912"/>
                  </a:cubicBezTo>
                  <a:lnTo>
                    <a:pt x="28391" y="34236"/>
                  </a:lnTo>
                  <a:cubicBezTo>
                    <a:pt x="28180" y="31109"/>
                    <a:pt x="29151" y="28025"/>
                    <a:pt x="31095" y="25617"/>
                  </a:cubicBezTo>
                  <a:cubicBezTo>
                    <a:pt x="33714" y="22364"/>
                    <a:pt x="34897" y="18224"/>
                    <a:pt x="34390" y="14084"/>
                  </a:cubicBezTo>
                  <a:cubicBezTo>
                    <a:pt x="33460" y="6775"/>
                    <a:pt x="27166" y="944"/>
                    <a:pt x="19223" y="99"/>
                  </a:cubicBezTo>
                  <a:cubicBezTo>
                    <a:pt x="18567" y="33"/>
                    <a:pt x="17917" y="0"/>
                    <a:pt x="17276"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76;p16">
              <a:extLst>
                <a:ext uri="{FF2B5EF4-FFF2-40B4-BE49-F238E27FC236}">
                  <a16:creationId xmlns:a16="http://schemas.microsoft.com/office/drawing/2014/main" id="{1FE6373C-0530-4E4E-8BE1-EC6986342560}"/>
                </a:ext>
              </a:extLst>
            </p:cNvPr>
            <p:cNvSpPr/>
            <p:nvPr/>
          </p:nvSpPr>
          <p:spPr>
            <a:xfrm>
              <a:off x="2366600" y="3007376"/>
              <a:ext cx="343900" cy="1299150"/>
            </a:xfrm>
            <a:custGeom>
              <a:avLst/>
              <a:gdLst/>
              <a:ahLst/>
              <a:cxnLst/>
              <a:rect l="l" t="t" r="r" b="b"/>
              <a:pathLst>
                <a:path w="13756" h="51966" extrusionOk="0">
                  <a:moveTo>
                    <a:pt x="6954" y="1"/>
                  </a:moveTo>
                  <a:cubicBezTo>
                    <a:pt x="6574" y="1"/>
                    <a:pt x="6320" y="296"/>
                    <a:pt x="6320" y="634"/>
                  </a:cubicBezTo>
                  <a:lnTo>
                    <a:pt x="6320" y="9887"/>
                  </a:lnTo>
                  <a:lnTo>
                    <a:pt x="1673" y="3549"/>
                  </a:lnTo>
                  <a:cubicBezTo>
                    <a:pt x="1543" y="3336"/>
                    <a:pt x="1360" y="3249"/>
                    <a:pt x="1176" y="3249"/>
                  </a:cubicBezTo>
                  <a:cubicBezTo>
                    <a:pt x="705" y="3249"/>
                    <a:pt x="233" y="3823"/>
                    <a:pt x="659" y="4310"/>
                  </a:cubicBezTo>
                  <a:lnTo>
                    <a:pt x="5940" y="11577"/>
                  </a:lnTo>
                  <a:cubicBezTo>
                    <a:pt x="6025" y="11703"/>
                    <a:pt x="6151" y="11788"/>
                    <a:pt x="6320" y="11830"/>
                  </a:cubicBezTo>
                  <a:lnTo>
                    <a:pt x="6320" y="17069"/>
                  </a:lnTo>
                  <a:lnTo>
                    <a:pt x="1293" y="11112"/>
                  </a:lnTo>
                  <a:cubicBezTo>
                    <a:pt x="1160" y="10979"/>
                    <a:pt x="1010" y="10923"/>
                    <a:pt x="865" y="10923"/>
                  </a:cubicBezTo>
                  <a:cubicBezTo>
                    <a:pt x="409" y="10923"/>
                    <a:pt x="1" y="11476"/>
                    <a:pt x="321" y="11957"/>
                  </a:cubicBezTo>
                  <a:lnTo>
                    <a:pt x="6320" y="19012"/>
                  </a:lnTo>
                  <a:lnTo>
                    <a:pt x="6320" y="51332"/>
                  </a:lnTo>
                  <a:cubicBezTo>
                    <a:pt x="6278" y="51670"/>
                    <a:pt x="6574" y="51966"/>
                    <a:pt x="6954" y="51966"/>
                  </a:cubicBezTo>
                  <a:cubicBezTo>
                    <a:pt x="7292" y="51966"/>
                    <a:pt x="7546" y="51670"/>
                    <a:pt x="7546" y="51332"/>
                  </a:cubicBezTo>
                  <a:lnTo>
                    <a:pt x="7546" y="19012"/>
                  </a:lnTo>
                  <a:lnTo>
                    <a:pt x="13545" y="11915"/>
                  </a:lnTo>
                  <a:cubicBezTo>
                    <a:pt x="13756" y="11661"/>
                    <a:pt x="13714" y="11281"/>
                    <a:pt x="13460" y="11027"/>
                  </a:cubicBezTo>
                  <a:cubicBezTo>
                    <a:pt x="13351" y="10936"/>
                    <a:pt x="13210" y="10892"/>
                    <a:pt x="13068" y="10892"/>
                  </a:cubicBezTo>
                  <a:cubicBezTo>
                    <a:pt x="12881" y="10892"/>
                    <a:pt x="12693" y="10968"/>
                    <a:pt x="12573" y="11112"/>
                  </a:cubicBezTo>
                  <a:lnTo>
                    <a:pt x="7588" y="17069"/>
                  </a:lnTo>
                  <a:lnTo>
                    <a:pt x="7588" y="11788"/>
                  </a:lnTo>
                  <a:cubicBezTo>
                    <a:pt x="7715" y="11788"/>
                    <a:pt x="7841" y="11703"/>
                    <a:pt x="7926" y="11577"/>
                  </a:cubicBezTo>
                  <a:lnTo>
                    <a:pt x="13207" y="4310"/>
                  </a:lnTo>
                  <a:cubicBezTo>
                    <a:pt x="13515" y="3816"/>
                    <a:pt x="13103" y="3323"/>
                    <a:pt x="12660" y="3323"/>
                  </a:cubicBezTo>
                  <a:cubicBezTo>
                    <a:pt x="12497" y="3323"/>
                    <a:pt x="12330" y="3390"/>
                    <a:pt x="12193" y="3549"/>
                  </a:cubicBezTo>
                  <a:lnTo>
                    <a:pt x="7588" y="9887"/>
                  </a:lnTo>
                  <a:lnTo>
                    <a:pt x="7588" y="634"/>
                  </a:lnTo>
                  <a:cubicBezTo>
                    <a:pt x="7588" y="296"/>
                    <a:pt x="7292" y="1"/>
                    <a:pt x="695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177;p16">
            <a:extLst>
              <a:ext uri="{FF2B5EF4-FFF2-40B4-BE49-F238E27FC236}">
                <a16:creationId xmlns:a16="http://schemas.microsoft.com/office/drawing/2014/main" id="{7EAECECD-B9AD-4ECA-831A-76D4F7782803}"/>
              </a:ext>
            </a:extLst>
          </p:cNvPr>
          <p:cNvGrpSpPr/>
          <p:nvPr/>
        </p:nvGrpSpPr>
        <p:grpSpPr>
          <a:xfrm>
            <a:off x="391920" y="4245107"/>
            <a:ext cx="755602" cy="1299808"/>
            <a:chOff x="5609750" y="3138575"/>
            <a:chExt cx="634800" cy="1092000"/>
          </a:xfrm>
        </p:grpSpPr>
        <p:sp>
          <p:nvSpPr>
            <p:cNvPr id="54" name="Google Shape;178;p16">
              <a:extLst>
                <a:ext uri="{FF2B5EF4-FFF2-40B4-BE49-F238E27FC236}">
                  <a16:creationId xmlns:a16="http://schemas.microsoft.com/office/drawing/2014/main" id="{6C5A73A0-6A12-4B59-B3E0-31EA7B315642}"/>
                </a:ext>
              </a:extLst>
            </p:cNvPr>
            <p:cNvSpPr/>
            <p:nvPr/>
          </p:nvSpPr>
          <p:spPr>
            <a:xfrm>
              <a:off x="5609750" y="3138575"/>
              <a:ext cx="634800" cy="822675"/>
            </a:xfrm>
            <a:custGeom>
              <a:avLst/>
              <a:gdLst/>
              <a:ahLst/>
              <a:cxnLst/>
              <a:rect l="l" t="t" r="r" b="b"/>
              <a:pathLst>
                <a:path w="25392" h="32907" extrusionOk="0">
                  <a:moveTo>
                    <a:pt x="12801" y="1"/>
                  </a:moveTo>
                  <a:cubicBezTo>
                    <a:pt x="12314" y="1"/>
                    <a:pt x="11821" y="27"/>
                    <a:pt x="11323" y="79"/>
                  </a:cubicBezTo>
                  <a:cubicBezTo>
                    <a:pt x="5577" y="713"/>
                    <a:pt x="1014" y="4980"/>
                    <a:pt x="338" y="10303"/>
                  </a:cubicBezTo>
                  <a:cubicBezTo>
                    <a:pt x="0" y="13303"/>
                    <a:pt x="845" y="16345"/>
                    <a:pt x="2789" y="18669"/>
                  </a:cubicBezTo>
                  <a:cubicBezTo>
                    <a:pt x="4225" y="20443"/>
                    <a:pt x="4943" y="22682"/>
                    <a:pt x="4817" y="24964"/>
                  </a:cubicBezTo>
                  <a:lnTo>
                    <a:pt x="4817" y="25428"/>
                  </a:lnTo>
                  <a:cubicBezTo>
                    <a:pt x="4817" y="29526"/>
                    <a:pt x="8365" y="32864"/>
                    <a:pt x="12802" y="32906"/>
                  </a:cubicBezTo>
                  <a:cubicBezTo>
                    <a:pt x="12830" y="32906"/>
                    <a:pt x="12858" y="32907"/>
                    <a:pt x="12886" y="32907"/>
                  </a:cubicBezTo>
                  <a:cubicBezTo>
                    <a:pt x="17243" y="32907"/>
                    <a:pt x="20914" y="29669"/>
                    <a:pt x="20998" y="25555"/>
                  </a:cubicBezTo>
                  <a:cubicBezTo>
                    <a:pt x="21040" y="25217"/>
                    <a:pt x="20998" y="24837"/>
                    <a:pt x="20955" y="24457"/>
                  </a:cubicBezTo>
                  <a:cubicBezTo>
                    <a:pt x="20702" y="22429"/>
                    <a:pt x="21336" y="20443"/>
                    <a:pt x="22688" y="18922"/>
                  </a:cubicBezTo>
                  <a:cubicBezTo>
                    <a:pt x="24420" y="16894"/>
                    <a:pt x="25391" y="14275"/>
                    <a:pt x="25391" y="11613"/>
                  </a:cubicBezTo>
                  <a:cubicBezTo>
                    <a:pt x="25352" y="5180"/>
                    <a:pt x="19709" y="1"/>
                    <a:pt x="12801" y="1"/>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9;p16">
              <a:extLst>
                <a:ext uri="{FF2B5EF4-FFF2-40B4-BE49-F238E27FC236}">
                  <a16:creationId xmlns:a16="http://schemas.microsoft.com/office/drawing/2014/main" id="{6559CA5E-8D57-49C1-B9A8-01FD24963323}"/>
                </a:ext>
              </a:extLst>
            </p:cNvPr>
            <p:cNvSpPr/>
            <p:nvPr/>
          </p:nvSpPr>
          <p:spPr>
            <a:xfrm>
              <a:off x="5807250" y="3453975"/>
              <a:ext cx="259150" cy="776600"/>
            </a:xfrm>
            <a:custGeom>
              <a:avLst/>
              <a:gdLst/>
              <a:ahLst/>
              <a:cxnLst/>
              <a:rect l="l" t="t" r="r" b="b"/>
              <a:pathLst>
                <a:path w="10366" h="31064" extrusionOk="0">
                  <a:moveTo>
                    <a:pt x="4902" y="1"/>
                  </a:moveTo>
                  <a:cubicBezTo>
                    <a:pt x="4542" y="1"/>
                    <a:pt x="4183" y="243"/>
                    <a:pt x="4226" y="729"/>
                  </a:cubicBezTo>
                  <a:lnTo>
                    <a:pt x="4226" y="6855"/>
                  </a:lnTo>
                  <a:lnTo>
                    <a:pt x="1226" y="2757"/>
                  </a:lnTo>
                  <a:cubicBezTo>
                    <a:pt x="1100" y="2582"/>
                    <a:pt x="900" y="2480"/>
                    <a:pt x="697" y="2480"/>
                  </a:cubicBezTo>
                  <a:cubicBezTo>
                    <a:pt x="557" y="2480"/>
                    <a:pt x="417" y="2528"/>
                    <a:pt x="296" y="2630"/>
                  </a:cubicBezTo>
                  <a:cubicBezTo>
                    <a:pt x="43" y="2842"/>
                    <a:pt x="1" y="3264"/>
                    <a:pt x="212" y="3518"/>
                  </a:cubicBezTo>
                  <a:lnTo>
                    <a:pt x="4057" y="8799"/>
                  </a:lnTo>
                  <a:cubicBezTo>
                    <a:pt x="4141" y="8883"/>
                    <a:pt x="4226" y="8968"/>
                    <a:pt x="4310" y="9010"/>
                  </a:cubicBezTo>
                  <a:lnTo>
                    <a:pt x="4395" y="30430"/>
                  </a:lnTo>
                  <a:cubicBezTo>
                    <a:pt x="4437" y="30852"/>
                    <a:pt x="4754" y="31063"/>
                    <a:pt x="5071" y="31063"/>
                  </a:cubicBezTo>
                  <a:cubicBezTo>
                    <a:pt x="5387" y="31063"/>
                    <a:pt x="5704" y="30852"/>
                    <a:pt x="5746" y="30430"/>
                  </a:cubicBezTo>
                  <a:lnTo>
                    <a:pt x="5662" y="14206"/>
                  </a:lnTo>
                  <a:lnTo>
                    <a:pt x="9929" y="9094"/>
                  </a:lnTo>
                  <a:cubicBezTo>
                    <a:pt x="10366" y="8564"/>
                    <a:pt x="9904" y="7941"/>
                    <a:pt x="9394" y="7941"/>
                  </a:cubicBezTo>
                  <a:cubicBezTo>
                    <a:pt x="9214" y="7941"/>
                    <a:pt x="9027" y="8019"/>
                    <a:pt x="8873" y="8207"/>
                  </a:cubicBezTo>
                  <a:lnTo>
                    <a:pt x="5662" y="12094"/>
                  </a:lnTo>
                  <a:lnTo>
                    <a:pt x="5577" y="729"/>
                  </a:lnTo>
                  <a:cubicBezTo>
                    <a:pt x="5620" y="243"/>
                    <a:pt x="5261" y="1"/>
                    <a:pt x="4902"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032" name="Picture 8" descr="Breaking down Vision 2030">
            <a:extLst>
              <a:ext uri="{FF2B5EF4-FFF2-40B4-BE49-F238E27FC236}">
                <a16:creationId xmlns:a16="http://schemas.microsoft.com/office/drawing/2014/main" id="{9DBFBB3E-0240-49BE-8416-77B0087B32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61">
            <a:extLst>
              <a:ext uri="{FF2B5EF4-FFF2-40B4-BE49-F238E27FC236}">
                <a16:creationId xmlns:a16="http://schemas.microsoft.com/office/drawing/2014/main" id="{92517A92-DECF-473D-B19C-A9593E169231}"/>
              </a:ext>
            </a:extLst>
          </p:cNvPr>
          <p:cNvSpPr>
            <a:spLocks noChangeArrowheads="1"/>
          </p:cNvSpPr>
          <p:nvPr/>
        </p:nvSpPr>
        <p:spPr bwMode="auto">
          <a:xfrm>
            <a:off x="6316156" y="1941782"/>
            <a:ext cx="2689531" cy="924110"/>
          </a:xfrm>
          <a:prstGeom prst="cloudCallout">
            <a:avLst>
              <a:gd name="adj1" fmla="val -62925"/>
              <a:gd name="adj2" fmla="val 1708"/>
            </a:avLst>
          </a:prstGeom>
          <a:solidFill>
            <a:schemeClr val="bg1"/>
          </a:solidFill>
          <a:ln w="38100">
            <a:solidFill>
              <a:srgbClr val="FF5050"/>
            </a:solidFill>
          </a:ln>
          <a:effectLst>
            <a:outerShdw blurRad="50800" dist="38100" dir="2700000" algn="tl" rotWithShape="0">
              <a:prstClr val="black">
                <a:alpha val="40000"/>
              </a:prstClr>
            </a:outerShdw>
          </a:effectLst>
        </p:spPr>
        <p:txBody>
          <a:bodyPr wrap="square" lIns="0" tIns="0" rIns="0" bIns="144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1500" b="1" dirty="0">
                <a:solidFill>
                  <a:srgbClr val="FF5050"/>
                </a:solidFill>
                <a:latin typeface="+mj-lt"/>
                <a:ea typeface="方正综艺简体" panose="02010601030101010101" pitchFamily="2" charset="-122"/>
              </a:rPr>
              <a:t>Whose idea is Saudi vision 2030</a:t>
            </a:r>
            <a:r>
              <a:rPr lang="en-US" sz="1500" b="1" dirty="0">
                <a:solidFill>
                  <a:srgbClr val="D60093"/>
                </a:solidFill>
                <a:latin typeface="+mj-lt"/>
                <a:ea typeface="方正综艺简体" panose="02010601030101010101" pitchFamily="2" charset="-122"/>
              </a:rPr>
              <a:t>?</a:t>
            </a:r>
          </a:p>
        </p:txBody>
      </p:sp>
      <p:pic>
        <p:nvPicPr>
          <p:cNvPr id="21" name="صورة 20">
            <a:extLst>
              <a:ext uri="{FF2B5EF4-FFF2-40B4-BE49-F238E27FC236}">
                <a16:creationId xmlns:a16="http://schemas.microsoft.com/office/drawing/2014/main" id="{B9769ED8-E04D-410B-AF13-606D47535981}"/>
              </a:ext>
            </a:extLst>
          </p:cNvPr>
          <p:cNvPicPr>
            <a:picLocks noChangeAspect="1"/>
          </p:cNvPicPr>
          <p:nvPr/>
        </p:nvPicPr>
        <p:blipFill rotWithShape="1">
          <a:blip r:embed="rId4"/>
          <a:srcRect l="51417"/>
          <a:stretch/>
        </p:blipFill>
        <p:spPr>
          <a:xfrm>
            <a:off x="4057170" y="2005533"/>
            <a:ext cx="2036268" cy="2904565"/>
          </a:xfrm>
          <a:prstGeom prst="rect">
            <a:avLst/>
          </a:prstGeom>
        </p:spPr>
      </p:pic>
      <p:sp>
        <p:nvSpPr>
          <p:cNvPr id="23" name="Rectangle 161">
            <a:extLst>
              <a:ext uri="{FF2B5EF4-FFF2-40B4-BE49-F238E27FC236}">
                <a16:creationId xmlns:a16="http://schemas.microsoft.com/office/drawing/2014/main" id="{B47AA483-6BD7-43D0-9CDD-83C8BDC52C2C}"/>
              </a:ext>
            </a:extLst>
          </p:cNvPr>
          <p:cNvSpPr>
            <a:spLocks noChangeArrowheads="1"/>
          </p:cNvSpPr>
          <p:nvPr/>
        </p:nvSpPr>
        <p:spPr bwMode="auto">
          <a:xfrm>
            <a:off x="630091" y="2110830"/>
            <a:ext cx="3104472" cy="877259"/>
          </a:xfrm>
          <a:prstGeom prst="cloudCallout">
            <a:avLst>
              <a:gd name="adj1" fmla="val 66157"/>
              <a:gd name="adj2" fmla="val -12935"/>
            </a:avLst>
          </a:prstGeom>
          <a:solidFill>
            <a:srgbClr val="FFF6D1"/>
          </a:solidFill>
          <a:ln w="38100">
            <a:solidFill>
              <a:srgbClr val="FF5050"/>
            </a:solidFill>
          </a:ln>
          <a:effectLst>
            <a:outerShdw blurRad="50800" dist="38100" dir="2700000" algn="tl" rotWithShape="0">
              <a:prstClr val="black">
                <a:alpha val="40000"/>
              </a:prstClr>
            </a:outerShdw>
          </a:effectLst>
        </p:spPr>
        <p:txBody>
          <a:bodyPr wrap="square" lIns="0" tIns="0" rIns="0" bIns="144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b="1" dirty="0">
                <a:solidFill>
                  <a:srgbClr val="FF5050"/>
                </a:solidFill>
                <a:latin typeface="+mj-lt"/>
                <a:ea typeface="方正综艺简体" panose="02010601030101010101" pitchFamily="2" charset="-122"/>
              </a:rPr>
              <a:t>Crown Prince Muhammad Bin Salman</a:t>
            </a:r>
          </a:p>
        </p:txBody>
      </p:sp>
      <p:sp>
        <p:nvSpPr>
          <p:cNvPr id="27" name="Rectangle 161">
            <a:extLst>
              <a:ext uri="{FF2B5EF4-FFF2-40B4-BE49-F238E27FC236}">
                <a16:creationId xmlns:a16="http://schemas.microsoft.com/office/drawing/2014/main" id="{9606530F-F629-481C-8EA0-225E7E5AFC50}"/>
              </a:ext>
            </a:extLst>
          </p:cNvPr>
          <p:cNvSpPr>
            <a:spLocks noChangeArrowheads="1"/>
          </p:cNvSpPr>
          <p:nvPr/>
        </p:nvSpPr>
        <p:spPr bwMode="auto">
          <a:xfrm>
            <a:off x="6193331" y="2977846"/>
            <a:ext cx="2872547" cy="924110"/>
          </a:xfrm>
          <a:prstGeom prst="cloudCallout">
            <a:avLst>
              <a:gd name="adj1" fmla="val -62925"/>
              <a:gd name="adj2" fmla="val 1708"/>
            </a:avLst>
          </a:prstGeom>
          <a:solidFill>
            <a:schemeClr val="bg1"/>
          </a:solidFill>
          <a:ln w="38100">
            <a:solidFill>
              <a:srgbClr val="FF5050"/>
            </a:solidFill>
          </a:ln>
          <a:effectLst>
            <a:outerShdw blurRad="50800" dist="38100" dir="2700000" algn="tl" rotWithShape="0">
              <a:prstClr val="black">
                <a:alpha val="40000"/>
              </a:prstClr>
            </a:outerShdw>
          </a:effectLst>
        </p:spPr>
        <p:txBody>
          <a:bodyPr wrap="square" lIns="0" tIns="0" rIns="0" bIns="144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1500" b="1" dirty="0">
                <a:solidFill>
                  <a:srgbClr val="FF5050"/>
                </a:solidFill>
                <a:latin typeface="+mj-lt"/>
                <a:ea typeface="方正综艺简体" panose="02010601030101010101" pitchFamily="2" charset="-122"/>
              </a:rPr>
              <a:t>What are the three bases of the vision?</a:t>
            </a:r>
          </a:p>
        </p:txBody>
      </p:sp>
      <p:sp>
        <p:nvSpPr>
          <p:cNvPr id="29" name="Rectangle 161">
            <a:extLst>
              <a:ext uri="{FF2B5EF4-FFF2-40B4-BE49-F238E27FC236}">
                <a16:creationId xmlns:a16="http://schemas.microsoft.com/office/drawing/2014/main" id="{3467EDDA-8084-4FD8-B66B-27A1AF7A4988}"/>
              </a:ext>
            </a:extLst>
          </p:cNvPr>
          <p:cNvSpPr>
            <a:spLocks noChangeArrowheads="1"/>
          </p:cNvSpPr>
          <p:nvPr/>
        </p:nvSpPr>
        <p:spPr bwMode="auto">
          <a:xfrm>
            <a:off x="721019" y="3154578"/>
            <a:ext cx="3104472" cy="877259"/>
          </a:xfrm>
          <a:prstGeom prst="cloudCallout">
            <a:avLst>
              <a:gd name="adj1" fmla="val 59474"/>
              <a:gd name="adj2" fmla="val -72497"/>
            </a:avLst>
          </a:prstGeom>
          <a:solidFill>
            <a:srgbClr val="FFF6D1"/>
          </a:solidFill>
          <a:ln w="38100">
            <a:solidFill>
              <a:srgbClr val="FF5050"/>
            </a:solidFill>
          </a:ln>
          <a:effectLst>
            <a:outerShdw blurRad="50800" dist="38100" dir="2700000" algn="tl" rotWithShape="0">
              <a:prstClr val="black">
                <a:alpha val="40000"/>
              </a:prstClr>
            </a:outerShdw>
          </a:effectLst>
        </p:spPr>
        <p:txBody>
          <a:bodyPr wrap="square" lIns="0" tIns="0" rIns="0" bIns="144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b="1" dirty="0">
                <a:solidFill>
                  <a:srgbClr val="FF5050"/>
                </a:solidFill>
                <a:latin typeface="+mj-lt"/>
                <a:ea typeface="方正综艺简体" panose="02010601030101010101" pitchFamily="2" charset="-122"/>
              </a:rPr>
              <a:t>Society , people &amp; Economy</a:t>
            </a:r>
          </a:p>
        </p:txBody>
      </p:sp>
      <p:sp>
        <p:nvSpPr>
          <p:cNvPr id="31" name="Rectangle 161">
            <a:extLst>
              <a:ext uri="{FF2B5EF4-FFF2-40B4-BE49-F238E27FC236}">
                <a16:creationId xmlns:a16="http://schemas.microsoft.com/office/drawing/2014/main" id="{A6E238EF-9E18-4C46-BA20-16D399F195A6}"/>
              </a:ext>
            </a:extLst>
          </p:cNvPr>
          <p:cNvSpPr>
            <a:spLocks noChangeArrowheads="1"/>
          </p:cNvSpPr>
          <p:nvPr/>
        </p:nvSpPr>
        <p:spPr bwMode="auto">
          <a:xfrm>
            <a:off x="6176682" y="4013910"/>
            <a:ext cx="2872547" cy="924110"/>
          </a:xfrm>
          <a:prstGeom prst="cloudCallout">
            <a:avLst>
              <a:gd name="adj1" fmla="val -59982"/>
              <a:gd name="adj2" fmla="val -42362"/>
            </a:avLst>
          </a:prstGeom>
          <a:solidFill>
            <a:schemeClr val="bg1"/>
          </a:solidFill>
          <a:ln w="38100">
            <a:solidFill>
              <a:srgbClr val="FF5050"/>
            </a:solidFill>
          </a:ln>
          <a:effectLst>
            <a:outerShdw blurRad="50800" dist="38100" dir="2700000" algn="tl" rotWithShape="0">
              <a:prstClr val="black">
                <a:alpha val="40000"/>
              </a:prstClr>
            </a:outerShdw>
          </a:effectLst>
        </p:spPr>
        <p:txBody>
          <a:bodyPr wrap="square" lIns="0" tIns="0" rIns="0" bIns="144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1500" b="1" dirty="0">
                <a:solidFill>
                  <a:srgbClr val="FF5050"/>
                </a:solidFill>
                <a:latin typeface="+mj-lt"/>
                <a:ea typeface="方正综艺简体" panose="02010601030101010101" pitchFamily="2" charset="-122"/>
              </a:rPr>
              <a:t>When will the vision be achieved?</a:t>
            </a:r>
          </a:p>
        </p:txBody>
      </p:sp>
      <p:sp>
        <p:nvSpPr>
          <p:cNvPr id="32" name="Rectangle 161">
            <a:extLst>
              <a:ext uri="{FF2B5EF4-FFF2-40B4-BE49-F238E27FC236}">
                <a16:creationId xmlns:a16="http://schemas.microsoft.com/office/drawing/2014/main" id="{62C50F1D-3D42-4AA0-8E4E-E6971CD21436}"/>
              </a:ext>
            </a:extLst>
          </p:cNvPr>
          <p:cNvSpPr>
            <a:spLocks noChangeArrowheads="1"/>
          </p:cNvSpPr>
          <p:nvPr/>
        </p:nvSpPr>
        <p:spPr bwMode="auto">
          <a:xfrm>
            <a:off x="1229444" y="4159905"/>
            <a:ext cx="2625501" cy="549301"/>
          </a:xfrm>
          <a:prstGeom prst="cloudCallout">
            <a:avLst>
              <a:gd name="adj1" fmla="val 59474"/>
              <a:gd name="adj2" fmla="val -72497"/>
            </a:avLst>
          </a:prstGeom>
          <a:solidFill>
            <a:srgbClr val="FFF6D1"/>
          </a:solidFill>
          <a:ln w="38100">
            <a:solidFill>
              <a:srgbClr val="FF5050"/>
            </a:solidFill>
          </a:ln>
          <a:effectLst>
            <a:outerShdw blurRad="50800" dist="38100" dir="2700000" algn="tl" rotWithShape="0">
              <a:prstClr val="black">
                <a:alpha val="40000"/>
              </a:prstClr>
            </a:outerShdw>
          </a:effectLst>
        </p:spPr>
        <p:txBody>
          <a:bodyPr wrap="square" lIns="0" tIns="0" rIns="0" bIns="144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b="1" dirty="0">
                <a:solidFill>
                  <a:srgbClr val="FF5050"/>
                </a:solidFill>
                <a:latin typeface="+mj-lt"/>
                <a:ea typeface="方正综艺简体" panose="02010601030101010101" pitchFamily="2" charset="-122"/>
              </a:rPr>
              <a:t>By 2030</a:t>
            </a:r>
          </a:p>
        </p:txBody>
      </p:sp>
    </p:spTree>
    <p:extLst>
      <p:ext uri="{BB962C8B-B14F-4D97-AF65-F5344CB8AC3E}">
        <p14:creationId xmlns:p14="http://schemas.microsoft.com/office/powerpoint/2010/main" val="367995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7" grpId="0" animBg="1"/>
      <p:bldP spid="29" grpId="0" animBg="1"/>
      <p:bldP spid="31"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7"/>
          <p:cNvSpPr txBox="1">
            <a:spLocks noGrp="1"/>
          </p:cNvSpPr>
          <p:nvPr>
            <p:ph type="ctrTitle"/>
          </p:nvPr>
        </p:nvSpPr>
        <p:spPr>
          <a:xfrm>
            <a:off x="815832" y="1029646"/>
            <a:ext cx="3867300" cy="82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dirty="0">
                <a:solidFill>
                  <a:schemeClr val="accent4">
                    <a:lumMod val="50000"/>
                  </a:schemeClr>
                </a:solidFill>
              </a:rPr>
              <a:t>Book Open</a:t>
            </a:r>
            <a:endParaRPr sz="4800" dirty="0">
              <a:solidFill>
                <a:schemeClr val="accent4">
                  <a:lumMod val="50000"/>
                </a:schemeClr>
              </a:solidFill>
            </a:endParaRPr>
          </a:p>
        </p:txBody>
      </p:sp>
      <p:sp>
        <p:nvSpPr>
          <p:cNvPr id="185" name="Google Shape;185;p17"/>
          <p:cNvSpPr txBox="1">
            <a:spLocks noGrp="1"/>
          </p:cNvSpPr>
          <p:nvPr>
            <p:ph type="subTitle" idx="1"/>
          </p:nvPr>
        </p:nvSpPr>
        <p:spPr>
          <a:xfrm>
            <a:off x="808149" y="3044208"/>
            <a:ext cx="4224900" cy="178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800" b="1" dirty="0">
                <a:solidFill>
                  <a:srgbClr val="434343"/>
                </a:solidFill>
              </a:rPr>
              <a:t>page</a:t>
            </a:r>
            <a:r>
              <a:rPr lang="en-US" sz="1800" b="1" dirty="0">
                <a:solidFill>
                  <a:schemeClr val="accent1">
                    <a:lumMod val="75000"/>
                  </a:schemeClr>
                </a:solidFill>
              </a:rPr>
              <a:t>.(10)</a:t>
            </a:r>
            <a:endParaRPr sz="1800" b="1" dirty="0">
              <a:solidFill>
                <a:schemeClr val="accent1">
                  <a:lumMod val="75000"/>
                </a:schemeClr>
              </a:solidFill>
            </a:endParaRPr>
          </a:p>
        </p:txBody>
      </p:sp>
      <p:pic>
        <p:nvPicPr>
          <p:cNvPr id="16" name="صورة 15">
            <a:extLst>
              <a:ext uri="{FF2B5EF4-FFF2-40B4-BE49-F238E27FC236}">
                <a16:creationId xmlns:a16="http://schemas.microsoft.com/office/drawing/2014/main" id="{B136E107-4147-4E21-9F05-55D6F2446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677" y="1215801"/>
            <a:ext cx="3955935" cy="2134437"/>
          </a:xfrm>
          <a:prstGeom prst="rect">
            <a:avLst/>
          </a:prstGeom>
          <a:effectLst>
            <a:glow rad="228600">
              <a:schemeClr val="accent4">
                <a:satMod val="175000"/>
                <a:alpha val="40000"/>
              </a:schemeClr>
            </a:glow>
          </a:effectLst>
        </p:spPr>
      </p:pic>
      <p:pic>
        <p:nvPicPr>
          <p:cNvPr id="17" name="Picture 4" descr="animated transparent book gif - Clip Art Library">
            <a:extLst>
              <a:ext uri="{FF2B5EF4-FFF2-40B4-BE49-F238E27FC236}">
                <a16:creationId xmlns:a16="http://schemas.microsoft.com/office/drawing/2014/main" id="{B9EAFDBD-1384-4A0C-81CC-80F35D77452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02401" y="1604538"/>
            <a:ext cx="2564498" cy="12519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grpSp>
        <p:nvGrpSpPr>
          <p:cNvPr id="142" name="Google Shape;142;p15"/>
          <p:cNvGrpSpPr/>
          <p:nvPr/>
        </p:nvGrpSpPr>
        <p:grpSpPr>
          <a:xfrm>
            <a:off x="8463035" y="3755786"/>
            <a:ext cx="927302" cy="2083860"/>
            <a:chOff x="2449930" y="2556776"/>
            <a:chExt cx="1339065" cy="3009185"/>
          </a:xfrm>
        </p:grpSpPr>
        <p:sp>
          <p:nvSpPr>
            <p:cNvPr id="143" name="Google Shape;143;p15"/>
            <p:cNvSpPr/>
            <p:nvPr/>
          </p:nvSpPr>
          <p:spPr>
            <a:xfrm>
              <a:off x="2449930" y="2556776"/>
              <a:ext cx="1339065" cy="2243750"/>
            </a:xfrm>
            <a:custGeom>
              <a:avLst/>
              <a:gdLst/>
              <a:ahLst/>
              <a:cxnLst/>
              <a:rect l="l" t="t" r="r" b="b"/>
              <a:pathLst>
                <a:path w="62727" h="105106" extrusionOk="0">
                  <a:moveTo>
                    <a:pt x="31083" y="0"/>
                  </a:moveTo>
                  <a:cubicBezTo>
                    <a:pt x="30660" y="0"/>
                    <a:pt x="30078" y="77"/>
                    <a:pt x="29410" y="366"/>
                  </a:cubicBezTo>
                  <a:cubicBezTo>
                    <a:pt x="23250" y="2407"/>
                    <a:pt x="21611" y="16772"/>
                    <a:pt x="21172" y="24241"/>
                  </a:cubicBezTo>
                  <a:cubicBezTo>
                    <a:pt x="21082" y="25817"/>
                    <a:pt x="20271" y="27035"/>
                    <a:pt x="19296" y="27035"/>
                  </a:cubicBezTo>
                  <a:cubicBezTo>
                    <a:pt x="19260" y="27035"/>
                    <a:pt x="19224" y="27033"/>
                    <a:pt x="19188" y="27030"/>
                  </a:cubicBezTo>
                  <a:cubicBezTo>
                    <a:pt x="19071" y="27019"/>
                    <a:pt x="18950" y="27014"/>
                    <a:pt x="18825" y="27014"/>
                  </a:cubicBezTo>
                  <a:cubicBezTo>
                    <a:pt x="16566" y="27014"/>
                    <a:pt x="13102" y="28718"/>
                    <a:pt x="11108" y="31917"/>
                  </a:cubicBezTo>
                  <a:cubicBezTo>
                    <a:pt x="8196" y="36601"/>
                    <a:pt x="8495" y="49895"/>
                    <a:pt x="8858" y="56599"/>
                  </a:cubicBezTo>
                  <a:cubicBezTo>
                    <a:pt x="8957" y="58430"/>
                    <a:pt x="8037" y="59917"/>
                    <a:pt x="6895" y="59917"/>
                  </a:cubicBezTo>
                  <a:cubicBezTo>
                    <a:pt x="6888" y="59917"/>
                    <a:pt x="6881" y="59917"/>
                    <a:pt x="6874" y="59917"/>
                  </a:cubicBezTo>
                  <a:cubicBezTo>
                    <a:pt x="6854" y="59917"/>
                    <a:pt x="6835" y="59916"/>
                    <a:pt x="6815" y="59916"/>
                  </a:cubicBezTo>
                  <a:cubicBezTo>
                    <a:pt x="2657" y="59916"/>
                    <a:pt x="1204" y="66933"/>
                    <a:pt x="1204" y="66933"/>
                  </a:cubicBezTo>
                  <a:cubicBezTo>
                    <a:pt x="170" y="70668"/>
                    <a:pt x="0" y="74469"/>
                    <a:pt x="472" y="78249"/>
                  </a:cubicBezTo>
                  <a:cubicBezTo>
                    <a:pt x="2716" y="96150"/>
                    <a:pt x="17018" y="105106"/>
                    <a:pt x="31329" y="105106"/>
                  </a:cubicBezTo>
                  <a:cubicBezTo>
                    <a:pt x="45614" y="105106"/>
                    <a:pt x="59909" y="96183"/>
                    <a:pt x="62231" y="78325"/>
                  </a:cubicBezTo>
                  <a:cubicBezTo>
                    <a:pt x="62727" y="74520"/>
                    <a:pt x="62566" y="70692"/>
                    <a:pt x="61526" y="66933"/>
                  </a:cubicBezTo>
                  <a:cubicBezTo>
                    <a:pt x="61526" y="66933"/>
                    <a:pt x="60070" y="59916"/>
                    <a:pt x="55912" y="59916"/>
                  </a:cubicBezTo>
                  <a:cubicBezTo>
                    <a:pt x="55892" y="59916"/>
                    <a:pt x="55872" y="59917"/>
                    <a:pt x="55853" y="59917"/>
                  </a:cubicBezTo>
                  <a:cubicBezTo>
                    <a:pt x="55846" y="59917"/>
                    <a:pt x="55839" y="59917"/>
                    <a:pt x="55832" y="59917"/>
                  </a:cubicBezTo>
                  <a:cubicBezTo>
                    <a:pt x="54689" y="59917"/>
                    <a:pt x="53770" y="58430"/>
                    <a:pt x="53869" y="56599"/>
                  </a:cubicBezTo>
                  <a:cubicBezTo>
                    <a:pt x="54232" y="49895"/>
                    <a:pt x="54534" y="36601"/>
                    <a:pt x="51619" y="31917"/>
                  </a:cubicBezTo>
                  <a:cubicBezTo>
                    <a:pt x="49627" y="28718"/>
                    <a:pt x="46161" y="27014"/>
                    <a:pt x="43904" y="27014"/>
                  </a:cubicBezTo>
                  <a:cubicBezTo>
                    <a:pt x="43780" y="27014"/>
                    <a:pt x="43659" y="27019"/>
                    <a:pt x="43542" y="27030"/>
                  </a:cubicBezTo>
                  <a:cubicBezTo>
                    <a:pt x="43505" y="27033"/>
                    <a:pt x="43470" y="27035"/>
                    <a:pt x="43434" y="27035"/>
                  </a:cubicBezTo>
                  <a:cubicBezTo>
                    <a:pt x="42459" y="27035"/>
                    <a:pt x="41648" y="25817"/>
                    <a:pt x="41555" y="24241"/>
                  </a:cubicBezTo>
                  <a:cubicBezTo>
                    <a:pt x="41119" y="16772"/>
                    <a:pt x="39480" y="2407"/>
                    <a:pt x="33317" y="366"/>
                  </a:cubicBezTo>
                  <a:cubicBezTo>
                    <a:pt x="32649" y="77"/>
                    <a:pt x="32066" y="0"/>
                    <a:pt x="31644" y="0"/>
                  </a:cubicBezTo>
                  <a:cubicBezTo>
                    <a:pt x="31540" y="0"/>
                    <a:pt x="31447" y="5"/>
                    <a:pt x="31363" y="12"/>
                  </a:cubicBezTo>
                  <a:cubicBezTo>
                    <a:pt x="31280" y="5"/>
                    <a:pt x="31186" y="0"/>
                    <a:pt x="31083"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5"/>
            <p:cNvSpPr/>
            <p:nvPr/>
          </p:nvSpPr>
          <p:spPr>
            <a:xfrm>
              <a:off x="2876464" y="3265233"/>
              <a:ext cx="475943" cy="2300727"/>
            </a:xfrm>
            <a:custGeom>
              <a:avLst/>
              <a:gdLst/>
              <a:ahLst/>
              <a:cxnLst/>
              <a:rect l="l" t="t" r="r" b="b"/>
              <a:pathLst>
                <a:path w="22295" h="107775" extrusionOk="0">
                  <a:moveTo>
                    <a:pt x="11420" y="1"/>
                  </a:moveTo>
                  <a:cubicBezTo>
                    <a:pt x="10633" y="1"/>
                    <a:pt x="9998" y="639"/>
                    <a:pt x="9998" y="1425"/>
                  </a:cubicBezTo>
                  <a:lnTo>
                    <a:pt x="9998" y="44649"/>
                  </a:lnTo>
                  <a:lnTo>
                    <a:pt x="1966" y="35011"/>
                  </a:lnTo>
                  <a:cubicBezTo>
                    <a:pt x="1760" y="34764"/>
                    <a:pt x="1464" y="34636"/>
                    <a:pt x="1167" y="34636"/>
                  </a:cubicBezTo>
                  <a:cubicBezTo>
                    <a:pt x="933" y="34636"/>
                    <a:pt x="697" y="34715"/>
                    <a:pt x="503" y="34878"/>
                  </a:cubicBezTo>
                  <a:cubicBezTo>
                    <a:pt x="61" y="35244"/>
                    <a:pt x="1" y="35900"/>
                    <a:pt x="370" y="36342"/>
                  </a:cubicBezTo>
                  <a:lnTo>
                    <a:pt x="9998" y="47894"/>
                  </a:lnTo>
                  <a:lnTo>
                    <a:pt x="9998" y="106350"/>
                  </a:lnTo>
                  <a:cubicBezTo>
                    <a:pt x="9998" y="107136"/>
                    <a:pt x="10633" y="107774"/>
                    <a:pt x="11420" y="107774"/>
                  </a:cubicBezTo>
                  <a:cubicBezTo>
                    <a:pt x="12206" y="107774"/>
                    <a:pt x="12844" y="107136"/>
                    <a:pt x="12844" y="106350"/>
                  </a:cubicBezTo>
                  <a:lnTo>
                    <a:pt x="12844" y="34905"/>
                  </a:lnTo>
                  <a:lnTo>
                    <a:pt x="21944" y="24414"/>
                  </a:lnTo>
                  <a:cubicBezTo>
                    <a:pt x="22294" y="23997"/>
                    <a:pt x="22246" y="23377"/>
                    <a:pt x="21835" y="23020"/>
                  </a:cubicBezTo>
                  <a:cubicBezTo>
                    <a:pt x="21646" y="22857"/>
                    <a:pt x="21414" y="22776"/>
                    <a:pt x="21183" y="22776"/>
                  </a:cubicBezTo>
                  <a:cubicBezTo>
                    <a:pt x="20909" y="22776"/>
                    <a:pt x="20637" y="22889"/>
                    <a:pt x="20441" y="23108"/>
                  </a:cubicBezTo>
                  <a:lnTo>
                    <a:pt x="20441" y="23111"/>
                  </a:lnTo>
                  <a:lnTo>
                    <a:pt x="12844" y="31866"/>
                  </a:lnTo>
                  <a:lnTo>
                    <a:pt x="12844" y="19413"/>
                  </a:lnTo>
                  <a:lnTo>
                    <a:pt x="21944" y="8922"/>
                  </a:lnTo>
                  <a:cubicBezTo>
                    <a:pt x="22294" y="8505"/>
                    <a:pt x="22246" y="7885"/>
                    <a:pt x="21835" y="7528"/>
                  </a:cubicBezTo>
                  <a:cubicBezTo>
                    <a:pt x="21646" y="7364"/>
                    <a:pt x="21414" y="7284"/>
                    <a:pt x="21183" y="7284"/>
                  </a:cubicBezTo>
                  <a:cubicBezTo>
                    <a:pt x="20909" y="7284"/>
                    <a:pt x="20637" y="7396"/>
                    <a:pt x="20441" y="7615"/>
                  </a:cubicBezTo>
                  <a:lnTo>
                    <a:pt x="12844" y="16373"/>
                  </a:lnTo>
                  <a:lnTo>
                    <a:pt x="12844" y="1425"/>
                  </a:lnTo>
                  <a:cubicBezTo>
                    <a:pt x="12844" y="639"/>
                    <a:pt x="12206" y="1"/>
                    <a:pt x="11420"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15"/>
          <p:cNvGrpSpPr/>
          <p:nvPr/>
        </p:nvGrpSpPr>
        <p:grpSpPr>
          <a:xfrm>
            <a:off x="7722452" y="4292568"/>
            <a:ext cx="1282408" cy="1701863"/>
            <a:chOff x="1231043" y="3326737"/>
            <a:chExt cx="1851853" cy="2457564"/>
          </a:xfrm>
        </p:grpSpPr>
        <p:sp>
          <p:nvSpPr>
            <p:cNvPr id="146" name="Google Shape;146;p15"/>
            <p:cNvSpPr/>
            <p:nvPr/>
          </p:nvSpPr>
          <p:spPr>
            <a:xfrm>
              <a:off x="1231043" y="3326737"/>
              <a:ext cx="1851853" cy="1904112"/>
            </a:xfrm>
            <a:custGeom>
              <a:avLst/>
              <a:gdLst/>
              <a:ahLst/>
              <a:cxnLst/>
              <a:rect l="l" t="t" r="r" b="b"/>
              <a:pathLst>
                <a:path w="86748" h="89196" extrusionOk="0">
                  <a:moveTo>
                    <a:pt x="43054" y="1"/>
                  </a:moveTo>
                  <a:cubicBezTo>
                    <a:pt x="42402" y="1"/>
                    <a:pt x="41751" y="88"/>
                    <a:pt x="41123" y="262"/>
                  </a:cubicBezTo>
                  <a:cubicBezTo>
                    <a:pt x="34016" y="1728"/>
                    <a:pt x="32123" y="12041"/>
                    <a:pt x="31621" y="17405"/>
                  </a:cubicBezTo>
                  <a:cubicBezTo>
                    <a:pt x="31513" y="18538"/>
                    <a:pt x="30574" y="19411"/>
                    <a:pt x="29452" y="19411"/>
                  </a:cubicBezTo>
                  <a:cubicBezTo>
                    <a:pt x="29411" y="19411"/>
                    <a:pt x="29370" y="19410"/>
                    <a:pt x="29329" y="19407"/>
                  </a:cubicBezTo>
                  <a:cubicBezTo>
                    <a:pt x="29192" y="19400"/>
                    <a:pt x="29051" y="19396"/>
                    <a:pt x="28905" y="19396"/>
                  </a:cubicBezTo>
                  <a:cubicBezTo>
                    <a:pt x="26301" y="19396"/>
                    <a:pt x="22308" y="20621"/>
                    <a:pt x="20011" y="22918"/>
                  </a:cubicBezTo>
                  <a:cubicBezTo>
                    <a:pt x="16648" y="26278"/>
                    <a:pt x="16996" y="35825"/>
                    <a:pt x="17414" y="40637"/>
                  </a:cubicBezTo>
                  <a:cubicBezTo>
                    <a:pt x="17531" y="41954"/>
                    <a:pt x="16467" y="43020"/>
                    <a:pt x="15150" y="43020"/>
                  </a:cubicBezTo>
                  <a:cubicBezTo>
                    <a:pt x="15142" y="43020"/>
                    <a:pt x="15135" y="43020"/>
                    <a:pt x="15127" y="43020"/>
                  </a:cubicBezTo>
                  <a:cubicBezTo>
                    <a:pt x="15104" y="43020"/>
                    <a:pt x="15081" y="43019"/>
                    <a:pt x="15059" y="43019"/>
                  </a:cubicBezTo>
                  <a:cubicBezTo>
                    <a:pt x="10264" y="43019"/>
                    <a:pt x="8583" y="48058"/>
                    <a:pt x="8583" y="48058"/>
                  </a:cubicBezTo>
                  <a:cubicBezTo>
                    <a:pt x="1" y="67367"/>
                    <a:pt x="37751" y="86679"/>
                    <a:pt x="42399" y="88968"/>
                  </a:cubicBezTo>
                  <a:cubicBezTo>
                    <a:pt x="42704" y="89116"/>
                    <a:pt x="43037" y="89195"/>
                    <a:pt x="43376" y="89195"/>
                  </a:cubicBezTo>
                  <a:cubicBezTo>
                    <a:pt x="43714" y="89195"/>
                    <a:pt x="44047" y="89116"/>
                    <a:pt x="44349" y="88968"/>
                  </a:cubicBezTo>
                  <a:cubicBezTo>
                    <a:pt x="48998" y="86679"/>
                    <a:pt x="86748" y="67367"/>
                    <a:pt x="78165" y="48058"/>
                  </a:cubicBezTo>
                  <a:cubicBezTo>
                    <a:pt x="78165" y="48058"/>
                    <a:pt x="76488" y="43019"/>
                    <a:pt x="71693" y="43019"/>
                  </a:cubicBezTo>
                  <a:cubicBezTo>
                    <a:pt x="71670" y="43019"/>
                    <a:pt x="71647" y="43020"/>
                    <a:pt x="71624" y="43020"/>
                  </a:cubicBezTo>
                  <a:cubicBezTo>
                    <a:pt x="71617" y="43020"/>
                    <a:pt x="71609" y="43020"/>
                    <a:pt x="71602" y="43020"/>
                  </a:cubicBezTo>
                  <a:cubicBezTo>
                    <a:pt x="70282" y="43020"/>
                    <a:pt x="69224" y="41954"/>
                    <a:pt x="69335" y="40637"/>
                  </a:cubicBezTo>
                  <a:cubicBezTo>
                    <a:pt x="69755" y="35825"/>
                    <a:pt x="70103" y="26278"/>
                    <a:pt x="66740" y="22918"/>
                  </a:cubicBezTo>
                  <a:cubicBezTo>
                    <a:pt x="64443" y="20621"/>
                    <a:pt x="60448" y="19396"/>
                    <a:pt x="57843" y="19396"/>
                  </a:cubicBezTo>
                  <a:cubicBezTo>
                    <a:pt x="57697" y="19396"/>
                    <a:pt x="57556" y="19400"/>
                    <a:pt x="57420" y="19407"/>
                  </a:cubicBezTo>
                  <a:cubicBezTo>
                    <a:pt x="57379" y="19410"/>
                    <a:pt x="57338" y="19411"/>
                    <a:pt x="57297" y="19411"/>
                  </a:cubicBezTo>
                  <a:cubicBezTo>
                    <a:pt x="56174" y="19411"/>
                    <a:pt x="55236" y="18535"/>
                    <a:pt x="55130" y="17405"/>
                  </a:cubicBezTo>
                  <a:cubicBezTo>
                    <a:pt x="54625" y="12041"/>
                    <a:pt x="52735" y="1728"/>
                    <a:pt x="45629" y="262"/>
                  </a:cubicBezTo>
                  <a:cubicBezTo>
                    <a:pt x="44997" y="88"/>
                    <a:pt x="44348" y="1"/>
                    <a:pt x="43697" y="1"/>
                  </a:cubicBezTo>
                  <a:cubicBezTo>
                    <a:pt x="43590" y="1"/>
                    <a:pt x="43483" y="3"/>
                    <a:pt x="43376" y="8"/>
                  </a:cubicBezTo>
                  <a:cubicBezTo>
                    <a:pt x="43269" y="3"/>
                    <a:pt x="43162" y="1"/>
                    <a:pt x="43054" y="1"/>
                  </a:cubicBezTo>
                  <a:close/>
                </a:path>
              </a:pathLst>
            </a:custGeom>
            <a:solidFill>
              <a:srgbClr val="FFC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5"/>
            <p:cNvSpPr/>
            <p:nvPr/>
          </p:nvSpPr>
          <p:spPr>
            <a:xfrm>
              <a:off x="1899813" y="3980288"/>
              <a:ext cx="541266" cy="1804013"/>
            </a:xfrm>
            <a:custGeom>
              <a:avLst/>
              <a:gdLst/>
              <a:ahLst/>
              <a:cxnLst/>
              <a:rect l="l" t="t" r="r" b="b"/>
              <a:pathLst>
                <a:path w="25355" h="84507" extrusionOk="0">
                  <a:moveTo>
                    <a:pt x="12681" y="1"/>
                  </a:moveTo>
                  <a:cubicBezTo>
                    <a:pt x="12064" y="1"/>
                    <a:pt x="11565" y="500"/>
                    <a:pt x="11565" y="1117"/>
                  </a:cubicBezTo>
                  <a:lnTo>
                    <a:pt x="11565" y="34600"/>
                  </a:lnTo>
                  <a:lnTo>
                    <a:pt x="2111" y="23256"/>
                  </a:lnTo>
                  <a:cubicBezTo>
                    <a:pt x="1890" y="22990"/>
                    <a:pt x="1571" y="22854"/>
                    <a:pt x="1251" y="22854"/>
                  </a:cubicBezTo>
                  <a:cubicBezTo>
                    <a:pt x="999" y="22854"/>
                    <a:pt x="746" y="22938"/>
                    <a:pt x="539" y="23111"/>
                  </a:cubicBezTo>
                  <a:cubicBezTo>
                    <a:pt x="64" y="23507"/>
                    <a:pt x="1" y="24212"/>
                    <a:pt x="397" y="24687"/>
                  </a:cubicBezTo>
                  <a:lnTo>
                    <a:pt x="11565" y="38087"/>
                  </a:lnTo>
                  <a:lnTo>
                    <a:pt x="11565" y="83391"/>
                  </a:lnTo>
                  <a:cubicBezTo>
                    <a:pt x="11565" y="84008"/>
                    <a:pt x="12064" y="84507"/>
                    <a:pt x="12681" y="84507"/>
                  </a:cubicBezTo>
                  <a:cubicBezTo>
                    <a:pt x="13295" y="84507"/>
                    <a:pt x="13797" y="84008"/>
                    <a:pt x="13797" y="83391"/>
                  </a:cubicBezTo>
                  <a:lnTo>
                    <a:pt x="13797" y="28419"/>
                  </a:lnTo>
                  <a:lnTo>
                    <a:pt x="24950" y="15560"/>
                  </a:lnTo>
                  <a:cubicBezTo>
                    <a:pt x="25355" y="15094"/>
                    <a:pt x="25303" y="14390"/>
                    <a:pt x="24838" y="13984"/>
                  </a:cubicBezTo>
                  <a:cubicBezTo>
                    <a:pt x="24627" y="13801"/>
                    <a:pt x="24367" y="13711"/>
                    <a:pt x="24109" y="13711"/>
                  </a:cubicBezTo>
                  <a:cubicBezTo>
                    <a:pt x="23796" y="13711"/>
                    <a:pt x="23485" y="13843"/>
                    <a:pt x="23265" y="14099"/>
                  </a:cubicBezTo>
                  <a:lnTo>
                    <a:pt x="13797" y="25013"/>
                  </a:lnTo>
                  <a:lnTo>
                    <a:pt x="13797" y="1117"/>
                  </a:lnTo>
                  <a:cubicBezTo>
                    <a:pt x="13797" y="500"/>
                    <a:pt x="13298" y="1"/>
                    <a:pt x="12681"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219;p18">
            <a:extLst>
              <a:ext uri="{FF2B5EF4-FFF2-40B4-BE49-F238E27FC236}">
                <a16:creationId xmlns:a16="http://schemas.microsoft.com/office/drawing/2014/main" id="{E3D6FDE8-68BE-4643-9945-78193A4997FB}"/>
              </a:ext>
            </a:extLst>
          </p:cNvPr>
          <p:cNvGrpSpPr/>
          <p:nvPr/>
        </p:nvGrpSpPr>
        <p:grpSpPr>
          <a:xfrm>
            <a:off x="7767122" y="320593"/>
            <a:ext cx="993176" cy="823443"/>
            <a:chOff x="202950" y="1579375"/>
            <a:chExt cx="1537900" cy="1275075"/>
          </a:xfrm>
        </p:grpSpPr>
        <p:sp>
          <p:nvSpPr>
            <p:cNvPr id="11" name="Google Shape;220;p18">
              <a:extLst>
                <a:ext uri="{FF2B5EF4-FFF2-40B4-BE49-F238E27FC236}">
                  <a16:creationId xmlns:a16="http://schemas.microsoft.com/office/drawing/2014/main" id="{BB6D7C68-0AB5-4A6D-BC1E-67E5FB3E626D}"/>
                </a:ext>
              </a:extLst>
            </p:cNvPr>
            <p:cNvSpPr/>
            <p:nvPr/>
          </p:nvSpPr>
          <p:spPr>
            <a:xfrm>
              <a:off x="1221225" y="2527600"/>
              <a:ext cx="519625" cy="326850"/>
            </a:xfrm>
            <a:custGeom>
              <a:avLst/>
              <a:gdLst/>
              <a:ahLst/>
              <a:cxnLst/>
              <a:rect l="l" t="t" r="r" b="b"/>
              <a:pathLst>
                <a:path w="20785" h="13074" extrusionOk="0">
                  <a:moveTo>
                    <a:pt x="11242" y="0"/>
                  </a:moveTo>
                  <a:cubicBezTo>
                    <a:pt x="10960" y="0"/>
                    <a:pt x="10698" y="19"/>
                    <a:pt x="10425" y="38"/>
                  </a:cubicBezTo>
                  <a:cubicBezTo>
                    <a:pt x="4048" y="583"/>
                    <a:pt x="0" y="7119"/>
                    <a:pt x="2357" y="13074"/>
                  </a:cubicBezTo>
                  <a:lnTo>
                    <a:pt x="19282" y="13074"/>
                  </a:lnTo>
                  <a:cubicBezTo>
                    <a:pt x="19798" y="13074"/>
                    <a:pt x="20259" y="12726"/>
                    <a:pt x="20409" y="12229"/>
                  </a:cubicBezTo>
                  <a:cubicBezTo>
                    <a:pt x="20662" y="11355"/>
                    <a:pt x="20784" y="10463"/>
                    <a:pt x="20784" y="9561"/>
                  </a:cubicBezTo>
                  <a:cubicBezTo>
                    <a:pt x="20784" y="4283"/>
                    <a:pt x="16511" y="10"/>
                    <a:pt x="11242"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1;p18">
              <a:extLst>
                <a:ext uri="{FF2B5EF4-FFF2-40B4-BE49-F238E27FC236}">
                  <a16:creationId xmlns:a16="http://schemas.microsoft.com/office/drawing/2014/main" id="{6C0FE747-1D3F-492E-8420-A76396248524}"/>
                </a:ext>
              </a:extLst>
            </p:cNvPr>
            <p:cNvSpPr/>
            <p:nvPr/>
          </p:nvSpPr>
          <p:spPr>
            <a:xfrm>
              <a:off x="1221225" y="2528550"/>
              <a:ext cx="388125" cy="325900"/>
            </a:xfrm>
            <a:custGeom>
              <a:avLst/>
              <a:gdLst/>
              <a:ahLst/>
              <a:cxnLst/>
              <a:rect l="l" t="t" r="r" b="b"/>
              <a:pathLst>
                <a:path w="15525" h="13036" extrusionOk="0">
                  <a:moveTo>
                    <a:pt x="10425" y="0"/>
                  </a:moveTo>
                  <a:cubicBezTo>
                    <a:pt x="4048" y="545"/>
                    <a:pt x="0" y="7081"/>
                    <a:pt x="2357" y="13036"/>
                  </a:cubicBezTo>
                  <a:lnTo>
                    <a:pt x="15177" y="13036"/>
                  </a:lnTo>
                  <a:cubicBezTo>
                    <a:pt x="15412" y="12294"/>
                    <a:pt x="15525" y="11524"/>
                    <a:pt x="15525" y="10754"/>
                  </a:cubicBezTo>
                  <a:cubicBezTo>
                    <a:pt x="15525" y="7513"/>
                    <a:pt x="13478" y="4630"/>
                    <a:pt x="10425" y="3541"/>
                  </a:cubicBezTo>
                  <a:lnTo>
                    <a:pt x="10425" y="0"/>
                  </a:ln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2;p18">
              <a:extLst>
                <a:ext uri="{FF2B5EF4-FFF2-40B4-BE49-F238E27FC236}">
                  <a16:creationId xmlns:a16="http://schemas.microsoft.com/office/drawing/2014/main" id="{3D592BEE-D8A3-486F-B855-9974421CD6EC}"/>
                </a:ext>
              </a:extLst>
            </p:cNvPr>
            <p:cNvSpPr/>
            <p:nvPr/>
          </p:nvSpPr>
          <p:spPr>
            <a:xfrm>
              <a:off x="202950" y="2527725"/>
              <a:ext cx="513475" cy="326725"/>
            </a:xfrm>
            <a:custGeom>
              <a:avLst/>
              <a:gdLst/>
              <a:ahLst/>
              <a:cxnLst/>
              <a:rect l="l" t="t" r="r" b="b"/>
              <a:pathLst>
                <a:path w="20539" h="13069" extrusionOk="0">
                  <a:moveTo>
                    <a:pt x="10943" y="0"/>
                  </a:moveTo>
                  <a:cubicBezTo>
                    <a:pt x="4641" y="0"/>
                    <a:pt x="0" y="6072"/>
                    <a:pt x="1783" y="12224"/>
                  </a:cubicBezTo>
                  <a:cubicBezTo>
                    <a:pt x="1933" y="12721"/>
                    <a:pt x="2393" y="13069"/>
                    <a:pt x="2910" y="13069"/>
                  </a:cubicBezTo>
                  <a:lnTo>
                    <a:pt x="19843" y="13069"/>
                  </a:lnTo>
                  <a:cubicBezTo>
                    <a:pt x="20313" y="11886"/>
                    <a:pt x="20538" y="10627"/>
                    <a:pt x="20510" y="9359"/>
                  </a:cubicBezTo>
                  <a:cubicBezTo>
                    <a:pt x="20416" y="4381"/>
                    <a:pt x="16444" y="268"/>
                    <a:pt x="11466" y="14"/>
                  </a:cubicBezTo>
                  <a:cubicBezTo>
                    <a:pt x="11290" y="5"/>
                    <a:pt x="11116" y="0"/>
                    <a:pt x="10943"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3;p18">
              <a:extLst>
                <a:ext uri="{FF2B5EF4-FFF2-40B4-BE49-F238E27FC236}">
                  <a16:creationId xmlns:a16="http://schemas.microsoft.com/office/drawing/2014/main" id="{5C34D706-0E1F-4F64-AEF3-E8A4D1BBAFCE}"/>
                </a:ext>
              </a:extLst>
            </p:cNvPr>
            <p:cNvSpPr/>
            <p:nvPr/>
          </p:nvSpPr>
          <p:spPr>
            <a:xfrm>
              <a:off x="476900" y="1599450"/>
              <a:ext cx="968575" cy="1254775"/>
            </a:xfrm>
            <a:custGeom>
              <a:avLst/>
              <a:gdLst/>
              <a:ahLst/>
              <a:cxnLst/>
              <a:rect l="l" t="t" r="r" b="b"/>
              <a:pathLst>
                <a:path w="38743" h="50191" extrusionOk="0">
                  <a:moveTo>
                    <a:pt x="19376" y="0"/>
                  </a:moveTo>
                  <a:lnTo>
                    <a:pt x="1" y="17394"/>
                  </a:lnTo>
                  <a:lnTo>
                    <a:pt x="1" y="49017"/>
                  </a:lnTo>
                  <a:cubicBezTo>
                    <a:pt x="1" y="49665"/>
                    <a:pt x="527" y="50191"/>
                    <a:pt x="1175" y="50191"/>
                  </a:cubicBezTo>
                  <a:lnTo>
                    <a:pt x="38742" y="50191"/>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4;p18">
              <a:extLst>
                <a:ext uri="{FF2B5EF4-FFF2-40B4-BE49-F238E27FC236}">
                  <a16:creationId xmlns:a16="http://schemas.microsoft.com/office/drawing/2014/main" id="{2D59F750-F3C5-4BA1-ABA3-B4713B3BA76F}"/>
                </a:ext>
              </a:extLst>
            </p:cNvPr>
            <p:cNvSpPr/>
            <p:nvPr/>
          </p:nvSpPr>
          <p:spPr>
            <a:xfrm>
              <a:off x="715225" y="2123975"/>
              <a:ext cx="730250" cy="730475"/>
            </a:xfrm>
            <a:custGeom>
              <a:avLst/>
              <a:gdLst/>
              <a:ahLst/>
              <a:cxnLst/>
              <a:rect l="l" t="t" r="r" b="b"/>
              <a:pathLst>
                <a:path w="29210" h="29219" extrusionOk="0">
                  <a:moveTo>
                    <a:pt x="29209" y="1"/>
                  </a:moveTo>
                  <a:lnTo>
                    <a:pt x="0" y="29219"/>
                  </a:lnTo>
                  <a:lnTo>
                    <a:pt x="29209" y="29219"/>
                  </a:lnTo>
                  <a:lnTo>
                    <a:pt x="29209"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5;p18">
              <a:extLst>
                <a:ext uri="{FF2B5EF4-FFF2-40B4-BE49-F238E27FC236}">
                  <a16:creationId xmlns:a16="http://schemas.microsoft.com/office/drawing/2014/main" id="{5FC9F57D-78FA-4707-AB42-672936546562}"/>
                </a:ext>
              </a:extLst>
            </p:cNvPr>
            <p:cNvSpPr/>
            <p:nvPr/>
          </p:nvSpPr>
          <p:spPr>
            <a:xfrm>
              <a:off x="1227800" y="2380150"/>
              <a:ext cx="118125" cy="295150"/>
            </a:xfrm>
            <a:custGeom>
              <a:avLst/>
              <a:gdLst/>
              <a:ahLst/>
              <a:cxnLst/>
              <a:rect l="l" t="t" r="r" b="b"/>
              <a:pathLst>
                <a:path w="4725" h="11806" extrusionOk="0">
                  <a:moveTo>
                    <a:pt x="1249" y="0"/>
                  </a:moveTo>
                  <a:cubicBezTo>
                    <a:pt x="564" y="0"/>
                    <a:pt x="0" y="554"/>
                    <a:pt x="0" y="1240"/>
                  </a:cubicBezTo>
                  <a:lnTo>
                    <a:pt x="0" y="11806"/>
                  </a:lnTo>
                  <a:lnTo>
                    <a:pt x="4724" y="11806"/>
                  </a:lnTo>
                  <a:lnTo>
                    <a:pt x="4724" y="1240"/>
                  </a:lnTo>
                  <a:cubicBezTo>
                    <a:pt x="4724" y="554"/>
                    <a:pt x="4170" y="0"/>
                    <a:pt x="348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6;p18">
              <a:extLst>
                <a:ext uri="{FF2B5EF4-FFF2-40B4-BE49-F238E27FC236}">
                  <a16:creationId xmlns:a16="http://schemas.microsoft.com/office/drawing/2014/main" id="{247DD3A6-6770-4467-BF12-A1F27E815BD5}"/>
                </a:ext>
              </a:extLst>
            </p:cNvPr>
            <p:cNvSpPr/>
            <p:nvPr/>
          </p:nvSpPr>
          <p:spPr>
            <a:xfrm>
              <a:off x="576700" y="2380150"/>
              <a:ext cx="117875" cy="295150"/>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7;p18">
              <a:extLst>
                <a:ext uri="{FF2B5EF4-FFF2-40B4-BE49-F238E27FC236}">
                  <a16:creationId xmlns:a16="http://schemas.microsoft.com/office/drawing/2014/main" id="{F8D3054D-8175-4ED1-BCBC-7EEB66B40DF9}"/>
                </a:ext>
              </a:extLst>
            </p:cNvPr>
            <p:cNvSpPr/>
            <p:nvPr/>
          </p:nvSpPr>
          <p:spPr>
            <a:xfrm>
              <a:off x="476900" y="2675275"/>
              <a:ext cx="968800" cy="179175"/>
            </a:xfrm>
            <a:custGeom>
              <a:avLst/>
              <a:gdLst/>
              <a:ahLst/>
              <a:cxnLst/>
              <a:rect l="l" t="t" r="r" b="b"/>
              <a:pathLst>
                <a:path w="38752" h="7167" extrusionOk="0">
                  <a:moveTo>
                    <a:pt x="1" y="1"/>
                  </a:moveTo>
                  <a:lnTo>
                    <a:pt x="1" y="5993"/>
                  </a:lnTo>
                  <a:cubicBezTo>
                    <a:pt x="1" y="6641"/>
                    <a:pt x="527" y="7167"/>
                    <a:pt x="1175" y="7167"/>
                  </a:cubicBezTo>
                  <a:lnTo>
                    <a:pt x="38752" y="7167"/>
                  </a:lnTo>
                  <a:lnTo>
                    <a:pt x="38752" y="1"/>
                  </a:lnTo>
                  <a:close/>
                </a:path>
              </a:pathLst>
            </a:custGeom>
            <a:solidFill>
              <a:srgbClr val="5F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8;p18">
              <a:extLst>
                <a:ext uri="{FF2B5EF4-FFF2-40B4-BE49-F238E27FC236}">
                  <a16:creationId xmlns:a16="http://schemas.microsoft.com/office/drawing/2014/main" id="{078E03A5-95CA-43B3-B3FE-BC2D8C02B52D}"/>
                </a:ext>
              </a:extLst>
            </p:cNvPr>
            <p:cNvSpPr/>
            <p:nvPr/>
          </p:nvSpPr>
          <p:spPr>
            <a:xfrm>
              <a:off x="476900" y="2675275"/>
              <a:ext cx="968575" cy="178950"/>
            </a:xfrm>
            <a:custGeom>
              <a:avLst/>
              <a:gdLst/>
              <a:ahLst/>
              <a:cxnLst/>
              <a:rect l="l" t="t" r="r" b="b"/>
              <a:pathLst>
                <a:path w="38743" h="7158" extrusionOk="0">
                  <a:moveTo>
                    <a:pt x="1" y="1"/>
                  </a:moveTo>
                  <a:lnTo>
                    <a:pt x="1" y="5984"/>
                  </a:lnTo>
                  <a:cubicBezTo>
                    <a:pt x="1" y="6632"/>
                    <a:pt x="527" y="7158"/>
                    <a:pt x="1175" y="7158"/>
                  </a:cubicBezTo>
                  <a:lnTo>
                    <a:pt x="38742" y="7158"/>
                  </a:lnTo>
                  <a:lnTo>
                    <a:pt x="38742"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9;p18">
              <a:extLst>
                <a:ext uri="{FF2B5EF4-FFF2-40B4-BE49-F238E27FC236}">
                  <a16:creationId xmlns:a16="http://schemas.microsoft.com/office/drawing/2014/main" id="{36ECD3FE-16E0-4D80-B836-1A38CC22AB14}"/>
                </a:ext>
              </a:extLst>
            </p:cNvPr>
            <p:cNvSpPr/>
            <p:nvPr/>
          </p:nvSpPr>
          <p:spPr>
            <a:xfrm>
              <a:off x="715225" y="2675275"/>
              <a:ext cx="730250" cy="178950"/>
            </a:xfrm>
            <a:custGeom>
              <a:avLst/>
              <a:gdLst/>
              <a:ahLst/>
              <a:cxnLst/>
              <a:rect l="l" t="t" r="r" b="b"/>
              <a:pathLst>
                <a:path w="29210" h="7158" extrusionOk="0">
                  <a:moveTo>
                    <a:pt x="7157" y="1"/>
                  </a:moveTo>
                  <a:lnTo>
                    <a:pt x="0" y="7158"/>
                  </a:lnTo>
                  <a:lnTo>
                    <a:pt x="29209" y="7158"/>
                  </a:lnTo>
                  <a:lnTo>
                    <a:pt x="29209"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0;p18">
              <a:extLst>
                <a:ext uri="{FF2B5EF4-FFF2-40B4-BE49-F238E27FC236}">
                  <a16:creationId xmlns:a16="http://schemas.microsoft.com/office/drawing/2014/main" id="{01D0C620-A6CE-464B-962F-DDC63DF3C5FA}"/>
                </a:ext>
              </a:extLst>
            </p:cNvPr>
            <p:cNvSpPr/>
            <p:nvPr/>
          </p:nvSpPr>
          <p:spPr>
            <a:xfrm>
              <a:off x="809375" y="2380150"/>
              <a:ext cx="303625" cy="474300"/>
            </a:xfrm>
            <a:custGeom>
              <a:avLst/>
              <a:gdLst/>
              <a:ahLst/>
              <a:cxnLst/>
              <a:rect l="l" t="t" r="r" b="b"/>
              <a:pathLst>
                <a:path w="12145" h="18972" extrusionOk="0">
                  <a:moveTo>
                    <a:pt x="1250" y="0"/>
                  </a:moveTo>
                  <a:cubicBezTo>
                    <a:pt x="564" y="0"/>
                    <a:pt x="1" y="554"/>
                    <a:pt x="1" y="1240"/>
                  </a:cubicBezTo>
                  <a:lnTo>
                    <a:pt x="1" y="18972"/>
                  </a:lnTo>
                  <a:lnTo>
                    <a:pt x="12144" y="18972"/>
                  </a:lnTo>
                  <a:lnTo>
                    <a:pt x="12144" y="1240"/>
                  </a:lnTo>
                  <a:cubicBezTo>
                    <a:pt x="12144" y="554"/>
                    <a:pt x="11590" y="0"/>
                    <a:pt x="1090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1;p18">
              <a:extLst>
                <a:ext uri="{FF2B5EF4-FFF2-40B4-BE49-F238E27FC236}">
                  <a16:creationId xmlns:a16="http://schemas.microsoft.com/office/drawing/2014/main" id="{59E68B44-14E0-435D-85A0-86EC87C48F51}"/>
                </a:ext>
              </a:extLst>
            </p:cNvPr>
            <p:cNvSpPr/>
            <p:nvPr/>
          </p:nvSpPr>
          <p:spPr>
            <a:xfrm>
              <a:off x="476900" y="1599450"/>
              <a:ext cx="968575" cy="627175"/>
            </a:xfrm>
            <a:custGeom>
              <a:avLst/>
              <a:gdLst/>
              <a:ahLst/>
              <a:cxnLst/>
              <a:rect l="l" t="t" r="r" b="b"/>
              <a:pathLst>
                <a:path w="38743" h="25087" extrusionOk="0">
                  <a:moveTo>
                    <a:pt x="19376" y="0"/>
                  </a:moveTo>
                  <a:lnTo>
                    <a:pt x="1" y="17394"/>
                  </a:lnTo>
                  <a:lnTo>
                    <a:pt x="1" y="25086"/>
                  </a:lnTo>
                  <a:lnTo>
                    <a:pt x="19376" y="7692"/>
                  </a:lnTo>
                  <a:lnTo>
                    <a:pt x="38742" y="25086"/>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2;p18">
              <a:extLst>
                <a:ext uri="{FF2B5EF4-FFF2-40B4-BE49-F238E27FC236}">
                  <a16:creationId xmlns:a16="http://schemas.microsoft.com/office/drawing/2014/main" id="{9DF0ACBA-9268-48BF-9A2A-424A82E1B398}"/>
                </a:ext>
              </a:extLst>
            </p:cNvPr>
            <p:cNvSpPr/>
            <p:nvPr/>
          </p:nvSpPr>
          <p:spPr>
            <a:xfrm>
              <a:off x="323575" y="1579375"/>
              <a:ext cx="1275450" cy="648050"/>
            </a:xfrm>
            <a:custGeom>
              <a:avLst/>
              <a:gdLst/>
              <a:ahLst/>
              <a:cxnLst/>
              <a:rect l="l" t="t" r="r" b="b"/>
              <a:pathLst>
                <a:path w="51018" h="25922" extrusionOk="0">
                  <a:moveTo>
                    <a:pt x="25506" y="0"/>
                  </a:moveTo>
                  <a:cubicBezTo>
                    <a:pt x="24838" y="0"/>
                    <a:pt x="24171" y="240"/>
                    <a:pt x="23640" y="719"/>
                  </a:cubicBezTo>
                  <a:lnTo>
                    <a:pt x="555" y="21447"/>
                  </a:lnTo>
                  <a:cubicBezTo>
                    <a:pt x="38" y="21907"/>
                    <a:pt x="1" y="22686"/>
                    <a:pt x="461" y="23203"/>
                  </a:cubicBezTo>
                  <a:lnTo>
                    <a:pt x="2536" y="25513"/>
                  </a:lnTo>
                  <a:cubicBezTo>
                    <a:pt x="2777" y="25784"/>
                    <a:pt x="3115" y="25921"/>
                    <a:pt x="3454" y="25921"/>
                  </a:cubicBezTo>
                  <a:cubicBezTo>
                    <a:pt x="3750" y="25921"/>
                    <a:pt x="4047" y="25817"/>
                    <a:pt x="4283" y="25607"/>
                  </a:cubicBezTo>
                  <a:lnTo>
                    <a:pt x="25509" y="6551"/>
                  </a:lnTo>
                  <a:lnTo>
                    <a:pt x="46726" y="25607"/>
                  </a:lnTo>
                  <a:cubicBezTo>
                    <a:pt x="46962" y="25817"/>
                    <a:pt x="47259" y="25921"/>
                    <a:pt x="47556" y="25921"/>
                  </a:cubicBezTo>
                  <a:cubicBezTo>
                    <a:pt x="47896" y="25921"/>
                    <a:pt x="48236" y="25784"/>
                    <a:pt x="48482" y="25513"/>
                  </a:cubicBezTo>
                  <a:lnTo>
                    <a:pt x="50558" y="23203"/>
                  </a:lnTo>
                  <a:cubicBezTo>
                    <a:pt x="51018" y="22686"/>
                    <a:pt x="50971" y="21907"/>
                    <a:pt x="50464" y="21447"/>
                  </a:cubicBezTo>
                  <a:lnTo>
                    <a:pt x="27378" y="719"/>
                  </a:lnTo>
                  <a:cubicBezTo>
                    <a:pt x="26843" y="240"/>
                    <a:pt x="26174" y="0"/>
                    <a:pt x="25506"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3;p18">
              <a:extLst>
                <a:ext uri="{FF2B5EF4-FFF2-40B4-BE49-F238E27FC236}">
                  <a16:creationId xmlns:a16="http://schemas.microsoft.com/office/drawing/2014/main" id="{CD0F99C9-E223-46AF-8AF3-6B25623CE905}"/>
                </a:ext>
              </a:extLst>
            </p:cNvPr>
            <p:cNvSpPr/>
            <p:nvPr/>
          </p:nvSpPr>
          <p:spPr>
            <a:xfrm>
              <a:off x="1015775" y="2593800"/>
              <a:ext cx="46275" cy="71875"/>
            </a:xfrm>
            <a:custGeom>
              <a:avLst/>
              <a:gdLst/>
              <a:ahLst/>
              <a:cxnLst/>
              <a:rect l="l" t="t" r="r" b="b"/>
              <a:pathLst>
                <a:path w="1851" h="2875" extrusionOk="0">
                  <a:moveTo>
                    <a:pt x="921" y="1"/>
                  </a:moveTo>
                  <a:cubicBezTo>
                    <a:pt x="413" y="1"/>
                    <a:pt x="0" y="424"/>
                    <a:pt x="19" y="940"/>
                  </a:cubicBezTo>
                  <a:lnTo>
                    <a:pt x="19" y="1964"/>
                  </a:lnTo>
                  <a:cubicBezTo>
                    <a:pt x="19" y="2471"/>
                    <a:pt x="423" y="2875"/>
                    <a:pt x="921" y="2875"/>
                  </a:cubicBezTo>
                  <a:cubicBezTo>
                    <a:pt x="1428" y="2875"/>
                    <a:pt x="1832" y="2471"/>
                    <a:pt x="1832" y="1964"/>
                  </a:cubicBezTo>
                  <a:lnTo>
                    <a:pt x="1832" y="940"/>
                  </a:lnTo>
                  <a:cubicBezTo>
                    <a:pt x="1850" y="424"/>
                    <a:pt x="1437" y="1"/>
                    <a:pt x="921" y="1"/>
                  </a:cubicBez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4;p18">
              <a:extLst>
                <a:ext uri="{FF2B5EF4-FFF2-40B4-BE49-F238E27FC236}">
                  <a16:creationId xmlns:a16="http://schemas.microsoft.com/office/drawing/2014/main" id="{9E3B8766-E5DB-484E-BED6-8A09ACEC73AD}"/>
                </a:ext>
              </a:extLst>
            </p:cNvPr>
            <p:cNvSpPr/>
            <p:nvPr/>
          </p:nvSpPr>
          <p:spPr>
            <a:xfrm>
              <a:off x="827225" y="2009625"/>
              <a:ext cx="258075" cy="248250"/>
            </a:xfrm>
            <a:custGeom>
              <a:avLst/>
              <a:gdLst/>
              <a:ahLst/>
              <a:cxnLst/>
              <a:rect l="l" t="t" r="r" b="b"/>
              <a:pathLst>
                <a:path w="10323" h="9930" extrusionOk="0">
                  <a:moveTo>
                    <a:pt x="5363" y="1"/>
                  </a:moveTo>
                  <a:cubicBezTo>
                    <a:pt x="3353" y="1"/>
                    <a:pt x="1541" y="1203"/>
                    <a:pt x="771" y="3063"/>
                  </a:cubicBezTo>
                  <a:cubicBezTo>
                    <a:pt x="0" y="4922"/>
                    <a:pt x="432" y="7054"/>
                    <a:pt x="1851" y="8472"/>
                  </a:cubicBezTo>
                  <a:cubicBezTo>
                    <a:pt x="2801" y="9422"/>
                    <a:pt x="4071" y="9930"/>
                    <a:pt x="5365" y="9930"/>
                  </a:cubicBezTo>
                  <a:cubicBezTo>
                    <a:pt x="6003" y="9930"/>
                    <a:pt x="6647" y="9807"/>
                    <a:pt x="7260" y="9553"/>
                  </a:cubicBezTo>
                  <a:cubicBezTo>
                    <a:pt x="9120" y="8782"/>
                    <a:pt x="10322" y="6970"/>
                    <a:pt x="10322" y="4960"/>
                  </a:cubicBezTo>
                  <a:cubicBezTo>
                    <a:pt x="10322" y="2217"/>
                    <a:pt x="8106" y="1"/>
                    <a:pt x="536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5;p18">
              <a:extLst>
                <a:ext uri="{FF2B5EF4-FFF2-40B4-BE49-F238E27FC236}">
                  <a16:creationId xmlns:a16="http://schemas.microsoft.com/office/drawing/2014/main" id="{57DF69FA-9672-43C1-8136-41649629EF32}"/>
                </a:ext>
              </a:extLst>
            </p:cNvPr>
            <p:cNvSpPr/>
            <p:nvPr/>
          </p:nvSpPr>
          <p:spPr>
            <a:xfrm>
              <a:off x="1235775" y="2642175"/>
              <a:ext cx="355775" cy="212275"/>
            </a:xfrm>
            <a:custGeom>
              <a:avLst/>
              <a:gdLst/>
              <a:ahLst/>
              <a:cxnLst/>
              <a:rect l="l" t="t" r="r" b="b"/>
              <a:pathLst>
                <a:path w="14231" h="8491" extrusionOk="0">
                  <a:moveTo>
                    <a:pt x="7316" y="1"/>
                  </a:moveTo>
                  <a:cubicBezTo>
                    <a:pt x="7155" y="1"/>
                    <a:pt x="6992" y="7"/>
                    <a:pt x="6828" y="19"/>
                  </a:cubicBezTo>
                  <a:cubicBezTo>
                    <a:pt x="2658" y="339"/>
                    <a:pt x="0" y="4603"/>
                    <a:pt x="1541" y="8491"/>
                  </a:cubicBezTo>
                  <a:lnTo>
                    <a:pt x="12201" y="8491"/>
                  </a:lnTo>
                  <a:cubicBezTo>
                    <a:pt x="12745" y="8482"/>
                    <a:pt x="13215" y="8106"/>
                    <a:pt x="13346" y="7580"/>
                  </a:cubicBezTo>
                  <a:cubicBezTo>
                    <a:pt x="14230" y="3665"/>
                    <a:pt x="11241" y="1"/>
                    <a:pt x="7316" y="1"/>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 name="صورة 28">
            <a:extLst>
              <a:ext uri="{FF2B5EF4-FFF2-40B4-BE49-F238E27FC236}">
                <a16:creationId xmlns:a16="http://schemas.microsoft.com/office/drawing/2014/main" id="{86F59D57-F17A-48BD-A361-0E2482F0F6B5}"/>
              </a:ext>
            </a:extLst>
          </p:cNvPr>
          <p:cNvPicPr>
            <a:picLocks noChangeAspect="1"/>
          </p:cNvPicPr>
          <p:nvPr/>
        </p:nvPicPr>
        <p:blipFill>
          <a:blip r:embed="rId3"/>
          <a:stretch>
            <a:fillRect/>
          </a:stretch>
        </p:blipFill>
        <p:spPr>
          <a:xfrm>
            <a:off x="169050" y="92209"/>
            <a:ext cx="3918856" cy="4887046"/>
          </a:xfrm>
          <a:prstGeom prst="rect">
            <a:avLst/>
          </a:prstGeom>
          <a:solidFill>
            <a:srgbClr val="FFFFFF">
              <a:shade val="85000"/>
            </a:srgbClr>
          </a:solidFill>
          <a:ln w="88900" cap="sq">
            <a:solidFill>
              <a:schemeClr val="accent4">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مربع نص 29">
            <a:extLst>
              <a:ext uri="{FF2B5EF4-FFF2-40B4-BE49-F238E27FC236}">
                <a16:creationId xmlns:a16="http://schemas.microsoft.com/office/drawing/2014/main" id="{E05F189F-B317-4E60-A66E-7E7753A04D0B}"/>
              </a:ext>
            </a:extLst>
          </p:cNvPr>
          <p:cNvSpPr txBox="1"/>
          <p:nvPr/>
        </p:nvSpPr>
        <p:spPr>
          <a:xfrm>
            <a:off x="4481743" y="1096537"/>
            <a:ext cx="3240711" cy="555543"/>
          </a:xfrm>
          <a:prstGeom prst="wedgeRoundRectCallout">
            <a:avLst>
              <a:gd name="adj1" fmla="val -59265"/>
              <a:gd name="adj2" fmla="val 19269"/>
              <a:gd name="adj3" fmla="val 16667"/>
            </a:avLst>
          </a:prstGeom>
        </p:spPr>
        <p:style>
          <a:lnRef idx="3">
            <a:schemeClr val="lt1"/>
          </a:lnRef>
          <a:fillRef idx="1">
            <a:schemeClr val="accent1"/>
          </a:fillRef>
          <a:effectRef idx="1">
            <a:schemeClr val="accent1"/>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sz="1600" b="1" dirty="0">
                <a:solidFill>
                  <a:schemeClr val="bg1"/>
                </a:solidFill>
                <a:latin typeface="Selawik Semibold" panose="020B0702040204020203" pitchFamily="34" charset="0"/>
              </a:rPr>
              <a:t>How many subtitles are there ?</a:t>
            </a:r>
          </a:p>
          <a:p>
            <a:pPr algn="ctr"/>
            <a:endParaRPr lang="ar-SA" sz="200" b="1" dirty="0">
              <a:solidFill>
                <a:schemeClr val="bg1"/>
              </a:solidFill>
              <a:latin typeface="Selawik Semibold" panose="020B0702040204020203" pitchFamily="34" charset="0"/>
            </a:endParaRPr>
          </a:p>
        </p:txBody>
      </p:sp>
      <p:sp>
        <p:nvSpPr>
          <p:cNvPr id="31" name="مربع نص 30">
            <a:extLst>
              <a:ext uri="{FF2B5EF4-FFF2-40B4-BE49-F238E27FC236}">
                <a16:creationId xmlns:a16="http://schemas.microsoft.com/office/drawing/2014/main" id="{083885E4-1235-4FD8-B263-6A6EB29FC119}"/>
              </a:ext>
            </a:extLst>
          </p:cNvPr>
          <p:cNvSpPr txBox="1"/>
          <p:nvPr/>
        </p:nvSpPr>
        <p:spPr>
          <a:xfrm>
            <a:off x="4434359" y="1725346"/>
            <a:ext cx="3240711" cy="555543"/>
          </a:xfrm>
          <a:prstGeom prst="wedgeRoundRectCallout">
            <a:avLst>
              <a:gd name="adj1" fmla="val -59265"/>
              <a:gd name="adj2" fmla="val 19269"/>
              <a:gd name="adj3" fmla="val 16667"/>
            </a:avLst>
          </a:prstGeom>
        </p:spPr>
        <p:style>
          <a:lnRef idx="3">
            <a:schemeClr val="lt1"/>
          </a:lnRef>
          <a:fillRef idx="1">
            <a:schemeClr val="accent4"/>
          </a:fillRef>
          <a:effectRef idx="1">
            <a:schemeClr val="accent4"/>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sz="1600" b="1" dirty="0">
                <a:solidFill>
                  <a:schemeClr val="bg1"/>
                </a:solidFill>
                <a:latin typeface="Selawik Semibold" panose="020B0702040204020203" pitchFamily="34" charset="0"/>
              </a:rPr>
              <a:t>Two titles</a:t>
            </a:r>
          </a:p>
          <a:p>
            <a:pPr algn="ctr"/>
            <a:endParaRPr lang="ar-SA" sz="200" b="1" dirty="0">
              <a:solidFill>
                <a:schemeClr val="bg1"/>
              </a:solidFill>
              <a:latin typeface="Selawik Semibold" panose="020B0702040204020203" pitchFamily="34" charset="0"/>
            </a:endParaRPr>
          </a:p>
        </p:txBody>
      </p:sp>
      <p:sp>
        <p:nvSpPr>
          <p:cNvPr id="32" name="مربع نص 31">
            <a:extLst>
              <a:ext uri="{FF2B5EF4-FFF2-40B4-BE49-F238E27FC236}">
                <a16:creationId xmlns:a16="http://schemas.microsoft.com/office/drawing/2014/main" id="{64835DB6-1905-43B9-9A94-E75C428AB941}"/>
              </a:ext>
            </a:extLst>
          </p:cNvPr>
          <p:cNvSpPr txBox="1"/>
          <p:nvPr/>
        </p:nvSpPr>
        <p:spPr>
          <a:xfrm>
            <a:off x="4449727" y="2478382"/>
            <a:ext cx="3240711" cy="555543"/>
          </a:xfrm>
          <a:prstGeom prst="wedgeRoundRectCallout">
            <a:avLst>
              <a:gd name="adj1" fmla="val -59265"/>
              <a:gd name="adj2" fmla="val 19269"/>
              <a:gd name="adj3" fmla="val 16667"/>
            </a:avLst>
          </a:prstGeom>
        </p:spPr>
        <p:style>
          <a:lnRef idx="3">
            <a:schemeClr val="lt1"/>
          </a:lnRef>
          <a:fillRef idx="1">
            <a:schemeClr val="accent1"/>
          </a:fillRef>
          <a:effectRef idx="1">
            <a:schemeClr val="accent1"/>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sz="1600" b="1" dirty="0">
                <a:solidFill>
                  <a:schemeClr val="bg1"/>
                </a:solidFill>
                <a:latin typeface="Selawik Semibold" panose="020B0702040204020203" pitchFamily="34" charset="0"/>
              </a:rPr>
              <a:t>What are they?</a:t>
            </a:r>
          </a:p>
          <a:p>
            <a:pPr algn="ctr"/>
            <a:endParaRPr lang="ar-SA" sz="200" b="1" dirty="0">
              <a:solidFill>
                <a:schemeClr val="bg1"/>
              </a:solidFill>
              <a:latin typeface="Selawik Semibold" panose="020B0702040204020203" pitchFamily="34" charset="0"/>
            </a:endParaRPr>
          </a:p>
        </p:txBody>
      </p:sp>
      <p:sp>
        <p:nvSpPr>
          <p:cNvPr id="33" name="مربع نص 32">
            <a:extLst>
              <a:ext uri="{FF2B5EF4-FFF2-40B4-BE49-F238E27FC236}">
                <a16:creationId xmlns:a16="http://schemas.microsoft.com/office/drawing/2014/main" id="{669B3567-8698-431C-A3EE-97D155F81911}"/>
              </a:ext>
            </a:extLst>
          </p:cNvPr>
          <p:cNvSpPr txBox="1"/>
          <p:nvPr/>
        </p:nvSpPr>
        <p:spPr>
          <a:xfrm>
            <a:off x="4463814" y="3130244"/>
            <a:ext cx="3240711" cy="555543"/>
          </a:xfrm>
          <a:prstGeom prst="wedgeRoundRectCallout">
            <a:avLst>
              <a:gd name="adj1" fmla="val -59265"/>
              <a:gd name="adj2" fmla="val 19269"/>
              <a:gd name="adj3" fmla="val 16667"/>
            </a:avLst>
          </a:prstGeom>
        </p:spPr>
        <p:style>
          <a:lnRef idx="3">
            <a:schemeClr val="lt1"/>
          </a:lnRef>
          <a:fillRef idx="1">
            <a:schemeClr val="accent4"/>
          </a:fillRef>
          <a:effectRef idx="1">
            <a:schemeClr val="accent4"/>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sz="1600" b="1" dirty="0">
                <a:solidFill>
                  <a:schemeClr val="bg1"/>
                </a:solidFill>
                <a:latin typeface="Selawik Semibold" panose="020B0702040204020203" pitchFamily="34" charset="0"/>
              </a:rPr>
              <a:t>The people and The Economy</a:t>
            </a:r>
          </a:p>
          <a:p>
            <a:pPr algn="ctr"/>
            <a:endParaRPr lang="ar-SA" sz="200" b="1" dirty="0">
              <a:solidFill>
                <a:schemeClr val="bg1"/>
              </a:solidFill>
              <a:latin typeface="Selawik Semibold" panose="020B0702040204020203" pitchFamily="34" charset="0"/>
            </a:endParaRPr>
          </a:p>
        </p:txBody>
      </p:sp>
      <p:sp>
        <p:nvSpPr>
          <p:cNvPr id="34" name="مربع نص 33">
            <a:extLst>
              <a:ext uri="{FF2B5EF4-FFF2-40B4-BE49-F238E27FC236}">
                <a16:creationId xmlns:a16="http://schemas.microsoft.com/office/drawing/2014/main" id="{149E6584-AF5D-4524-BF36-A5BF7DEA8D31}"/>
              </a:ext>
            </a:extLst>
          </p:cNvPr>
          <p:cNvSpPr txBox="1"/>
          <p:nvPr/>
        </p:nvSpPr>
        <p:spPr>
          <a:xfrm>
            <a:off x="4465093" y="3800037"/>
            <a:ext cx="3387989" cy="555543"/>
          </a:xfrm>
          <a:prstGeom prst="wedgeRoundRectCallout">
            <a:avLst>
              <a:gd name="adj1" fmla="val -59265"/>
              <a:gd name="adj2" fmla="val 19269"/>
              <a:gd name="adj3" fmla="val 16667"/>
            </a:avLst>
          </a:prstGeom>
        </p:spPr>
        <p:style>
          <a:lnRef idx="3">
            <a:schemeClr val="lt1"/>
          </a:lnRef>
          <a:fillRef idx="1">
            <a:schemeClr val="accent1"/>
          </a:fillRef>
          <a:effectRef idx="1">
            <a:schemeClr val="accent1"/>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sz="1600" b="1" dirty="0">
                <a:solidFill>
                  <a:schemeClr val="bg1"/>
                </a:solidFill>
                <a:latin typeface="Selawik Semibold" panose="020B0702040204020203" pitchFamily="34" charset="0"/>
              </a:rPr>
              <a:t>How many paragraphs re there ?</a:t>
            </a:r>
          </a:p>
          <a:p>
            <a:pPr algn="ctr"/>
            <a:endParaRPr lang="ar-SA" sz="200" b="1" dirty="0">
              <a:solidFill>
                <a:schemeClr val="bg1"/>
              </a:solidFill>
              <a:latin typeface="Selawik Semibold" panose="020B0702040204020203" pitchFamily="34" charset="0"/>
            </a:endParaRPr>
          </a:p>
        </p:txBody>
      </p:sp>
      <p:sp>
        <p:nvSpPr>
          <p:cNvPr id="36" name="مربع نص 35">
            <a:extLst>
              <a:ext uri="{FF2B5EF4-FFF2-40B4-BE49-F238E27FC236}">
                <a16:creationId xmlns:a16="http://schemas.microsoft.com/office/drawing/2014/main" id="{09A88C10-8194-4D7E-9060-418B297A9C1A}"/>
              </a:ext>
            </a:extLst>
          </p:cNvPr>
          <p:cNvSpPr txBox="1"/>
          <p:nvPr/>
        </p:nvSpPr>
        <p:spPr>
          <a:xfrm>
            <a:off x="4485584" y="4441960"/>
            <a:ext cx="3240711" cy="555543"/>
          </a:xfrm>
          <a:prstGeom prst="wedgeRoundRectCallout">
            <a:avLst>
              <a:gd name="adj1" fmla="val -59265"/>
              <a:gd name="adj2" fmla="val 19269"/>
              <a:gd name="adj3" fmla="val 16667"/>
            </a:avLst>
          </a:prstGeom>
        </p:spPr>
        <p:style>
          <a:lnRef idx="3">
            <a:schemeClr val="lt1"/>
          </a:lnRef>
          <a:fillRef idx="1">
            <a:schemeClr val="accent4"/>
          </a:fillRef>
          <a:effectRef idx="1">
            <a:schemeClr val="accent4"/>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sz="1600" b="1" dirty="0">
                <a:solidFill>
                  <a:schemeClr val="bg1"/>
                </a:solidFill>
                <a:latin typeface="Selawik Semibold" panose="020B0702040204020203" pitchFamily="34" charset="0"/>
              </a:rPr>
              <a:t>8 paragraphs</a:t>
            </a:r>
          </a:p>
          <a:p>
            <a:pPr algn="ctr"/>
            <a:endParaRPr lang="ar-SA" sz="200" b="1" dirty="0">
              <a:solidFill>
                <a:schemeClr val="bg1"/>
              </a:solidFill>
              <a:latin typeface="Selawik Semibold" panose="020B0702040204020203" pitchFamily="34" charset="0"/>
            </a:endParaRPr>
          </a:p>
        </p:txBody>
      </p:sp>
      <p:sp>
        <p:nvSpPr>
          <p:cNvPr id="37" name="مستطيل: زوايا مستديرة 36">
            <a:extLst>
              <a:ext uri="{FF2B5EF4-FFF2-40B4-BE49-F238E27FC236}">
                <a16:creationId xmlns:a16="http://schemas.microsoft.com/office/drawing/2014/main" id="{EED0A444-B27D-437F-B422-87683456A9B9}"/>
              </a:ext>
            </a:extLst>
          </p:cNvPr>
          <p:cNvSpPr/>
          <p:nvPr/>
        </p:nvSpPr>
        <p:spPr>
          <a:xfrm>
            <a:off x="282071" y="2973721"/>
            <a:ext cx="855166" cy="15368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9" name="مستطيل: زوايا مستديرة 38">
            <a:extLst>
              <a:ext uri="{FF2B5EF4-FFF2-40B4-BE49-F238E27FC236}">
                <a16:creationId xmlns:a16="http://schemas.microsoft.com/office/drawing/2014/main" id="{5633C1AD-89EE-4738-A839-7CD7AED1A575}"/>
              </a:ext>
            </a:extLst>
          </p:cNvPr>
          <p:cNvSpPr/>
          <p:nvPr/>
        </p:nvSpPr>
        <p:spPr>
          <a:xfrm>
            <a:off x="2163377" y="1689205"/>
            <a:ext cx="802659" cy="154963"/>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40" name="شكل بيضاوي 39">
            <a:extLst>
              <a:ext uri="{FF2B5EF4-FFF2-40B4-BE49-F238E27FC236}">
                <a16:creationId xmlns:a16="http://schemas.microsoft.com/office/drawing/2014/main" id="{E84C77E8-F106-4A16-9D92-1CCDC2B0BFA5}"/>
              </a:ext>
            </a:extLst>
          </p:cNvPr>
          <p:cNvSpPr/>
          <p:nvPr/>
        </p:nvSpPr>
        <p:spPr>
          <a:xfrm>
            <a:off x="187718" y="1168308"/>
            <a:ext cx="378663" cy="378663"/>
          </a:xfrm>
          <a:prstGeom prst="ellipse">
            <a:avLst/>
          </a:prstGeom>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dirty="0"/>
              <a:t>1</a:t>
            </a:r>
            <a:endParaRPr lang="ar-SA" sz="2000" dirty="0"/>
          </a:p>
        </p:txBody>
      </p:sp>
      <p:sp>
        <p:nvSpPr>
          <p:cNvPr id="41" name="شكل بيضاوي 40">
            <a:extLst>
              <a:ext uri="{FF2B5EF4-FFF2-40B4-BE49-F238E27FC236}">
                <a16:creationId xmlns:a16="http://schemas.microsoft.com/office/drawing/2014/main" id="{67B9F0D4-42BA-4649-A74A-4D9E1AE42550}"/>
              </a:ext>
            </a:extLst>
          </p:cNvPr>
          <p:cNvSpPr/>
          <p:nvPr/>
        </p:nvSpPr>
        <p:spPr>
          <a:xfrm>
            <a:off x="156982" y="2021237"/>
            <a:ext cx="378663" cy="378663"/>
          </a:xfrm>
          <a:prstGeom prst="ellipse">
            <a:avLst/>
          </a:prstGeom>
          <a:solidFill>
            <a:schemeClr val="accent5">
              <a:lumMod val="75000"/>
            </a:schemeClr>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dirty="0"/>
              <a:t>2</a:t>
            </a:r>
            <a:endParaRPr lang="ar-SA" sz="2000" dirty="0"/>
          </a:p>
        </p:txBody>
      </p:sp>
      <p:sp>
        <p:nvSpPr>
          <p:cNvPr id="42" name="شكل بيضاوي 41">
            <a:extLst>
              <a:ext uri="{FF2B5EF4-FFF2-40B4-BE49-F238E27FC236}">
                <a16:creationId xmlns:a16="http://schemas.microsoft.com/office/drawing/2014/main" id="{0FCEEA4C-210E-4859-A082-34C7A92C0B84}"/>
              </a:ext>
            </a:extLst>
          </p:cNvPr>
          <p:cNvSpPr/>
          <p:nvPr/>
        </p:nvSpPr>
        <p:spPr>
          <a:xfrm>
            <a:off x="203085" y="3266050"/>
            <a:ext cx="378663" cy="378663"/>
          </a:xfrm>
          <a:prstGeom prst="ellipse">
            <a:avLst/>
          </a:prstGeom>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dirty="0"/>
              <a:t>3</a:t>
            </a:r>
            <a:endParaRPr lang="ar-SA" sz="2000" dirty="0"/>
          </a:p>
        </p:txBody>
      </p:sp>
      <p:sp>
        <p:nvSpPr>
          <p:cNvPr id="43" name="شكل بيضاوي 42">
            <a:extLst>
              <a:ext uri="{FF2B5EF4-FFF2-40B4-BE49-F238E27FC236}">
                <a16:creationId xmlns:a16="http://schemas.microsoft.com/office/drawing/2014/main" id="{A8DDDC63-050F-4A7A-8877-227836F37593}"/>
              </a:ext>
            </a:extLst>
          </p:cNvPr>
          <p:cNvSpPr/>
          <p:nvPr/>
        </p:nvSpPr>
        <p:spPr>
          <a:xfrm>
            <a:off x="230521" y="4088241"/>
            <a:ext cx="366595" cy="378663"/>
          </a:xfrm>
          <a:prstGeom prst="ellipse">
            <a:avLst/>
          </a:prstGeom>
          <a:solidFill>
            <a:schemeClr val="accent5">
              <a:lumMod val="75000"/>
            </a:schemeClr>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dirty="0"/>
              <a:t>4</a:t>
            </a:r>
            <a:endParaRPr lang="ar-SA" sz="2000" dirty="0"/>
          </a:p>
        </p:txBody>
      </p:sp>
      <p:sp>
        <p:nvSpPr>
          <p:cNvPr id="44" name="شكل بيضاوي 43">
            <a:extLst>
              <a:ext uri="{FF2B5EF4-FFF2-40B4-BE49-F238E27FC236}">
                <a16:creationId xmlns:a16="http://schemas.microsoft.com/office/drawing/2014/main" id="{E67268BB-0679-4E0F-B808-29722375B2E0}"/>
              </a:ext>
            </a:extLst>
          </p:cNvPr>
          <p:cNvSpPr/>
          <p:nvPr/>
        </p:nvSpPr>
        <p:spPr>
          <a:xfrm>
            <a:off x="172350" y="4687596"/>
            <a:ext cx="378663" cy="378663"/>
          </a:xfrm>
          <a:prstGeom prst="ellipse">
            <a:avLst/>
          </a:prstGeom>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dirty="0"/>
              <a:t>5</a:t>
            </a:r>
            <a:endParaRPr lang="ar-SA" sz="2000" dirty="0"/>
          </a:p>
        </p:txBody>
      </p:sp>
      <p:sp>
        <p:nvSpPr>
          <p:cNvPr id="45" name="شكل بيضاوي 44">
            <a:extLst>
              <a:ext uri="{FF2B5EF4-FFF2-40B4-BE49-F238E27FC236}">
                <a16:creationId xmlns:a16="http://schemas.microsoft.com/office/drawing/2014/main" id="{E8403FE7-BD5B-4073-8515-98B403B4DF58}"/>
              </a:ext>
            </a:extLst>
          </p:cNvPr>
          <p:cNvSpPr/>
          <p:nvPr/>
        </p:nvSpPr>
        <p:spPr>
          <a:xfrm>
            <a:off x="2031885" y="1959765"/>
            <a:ext cx="378663" cy="378663"/>
          </a:xfrm>
          <a:prstGeom prst="ellipse">
            <a:avLst/>
          </a:prstGeom>
          <a:solidFill>
            <a:schemeClr val="accent5">
              <a:lumMod val="75000"/>
            </a:schemeClr>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dirty="0"/>
              <a:t>6</a:t>
            </a:r>
            <a:endParaRPr lang="ar-SA" sz="2000" dirty="0"/>
          </a:p>
        </p:txBody>
      </p:sp>
      <p:sp>
        <p:nvSpPr>
          <p:cNvPr id="46" name="شكل بيضاوي 45">
            <a:extLst>
              <a:ext uri="{FF2B5EF4-FFF2-40B4-BE49-F238E27FC236}">
                <a16:creationId xmlns:a16="http://schemas.microsoft.com/office/drawing/2014/main" id="{1B31A6A5-03FC-4688-96AE-AD0101F9AF54}"/>
              </a:ext>
            </a:extLst>
          </p:cNvPr>
          <p:cNvSpPr/>
          <p:nvPr/>
        </p:nvSpPr>
        <p:spPr>
          <a:xfrm>
            <a:off x="2108726" y="2981741"/>
            <a:ext cx="378663" cy="378663"/>
          </a:xfrm>
          <a:prstGeom prst="ellipse">
            <a:avLst/>
          </a:prstGeom>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dirty="0"/>
              <a:t>7</a:t>
            </a:r>
            <a:endParaRPr lang="ar-SA" sz="2000" dirty="0"/>
          </a:p>
        </p:txBody>
      </p:sp>
      <p:sp>
        <p:nvSpPr>
          <p:cNvPr id="47" name="شكل بيضاوي 46">
            <a:extLst>
              <a:ext uri="{FF2B5EF4-FFF2-40B4-BE49-F238E27FC236}">
                <a16:creationId xmlns:a16="http://schemas.microsoft.com/office/drawing/2014/main" id="{326A1580-4B74-49F6-BDDD-75CF713E927F}"/>
              </a:ext>
            </a:extLst>
          </p:cNvPr>
          <p:cNvSpPr/>
          <p:nvPr/>
        </p:nvSpPr>
        <p:spPr>
          <a:xfrm>
            <a:off x="2162514" y="3934561"/>
            <a:ext cx="378663" cy="378663"/>
          </a:xfrm>
          <a:prstGeom prst="ellipse">
            <a:avLst/>
          </a:prstGeom>
          <a:solidFill>
            <a:schemeClr val="accent5">
              <a:lumMod val="75000"/>
            </a:schemeClr>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dirty="0"/>
              <a:t>8</a:t>
            </a:r>
            <a:endParaRPr lang="ar-SA" sz="2000" dirty="0"/>
          </a:p>
        </p:txBody>
      </p:sp>
    </p:spTree>
    <p:extLst>
      <p:ext uri="{BB962C8B-B14F-4D97-AF65-F5344CB8AC3E}">
        <p14:creationId xmlns:p14="http://schemas.microsoft.com/office/powerpoint/2010/main" val="114639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randombar(horizont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randombar(horizont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left)">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randombar(horizontal)">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randombar(horizontal)">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ppt_x"/>
                                          </p:val>
                                        </p:tav>
                                        <p:tav tm="100000">
                                          <p:val>
                                            <p:strVal val="#ppt_x"/>
                                          </p:val>
                                        </p:tav>
                                      </p:tavLst>
                                    </p:anim>
                                    <p:anim calcmode="lin" valueType="num">
                                      <p:cBhvr additive="base">
                                        <p:cTn id="43"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additive="base">
                                        <p:cTn id="48" dur="500" fill="hold"/>
                                        <p:tgtEl>
                                          <p:spTgt spid="41"/>
                                        </p:tgtEl>
                                        <p:attrNameLst>
                                          <p:attrName>ppt_x</p:attrName>
                                        </p:attrNameLst>
                                      </p:cBhvr>
                                      <p:tavLst>
                                        <p:tav tm="0">
                                          <p:val>
                                            <p:strVal val="#ppt_x"/>
                                          </p:val>
                                        </p:tav>
                                        <p:tav tm="100000">
                                          <p:val>
                                            <p:strVal val="#ppt_x"/>
                                          </p:val>
                                        </p:tav>
                                      </p:tavLst>
                                    </p:anim>
                                    <p:anim calcmode="lin" valueType="num">
                                      <p:cBhvr additive="base">
                                        <p:cTn id="49"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500" fill="hold"/>
                                        <p:tgtEl>
                                          <p:spTgt spid="42"/>
                                        </p:tgtEl>
                                        <p:attrNameLst>
                                          <p:attrName>ppt_x</p:attrName>
                                        </p:attrNameLst>
                                      </p:cBhvr>
                                      <p:tavLst>
                                        <p:tav tm="0">
                                          <p:val>
                                            <p:strVal val="#ppt_x"/>
                                          </p:val>
                                        </p:tav>
                                        <p:tav tm="100000">
                                          <p:val>
                                            <p:strVal val="#ppt_x"/>
                                          </p:val>
                                        </p:tav>
                                      </p:tavLst>
                                    </p:anim>
                                    <p:anim calcmode="lin" valueType="num">
                                      <p:cBhvr additive="base">
                                        <p:cTn id="5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3"/>
                                        </p:tgtEl>
                                        <p:attrNameLst>
                                          <p:attrName>style.visibility</p:attrName>
                                        </p:attrNameLst>
                                      </p:cBhvr>
                                      <p:to>
                                        <p:strVal val="visible"/>
                                      </p:to>
                                    </p:set>
                                    <p:anim calcmode="lin" valueType="num">
                                      <p:cBhvr additive="base">
                                        <p:cTn id="60" dur="500" fill="hold"/>
                                        <p:tgtEl>
                                          <p:spTgt spid="43"/>
                                        </p:tgtEl>
                                        <p:attrNameLst>
                                          <p:attrName>ppt_x</p:attrName>
                                        </p:attrNameLst>
                                      </p:cBhvr>
                                      <p:tavLst>
                                        <p:tav tm="0">
                                          <p:val>
                                            <p:strVal val="#ppt_x"/>
                                          </p:val>
                                        </p:tav>
                                        <p:tav tm="100000">
                                          <p:val>
                                            <p:strVal val="#ppt_x"/>
                                          </p:val>
                                        </p:tav>
                                      </p:tavLst>
                                    </p:anim>
                                    <p:anim calcmode="lin" valueType="num">
                                      <p:cBhvr additive="base">
                                        <p:cTn id="61"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45"/>
                                        </p:tgtEl>
                                        <p:attrNameLst>
                                          <p:attrName>style.visibility</p:attrName>
                                        </p:attrNameLst>
                                      </p:cBhvr>
                                      <p:to>
                                        <p:strVal val="visible"/>
                                      </p:to>
                                    </p:set>
                                    <p:anim calcmode="lin" valueType="num">
                                      <p:cBhvr additive="base">
                                        <p:cTn id="72" dur="500" fill="hold"/>
                                        <p:tgtEl>
                                          <p:spTgt spid="45"/>
                                        </p:tgtEl>
                                        <p:attrNameLst>
                                          <p:attrName>ppt_x</p:attrName>
                                        </p:attrNameLst>
                                      </p:cBhvr>
                                      <p:tavLst>
                                        <p:tav tm="0">
                                          <p:val>
                                            <p:strVal val="#ppt_x"/>
                                          </p:val>
                                        </p:tav>
                                        <p:tav tm="100000">
                                          <p:val>
                                            <p:strVal val="#ppt_x"/>
                                          </p:val>
                                        </p:tav>
                                      </p:tavLst>
                                    </p:anim>
                                    <p:anim calcmode="lin" valueType="num">
                                      <p:cBhvr additive="base">
                                        <p:cTn id="7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46"/>
                                        </p:tgtEl>
                                        <p:attrNameLst>
                                          <p:attrName>style.visibility</p:attrName>
                                        </p:attrNameLst>
                                      </p:cBhvr>
                                      <p:to>
                                        <p:strVal val="visible"/>
                                      </p:to>
                                    </p:set>
                                    <p:anim calcmode="lin" valueType="num">
                                      <p:cBhvr additive="base">
                                        <p:cTn id="78" dur="500" fill="hold"/>
                                        <p:tgtEl>
                                          <p:spTgt spid="46"/>
                                        </p:tgtEl>
                                        <p:attrNameLst>
                                          <p:attrName>ppt_x</p:attrName>
                                        </p:attrNameLst>
                                      </p:cBhvr>
                                      <p:tavLst>
                                        <p:tav tm="0">
                                          <p:val>
                                            <p:strVal val="#ppt_x"/>
                                          </p:val>
                                        </p:tav>
                                        <p:tav tm="100000">
                                          <p:val>
                                            <p:strVal val="#ppt_x"/>
                                          </p:val>
                                        </p:tav>
                                      </p:tavLst>
                                    </p:anim>
                                    <p:anim calcmode="lin" valueType="num">
                                      <p:cBhvr additive="base">
                                        <p:cTn id="79"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47"/>
                                        </p:tgtEl>
                                        <p:attrNameLst>
                                          <p:attrName>style.visibility</p:attrName>
                                        </p:attrNameLst>
                                      </p:cBhvr>
                                      <p:to>
                                        <p:strVal val="visible"/>
                                      </p:to>
                                    </p:set>
                                    <p:anim calcmode="lin" valueType="num">
                                      <p:cBhvr additive="base">
                                        <p:cTn id="84" dur="500" fill="hold"/>
                                        <p:tgtEl>
                                          <p:spTgt spid="47"/>
                                        </p:tgtEl>
                                        <p:attrNameLst>
                                          <p:attrName>ppt_x</p:attrName>
                                        </p:attrNameLst>
                                      </p:cBhvr>
                                      <p:tavLst>
                                        <p:tav tm="0">
                                          <p:val>
                                            <p:strVal val="#ppt_x"/>
                                          </p:val>
                                        </p:tav>
                                        <p:tav tm="100000">
                                          <p:val>
                                            <p:strVal val="#ppt_x"/>
                                          </p:val>
                                        </p:tav>
                                      </p:tavLst>
                                    </p:anim>
                                    <p:anim calcmode="lin" valueType="num">
                                      <p:cBhvr additive="base">
                                        <p:cTn id="85"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4" presetClass="entr" presetSubtype="10" fill="hold" grpId="0" nodeType="click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randombar(horizontal)">
                                      <p:cBhvr>
                                        <p:cTn id="9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6" grpId="0" animBg="1"/>
      <p:bldP spid="37" grpId="0" animBg="1"/>
      <p:bldP spid="39" grpId="0" animBg="1"/>
      <p:bldP spid="40" grpId="0" animBg="1"/>
      <p:bldP spid="41" grpId="0" animBg="1"/>
      <p:bldP spid="42" grpId="0" animBg="1"/>
      <p:bldP spid="43" grpId="0" animBg="1"/>
      <p:bldP spid="44" grpId="0" animBg="1"/>
      <p:bldP spid="45" grpId="0" animBg="1"/>
      <p:bldP spid="46" grpId="0" animBg="1"/>
      <p:bldP spid="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grpSp>
        <p:nvGrpSpPr>
          <p:cNvPr id="142" name="Google Shape;142;p15"/>
          <p:cNvGrpSpPr/>
          <p:nvPr/>
        </p:nvGrpSpPr>
        <p:grpSpPr>
          <a:xfrm>
            <a:off x="8463035" y="3755786"/>
            <a:ext cx="927302" cy="2083860"/>
            <a:chOff x="2449930" y="2556776"/>
            <a:chExt cx="1339065" cy="3009185"/>
          </a:xfrm>
        </p:grpSpPr>
        <p:sp>
          <p:nvSpPr>
            <p:cNvPr id="143" name="Google Shape;143;p15"/>
            <p:cNvSpPr/>
            <p:nvPr/>
          </p:nvSpPr>
          <p:spPr>
            <a:xfrm>
              <a:off x="2449930" y="2556776"/>
              <a:ext cx="1339065" cy="2243750"/>
            </a:xfrm>
            <a:custGeom>
              <a:avLst/>
              <a:gdLst/>
              <a:ahLst/>
              <a:cxnLst/>
              <a:rect l="l" t="t" r="r" b="b"/>
              <a:pathLst>
                <a:path w="62727" h="105106" extrusionOk="0">
                  <a:moveTo>
                    <a:pt x="31083" y="0"/>
                  </a:moveTo>
                  <a:cubicBezTo>
                    <a:pt x="30660" y="0"/>
                    <a:pt x="30078" y="77"/>
                    <a:pt x="29410" y="366"/>
                  </a:cubicBezTo>
                  <a:cubicBezTo>
                    <a:pt x="23250" y="2407"/>
                    <a:pt x="21611" y="16772"/>
                    <a:pt x="21172" y="24241"/>
                  </a:cubicBezTo>
                  <a:cubicBezTo>
                    <a:pt x="21082" y="25817"/>
                    <a:pt x="20271" y="27035"/>
                    <a:pt x="19296" y="27035"/>
                  </a:cubicBezTo>
                  <a:cubicBezTo>
                    <a:pt x="19260" y="27035"/>
                    <a:pt x="19224" y="27033"/>
                    <a:pt x="19188" y="27030"/>
                  </a:cubicBezTo>
                  <a:cubicBezTo>
                    <a:pt x="19071" y="27019"/>
                    <a:pt x="18950" y="27014"/>
                    <a:pt x="18825" y="27014"/>
                  </a:cubicBezTo>
                  <a:cubicBezTo>
                    <a:pt x="16566" y="27014"/>
                    <a:pt x="13102" y="28718"/>
                    <a:pt x="11108" y="31917"/>
                  </a:cubicBezTo>
                  <a:cubicBezTo>
                    <a:pt x="8196" y="36601"/>
                    <a:pt x="8495" y="49895"/>
                    <a:pt x="8858" y="56599"/>
                  </a:cubicBezTo>
                  <a:cubicBezTo>
                    <a:pt x="8957" y="58430"/>
                    <a:pt x="8037" y="59917"/>
                    <a:pt x="6895" y="59917"/>
                  </a:cubicBezTo>
                  <a:cubicBezTo>
                    <a:pt x="6888" y="59917"/>
                    <a:pt x="6881" y="59917"/>
                    <a:pt x="6874" y="59917"/>
                  </a:cubicBezTo>
                  <a:cubicBezTo>
                    <a:pt x="6854" y="59917"/>
                    <a:pt x="6835" y="59916"/>
                    <a:pt x="6815" y="59916"/>
                  </a:cubicBezTo>
                  <a:cubicBezTo>
                    <a:pt x="2657" y="59916"/>
                    <a:pt x="1204" y="66933"/>
                    <a:pt x="1204" y="66933"/>
                  </a:cubicBezTo>
                  <a:cubicBezTo>
                    <a:pt x="170" y="70668"/>
                    <a:pt x="0" y="74469"/>
                    <a:pt x="472" y="78249"/>
                  </a:cubicBezTo>
                  <a:cubicBezTo>
                    <a:pt x="2716" y="96150"/>
                    <a:pt x="17018" y="105106"/>
                    <a:pt x="31329" y="105106"/>
                  </a:cubicBezTo>
                  <a:cubicBezTo>
                    <a:pt x="45614" y="105106"/>
                    <a:pt x="59909" y="96183"/>
                    <a:pt x="62231" y="78325"/>
                  </a:cubicBezTo>
                  <a:cubicBezTo>
                    <a:pt x="62727" y="74520"/>
                    <a:pt x="62566" y="70692"/>
                    <a:pt x="61526" y="66933"/>
                  </a:cubicBezTo>
                  <a:cubicBezTo>
                    <a:pt x="61526" y="66933"/>
                    <a:pt x="60070" y="59916"/>
                    <a:pt x="55912" y="59916"/>
                  </a:cubicBezTo>
                  <a:cubicBezTo>
                    <a:pt x="55892" y="59916"/>
                    <a:pt x="55872" y="59917"/>
                    <a:pt x="55853" y="59917"/>
                  </a:cubicBezTo>
                  <a:cubicBezTo>
                    <a:pt x="55846" y="59917"/>
                    <a:pt x="55839" y="59917"/>
                    <a:pt x="55832" y="59917"/>
                  </a:cubicBezTo>
                  <a:cubicBezTo>
                    <a:pt x="54689" y="59917"/>
                    <a:pt x="53770" y="58430"/>
                    <a:pt x="53869" y="56599"/>
                  </a:cubicBezTo>
                  <a:cubicBezTo>
                    <a:pt x="54232" y="49895"/>
                    <a:pt x="54534" y="36601"/>
                    <a:pt x="51619" y="31917"/>
                  </a:cubicBezTo>
                  <a:cubicBezTo>
                    <a:pt x="49627" y="28718"/>
                    <a:pt x="46161" y="27014"/>
                    <a:pt x="43904" y="27014"/>
                  </a:cubicBezTo>
                  <a:cubicBezTo>
                    <a:pt x="43780" y="27014"/>
                    <a:pt x="43659" y="27019"/>
                    <a:pt x="43542" y="27030"/>
                  </a:cubicBezTo>
                  <a:cubicBezTo>
                    <a:pt x="43505" y="27033"/>
                    <a:pt x="43470" y="27035"/>
                    <a:pt x="43434" y="27035"/>
                  </a:cubicBezTo>
                  <a:cubicBezTo>
                    <a:pt x="42459" y="27035"/>
                    <a:pt x="41648" y="25817"/>
                    <a:pt x="41555" y="24241"/>
                  </a:cubicBezTo>
                  <a:cubicBezTo>
                    <a:pt x="41119" y="16772"/>
                    <a:pt x="39480" y="2407"/>
                    <a:pt x="33317" y="366"/>
                  </a:cubicBezTo>
                  <a:cubicBezTo>
                    <a:pt x="32649" y="77"/>
                    <a:pt x="32066" y="0"/>
                    <a:pt x="31644" y="0"/>
                  </a:cubicBezTo>
                  <a:cubicBezTo>
                    <a:pt x="31540" y="0"/>
                    <a:pt x="31447" y="5"/>
                    <a:pt x="31363" y="12"/>
                  </a:cubicBezTo>
                  <a:cubicBezTo>
                    <a:pt x="31280" y="5"/>
                    <a:pt x="31186" y="0"/>
                    <a:pt x="31083"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5"/>
            <p:cNvSpPr/>
            <p:nvPr/>
          </p:nvSpPr>
          <p:spPr>
            <a:xfrm>
              <a:off x="2876464" y="3265233"/>
              <a:ext cx="475943" cy="2300727"/>
            </a:xfrm>
            <a:custGeom>
              <a:avLst/>
              <a:gdLst/>
              <a:ahLst/>
              <a:cxnLst/>
              <a:rect l="l" t="t" r="r" b="b"/>
              <a:pathLst>
                <a:path w="22295" h="107775" extrusionOk="0">
                  <a:moveTo>
                    <a:pt x="11420" y="1"/>
                  </a:moveTo>
                  <a:cubicBezTo>
                    <a:pt x="10633" y="1"/>
                    <a:pt x="9998" y="639"/>
                    <a:pt x="9998" y="1425"/>
                  </a:cubicBezTo>
                  <a:lnTo>
                    <a:pt x="9998" y="44649"/>
                  </a:lnTo>
                  <a:lnTo>
                    <a:pt x="1966" y="35011"/>
                  </a:lnTo>
                  <a:cubicBezTo>
                    <a:pt x="1760" y="34764"/>
                    <a:pt x="1464" y="34636"/>
                    <a:pt x="1167" y="34636"/>
                  </a:cubicBezTo>
                  <a:cubicBezTo>
                    <a:pt x="933" y="34636"/>
                    <a:pt x="697" y="34715"/>
                    <a:pt x="503" y="34878"/>
                  </a:cubicBezTo>
                  <a:cubicBezTo>
                    <a:pt x="61" y="35244"/>
                    <a:pt x="1" y="35900"/>
                    <a:pt x="370" y="36342"/>
                  </a:cubicBezTo>
                  <a:lnTo>
                    <a:pt x="9998" y="47894"/>
                  </a:lnTo>
                  <a:lnTo>
                    <a:pt x="9998" y="106350"/>
                  </a:lnTo>
                  <a:cubicBezTo>
                    <a:pt x="9998" y="107136"/>
                    <a:pt x="10633" y="107774"/>
                    <a:pt x="11420" y="107774"/>
                  </a:cubicBezTo>
                  <a:cubicBezTo>
                    <a:pt x="12206" y="107774"/>
                    <a:pt x="12844" y="107136"/>
                    <a:pt x="12844" y="106350"/>
                  </a:cubicBezTo>
                  <a:lnTo>
                    <a:pt x="12844" y="34905"/>
                  </a:lnTo>
                  <a:lnTo>
                    <a:pt x="21944" y="24414"/>
                  </a:lnTo>
                  <a:cubicBezTo>
                    <a:pt x="22294" y="23997"/>
                    <a:pt x="22246" y="23377"/>
                    <a:pt x="21835" y="23020"/>
                  </a:cubicBezTo>
                  <a:cubicBezTo>
                    <a:pt x="21646" y="22857"/>
                    <a:pt x="21414" y="22776"/>
                    <a:pt x="21183" y="22776"/>
                  </a:cubicBezTo>
                  <a:cubicBezTo>
                    <a:pt x="20909" y="22776"/>
                    <a:pt x="20637" y="22889"/>
                    <a:pt x="20441" y="23108"/>
                  </a:cubicBezTo>
                  <a:lnTo>
                    <a:pt x="20441" y="23111"/>
                  </a:lnTo>
                  <a:lnTo>
                    <a:pt x="12844" y="31866"/>
                  </a:lnTo>
                  <a:lnTo>
                    <a:pt x="12844" y="19413"/>
                  </a:lnTo>
                  <a:lnTo>
                    <a:pt x="21944" y="8922"/>
                  </a:lnTo>
                  <a:cubicBezTo>
                    <a:pt x="22294" y="8505"/>
                    <a:pt x="22246" y="7885"/>
                    <a:pt x="21835" y="7528"/>
                  </a:cubicBezTo>
                  <a:cubicBezTo>
                    <a:pt x="21646" y="7364"/>
                    <a:pt x="21414" y="7284"/>
                    <a:pt x="21183" y="7284"/>
                  </a:cubicBezTo>
                  <a:cubicBezTo>
                    <a:pt x="20909" y="7284"/>
                    <a:pt x="20637" y="7396"/>
                    <a:pt x="20441" y="7615"/>
                  </a:cubicBezTo>
                  <a:lnTo>
                    <a:pt x="12844" y="16373"/>
                  </a:lnTo>
                  <a:lnTo>
                    <a:pt x="12844" y="1425"/>
                  </a:lnTo>
                  <a:cubicBezTo>
                    <a:pt x="12844" y="639"/>
                    <a:pt x="12206" y="1"/>
                    <a:pt x="11420"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15"/>
          <p:cNvGrpSpPr/>
          <p:nvPr/>
        </p:nvGrpSpPr>
        <p:grpSpPr>
          <a:xfrm>
            <a:off x="7722452" y="4292568"/>
            <a:ext cx="1282408" cy="1701863"/>
            <a:chOff x="1231043" y="3326737"/>
            <a:chExt cx="1851853" cy="2457564"/>
          </a:xfrm>
        </p:grpSpPr>
        <p:sp>
          <p:nvSpPr>
            <p:cNvPr id="146" name="Google Shape;146;p15"/>
            <p:cNvSpPr/>
            <p:nvPr/>
          </p:nvSpPr>
          <p:spPr>
            <a:xfrm>
              <a:off x="1231043" y="3326737"/>
              <a:ext cx="1851853" cy="1904112"/>
            </a:xfrm>
            <a:custGeom>
              <a:avLst/>
              <a:gdLst/>
              <a:ahLst/>
              <a:cxnLst/>
              <a:rect l="l" t="t" r="r" b="b"/>
              <a:pathLst>
                <a:path w="86748" h="89196" extrusionOk="0">
                  <a:moveTo>
                    <a:pt x="43054" y="1"/>
                  </a:moveTo>
                  <a:cubicBezTo>
                    <a:pt x="42402" y="1"/>
                    <a:pt x="41751" y="88"/>
                    <a:pt x="41123" y="262"/>
                  </a:cubicBezTo>
                  <a:cubicBezTo>
                    <a:pt x="34016" y="1728"/>
                    <a:pt x="32123" y="12041"/>
                    <a:pt x="31621" y="17405"/>
                  </a:cubicBezTo>
                  <a:cubicBezTo>
                    <a:pt x="31513" y="18538"/>
                    <a:pt x="30574" y="19411"/>
                    <a:pt x="29452" y="19411"/>
                  </a:cubicBezTo>
                  <a:cubicBezTo>
                    <a:pt x="29411" y="19411"/>
                    <a:pt x="29370" y="19410"/>
                    <a:pt x="29329" y="19407"/>
                  </a:cubicBezTo>
                  <a:cubicBezTo>
                    <a:pt x="29192" y="19400"/>
                    <a:pt x="29051" y="19396"/>
                    <a:pt x="28905" y="19396"/>
                  </a:cubicBezTo>
                  <a:cubicBezTo>
                    <a:pt x="26301" y="19396"/>
                    <a:pt x="22308" y="20621"/>
                    <a:pt x="20011" y="22918"/>
                  </a:cubicBezTo>
                  <a:cubicBezTo>
                    <a:pt x="16648" y="26278"/>
                    <a:pt x="16996" y="35825"/>
                    <a:pt x="17414" y="40637"/>
                  </a:cubicBezTo>
                  <a:cubicBezTo>
                    <a:pt x="17531" y="41954"/>
                    <a:pt x="16467" y="43020"/>
                    <a:pt x="15150" y="43020"/>
                  </a:cubicBezTo>
                  <a:cubicBezTo>
                    <a:pt x="15142" y="43020"/>
                    <a:pt x="15135" y="43020"/>
                    <a:pt x="15127" y="43020"/>
                  </a:cubicBezTo>
                  <a:cubicBezTo>
                    <a:pt x="15104" y="43020"/>
                    <a:pt x="15081" y="43019"/>
                    <a:pt x="15059" y="43019"/>
                  </a:cubicBezTo>
                  <a:cubicBezTo>
                    <a:pt x="10264" y="43019"/>
                    <a:pt x="8583" y="48058"/>
                    <a:pt x="8583" y="48058"/>
                  </a:cubicBezTo>
                  <a:cubicBezTo>
                    <a:pt x="1" y="67367"/>
                    <a:pt x="37751" y="86679"/>
                    <a:pt x="42399" y="88968"/>
                  </a:cubicBezTo>
                  <a:cubicBezTo>
                    <a:pt x="42704" y="89116"/>
                    <a:pt x="43037" y="89195"/>
                    <a:pt x="43376" y="89195"/>
                  </a:cubicBezTo>
                  <a:cubicBezTo>
                    <a:pt x="43714" y="89195"/>
                    <a:pt x="44047" y="89116"/>
                    <a:pt x="44349" y="88968"/>
                  </a:cubicBezTo>
                  <a:cubicBezTo>
                    <a:pt x="48998" y="86679"/>
                    <a:pt x="86748" y="67367"/>
                    <a:pt x="78165" y="48058"/>
                  </a:cubicBezTo>
                  <a:cubicBezTo>
                    <a:pt x="78165" y="48058"/>
                    <a:pt x="76488" y="43019"/>
                    <a:pt x="71693" y="43019"/>
                  </a:cubicBezTo>
                  <a:cubicBezTo>
                    <a:pt x="71670" y="43019"/>
                    <a:pt x="71647" y="43020"/>
                    <a:pt x="71624" y="43020"/>
                  </a:cubicBezTo>
                  <a:cubicBezTo>
                    <a:pt x="71617" y="43020"/>
                    <a:pt x="71609" y="43020"/>
                    <a:pt x="71602" y="43020"/>
                  </a:cubicBezTo>
                  <a:cubicBezTo>
                    <a:pt x="70282" y="43020"/>
                    <a:pt x="69224" y="41954"/>
                    <a:pt x="69335" y="40637"/>
                  </a:cubicBezTo>
                  <a:cubicBezTo>
                    <a:pt x="69755" y="35825"/>
                    <a:pt x="70103" y="26278"/>
                    <a:pt x="66740" y="22918"/>
                  </a:cubicBezTo>
                  <a:cubicBezTo>
                    <a:pt x="64443" y="20621"/>
                    <a:pt x="60448" y="19396"/>
                    <a:pt x="57843" y="19396"/>
                  </a:cubicBezTo>
                  <a:cubicBezTo>
                    <a:pt x="57697" y="19396"/>
                    <a:pt x="57556" y="19400"/>
                    <a:pt x="57420" y="19407"/>
                  </a:cubicBezTo>
                  <a:cubicBezTo>
                    <a:pt x="57379" y="19410"/>
                    <a:pt x="57338" y="19411"/>
                    <a:pt x="57297" y="19411"/>
                  </a:cubicBezTo>
                  <a:cubicBezTo>
                    <a:pt x="56174" y="19411"/>
                    <a:pt x="55236" y="18535"/>
                    <a:pt x="55130" y="17405"/>
                  </a:cubicBezTo>
                  <a:cubicBezTo>
                    <a:pt x="54625" y="12041"/>
                    <a:pt x="52735" y="1728"/>
                    <a:pt x="45629" y="262"/>
                  </a:cubicBezTo>
                  <a:cubicBezTo>
                    <a:pt x="44997" y="88"/>
                    <a:pt x="44348" y="1"/>
                    <a:pt x="43697" y="1"/>
                  </a:cubicBezTo>
                  <a:cubicBezTo>
                    <a:pt x="43590" y="1"/>
                    <a:pt x="43483" y="3"/>
                    <a:pt x="43376" y="8"/>
                  </a:cubicBezTo>
                  <a:cubicBezTo>
                    <a:pt x="43269" y="3"/>
                    <a:pt x="43162" y="1"/>
                    <a:pt x="43054" y="1"/>
                  </a:cubicBezTo>
                  <a:close/>
                </a:path>
              </a:pathLst>
            </a:custGeom>
            <a:solidFill>
              <a:srgbClr val="FFC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5"/>
            <p:cNvSpPr/>
            <p:nvPr/>
          </p:nvSpPr>
          <p:spPr>
            <a:xfrm>
              <a:off x="1899813" y="3980288"/>
              <a:ext cx="541266" cy="1804013"/>
            </a:xfrm>
            <a:custGeom>
              <a:avLst/>
              <a:gdLst/>
              <a:ahLst/>
              <a:cxnLst/>
              <a:rect l="l" t="t" r="r" b="b"/>
              <a:pathLst>
                <a:path w="25355" h="84507" extrusionOk="0">
                  <a:moveTo>
                    <a:pt x="12681" y="1"/>
                  </a:moveTo>
                  <a:cubicBezTo>
                    <a:pt x="12064" y="1"/>
                    <a:pt x="11565" y="500"/>
                    <a:pt x="11565" y="1117"/>
                  </a:cubicBezTo>
                  <a:lnTo>
                    <a:pt x="11565" y="34600"/>
                  </a:lnTo>
                  <a:lnTo>
                    <a:pt x="2111" y="23256"/>
                  </a:lnTo>
                  <a:cubicBezTo>
                    <a:pt x="1890" y="22990"/>
                    <a:pt x="1571" y="22854"/>
                    <a:pt x="1251" y="22854"/>
                  </a:cubicBezTo>
                  <a:cubicBezTo>
                    <a:pt x="999" y="22854"/>
                    <a:pt x="746" y="22938"/>
                    <a:pt x="539" y="23111"/>
                  </a:cubicBezTo>
                  <a:cubicBezTo>
                    <a:pt x="64" y="23507"/>
                    <a:pt x="1" y="24212"/>
                    <a:pt x="397" y="24687"/>
                  </a:cubicBezTo>
                  <a:lnTo>
                    <a:pt x="11565" y="38087"/>
                  </a:lnTo>
                  <a:lnTo>
                    <a:pt x="11565" y="83391"/>
                  </a:lnTo>
                  <a:cubicBezTo>
                    <a:pt x="11565" y="84008"/>
                    <a:pt x="12064" y="84507"/>
                    <a:pt x="12681" y="84507"/>
                  </a:cubicBezTo>
                  <a:cubicBezTo>
                    <a:pt x="13295" y="84507"/>
                    <a:pt x="13797" y="84008"/>
                    <a:pt x="13797" y="83391"/>
                  </a:cubicBezTo>
                  <a:lnTo>
                    <a:pt x="13797" y="28419"/>
                  </a:lnTo>
                  <a:lnTo>
                    <a:pt x="24950" y="15560"/>
                  </a:lnTo>
                  <a:cubicBezTo>
                    <a:pt x="25355" y="15094"/>
                    <a:pt x="25303" y="14390"/>
                    <a:pt x="24838" y="13984"/>
                  </a:cubicBezTo>
                  <a:cubicBezTo>
                    <a:pt x="24627" y="13801"/>
                    <a:pt x="24367" y="13711"/>
                    <a:pt x="24109" y="13711"/>
                  </a:cubicBezTo>
                  <a:cubicBezTo>
                    <a:pt x="23796" y="13711"/>
                    <a:pt x="23485" y="13843"/>
                    <a:pt x="23265" y="14099"/>
                  </a:cubicBezTo>
                  <a:lnTo>
                    <a:pt x="13797" y="25013"/>
                  </a:lnTo>
                  <a:lnTo>
                    <a:pt x="13797" y="1117"/>
                  </a:lnTo>
                  <a:cubicBezTo>
                    <a:pt x="13797" y="500"/>
                    <a:pt x="13298" y="1"/>
                    <a:pt x="12681"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219;p18">
            <a:extLst>
              <a:ext uri="{FF2B5EF4-FFF2-40B4-BE49-F238E27FC236}">
                <a16:creationId xmlns:a16="http://schemas.microsoft.com/office/drawing/2014/main" id="{E3D6FDE8-68BE-4643-9945-78193A4997FB}"/>
              </a:ext>
            </a:extLst>
          </p:cNvPr>
          <p:cNvGrpSpPr/>
          <p:nvPr/>
        </p:nvGrpSpPr>
        <p:grpSpPr>
          <a:xfrm>
            <a:off x="7767122" y="320593"/>
            <a:ext cx="993176" cy="823443"/>
            <a:chOff x="202950" y="1579375"/>
            <a:chExt cx="1537900" cy="1275075"/>
          </a:xfrm>
        </p:grpSpPr>
        <p:sp>
          <p:nvSpPr>
            <p:cNvPr id="11" name="Google Shape;220;p18">
              <a:extLst>
                <a:ext uri="{FF2B5EF4-FFF2-40B4-BE49-F238E27FC236}">
                  <a16:creationId xmlns:a16="http://schemas.microsoft.com/office/drawing/2014/main" id="{BB6D7C68-0AB5-4A6D-BC1E-67E5FB3E626D}"/>
                </a:ext>
              </a:extLst>
            </p:cNvPr>
            <p:cNvSpPr/>
            <p:nvPr/>
          </p:nvSpPr>
          <p:spPr>
            <a:xfrm>
              <a:off x="1221225" y="2527600"/>
              <a:ext cx="519625" cy="326850"/>
            </a:xfrm>
            <a:custGeom>
              <a:avLst/>
              <a:gdLst/>
              <a:ahLst/>
              <a:cxnLst/>
              <a:rect l="l" t="t" r="r" b="b"/>
              <a:pathLst>
                <a:path w="20785" h="13074" extrusionOk="0">
                  <a:moveTo>
                    <a:pt x="11242" y="0"/>
                  </a:moveTo>
                  <a:cubicBezTo>
                    <a:pt x="10960" y="0"/>
                    <a:pt x="10698" y="19"/>
                    <a:pt x="10425" y="38"/>
                  </a:cubicBezTo>
                  <a:cubicBezTo>
                    <a:pt x="4048" y="583"/>
                    <a:pt x="0" y="7119"/>
                    <a:pt x="2357" y="13074"/>
                  </a:cubicBezTo>
                  <a:lnTo>
                    <a:pt x="19282" y="13074"/>
                  </a:lnTo>
                  <a:cubicBezTo>
                    <a:pt x="19798" y="13074"/>
                    <a:pt x="20259" y="12726"/>
                    <a:pt x="20409" y="12229"/>
                  </a:cubicBezTo>
                  <a:cubicBezTo>
                    <a:pt x="20662" y="11355"/>
                    <a:pt x="20784" y="10463"/>
                    <a:pt x="20784" y="9561"/>
                  </a:cubicBezTo>
                  <a:cubicBezTo>
                    <a:pt x="20784" y="4283"/>
                    <a:pt x="16511" y="10"/>
                    <a:pt x="11242"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1;p18">
              <a:extLst>
                <a:ext uri="{FF2B5EF4-FFF2-40B4-BE49-F238E27FC236}">
                  <a16:creationId xmlns:a16="http://schemas.microsoft.com/office/drawing/2014/main" id="{6C0FE747-1D3F-492E-8420-A76396248524}"/>
                </a:ext>
              </a:extLst>
            </p:cNvPr>
            <p:cNvSpPr/>
            <p:nvPr/>
          </p:nvSpPr>
          <p:spPr>
            <a:xfrm>
              <a:off x="1221225" y="2528550"/>
              <a:ext cx="388125" cy="325900"/>
            </a:xfrm>
            <a:custGeom>
              <a:avLst/>
              <a:gdLst/>
              <a:ahLst/>
              <a:cxnLst/>
              <a:rect l="l" t="t" r="r" b="b"/>
              <a:pathLst>
                <a:path w="15525" h="13036" extrusionOk="0">
                  <a:moveTo>
                    <a:pt x="10425" y="0"/>
                  </a:moveTo>
                  <a:cubicBezTo>
                    <a:pt x="4048" y="545"/>
                    <a:pt x="0" y="7081"/>
                    <a:pt x="2357" y="13036"/>
                  </a:cubicBezTo>
                  <a:lnTo>
                    <a:pt x="15177" y="13036"/>
                  </a:lnTo>
                  <a:cubicBezTo>
                    <a:pt x="15412" y="12294"/>
                    <a:pt x="15525" y="11524"/>
                    <a:pt x="15525" y="10754"/>
                  </a:cubicBezTo>
                  <a:cubicBezTo>
                    <a:pt x="15525" y="7513"/>
                    <a:pt x="13478" y="4630"/>
                    <a:pt x="10425" y="3541"/>
                  </a:cubicBezTo>
                  <a:lnTo>
                    <a:pt x="10425" y="0"/>
                  </a:ln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2;p18">
              <a:extLst>
                <a:ext uri="{FF2B5EF4-FFF2-40B4-BE49-F238E27FC236}">
                  <a16:creationId xmlns:a16="http://schemas.microsoft.com/office/drawing/2014/main" id="{3D592BEE-D8A3-486F-B855-9974421CD6EC}"/>
                </a:ext>
              </a:extLst>
            </p:cNvPr>
            <p:cNvSpPr/>
            <p:nvPr/>
          </p:nvSpPr>
          <p:spPr>
            <a:xfrm>
              <a:off x="202950" y="2527725"/>
              <a:ext cx="513475" cy="326725"/>
            </a:xfrm>
            <a:custGeom>
              <a:avLst/>
              <a:gdLst/>
              <a:ahLst/>
              <a:cxnLst/>
              <a:rect l="l" t="t" r="r" b="b"/>
              <a:pathLst>
                <a:path w="20539" h="13069" extrusionOk="0">
                  <a:moveTo>
                    <a:pt x="10943" y="0"/>
                  </a:moveTo>
                  <a:cubicBezTo>
                    <a:pt x="4641" y="0"/>
                    <a:pt x="0" y="6072"/>
                    <a:pt x="1783" y="12224"/>
                  </a:cubicBezTo>
                  <a:cubicBezTo>
                    <a:pt x="1933" y="12721"/>
                    <a:pt x="2393" y="13069"/>
                    <a:pt x="2910" y="13069"/>
                  </a:cubicBezTo>
                  <a:lnTo>
                    <a:pt x="19843" y="13069"/>
                  </a:lnTo>
                  <a:cubicBezTo>
                    <a:pt x="20313" y="11886"/>
                    <a:pt x="20538" y="10627"/>
                    <a:pt x="20510" y="9359"/>
                  </a:cubicBezTo>
                  <a:cubicBezTo>
                    <a:pt x="20416" y="4381"/>
                    <a:pt x="16444" y="268"/>
                    <a:pt x="11466" y="14"/>
                  </a:cubicBezTo>
                  <a:cubicBezTo>
                    <a:pt x="11290" y="5"/>
                    <a:pt x="11116" y="0"/>
                    <a:pt x="10943"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3;p18">
              <a:extLst>
                <a:ext uri="{FF2B5EF4-FFF2-40B4-BE49-F238E27FC236}">
                  <a16:creationId xmlns:a16="http://schemas.microsoft.com/office/drawing/2014/main" id="{5C34D706-0E1F-4F64-AEF3-E8A4D1BBAFCE}"/>
                </a:ext>
              </a:extLst>
            </p:cNvPr>
            <p:cNvSpPr/>
            <p:nvPr/>
          </p:nvSpPr>
          <p:spPr>
            <a:xfrm>
              <a:off x="476900" y="1599450"/>
              <a:ext cx="968575" cy="1254775"/>
            </a:xfrm>
            <a:custGeom>
              <a:avLst/>
              <a:gdLst/>
              <a:ahLst/>
              <a:cxnLst/>
              <a:rect l="l" t="t" r="r" b="b"/>
              <a:pathLst>
                <a:path w="38743" h="50191" extrusionOk="0">
                  <a:moveTo>
                    <a:pt x="19376" y="0"/>
                  </a:moveTo>
                  <a:lnTo>
                    <a:pt x="1" y="17394"/>
                  </a:lnTo>
                  <a:lnTo>
                    <a:pt x="1" y="49017"/>
                  </a:lnTo>
                  <a:cubicBezTo>
                    <a:pt x="1" y="49665"/>
                    <a:pt x="527" y="50191"/>
                    <a:pt x="1175" y="50191"/>
                  </a:cubicBezTo>
                  <a:lnTo>
                    <a:pt x="38742" y="50191"/>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4;p18">
              <a:extLst>
                <a:ext uri="{FF2B5EF4-FFF2-40B4-BE49-F238E27FC236}">
                  <a16:creationId xmlns:a16="http://schemas.microsoft.com/office/drawing/2014/main" id="{2D59F750-F3C5-4BA1-ABA3-B4713B3BA76F}"/>
                </a:ext>
              </a:extLst>
            </p:cNvPr>
            <p:cNvSpPr/>
            <p:nvPr/>
          </p:nvSpPr>
          <p:spPr>
            <a:xfrm>
              <a:off x="715225" y="2123975"/>
              <a:ext cx="730250" cy="730475"/>
            </a:xfrm>
            <a:custGeom>
              <a:avLst/>
              <a:gdLst/>
              <a:ahLst/>
              <a:cxnLst/>
              <a:rect l="l" t="t" r="r" b="b"/>
              <a:pathLst>
                <a:path w="29210" h="29219" extrusionOk="0">
                  <a:moveTo>
                    <a:pt x="29209" y="1"/>
                  </a:moveTo>
                  <a:lnTo>
                    <a:pt x="0" y="29219"/>
                  </a:lnTo>
                  <a:lnTo>
                    <a:pt x="29209" y="29219"/>
                  </a:lnTo>
                  <a:lnTo>
                    <a:pt x="29209"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5;p18">
              <a:extLst>
                <a:ext uri="{FF2B5EF4-FFF2-40B4-BE49-F238E27FC236}">
                  <a16:creationId xmlns:a16="http://schemas.microsoft.com/office/drawing/2014/main" id="{5FC9F57D-78FA-4707-AB42-672936546562}"/>
                </a:ext>
              </a:extLst>
            </p:cNvPr>
            <p:cNvSpPr/>
            <p:nvPr/>
          </p:nvSpPr>
          <p:spPr>
            <a:xfrm>
              <a:off x="1227800" y="2380150"/>
              <a:ext cx="118125" cy="295150"/>
            </a:xfrm>
            <a:custGeom>
              <a:avLst/>
              <a:gdLst/>
              <a:ahLst/>
              <a:cxnLst/>
              <a:rect l="l" t="t" r="r" b="b"/>
              <a:pathLst>
                <a:path w="4725" h="11806" extrusionOk="0">
                  <a:moveTo>
                    <a:pt x="1249" y="0"/>
                  </a:moveTo>
                  <a:cubicBezTo>
                    <a:pt x="564" y="0"/>
                    <a:pt x="0" y="554"/>
                    <a:pt x="0" y="1240"/>
                  </a:cubicBezTo>
                  <a:lnTo>
                    <a:pt x="0" y="11806"/>
                  </a:lnTo>
                  <a:lnTo>
                    <a:pt x="4724" y="11806"/>
                  </a:lnTo>
                  <a:lnTo>
                    <a:pt x="4724" y="1240"/>
                  </a:lnTo>
                  <a:cubicBezTo>
                    <a:pt x="4724" y="554"/>
                    <a:pt x="4170" y="0"/>
                    <a:pt x="348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6;p18">
              <a:extLst>
                <a:ext uri="{FF2B5EF4-FFF2-40B4-BE49-F238E27FC236}">
                  <a16:creationId xmlns:a16="http://schemas.microsoft.com/office/drawing/2014/main" id="{247DD3A6-6770-4467-BF12-A1F27E815BD5}"/>
                </a:ext>
              </a:extLst>
            </p:cNvPr>
            <p:cNvSpPr/>
            <p:nvPr/>
          </p:nvSpPr>
          <p:spPr>
            <a:xfrm>
              <a:off x="576700" y="2380150"/>
              <a:ext cx="117875" cy="295150"/>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7;p18">
              <a:extLst>
                <a:ext uri="{FF2B5EF4-FFF2-40B4-BE49-F238E27FC236}">
                  <a16:creationId xmlns:a16="http://schemas.microsoft.com/office/drawing/2014/main" id="{F8D3054D-8175-4ED1-BCBC-7EEB66B40DF9}"/>
                </a:ext>
              </a:extLst>
            </p:cNvPr>
            <p:cNvSpPr/>
            <p:nvPr/>
          </p:nvSpPr>
          <p:spPr>
            <a:xfrm>
              <a:off x="476900" y="2675275"/>
              <a:ext cx="968800" cy="179175"/>
            </a:xfrm>
            <a:custGeom>
              <a:avLst/>
              <a:gdLst/>
              <a:ahLst/>
              <a:cxnLst/>
              <a:rect l="l" t="t" r="r" b="b"/>
              <a:pathLst>
                <a:path w="38752" h="7167" extrusionOk="0">
                  <a:moveTo>
                    <a:pt x="1" y="1"/>
                  </a:moveTo>
                  <a:lnTo>
                    <a:pt x="1" y="5993"/>
                  </a:lnTo>
                  <a:cubicBezTo>
                    <a:pt x="1" y="6641"/>
                    <a:pt x="527" y="7167"/>
                    <a:pt x="1175" y="7167"/>
                  </a:cubicBezTo>
                  <a:lnTo>
                    <a:pt x="38752" y="7167"/>
                  </a:lnTo>
                  <a:lnTo>
                    <a:pt x="38752" y="1"/>
                  </a:lnTo>
                  <a:close/>
                </a:path>
              </a:pathLst>
            </a:custGeom>
            <a:solidFill>
              <a:srgbClr val="5F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8;p18">
              <a:extLst>
                <a:ext uri="{FF2B5EF4-FFF2-40B4-BE49-F238E27FC236}">
                  <a16:creationId xmlns:a16="http://schemas.microsoft.com/office/drawing/2014/main" id="{078E03A5-95CA-43B3-B3FE-BC2D8C02B52D}"/>
                </a:ext>
              </a:extLst>
            </p:cNvPr>
            <p:cNvSpPr/>
            <p:nvPr/>
          </p:nvSpPr>
          <p:spPr>
            <a:xfrm>
              <a:off x="476900" y="2675275"/>
              <a:ext cx="968575" cy="178950"/>
            </a:xfrm>
            <a:custGeom>
              <a:avLst/>
              <a:gdLst/>
              <a:ahLst/>
              <a:cxnLst/>
              <a:rect l="l" t="t" r="r" b="b"/>
              <a:pathLst>
                <a:path w="38743" h="7158" extrusionOk="0">
                  <a:moveTo>
                    <a:pt x="1" y="1"/>
                  </a:moveTo>
                  <a:lnTo>
                    <a:pt x="1" y="5984"/>
                  </a:lnTo>
                  <a:cubicBezTo>
                    <a:pt x="1" y="6632"/>
                    <a:pt x="527" y="7158"/>
                    <a:pt x="1175" y="7158"/>
                  </a:cubicBezTo>
                  <a:lnTo>
                    <a:pt x="38742" y="7158"/>
                  </a:lnTo>
                  <a:lnTo>
                    <a:pt x="38742"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9;p18">
              <a:extLst>
                <a:ext uri="{FF2B5EF4-FFF2-40B4-BE49-F238E27FC236}">
                  <a16:creationId xmlns:a16="http://schemas.microsoft.com/office/drawing/2014/main" id="{36ECD3FE-16E0-4D80-B836-1A38CC22AB14}"/>
                </a:ext>
              </a:extLst>
            </p:cNvPr>
            <p:cNvSpPr/>
            <p:nvPr/>
          </p:nvSpPr>
          <p:spPr>
            <a:xfrm>
              <a:off x="715225" y="2675275"/>
              <a:ext cx="730250" cy="178950"/>
            </a:xfrm>
            <a:custGeom>
              <a:avLst/>
              <a:gdLst/>
              <a:ahLst/>
              <a:cxnLst/>
              <a:rect l="l" t="t" r="r" b="b"/>
              <a:pathLst>
                <a:path w="29210" h="7158" extrusionOk="0">
                  <a:moveTo>
                    <a:pt x="7157" y="1"/>
                  </a:moveTo>
                  <a:lnTo>
                    <a:pt x="0" y="7158"/>
                  </a:lnTo>
                  <a:lnTo>
                    <a:pt x="29209" y="7158"/>
                  </a:lnTo>
                  <a:lnTo>
                    <a:pt x="29209"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0;p18">
              <a:extLst>
                <a:ext uri="{FF2B5EF4-FFF2-40B4-BE49-F238E27FC236}">
                  <a16:creationId xmlns:a16="http://schemas.microsoft.com/office/drawing/2014/main" id="{01D0C620-A6CE-464B-962F-DDC63DF3C5FA}"/>
                </a:ext>
              </a:extLst>
            </p:cNvPr>
            <p:cNvSpPr/>
            <p:nvPr/>
          </p:nvSpPr>
          <p:spPr>
            <a:xfrm>
              <a:off x="809375" y="2380150"/>
              <a:ext cx="303625" cy="474300"/>
            </a:xfrm>
            <a:custGeom>
              <a:avLst/>
              <a:gdLst/>
              <a:ahLst/>
              <a:cxnLst/>
              <a:rect l="l" t="t" r="r" b="b"/>
              <a:pathLst>
                <a:path w="12145" h="18972" extrusionOk="0">
                  <a:moveTo>
                    <a:pt x="1250" y="0"/>
                  </a:moveTo>
                  <a:cubicBezTo>
                    <a:pt x="564" y="0"/>
                    <a:pt x="1" y="554"/>
                    <a:pt x="1" y="1240"/>
                  </a:cubicBezTo>
                  <a:lnTo>
                    <a:pt x="1" y="18972"/>
                  </a:lnTo>
                  <a:lnTo>
                    <a:pt x="12144" y="18972"/>
                  </a:lnTo>
                  <a:lnTo>
                    <a:pt x="12144" y="1240"/>
                  </a:lnTo>
                  <a:cubicBezTo>
                    <a:pt x="12144" y="554"/>
                    <a:pt x="11590" y="0"/>
                    <a:pt x="1090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1;p18">
              <a:extLst>
                <a:ext uri="{FF2B5EF4-FFF2-40B4-BE49-F238E27FC236}">
                  <a16:creationId xmlns:a16="http://schemas.microsoft.com/office/drawing/2014/main" id="{59E68B44-14E0-435D-85A0-86EC87C48F51}"/>
                </a:ext>
              </a:extLst>
            </p:cNvPr>
            <p:cNvSpPr/>
            <p:nvPr/>
          </p:nvSpPr>
          <p:spPr>
            <a:xfrm>
              <a:off x="476900" y="1599450"/>
              <a:ext cx="968575" cy="627175"/>
            </a:xfrm>
            <a:custGeom>
              <a:avLst/>
              <a:gdLst/>
              <a:ahLst/>
              <a:cxnLst/>
              <a:rect l="l" t="t" r="r" b="b"/>
              <a:pathLst>
                <a:path w="38743" h="25087" extrusionOk="0">
                  <a:moveTo>
                    <a:pt x="19376" y="0"/>
                  </a:moveTo>
                  <a:lnTo>
                    <a:pt x="1" y="17394"/>
                  </a:lnTo>
                  <a:lnTo>
                    <a:pt x="1" y="25086"/>
                  </a:lnTo>
                  <a:lnTo>
                    <a:pt x="19376" y="7692"/>
                  </a:lnTo>
                  <a:lnTo>
                    <a:pt x="38742" y="25086"/>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2;p18">
              <a:extLst>
                <a:ext uri="{FF2B5EF4-FFF2-40B4-BE49-F238E27FC236}">
                  <a16:creationId xmlns:a16="http://schemas.microsoft.com/office/drawing/2014/main" id="{9DF0ACBA-9268-48BF-9A2A-424A82E1B398}"/>
                </a:ext>
              </a:extLst>
            </p:cNvPr>
            <p:cNvSpPr/>
            <p:nvPr/>
          </p:nvSpPr>
          <p:spPr>
            <a:xfrm>
              <a:off x="323575" y="1579375"/>
              <a:ext cx="1275450" cy="648050"/>
            </a:xfrm>
            <a:custGeom>
              <a:avLst/>
              <a:gdLst/>
              <a:ahLst/>
              <a:cxnLst/>
              <a:rect l="l" t="t" r="r" b="b"/>
              <a:pathLst>
                <a:path w="51018" h="25922" extrusionOk="0">
                  <a:moveTo>
                    <a:pt x="25506" y="0"/>
                  </a:moveTo>
                  <a:cubicBezTo>
                    <a:pt x="24838" y="0"/>
                    <a:pt x="24171" y="240"/>
                    <a:pt x="23640" y="719"/>
                  </a:cubicBezTo>
                  <a:lnTo>
                    <a:pt x="555" y="21447"/>
                  </a:lnTo>
                  <a:cubicBezTo>
                    <a:pt x="38" y="21907"/>
                    <a:pt x="1" y="22686"/>
                    <a:pt x="461" y="23203"/>
                  </a:cubicBezTo>
                  <a:lnTo>
                    <a:pt x="2536" y="25513"/>
                  </a:lnTo>
                  <a:cubicBezTo>
                    <a:pt x="2777" y="25784"/>
                    <a:pt x="3115" y="25921"/>
                    <a:pt x="3454" y="25921"/>
                  </a:cubicBezTo>
                  <a:cubicBezTo>
                    <a:pt x="3750" y="25921"/>
                    <a:pt x="4047" y="25817"/>
                    <a:pt x="4283" y="25607"/>
                  </a:cubicBezTo>
                  <a:lnTo>
                    <a:pt x="25509" y="6551"/>
                  </a:lnTo>
                  <a:lnTo>
                    <a:pt x="46726" y="25607"/>
                  </a:lnTo>
                  <a:cubicBezTo>
                    <a:pt x="46962" y="25817"/>
                    <a:pt x="47259" y="25921"/>
                    <a:pt x="47556" y="25921"/>
                  </a:cubicBezTo>
                  <a:cubicBezTo>
                    <a:pt x="47896" y="25921"/>
                    <a:pt x="48236" y="25784"/>
                    <a:pt x="48482" y="25513"/>
                  </a:cubicBezTo>
                  <a:lnTo>
                    <a:pt x="50558" y="23203"/>
                  </a:lnTo>
                  <a:cubicBezTo>
                    <a:pt x="51018" y="22686"/>
                    <a:pt x="50971" y="21907"/>
                    <a:pt x="50464" y="21447"/>
                  </a:cubicBezTo>
                  <a:lnTo>
                    <a:pt x="27378" y="719"/>
                  </a:lnTo>
                  <a:cubicBezTo>
                    <a:pt x="26843" y="240"/>
                    <a:pt x="26174" y="0"/>
                    <a:pt x="25506"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3;p18">
              <a:extLst>
                <a:ext uri="{FF2B5EF4-FFF2-40B4-BE49-F238E27FC236}">
                  <a16:creationId xmlns:a16="http://schemas.microsoft.com/office/drawing/2014/main" id="{CD0F99C9-E223-46AF-8AF3-6B25623CE905}"/>
                </a:ext>
              </a:extLst>
            </p:cNvPr>
            <p:cNvSpPr/>
            <p:nvPr/>
          </p:nvSpPr>
          <p:spPr>
            <a:xfrm>
              <a:off x="1015775" y="2593800"/>
              <a:ext cx="46275" cy="71875"/>
            </a:xfrm>
            <a:custGeom>
              <a:avLst/>
              <a:gdLst/>
              <a:ahLst/>
              <a:cxnLst/>
              <a:rect l="l" t="t" r="r" b="b"/>
              <a:pathLst>
                <a:path w="1851" h="2875" extrusionOk="0">
                  <a:moveTo>
                    <a:pt x="921" y="1"/>
                  </a:moveTo>
                  <a:cubicBezTo>
                    <a:pt x="413" y="1"/>
                    <a:pt x="0" y="424"/>
                    <a:pt x="19" y="940"/>
                  </a:cubicBezTo>
                  <a:lnTo>
                    <a:pt x="19" y="1964"/>
                  </a:lnTo>
                  <a:cubicBezTo>
                    <a:pt x="19" y="2471"/>
                    <a:pt x="423" y="2875"/>
                    <a:pt x="921" y="2875"/>
                  </a:cubicBezTo>
                  <a:cubicBezTo>
                    <a:pt x="1428" y="2875"/>
                    <a:pt x="1832" y="2471"/>
                    <a:pt x="1832" y="1964"/>
                  </a:cubicBezTo>
                  <a:lnTo>
                    <a:pt x="1832" y="940"/>
                  </a:lnTo>
                  <a:cubicBezTo>
                    <a:pt x="1850" y="424"/>
                    <a:pt x="1437" y="1"/>
                    <a:pt x="921" y="1"/>
                  </a:cubicBez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4;p18">
              <a:extLst>
                <a:ext uri="{FF2B5EF4-FFF2-40B4-BE49-F238E27FC236}">
                  <a16:creationId xmlns:a16="http://schemas.microsoft.com/office/drawing/2014/main" id="{9E3B8766-E5DB-484E-BED6-8A09ACEC73AD}"/>
                </a:ext>
              </a:extLst>
            </p:cNvPr>
            <p:cNvSpPr/>
            <p:nvPr/>
          </p:nvSpPr>
          <p:spPr>
            <a:xfrm>
              <a:off x="827225" y="2009625"/>
              <a:ext cx="258075" cy="248250"/>
            </a:xfrm>
            <a:custGeom>
              <a:avLst/>
              <a:gdLst/>
              <a:ahLst/>
              <a:cxnLst/>
              <a:rect l="l" t="t" r="r" b="b"/>
              <a:pathLst>
                <a:path w="10323" h="9930" extrusionOk="0">
                  <a:moveTo>
                    <a:pt x="5363" y="1"/>
                  </a:moveTo>
                  <a:cubicBezTo>
                    <a:pt x="3353" y="1"/>
                    <a:pt x="1541" y="1203"/>
                    <a:pt x="771" y="3063"/>
                  </a:cubicBezTo>
                  <a:cubicBezTo>
                    <a:pt x="0" y="4922"/>
                    <a:pt x="432" y="7054"/>
                    <a:pt x="1851" y="8472"/>
                  </a:cubicBezTo>
                  <a:cubicBezTo>
                    <a:pt x="2801" y="9422"/>
                    <a:pt x="4071" y="9930"/>
                    <a:pt x="5365" y="9930"/>
                  </a:cubicBezTo>
                  <a:cubicBezTo>
                    <a:pt x="6003" y="9930"/>
                    <a:pt x="6647" y="9807"/>
                    <a:pt x="7260" y="9553"/>
                  </a:cubicBezTo>
                  <a:cubicBezTo>
                    <a:pt x="9120" y="8782"/>
                    <a:pt x="10322" y="6970"/>
                    <a:pt x="10322" y="4960"/>
                  </a:cubicBezTo>
                  <a:cubicBezTo>
                    <a:pt x="10322" y="2217"/>
                    <a:pt x="8106" y="1"/>
                    <a:pt x="536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5;p18">
              <a:extLst>
                <a:ext uri="{FF2B5EF4-FFF2-40B4-BE49-F238E27FC236}">
                  <a16:creationId xmlns:a16="http://schemas.microsoft.com/office/drawing/2014/main" id="{57DF69FA-9672-43C1-8136-41649629EF32}"/>
                </a:ext>
              </a:extLst>
            </p:cNvPr>
            <p:cNvSpPr/>
            <p:nvPr/>
          </p:nvSpPr>
          <p:spPr>
            <a:xfrm>
              <a:off x="1235775" y="2642175"/>
              <a:ext cx="355775" cy="212275"/>
            </a:xfrm>
            <a:custGeom>
              <a:avLst/>
              <a:gdLst/>
              <a:ahLst/>
              <a:cxnLst/>
              <a:rect l="l" t="t" r="r" b="b"/>
              <a:pathLst>
                <a:path w="14231" h="8491" extrusionOk="0">
                  <a:moveTo>
                    <a:pt x="7316" y="1"/>
                  </a:moveTo>
                  <a:cubicBezTo>
                    <a:pt x="7155" y="1"/>
                    <a:pt x="6992" y="7"/>
                    <a:pt x="6828" y="19"/>
                  </a:cubicBezTo>
                  <a:cubicBezTo>
                    <a:pt x="2658" y="339"/>
                    <a:pt x="0" y="4603"/>
                    <a:pt x="1541" y="8491"/>
                  </a:cubicBezTo>
                  <a:lnTo>
                    <a:pt x="12201" y="8491"/>
                  </a:lnTo>
                  <a:cubicBezTo>
                    <a:pt x="12745" y="8482"/>
                    <a:pt x="13215" y="8106"/>
                    <a:pt x="13346" y="7580"/>
                  </a:cubicBezTo>
                  <a:cubicBezTo>
                    <a:pt x="14230" y="3665"/>
                    <a:pt x="11241" y="1"/>
                    <a:pt x="7316" y="1"/>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 name="صورة 28">
            <a:extLst>
              <a:ext uri="{FF2B5EF4-FFF2-40B4-BE49-F238E27FC236}">
                <a16:creationId xmlns:a16="http://schemas.microsoft.com/office/drawing/2014/main" id="{86F59D57-F17A-48BD-A361-0E2482F0F6B5}"/>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169050" y="92209"/>
            <a:ext cx="3918856" cy="4887046"/>
          </a:xfrm>
          <a:prstGeom prst="rect">
            <a:avLst/>
          </a:prstGeom>
          <a:solidFill>
            <a:srgbClr val="FFFFFF">
              <a:shade val="85000"/>
            </a:srgbClr>
          </a:solidFill>
          <a:ln w="88900" cap="sq">
            <a:solidFill>
              <a:schemeClr val="accent4">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8" name="MG Bk 4 F-SA__16_1-10 p12">
            <a:hlinkClick r:id="" action="ppaction://media"/>
            <a:extLst>
              <a:ext uri="{FF2B5EF4-FFF2-40B4-BE49-F238E27FC236}">
                <a16:creationId xmlns:a16="http://schemas.microsoft.com/office/drawing/2014/main" id="{55838E49-51AC-4732-9AF1-C79173B349E8}"/>
              </a:ext>
            </a:extLst>
          </p:cNvPr>
          <p:cNvPicPr>
            <a:picLocks noChangeAspect="1"/>
          </p:cNvPicPr>
          <p:nvPr>
            <a:audioFile r:link="rId1"/>
            <p:extLst>
              <p:ext uri="{DAA4B4D4-6D71-4841-9C94-3DE7FCFB9230}">
                <p14:media xmlns:p14="http://schemas.microsoft.com/office/powerpoint/2010/main" r:embed="rId2">
                  <p14:trim st="10969" end="127661"/>
                </p14:media>
              </p:ext>
            </p:extLst>
          </p:nvPr>
        </p:nvPicPr>
        <p:blipFill>
          <a:blip r:embed="rId7"/>
          <a:stretch>
            <a:fillRect/>
          </a:stretch>
        </p:blipFill>
        <p:spPr>
          <a:xfrm>
            <a:off x="5755341" y="1341864"/>
            <a:ext cx="806823" cy="794297"/>
          </a:xfrm>
          <a:prstGeom prst="rect">
            <a:avLst/>
          </a:prstGeom>
          <a:effectLst>
            <a:glow rad="228600">
              <a:schemeClr val="accent6">
                <a:satMod val="175000"/>
                <a:alpha val="40000"/>
              </a:schemeClr>
            </a:glow>
          </a:effectLst>
        </p:spPr>
      </p:pic>
      <p:sp>
        <p:nvSpPr>
          <p:cNvPr id="50" name="Google Shape;1317;p53">
            <a:extLst>
              <a:ext uri="{FF2B5EF4-FFF2-40B4-BE49-F238E27FC236}">
                <a16:creationId xmlns:a16="http://schemas.microsoft.com/office/drawing/2014/main" id="{A1403CCC-D247-46EE-9EED-B24241FF41B6}"/>
              </a:ext>
            </a:extLst>
          </p:cNvPr>
          <p:cNvSpPr txBox="1">
            <a:spLocks/>
          </p:cNvSpPr>
          <p:nvPr/>
        </p:nvSpPr>
        <p:spPr>
          <a:xfrm>
            <a:off x="4456739" y="3959880"/>
            <a:ext cx="3377858" cy="486299"/>
          </a:xfrm>
          <a:prstGeom prst="rect">
            <a:avLst/>
          </a:prstGeom>
          <a:solidFill>
            <a:schemeClr val="accent2">
              <a:lumMod val="75000"/>
            </a:schemeClr>
          </a:solidFill>
          <a:ln>
            <a:solidFill>
              <a:schemeClr val="tx1"/>
            </a:solidFill>
          </a:ln>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1100"/>
            </a:pPr>
            <a:r>
              <a:rPr lang="en-US" sz="2000" dirty="0">
                <a:solidFill>
                  <a:schemeClr val="tx1"/>
                </a:solidFill>
                <a:latin typeface="Selawik Semibold" panose="020B0702040204020203" pitchFamily="34" charset="0"/>
              </a:rPr>
              <a:t>Read along as you Listen</a:t>
            </a:r>
          </a:p>
          <a:p>
            <a:endParaRPr lang="en-US" dirty="0"/>
          </a:p>
        </p:txBody>
      </p:sp>
      <p:pic>
        <p:nvPicPr>
          <p:cNvPr id="51" name="Picture 4" descr="Cute Headphones Emoji Sticker">
            <a:extLst>
              <a:ext uri="{FF2B5EF4-FFF2-40B4-BE49-F238E27FC236}">
                <a16:creationId xmlns:a16="http://schemas.microsoft.com/office/drawing/2014/main" id="{72AD56AC-065F-4F14-AAAD-C6A57F8FED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0521" y="2335497"/>
            <a:ext cx="1595502" cy="1576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789379"/>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4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pic>
        <p:nvPicPr>
          <p:cNvPr id="21" name="صورة 20">
            <a:extLst>
              <a:ext uri="{FF2B5EF4-FFF2-40B4-BE49-F238E27FC236}">
                <a16:creationId xmlns:a16="http://schemas.microsoft.com/office/drawing/2014/main" id="{7D663459-4E1D-4005-A551-F558B3BCAC86}"/>
              </a:ext>
            </a:extLst>
          </p:cNvPr>
          <p:cNvPicPr>
            <a:picLocks noChangeAspect="1"/>
          </p:cNvPicPr>
          <p:nvPr/>
        </p:nvPicPr>
        <p:blipFill>
          <a:blip r:embed="rId5"/>
          <a:stretch>
            <a:fillRect/>
          </a:stretch>
        </p:blipFill>
        <p:spPr>
          <a:xfrm>
            <a:off x="471632" y="565092"/>
            <a:ext cx="3837901" cy="4100041"/>
          </a:xfrm>
          <a:prstGeom prst="rect">
            <a:avLst/>
          </a:prstGeom>
          <a:solidFill>
            <a:srgbClr val="FFFFFF">
              <a:shade val="85000"/>
            </a:srgbClr>
          </a:solidFill>
          <a:ln w="88900" cap="sq">
            <a:solidFill>
              <a:schemeClr val="accent4">
                <a:lumMod val="75000"/>
              </a:schemeClr>
            </a:solidFill>
            <a:miter lim="800000"/>
          </a:ln>
          <a:effectLst>
            <a:glow rad="228600">
              <a:schemeClr val="accent6">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MG Bk 4 F-SA__16_1-10 p12">
            <a:hlinkClick r:id="" action="ppaction://media"/>
            <a:extLst>
              <a:ext uri="{FF2B5EF4-FFF2-40B4-BE49-F238E27FC236}">
                <a16:creationId xmlns:a16="http://schemas.microsoft.com/office/drawing/2014/main" id="{B9EAE2C3-11A7-4F12-B8E3-6E17B4FD16EB}"/>
              </a:ext>
            </a:extLst>
          </p:cNvPr>
          <p:cNvPicPr>
            <a:picLocks noChangeAspect="1"/>
          </p:cNvPicPr>
          <p:nvPr>
            <a:audioFile r:link="rId1"/>
            <p:extLst>
              <p:ext uri="{DAA4B4D4-6D71-4841-9C94-3DE7FCFB9230}">
                <p14:media xmlns:p14="http://schemas.microsoft.com/office/powerpoint/2010/main" r:embed="rId2">
                  <p14:trim st="10969" end="127661"/>
                </p14:media>
              </p:ext>
            </p:extLst>
          </p:nvPr>
        </p:nvPicPr>
        <p:blipFill>
          <a:blip r:embed="rId6"/>
          <a:stretch>
            <a:fillRect/>
          </a:stretch>
        </p:blipFill>
        <p:spPr>
          <a:xfrm>
            <a:off x="5579533" y="143936"/>
            <a:ext cx="885613" cy="779365"/>
          </a:xfrm>
          <a:prstGeom prst="rect">
            <a:avLst/>
          </a:prstGeom>
          <a:effectLst>
            <a:glow rad="228600">
              <a:schemeClr val="accent6">
                <a:satMod val="175000"/>
                <a:alpha val="40000"/>
              </a:schemeClr>
            </a:glow>
          </a:effectLst>
        </p:spPr>
      </p:pic>
      <p:sp>
        <p:nvSpPr>
          <p:cNvPr id="23" name="شكل بيضاوي 22">
            <a:extLst>
              <a:ext uri="{FF2B5EF4-FFF2-40B4-BE49-F238E27FC236}">
                <a16:creationId xmlns:a16="http://schemas.microsoft.com/office/drawing/2014/main" id="{A6BA7B74-0D5E-4022-9E9B-561A9EE4D4BC}"/>
              </a:ext>
            </a:extLst>
          </p:cNvPr>
          <p:cNvSpPr/>
          <p:nvPr/>
        </p:nvSpPr>
        <p:spPr>
          <a:xfrm>
            <a:off x="382452" y="372442"/>
            <a:ext cx="378663" cy="378663"/>
          </a:xfrm>
          <a:prstGeom prst="ellipse">
            <a:avLst/>
          </a:prstGeom>
          <a:ln w="19050">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tx2">
                    <a:lumMod val="50000"/>
                  </a:schemeClr>
                </a:solidFill>
              </a:rPr>
              <a:t>1</a:t>
            </a:r>
            <a:endParaRPr lang="ar-SA" sz="2000" b="1" dirty="0">
              <a:solidFill>
                <a:schemeClr val="tx2">
                  <a:lumMod val="50000"/>
                </a:schemeClr>
              </a:solidFill>
            </a:endParaRPr>
          </a:p>
        </p:txBody>
      </p:sp>
      <p:sp>
        <p:nvSpPr>
          <p:cNvPr id="24" name="شكل بيضاوي 23">
            <a:extLst>
              <a:ext uri="{FF2B5EF4-FFF2-40B4-BE49-F238E27FC236}">
                <a16:creationId xmlns:a16="http://schemas.microsoft.com/office/drawing/2014/main" id="{899A1D4C-1EE4-4B15-8E79-8D967D654A9D}"/>
              </a:ext>
            </a:extLst>
          </p:cNvPr>
          <p:cNvSpPr/>
          <p:nvPr/>
        </p:nvSpPr>
        <p:spPr>
          <a:xfrm>
            <a:off x="196185" y="2463709"/>
            <a:ext cx="378663" cy="378663"/>
          </a:xfrm>
          <a:prstGeom prst="ellipse">
            <a:avLst/>
          </a:prstGeom>
          <a:solidFill>
            <a:schemeClr val="accent4">
              <a:lumMod val="60000"/>
              <a:lumOff val="40000"/>
            </a:schemeClr>
          </a:solidFill>
          <a:ln w="19050">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accent4">
                    <a:lumMod val="50000"/>
                  </a:schemeClr>
                </a:solidFill>
              </a:rPr>
              <a:t>2</a:t>
            </a:r>
            <a:endParaRPr lang="ar-SA" sz="2000" b="1" dirty="0">
              <a:solidFill>
                <a:schemeClr val="accent4">
                  <a:lumMod val="50000"/>
                </a:schemeClr>
              </a:solidFill>
            </a:endParaRPr>
          </a:p>
        </p:txBody>
      </p:sp>
      <p:sp>
        <p:nvSpPr>
          <p:cNvPr id="25" name="مربع نص 24">
            <a:extLst>
              <a:ext uri="{FF2B5EF4-FFF2-40B4-BE49-F238E27FC236}">
                <a16:creationId xmlns:a16="http://schemas.microsoft.com/office/drawing/2014/main" id="{5B5527AC-77A0-45F5-8FBB-2D95C76CB31C}"/>
              </a:ext>
            </a:extLst>
          </p:cNvPr>
          <p:cNvSpPr txBox="1"/>
          <p:nvPr/>
        </p:nvSpPr>
        <p:spPr>
          <a:xfrm>
            <a:off x="4817534" y="1079178"/>
            <a:ext cx="4106333" cy="1011696"/>
          </a:xfrm>
          <a:prstGeom prst="wedgeRoundRectCallout">
            <a:avLst>
              <a:gd name="adj1" fmla="val -57634"/>
              <a:gd name="adj2" fmla="val 19269"/>
              <a:gd name="adj3" fmla="val 16667"/>
            </a:avLst>
          </a:prstGeom>
          <a:solidFill>
            <a:schemeClr val="accent1">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sz="1800" b="1" dirty="0">
                <a:solidFill>
                  <a:schemeClr val="bg1"/>
                </a:solidFill>
                <a:latin typeface="Arial Nova" panose="020B0504020202020204" pitchFamily="34" charset="0"/>
                <a:ea typeface="Segoe UI Black" panose="020B0A02040204020203" pitchFamily="34" charset="0"/>
                <a:cs typeface="Calibri" panose="020F0502020204030204" pitchFamily="34" charset="0"/>
              </a:rPr>
              <a:t>Which factors make the Kingdom of Saudi Arabia </a:t>
            </a:r>
            <a:r>
              <a:rPr lang="en-US" sz="2000" b="1" dirty="0">
                <a:solidFill>
                  <a:schemeClr val="bg2">
                    <a:lumMod val="50000"/>
                  </a:schemeClr>
                </a:solidFill>
                <a:latin typeface="Arial Nova" panose="020B0504020202020204" pitchFamily="34" charset="0"/>
                <a:ea typeface="Segoe UI Black" panose="020B0A02040204020203" pitchFamily="34" charset="0"/>
                <a:cs typeface="Calibri" panose="020F0502020204030204" pitchFamily="34" charset="0"/>
              </a:rPr>
              <a:t>special</a:t>
            </a:r>
            <a:r>
              <a:rPr lang="en-US" sz="1800" b="1" dirty="0">
                <a:solidFill>
                  <a:schemeClr val="bg1"/>
                </a:solidFill>
                <a:latin typeface="Arial Nova" panose="020B0504020202020204" pitchFamily="34" charset="0"/>
                <a:ea typeface="Segoe UI Black" panose="020B0A02040204020203" pitchFamily="34" charset="0"/>
                <a:cs typeface="Calibri" panose="020F0502020204030204" pitchFamily="34" charset="0"/>
              </a:rPr>
              <a:t>? </a:t>
            </a:r>
            <a:endParaRPr lang="ar-SA" sz="300" b="1" dirty="0">
              <a:solidFill>
                <a:schemeClr val="bg1"/>
              </a:solidFill>
              <a:latin typeface="Arial Nova" panose="020B0504020202020204" pitchFamily="34" charset="0"/>
              <a:ea typeface="Segoe UI Black" panose="020B0A02040204020203" pitchFamily="34" charset="0"/>
              <a:cs typeface="Calibri" panose="020F0502020204030204" pitchFamily="34" charset="0"/>
            </a:endParaRPr>
          </a:p>
        </p:txBody>
      </p:sp>
      <p:sp>
        <p:nvSpPr>
          <p:cNvPr id="28" name="مربع نص 27">
            <a:extLst>
              <a:ext uri="{FF2B5EF4-FFF2-40B4-BE49-F238E27FC236}">
                <a16:creationId xmlns:a16="http://schemas.microsoft.com/office/drawing/2014/main" id="{B05AF3D1-F4DC-406A-B899-653F0F715EAB}"/>
              </a:ext>
            </a:extLst>
          </p:cNvPr>
          <p:cNvSpPr txBox="1"/>
          <p:nvPr/>
        </p:nvSpPr>
        <p:spPr>
          <a:xfrm>
            <a:off x="4605867" y="3893761"/>
            <a:ext cx="4309534" cy="868465"/>
          </a:xfrm>
          <a:prstGeom prst="wedgeRoundRectCallout">
            <a:avLst>
              <a:gd name="adj1" fmla="val -56288"/>
              <a:gd name="adj2" fmla="val -22165"/>
              <a:gd name="adj3" fmla="val 16667"/>
            </a:avLst>
          </a:prstGeom>
        </p:spPr>
        <p:style>
          <a:lnRef idx="3">
            <a:schemeClr val="lt1"/>
          </a:lnRef>
          <a:fillRef idx="1">
            <a:schemeClr val="accent4"/>
          </a:fillRef>
          <a:effectRef idx="1">
            <a:schemeClr val="accent4"/>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sz="1600" b="1" dirty="0">
                <a:solidFill>
                  <a:schemeClr val="bg1"/>
                </a:solidFill>
                <a:latin typeface="Arial Nova" panose="020B0504020202020204" pitchFamily="34" charset="0"/>
              </a:rPr>
              <a:t>How many </a:t>
            </a:r>
            <a:r>
              <a:rPr lang="en-US" sz="1600" b="1" dirty="0">
                <a:solidFill>
                  <a:schemeClr val="accent4">
                    <a:lumMod val="50000"/>
                  </a:schemeClr>
                </a:solidFill>
                <a:latin typeface="Arial Nova" panose="020B0504020202020204" pitchFamily="34" charset="0"/>
              </a:rPr>
              <a:t>visitors</a:t>
            </a:r>
            <a:r>
              <a:rPr lang="en-US" sz="1600" b="1" dirty="0">
                <a:solidFill>
                  <a:schemeClr val="bg1"/>
                </a:solidFill>
                <a:latin typeface="Arial Nova" panose="020B0504020202020204" pitchFamily="34" charset="0"/>
              </a:rPr>
              <a:t> did the expansion of Two Holy Mosques provide with in 2020? </a:t>
            </a:r>
          </a:p>
        </p:txBody>
      </p:sp>
      <p:sp>
        <p:nvSpPr>
          <p:cNvPr id="29" name="مستطيل 28">
            <a:extLst>
              <a:ext uri="{FF2B5EF4-FFF2-40B4-BE49-F238E27FC236}">
                <a16:creationId xmlns:a16="http://schemas.microsoft.com/office/drawing/2014/main" id="{742AC0AE-C416-4C04-8CEF-21B11DAE5945}"/>
              </a:ext>
            </a:extLst>
          </p:cNvPr>
          <p:cNvSpPr/>
          <p:nvPr/>
        </p:nvSpPr>
        <p:spPr>
          <a:xfrm>
            <a:off x="3188274" y="1411511"/>
            <a:ext cx="1002726" cy="205622"/>
          </a:xfrm>
          <a:prstGeom prst="rect">
            <a:avLst/>
          </a:prstGeom>
          <a:solidFill>
            <a:schemeClr val="accent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0" name="مستطيل 29">
            <a:extLst>
              <a:ext uri="{FF2B5EF4-FFF2-40B4-BE49-F238E27FC236}">
                <a16:creationId xmlns:a16="http://schemas.microsoft.com/office/drawing/2014/main" id="{A5E7B75C-9826-46D3-A1A0-31B824FC37FA}"/>
              </a:ext>
            </a:extLst>
          </p:cNvPr>
          <p:cNvSpPr/>
          <p:nvPr/>
        </p:nvSpPr>
        <p:spPr>
          <a:xfrm>
            <a:off x="563606" y="1631644"/>
            <a:ext cx="3669727" cy="239489"/>
          </a:xfrm>
          <a:prstGeom prst="rect">
            <a:avLst/>
          </a:prstGeom>
          <a:solidFill>
            <a:schemeClr val="accent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3" name="صورة 2">
            <a:extLst>
              <a:ext uri="{FF2B5EF4-FFF2-40B4-BE49-F238E27FC236}">
                <a16:creationId xmlns:a16="http://schemas.microsoft.com/office/drawing/2014/main" id="{E5AE6AFD-50F2-4A85-B3AA-E09180A8CD8B}"/>
              </a:ext>
            </a:extLst>
          </p:cNvPr>
          <p:cNvPicPr>
            <a:picLocks noChangeAspect="1"/>
          </p:cNvPicPr>
          <p:nvPr/>
        </p:nvPicPr>
        <p:blipFill>
          <a:blip r:embed="rId7"/>
          <a:stretch>
            <a:fillRect/>
          </a:stretch>
        </p:blipFill>
        <p:spPr>
          <a:xfrm>
            <a:off x="4504268" y="2241552"/>
            <a:ext cx="2116666" cy="1598081"/>
          </a:xfrm>
          <a:prstGeom prst="rect">
            <a:avLst/>
          </a:prstGeom>
        </p:spPr>
      </p:pic>
      <p:pic>
        <p:nvPicPr>
          <p:cNvPr id="1026" name="Picture 2" descr="Riyadh Saudi Arabia City Skyline With Gray Buildings Isolated On White  Background. Vector Illustration. Business Travel And Tourism Concept With  Modern Architecture. Riyadh Cityscape With Landmarks. Royalty Free  Cliparts, Vectors, And Stock">
            <a:extLst>
              <a:ext uri="{FF2B5EF4-FFF2-40B4-BE49-F238E27FC236}">
                <a16:creationId xmlns:a16="http://schemas.microsoft.com/office/drawing/2014/main" id="{C8228576-1617-42B2-9EFE-146AF236878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34526"/>
          <a:stretch/>
        </p:blipFill>
        <p:spPr bwMode="auto">
          <a:xfrm>
            <a:off x="6688667" y="2548467"/>
            <a:ext cx="2285999" cy="1261534"/>
          </a:xfrm>
          <a:prstGeom prst="rect">
            <a:avLst/>
          </a:prstGeom>
          <a:noFill/>
          <a:extLst>
            <a:ext uri="{909E8E84-426E-40DD-AFC4-6F175D3DCCD1}">
              <a14:hiddenFill xmlns:a14="http://schemas.microsoft.com/office/drawing/2010/main">
                <a:solidFill>
                  <a:srgbClr val="FFFFFF"/>
                </a:solidFill>
              </a14:hiddenFill>
            </a:ext>
          </a:extLst>
        </p:spPr>
      </p:pic>
      <p:sp>
        <p:nvSpPr>
          <p:cNvPr id="33" name="مستطيل 32">
            <a:extLst>
              <a:ext uri="{FF2B5EF4-FFF2-40B4-BE49-F238E27FC236}">
                <a16:creationId xmlns:a16="http://schemas.microsoft.com/office/drawing/2014/main" id="{DB908C9E-C7D4-4C58-AF02-3EC8B64F0DC4}"/>
              </a:ext>
            </a:extLst>
          </p:cNvPr>
          <p:cNvSpPr/>
          <p:nvPr/>
        </p:nvSpPr>
        <p:spPr>
          <a:xfrm>
            <a:off x="3924874" y="3443511"/>
            <a:ext cx="223793" cy="205622"/>
          </a:xfrm>
          <a:prstGeom prst="rect">
            <a:avLst/>
          </a:prstGeom>
          <a:solidFill>
            <a:schemeClr val="accent5">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4" name="مستطيل 33">
            <a:extLst>
              <a:ext uri="{FF2B5EF4-FFF2-40B4-BE49-F238E27FC236}">
                <a16:creationId xmlns:a16="http://schemas.microsoft.com/office/drawing/2014/main" id="{790072F5-B00D-404C-B67F-36D9CCB417E8}"/>
              </a:ext>
            </a:extLst>
          </p:cNvPr>
          <p:cNvSpPr/>
          <p:nvPr/>
        </p:nvSpPr>
        <p:spPr>
          <a:xfrm>
            <a:off x="580541" y="3697511"/>
            <a:ext cx="1087392" cy="163289"/>
          </a:xfrm>
          <a:prstGeom prst="rect">
            <a:avLst/>
          </a:prstGeom>
          <a:solidFill>
            <a:schemeClr val="accent5">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35" name="Google Shape;219;p18">
            <a:extLst>
              <a:ext uri="{FF2B5EF4-FFF2-40B4-BE49-F238E27FC236}">
                <a16:creationId xmlns:a16="http://schemas.microsoft.com/office/drawing/2014/main" id="{B7E2D5FA-5434-4158-AD76-FA9F43199869}"/>
              </a:ext>
            </a:extLst>
          </p:cNvPr>
          <p:cNvGrpSpPr/>
          <p:nvPr/>
        </p:nvGrpSpPr>
        <p:grpSpPr>
          <a:xfrm>
            <a:off x="7843322" y="193593"/>
            <a:ext cx="993176" cy="823443"/>
            <a:chOff x="202950" y="1579375"/>
            <a:chExt cx="1537900" cy="1275075"/>
          </a:xfrm>
        </p:grpSpPr>
        <p:sp>
          <p:nvSpPr>
            <p:cNvPr id="36" name="Google Shape;220;p18">
              <a:extLst>
                <a:ext uri="{FF2B5EF4-FFF2-40B4-BE49-F238E27FC236}">
                  <a16:creationId xmlns:a16="http://schemas.microsoft.com/office/drawing/2014/main" id="{2A8B6D6E-1A30-4679-8CCD-63D56E3CC75C}"/>
                </a:ext>
              </a:extLst>
            </p:cNvPr>
            <p:cNvSpPr/>
            <p:nvPr/>
          </p:nvSpPr>
          <p:spPr>
            <a:xfrm>
              <a:off x="1221225" y="2527600"/>
              <a:ext cx="519625" cy="326850"/>
            </a:xfrm>
            <a:custGeom>
              <a:avLst/>
              <a:gdLst/>
              <a:ahLst/>
              <a:cxnLst/>
              <a:rect l="l" t="t" r="r" b="b"/>
              <a:pathLst>
                <a:path w="20785" h="13074" extrusionOk="0">
                  <a:moveTo>
                    <a:pt x="11242" y="0"/>
                  </a:moveTo>
                  <a:cubicBezTo>
                    <a:pt x="10960" y="0"/>
                    <a:pt x="10698" y="19"/>
                    <a:pt x="10425" y="38"/>
                  </a:cubicBezTo>
                  <a:cubicBezTo>
                    <a:pt x="4048" y="583"/>
                    <a:pt x="0" y="7119"/>
                    <a:pt x="2357" y="13074"/>
                  </a:cubicBezTo>
                  <a:lnTo>
                    <a:pt x="19282" y="13074"/>
                  </a:lnTo>
                  <a:cubicBezTo>
                    <a:pt x="19798" y="13074"/>
                    <a:pt x="20259" y="12726"/>
                    <a:pt x="20409" y="12229"/>
                  </a:cubicBezTo>
                  <a:cubicBezTo>
                    <a:pt x="20662" y="11355"/>
                    <a:pt x="20784" y="10463"/>
                    <a:pt x="20784" y="9561"/>
                  </a:cubicBezTo>
                  <a:cubicBezTo>
                    <a:pt x="20784" y="4283"/>
                    <a:pt x="16511" y="10"/>
                    <a:pt x="11242"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1;p18">
              <a:extLst>
                <a:ext uri="{FF2B5EF4-FFF2-40B4-BE49-F238E27FC236}">
                  <a16:creationId xmlns:a16="http://schemas.microsoft.com/office/drawing/2014/main" id="{3A3D5753-04C1-429E-95A5-1877E1A1FED8}"/>
                </a:ext>
              </a:extLst>
            </p:cNvPr>
            <p:cNvSpPr/>
            <p:nvPr/>
          </p:nvSpPr>
          <p:spPr>
            <a:xfrm>
              <a:off x="1221225" y="2528550"/>
              <a:ext cx="388125" cy="325900"/>
            </a:xfrm>
            <a:custGeom>
              <a:avLst/>
              <a:gdLst/>
              <a:ahLst/>
              <a:cxnLst/>
              <a:rect l="l" t="t" r="r" b="b"/>
              <a:pathLst>
                <a:path w="15525" h="13036" extrusionOk="0">
                  <a:moveTo>
                    <a:pt x="10425" y="0"/>
                  </a:moveTo>
                  <a:cubicBezTo>
                    <a:pt x="4048" y="545"/>
                    <a:pt x="0" y="7081"/>
                    <a:pt x="2357" y="13036"/>
                  </a:cubicBezTo>
                  <a:lnTo>
                    <a:pt x="15177" y="13036"/>
                  </a:lnTo>
                  <a:cubicBezTo>
                    <a:pt x="15412" y="12294"/>
                    <a:pt x="15525" y="11524"/>
                    <a:pt x="15525" y="10754"/>
                  </a:cubicBezTo>
                  <a:cubicBezTo>
                    <a:pt x="15525" y="7513"/>
                    <a:pt x="13478" y="4630"/>
                    <a:pt x="10425" y="3541"/>
                  </a:cubicBezTo>
                  <a:lnTo>
                    <a:pt x="10425" y="0"/>
                  </a:ln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2;p18">
              <a:extLst>
                <a:ext uri="{FF2B5EF4-FFF2-40B4-BE49-F238E27FC236}">
                  <a16:creationId xmlns:a16="http://schemas.microsoft.com/office/drawing/2014/main" id="{902F4540-FA38-4848-850D-FF46B94F0451}"/>
                </a:ext>
              </a:extLst>
            </p:cNvPr>
            <p:cNvSpPr/>
            <p:nvPr/>
          </p:nvSpPr>
          <p:spPr>
            <a:xfrm>
              <a:off x="202950" y="2527725"/>
              <a:ext cx="513475" cy="326725"/>
            </a:xfrm>
            <a:custGeom>
              <a:avLst/>
              <a:gdLst/>
              <a:ahLst/>
              <a:cxnLst/>
              <a:rect l="l" t="t" r="r" b="b"/>
              <a:pathLst>
                <a:path w="20539" h="13069" extrusionOk="0">
                  <a:moveTo>
                    <a:pt x="10943" y="0"/>
                  </a:moveTo>
                  <a:cubicBezTo>
                    <a:pt x="4641" y="0"/>
                    <a:pt x="0" y="6072"/>
                    <a:pt x="1783" y="12224"/>
                  </a:cubicBezTo>
                  <a:cubicBezTo>
                    <a:pt x="1933" y="12721"/>
                    <a:pt x="2393" y="13069"/>
                    <a:pt x="2910" y="13069"/>
                  </a:cubicBezTo>
                  <a:lnTo>
                    <a:pt x="19843" y="13069"/>
                  </a:lnTo>
                  <a:cubicBezTo>
                    <a:pt x="20313" y="11886"/>
                    <a:pt x="20538" y="10627"/>
                    <a:pt x="20510" y="9359"/>
                  </a:cubicBezTo>
                  <a:cubicBezTo>
                    <a:pt x="20416" y="4381"/>
                    <a:pt x="16444" y="268"/>
                    <a:pt x="11466" y="14"/>
                  </a:cubicBezTo>
                  <a:cubicBezTo>
                    <a:pt x="11290" y="5"/>
                    <a:pt x="11116" y="0"/>
                    <a:pt x="10943"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3;p18">
              <a:extLst>
                <a:ext uri="{FF2B5EF4-FFF2-40B4-BE49-F238E27FC236}">
                  <a16:creationId xmlns:a16="http://schemas.microsoft.com/office/drawing/2014/main" id="{E205ABAC-420F-4FC8-AAED-31E47195B7E3}"/>
                </a:ext>
              </a:extLst>
            </p:cNvPr>
            <p:cNvSpPr/>
            <p:nvPr/>
          </p:nvSpPr>
          <p:spPr>
            <a:xfrm>
              <a:off x="476900" y="1599450"/>
              <a:ext cx="968575" cy="1254775"/>
            </a:xfrm>
            <a:custGeom>
              <a:avLst/>
              <a:gdLst/>
              <a:ahLst/>
              <a:cxnLst/>
              <a:rect l="l" t="t" r="r" b="b"/>
              <a:pathLst>
                <a:path w="38743" h="50191" extrusionOk="0">
                  <a:moveTo>
                    <a:pt x="19376" y="0"/>
                  </a:moveTo>
                  <a:lnTo>
                    <a:pt x="1" y="17394"/>
                  </a:lnTo>
                  <a:lnTo>
                    <a:pt x="1" y="49017"/>
                  </a:lnTo>
                  <a:cubicBezTo>
                    <a:pt x="1" y="49665"/>
                    <a:pt x="527" y="50191"/>
                    <a:pt x="1175" y="50191"/>
                  </a:cubicBezTo>
                  <a:lnTo>
                    <a:pt x="38742" y="50191"/>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4;p18">
              <a:extLst>
                <a:ext uri="{FF2B5EF4-FFF2-40B4-BE49-F238E27FC236}">
                  <a16:creationId xmlns:a16="http://schemas.microsoft.com/office/drawing/2014/main" id="{4A58390B-95AC-4FE5-9D07-4263C20DDDFC}"/>
                </a:ext>
              </a:extLst>
            </p:cNvPr>
            <p:cNvSpPr/>
            <p:nvPr/>
          </p:nvSpPr>
          <p:spPr>
            <a:xfrm>
              <a:off x="715225" y="2123975"/>
              <a:ext cx="730250" cy="730475"/>
            </a:xfrm>
            <a:custGeom>
              <a:avLst/>
              <a:gdLst/>
              <a:ahLst/>
              <a:cxnLst/>
              <a:rect l="l" t="t" r="r" b="b"/>
              <a:pathLst>
                <a:path w="29210" h="29219" extrusionOk="0">
                  <a:moveTo>
                    <a:pt x="29209" y="1"/>
                  </a:moveTo>
                  <a:lnTo>
                    <a:pt x="0" y="29219"/>
                  </a:lnTo>
                  <a:lnTo>
                    <a:pt x="29209" y="29219"/>
                  </a:lnTo>
                  <a:lnTo>
                    <a:pt x="29209"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5;p18">
              <a:extLst>
                <a:ext uri="{FF2B5EF4-FFF2-40B4-BE49-F238E27FC236}">
                  <a16:creationId xmlns:a16="http://schemas.microsoft.com/office/drawing/2014/main" id="{192F2B58-DAEB-4C68-9666-23AB29A79F05}"/>
                </a:ext>
              </a:extLst>
            </p:cNvPr>
            <p:cNvSpPr/>
            <p:nvPr/>
          </p:nvSpPr>
          <p:spPr>
            <a:xfrm>
              <a:off x="1227800" y="2380150"/>
              <a:ext cx="118125" cy="295150"/>
            </a:xfrm>
            <a:custGeom>
              <a:avLst/>
              <a:gdLst/>
              <a:ahLst/>
              <a:cxnLst/>
              <a:rect l="l" t="t" r="r" b="b"/>
              <a:pathLst>
                <a:path w="4725" h="11806" extrusionOk="0">
                  <a:moveTo>
                    <a:pt x="1249" y="0"/>
                  </a:moveTo>
                  <a:cubicBezTo>
                    <a:pt x="564" y="0"/>
                    <a:pt x="0" y="554"/>
                    <a:pt x="0" y="1240"/>
                  </a:cubicBezTo>
                  <a:lnTo>
                    <a:pt x="0" y="11806"/>
                  </a:lnTo>
                  <a:lnTo>
                    <a:pt x="4724" y="11806"/>
                  </a:lnTo>
                  <a:lnTo>
                    <a:pt x="4724" y="1240"/>
                  </a:lnTo>
                  <a:cubicBezTo>
                    <a:pt x="4724" y="554"/>
                    <a:pt x="4170" y="0"/>
                    <a:pt x="348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6;p18">
              <a:extLst>
                <a:ext uri="{FF2B5EF4-FFF2-40B4-BE49-F238E27FC236}">
                  <a16:creationId xmlns:a16="http://schemas.microsoft.com/office/drawing/2014/main" id="{0CE25C2B-0C83-41F9-A4D8-1D1B86C34E7F}"/>
                </a:ext>
              </a:extLst>
            </p:cNvPr>
            <p:cNvSpPr/>
            <p:nvPr/>
          </p:nvSpPr>
          <p:spPr>
            <a:xfrm>
              <a:off x="576700" y="2380150"/>
              <a:ext cx="117875" cy="295150"/>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7;p18">
              <a:extLst>
                <a:ext uri="{FF2B5EF4-FFF2-40B4-BE49-F238E27FC236}">
                  <a16:creationId xmlns:a16="http://schemas.microsoft.com/office/drawing/2014/main" id="{88011C57-3186-42CD-AB48-D0011F2657E1}"/>
                </a:ext>
              </a:extLst>
            </p:cNvPr>
            <p:cNvSpPr/>
            <p:nvPr/>
          </p:nvSpPr>
          <p:spPr>
            <a:xfrm>
              <a:off x="476900" y="2675275"/>
              <a:ext cx="968800" cy="179175"/>
            </a:xfrm>
            <a:custGeom>
              <a:avLst/>
              <a:gdLst/>
              <a:ahLst/>
              <a:cxnLst/>
              <a:rect l="l" t="t" r="r" b="b"/>
              <a:pathLst>
                <a:path w="38752" h="7167" extrusionOk="0">
                  <a:moveTo>
                    <a:pt x="1" y="1"/>
                  </a:moveTo>
                  <a:lnTo>
                    <a:pt x="1" y="5993"/>
                  </a:lnTo>
                  <a:cubicBezTo>
                    <a:pt x="1" y="6641"/>
                    <a:pt x="527" y="7167"/>
                    <a:pt x="1175" y="7167"/>
                  </a:cubicBezTo>
                  <a:lnTo>
                    <a:pt x="38752" y="7167"/>
                  </a:lnTo>
                  <a:lnTo>
                    <a:pt x="38752" y="1"/>
                  </a:lnTo>
                  <a:close/>
                </a:path>
              </a:pathLst>
            </a:custGeom>
            <a:solidFill>
              <a:srgbClr val="5F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8;p18">
              <a:extLst>
                <a:ext uri="{FF2B5EF4-FFF2-40B4-BE49-F238E27FC236}">
                  <a16:creationId xmlns:a16="http://schemas.microsoft.com/office/drawing/2014/main" id="{3A889264-7BE0-4B62-84D3-B010725FCDBE}"/>
                </a:ext>
              </a:extLst>
            </p:cNvPr>
            <p:cNvSpPr/>
            <p:nvPr/>
          </p:nvSpPr>
          <p:spPr>
            <a:xfrm>
              <a:off x="476900" y="2675275"/>
              <a:ext cx="968575" cy="178950"/>
            </a:xfrm>
            <a:custGeom>
              <a:avLst/>
              <a:gdLst/>
              <a:ahLst/>
              <a:cxnLst/>
              <a:rect l="l" t="t" r="r" b="b"/>
              <a:pathLst>
                <a:path w="38743" h="7158" extrusionOk="0">
                  <a:moveTo>
                    <a:pt x="1" y="1"/>
                  </a:moveTo>
                  <a:lnTo>
                    <a:pt x="1" y="5984"/>
                  </a:lnTo>
                  <a:cubicBezTo>
                    <a:pt x="1" y="6632"/>
                    <a:pt x="527" y="7158"/>
                    <a:pt x="1175" y="7158"/>
                  </a:cubicBezTo>
                  <a:lnTo>
                    <a:pt x="38742" y="7158"/>
                  </a:lnTo>
                  <a:lnTo>
                    <a:pt x="38742"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9;p18">
              <a:extLst>
                <a:ext uri="{FF2B5EF4-FFF2-40B4-BE49-F238E27FC236}">
                  <a16:creationId xmlns:a16="http://schemas.microsoft.com/office/drawing/2014/main" id="{0425E539-5D4E-4B85-81AD-3596CE7D1D34}"/>
                </a:ext>
              </a:extLst>
            </p:cNvPr>
            <p:cNvSpPr/>
            <p:nvPr/>
          </p:nvSpPr>
          <p:spPr>
            <a:xfrm>
              <a:off x="715225" y="2675275"/>
              <a:ext cx="730250" cy="178950"/>
            </a:xfrm>
            <a:custGeom>
              <a:avLst/>
              <a:gdLst/>
              <a:ahLst/>
              <a:cxnLst/>
              <a:rect l="l" t="t" r="r" b="b"/>
              <a:pathLst>
                <a:path w="29210" h="7158" extrusionOk="0">
                  <a:moveTo>
                    <a:pt x="7157" y="1"/>
                  </a:moveTo>
                  <a:lnTo>
                    <a:pt x="0" y="7158"/>
                  </a:lnTo>
                  <a:lnTo>
                    <a:pt x="29209" y="7158"/>
                  </a:lnTo>
                  <a:lnTo>
                    <a:pt x="29209"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30;p18">
              <a:extLst>
                <a:ext uri="{FF2B5EF4-FFF2-40B4-BE49-F238E27FC236}">
                  <a16:creationId xmlns:a16="http://schemas.microsoft.com/office/drawing/2014/main" id="{B4D12551-B883-40FA-9969-A40E0CAC7EC9}"/>
                </a:ext>
              </a:extLst>
            </p:cNvPr>
            <p:cNvSpPr/>
            <p:nvPr/>
          </p:nvSpPr>
          <p:spPr>
            <a:xfrm>
              <a:off x="809375" y="2380150"/>
              <a:ext cx="303625" cy="474300"/>
            </a:xfrm>
            <a:custGeom>
              <a:avLst/>
              <a:gdLst/>
              <a:ahLst/>
              <a:cxnLst/>
              <a:rect l="l" t="t" r="r" b="b"/>
              <a:pathLst>
                <a:path w="12145" h="18972" extrusionOk="0">
                  <a:moveTo>
                    <a:pt x="1250" y="0"/>
                  </a:moveTo>
                  <a:cubicBezTo>
                    <a:pt x="564" y="0"/>
                    <a:pt x="1" y="554"/>
                    <a:pt x="1" y="1240"/>
                  </a:cubicBezTo>
                  <a:lnTo>
                    <a:pt x="1" y="18972"/>
                  </a:lnTo>
                  <a:lnTo>
                    <a:pt x="12144" y="18972"/>
                  </a:lnTo>
                  <a:lnTo>
                    <a:pt x="12144" y="1240"/>
                  </a:lnTo>
                  <a:cubicBezTo>
                    <a:pt x="12144" y="554"/>
                    <a:pt x="11590" y="0"/>
                    <a:pt x="1090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31;p18">
              <a:extLst>
                <a:ext uri="{FF2B5EF4-FFF2-40B4-BE49-F238E27FC236}">
                  <a16:creationId xmlns:a16="http://schemas.microsoft.com/office/drawing/2014/main" id="{C40EA831-2BA2-451D-9846-F545AF05B735}"/>
                </a:ext>
              </a:extLst>
            </p:cNvPr>
            <p:cNvSpPr/>
            <p:nvPr/>
          </p:nvSpPr>
          <p:spPr>
            <a:xfrm>
              <a:off x="476900" y="1599450"/>
              <a:ext cx="968575" cy="627175"/>
            </a:xfrm>
            <a:custGeom>
              <a:avLst/>
              <a:gdLst/>
              <a:ahLst/>
              <a:cxnLst/>
              <a:rect l="l" t="t" r="r" b="b"/>
              <a:pathLst>
                <a:path w="38743" h="25087" extrusionOk="0">
                  <a:moveTo>
                    <a:pt x="19376" y="0"/>
                  </a:moveTo>
                  <a:lnTo>
                    <a:pt x="1" y="17394"/>
                  </a:lnTo>
                  <a:lnTo>
                    <a:pt x="1" y="25086"/>
                  </a:lnTo>
                  <a:lnTo>
                    <a:pt x="19376" y="7692"/>
                  </a:lnTo>
                  <a:lnTo>
                    <a:pt x="38742" y="25086"/>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32;p18">
              <a:extLst>
                <a:ext uri="{FF2B5EF4-FFF2-40B4-BE49-F238E27FC236}">
                  <a16:creationId xmlns:a16="http://schemas.microsoft.com/office/drawing/2014/main" id="{CC3B21D4-7CE6-4F74-8D26-DDC3DDD782A0}"/>
                </a:ext>
              </a:extLst>
            </p:cNvPr>
            <p:cNvSpPr/>
            <p:nvPr/>
          </p:nvSpPr>
          <p:spPr>
            <a:xfrm>
              <a:off x="323575" y="1579375"/>
              <a:ext cx="1275450" cy="648050"/>
            </a:xfrm>
            <a:custGeom>
              <a:avLst/>
              <a:gdLst/>
              <a:ahLst/>
              <a:cxnLst/>
              <a:rect l="l" t="t" r="r" b="b"/>
              <a:pathLst>
                <a:path w="51018" h="25922" extrusionOk="0">
                  <a:moveTo>
                    <a:pt x="25506" y="0"/>
                  </a:moveTo>
                  <a:cubicBezTo>
                    <a:pt x="24838" y="0"/>
                    <a:pt x="24171" y="240"/>
                    <a:pt x="23640" y="719"/>
                  </a:cubicBezTo>
                  <a:lnTo>
                    <a:pt x="555" y="21447"/>
                  </a:lnTo>
                  <a:cubicBezTo>
                    <a:pt x="38" y="21907"/>
                    <a:pt x="1" y="22686"/>
                    <a:pt x="461" y="23203"/>
                  </a:cubicBezTo>
                  <a:lnTo>
                    <a:pt x="2536" y="25513"/>
                  </a:lnTo>
                  <a:cubicBezTo>
                    <a:pt x="2777" y="25784"/>
                    <a:pt x="3115" y="25921"/>
                    <a:pt x="3454" y="25921"/>
                  </a:cubicBezTo>
                  <a:cubicBezTo>
                    <a:pt x="3750" y="25921"/>
                    <a:pt x="4047" y="25817"/>
                    <a:pt x="4283" y="25607"/>
                  </a:cubicBezTo>
                  <a:lnTo>
                    <a:pt x="25509" y="6551"/>
                  </a:lnTo>
                  <a:lnTo>
                    <a:pt x="46726" y="25607"/>
                  </a:lnTo>
                  <a:cubicBezTo>
                    <a:pt x="46962" y="25817"/>
                    <a:pt x="47259" y="25921"/>
                    <a:pt x="47556" y="25921"/>
                  </a:cubicBezTo>
                  <a:cubicBezTo>
                    <a:pt x="47896" y="25921"/>
                    <a:pt x="48236" y="25784"/>
                    <a:pt x="48482" y="25513"/>
                  </a:cubicBezTo>
                  <a:lnTo>
                    <a:pt x="50558" y="23203"/>
                  </a:lnTo>
                  <a:cubicBezTo>
                    <a:pt x="51018" y="22686"/>
                    <a:pt x="50971" y="21907"/>
                    <a:pt x="50464" y="21447"/>
                  </a:cubicBezTo>
                  <a:lnTo>
                    <a:pt x="27378" y="719"/>
                  </a:lnTo>
                  <a:cubicBezTo>
                    <a:pt x="26843" y="240"/>
                    <a:pt x="26174" y="0"/>
                    <a:pt x="25506"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33;p18">
              <a:extLst>
                <a:ext uri="{FF2B5EF4-FFF2-40B4-BE49-F238E27FC236}">
                  <a16:creationId xmlns:a16="http://schemas.microsoft.com/office/drawing/2014/main" id="{2CEAB613-E0EA-46DD-8AC0-9EFD7EAD1104}"/>
                </a:ext>
              </a:extLst>
            </p:cNvPr>
            <p:cNvSpPr/>
            <p:nvPr/>
          </p:nvSpPr>
          <p:spPr>
            <a:xfrm>
              <a:off x="1015775" y="2593800"/>
              <a:ext cx="46275" cy="71875"/>
            </a:xfrm>
            <a:custGeom>
              <a:avLst/>
              <a:gdLst/>
              <a:ahLst/>
              <a:cxnLst/>
              <a:rect l="l" t="t" r="r" b="b"/>
              <a:pathLst>
                <a:path w="1851" h="2875" extrusionOk="0">
                  <a:moveTo>
                    <a:pt x="921" y="1"/>
                  </a:moveTo>
                  <a:cubicBezTo>
                    <a:pt x="413" y="1"/>
                    <a:pt x="0" y="424"/>
                    <a:pt x="19" y="940"/>
                  </a:cubicBezTo>
                  <a:lnTo>
                    <a:pt x="19" y="1964"/>
                  </a:lnTo>
                  <a:cubicBezTo>
                    <a:pt x="19" y="2471"/>
                    <a:pt x="423" y="2875"/>
                    <a:pt x="921" y="2875"/>
                  </a:cubicBezTo>
                  <a:cubicBezTo>
                    <a:pt x="1428" y="2875"/>
                    <a:pt x="1832" y="2471"/>
                    <a:pt x="1832" y="1964"/>
                  </a:cubicBezTo>
                  <a:lnTo>
                    <a:pt x="1832" y="940"/>
                  </a:lnTo>
                  <a:cubicBezTo>
                    <a:pt x="1850" y="424"/>
                    <a:pt x="1437" y="1"/>
                    <a:pt x="921" y="1"/>
                  </a:cubicBez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34;p18">
              <a:extLst>
                <a:ext uri="{FF2B5EF4-FFF2-40B4-BE49-F238E27FC236}">
                  <a16:creationId xmlns:a16="http://schemas.microsoft.com/office/drawing/2014/main" id="{DF418971-2066-4965-9B62-C49115E7C220}"/>
                </a:ext>
              </a:extLst>
            </p:cNvPr>
            <p:cNvSpPr/>
            <p:nvPr/>
          </p:nvSpPr>
          <p:spPr>
            <a:xfrm>
              <a:off x="827225" y="2009625"/>
              <a:ext cx="258075" cy="248250"/>
            </a:xfrm>
            <a:custGeom>
              <a:avLst/>
              <a:gdLst/>
              <a:ahLst/>
              <a:cxnLst/>
              <a:rect l="l" t="t" r="r" b="b"/>
              <a:pathLst>
                <a:path w="10323" h="9930" extrusionOk="0">
                  <a:moveTo>
                    <a:pt x="5363" y="1"/>
                  </a:moveTo>
                  <a:cubicBezTo>
                    <a:pt x="3353" y="1"/>
                    <a:pt x="1541" y="1203"/>
                    <a:pt x="771" y="3063"/>
                  </a:cubicBezTo>
                  <a:cubicBezTo>
                    <a:pt x="0" y="4922"/>
                    <a:pt x="432" y="7054"/>
                    <a:pt x="1851" y="8472"/>
                  </a:cubicBezTo>
                  <a:cubicBezTo>
                    <a:pt x="2801" y="9422"/>
                    <a:pt x="4071" y="9930"/>
                    <a:pt x="5365" y="9930"/>
                  </a:cubicBezTo>
                  <a:cubicBezTo>
                    <a:pt x="6003" y="9930"/>
                    <a:pt x="6647" y="9807"/>
                    <a:pt x="7260" y="9553"/>
                  </a:cubicBezTo>
                  <a:cubicBezTo>
                    <a:pt x="9120" y="8782"/>
                    <a:pt x="10322" y="6970"/>
                    <a:pt x="10322" y="4960"/>
                  </a:cubicBezTo>
                  <a:cubicBezTo>
                    <a:pt x="10322" y="2217"/>
                    <a:pt x="8106" y="1"/>
                    <a:pt x="536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35;p18">
              <a:extLst>
                <a:ext uri="{FF2B5EF4-FFF2-40B4-BE49-F238E27FC236}">
                  <a16:creationId xmlns:a16="http://schemas.microsoft.com/office/drawing/2014/main" id="{EBC2B3C2-E553-48B4-BFB3-6D3FD1522319}"/>
                </a:ext>
              </a:extLst>
            </p:cNvPr>
            <p:cNvSpPr/>
            <p:nvPr/>
          </p:nvSpPr>
          <p:spPr>
            <a:xfrm>
              <a:off x="1235775" y="2642175"/>
              <a:ext cx="355775" cy="212275"/>
            </a:xfrm>
            <a:custGeom>
              <a:avLst/>
              <a:gdLst/>
              <a:ahLst/>
              <a:cxnLst/>
              <a:rect l="l" t="t" r="r" b="b"/>
              <a:pathLst>
                <a:path w="14231" h="8491" extrusionOk="0">
                  <a:moveTo>
                    <a:pt x="7316" y="1"/>
                  </a:moveTo>
                  <a:cubicBezTo>
                    <a:pt x="7155" y="1"/>
                    <a:pt x="6992" y="7"/>
                    <a:pt x="6828" y="19"/>
                  </a:cubicBezTo>
                  <a:cubicBezTo>
                    <a:pt x="2658" y="339"/>
                    <a:pt x="0" y="4603"/>
                    <a:pt x="1541" y="8491"/>
                  </a:cubicBezTo>
                  <a:lnTo>
                    <a:pt x="12201" y="8491"/>
                  </a:lnTo>
                  <a:cubicBezTo>
                    <a:pt x="12745" y="8482"/>
                    <a:pt x="13215" y="8106"/>
                    <a:pt x="13346" y="7580"/>
                  </a:cubicBezTo>
                  <a:cubicBezTo>
                    <a:pt x="14230" y="3665"/>
                    <a:pt x="11241" y="1"/>
                    <a:pt x="7316" y="1"/>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randombar(horizontal)">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randombar(horizont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026"/>
                                        </p:tgtEl>
                                        <p:attrNameLst>
                                          <p:attrName>style.visibility</p:attrName>
                                        </p:attrNameLst>
                                      </p:cBhvr>
                                      <p:to>
                                        <p:strVal val="visible"/>
                                      </p:to>
                                    </p:set>
                                    <p:animEffect transition="in" filter="wipe(down)">
                                      <p:cBhvr>
                                        <p:cTn id="5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1" fill="hold" display="0">
                  <p:stCondLst>
                    <p:cond delay="indefinite"/>
                  </p:stCondLst>
                  <p:endCondLst>
                    <p:cond evt="onStopAudio" delay="0">
                      <p:tgtEl>
                        <p:sldTgt/>
                      </p:tgtEl>
                    </p:cond>
                  </p:endCondLst>
                </p:cTn>
                <p:tgtEl>
                  <p:spTgt spid="22"/>
                </p:tgtEl>
              </p:cMediaNode>
            </p:audio>
          </p:childTnLst>
        </p:cTn>
      </p:par>
    </p:tnLst>
    <p:bldLst>
      <p:bldP spid="23" grpId="0" animBg="1"/>
      <p:bldP spid="24" grpId="0" animBg="1"/>
      <p:bldP spid="25" grpId="0" animBg="1"/>
      <p:bldP spid="28" grpId="0" animBg="1"/>
      <p:bldP spid="29" grpId="0" animBg="1"/>
      <p:bldP spid="30" grpId="0" animBg="1"/>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grpSp>
        <p:nvGrpSpPr>
          <p:cNvPr id="294" name="Google Shape;294;p19"/>
          <p:cNvGrpSpPr/>
          <p:nvPr/>
        </p:nvGrpSpPr>
        <p:grpSpPr>
          <a:xfrm>
            <a:off x="7742310" y="162124"/>
            <a:ext cx="787148" cy="843546"/>
            <a:chOff x="2025400" y="1576450"/>
            <a:chExt cx="1186000" cy="1270975"/>
          </a:xfrm>
        </p:grpSpPr>
        <p:sp>
          <p:nvSpPr>
            <p:cNvPr id="295" name="Google Shape;295;p19"/>
            <p:cNvSpPr/>
            <p:nvPr/>
          </p:nvSpPr>
          <p:spPr>
            <a:xfrm>
              <a:off x="2882650" y="2387200"/>
              <a:ext cx="328750" cy="460225"/>
            </a:xfrm>
            <a:custGeom>
              <a:avLst/>
              <a:gdLst/>
              <a:ahLst/>
              <a:cxnLst/>
              <a:rect l="l" t="t" r="r" b="b"/>
              <a:pathLst>
                <a:path w="13150" h="18409" extrusionOk="0">
                  <a:moveTo>
                    <a:pt x="1" y="0"/>
                  </a:moveTo>
                  <a:lnTo>
                    <a:pt x="1" y="18408"/>
                  </a:lnTo>
                  <a:lnTo>
                    <a:pt x="12266" y="18408"/>
                  </a:lnTo>
                  <a:cubicBezTo>
                    <a:pt x="12755" y="18408"/>
                    <a:pt x="13149" y="18014"/>
                    <a:pt x="13149" y="17525"/>
                  </a:cubicBezTo>
                  <a:lnTo>
                    <a:pt x="13149" y="442"/>
                  </a:lnTo>
                  <a:lnTo>
                    <a:pt x="12745" y="0"/>
                  </a:lnTo>
                  <a:lnTo>
                    <a:pt x="2161" y="0"/>
                  </a:lnTo>
                  <a:lnTo>
                    <a:pt x="1757" y="442"/>
                  </a:lnTo>
                  <a:lnTo>
                    <a:pt x="1757"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9"/>
            <p:cNvSpPr/>
            <p:nvPr/>
          </p:nvSpPr>
          <p:spPr>
            <a:xfrm>
              <a:off x="2463775" y="1850925"/>
              <a:ext cx="43700" cy="174700"/>
            </a:xfrm>
            <a:custGeom>
              <a:avLst/>
              <a:gdLst/>
              <a:ahLst/>
              <a:cxnLst/>
              <a:rect l="l" t="t" r="r" b="b"/>
              <a:pathLst>
                <a:path w="1748" h="6988" extrusionOk="0">
                  <a:moveTo>
                    <a:pt x="874" y="0"/>
                  </a:moveTo>
                  <a:cubicBezTo>
                    <a:pt x="404" y="0"/>
                    <a:pt x="19" y="376"/>
                    <a:pt x="0" y="845"/>
                  </a:cubicBezTo>
                  <a:lnTo>
                    <a:pt x="0" y="6105"/>
                  </a:lnTo>
                  <a:cubicBezTo>
                    <a:pt x="0" y="6593"/>
                    <a:pt x="395" y="6988"/>
                    <a:pt x="874" y="6988"/>
                  </a:cubicBezTo>
                  <a:cubicBezTo>
                    <a:pt x="1362" y="6978"/>
                    <a:pt x="1747" y="6593"/>
                    <a:pt x="1747" y="6105"/>
                  </a:cubicBezTo>
                  <a:lnTo>
                    <a:pt x="1747" y="845"/>
                  </a:lnTo>
                  <a:cubicBezTo>
                    <a:pt x="1738" y="376"/>
                    <a:pt x="1343" y="0"/>
                    <a:pt x="874"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9"/>
            <p:cNvSpPr/>
            <p:nvPr/>
          </p:nvSpPr>
          <p:spPr>
            <a:xfrm>
              <a:off x="2375025" y="2002600"/>
              <a:ext cx="221200" cy="110600"/>
            </a:xfrm>
            <a:custGeom>
              <a:avLst/>
              <a:gdLst/>
              <a:ahLst/>
              <a:cxnLst/>
              <a:rect l="l" t="t" r="r" b="b"/>
              <a:pathLst>
                <a:path w="8848" h="4424" extrusionOk="0">
                  <a:moveTo>
                    <a:pt x="4424" y="0"/>
                  </a:moveTo>
                  <a:cubicBezTo>
                    <a:pt x="1982" y="0"/>
                    <a:pt x="0" y="1982"/>
                    <a:pt x="0" y="4424"/>
                  </a:cubicBezTo>
                  <a:lnTo>
                    <a:pt x="8847" y="4424"/>
                  </a:lnTo>
                  <a:cubicBezTo>
                    <a:pt x="8847" y="1982"/>
                    <a:pt x="6866" y="0"/>
                    <a:pt x="4424" y="0"/>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9"/>
            <p:cNvSpPr/>
            <p:nvPr/>
          </p:nvSpPr>
          <p:spPr>
            <a:xfrm>
              <a:off x="2113225" y="2146050"/>
              <a:ext cx="153350" cy="131525"/>
            </a:xfrm>
            <a:custGeom>
              <a:avLst/>
              <a:gdLst/>
              <a:ahLst/>
              <a:cxnLst/>
              <a:rect l="l" t="t" r="r" b="b"/>
              <a:pathLst>
                <a:path w="6134" h="5261" extrusionOk="0">
                  <a:moveTo>
                    <a:pt x="874" y="1"/>
                  </a:moveTo>
                  <a:cubicBezTo>
                    <a:pt x="395" y="1"/>
                    <a:pt x="0" y="395"/>
                    <a:pt x="0" y="883"/>
                  </a:cubicBezTo>
                  <a:lnTo>
                    <a:pt x="0" y="5260"/>
                  </a:lnTo>
                  <a:lnTo>
                    <a:pt x="6133" y="5260"/>
                  </a:lnTo>
                  <a:lnTo>
                    <a:pt x="6133" y="883"/>
                  </a:lnTo>
                  <a:cubicBezTo>
                    <a:pt x="6133" y="395"/>
                    <a:pt x="5739" y="1"/>
                    <a:pt x="5260" y="1"/>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9"/>
            <p:cNvSpPr/>
            <p:nvPr/>
          </p:nvSpPr>
          <p:spPr>
            <a:xfrm>
              <a:off x="2685425" y="1707925"/>
              <a:ext cx="175175" cy="240925"/>
            </a:xfrm>
            <a:custGeom>
              <a:avLst/>
              <a:gdLst/>
              <a:ahLst/>
              <a:cxnLst/>
              <a:rect l="l" t="t" r="r" b="b"/>
              <a:pathLst>
                <a:path w="7007" h="9637" extrusionOk="0">
                  <a:moveTo>
                    <a:pt x="874" y="0"/>
                  </a:moveTo>
                  <a:cubicBezTo>
                    <a:pt x="395" y="0"/>
                    <a:pt x="0" y="395"/>
                    <a:pt x="0" y="874"/>
                  </a:cubicBezTo>
                  <a:lnTo>
                    <a:pt x="0" y="8763"/>
                  </a:lnTo>
                  <a:cubicBezTo>
                    <a:pt x="0" y="9251"/>
                    <a:pt x="395" y="9636"/>
                    <a:pt x="874" y="9636"/>
                  </a:cubicBezTo>
                  <a:lnTo>
                    <a:pt x="6133" y="9636"/>
                  </a:lnTo>
                  <a:cubicBezTo>
                    <a:pt x="6622" y="9636"/>
                    <a:pt x="7007" y="9251"/>
                    <a:pt x="7007" y="8763"/>
                  </a:cubicBezTo>
                  <a:lnTo>
                    <a:pt x="7007" y="874"/>
                  </a:lnTo>
                  <a:cubicBezTo>
                    <a:pt x="7007" y="395"/>
                    <a:pt x="6622" y="0"/>
                    <a:pt x="6133"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9"/>
            <p:cNvSpPr/>
            <p:nvPr/>
          </p:nvSpPr>
          <p:spPr>
            <a:xfrm>
              <a:off x="2663350" y="1927000"/>
              <a:ext cx="219325" cy="350575"/>
            </a:xfrm>
            <a:custGeom>
              <a:avLst/>
              <a:gdLst/>
              <a:ahLst/>
              <a:cxnLst/>
              <a:rect l="l" t="t" r="r" b="b"/>
              <a:pathLst>
                <a:path w="8773" h="14023" extrusionOk="0">
                  <a:moveTo>
                    <a:pt x="883" y="0"/>
                  </a:moveTo>
                  <a:cubicBezTo>
                    <a:pt x="395" y="0"/>
                    <a:pt x="0" y="395"/>
                    <a:pt x="10" y="873"/>
                  </a:cubicBezTo>
                  <a:lnTo>
                    <a:pt x="10" y="13149"/>
                  </a:lnTo>
                  <a:cubicBezTo>
                    <a:pt x="10" y="13628"/>
                    <a:pt x="395" y="14022"/>
                    <a:pt x="883" y="14022"/>
                  </a:cubicBezTo>
                  <a:lnTo>
                    <a:pt x="7890" y="14022"/>
                  </a:lnTo>
                  <a:cubicBezTo>
                    <a:pt x="8378" y="14022"/>
                    <a:pt x="8773" y="13628"/>
                    <a:pt x="8773" y="13149"/>
                  </a:cubicBezTo>
                  <a:lnTo>
                    <a:pt x="8773" y="873"/>
                  </a:lnTo>
                  <a:cubicBezTo>
                    <a:pt x="8773" y="395"/>
                    <a:pt x="8378" y="0"/>
                    <a:pt x="7890" y="0"/>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9"/>
            <p:cNvSpPr/>
            <p:nvPr/>
          </p:nvSpPr>
          <p:spPr>
            <a:xfrm>
              <a:off x="2025400" y="2233875"/>
              <a:ext cx="416550" cy="613550"/>
            </a:xfrm>
            <a:custGeom>
              <a:avLst/>
              <a:gdLst/>
              <a:ahLst/>
              <a:cxnLst/>
              <a:rect l="l" t="t" r="r" b="b"/>
              <a:pathLst>
                <a:path w="16662" h="24542" extrusionOk="0">
                  <a:moveTo>
                    <a:pt x="883" y="0"/>
                  </a:moveTo>
                  <a:cubicBezTo>
                    <a:pt x="395" y="0"/>
                    <a:pt x="10" y="385"/>
                    <a:pt x="10" y="874"/>
                  </a:cubicBezTo>
                  <a:lnTo>
                    <a:pt x="10" y="23658"/>
                  </a:lnTo>
                  <a:cubicBezTo>
                    <a:pt x="1" y="24147"/>
                    <a:pt x="395" y="24541"/>
                    <a:pt x="883" y="24541"/>
                  </a:cubicBezTo>
                  <a:lnTo>
                    <a:pt x="16662" y="24541"/>
                  </a:lnTo>
                  <a:lnTo>
                    <a:pt x="16662"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9"/>
            <p:cNvSpPr/>
            <p:nvPr/>
          </p:nvSpPr>
          <p:spPr>
            <a:xfrm>
              <a:off x="2354125" y="2102375"/>
              <a:ext cx="263450" cy="745050"/>
            </a:xfrm>
            <a:custGeom>
              <a:avLst/>
              <a:gdLst/>
              <a:ahLst/>
              <a:cxnLst/>
              <a:rect l="l" t="t" r="r" b="b"/>
              <a:pathLst>
                <a:path w="10538" h="29802" extrusionOk="0">
                  <a:moveTo>
                    <a:pt x="883" y="1"/>
                  </a:moveTo>
                  <a:cubicBezTo>
                    <a:pt x="395" y="1"/>
                    <a:pt x="0" y="386"/>
                    <a:pt x="0" y="874"/>
                  </a:cubicBezTo>
                  <a:lnTo>
                    <a:pt x="0" y="29801"/>
                  </a:lnTo>
                  <a:lnTo>
                    <a:pt x="9712" y="29801"/>
                  </a:lnTo>
                  <a:cubicBezTo>
                    <a:pt x="10172" y="29773"/>
                    <a:pt x="10538" y="29388"/>
                    <a:pt x="10519" y="28918"/>
                  </a:cubicBezTo>
                  <a:lnTo>
                    <a:pt x="10519" y="874"/>
                  </a:lnTo>
                  <a:cubicBezTo>
                    <a:pt x="10519" y="386"/>
                    <a:pt x="10125" y="1"/>
                    <a:pt x="9646" y="1"/>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9"/>
            <p:cNvSpPr/>
            <p:nvPr/>
          </p:nvSpPr>
          <p:spPr>
            <a:xfrm>
              <a:off x="2619675" y="2233875"/>
              <a:ext cx="306900" cy="613550"/>
            </a:xfrm>
            <a:custGeom>
              <a:avLst/>
              <a:gdLst/>
              <a:ahLst/>
              <a:cxnLst/>
              <a:rect l="l" t="t" r="r" b="b"/>
              <a:pathLst>
                <a:path w="12276" h="24542" extrusionOk="0">
                  <a:moveTo>
                    <a:pt x="874" y="0"/>
                  </a:moveTo>
                  <a:cubicBezTo>
                    <a:pt x="395" y="0"/>
                    <a:pt x="1" y="385"/>
                    <a:pt x="1" y="874"/>
                  </a:cubicBezTo>
                  <a:lnTo>
                    <a:pt x="1" y="23658"/>
                  </a:lnTo>
                  <a:cubicBezTo>
                    <a:pt x="1" y="24147"/>
                    <a:pt x="395" y="24541"/>
                    <a:pt x="874" y="24541"/>
                  </a:cubicBezTo>
                  <a:lnTo>
                    <a:pt x="12276" y="24541"/>
                  </a:lnTo>
                  <a:lnTo>
                    <a:pt x="12276" y="874"/>
                  </a:lnTo>
                  <a:cubicBezTo>
                    <a:pt x="12276" y="385"/>
                    <a:pt x="11881" y="0"/>
                    <a:pt x="11393"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9"/>
            <p:cNvSpPr/>
            <p:nvPr/>
          </p:nvSpPr>
          <p:spPr>
            <a:xfrm>
              <a:off x="2672975" y="1610650"/>
              <a:ext cx="201000" cy="119125"/>
            </a:xfrm>
            <a:custGeom>
              <a:avLst/>
              <a:gdLst/>
              <a:ahLst/>
              <a:cxnLst/>
              <a:rect l="l" t="t" r="r" b="b"/>
              <a:pathLst>
                <a:path w="8040" h="4765" extrusionOk="0">
                  <a:moveTo>
                    <a:pt x="4125" y="1"/>
                  </a:moveTo>
                  <a:cubicBezTo>
                    <a:pt x="3882" y="1"/>
                    <a:pt x="3641" y="102"/>
                    <a:pt x="3466" y="304"/>
                  </a:cubicBezTo>
                  <a:lnTo>
                    <a:pt x="245" y="4042"/>
                  </a:lnTo>
                  <a:cubicBezTo>
                    <a:pt x="0" y="4323"/>
                    <a:pt x="198" y="4765"/>
                    <a:pt x="573" y="4765"/>
                  </a:cubicBezTo>
                  <a:lnTo>
                    <a:pt x="7467" y="4765"/>
                  </a:lnTo>
                  <a:cubicBezTo>
                    <a:pt x="7833" y="4765"/>
                    <a:pt x="8040" y="4342"/>
                    <a:pt x="7815" y="4051"/>
                  </a:cubicBezTo>
                  <a:lnTo>
                    <a:pt x="4809" y="332"/>
                  </a:lnTo>
                  <a:cubicBezTo>
                    <a:pt x="4632" y="111"/>
                    <a:pt x="4378" y="1"/>
                    <a:pt x="4125" y="1"/>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9"/>
            <p:cNvSpPr/>
            <p:nvPr/>
          </p:nvSpPr>
          <p:spPr>
            <a:xfrm>
              <a:off x="2027050" y="1578475"/>
              <a:ext cx="414900" cy="260950"/>
            </a:xfrm>
            <a:custGeom>
              <a:avLst/>
              <a:gdLst/>
              <a:ahLst/>
              <a:cxnLst/>
              <a:rect l="l" t="t" r="r" b="b"/>
              <a:pathLst>
                <a:path w="16596" h="10438" extrusionOk="0">
                  <a:moveTo>
                    <a:pt x="8263" y="0"/>
                  </a:moveTo>
                  <a:cubicBezTo>
                    <a:pt x="6248" y="0"/>
                    <a:pt x="4541" y="1532"/>
                    <a:pt x="4339" y="3544"/>
                  </a:cubicBezTo>
                  <a:cubicBezTo>
                    <a:pt x="4048" y="3469"/>
                    <a:pt x="3748" y="3422"/>
                    <a:pt x="3447" y="3422"/>
                  </a:cubicBezTo>
                  <a:cubicBezTo>
                    <a:pt x="1531" y="3460"/>
                    <a:pt x="0" y="5019"/>
                    <a:pt x="0" y="6935"/>
                  </a:cubicBezTo>
                  <a:cubicBezTo>
                    <a:pt x="0" y="8841"/>
                    <a:pt x="1531" y="10400"/>
                    <a:pt x="3447" y="10438"/>
                  </a:cubicBezTo>
                  <a:lnTo>
                    <a:pt x="13525" y="10438"/>
                  </a:lnTo>
                  <a:cubicBezTo>
                    <a:pt x="15215" y="10438"/>
                    <a:pt x="16596" y="9067"/>
                    <a:pt x="16596" y="7367"/>
                  </a:cubicBezTo>
                  <a:cubicBezTo>
                    <a:pt x="16596" y="5682"/>
                    <a:pt x="15225" y="4305"/>
                    <a:pt x="13542" y="4305"/>
                  </a:cubicBezTo>
                  <a:cubicBezTo>
                    <a:pt x="13536" y="4305"/>
                    <a:pt x="13530" y="4305"/>
                    <a:pt x="13525" y="4305"/>
                  </a:cubicBezTo>
                  <a:cubicBezTo>
                    <a:pt x="13507" y="4305"/>
                    <a:pt x="13490" y="4304"/>
                    <a:pt x="13472" y="4304"/>
                  </a:cubicBezTo>
                  <a:cubicBezTo>
                    <a:pt x="13002" y="4304"/>
                    <a:pt x="12542" y="4426"/>
                    <a:pt x="12125" y="4643"/>
                  </a:cubicBezTo>
                  <a:cubicBezTo>
                    <a:pt x="12182" y="4390"/>
                    <a:pt x="12210" y="4127"/>
                    <a:pt x="12210" y="3864"/>
                  </a:cubicBezTo>
                  <a:cubicBezTo>
                    <a:pt x="12163" y="1779"/>
                    <a:pt x="10500" y="88"/>
                    <a:pt x="8425" y="4"/>
                  </a:cubicBezTo>
                  <a:cubicBezTo>
                    <a:pt x="8371" y="1"/>
                    <a:pt x="8317" y="0"/>
                    <a:pt x="8263" y="0"/>
                  </a:cubicBezTo>
                  <a:close/>
                </a:path>
              </a:pathLst>
            </a:custGeom>
            <a:solidFill>
              <a:srgbClr val="FF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9"/>
            <p:cNvSpPr/>
            <p:nvPr/>
          </p:nvSpPr>
          <p:spPr>
            <a:xfrm>
              <a:off x="3006150" y="1576450"/>
              <a:ext cx="205250" cy="197225"/>
            </a:xfrm>
            <a:custGeom>
              <a:avLst/>
              <a:gdLst/>
              <a:ahLst/>
              <a:cxnLst/>
              <a:rect l="l" t="t" r="r" b="b"/>
              <a:pathLst>
                <a:path w="8210" h="7889" extrusionOk="0">
                  <a:moveTo>
                    <a:pt x="4265" y="0"/>
                  </a:moveTo>
                  <a:cubicBezTo>
                    <a:pt x="2668" y="0"/>
                    <a:pt x="1231" y="958"/>
                    <a:pt x="611" y="2432"/>
                  </a:cubicBezTo>
                  <a:cubicBezTo>
                    <a:pt x="1" y="3907"/>
                    <a:pt x="339" y="5607"/>
                    <a:pt x="1475" y="6734"/>
                  </a:cubicBezTo>
                  <a:cubicBezTo>
                    <a:pt x="2229" y="7488"/>
                    <a:pt x="3235" y="7889"/>
                    <a:pt x="4260" y="7889"/>
                  </a:cubicBezTo>
                  <a:cubicBezTo>
                    <a:pt x="4768" y="7889"/>
                    <a:pt x="5279" y="7791"/>
                    <a:pt x="5767" y="7589"/>
                  </a:cubicBezTo>
                  <a:cubicBezTo>
                    <a:pt x="7242" y="6978"/>
                    <a:pt x="8209" y="5541"/>
                    <a:pt x="8209" y="3945"/>
                  </a:cubicBezTo>
                  <a:cubicBezTo>
                    <a:pt x="8209" y="1766"/>
                    <a:pt x="6444" y="0"/>
                    <a:pt x="4265" y="0"/>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9"/>
            <p:cNvSpPr/>
            <p:nvPr/>
          </p:nvSpPr>
          <p:spPr>
            <a:xfrm>
              <a:off x="2419850" y="2168825"/>
              <a:ext cx="43950" cy="86900"/>
            </a:xfrm>
            <a:custGeom>
              <a:avLst/>
              <a:gdLst/>
              <a:ahLst/>
              <a:cxnLst/>
              <a:rect l="l" t="t" r="r" b="b"/>
              <a:pathLst>
                <a:path w="1758" h="3476" extrusionOk="0">
                  <a:moveTo>
                    <a:pt x="884" y="1"/>
                  </a:moveTo>
                  <a:cubicBezTo>
                    <a:pt x="405" y="1"/>
                    <a:pt x="20" y="367"/>
                    <a:pt x="1" y="846"/>
                  </a:cubicBezTo>
                  <a:lnTo>
                    <a:pt x="1" y="2602"/>
                  </a:lnTo>
                  <a:cubicBezTo>
                    <a:pt x="1" y="3081"/>
                    <a:pt x="395" y="3476"/>
                    <a:pt x="884" y="3476"/>
                  </a:cubicBezTo>
                  <a:cubicBezTo>
                    <a:pt x="1363" y="3476"/>
                    <a:pt x="1757" y="3081"/>
                    <a:pt x="1757" y="2602"/>
                  </a:cubicBezTo>
                  <a:lnTo>
                    <a:pt x="1757" y="846"/>
                  </a:lnTo>
                  <a:cubicBezTo>
                    <a:pt x="1738" y="367"/>
                    <a:pt x="1353" y="1"/>
                    <a:pt x="88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9"/>
            <p:cNvSpPr/>
            <p:nvPr/>
          </p:nvSpPr>
          <p:spPr>
            <a:xfrm>
              <a:off x="2507450" y="2168825"/>
              <a:ext cx="43925" cy="86900"/>
            </a:xfrm>
            <a:custGeom>
              <a:avLst/>
              <a:gdLst/>
              <a:ahLst/>
              <a:cxnLst/>
              <a:rect l="l" t="t" r="r" b="b"/>
              <a:pathLst>
                <a:path w="1757" h="3476" extrusionOk="0">
                  <a:moveTo>
                    <a:pt x="883" y="1"/>
                  </a:moveTo>
                  <a:cubicBezTo>
                    <a:pt x="413" y="1"/>
                    <a:pt x="19" y="367"/>
                    <a:pt x="10" y="846"/>
                  </a:cubicBezTo>
                  <a:lnTo>
                    <a:pt x="10" y="2602"/>
                  </a:lnTo>
                  <a:cubicBezTo>
                    <a:pt x="0" y="3081"/>
                    <a:pt x="395" y="3476"/>
                    <a:pt x="883" y="3476"/>
                  </a:cubicBezTo>
                  <a:cubicBezTo>
                    <a:pt x="1362" y="3476"/>
                    <a:pt x="1756" y="3081"/>
                    <a:pt x="1756" y="2602"/>
                  </a:cubicBezTo>
                  <a:lnTo>
                    <a:pt x="1756" y="846"/>
                  </a:lnTo>
                  <a:cubicBezTo>
                    <a:pt x="1738" y="367"/>
                    <a:pt x="1353" y="1"/>
                    <a:pt x="88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9"/>
            <p:cNvSpPr/>
            <p:nvPr/>
          </p:nvSpPr>
          <p:spPr>
            <a:xfrm>
              <a:off x="2419400" y="2298675"/>
              <a:ext cx="44875" cy="88550"/>
            </a:xfrm>
            <a:custGeom>
              <a:avLst/>
              <a:gdLst/>
              <a:ahLst/>
              <a:cxnLst/>
              <a:rect l="l" t="t" r="r" b="b"/>
              <a:pathLst>
                <a:path w="1795" h="3542" extrusionOk="0">
                  <a:moveTo>
                    <a:pt x="902" y="0"/>
                  </a:moveTo>
                  <a:cubicBezTo>
                    <a:pt x="404" y="0"/>
                    <a:pt x="0" y="414"/>
                    <a:pt x="19" y="911"/>
                  </a:cubicBezTo>
                  <a:lnTo>
                    <a:pt x="19" y="2668"/>
                  </a:lnTo>
                  <a:cubicBezTo>
                    <a:pt x="19" y="3147"/>
                    <a:pt x="413" y="3541"/>
                    <a:pt x="902" y="3541"/>
                  </a:cubicBezTo>
                  <a:cubicBezTo>
                    <a:pt x="1381" y="3541"/>
                    <a:pt x="1775" y="3147"/>
                    <a:pt x="1775" y="2668"/>
                  </a:cubicBezTo>
                  <a:lnTo>
                    <a:pt x="1775" y="911"/>
                  </a:lnTo>
                  <a:cubicBezTo>
                    <a:pt x="1794" y="414"/>
                    <a:pt x="1390" y="0"/>
                    <a:pt x="902"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9"/>
            <p:cNvSpPr/>
            <p:nvPr/>
          </p:nvSpPr>
          <p:spPr>
            <a:xfrm>
              <a:off x="2507200" y="2298675"/>
              <a:ext cx="44650" cy="88550"/>
            </a:xfrm>
            <a:custGeom>
              <a:avLst/>
              <a:gdLst/>
              <a:ahLst/>
              <a:cxnLst/>
              <a:rect l="l" t="t" r="r" b="b"/>
              <a:pathLst>
                <a:path w="1786" h="3542" extrusionOk="0">
                  <a:moveTo>
                    <a:pt x="893" y="0"/>
                  </a:moveTo>
                  <a:cubicBezTo>
                    <a:pt x="395" y="0"/>
                    <a:pt x="1" y="414"/>
                    <a:pt x="20" y="911"/>
                  </a:cubicBezTo>
                  <a:lnTo>
                    <a:pt x="20" y="2668"/>
                  </a:lnTo>
                  <a:cubicBezTo>
                    <a:pt x="10" y="3147"/>
                    <a:pt x="405" y="3541"/>
                    <a:pt x="893" y="3541"/>
                  </a:cubicBezTo>
                  <a:cubicBezTo>
                    <a:pt x="1372" y="3541"/>
                    <a:pt x="1766" y="3147"/>
                    <a:pt x="1766" y="2668"/>
                  </a:cubicBezTo>
                  <a:lnTo>
                    <a:pt x="1766" y="911"/>
                  </a:lnTo>
                  <a:cubicBezTo>
                    <a:pt x="1785" y="414"/>
                    <a:pt x="1391" y="0"/>
                    <a:pt x="89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9"/>
            <p:cNvSpPr/>
            <p:nvPr/>
          </p:nvSpPr>
          <p:spPr>
            <a:xfrm>
              <a:off x="2419850" y="2431800"/>
              <a:ext cx="43950" cy="86900"/>
            </a:xfrm>
            <a:custGeom>
              <a:avLst/>
              <a:gdLst/>
              <a:ahLst/>
              <a:cxnLst/>
              <a:rect l="l" t="t" r="r" b="b"/>
              <a:pathLst>
                <a:path w="1758" h="3476" extrusionOk="0">
                  <a:moveTo>
                    <a:pt x="884" y="1"/>
                  </a:moveTo>
                  <a:cubicBezTo>
                    <a:pt x="405" y="1"/>
                    <a:pt x="20" y="376"/>
                    <a:pt x="1" y="846"/>
                  </a:cubicBezTo>
                  <a:lnTo>
                    <a:pt x="1" y="2593"/>
                  </a:lnTo>
                  <a:cubicBezTo>
                    <a:pt x="1" y="3081"/>
                    <a:pt x="395" y="3466"/>
                    <a:pt x="884" y="3476"/>
                  </a:cubicBezTo>
                  <a:cubicBezTo>
                    <a:pt x="1363" y="3476"/>
                    <a:pt x="1757" y="3081"/>
                    <a:pt x="1757" y="2593"/>
                  </a:cubicBezTo>
                  <a:lnTo>
                    <a:pt x="1757" y="846"/>
                  </a:lnTo>
                  <a:cubicBezTo>
                    <a:pt x="1738" y="376"/>
                    <a:pt x="1353" y="1"/>
                    <a:pt x="88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9"/>
            <p:cNvSpPr/>
            <p:nvPr/>
          </p:nvSpPr>
          <p:spPr>
            <a:xfrm>
              <a:off x="2507675" y="2431800"/>
              <a:ext cx="43700" cy="86900"/>
            </a:xfrm>
            <a:custGeom>
              <a:avLst/>
              <a:gdLst/>
              <a:ahLst/>
              <a:cxnLst/>
              <a:rect l="l" t="t" r="r" b="b"/>
              <a:pathLst>
                <a:path w="1748" h="3476" extrusionOk="0">
                  <a:moveTo>
                    <a:pt x="874" y="1"/>
                  </a:moveTo>
                  <a:cubicBezTo>
                    <a:pt x="404" y="1"/>
                    <a:pt x="10" y="376"/>
                    <a:pt x="1" y="846"/>
                  </a:cubicBezTo>
                  <a:lnTo>
                    <a:pt x="1" y="2593"/>
                  </a:lnTo>
                  <a:cubicBezTo>
                    <a:pt x="1" y="3081"/>
                    <a:pt x="386" y="3476"/>
                    <a:pt x="874" y="3476"/>
                  </a:cubicBezTo>
                  <a:cubicBezTo>
                    <a:pt x="1353" y="3466"/>
                    <a:pt x="1747" y="3081"/>
                    <a:pt x="1747" y="2593"/>
                  </a:cubicBezTo>
                  <a:lnTo>
                    <a:pt x="1747" y="846"/>
                  </a:lnTo>
                  <a:cubicBezTo>
                    <a:pt x="1729" y="376"/>
                    <a:pt x="1344" y="1"/>
                    <a:pt x="87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9"/>
            <p:cNvSpPr/>
            <p:nvPr/>
          </p:nvSpPr>
          <p:spPr>
            <a:xfrm>
              <a:off x="2419850" y="2563300"/>
              <a:ext cx="43950" cy="86875"/>
            </a:xfrm>
            <a:custGeom>
              <a:avLst/>
              <a:gdLst/>
              <a:ahLst/>
              <a:cxnLst/>
              <a:rect l="l" t="t" r="r" b="b"/>
              <a:pathLst>
                <a:path w="1758" h="3475" extrusionOk="0">
                  <a:moveTo>
                    <a:pt x="884" y="0"/>
                  </a:moveTo>
                  <a:cubicBezTo>
                    <a:pt x="405" y="0"/>
                    <a:pt x="20" y="366"/>
                    <a:pt x="1" y="845"/>
                  </a:cubicBezTo>
                  <a:lnTo>
                    <a:pt x="1" y="2592"/>
                  </a:lnTo>
                  <a:cubicBezTo>
                    <a:pt x="1" y="3081"/>
                    <a:pt x="395" y="3475"/>
                    <a:pt x="884" y="3475"/>
                  </a:cubicBezTo>
                  <a:cubicBezTo>
                    <a:pt x="1363" y="3475"/>
                    <a:pt x="1757" y="3081"/>
                    <a:pt x="1757" y="2592"/>
                  </a:cubicBezTo>
                  <a:lnTo>
                    <a:pt x="1757" y="845"/>
                  </a:lnTo>
                  <a:cubicBezTo>
                    <a:pt x="1738" y="366"/>
                    <a:pt x="1353" y="0"/>
                    <a:pt x="88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9"/>
            <p:cNvSpPr/>
            <p:nvPr/>
          </p:nvSpPr>
          <p:spPr>
            <a:xfrm>
              <a:off x="2507450" y="2563300"/>
              <a:ext cx="43925" cy="86875"/>
            </a:xfrm>
            <a:custGeom>
              <a:avLst/>
              <a:gdLst/>
              <a:ahLst/>
              <a:cxnLst/>
              <a:rect l="l" t="t" r="r" b="b"/>
              <a:pathLst>
                <a:path w="1757" h="3475" extrusionOk="0">
                  <a:moveTo>
                    <a:pt x="883" y="0"/>
                  </a:moveTo>
                  <a:cubicBezTo>
                    <a:pt x="413" y="0"/>
                    <a:pt x="19" y="366"/>
                    <a:pt x="10" y="845"/>
                  </a:cubicBezTo>
                  <a:lnTo>
                    <a:pt x="10" y="2592"/>
                  </a:lnTo>
                  <a:cubicBezTo>
                    <a:pt x="0" y="3081"/>
                    <a:pt x="395" y="3475"/>
                    <a:pt x="883" y="3475"/>
                  </a:cubicBezTo>
                  <a:cubicBezTo>
                    <a:pt x="1362" y="3475"/>
                    <a:pt x="1756" y="3081"/>
                    <a:pt x="1756" y="2592"/>
                  </a:cubicBezTo>
                  <a:lnTo>
                    <a:pt x="1756" y="845"/>
                  </a:lnTo>
                  <a:cubicBezTo>
                    <a:pt x="1738" y="366"/>
                    <a:pt x="1353" y="0"/>
                    <a:pt x="88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9"/>
            <p:cNvSpPr/>
            <p:nvPr/>
          </p:nvSpPr>
          <p:spPr>
            <a:xfrm>
              <a:off x="2419400" y="2693125"/>
              <a:ext cx="44875" cy="88550"/>
            </a:xfrm>
            <a:custGeom>
              <a:avLst/>
              <a:gdLst/>
              <a:ahLst/>
              <a:cxnLst/>
              <a:rect l="l" t="t" r="r" b="b"/>
              <a:pathLst>
                <a:path w="1795" h="3542" extrusionOk="0">
                  <a:moveTo>
                    <a:pt x="902" y="1"/>
                  </a:moveTo>
                  <a:cubicBezTo>
                    <a:pt x="404" y="1"/>
                    <a:pt x="0" y="414"/>
                    <a:pt x="19" y="912"/>
                  </a:cubicBezTo>
                  <a:lnTo>
                    <a:pt x="19" y="2659"/>
                  </a:lnTo>
                  <a:cubicBezTo>
                    <a:pt x="19" y="3147"/>
                    <a:pt x="413" y="3541"/>
                    <a:pt x="902" y="3541"/>
                  </a:cubicBezTo>
                  <a:cubicBezTo>
                    <a:pt x="1381" y="3541"/>
                    <a:pt x="1775" y="3147"/>
                    <a:pt x="1775" y="2659"/>
                  </a:cubicBezTo>
                  <a:lnTo>
                    <a:pt x="1775" y="912"/>
                  </a:lnTo>
                  <a:cubicBezTo>
                    <a:pt x="1794" y="414"/>
                    <a:pt x="1390" y="1"/>
                    <a:pt x="902"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9"/>
            <p:cNvSpPr/>
            <p:nvPr/>
          </p:nvSpPr>
          <p:spPr>
            <a:xfrm>
              <a:off x="2507200" y="2693125"/>
              <a:ext cx="44650" cy="88550"/>
            </a:xfrm>
            <a:custGeom>
              <a:avLst/>
              <a:gdLst/>
              <a:ahLst/>
              <a:cxnLst/>
              <a:rect l="l" t="t" r="r" b="b"/>
              <a:pathLst>
                <a:path w="1786" h="3542" extrusionOk="0">
                  <a:moveTo>
                    <a:pt x="893" y="1"/>
                  </a:moveTo>
                  <a:cubicBezTo>
                    <a:pt x="395" y="1"/>
                    <a:pt x="1" y="414"/>
                    <a:pt x="20" y="912"/>
                  </a:cubicBezTo>
                  <a:lnTo>
                    <a:pt x="20" y="2659"/>
                  </a:lnTo>
                  <a:cubicBezTo>
                    <a:pt x="10" y="3147"/>
                    <a:pt x="405" y="3541"/>
                    <a:pt x="893" y="3541"/>
                  </a:cubicBezTo>
                  <a:cubicBezTo>
                    <a:pt x="1372" y="3541"/>
                    <a:pt x="1766" y="3147"/>
                    <a:pt x="1766" y="2659"/>
                  </a:cubicBezTo>
                  <a:lnTo>
                    <a:pt x="1766" y="912"/>
                  </a:lnTo>
                  <a:cubicBezTo>
                    <a:pt x="1785" y="414"/>
                    <a:pt x="1391" y="1"/>
                    <a:pt x="89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9"/>
            <p:cNvSpPr/>
            <p:nvPr/>
          </p:nvSpPr>
          <p:spPr>
            <a:xfrm>
              <a:off x="2684950" y="2298675"/>
              <a:ext cx="44625" cy="88550"/>
            </a:xfrm>
            <a:custGeom>
              <a:avLst/>
              <a:gdLst/>
              <a:ahLst/>
              <a:cxnLst/>
              <a:rect l="l" t="t" r="r" b="b"/>
              <a:pathLst>
                <a:path w="1785" h="3542" extrusionOk="0">
                  <a:moveTo>
                    <a:pt x="893" y="0"/>
                  </a:moveTo>
                  <a:cubicBezTo>
                    <a:pt x="395" y="0"/>
                    <a:pt x="0" y="414"/>
                    <a:pt x="19" y="911"/>
                  </a:cubicBezTo>
                  <a:lnTo>
                    <a:pt x="19" y="2668"/>
                  </a:lnTo>
                  <a:cubicBezTo>
                    <a:pt x="19" y="3147"/>
                    <a:pt x="414" y="3541"/>
                    <a:pt x="893" y="3541"/>
                  </a:cubicBezTo>
                  <a:cubicBezTo>
                    <a:pt x="1381" y="3541"/>
                    <a:pt x="1776" y="3147"/>
                    <a:pt x="1766" y="2668"/>
                  </a:cubicBezTo>
                  <a:lnTo>
                    <a:pt x="1766" y="911"/>
                  </a:lnTo>
                  <a:cubicBezTo>
                    <a:pt x="1785" y="414"/>
                    <a:pt x="1390" y="0"/>
                    <a:pt x="89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9"/>
            <p:cNvSpPr/>
            <p:nvPr/>
          </p:nvSpPr>
          <p:spPr>
            <a:xfrm>
              <a:off x="2751175" y="2080300"/>
              <a:ext cx="43925" cy="87850"/>
            </a:xfrm>
            <a:custGeom>
              <a:avLst/>
              <a:gdLst/>
              <a:ahLst/>
              <a:cxnLst/>
              <a:rect l="l" t="t" r="r" b="b"/>
              <a:pathLst>
                <a:path w="1757" h="3514" extrusionOk="0">
                  <a:moveTo>
                    <a:pt x="873" y="1"/>
                  </a:moveTo>
                  <a:cubicBezTo>
                    <a:pt x="394" y="1"/>
                    <a:pt x="0" y="395"/>
                    <a:pt x="0" y="884"/>
                  </a:cubicBezTo>
                  <a:lnTo>
                    <a:pt x="0" y="2631"/>
                  </a:lnTo>
                  <a:cubicBezTo>
                    <a:pt x="0" y="3119"/>
                    <a:pt x="394" y="3513"/>
                    <a:pt x="873" y="3513"/>
                  </a:cubicBezTo>
                  <a:cubicBezTo>
                    <a:pt x="1362" y="3513"/>
                    <a:pt x="1756" y="3119"/>
                    <a:pt x="1756" y="2631"/>
                  </a:cubicBezTo>
                  <a:lnTo>
                    <a:pt x="1756" y="884"/>
                  </a:lnTo>
                  <a:cubicBezTo>
                    <a:pt x="1747" y="395"/>
                    <a:pt x="1362" y="1"/>
                    <a:pt x="87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9"/>
            <p:cNvSpPr/>
            <p:nvPr/>
          </p:nvSpPr>
          <p:spPr>
            <a:xfrm>
              <a:off x="2751175" y="1773675"/>
              <a:ext cx="43925" cy="87600"/>
            </a:xfrm>
            <a:custGeom>
              <a:avLst/>
              <a:gdLst/>
              <a:ahLst/>
              <a:cxnLst/>
              <a:rect l="l" t="t" r="r" b="b"/>
              <a:pathLst>
                <a:path w="1757" h="3504" extrusionOk="0">
                  <a:moveTo>
                    <a:pt x="873" y="0"/>
                  </a:moveTo>
                  <a:cubicBezTo>
                    <a:pt x="394" y="0"/>
                    <a:pt x="0" y="395"/>
                    <a:pt x="0" y="874"/>
                  </a:cubicBezTo>
                  <a:lnTo>
                    <a:pt x="0" y="2630"/>
                  </a:lnTo>
                  <a:cubicBezTo>
                    <a:pt x="0" y="3109"/>
                    <a:pt x="394" y="3503"/>
                    <a:pt x="873" y="3503"/>
                  </a:cubicBezTo>
                  <a:cubicBezTo>
                    <a:pt x="1362" y="3503"/>
                    <a:pt x="1747" y="3109"/>
                    <a:pt x="1756" y="2630"/>
                  </a:cubicBezTo>
                  <a:lnTo>
                    <a:pt x="1756" y="874"/>
                  </a:lnTo>
                  <a:cubicBezTo>
                    <a:pt x="1756" y="395"/>
                    <a:pt x="1362" y="0"/>
                    <a:pt x="87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9"/>
            <p:cNvSpPr/>
            <p:nvPr/>
          </p:nvSpPr>
          <p:spPr>
            <a:xfrm>
              <a:off x="2816425" y="2298675"/>
              <a:ext cx="44650" cy="88550"/>
            </a:xfrm>
            <a:custGeom>
              <a:avLst/>
              <a:gdLst/>
              <a:ahLst/>
              <a:cxnLst/>
              <a:rect l="l" t="t" r="r" b="b"/>
              <a:pathLst>
                <a:path w="1786" h="3542" extrusionOk="0">
                  <a:moveTo>
                    <a:pt x="893" y="0"/>
                  </a:moveTo>
                  <a:cubicBezTo>
                    <a:pt x="395" y="0"/>
                    <a:pt x="1" y="414"/>
                    <a:pt x="20" y="911"/>
                  </a:cubicBezTo>
                  <a:lnTo>
                    <a:pt x="20" y="2668"/>
                  </a:lnTo>
                  <a:cubicBezTo>
                    <a:pt x="20" y="3147"/>
                    <a:pt x="414" y="3541"/>
                    <a:pt x="893" y="3541"/>
                  </a:cubicBezTo>
                  <a:cubicBezTo>
                    <a:pt x="1382" y="3541"/>
                    <a:pt x="1767" y="3147"/>
                    <a:pt x="1767" y="2668"/>
                  </a:cubicBezTo>
                  <a:lnTo>
                    <a:pt x="1767" y="911"/>
                  </a:lnTo>
                  <a:cubicBezTo>
                    <a:pt x="1785" y="414"/>
                    <a:pt x="1391" y="0"/>
                    <a:pt x="89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9"/>
            <p:cNvSpPr/>
            <p:nvPr/>
          </p:nvSpPr>
          <p:spPr>
            <a:xfrm>
              <a:off x="2685425" y="2431800"/>
              <a:ext cx="43700" cy="86900"/>
            </a:xfrm>
            <a:custGeom>
              <a:avLst/>
              <a:gdLst/>
              <a:ahLst/>
              <a:cxnLst/>
              <a:rect l="l" t="t" r="r" b="b"/>
              <a:pathLst>
                <a:path w="1748" h="3476" extrusionOk="0">
                  <a:moveTo>
                    <a:pt x="874" y="1"/>
                  </a:moveTo>
                  <a:cubicBezTo>
                    <a:pt x="404" y="1"/>
                    <a:pt x="19" y="376"/>
                    <a:pt x="0" y="846"/>
                  </a:cubicBezTo>
                  <a:lnTo>
                    <a:pt x="0" y="2593"/>
                  </a:lnTo>
                  <a:cubicBezTo>
                    <a:pt x="0" y="3081"/>
                    <a:pt x="395" y="3466"/>
                    <a:pt x="874" y="3476"/>
                  </a:cubicBezTo>
                  <a:cubicBezTo>
                    <a:pt x="1362" y="3476"/>
                    <a:pt x="1747" y="3081"/>
                    <a:pt x="1747" y="2593"/>
                  </a:cubicBezTo>
                  <a:lnTo>
                    <a:pt x="1747" y="846"/>
                  </a:lnTo>
                  <a:cubicBezTo>
                    <a:pt x="1738" y="376"/>
                    <a:pt x="1343" y="1"/>
                    <a:pt x="87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9"/>
            <p:cNvSpPr/>
            <p:nvPr/>
          </p:nvSpPr>
          <p:spPr>
            <a:xfrm>
              <a:off x="2816900" y="2431800"/>
              <a:ext cx="43700" cy="86900"/>
            </a:xfrm>
            <a:custGeom>
              <a:avLst/>
              <a:gdLst/>
              <a:ahLst/>
              <a:cxnLst/>
              <a:rect l="l" t="t" r="r" b="b"/>
              <a:pathLst>
                <a:path w="1748" h="3476" extrusionOk="0">
                  <a:moveTo>
                    <a:pt x="874" y="1"/>
                  </a:moveTo>
                  <a:cubicBezTo>
                    <a:pt x="405" y="1"/>
                    <a:pt x="20" y="376"/>
                    <a:pt x="1" y="846"/>
                  </a:cubicBezTo>
                  <a:lnTo>
                    <a:pt x="1" y="2593"/>
                  </a:lnTo>
                  <a:cubicBezTo>
                    <a:pt x="1" y="3081"/>
                    <a:pt x="395" y="3476"/>
                    <a:pt x="874" y="3476"/>
                  </a:cubicBezTo>
                  <a:cubicBezTo>
                    <a:pt x="1363" y="3466"/>
                    <a:pt x="1748" y="3081"/>
                    <a:pt x="1748" y="2593"/>
                  </a:cubicBezTo>
                  <a:lnTo>
                    <a:pt x="1748" y="846"/>
                  </a:lnTo>
                  <a:cubicBezTo>
                    <a:pt x="1738" y="376"/>
                    <a:pt x="1344" y="1"/>
                    <a:pt x="87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9"/>
            <p:cNvSpPr/>
            <p:nvPr/>
          </p:nvSpPr>
          <p:spPr>
            <a:xfrm>
              <a:off x="2685425" y="2563300"/>
              <a:ext cx="43925" cy="86875"/>
            </a:xfrm>
            <a:custGeom>
              <a:avLst/>
              <a:gdLst/>
              <a:ahLst/>
              <a:cxnLst/>
              <a:rect l="l" t="t" r="r" b="b"/>
              <a:pathLst>
                <a:path w="1757" h="3475" extrusionOk="0">
                  <a:moveTo>
                    <a:pt x="874" y="0"/>
                  </a:moveTo>
                  <a:cubicBezTo>
                    <a:pt x="404" y="0"/>
                    <a:pt x="19" y="366"/>
                    <a:pt x="0" y="845"/>
                  </a:cubicBezTo>
                  <a:lnTo>
                    <a:pt x="0" y="2592"/>
                  </a:lnTo>
                  <a:cubicBezTo>
                    <a:pt x="0" y="3081"/>
                    <a:pt x="395" y="3475"/>
                    <a:pt x="874" y="3475"/>
                  </a:cubicBezTo>
                  <a:cubicBezTo>
                    <a:pt x="1362" y="3475"/>
                    <a:pt x="1757" y="3081"/>
                    <a:pt x="1747" y="2592"/>
                  </a:cubicBezTo>
                  <a:lnTo>
                    <a:pt x="1747" y="845"/>
                  </a:lnTo>
                  <a:cubicBezTo>
                    <a:pt x="1738" y="366"/>
                    <a:pt x="1343" y="0"/>
                    <a:pt x="87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9"/>
            <p:cNvSpPr/>
            <p:nvPr/>
          </p:nvSpPr>
          <p:spPr>
            <a:xfrm>
              <a:off x="2816900" y="2563300"/>
              <a:ext cx="43700" cy="86875"/>
            </a:xfrm>
            <a:custGeom>
              <a:avLst/>
              <a:gdLst/>
              <a:ahLst/>
              <a:cxnLst/>
              <a:rect l="l" t="t" r="r" b="b"/>
              <a:pathLst>
                <a:path w="1748" h="3475" extrusionOk="0">
                  <a:moveTo>
                    <a:pt x="874" y="0"/>
                  </a:moveTo>
                  <a:cubicBezTo>
                    <a:pt x="405" y="0"/>
                    <a:pt x="20" y="366"/>
                    <a:pt x="1" y="845"/>
                  </a:cubicBezTo>
                  <a:lnTo>
                    <a:pt x="1" y="2592"/>
                  </a:lnTo>
                  <a:cubicBezTo>
                    <a:pt x="1" y="3081"/>
                    <a:pt x="395" y="3475"/>
                    <a:pt x="874" y="3475"/>
                  </a:cubicBezTo>
                  <a:cubicBezTo>
                    <a:pt x="1363" y="3475"/>
                    <a:pt x="1748" y="3081"/>
                    <a:pt x="1748" y="2592"/>
                  </a:cubicBezTo>
                  <a:lnTo>
                    <a:pt x="1748" y="845"/>
                  </a:lnTo>
                  <a:cubicBezTo>
                    <a:pt x="1738" y="366"/>
                    <a:pt x="1344" y="0"/>
                    <a:pt x="87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9"/>
            <p:cNvSpPr/>
            <p:nvPr/>
          </p:nvSpPr>
          <p:spPr>
            <a:xfrm>
              <a:off x="2729325" y="2715900"/>
              <a:ext cx="87600" cy="131525"/>
            </a:xfrm>
            <a:custGeom>
              <a:avLst/>
              <a:gdLst/>
              <a:ahLst/>
              <a:cxnLst/>
              <a:rect l="l" t="t" r="r" b="b"/>
              <a:pathLst>
                <a:path w="3504" h="5261" extrusionOk="0">
                  <a:moveTo>
                    <a:pt x="874" y="1"/>
                  </a:moveTo>
                  <a:cubicBezTo>
                    <a:pt x="386" y="1"/>
                    <a:pt x="1" y="386"/>
                    <a:pt x="1" y="874"/>
                  </a:cubicBezTo>
                  <a:lnTo>
                    <a:pt x="1" y="5260"/>
                  </a:lnTo>
                  <a:lnTo>
                    <a:pt x="3504" y="5260"/>
                  </a:lnTo>
                  <a:lnTo>
                    <a:pt x="3504" y="874"/>
                  </a:lnTo>
                  <a:cubicBezTo>
                    <a:pt x="3504" y="386"/>
                    <a:pt x="3109" y="1"/>
                    <a:pt x="2630"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9"/>
            <p:cNvSpPr/>
            <p:nvPr/>
          </p:nvSpPr>
          <p:spPr>
            <a:xfrm>
              <a:off x="2991350" y="2452925"/>
              <a:ext cx="65775" cy="43725"/>
            </a:xfrm>
            <a:custGeom>
              <a:avLst/>
              <a:gdLst/>
              <a:ahLst/>
              <a:cxnLst/>
              <a:rect l="l" t="t" r="r" b="b"/>
              <a:pathLst>
                <a:path w="2631" h="1749" extrusionOk="0">
                  <a:moveTo>
                    <a:pt x="878" y="0"/>
                  </a:moveTo>
                  <a:cubicBezTo>
                    <a:pt x="395" y="0"/>
                    <a:pt x="1" y="388"/>
                    <a:pt x="1" y="874"/>
                  </a:cubicBezTo>
                  <a:cubicBezTo>
                    <a:pt x="1" y="1361"/>
                    <a:pt x="395" y="1748"/>
                    <a:pt x="878" y="1748"/>
                  </a:cubicBezTo>
                  <a:cubicBezTo>
                    <a:pt x="889" y="1748"/>
                    <a:pt x="901" y="1748"/>
                    <a:pt x="912" y="1748"/>
                  </a:cubicBezTo>
                  <a:lnTo>
                    <a:pt x="1785" y="1748"/>
                  </a:lnTo>
                  <a:cubicBezTo>
                    <a:pt x="2255" y="1738"/>
                    <a:pt x="2631" y="1344"/>
                    <a:pt x="2631" y="874"/>
                  </a:cubicBezTo>
                  <a:cubicBezTo>
                    <a:pt x="2631" y="405"/>
                    <a:pt x="2255" y="20"/>
                    <a:pt x="1785" y="1"/>
                  </a:cubicBezTo>
                  <a:lnTo>
                    <a:pt x="912" y="1"/>
                  </a:lnTo>
                  <a:cubicBezTo>
                    <a:pt x="901" y="0"/>
                    <a:pt x="889" y="0"/>
                    <a:pt x="878"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9"/>
            <p:cNvSpPr/>
            <p:nvPr/>
          </p:nvSpPr>
          <p:spPr>
            <a:xfrm>
              <a:off x="2991350" y="2540500"/>
              <a:ext cx="65775" cy="43950"/>
            </a:xfrm>
            <a:custGeom>
              <a:avLst/>
              <a:gdLst/>
              <a:ahLst/>
              <a:cxnLst/>
              <a:rect l="l" t="t" r="r" b="b"/>
              <a:pathLst>
                <a:path w="2631" h="1758" extrusionOk="0">
                  <a:moveTo>
                    <a:pt x="878" y="0"/>
                  </a:moveTo>
                  <a:cubicBezTo>
                    <a:pt x="395" y="0"/>
                    <a:pt x="1" y="388"/>
                    <a:pt x="1" y="874"/>
                  </a:cubicBezTo>
                  <a:cubicBezTo>
                    <a:pt x="1" y="1361"/>
                    <a:pt x="396" y="1758"/>
                    <a:pt x="879" y="1758"/>
                  </a:cubicBezTo>
                  <a:cubicBezTo>
                    <a:pt x="890" y="1758"/>
                    <a:pt x="901" y="1758"/>
                    <a:pt x="912" y="1757"/>
                  </a:cubicBezTo>
                  <a:lnTo>
                    <a:pt x="1785" y="1757"/>
                  </a:lnTo>
                  <a:cubicBezTo>
                    <a:pt x="2255" y="1738"/>
                    <a:pt x="2631" y="1353"/>
                    <a:pt x="2631" y="874"/>
                  </a:cubicBezTo>
                  <a:cubicBezTo>
                    <a:pt x="2631" y="405"/>
                    <a:pt x="2255" y="20"/>
                    <a:pt x="1785" y="1"/>
                  </a:cubicBezTo>
                  <a:lnTo>
                    <a:pt x="912" y="1"/>
                  </a:lnTo>
                  <a:cubicBezTo>
                    <a:pt x="901" y="1"/>
                    <a:pt x="889" y="0"/>
                    <a:pt x="878"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9"/>
            <p:cNvSpPr/>
            <p:nvPr/>
          </p:nvSpPr>
          <p:spPr>
            <a:xfrm>
              <a:off x="2992075" y="2628100"/>
              <a:ext cx="65750" cy="43925"/>
            </a:xfrm>
            <a:custGeom>
              <a:avLst/>
              <a:gdLst/>
              <a:ahLst/>
              <a:cxnLst/>
              <a:rect l="l" t="t" r="r" b="b"/>
              <a:pathLst>
                <a:path w="2630" h="1757" extrusionOk="0">
                  <a:moveTo>
                    <a:pt x="883" y="0"/>
                  </a:moveTo>
                  <a:cubicBezTo>
                    <a:pt x="395" y="0"/>
                    <a:pt x="0" y="395"/>
                    <a:pt x="0" y="883"/>
                  </a:cubicBezTo>
                  <a:cubicBezTo>
                    <a:pt x="0" y="1362"/>
                    <a:pt x="395" y="1756"/>
                    <a:pt x="883" y="1756"/>
                  </a:cubicBezTo>
                  <a:lnTo>
                    <a:pt x="1756" y="1756"/>
                  </a:lnTo>
                  <a:cubicBezTo>
                    <a:pt x="2245" y="1756"/>
                    <a:pt x="2630" y="1362"/>
                    <a:pt x="2630" y="883"/>
                  </a:cubicBezTo>
                  <a:cubicBezTo>
                    <a:pt x="2630" y="395"/>
                    <a:pt x="2245" y="0"/>
                    <a:pt x="1756"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9"/>
            <p:cNvSpPr/>
            <p:nvPr/>
          </p:nvSpPr>
          <p:spPr>
            <a:xfrm>
              <a:off x="2991350" y="2715900"/>
              <a:ext cx="65775" cy="43725"/>
            </a:xfrm>
            <a:custGeom>
              <a:avLst/>
              <a:gdLst/>
              <a:ahLst/>
              <a:cxnLst/>
              <a:rect l="l" t="t" r="r" b="b"/>
              <a:pathLst>
                <a:path w="2631" h="1749" extrusionOk="0">
                  <a:moveTo>
                    <a:pt x="878" y="0"/>
                  </a:moveTo>
                  <a:cubicBezTo>
                    <a:pt x="395" y="0"/>
                    <a:pt x="1" y="388"/>
                    <a:pt x="1" y="874"/>
                  </a:cubicBezTo>
                  <a:cubicBezTo>
                    <a:pt x="1" y="1361"/>
                    <a:pt x="395" y="1748"/>
                    <a:pt x="878" y="1748"/>
                  </a:cubicBezTo>
                  <a:cubicBezTo>
                    <a:pt x="889" y="1748"/>
                    <a:pt x="901" y="1748"/>
                    <a:pt x="912" y="1748"/>
                  </a:cubicBezTo>
                  <a:lnTo>
                    <a:pt x="1785" y="1748"/>
                  </a:lnTo>
                  <a:cubicBezTo>
                    <a:pt x="2255" y="1729"/>
                    <a:pt x="2631" y="1344"/>
                    <a:pt x="2631" y="874"/>
                  </a:cubicBezTo>
                  <a:cubicBezTo>
                    <a:pt x="2631" y="405"/>
                    <a:pt x="2255" y="10"/>
                    <a:pt x="1785" y="1"/>
                  </a:cubicBezTo>
                  <a:lnTo>
                    <a:pt x="912" y="1"/>
                  </a:lnTo>
                  <a:cubicBezTo>
                    <a:pt x="901" y="0"/>
                    <a:pt x="889" y="0"/>
                    <a:pt x="878"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9"/>
            <p:cNvSpPr/>
            <p:nvPr/>
          </p:nvSpPr>
          <p:spPr>
            <a:xfrm>
              <a:off x="2092550" y="2474750"/>
              <a:ext cx="107575" cy="43950"/>
            </a:xfrm>
            <a:custGeom>
              <a:avLst/>
              <a:gdLst/>
              <a:ahLst/>
              <a:cxnLst/>
              <a:rect l="l" t="t" r="r" b="b"/>
              <a:pathLst>
                <a:path w="4303" h="1758" extrusionOk="0">
                  <a:moveTo>
                    <a:pt x="878" y="1"/>
                  </a:moveTo>
                  <a:cubicBezTo>
                    <a:pt x="395" y="1"/>
                    <a:pt x="1" y="388"/>
                    <a:pt x="1" y="875"/>
                  </a:cubicBezTo>
                  <a:cubicBezTo>
                    <a:pt x="1" y="1367"/>
                    <a:pt x="404" y="1758"/>
                    <a:pt x="894" y="1758"/>
                  </a:cubicBezTo>
                  <a:cubicBezTo>
                    <a:pt x="900" y="1758"/>
                    <a:pt x="906" y="1758"/>
                    <a:pt x="912" y="1758"/>
                  </a:cubicBezTo>
                  <a:lnTo>
                    <a:pt x="3457" y="1758"/>
                  </a:lnTo>
                  <a:cubicBezTo>
                    <a:pt x="3926" y="1739"/>
                    <a:pt x="4302" y="1344"/>
                    <a:pt x="4302" y="875"/>
                  </a:cubicBezTo>
                  <a:cubicBezTo>
                    <a:pt x="4302" y="405"/>
                    <a:pt x="3926" y="20"/>
                    <a:pt x="3457" y="1"/>
                  </a:cubicBezTo>
                  <a:lnTo>
                    <a:pt x="912" y="1"/>
                  </a:lnTo>
                  <a:cubicBezTo>
                    <a:pt x="900" y="1"/>
                    <a:pt x="889" y="1"/>
                    <a:pt x="878"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9"/>
            <p:cNvSpPr/>
            <p:nvPr/>
          </p:nvSpPr>
          <p:spPr>
            <a:xfrm>
              <a:off x="2093500" y="2387200"/>
              <a:ext cx="107325" cy="43925"/>
            </a:xfrm>
            <a:custGeom>
              <a:avLst/>
              <a:gdLst/>
              <a:ahLst/>
              <a:cxnLst/>
              <a:rect l="l" t="t" r="r" b="b"/>
              <a:pathLst>
                <a:path w="4293" h="1757" extrusionOk="0">
                  <a:moveTo>
                    <a:pt x="874" y="0"/>
                  </a:moveTo>
                  <a:cubicBezTo>
                    <a:pt x="395" y="0"/>
                    <a:pt x="0" y="395"/>
                    <a:pt x="0" y="874"/>
                  </a:cubicBezTo>
                  <a:cubicBezTo>
                    <a:pt x="0" y="1362"/>
                    <a:pt x="395" y="1747"/>
                    <a:pt x="874" y="1756"/>
                  </a:cubicBezTo>
                  <a:lnTo>
                    <a:pt x="3419" y="1756"/>
                  </a:lnTo>
                  <a:cubicBezTo>
                    <a:pt x="3898" y="1747"/>
                    <a:pt x="4292" y="1362"/>
                    <a:pt x="4292" y="874"/>
                  </a:cubicBezTo>
                  <a:cubicBezTo>
                    <a:pt x="4292" y="395"/>
                    <a:pt x="3898" y="0"/>
                    <a:pt x="3419"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9"/>
            <p:cNvSpPr/>
            <p:nvPr/>
          </p:nvSpPr>
          <p:spPr>
            <a:xfrm>
              <a:off x="2092550" y="2299600"/>
              <a:ext cx="107575" cy="43725"/>
            </a:xfrm>
            <a:custGeom>
              <a:avLst/>
              <a:gdLst/>
              <a:ahLst/>
              <a:cxnLst/>
              <a:rect l="l" t="t" r="r" b="b"/>
              <a:pathLst>
                <a:path w="4303" h="1749" extrusionOk="0">
                  <a:moveTo>
                    <a:pt x="878" y="0"/>
                  </a:moveTo>
                  <a:cubicBezTo>
                    <a:pt x="395" y="0"/>
                    <a:pt x="1" y="388"/>
                    <a:pt x="1" y="874"/>
                  </a:cubicBezTo>
                  <a:cubicBezTo>
                    <a:pt x="1" y="1361"/>
                    <a:pt x="395" y="1748"/>
                    <a:pt x="878" y="1748"/>
                  </a:cubicBezTo>
                  <a:cubicBezTo>
                    <a:pt x="889" y="1748"/>
                    <a:pt x="900" y="1748"/>
                    <a:pt x="912" y="1748"/>
                  </a:cubicBezTo>
                  <a:lnTo>
                    <a:pt x="3457" y="1748"/>
                  </a:lnTo>
                  <a:cubicBezTo>
                    <a:pt x="3926" y="1729"/>
                    <a:pt x="4302" y="1344"/>
                    <a:pt x="4302" y="874"/>
                  </a:cubicBezTo>
                  <a:cubicBezTo>
                    <a:pt x="4302" y="405"/>
                    <a:pt x="3926" y="10"/>
                    <a:pt x="3457" y="1"/>
                  </a:cubicBezTo>
                  <a:lnTo>
                    <a:pt x="912" y="1"/>
                  </a:lnTo>
                  <a:cubicBezTo>
                    <a:pt x="900" y="1"/>
                    <a:pt x="889" y="0"/>
                    <a:pt x="878"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9"/>
            <p:cNvSpPr/>
            <p:nvPr/>
          </p:nvSpPr>
          <p:spPr>
            <a:xfrm>
              <a:off x="2092550" y="2562325"/>
              <a:ext cx="107575" cy="43975"/>
            </a:xfrm>
            <a:custGeom>
              <a:avLst/>
              <a:gdLst/>
              <a:ahLst/>
              <a:cxnLst/>
              <a:rect l="l" t="t" r="r" b="b"/>
              <a:pathLst>
                <a:path w="4303" h="1759" extrusionOk="0">
                  <a:moveTo>
                    <a:pt x="878" y="1"/>
                  </a:moveTo>
                  <a:cubicBezTo>
                    <a:pt x="396" y="1"/>
                    <a:pt x="1" y="398"/>
                    <a:pt x="1" y="884"/>
                  </a:cubicBezTo>
                  <a:cubicBezTo>
                    <a:pt x="1" y="1371"/>
                    <a:pt x="395" y="1758"/>
                    <a:pt x="878" y="1758"/>
                  </a:cubicBezTo>
                  <a:cubicBezTo>
                    <a:pt x="889" y="1758"/>
                    <a:pt x="900" y="1758"/>
                    <a:pt x="912" y="1758"/>
                  </a:cubicBezTo>
                  <a:lnTo>
                    <a:pt x="3457" y="1758"/>
                  </a:lnTo>
                  <a:cubicBezTo>
                    <a:pt x="3926" y="1739"/>
                    <a:pt x="4302" y="1354"/>
                    <a:pt x="4302" y="884"/>
                  </a:cubicBezTo>
                  <a:cubicBezTo>
                    <a:pt x="4302" y="405"/>
                    <a:pt x="3926" y="20"/>
                    <a:pt x="3457" y="1"/>
                  </a:cubicBezTo>
                  <a:lnTo>
                    <a:pt x="912" y="1"/>
                  </a:lnTo>
                  <a:cubicBezTo>
                    <a:pt x="900" y="1"/>
                    <a:pt x="889" y="1"/>
                    <a:pt x="878"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9"/>
            <p:cNvSpPr/>
            <p:nvPr/>
          </p:nvSpPr>
          <p:spPr>
            <a:xfrm>
              <a:off x="2092550" y="2650150"/>
              <a:ext cx="107575" cy="43725"/>
            </a:xfrm>
            <a:custGeom>
              <a:avLst/>
              <a:gdLst/>
              <a:ahLst/>
              <a:cxnLst/>
              <a:rect l="l" t="t" r="r" b="b"/>
              <a:pathLst>
                <a:path w="4303" h="1749" extrusionOk="0">
                  <a:moveTo>
                    <a:pt x="878" y="0"/>
                  </a:moveTo>
                  <a:cubicBezTo>
                    <a:pt x="395" y="0"/>
                    <a:pt x="1" y="388"/>
                    <a:pt x="1" y="874"/>
                  </a:cubicBezTo>
                  <a:cubicBezTo>
                    <a:pt x="1" y="1361"/>
                    <a:pt x="395" y="1749"/>
                    <a:pt x="878" y="1749"/>
                  </a:cubicBezTo>
                  <a:cubicBezTo>
                    <a:pt x="889" y="1749"/>
                    <a:pt x="900" y="1748"/>
                    <a:pt x="912" y="1748"/>
                  </a:cubicBezTo>
                  <a:lnTo>
                    <a:pt x="3457" y="1748"/>
                  </a:lnTo>
                  <a:cubicBezTo>
                    <a:pt x="3926" y="1729"/>
                    <a:pt x="4302" y="1344"/>
                    <a:pt x="4302" y="874"/>
                  </a:cubicBezTo>
                  <a:cubicBezTo>
                    <a:pt x="4302" y="405"/>
                    <a:pt x="3926" y="10"/>
                    <a:pt x="3457" y="1"/>
                  </a:cubicBezTo>
                  <a:lnTo>
                    <a:pt x="912" y="1"/>
                  </a:lnTo>
                  <a:cubicBezTo>
                    <a:pt x="900" y="1"/>
                    <a:pt x="889" y="0"/>
                    <a:pt x="878"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9"/>
            <p:cNvSpPr/>
            <p:nvPr/>
          </p:nvSpPr>
          <p:spPr>
            <a:xfrm>
              <a:off x="2092550" y="2737725"/>
              <a:ext cx="107575" cy="43950"/>
            </a:xfrm>
            <a:custGeom>
              <a:avLst/>
              <a:gdLst/>
              <a:ahLst/>
              <a:cxnLst/>
              <a:rect l="l" t="t" r="r" b="b"/>
              <a:pathLst>
                <a:path w="4303" h="1758" extrusionOk="0">
                  <a:moveTo>
                    <a:pt x="878" y="1"/>
                  </a:moveTo>
                  <a:cubicBezTo>
                    <a:pt x="395" y="1"/>
                    <a:pt x="1" y="388"/>
                    <a:pt x="1" y="875"/>
                  </a:cubicBezTo>
                  <a:cubicBezTo>
                    <a:pt x="1" y="1367"/>
                    <a:pt x="404" y="1758"/>
                    <a:pt x="894" y="1758"/>
                  </a:cubicBezTo>
                  <a:cubicBezTo>
                    <a:pt x="900" y="1758"/>
                    <a:pt x="906" y="1758"/>
                    <a:pt x="912" y="1757"/>
                  </a:cubicBezTo>
                  <a:lnTo>
                    <a:pt x="3457" y="1757"/>
                  </a:lnTo>
                  <a:cubicBezTo>
                    <a:pt x="3926" y="1739"/>
                    <a:pt x="4302" y="1344"/>
                    <a:pt x="4302" y="875"/>
                  </a:cubicBezTo>
                  <a:cubicBezTo>
                    <a:pt x="4302" y="405"/>
                    <a:pt x="3926" y="20"/>
                    <a:pt x="3457" y="1"/>
                  </a:cubicBezTo>
                  <a:lnTo>
                    <a:pt x="912" y="1"/>
                  </a:lnTo>
                  <a:cubicBezTo>
                    <a:pt x="900" y="1"/>
                    <a:pt x="889" y="1"/>
                    <a:pt x="878"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9"/>
            <p:cNvSpPr/>
            <p:nvPr/>
          </p:nvSpPr>
          <p:spPr>
            <a:xfrm>
              <a:off x="3101725" y="2453100"/>
              <a:ext cx="45325" cy="43525"/>
            </a:xfrm>
            <a:custGeom>
              <a:avLst/>
              <a:gdLst/>
              <a:ahLst/>
              <a:cxnLst/>
              <a:rect l="l" t="t" r="r" b="b"/>
              <a:pathLst>
                <a:path w="1813" h="1741" extrusionOk="0">
                  <a:moveTo>
                    <a:pt x="875" y="1"/>
                  </a:moveTo>
                  <a:cubicBezTo>
                    <a:pt x="651" y="1"/>
                    <a:pt x="428" y="83"/>
                    <a:pt x="254" y="247"/>
                  </a:cubicBezTo>
                  <a:cubicBezTo>
                    <a:pt x="169" y="332"/>
                    <a:pt x="113" y="426"/>
                    <a:pt x="66" y="539"/>
                  </a:cubicBezTo>
                  <a:cubicBezTo>
                    <a:pt x="28" y="642"/>
                    <a:pt x="0" y="755"/>
                    <a:pt x="0" y="867"/>
                  </a:cubicBezTo>
                  <a:cubicBezTo>
                    <a:pt x="0" y="1102"/>
                    <a:pt x="94" y="1327"/>
                    <a:pt x="254" y="1487"/>
                  </a:cubicBezTo>
                  <a:cubicBezTo>
                    <a:pt x="338" y="1572"/>
                    <a:pt x="432" y="1628"/>
                    <a:pt x="545" y="1675"/>
                  </a:cubicBezTo>
                  <a:cubicBezTo>
                    <a:pt x="648" y="1722"/>
                    <a:pt x="761" y="1741"/>
                    <a:pt x="874" y="1741"/>
                  </a:cubicBezTo>
                  <a:cubicBezTo>
                    <a:pt x="1108" y="1741"/>
                    <a:pt x="1334" y="1647"/>
                    <a:pt x="1503" y="1487"/>
                  </a:cubicBezTo>
                  <a:cubicBezTo>
                    <a:pt x="1578" y="1403"/>
                    <a:pt x="1634" y="1309"/>
                    <a:pt x="1681" y="1205"/>
                  </a:cubicBezTo>
                  <a:cubicBezTo>
                    <a:pt x="1813" y="877"/>
                    <a:pt x="1738" y="501"/>
                    <a:pt x="1503" y="247"/>
                  </a:cubicBezTo>
                  <a:cubicBezTo>
                    <a:pt x="1324" y="83"/>
                    <a:pt x="1099" y="1"/>
                    <a:pt x="875"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9"/>
            <p:cNvSpPr/>
            <p:nvPr/>
          </p:nvSpPr>
          <p:spPr>
            <a:xfrm>
              <a:off x="3101725" y="2540450"/>
              <a:ext cx="43925" cy="44000"/>
            </a:xfrm>
            <a:custGeom>
              <a:avLst/>
              <a:gdLst/>
              <a:ahLst/>
              <a:cxnLst/>
              <a:rect l="l" t="t" r="r" b="b"/>
              <a:pathLst>
                <a:path w="1757" h="1760" extrusionOk="0">
                  <a:moveTo>
                    <a:pt x="863" y="1"/>
                  </a:moveTo>
                  <a:cubicBezTo>
                    <a:pt x="516" y="1"/>
                    <a:pt x="193" y="213"/>
                    <a:pt x="66" y="548"/>
                  </a:cubicBezTo>
                  <a:cubicBezTo>
                    <a:pt x="28" y="651"/>
                    <a:pt x="0" y="764"/>
                    <a:pt x="0" y="876"/>
                  </a:cubicBezTo>
                  <a:cubicBezTo>
                    <a:pt x="0" y="942"/>
                    <a:pt x="10" y="999"/>
                    <a:pt x="19" y="1055"/>
                  </a:cubicBezTo>
                  <a:cubicBezTo>
                    <a:pt x="28" y="1111"/>
                    <a:pt x="47" y="1168"/>
                    <a:pt x="66" y="1215"/>
                  </a:cubicBezTo>
                  <a:cubicBezTo>
                    <a:pt x="85" y="1271"/>
                    <a:pt x="113" y="1318"/>
                    <a:pt x="150" y="1374"/>
                  </a:cubicBezTo>
                  <a:lnTo>
                    <a:pt x="254" y="1506"/>
                  </a:lnTo>
                  <a:cubicBezTo>
                    <a:pt x="423" y="1665"/>
                    <a:pt x="648" y="1750"/>
                    <a:pt x="874" y="1759"/>
                  </a:cubicBezTo>
                  <a:cubicBezTo>
                    <a:pt x="930" y="1759"/>
                    <a:pt x="996" y="1750"/>
                    <a:pt x="1052" y="1740"/>
                  </a:cubicBezTo>
                  <a:cubicBezTo>
                    <a:pt x="1108" y="1731"/>
                    <a:pt x="1155" y="1712"/>
                    <a:pt x="1212" y="1684"/>
                  </a:cubicBezTo>
                  <a:cubicBezTo>
                    <a:pt x="1268" y="1665"/>
                    <a:pt x="1315" y="1637"/>
                    <a:pt x="1371" y="1609"/>
                  </a:cubicBezTo>
                  <a:lnTo>
                    <a:pt x="1503" y="1506"/>
                  </a:lnTo>
                  <a:lnTo>
                    <a:pt x="1606" y="1374"/>
                  </a:lnTo>
                  <a:cubicBezTo>
                    <a:pt x="1634" y="1318"/>
                    <a:pt x="1663" y="1271"/>
                    <a:pt x="1681" y="1215"/>
                  </a:cubicBezTo>
                  <a:cubicBezTo>
                    <a:pt x="1710" y="1168"/>
                    <a:pt x="1728" y="1111"/>
                    <a:pt x="1738" y="1055"/>
                  </a:cubicBezTo>
                  <a:cubicBezTo>
                    <a:pt x="1747" y="999"/>
                    <a:pt x="1747" y="942"/>
                    <a:pt x="1756" y="876"/>
                  </a:cubicBezTo>
                  <a:cubicBezTo>
                    <a:pt x="1747" y="651"/>
                    <a:pt x="1663" y="426"/>
                    <a:pt x="1503" y="257"/>
                  </a:cubicBezTo>
                  <a:cubicBezTo>
                    <a:pt x="1456" y="219"/>
                    <a:pt x="1409" y="181"/>
                    <a:pt x="1371" y="153"/>
                  </a:cubicBezTo>
                  <a:cubicBezTo>
                    <a:pt x="1315" y="116"/>
                    <a:pt x="1268" y="97"/>
                    <a:pt x="1212" y="78"/>
                  </a:cubicBezTo>
                  <a:cubicBezTo>
                    <a:pt x="1155" y="50"/>
                    <a:pt x="1108" y="31"/>
                    <a:pt x="1052" y="22"/>
                  </a:cubicBezTo>
                  <a:cubicBezTo>
                    <a:pt x="989" y="7"/>
                    <a:pt x="926" y="1"/>
                    <a:pt x="86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9"/>
            <p:cNvSpPr/>
            <p:nvPr/>
          </p:nvSpPr>
          <p:spPr>
            <a:xfrm>
              <a:off x="3094200" y="2628125"/>
              <a:ext cx="58900" cy="43900"/>
            </a:xfrm>
            <a:custGeom>
              <a:avLst/>
              <a:gdLst/>
              <a:ahLst/>
              <a:cxnLst/>
              <a:rect l="l" t="t" r="r" b="b"/>
              <a:pathLst>
                <a:path w="2356" h="1756" extrusionOk="0">
                  <a:moveTo>
                    <a:pt x="1176" y="1"/>
                  </a:moveTo>
                  <a:cubicBezTo>
                    <a:pt x="944" y="1"/>
                    <a:pt x="720" y="88"/>
                    <a:pt x="555" y="253"/>
                  </a:cubicBezTo>
                  <a:cubicBezTo>
                    <a:pt x="1" y="807"/>
                    <a:pt x="395" y="1755"/>
                    <a:pt x="1175" y="1755"/>
                  </a:cubicBezTo>
                  <a:cubicBezTo>
                    <a:pt x="1178" y="1755"/>
                    <a:pt x="1182" y="1756"/>
                    <a:pt x="1186" y="1756"/>
                  </a:cubicBezTo>
                  <a:cubicBezTo>
                    <a:pt x="1967" y="1756"/>
                    <a:pt x="2355" y="804"/>
                    <a:pt x="1804" y="262"/>
                  </a:cubicBezTo>
                  <a:cubicBezTo>
                    <a:pt x="1757" y="225"/>
                    <a:pt x="1710" y="187"/>
                    <a:pt x="1672" y="149"/>
                  </a:cubicBezTo>
                  <a:cubicBezTo>
                    <a:pt x="1616" y="121"/>
                    <a:pt x="1569" y="93"/>
                    <a:pt x="1513" y="74"/>
                  </a:cubicBezTo>
                  <a:cubicBezTo>
                    <a:pt x="1456" y="46"/>
                    <a:pt x="1409" y="27"/>
                    <a:pt x="1353" y="18"/>
                  </a:cubicBezTo>
                  <a:cubicBezTo>
                    <a:pt x="1294" y="7"/>
                    <a:pt x="1235" y="1"/>
                    <a:pt x="117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9"/>
            <p:cNvSpPr/>
            <p:nvPr/>
          </p:nvSpPr>
          <p:spPr>
            <a:xfrm>
              <a:off x="3093725" y="2716050"/>
              <a:ext cx="60025" cy="43550"/>
            </a:xfrm>
            <a:custGeom>
              <a:avLst/>
              <a:gdLst/>
              <a:ahLst/>
              <a:cxnLst/>
              <a:rect l="l" t="t" r="r" b="b"/>
              <a:pathLst>
                <a:path w="2401" h="1742" extrusionOk="0">
                  <a:moveTo>
                    <a:pt x="1214" y="1"/>
                  </a:moveTo>
                  <a:cubicBezTo>
                    <a:pt x="1105" y="1"/>
                    <a:pt x="991" y="22"/>
                    <a:pt x="874" y="70"/>
                  </a:cubicBezTo>
                  <a:cubicBezTo>
                    <a:pt x="1" y="436"/>
                    <a:pt x="245" y="1732"/>
                    <a:pt x="1194" y="1742"/>
                  </a:cubicBezTo>
                  <a:cubicBezTo>
                    <a:pt x="1428" y="1742"/>
                    <a:pt x="1654" y="1648"/>
                    <a:pt x="1823" y="1488"/>
                  </a:cubicBezTo>
                  <a:cubicBezTo>
                    <a:pt x="2401" y="910"/>
                    <a:pt x="1921" y="1"/>
                    <a:pt x="121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9"/>
            <p:cNvSpPr/>
            <p:nvPr/>
          </p:nvSpPr>
          <p:spPr>
            <a:xfrm>
              <a:off x="2237200" y="2299600"/>
              <a:ext cx="51200" cy="43850"/>
            </a:xfrm>
            <a:custGeom>
              <a:avLst/>
              <a:gdLst/>
              <a:ahLst/>
              <a:cxnLst/>
              <a:rect l="l" t="t" r="r" b="b"/>
              <a:pathLst>
                <a:path w="2048" h="1754" extrusionOk="0">
                  <a:moveTo>
                    <a:pt x="1191" y="1"/>
                  </a:moveTo>
                  <a:cubicBezTo>
                    <a:pt x="1185" y="1"/>
                    <a:pt x="1180" y="1"/>
                    <a:pt x="1174" y="1"/>
                  </a:cubicBezTo>
                  <a:cubicBezTo>
                    <a:pt x="395" y="1"/>
                    <a:pt x="0" y="940"/>
                    <a:pt x="554" y="1494"/>
                  </a:cubicBezTo>
                  <a:cubicBezTo>
                    <a:pt x="733" y="1673"/>
                    <a:pt x="952" y="1753"/>
                    <a:pt x="1167" y="1753"/>
                  </a:cubicBezTo>
                  <a:cubicBezTo>
                    <a:pt x="1617" y="1753"/>
                    <a:pt x="2047" y="1402"/>
                    <a:pt x="2047" y="874"/>
                  </a:cubicBezTo>
                  <a:cubicBezTo>
                    <a:pt x="2047" y="392"/>
                    <a:pt x="1671" y="1"/>
                    <a:pt x="1191"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9"/>
            <p:cNvSpPr/>
            <p:nvPr/>
          </p:nvSpPr>
          <p:spPr>
            <a:xfrm>
              <a:off x="2743650" y="1992725"/>
              <a:ext cx="51450" cy="43900"/>
            </a:xfrm>
            <a:custGeom>
              <a:avLst/>
              <a:gdLst/>
              <a:ahLst/>
              <a:cxnLst/>
              <a:rect l="l" t="t" r="r" b="b"/>
              <a:pathLst>
                <a:path w="2058" h="1756" extrusionOk="0">
                  <a:moveTo>
                    <a:pt x="1174" y="1"/>
                  </a:moveTo>
                  <a:cubicBezTo>
                    <a:pt x="395" y="1"/>
                    <a:pt x="0" y="949"/>
                    <a:pt x="555" y="1494"/>
                  </a:cubicBezTo>
                  <a:cubicBezTo>
                    <a:pt x="735" y="1674"/>
                    <a:pt x="957" y="1755"/>
                    <a:pt x="1174" y="1755"/>
                  </a:cubicBezTo>
                  <a:cubicBezTo>
                    <a:pt x="1625" y="1755"/>
                    <a:pt x="2057" y="1407"/>
                    <a:pt x="2057" y="874"/>
                  </a:cubicBezTo>
                  <a:cubicBezTo>
                    <a:pt x="2048" y="395"/>
                    <a:pt x="1663" y="1"/>
                    <a:pt x="117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9"/>
            <p:cNvSpPr/>
            <p:nvPr/>
          </p:nvSpPr>
          <p:spPr>
            <a:xfrm>
              <a:off x="2237200" y="2387200"/>
              <a:ext cx="51200" cy="43825"/>
            </a:xfrm>
            <a:custGeom>
              <a:avLst/>
              <a:gdLst/>
              <a:ahLst/>
              <a:cxnLst/>
              <a:rect l="l" t="t" r="r" b="b"/>
              <a:pathLst>
                <a:path w="2048" h="1753" extrusionOk="0">
                  <a:moveTo>
                    <a:pt x="1174" y="0"/>
                  </a:moveTo>
                  <a:cubicBezTo>
                    <a:pt x="395" y="0"/>
                    <a:pt x="0" y="939"/>
                    <a:pt x="554" y="1493"/>
                  </a:cubicBezTo>
                  <a:cubicBezTo>
                    <a:pt x="733" y="1672"/>
                    <a:pt x="952" y="1752"/>
                    <a:pt x="1167" y="1752"/>
                  </a:cubicBezTo>
                  <a:cubicBezTo>
                    <a:pt x="1617" y="1752"/>
                    <a:pt x="2047" y="1401"/>
                    <a:pt x="2047" y="874"/>
                  </a:cubicBezTo>
                  <a:cubicBezTo>
                    <a:pt x="2047" y="395"/>
                    <a:pt x="1662" y="0"/>
                    <a:pt x="117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9"/>
            <p:cNvSpPr/>
            <p:nvPr/>
          </p:nvSpPr>
          <p:spPr>
            <a:xfrm>
              <a:off x="2237200" y="2474775"/>
              <a:ext cx="51200" cy="43950"/>
            </a:xfrm>
            <a:custGeom>
              <a:avLst/>
              <a:gdLst/>
              <a:ahLst/>
              <a:cxnLst/>
              <a:rect l="l" t="t" r="r" b="b"/>
              <a:pathLst>
                <a:path w="2048" h="1758" extrusionOk="0">
                  <a:moveTo>
                    <a:pt x="1174" y="0"/>
                  </a:moveTo>
                  <a:cubicBezTo>
                    <a:pt x="395" y="0"/>
                    <a:pt x="0" y="949"/>
                    <a:pt x="554" y="1503"/>
                  </a:cubicBezTo>
                  <a:cubicBezTo>
                    <a:pt x="733" y="1679"/>
                    <a:pt x="951" y="1758"/>
                    <a:pt x="1166" y="1758"/>
                  </a:cubicBezTo>
                  <a:cubicBezTo>
                    <a:pt x="1616" y="1758"/>
                    <a:pt x="2047" y="1408"/>
                    <a:pt x="2047" y="874"/>
                  </a:cubicBezTo>
                  <a:cubicBezTo>
                    <a:pt x="2047" y="395"/>
                    <a:pt x="1662" y="0"/>
                    <a:pt x="117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9"/>
            <p:cNvSpPr/>
            <p:nvPr/>
          </p:nvSpPr>
          <p:spPr>
            <a:xfrm>
              <a:off x="2237200" y="2562350"/>
              <a:ext cx="51200" cy="44075"/>
            </a:xfrm>
            <a:custGeom>
              <a:avLst/>
              <a:gdLst/>
              <a:ahLst/>
              <a:cxnLst/>
              <a:rect l="l" t="t" r="r" b="b"/>
              <a:pathLst>
                <a:path w="2048" h="1763" extrusionOk="0">
                  <a:moveTo>
                    <a:pt x="1174" y="0"/>
                  </a:moveTo>
                  <a:cubicBezTo>
                    <a:pt x="395" y="0"/>
                    <a:pt x="0" y="949"/>
                    <a:pt x="554" y="1503"/>
                  </a:cubicBezTo>
                  <a:cubicBezTo>
                    <a:pt x="733" y="1682"/>
                    <a:pt x="952" y="1762"/>
                    <a:pt x="1167" y="1762"/>
                  </a:cubicBezTo>
                  <a:cubicBezTo>
                    <a:pt x="1617" y="1762"/>
                    <a:pt x="2047" y="1411"/>
                    <a:pt x="2047" y="883"/>
                  </a:cubicBezTo>
                  <a:cubicBezTo>
                    <a:pt x="2047" y="395"/>
                    <a:pt x="1662" y="0"/>
                    <a:pt x="117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9"/>
            <p:cNvSpPr/>
            <p:nvPr/>
          </p:nvSpPr>
          <p:spPr>
            <a:xfrm>
              <a:off x="2237200" y="2650150"/>
              <a:ext cx="51200" cy="43850"/>
            </a:xfrm>
            <a:custGeom>
              <a:avLst/>
              <a:gdLst/>
              <a:ahLst/>
              <a:cxnLst/>
              <a:rect l="l" t="t" r="r" b="b"/>
              <a:pathLst>
                <a:path w="2048" h="1754" extrusionOk="0">
                  <a:moveTo>
                    <a:pt x="1174" y="1"/>
                  </a:moveTo>
                  <a:cubicBezTo>
                    <a:pt x="395" y="1"/>
                    <a:pt x="0" y="940"/>
                    <a:pt x="554" y="1494"/>
                  </a:cubicBezTo>
                  <a:cubicBezTo>
                    <a:pt x="733" y="1673"/>
                    <a:pt x="952" y="1753"/>
                    <a:pt x="1167" y="1753"/>
                  </a:cubicBezTo>
                  <a:cubicBezTo>
                    <a:pt x="1617" y="1753"/>
                    <a:pt x="2047" y="1402"/>
                    <a:pt x="2047" y="874"/>
                  </a:cubicBezTo>
                  <a:cubicBezTo>
                    <a:pt x="2047" y="386"/>
                    <a:pt x="1662" y="1"/>
                    <a:pt x="117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9"/>
            <p:cNvSpPr/>
            <p:nvPr/>
          </p:nvSpPr>
          <p:spPr>
            <a:xfrm>
              <a:off x="2237200" y="2737750"/>
              <a:ext cx="51200" cy="43825"/>
            </a:xfrm>
            <a:custGeom>
              <a:avLst/>
              <a:gdLst/>
              <a:ahLst/>
              <a:cxnLst/>
              <a:rect l="l" t="t" r="r" b="b"/>
              <a:pathLst>
                <a:path w="2048" h="1753" extrusionOk="0">
                  <a:moveTo>
                    <a:pt x="1174" y="0"/>
                  </a:moveTo>
                  <a:cubicBezTo>
                    <a:pt x="395" y="0"/>
                    <a:pt x="0" y="939"/>
                    <a:pt x="554" y="1493"/>
                  </a:cubicBezTo>
                  <a:cubicBezTo>
                    <a:pt x="733" y="1672"/>
                    <a:pt x="952" y="1752"/>
                    <a:pt x="1167" y="1752"/>
                  </a:cubicBezTo>
                  <a:cubicBezTo>
                    <a:pt x="1617" y="1752"/>
                    <a:pt x="2047" y="1401"/>
                    <a:pt x="2047" y="874"/>
                  </a:cubicBezTo>
                  <a:cubicBezTo>
                    <a:pt x="2047" y="395"/>
                    <a:pt x="1662" y="0"/>
                    <a:pt x="117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9"/>
            <p:cNvSpPr/>
            <p:nvPr/>
          </p:nvSpPr>
          <p:spPr>
            <a:xfrm>
              <a:off x="2926550" y="2310650"/>
              <a:ext cx="284850" cy="87600"/>
            </a:xfrm>
            <a:custGeom>
              <a:avLst/>
              <a:gdLst/>
              <a:ahLst/>
              <a:cxnLst/>
              <a:rect l="l" t="t" r="r" b="b"/>
              <a:pathLst>
                <a:path w="11394" h="3504" extrusionOk="0">
                  <a:moveTo>
                    <a:pt x="3927" y="0"/>
                  </a:moveTo>
                  <a:cubicBezTo>
                    <a:pt x="3495" y="0"/>
                    <a:pt x="3081" y="179"/>
                    <a:pt x="2781" y="498"/>
                  </a:cubicBezTo>
                  <a:lnTo>
                    <a:pt x="405" y="3062"/>
                  </a:lnTo>
                  <a:lnTo>
                    <a:pt x="1" y="3504"/>
                  </a:lnTo>
                  <a:lnTo>
                    <a:pt x="11393" y="3504"/>
                  </a:lnTo>
                  <a:lnTo>
                    <a:pt x="10989" y="3062"/>
                  </a:lnTo>
                  <a:lnTo>
                    <a:pt x="8613" y="517"/>
                  </a:lnTo>
                  <a:cubicBezTo>
                    <a:pt x="8322" y="188"/>
                    <a:pt x="7899" y="0"/>
                    <a:pt x="7458"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9" name="صورة 68">
            <a:extLst>
              <a:ext uri="{FF2B5EF4-FFF2-40B4-BE49-F238E27FC236}">
                <a16:creationId xmlns:a16="http://schemas.microsoft.com/office/drawing/2014/main" id="{E81EA4E0-EA92-4C4A-B020-F97A872B1CA6}"/>
              </a:ext>
            </a:extLst>
          </p:cNvPr>
          <p:cNvPicPr>
            <a:picLocks noChangeAspect="1"/>
          </p:cNvPicPr>
          <p:nvPr/>
        </p:nvPicPr>
        <p:blipFill>
          <a:blip r:embed="rId5"/>
          <a:stretch>
            <a:fillRect/>
          </a:stretch>
        </p:blipFill>
        <p:spPr>
          <a:xfrm>
            <a:off x="447863" y="228600"/>
            <a:ext cx="4039470" cy="3953933"/>
          </a:xfrm>
          <a:prstGeom prst="rect">
            <a:avLst/>
          </a:prstGeom>
          <a:solidFill>
            <a:srgbClr val="FFFFFF">
              <a:shade val="85000"/>
            </a:srgbClr>
          </a:solidFill>
          <a:ln w="88900" cap="sq">
            <a:solidFill>
              <a:schemeClr val="accent4">
                <a:lumMod val="75000"/>
              </a:schemeClr>
            </a:solidFill>
            <a:miter lim="800000"/>
          </a:ln>
          <a:effectLst>
            <a:glow rad="228600">
              <a:schemeClr val="accent6">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0" name="شكل بيضاوي 69">
            <a:extLst>
              <a:ext uri="{FF2B5EF4-FFF2-40B4-BE49-F238E27FC236}">
                <a16:creationId xmlns:a16="http://schemas.microsoft.com/office/drawing/2014/main" id="{8E24FCC0-0A33-4A22-99B2-90F3D22863A1}"/>
              </a:ext>
            </a:extLst>
          </p:cNvPr>
          <p:cNvSpPr/>
          <p:nvPr/>
        </p:nvSpPr>
        <p:spPr>
          <a:xfrm>
            <a:off x="153852" y="177708"/>
            <a:ext cx="378663" cy="378663"/>
          </a:xfrm>
          <a:prstGeom prst="ellipse">
            <a:avLst/>
          </a:prstGeom>
          <a:ln w="19050">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tx2">
                    <a:lumMod val="50000"/>
                  </a:schemeClr>
                </a:solidFill>
              </a:rPr>
              <a:t>3</a:t>
            </a:r>
            <a:endParaRPr lang="ar-SA" sz="2000" b="1" dirty="0">
              <a:solidFill>
                <a:schemeClr val="tx2">
                  <a:lumMod val="50000"/>
                </a:schemeClr>
              </a:solidFill>
            </a:endParaRPr>
          </a:p>
        </p:txBody>
      </p:sp>
      <p:sp>
        <p:nvSpPr>
          <p:cNvPr id="71" name="شكل بيضاوي 70">
            <a:extLst>
              <a:ext uri="{FF2B5EF4-FFF2-40B4-BE49-F238E27FC236}">
                <a16:creationId xmlns:a16="http://schemas.microsoft.com/office/drawing/2014/main" id="{0D41D9C8-D327-494B-94E2-8A87ABCD7420}"/>
              </a:ext>
            </a:extLst>
          </p:cNvPr>
          <p:cNvSpPr/>
          <p:nvPr/>
        </p:nvSpPr>
        <p:spPr>
          <a:xfrm>
            <a:off x="145384" y="2201243"/>
            <a:ext cx="378663" cy="378663"/>
          </a:xfrm>
          <a:prstGeom prst="ellipse">
            <a:avLst/>
          </a:prstGeom>
          <a:solidFill>
            <a:schemeClr val="accent4">
              <a:lumMod val="60000"/>
              <a:lumOff val="40000"/>
            </a:schemeClr>
          </a:solidFill>
          <a:ln w="19050">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accent4">
                    <a:lumMod val="50000"/>
                  </a:schemeClr>
                </a:solidFill>
              </a:rPr>
              <a:t>4</a:t>
            </a:r>
            <a:endParaRPr lang="ar-SA" sz="2000" b="1" dirty="0">
              <a:solidFill>
                <a:schemeClr val="accent4">
                  <a:lumMod val="50000"/>
                </a:schemeClr>
              </a:solidFill>
            </a:endParaRPr>
          </a:p>
        </p:txBody>
      </p:sp>
      <p:pic>
        <p:nvPicPr>
          <p:cNvPr id="72" name="MG Bk 4 F-SA__16_1-10 p12">
            <a:hlinkClick r:id="" action="ppaction://media"/>
            <a:extLst>
              <a:ext uri="{FF2B5EF4-FFF2-40B4-BE49-F238E27FC236}">
                <a16:creationId xmlns:a16="http://schemas.microsoft.com/office/drawing/2014/main" id="{9D1B84EA-AB79-48DA-A07A-9A4D971D4445}"/>
              </a:ext>
            </a:extLst>
          </p:cNvPr>
          <p:cNvPicPr>
            <a:picLocks noChangeAspect="1"/>
          </p:cNvPicPr>
          <p:nvPr>
            <a:audioFile r:link="rId1"/>
            <p:extLst>
              <p:ext uri="{DAA4B4D4-6D71-4841-9C94-3DE7FCFB9230}">
                <p14:media xmlns:p14="http://schemas.microsoft.com/office/powerpoint/2010/main" r:embed="rId2">
                  <p14:trim st="48515" end="68617"/>
                </p14:media>
              </p:ext>
            </p:extLst>
          </p:nvPr>
        </p:nvPicPr>
        <p:blipFill>
          <a:blip r:embed="rId6"/>
          <a:stretch>
            <a:fillRect/>
          </a:stretch>
        </p:blipFill>
        <p:spPr>
          <a:xfrm>
            <a:off x="5376333" y="130299"/>
            <a:ext cx="609600" cy="609600"/>
          </a:xfrm>
          <a:prstGeom prst="rect">
            <a:avLst/>
          </a:prstGeom>
          <a:effectLst>
            <a:glow rad="228600">
              <a:schemeClr val="accent6">
                <a:satMod val="175000"/>
                <a:alpha val="40000"/>
              </a:schemeClr>
            </a:glow>
          </a:effectLst>
        </p:spPr>
      </p:pic>
      <p:pic>
        <p:nvPicPr>
          <p:cNvPr id="73" name="صورة 72">
            <a:extLst>
              <a:ext uri="{FF2B5EF4-FFF2-40B4-BE49-F238E27FC236}">
                <a16:creationId xmlns:a16="http://schemas.microsoft.com/office/drawing/2014/main" id="{779D0C30-2967-45D4-9CB1-B089A910CE4A}"/>
              </a:ext>
            </a:extLst>
          </p:cNvPr>
          <p:cNvPicPr>
            <a:picLocks noChangeAspect="1"/>
          </p:cNvPicPr>
          <p:nvPr/>
        </p:nvPicPr>
        <p:blipFill rotWithShape="1">
          <a:blip r:embed="rId7"/>
          <a:srcRect b="17043"/>
          <a:stretch/>
        </p:blipFill>
        <p:spPr>
          <a:xfrm>
            <a:off x="475906" y="4366771"/>
            <a:ext cx="4045293" cy="577762"/>
          </a:xfrm>
          <a:prstGeom prst="rect">
            <a:avLst/>
          </a:prstGeom>
          <a:solidFill>
            <a:srgbClr val="FFFFFF">
              <a:shade val="85000"/>
            </a:srgbClr>
          </a:solidFill>
          <a:ln w="88900" cap="sq">
            <a:solidFill>
              <a:schemeClr val="accent4">
                <a:lumMod val="75000"/>
              </a:schemeClr>
            </a:solidFill>
            <a:miter lim="800000"/>
          </a:ln>
          <a:effectLst>
            <a:glow rad="228600">
              <a:schemeClr val="accent6">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4" name="مربع نص 73">
            <a:extLst>
              <a:ext uri="{FF2B5EF4-FFF2-40B4-BE49-F238E27FC236}">
                <a16:creationId xmlns:a16="http://schemas.microsoft.com/office/drawing/2014/main" id="{8623075A-1749-4512-8571-20DFC74CECD0}"/>
              </a:ext>
            </a:extLst>
          </p:cNvPr>
          <p:cNvSpPr txBox="1"/>
          <p:nvPr/>
        </p:nvSpPr>
        <p:spPr>
          <a:xfrm>
            <a:off x="4880712" y="1131401"/>
            <a:ext cx="4106333" cy="504393"/>
          </a:xfrm>
          <a:prstGeom prst="wedgeRoundRectCallout">
            <a:avLst>
              <a:gd name="adj1" fmla="val -57634"/>
              <a:gd name="adj2" fmla="val 19269"/>
              <a:gd name="adj3" fmla="val 16667"/>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400" b="1" dirty="0">
                <a:solidFill>
                  <a:schemeClr val="bg1"/>
                </a:solidFill>
                <a:latin typeface="Arial Nova" panose="020B0504020202020204" pitchFamily="34" charset="0"/>
                <a:ea typeface="Segoe UI Black" panose="020B0A02040204020203" pitchFamily="34" charset="0"/>
                <a:cs typeface="Calibri" panose="020F0502020204030204" pitchFamily="34" charset="0"/>
              </a:rPr>
              <a:t>What is Saudi Arabia’s 2030 vision </a:t>
            </a:r>
            <a:r>
              <a:rPr lang="en-US" sz="1400" b="1" dirty="0">
                <a:solidFill>
                  <a:schemeClr val="bg2">
                    <a:lumMod val="50000"/>
                  </a:schemeClr>
                </a:solidFill>
                <a:latin typeface="Arial Nova" panose="020B0504020202020204" pitchFamily="34" charset="0"/>
                <a:ea typeface="Segoe UI Black" panose="020B0A02040204020203" pitchFamily="34" charset="0"/>
                <a:cs typeface="Calibri" panose="020F0502020204030204" pitchFamily="34" charset="0"/>
              </a:rPr>
              <a:t>based on</a:t>
            </a:r>
            <a:r>
              <a:rPr lang="en-US" sz="1400" b="1" dirty="0">
                <a:solidFill>
                  <a:schemeClr val="bg1"/>
                </a:solidFill>
                <a:latin typeface="Arial Nova" panose="020B0504020202020204" pitchFamily="34" charset="0"/>
                <a:ea typeface="Segoe UI Black" panose="020B0A02040204020203" pitchFamily="34" charset="0"/>
                <a:cs typeface="Calibri" panose="020F0502020204030204" pitchFamily="34" charset="0"/>
              </a:rPr>
              <a:t>?</a:t>
            </a:r>
          </a:p>
          <a:p>
            <a:endParaRPr lang="en-US" sz="200" b="1" dirty="0">
              <a:solidFill>
                <a:schemeClr val="bg1"/>
              </a:solidFill>
              <a:latin typeface="Arial Nova" panose="020B0504020202020204" pitchFamily="34" charset="0"/>
              <a:ea typeface="Segoe UI Black" panose="020B0A02040204020203" pitchFamily="34" charset="0"/>
              <a:cs typeface="Calibri" panose="020F0502020204030204" pitchFamily="34" charset="0"/>
            </a:endParaRPr>
          </a:p>
        </p:txBody>
      </p:sp>
      <p:sp>
        <p:nvSpPr>
          <p:cNvPr id="75" name="مستطيل 74">
            <a:extLst>
              <a:ext uri="{FF2B5EF4-FFF2-40B4-BE49-F238E27FC236}">
                <a16:creationId xmlns:a16="http://schemas.microsoft.com/office/drawing/2014/main" id="{2B8FFF48-3377-4884-97E7-4C619F3D8297}"/>
              </a:ext>
            </a:extLst>
          </p:cNvPr>
          <p:cNvSpPr/>
          <p:nvPr/>
        </p:nvSpPr>
        <p:spPr>
          <a:xfrm>
            <a:off x="538206" y="801912"/>
            <a:ext cx="3872927" cy="154822"/>
          </a:xfrm>
          <a:prstGeom prst="rect">
            <a:avLst/>
          </a:prstGeom>
          <a:solidFill>
            <a:schemeClr val="accent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6" name="مستطيل 75">
            <a:extLst>
              <a:ext uri="{FF2B5EF4-FFF2-40B4-BE49-F238E27FC236}">
                <a16:creationId xmlns:a16="http://schemas.microsoft.com/office/drawing/2014/main" id="{B3C3F39A-9531-4253-A0E5-39E6B44E65EF}"/>
              </a:ext>
            </a:extLst>
          </p:cNvPr>
          <p:cNvSpPr/>
          <p:nvPr/>
        </p:nvSpPr>
        <p:spPr>
          <a:xfrm>
            <a:off x="512807" y="996644"/>
            <a:ext cx="1874794" cy="197155"/>
          </a:xfrm>
          <a:prstGeom prst="rect">
            <a:avLst/>
          </a:prstGeom>
          <a:solidFill>
            <a:schemeClr val="accent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8" name="مستطيل 77">
            <a:extLst>
              <a:ext uri="{FF2B5EF4-FFF2-40B4-BE49-F238E27FC236}">
                <a16:creationId xmlns:a16="http://schemas.microsoft.com/office/drawing/2014/main" id="{EBED6328-B4E9-465D-84EB-BC6CBD13131F}"/>
              </a:ext>
            </a:extLst>
          </p:cNvPr>
          <p:cNvSpPr/>
          <p:nvPr/>
        </p:nvSpPr>
        <p:spPr>
          <a:xfrm>
            <a:off x="3437467" y="590245"/>
            <a:ext cx="1168400" cy="146356"/>
          </a:xfrm>
          <a:prstGeom prst="rect">
            <a:avLst/>
          </a:prstGeom>
          <a:solidFill>
            <a:schemeClr val="accent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9" name="مربع نص 78">
            <a:extLst>
              <a:ext uri="{FF2B5EF4-FFF2-40B4-BE49-F238E27FC236}">
                <a16:creationId xmlns:a16="http://schemas.microsoft.com/office/drawing/2014/main" id="{8296740E-F280-4624-B2B1-7A37AA2FD20B}"/>
              </a:ext>
            </a:extLst>
          </p:cNvPr>
          <p:cNvSpPr txBox="1"/>
          <p:nvPr/>
        </p:nvSpPr>
        <p:spPr>
          <a:xfrm>
            <a:off x="4834466" y="3151613"/>
            <a:ext cx="4071329" cy="772694"/>
          </a:xfrm>
          <a:prstGeom prst="wedgeRoundRectCallout">
            <a:avLst>
              <a:gd name="adj1" fmla="val -56288"/>
              <a:gd name="adj2" fmla="val -22165"/>
              <a:gd name="adj3" fmla="val 16667"/>
            </a:avLst>
          </a:prstGeom>
        </p:spPr>
        <p:style>
          <a:lnRef idx="3">
            <a:schemeClr val="lt1"/>
          </a:lnRef>
          <a:fillRef idx="1">
            <a:schemeClr val="accent4"/>
          </a:fillRef>
          <a:effectRef idx="1">
            <a:schemeClr val="accent4"/>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sz="1400" b="1" dirty="0">
                <a:solidFill>
                  <a:schemeClr val="bg1"/>
                </a:solidFill>
                <a:latin typeface="Arial Nova" panose="020B0504020202020204" pitchFamily="34" charset="0"/>
              </a:rPr>
              <a:t>What will cultural and entertainment projects include? </a:t>
            </a:r>
          </a:p>
        </p:txBody>
      </p:sp>
      <p:sp>
        <p:nvSpPr>
          <p:cNvPr id="80" name="شكل بيضاوي 79">
            <a:extLst>
              <a:ext uri="{FF2B5EF4-FFF2-40B4-BE49-F238E27FC236}">
                <a16:creationId xmlns:a16="http://schemas.microsoft.com/office/drawing/2014/main" id="{A7173927-54E4-4036-A5A4-6BA9BC94CFC0}"/>
              </a:ext>
            </a:extLst>
          </p:cNvPr>
          <p:cNvSpPr/>
          <p:nvPr/>
        </p:nvSpPr>
        <p:spPr>
          <a:xfrm>
            <a:off x="119986" y="3555908"/>
            <a:ext cx="378663" cy="378663"/>
          </a:xfrm>
          <a:prstGeom prst="ellipse">
            <a:avLst/>
          </a:prstGeom>
          <a:ln w="19050">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tx2">
                    <a:lumMod val="50000"/>
                  </a:schemeClr>
                </a:solidFill>
              </a:rPr>
              <a:t>5</a:t>
            </a:r>
            <a:endParaRPr lang="ar-SA" sz="2000" b="1" dirty="0">
              <a:solidFill>
                <a:schemeClr val="tx2">
                  <a:lumMod val="50000"/>
                </a:schemeClr>
              </a:solidFill>
            </a:endParaRPr>
          </a:p>
        </p:txBody>
      </p:sp>
      <p:sp>
        <p:nvSpPr>
          <p:cNvPr id="82" name="مستطيل 81">
            <a:extLst>
              <a:ext uri="{FF2B5EF4-FFF2-40B4-BE49-F238E27FC236}">
                <a16:creationId xmlns:a16="http://schemas.microsoft.com/office/drawing/2014/main" id="{54AD57E8-1452-41DA-81B7-8ED9ED1B1ADA}"/>
              </a:ext>
            </a:extLst>
          </p:cNvPr>
          <p:cNvSpPr/>
          <p:nvPr/>
        </p:nvSpPr>
        <p:spPr>
          <a:xfrm>
            <a:off x="2192867" y="2393645"/>
            <a:ext cx="2209800" cy="180222"/>
          </a:xfrm>
          <a:prstGeom prst="rect">
            <a:avLst/>
          </a:prstGeom>
          <a:solidFill>
            <a:schemeClr val="accent5">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3" name="مستطيل 82">
            <a:extLst>
              <a:ext uri="{FF2B5EF4-FFF2-40B4-BE49-F238E27FC236}">
                <a16:creationId xmlns:a16="http://schemas.microsoft.com/office/drawing/2014/main" id="{ED2F3153-C0BB-4714-BE17-768F80F6B724}"/>
              </a:ext>
            </a:extLst>
          </p:cNvPr>
          <p:cNvSpPr/>
          <p:nvPr/>
        </p:nvSpPr>
        <p:spPr>
          <a:xfrm>
            <a:off x="592666" y="2579912"/>
            <a:ext cx="3395133" cy="146355"/>
          </a:xfrm>
          <a:prstGeom prst="rect">
            <a:avLst/>
          </a:prstGeom>
          <a:solidFill>
            <a:schemeClr val="accent5">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4" name="مستطيل 83">
            <a:extLst>
              <a:ext uri="{FF2B5EF4-FFF2-40B4-BE49-F238E27FC236}">
                <a16:creationId xmlns:a16="http://schemas.microsoft.com/office/drawing/2014/main" id="{84DBDB00-DA78-4252-8392-359C4B99D68F}"/>
              </a:ext>
            </a:extLst>
          </p:cNvPr>
          <p:cNvSpPr/>
          <p:nvPr/>
        </p:nvSpPr>
        <p:spPr>
          <a:xfrm>
            <a:off x="448733" y="2783112"/>
            <a:ext cx="1761067" cy="154821"/>
          </a:xfrm>
          <a:prstGeom prst="rect">
            <a:avLst/>
          </a:prstGeom>
          <a:solidFill>
            <a:schemeClr val="accent5">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2050" name="Picture 2" descr="The History Of Islam - Categories Of Historical Analysis Prides Clipart -  Full Size Clipart (#1200692) - PinClipart">
            <a:extLst>
              <a:ext uri="{FF2B5EF4-FFF2-40B4-BE49-F238E27FC236}">
                <a16:creationId xmlns:a16="http://schemas.microsoft.com/office/drawing/2014/main" id="{DD098859-BF41-4F07-8952-8C2FB0CFA6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37930" y="1733888"/>
            <a:ext cx="1206393" cy="132435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roup of People clipart for free - Clipart World">
            <a:extLst>
              <a:ext uri="{FF2B5EF4-FFF2-40B4-BE49-F238E27FC236}">
                <a16:creationId xmlns:a16="http://schemas.microsoft.com/office/drawing/2014/main" id="{D634DDFE-DE33-4944-8553-8140D266A62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4912" y="1782696"/>
            <a:ext cx="1321652" cy="1290917"/>
          </a:xfrm>
          <a:prstGeom prst="rect">
            <a:avLst/>
          </a:prstGeom>
          <a:noFill/>
          <a:extLst>
            <a:ext uri="{909E8E84-426E-40DD-AFC4-6F175D3DCCD1}">
              <a14:hiddenFill xmlns:a14="http://schemas.microsoft.com/office/drawing/2010/main">
                <a:solidFill>
                  <a:srgbClr val="FFFFFF"/>
                </a:solidFill>
              </a14:hiddenFill>
            </a:ext>
          </a:extLst>
        </p:spPr>
      </p:pic>
      <p:pic>
        <p:nvPicPr>
          <p:cNvPr id="2" name="صورة 1">
            <a:extLst>
              <a:ext uri="{FF2B5EF4-FFF2-40B4-BE49-F238E27FC236}">
                <a16:creationId xmlns:a16="http://schemas.microsoft.com/office/drawing/2014/main" id="{2CAA8F98-498C-48ED-800E-EA08A1DB196A}"/>
              </a:ext>
            </a:extLst>
          </p:cNvPr>
          <p:cNvPicPr>
            <a:picLocks noChangeAspect="1"/>
          </p:cNvPicPr>
          <p:nvPr/>
        </p:nvPicPr>
        <p:blipFill rotWithShape="1">
          <a:blip r:embed="rId10"/>
          <a:srcRect l="7082" t="2458" r="16440" b="13376"/>
          <a:stretch/>
        </p:blipFill>
        <p:spPr>
          <a:xfrm>
            <a:off x="4748734" y="1690488"/>
            <a:ext cx="1244813" cy="1406177"/>
          </a:xfrm>
          <a:prstGeom prst="rect">
            <a:avLst/>
          </a:prstGeom>
        </p:spPr>
      </p:pic>
      <p:pic>
        <p:nvPicPr>
          <p:cNvPr id="1030" name="Picture 6" descr="Library Stock Illustrations. 123,116 Library clip art images and royalty  free illustrations available to search from thousands of EPS vector clipart  and stock art producers.">
            <a:extLst>
              <a:ext uri="{FF2B5EF4-FFF2-40B4-BE49-F238E27FC236}">
                <a16:creationId xmlns:a16="http://schemas.microsoft.com/office/drawing/2014/main" id="{544BB3F6-2483-49E2-9136-6C3F4DD7623B}"/>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b="8411"/>
          <a:stretch/>
        </p:blipFill>
        <p:spPr bwMode="auto">
          <a:xfrm>
            <a:off x="4791234" y="4034118"/>
            <a:ext cx="1348309" cy="1037344"/>
          </a:xfrm>
          <a:prstGeom prst="rect">
            <a:avLst/>
          </a:prstGeom>
          <a:noFill/>
          <a:extLst>
            <a:ext uri="{909E8E84-426E-40DD-AFC4-6F175D3DCCD1}">
              <a14:hiddenFill xmlns:a14="http://schemas.microsoft.com/office/drawing/2010/main">
                <a:solidFill>
                  <a:srgbClr val="FFFFFF"/>
                </a:solidFill>
              </a14:hiddenFill>
            </a:ext>
          </a:extLst>
        </p:spPr>
      </p:pic>
      <p:pic>
        <p:nvPicPr>
          <p:cNvPr id="3" name="صورة 2">
            <a:extLst>
              <a:ext uri="{FF2B5EF4-FFF2-40B4-BE49-F238E27FC236}">
                <a16:creationId xmlns:a16="http://schemas.microsoft.com/office/drawing/2014/main" id="{11BF5522-A33F-40A6-AF6C-251C3DBCC368}"/>
              </a:ext>
            </a:extLst>
          </p:cNvPr>
          <p:cNvPicPr>
            <a:picLocks noChangeAspect="1"/>
          </p:cNvPicPr>
          <p:nvPr/>
        </p:nvPicPr>
        <p:blipFill>
          <a:blip r:embed="rId12"/>
          <a:stretch>
            <a:fillRect/>
          </a:stretch>
        </p:blipFill>
        <p:spPr>
          <a:xfrm>
            <a:off x="6254804" y="4149379"/>
            <a:ext cx="1667434" cy="917400"/>
          </a:xfrm>
          <a:prstGeom prst="rect">
            <a:avLst/>
          </a:prstGeom>
        </p:spPr>
      </p:pic>
      <p:pic>
        <p:nvPicPr>
          <p:cNvPr id="1032" name="Picture 8" descr="بمفاجآت غير مسبوقة..هذا موعد انطلاق موسم الرياض">
            <a:extLst>
              <a:ext uri="{FF2B5EF4-FFF2-40B4-BE49-F238E27FC236}">
                <a16:creationId xmlns:a16="http://schemas.microsoft.com/office/drawing/2014/main" id="{C8DE6A17-10EC-4F9F-A446-66FC1E073C72}"/>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6613" r="27822"/>
          <a:stretch/>
        </p:blipFill>
        <p:spPr bwMode="auto">
          <a:xfrm>
            <a:off x="7891502" y="4036998"/>
            <a:ext cx="1075765" cy="10498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randombar(horizontal)">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wipe(down)">
                                      <p:cBhvr>
                                        <p:cTn id="29" dur="500"/>
                                        <p:tgtEl>
                                          <p:spTgt spid="10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050"/>
                                        </p:tgtEl>
                                        <p:attrNameLst>
                                          <p:attrName>style.visibility</p:attrName>
                                        </p:attrNameLst>
                                      </p:cBhvr>
                                      <p:to>
                                        <p:strVal val="visible"/>
                                      </p:to>
                                    </p:set>
                                    <p:animEffect transition="in" filter="wipe(down)">
                                      <p:cBhvr>
                                        <p:cTn id="34" dur="500"/>
                                        <p:tgtEl>
                                          <p:spTgt spid="205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79"/>
                                        </p:tgtEl>
                                        <p:attrNameLst>
                                          <p:attrName>style.visibility</p:attrName>
                                        </p:attrNameLst>
                                      </p:cBhvr>
                                      <p:to>
                                        <p:strVal val="visible"/>
                                      </p:to>
                                    </p:set>
                                    <p:animEffect transition="in" filter="randombar(horizontal)">
                                      <p:cBhvr>
                                        <p:cTn id="39" dur="500"/>
                                        <p:tgtEl>
                                          <p:spTgt spid="79"/>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8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8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030"/>
                                        </p:tgtEl>
                                        <p:attrNameLst>
                                          <p:attrName>style.visibility</p:attrName>
                                        </p:attrNameLst>
                                      </p:cBhvr>
                                      <p:to>
                                        <p:strVal val="visible"/>
                                      </p:to>
                                    </p:set>
                                    <p:animEffect transition="in" filter="fade">
                                      <p:cBhvr>
                                        <p:cTn id="56" dur="500"/>
                                        <p:tgtEl>
                                          <p:spTgt spid="103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500"/>
                                        <p:tgtEl>
                                          <p:spTgt spid="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032"/>
                                        </p:tgtEl>
                                        <p:attrNameLst>
                                          <p:attrName>style.visibility</p:attrName>
                                        </p:attrNameLst>
                                      </p:cBhvr>
                                      <p:to>
                                        <p:strVal val="visible"/>
                                      </p:to>
                                    </p:set>
                                    <p:animEffect transition="in" filter="fade">
                                      <p:cBhvr>
                                        <p:cTn id="66"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7" fill="hold" display="0">
                  <p:stCondLst>
                    <p:cond delay="indefinite"/>
                  </p:stCondLst>
                  <p:endCondLst>
                    <p:cond evt="onStopAudio" delay="0">
                      <p:tgtEl>
                        <p:sldTgt/>
                      </p:tgtEl>
                    </p:cond>
                  </p:endCondLst>
                </p:cTn>
                <p:tgtEl>
                  <p:spTgt spid="72"/>
                </p:tgtEl>
              </p:cMediaNode>
            </p:audio>
          </p:childTnLst>
        </p:cTn>
      </p:par>
    </p:tnLst>
    <p:bldLst>
      <p:bldP spid="74" grpId="0" animBg="1"/>
      <p:bldP spid="75" grpId="0" animBg="1"/>
      <p:bldP spid="76" grpId="0" animBg="1"/>
      <p:bldP spid="78" grpId="0" animBg="1"/>
      <p:bldP spid="79" grpId="0" animBg="1"/>
      <p:bldP spid="82" grpId="0" animBg="1"/>
      <p:bldP spid="83" grpId="0" animBg="1"/>
      <p:bldP spid="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grpSp>
        <p:nvGrpSpPr>
          <p:cNvPr id="11" name="Google Shape;276;p19">
            <a:extLst>
              <a:ext uri="{FF2B5EF4-FFF2-40B4-BE49-F238E27FC236}">
                <a16:creationId xmlns:a16="http://schemas.microsoft.com/office/drawing/2014/main" id="{7A34C476-36AD-4EFC-9DB9-B987A8B72A72}"/>
              </a:ext>
            </a:extLst>
          </p:cNvPr>
          <p:cNvGrpSpPr/>
          <p:nvPr/>
        </p:nvGrpSpPr>
        <p:grpSpPr>
          <a:xfrm>
            <a:off x="8082190" y="223151"/>
            <a:ext cx="700659" cy="751784"/>
            <a:chOff x="1578425" y="2787175"/>
            <a:chExt cx="711479" cy="823422"/>
          </a:xfrm>
        </p:grpSpPr>
        <p:sp>
          <p:nvSpPr>
            <p:cNvPr id="12" name="Google Shape;277;p19">
              <a:extLst>
                <a:ext uri="{FF2B5EF4-FFF2-40B4-BE49-F238E27FC236}">
                  <a16:creationId xmlns:a16="http://schemas.microsoft.com/office/drawing/2014/main" id="{01355867-BA98-4752-BCDB-8BD3AB7645D2}"/>
                </a:ext>
              </a:extLst>
            </p:cNvPr>
            <p:cNvSpPr/>
            <p:nvPr/>
          </p:nvSpPr>
          <p:spPr>
            <a:xfrm>
              <a:off x="1945753" y="2951603"/>
              <a:ext cx="262841" cy="624579"/>
            </a:xfrm>
            <a:custGeom>
              <a:avLst/>
              <a:gdLst/>
              <a:ahLst/>
              <a:cxnLst/>
              <a:rect l="l" t="t" r="r" b="b"/>
              <a:pathLst>
                <a:path w="19189" h="45598" extrusionOk="0">
                  <a:moveTo>
                    <a:pt x="0" y="0"/>
                  </a:moveTo>
                  <a:lnTo>
                    <a:pt x="0" y="45598"/>
                  </a:lnTo>
                  <a:lnTo>
                    <a:pt x="17535" y="45598"/>
                  </a:lnTo>
                  <a:lnTo>
                    <a:pt x="17545" y="40610"/>
                  </a:lnTo>
                  <a:lnTo>
                    <a:pt x="19188" y="38103"/>
                  </a:lnTo>
                  <a:lnTo>
                    <a:pt x="19188" y="1756"/>
                  </a:lnTo>
                  <a:cubicBezTo>
                    <a:pt x="19188" y="780"/>
                    <a:pt x="18399" y="0"/>
                    <a:pt x="17422"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8;p19">
              <a:extLst>
                <a:ext uri="{FF2B5EF4-FFF2-40B4-BE49-F238E27FC236}">
                  <a16:creationId xmlns:a16="http://schemas.microsoft.com/office/drawing/2014/main" id="{A3DD1AB0-5054-44EB-865E-380D6F54FB6D}"/>
                </a:ext>
              </a:extLst>
            </p:cNvPr>
            <p:cNvSpPr/>
            <p:nvPr/>
          </p:nvSpPr>
          <p:spPr>
            <a:xfrm>
              <a:off x="1911395" y="2855875"/>
              <a:ext cx="75912" cy="712188"/>
            </a:xfrm>
            <a:custGeom>
              <a:avLst/>
              <a:gdLst/>
              <a:ahLst/>
              <a:cxnLst/>
              <a:rect l="l" t="t" r="r" b="b"/>
              <a:pathLst>
                <a:path w="5542" h="51994" extrusionOk="0">
                  <a:moveTo>
                    <a:pt x="2508" y="0"/>
                  </a:moveTo>
                  <a:lnTo>
                    <a:pt x="1" y="20024"/>
                  </a:lnTo>
                  <a:lnTo>
                    <a:pt x="2508" y="51994"/>
                  </a:lnTo>
                  <a:lnTo>
                    <a:pt x="5542" y="51571"/>
                  </a:lnTo>
                  <a:lnTo>
                    <a:pt x="5542" y="1165"/>
                  </a:lnTo>
                  <a:cubicBezTo>
                    <a:pt x="5542" y="517"/>
                    <a:pt x="5025" y="0"/>
                    <a:pt x="4377" y="0"/>
                  </a:cubicBezTo>
                  <a:close/>
                </a:path>
              </a:pathLst>
            </a:custGeom>
            <a:solidFill>
              <a:srgbClr val="FCD9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9;p19">
              <a:extLst>
                <a:ext uri="{FF2B5EF4-FFF2-40B4-BE49-F238E27FC236}">
                  <a16:creationId xmlns:a16="http://schemas.microsoft.com/office/drawing/2014/main" id="{82E70FE6-18B8-4364-8E8E-607669FF50FA}"/>
                </a:ext>
              </a:extLst>
            </p:cNvPr>
            <p:cNvSpPr/>
            <p:nvPr/>
          </p:nvSpPr>
          <p:spPr>
            <a:xfrm>
              <a:off x="1578425" y="2787175"/>
              <a:ext cx="367298" cy="801345"/>
            </a:xfrm>
            <a:custGeom>
              <a:avLst/>
              <a:gdLst/>
              <a:ahLst/>
              <a:cxnLst/>
              <a:rect l="l" t="t" r="r" b="b"/>
              <a:pathLst>
                <a:path w="26815" h="58503" extrusionOk="0">
                  <a:moveTo>
                    <a:pt x="3729" y="0"/>
                  </a:moveTo>
                  <a:cubicBezTo>
                    <a:pt x="3250" y="0"/>
                    <a:pt x="2856" y="395"/>
                    <a:pt x="2856" y="874"/>
                  </a:cubicBezTo>
                  <a:lnTo>
                    <a:pt x="2856" y="5015"/>
                  </a:lnTo>
                  <a:lnTo>
                    <a:pt x="874" y="5015"/>
                  </a:lnTo>
                  <a:cubicBezTo>
                    <a:pt x="395" y="5015"/>
                    <a:pt x="0" y="5401"/>
                    <a:pt x="0" y="5889"/>
                  </a:cubicBezTo>
                  <a:lnTo>
                    <a:pt x="0" y="56586"/>
                  </a:lnTo>
                  <a:lnTo>
                    <a:pt x="16164" y="58502"/>
                  </a:lnTo>
                  <a:lnTo>
                    <a:pt x="26814" y="57009"/>
                  </a:lnTo>
                  <a:lnTo>
                    <a:pt x="26814" y="874"/>
                  </a:lnTo>
                  <a:cubicBezTo>
                    <a:pt x="26814" y="395"/>
                    <a:pt x="26429" y="0"/>
                    <a:pt x="25950" y="0"/>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0;p19">
              <a:extLst>
                <a:ext uri="{FF2B5EF4-FFF2-40B4-BE49-F238E27FC236}">
                  <a16:creationId xmlns:a16="http://schemas.microsoft.com/office/drawing/2014/main" id="{07B713C7-604E-4629-9188-32BC5336A08C}"/>
                </a:ext>
              </a:extLst>
            </p:cNvPr>
            <p:cNvSpPr/>
            <p:nvPr/>
          </p:nvSpPr>
          <p:spPr>
            <a:xfrm>
              <a:off x="1698594" y="2952109"/>
              <a:ext cx="48256" cy="68583"/>
            </a:xfrm>
            <a:custGeom>
              <a:avLst/>
              <a:gdLst/>
              <a:ahLst/>
              <a:cxnLst/>
              <a:rect l="l" t="t" r="r" b="b"/>
              <a:pathLst>
                <a:path w="3523" h="5007" extrusionOk="0">
                  <a:moveTo>
                    <a:pt x="1757" y="1"/>
                  </a:moveTo>
                  <a:cubicBezTo>
                    <a:pt x="789" y="1"/>
                    <a:pt x="0" y="789"/>
                    <a:pt x="0" y="1757"/>
                  </a:cubicBezTo>
                  <a:lnTo>
                    <a:pt x="0" y="3250"/>
                  </a:lnTo>
                  <a:cubicBezTo>
                    <a:pt x="0" y="4218"/>
                    <a:pt x="789" y="5006"/>
                    <a:pt x="1757" y="5006"/>
                  </a:cubicBezTo>
                  <a:cubicBezTo>
                    <a:pt x="2734" y="5006"/>
                    <a:pt x="3522" y="4218"/>
                    <a:pt x="3522" y="3250"/>
                  </a:cubicBezTo>
                  <a:lnTo>
                    <a:pt x="3522" y="1757"/>
                  </a:lnTo>
                  <a:cubicBezTo>
                    <a:pt x="3522" y="789"/>
                    <a:pt x="2734" y="1"/>
                    <a:pt x="1757"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1;p19">
              <a:extLst>
                <a:ext uri="{FF2B5EF4-FFF2-40B4-BE49-F238E27FC236}">
                  <a16:creationId xmlns:a16="http://schemas.microsoft.com/office/drawing/2014/main" id="{6A2179E9-2E9F-44B2-A67A-0FAA7A6247F6}"/>
                </a:ext>
              </a:extLst>
            </p:cNvPr>
            <p:cNvSpPr/>
            <p:nvPr/>
          </p:nvSpPr>
          <p:spPr>
            <a:xfrm>
              <a:off x="1818639" y="2952109"/>
              <a:ext cx="48256" cy="68583"/>
            </a:xfrm>
            <a:custGeom>
              <a:avLst/>
              <a:gdLst/>
              <a:ahLst/>
              <a:cxnLst/>
              <a:rect l="l" t="t" r="r" b="b"/>
              <a:pathLst>
                <a:path w="3523" h="5007" extrusionOk="0">
                  <a:moveTo>
                    <a:pt x="1766" y="1"/>
                  </a:moveTo>
                  <a:cubicBezTo>
                    <a:pt x="789" y="1"/>
                    <a:pt x="0" y="789"/>
                    <a:pt x="0" y="1757"/>
                  </a:cubicBezTo>
                  <a:lnTo>
                    <a:pt x="0" y="3250"/>
                  </a:lnTo>
                  <a:cubicBezTo>
                    <a:pt x="0" y="4218"/>
                    <a:pt x="789" y="5006"/>
                    <a:pt x="1766" y="5006"/>
                  </a:cubicBezTo>
                  <a:cubicBezTo>
                    <a:pt x="2733" y="5006"/>
                    <a:pt x="3522" y="4218"/>
                    <a:pt x="3522" y="3250"/>
                  </a:cubicBezTo>
                  <a:lnTo>
                    <a:pt x="3522" y="1757"/>
                  </a:lnTo>
                  <a:cubicBezTo>
                    <a:pt x="3522" y="789"/>
                    <a:pt x="2733" y="1"/>
                    <a:pt x="176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2;p19">
              <a:extLst>
                <a:ext uri="{FF2B5EF4-FFF2-40B4-BE49-F238E27FC236}">
                  <a16:creationId xmlns:a16="http://schemas.microsoft.com/office/drawing/2014/main" id="{9827EA64-C6C8-4AEF-A3F7-26BC93DE384B}"/>
                </a:ext>
              </a:extLst>
            </p:cNvPr>
            <p:cNvSpPr/>
            <p:nvPr/>
          </p:nvSpPr>
          <p:spPr>
            <a:xfrm>
              <a:off x="1698594" y="3089386"/>
              <a:ext cx="48256" cy="68583"/>
            </a:xfrm>
            <a:custGeom>
              <a:avLst/>
              <a:gdLst/>
              <a:ahLst/>
              <a:cxnLst/>
              <a:rect l="l" t="t" r="r" b="b"/>
              <a:pathLst>
                <a:path w="3523" h="5007" extrusionOk="0">
                  <a:moveTo>
                    <a:pt x="1757" y="1"/>
                  </a:moveTo>
                  <a:cubicBezTo>
                    <a:pt x="789" y="1"/>
                    <a:pt x="0" y="790"/>
                    <a:pt x="0" y="1757"/>
                  </a:cubicBezTo>
                  <a:lnTo>
                    <a:pt x="0" y="3241"/>
                  </a:lnTo>
                  <a:cubicBezTo>
                    <a:pt x="0" y="4218"/>
                    <a:pt x="789" y="5007"/>
                    <a:pt x="1757" y="5007"/>
                  </a:cubicBezTo>
                  <a:cubicBezTo>
                    <a:pt x="2734" y="5007"/>
                    <a:pt x="3522" y="4218"/>
                    <a:pt x="3522" y="3241"/>
                  </a:cubicBezTo>
                  <a:lnTo>
                    <a:pt x="3522" y="1757"/>
                  </a:lnTo>
                  <a:cubicBezTo>
                    <a:pt x="3522" y="790"/>
                    <a:pt x="2734" y="1"/>
                    <a:pt x="1757"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3;p19">
              <a:extLst>
                <a:ext uri="{FF2B5EF4-FFF2-40B4-BE49-F238E27FC236}">
                  <a16:creationId xmlns:a16="http://schemas.microsoft.com/office/drawing/2014/main" id="{C8C41B73-90FE-4CB0-BE84-2319E34AF179}"/>
                </a:ext>
              </a:extLst>
            </p:cNvPr>
            <p:cNvSpPr/>
            <p:nvPr/>
          </p:nvSpPr>
          <p:spPr>
            <a:xfrm>
              <a:off x="1818639" y="3089386"/>
              <a:ext cx="48256" cy="68583"/>
            </a:xfrm>
            <a:custGeom>
              <a:avLst/>
              <a:gdLst/>
              <a:ahLst/>
              <a:cxnLst/>
              <a:rect l="l" t="t" r="r" b="b"/>
              <a:pathLst>
                <a:path w="3523" h="5007" extrusionOk="0">
                  <a:moveTo>
                    <a:pt x="1766" y="1"/>
                  </a:moveTo>
                  <a:cubicBezTo>
                    <a:pt x="789" y="1"/>
                    <a:pt x="0" y="790"/>
                    <a:pt x="0" y="1757"/>
                  </a:cubicBezTo>
                  <a:lnTo>
                    <a:pt x="0" y="3241"/>
                  </a:lnTo>
                  <a:cubicBezTo>
                    <a:pt x="0" y="4218"/>
                    <a:pt x="789" y="5007"/>
                    <a:pt x="1766" y="5007"/>
                  </a:cubicBezTo>
                  <a:cubicBezTo>
                    <a:pt x="2733" y="5007"/>
                    <a:pt x="3522" y="4218"/>
                    <a:pt x="3522" y="3241"/>
                  </a:cubicBezTo>
                  <a:lnTo>
                    <a:pt x="3522" y="1757"/>
                  </a:lnTo>
                  <a:cubicBezTo>
                    <a:pt x="3522" y="790"/>
                    <a:pt x="2733" y="1"/>
                    <a:pt x="176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4;p19">
              <a:extLst>
                <a:ext uri="{FF2B5EF4-FFF2-40B4-BE49-F238E27FC236}">
                  <a16:creationId xmlns:a16="http://schemas.microsoft.com/office/drawing/2014/main" id="{7F31DBF5-8049-4E47-8D42-D655B320A101}"/>
                </a:ext>
              </a:extLst>
            </p:cNvPr>
            <p:cNvSpPr/>
            <p:nvPr/>
          </p:nvSpPr>
          <p:spPr>
            <a:xfrm>
              <a:off x="1698594" y="3226663"/>
              <a:ext cx="48256" cy="68583"/>
            </a:xfrm>
            <a:custGeom>
              <a:avLst/>
              <a:gdLst/>
              <a:ahLst/>
              <a:cxnLst/>
              <a:rect l="l" t="t" r="r" b="b"/>
              <a:pathLst>
                <a:path w="3523" h="5007" extrusionOk="0">
                  <a:moveTo>
                    <a:pt x="1757" y="1"/>
                  </a:moveTo>
                  <a:cubicBezTo>
                    <a:pt x="789" y="1"/>
                    <a:pt x="0" y="790"/>
                    <a:pt x="0" y="1757"/>
                  </a:cubicBezTo>
                  <a:lnTo>
                    <a:pt x="0" y="3250"/>
                  </a:lnTo>
                  <a:cubicBezTo>
                    <a:pt x="0" y="4218"/>
                    <a:pt x="789" y="5007"/>
                    <a:pt x="1757" y="5007"/>
                  </a:cubicBezTo>
                  <a:cubicBezTo>
                    <a:pt x="2734" y="5007"/>
                    <a:pt x="3522" y="4218"/>
                    <a:pt x="3522" y="3250"/>
                  </a:cubicBezTo>
                  <a:lnTo>
                    <a:pt x="3522" y="1757"/>
                  </a:lnTo>
                  <a:cubicBezTo>
                    <a:pt x="3522" y="790"/>
                    <a:pt x="2734" y="1"/>
                    <a:pt x="1757"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5;p19">
              <a:extLst>
                <a:ext uri="{FF2B5EF4-FFF2-40B4-BE49-F238E27FC236}">
                  <a16:creationId xmlns:a16="http://schemas.microsoft.com/office/drawing/2014/main" id="{96B31FE6-ED35-4EEA-A813-14588198A24C}"/>
                </a:ext>
              </a:extLst>
            </p:cNvPr>
            <p:cNvSpPr/>
            <p:nvPr/>
          </p:nvSpPr>
          <p:spPr>
            <a:xfrm>
              <a:off x="1818639" y="3226663"/>
              <a:ext cx="48256" cy="68583"/>
            </a:xfrm>
            <a:custGeom>
              <a:avLst/>
              <a:gdLst/>
              <a:ahLst/>
              <a:cxnLst/>
              <a:rect l="l" t="t" r="r" b="b"/>
              <a:pathLst>
                <a:path w="3523" h="5007" extrusionOk="0">
                  <a:moveTo>
                    <a:pt x="1766" y="1"/>
                  </a:moveTo>
                  <a:cubicBezTo>
                    <a:pt x="789" y="1"/>
                    <a:pt x="0" y="790"/>
                    <a:pt x="0" y="1757"/>
                  </a:cubicBezTo>
                  <a:lnTo>
                    <a:pt x="0" y="3250"/>
                  </a:lnTo>
                  <a:cubicBezTo>
                    <a:pt x="0" y="4218"/>
                    <a:pt x="789" y="5007"/>
                    <a:pt x="1766" y="5007"/>
                  </a:cubicBezTo>
                  <a:cubicBezTo>
                    <a:pt x="2733" y="5007"/>
                    <a:pt x="3522" y="4218"/>
                    <a:pt x="3522" y="3250"/>
                  </a:cubicBezTo>
                  <a:lnTo>
                    <a:pt x="3522" y="1757"/>
                  </a:lnTo>
                  <a:cubicBezTo>
                    <a:pt x="3522" y="790"/>
                    <a:pt x="2733" y="1"/>
                    <a:pt x="176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6;p19">
              <a:extLst>
                <a:ext uri="{FF2B5EF4-FFF2-40B4-BE49-F238E27FC236}">
                  <a16:creationId xmlns:a16="http://schemas.microsoft.com/office/drawing/2014/main" id="{73AA78E7-2B0A-483E-867B-1F9FDEF4DFCF}"/>
                </a:ext>
              </a:extLst>
            </p:cNvPr>
            <p:cNvSpPr/>
            <p:nvPr/>
          </p:nvSpPr>
          <p:spPr>
            <a:xfrm>
              <a:off x="1698594" y="3363939"/>
              <a:ext cx="48256" cy="68583"/>
            </a:xfrm>
            <a:custGeom>
              <a:avLst/>
              <a:gdLst/>
              <a:ahLst/>
              <a:cxnLst/>
              <a:rect l="l" t="t" r="r" b="b"/>
              <a:pathLst>
                <a:path w="3523" h="5007" extrusionOk="0">
                  <a:moveTo>
                    <a:pt x="1757" y="1"/>
                  </a:moveTo>
                  <a:cubicBezTo>
                    <a:pt x="789" y="1"/>
                    <a:pt x="0" y="790"/>
                    <a:pt x="0" y="1757"/>
                  </a:cubicBezTo>
                  <a:lnTo>
                    <a:pt x="0" y="3251"/>
                  </a:lnTo>
                  <a:cubicBezTo>
                    <a:pt x="0" y="4218"/>
                    <a:pt x="789" y="5007"/>
                    <a:pt x="1757" y="5007"/>
                  </a:cubicBezTo>
                  <a:cubicBezTo>
                    <a:pt x="2734" y="5007"/>
                    <a:pt x="3522" y="4218"/>
                    <a:pt x="3522" y="3251"/>
                  </a:cubicBezTo>
                  <a:lnTo>
                    <a:pt x="3522" y="1757"/>
                  </a:lnTo>
                  <a:cubicBezTo>
                    <a:pt x="3522" y="790"/>
                    <a:pt x="2734" y="1"/>
                    <a:pt x="1757"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7;p19">
              <a:extLst>
                <a:ext uri="{FF2B5EF4-FFF2-40B4-BE49-F238E27FC236}">
                  <a16:creationId xmlns:a16="http://schemas.microsoft.com/office/drawing/2014/main" id="{3A7D846F-6BDE-4074-A10D-CA01EF0597F9}"/>
                </a:ext>
              </a:extLst>
            </p:cNvPr>
            <p:cNvSpPr/>
            <p:nvPr/>
          </p:nvSpPr>
          <p:spPr>
            <a:xfrm>
              <a:off x="1818639" y="3363939"/>
              <a:ext cx="48256" cy="68583"/>
            </a:xfrm>
            <a:custGeom>
              <a:avLst/>
              <a:gdLst/>
              <a:ahLst/>
              <a:cxnLst/>
              <a:rect l="l" t="t" r="r" b="b"/>
              <a:pathLst>
                <a:path w="3523" h="5007" extrusionOk="0">
                  <a:moveTo>
                    <a:pt x="1766" y="1"/>
                  </a:moveTo>
                  <a:cubicBezTo>
                    <a:pt x="789" y="1"/>
                    <a:pt x="0" y="790"/>
                    <a:pt x="0" y="1757"/>
                  </a:cubicBezTo>
                  <a:lnTo>
                    <a:pt x="0" y="3251"/>
                  </a:lnTo>
                  <a:cubicBezTo>
                    <a:pt x="0" y="4218"/>
                    <a:pt x="789" y="5007"/>
                    <a:pt x="1766" y="5007"/>
                  </a:cubicBezTo>
                  <a:cubicBezTo>
                    <a:pt x="2733" y="5007"/>
                    <a:pt x="3522" y="4218"/>
                    <a:pt x="3522" y="3251"/>
                  </a:cubicBezTo>
                  <a:lnTo>
                    <a:pt x="3522" y="1757"/>
                  </a:lnTo>
                  <a:cubicBezTo>
                    <a:pt x="3522" y="790"/>
                    <a:pt x="2733" y="1"/>
                    <a:pt x="176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88;p19">
              <a:extLst>
                <a:ext uri="{FF2B5EF4-FFF2-40B4-BE49-F238E27FC236}">
                  <a16:creationId xmlns:a16="http://schemas.microsoft.com/office/drawing/2014/main" id="{F75539D1-472F-4BFC-B3CB-699DD5585257}"/>
                </a:ext>
              </a:extLst>
            </p:cNvPr>
            <p:cNvSpPr/>
            <p:nvPr/>
          </p:nvSpPr>
          <p:spPr>
            <a:xfrm>
              <a:off x="2049318" y="3089386"/>
              <a:ext cx="48256" cy="68583"/>
            </a:xfrm>
            <a:custGeom>
              <a:avLst/>
              <a:gdLst/>
              <a:ahLst/>
              <a:cxnLst/>
              <a:rect l="l" t="t" r="r" b="b"/>
              <a:pathLst>
                <a:path w="3523" h="5007" extrusionOk="0">
                  <a:moveTo>
                    <a:pt x="1757" y="1"/>
                  </a:moveTo>
                  <a:cubicBezTo>
                    <a:pt x="790" y="1"/>
                    <a:pt x="1" y="790"/>
                    <a:pt x="1" y="1757"/>
                  </a:cubicBezTo>
                  <a:lnTo>
                    <a:pt x="1" y="3241"/>
                  </a:lnTo>
                  <a:cubicBezTo>
                    <a:pt x="1" y="4218"/>
                    <a:pt x="790" y="5007"/>
                    <a:pt x="1757" y="5007"/>
                  </a:cubicBezTo>
                  <a:cubicBezTo>
                    <a:pt x="2734" y="5007"/>
                    <a:pt x="3523" y="4218"/>
                    <a:pt x="3523" y="3241"/>
                  </a:cubicBezTo>
                  <a:lnTo>
                    <a:pt x="3523" y="1757"/>
                  </a:lnTo>
                  <a:cubicBezTo>
                    <a:pt x="3523" y="790"/>
                    <a:pt x="2734" y="1"/>
                    <a:pt x="1757"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89;p19">
              <a:extLst>
                <a:ext uri="{FF2B5EF4-FFF2-40B4-BE49-F238E27FC236}">
                  <a16:creationId xmlns:a16="http://schemas.microsoft.com/office/drawing/2014/main" id="{174C6EB0-E7AE-4138-9CFE-1D6F234D9E09}"/>
                </a:ext>
              </a:extLst>
            </p:cNvPr>
            <p:cNvSpPr/>
            <p:nvPr/>
          </p:nvSpPr>
          <p:spPr>
            <a:xfrm>
              <a:off x="2049318" y="3226663"/>
              <a:ext cx="48256" cy="68583"/>
            </a:xfrm>
            <a:custGeom>
              <a:avLst/>
              <a:gdLst/>
              <a:ahLst/>
              <a:cxnLst/>
              <a:rect l="l" t="t" r="r" b="b"/>
              <a:pathLst>
                <a:path w="3523" h="5007" extrusionOk="0">
                  <a:moveTo>
                    <a:pt x="1757" y="1"/>
                  </a:moveTo>
                  <a:cubicBezTo>
                    <a:pt x="790" y="1"/>
                    <a:pt x="1" y="790"/>
                    <a:pt x="1" y="1757"/>
                  </a:cubicBezTo>
                  <a:lnTo>
                    <a:pt x="1" y="3250"/>
                  </a:lnTo>
                  <a:cubicBezTo>
                    <a:pt x="1" y="4218"/>
                    <a:pt x="790" y="5007"/>
                    <a:pt x="1757" y="5007"/>
                  </a:cubicBezTo>
                  <a:cubicBezTo>
                    <a:pt x="2734" y="5007"/>
                    <a:pt x="3523" y="4218"/>
                    <a:pt x="3523" y="3250"/>
                  </a:cubicBezTo>
                  <a:lnTo>
                    <a:pt x="3523" y="1757"/>
                  </a:lnTo>
                  <a:cubicBezTo>
                    <a:pt x="3523" y="790"/>
                    <a:pt x="2734" y="1"/>
                    <a:pt x="1757"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p19">
              <a:extLst>
                <a:ext uri="{FF2B5EF4-FFF2-40B4-BE49-F238E27FC236}">
                  <a16:creationId xmlns:a16="http://schemas.microsoft.com/office/drawing/2014/main" id="{FF9A3670-FC8F-4F01-8E2B-E75ED8A63BC9}"/>
                </a:ext>
              </a:extLst>
            </p:cNvPr>
            <p:cNvSpPr/>
            <p:nvPr/>
          </p:nvSpPr>
          <p:spPr>
            <a:xfrm>
              <a:off x="2160363" y="3465325"/>
              <a:ext cx="48256" cy="120045"/>
            </a:xfrm>
            <a:custGeom>
              <a:avLst/>
              <a:gdLst/>
              <a:ahLst/>
              <a:cxnLst/>
              <a:rect l="l" t="t" r="r" b="b"/>
              <a:pathLst>
                <a:path w="3523" h="8764" extrusionOk="0">
                  <a:moveTo>
                    <a:pt x="0" y="1"/>
                  </a:moveTo>
                  <a:lnTo>
                    <a:pt x="0" y="8763"/>
                  </a:lnTo>
                  <a:lnTo>
                    <a:pt x="3522" y="8763"/>
                  </a:lnTo>
                  <a:lnTo>
                    <a:pt x="3522" y="1"/>
                  </a:ln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1;p19">
              <a:extLst>
                <a:ext uri="{FF2B5EF4-FFF2-40B4-BE49-F238E27FC236}">
                  <a16:creationId xmlns:a16="http://schemas.microsoft.com/office/drawing/2014/main" id="{B5A9928A-F8AE-406B-90EA-88B6C1D28158}"/>
                </a:ext>
              </a:extLst>
            </p:cNvPr>
            <p:cNvSpPr/>
            <p:nvPr/>
          </p:nvSpPr>
          <p:spPr>
            <a:xfrm>
              <a:off x="2070812" y="3311897"/>
              <a:ext cx="219092" cy="210805"/>
            </a:xfrm>
            <a:custGeom>
              <a:avLst/>
              <a:gdLst/>
              <a:ahLst/>
              <a:cxnLst/>
              <a:rect l="l" t="t" r="r" b="b"/>
              <a:pathLst>
                <a:path w="15995" h="15390" extrusionOk="0">
                  <a:moveTo>
                    <a:pt x="8298" y="0"/>
                  </a:moveTo>
                  <a:cubicBezTo>
                    <a:pt x="6298" y="0"/>
                    <a:pt x="4334" y="781"/>
                    <a:pt x="2865" y="2250"/>
                  </a:cubicBezTo>
                  <a:cubicBezTo>
                    <a:pt x="658" y="4457"/>
                    <a:pt x="0" y="7763"/>
                    <a:pt x="1193" y="10637"/>
                  </a:cubicBezTo>
                  <a:cubicBezTo>
                    <a:pt x="2386" y="13511"/>
                    <a:pt x="5194" y="15389"/>
                    <a:pt x="8303" y="15389"/>
                  </a:cubicBezTo>
                  <a:cubicBezTo>
                    <a:pt x="12548" y="15380"/>
                    <a:pt x="15995" y="11943"/>
                    <a:pt x="15995" y="7688"/>
                  </a:cubicBezTo>
                  <a:cubicBezTo>
                    <a:pt x="15995" y="4579"/>
                    <a:pt x="14116" y="1771"/>
                    <a:pt x="11243" y="588"/>
                  </a:cubicBezTo>
                  <a:cubicBezTo>
                    <a:pt x="10290" y="192"/>
                    <a:pt x="9289" y="0"/>
                    <a:pt x="8298"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2;p19">
              <a:extLst>
                <a:ext uri="{FF2B5EF4-FFF2-40B4-BE49-F238E27FC236}">
                  <a16:creationId xmlns:a16="http://schemas.microsoft.com/office/drawing/2014/main" id="{C5F028B3-6E55-440D-A1CD-BC0CBC984FCC}"/>
                </a:ext>
              </a:extLst>
            </p:cNvPr>
            <p:cNvSpPr/>
            <p:nvPr/>
          </p:nvSpPr>
          <p:spPr>
            <a:xfrm>
              <a:off x="1928643" y="3562340"/>
              <a:ext cx="360354" cy="48256"/>
            </a:xfrm>
            <a:custGeom>
              <a:avLst/>
              <a:gdLst/>
              <a:ahLst/>
              <a:cxnLst/>
              <a:rect l="l" t="t" r="r" b="b"/>
              <a:pathLst>
                <a:path w="26308" h="3523" extrusionOk="0">
                  <a:moveTo>
                    <a:pt x="1249" y="0"/>
                  </a:moveTo>
                  <a:lnTo>
                    <a:pt x="0" y="2292"/>
                  </a:lnTo>
                  <a:lnTo>
                    <a:pt x="1249" y="3522"/>
                  </a:lnTo>
                  <a:lnTo>
                    <a:pt x="26035" y="3522"/>
                  </a:lnTo>
                  <a:cubicBezTo>
                    <a:pt x="26185" y="3522"/>
                    <a:pt x="26307" y="3400"/>
                    <a:pt x="26307" y="3259"/>
                  </a:cubicBezTo>
                  <a:lnTo>
                    <a:pt x="26307" y="263"/>
                  </a:lnTo>
                  <a:cubicBezTo>
                    <a:pt x="26307" y="122"/>
                    <a:pt x="26185" y="0"/>
                    <a:pt x="26035" y="0"/>
                  </a:cubicBez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3;p19">
              <a:extLst>
                <a:ext uri="{FF2B5EF4-FFF2-40B4-BE49-F238E27FC236}">
                  <a16:creationId xmlns:a16="http://schemas.microsoft.com/office/drawing/2014/main" id="{DC17FF55-018F-4B8E-A11C-EFA778EF1F41}"/>
                </a:ext>
              </a:extLst>
            </p:cNvPr>
            <p:cNvSpPr/>
            <p:nvPr/>
          </p:nvSpPr>
          <p:spPr>
            <a:xfrm>
              <a:off x="1578425" y="3562340"/>
              <a:ext cx="367298" cy="48256"/>
            </a:xfrm>
            <a:custGeom>
              <a:avLst/>
              <a:gdLst/>
              <a:ahLst/>
              <a:cxnLst/>
              <a:rect l="l" t="t" r="r" b="b"/>
              <a:pathLst>
                <a:path w="26815" h="3523" extrusionOk="0">
                  <a:moveTo>
                    <a:pt x="273" y="0"/>
                  </a:moveTo>
                  <a:cubicBezTo>
                    <a:pt x="122" y="0"/>
                    <a:pt x="0" y="122"/>
                    <a:pt x="0" y="263"/>
                  </a:cubicBezTo>
                  <a:lnTo>
                    <a:pt x="0" y="3259"/>
                  </a:lnTo>
                  <a:cubicBezTo>
                    <a:pt x="0" y="3400"/>
                    <a:pt x="122" y="3522"/>
                    <a:pt x="273" y="3522"/>
                  </a:cubicBezTo>
                  <a:lnTo>
                    <a:pt x="26814" y="3522"/>
                  </a:lnTo>
                  <a:lnTo>
                    <a:pt x="26814" y="0"/>
                  </a:ln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 name="صورة 28">
            <a:extLst>
              <a:ext uri="{FF2B5EF4-FFF2-40B4-BE49-F238E27FC236}">
                <a16:creationId xmlns:a16="http://schemas.microsoft.com/office/drawing/2014/main" id="{7B03E8D1-7007-491B-B17A-714059B03B75}"/>
              </a:ext>
            </a:extLst>
          </p:cNvPr>
          <p:cNvPicPr>
            <a:picLocks noChangeAspect="1"/>
          </p:cNvPicPr>
          <p:nvPr/>
        </p:nvPicPr>
        <p:blipFill>
          <a:blip r:embed="rId5"/>
          <a:stretch>
            <a:fillRect/>
          </a:stretch>
        </p:blipFill>
        <p:spPr>
          <a:xfrm>
            <a:off x="461587" y="257695"/>
            <a:ext cx="3296597" cy="4652633"/>
          </a:xfrm>
          <a:prstGeom prst="rect">
            <a:avLst/>
          </a:prstGeom>
          <a:solidFill>
            <a:srgbClr val="FFFFFF">
              <a:shade val="85000"/>
            </a:srgbClr>
          </a:solidFill>
          <a:ln w="88900" cap="sq">
            <a:solidFill>
              <a:schemeClr val="accent4">
                <a:lumMod val="75000"/>
              </a:schemeClr>
            </a:solidFill>
            <a:miter lim="800000"/>
          </a:ln>
          <a:effectLst>
            <a:glow rad="228600">
              <a:schemeClr val="accent6">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شكل بيضاوي 29">
            <a:extLst>
              <a:ext uri="{FF2B5EF4-FFF2-40B4-BE49-F238E27FC236}">
                <a16:creationId xmlns:a16="http://schemas.microsoft.com/office/drawing/2014/main" id="{3F5F0C90-0CDB-49D0-988B-DE628FF652C0}"/>
              </a:ext>
            </a:extLst>
          </p:cNvPr>
          <p:cNvSpPr/>
          <p:nvPr/>
        </p:nvSpPr>
        <p:spPr>
          <a:xfrm>
            <a:off x="126420" y="241716"/>
            <a:ext cx="378663" cy="378663"/>
          </a:xfrm>
          <a:prstGeom prst="ellipse">
            <a:avLst/>
          </a:prstGeom>
          <a:ln w="19050">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tx2">
                    <a:lumMod val="50000"/>
                  </a:schemeClr>
                </a:solidFill>
              </a:rPr>
              <a:t>6</a:t>
            </a:r>
            <a:endParaRPr lang="ar-SA" sz="2000" b="1" dirty="0">
              <a:solidFill>
                <a:schemeClr val="tx2">
                  <a:lumMod val="50000"/>
                </a:schemeClr>
              </a:solidFill>
            </a:endParaRPr>
          </a:p>
        </p:txBody>
      </p:sp>
      <p:sp>
        <p:nvSpPr>
          <p:cNvPr id="31" name="شكل بيضاوي 30">
            <a:extLst>
              <a:ext uri="{FF2B5EF4-FFF2-40B4-BE49-F238E27FC236}">
                <a16:creationId xmlns:a16="http://schemas.microsoft.com/office/drawing/2014/main" id="{F654F111-13BD-4C7D-9D05-1D74BA836FDB}"/>
              </a:ext>
            </a:extLst>
          </p:cNvPr>
          <p:cNvSpPr/>
          <p:nvPr/>
        </p:nvSpPr>
        <p:spPr>
          <a:xfrm>
            <a:off x="144708" y="4045620"/>
            <a:ext cx="378663" cy="378663"/>
          </a:xfrm>
          <a:prstGeom prst="ellipse">
            <a:avLst/>
          </a:prstGeom>
          <a:ln w="19050">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tx2">
                    <a:lumMod val="50000"/>
                  </a:schemeClr>
                </a:solidFill>
              </a:rPr>
              <a:t>8</a:t>
            </a:r>
            <a:endParaRPr lang="ar-SA" sz="2000" b="1" dirty="0">
              <a:solidFill>
                <a:schemeClr val="tx2">
                  <a:lumMod val="50000"/>
                </a:schemeClr>
              </a:solidFill>
            </a:endParaRPr>
          </a:p>
        </p:txBody>
      </p:sp>
      <p:sp>
        <p:nvSpPr>
          <p:cNvPr id="32" name="شكل بيضاوي 31">
            <a:extLst>
              <a:ext uri="{FF2B5EF4-FFF2-40B4-BE49-F238E27FC236}">
                <a16:creationId xmlns:a16="http://schemas.microsoft.com/office/drawing/2014/main" id="{CCE140C7-F611-403B-8452-B7C08983123E}"/>
              </a:ext>
            </a:extLst>
          </p:cNvPr>
          <p:cNvSpPr/>
          <p:nvPr/>
        </p:nvSpPr>
        <p:spPr>
          <a:xfrm>
            <a:off x="154528" y="2292683"/>
            <a:ext cx="378663" cy="378663"/>
          </a:xfrm>
          <a:prstGeom prst="ellipse">
            <a:avLst/>
          </a:prstGeom>
          <a:solidFill>
            <a:schemeClr val="accent4">
              <a:lumMod val="60000"/>
              <a:lumOff val="40000"/>
            </a:schemeClr>
          </a:solidFill>
          <a:ln w="19050">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accent4">
                    <a:lumMod val="50000"/>
                  </a:schemeClr>
                </a:solidFill>
              </a:rPr>
              <a:t>7</a:t>
            </a:r>
            <a:endParaRPr lang="ar-SA" sz="2000" b="1" dirty="0">
              <a:solidFill>
                <a:schemeClr val="accent4">
                  <a:lumMod val="50000"/>
                </a:schemeClr>
              </a:solidFill>
            </a:endParaRPr>
          </a:p>
        </p:txBody>
      </p:sp>
      <p:pic>
        <p:nvPicPr>
          <p:cNvPr id="33" name="MG Bk 4 F-SA__16_1-10 p12">
            <a:hlinkClick r:id="" action="ppaction://media"/>
            <a:extLst>
              <a:ext uri="{FF2B5EF4-FFF2-40B4-BE49-F238E27FC236}">
                <a16:creationId xmlns:a16="http://schemas.microsoft.com/office/drawing/2014/main" id="{F8F8460C-71B1-43D1-866C-2DA1D96A8E03}"/>
              </a:ext>
            </a:extLst>
          </p:cNvPr>
          <p:cNvPicPr>
            <a:picLocks noChangeAspect="1"/>
          </p:cNvPicPr>
          <p:nvPr>
            <a:audioFile r:link="rId1"/>
            <p:extLst>
              <p:ext uri="{DAA4B4D4-6D71-4841-9C94-3DE7FCFB9230}">
                <p14:media xmlns:p14="http://schemas.microsoft.com/office/powerpoint/2010/main" r:embed="rId2">
                  <p14:trim st="108059"/>
                </p14:media>
              </p:ext>
            </p:extLst>
          </p:nvPr>
        </p:nvPicPr>
        <p:blipFill>
          <a:blip r:embed="rId6"/>
          <a:stretch>
            <a:fillRect/>
          </a:stretch>
        </p:blipFill>
        <p:spPr>
          <a:xfrm>
            <a:off x="4287183" y="135594"/>
            <a:ext cx="609600" cy="609600"/>
          </a:xfrm>
          <a:prstGeom prst="rect">
            <a:avLst/>
          </a:prstGeom>
          <a:effectLst>
            <a:glow rad="228600">
              <a:schemeClr val="accent6">
                <a:satMod val="175000"/>
                <a:alpha val="40000"/>
              </a:schemeClr>
            </a:glow>
          </a:effectLst>
        </p:spPr>
      </p:pic>
      <p:sp>
        <p:nvSpPr>
          <p:cNvPr id="34" name="مربع نص 33">
            <a:extLst>
              <a:ext uri="{FF2B5EF4-FFF2-40B4-BE49-F238E27FC236}">
                <a16:creationId xmlns:a16="http://schemas.microsoft.com/office/drawing/2014/main" id="{EF73DE08-5C32-45E2-9389-501757CA443E}"/>
              </a:ext>
            </a:extLst>
          </p:cNvPr>
          <p:cNvSpPr txBox="1"/>
          <p:nvPr/>
        </p:nvSpPr>
        <p:spPr>
          <a:xfrm>
            <a:off x="4021176" y="1039961"/>
            <a:ext cx="5031384" cy="964094"/>
          </a:xfrm>
          <a:prstGeom prst="wedgeRoundRectCallout">
            <a:avLst>
              <a:gd name="adj1" fmla="val -57634"/>
              <a:gd name="adj2" fmla="val 19269"/>
              <a:gd name="adj3" fmla="val 16667"/>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sz="1600" b="1" dirty="0">
                <a:solidFill>
                  <a:schemeClr val="bg1"/>
                </a:solidFill>
                <a:latin typeface="Arial Nova" panose="020B0504020202020204" pitchFamily="34" charset="0"/>
                <a:ea typeface="Segoe UI Black" panose="020B0A02040204020203" pitchFamily="34" charset="0"/>
                <a:cs typeface="Calibri" panose="020F0502020204030204" pitchFamily="34" charset="0"/>
              </a:rPr>
              <a:t>How will the renewed business environment benefit the </a:t>
            </a:r>
            <a:r>
              <a:rPr lang="en-US" sz="1600" b="1" dirty="0">
                <a:solidFill>
                  <a:schemeClr val="bg2">
                    <a:lumMod val="50000"/>
                  </a:schemeClr>
                </a:solidFill>
                <a:latin typeface="Arial Nova" panose="020B0504020202020204" pitchFamily="34" charset="0"/>
                <a:ea typeface="Segoe UI Black" panose="020B0A02040204020203" pitchFamily="34" charset="0"/>
                <a:cs typeface="Calibri" panose="020F0502020204030204" pitchFamily="34" charset="0"/>
              </a:rPr>
              <a:t>Economy? </a:t>
            </a:r>
            <a:endParaRPr lang="en-US" sz="1400" b="1" dirty="0">
              <a:solidFill>
                <a:schemeClr val="bg2">
                  <a:lumMod val="50000"/>
                </a:schemeClr>
              </a:solidFill>
              <a:latin typeface="Arial Nova" panose="020B0504020202020204" pitchFamily="34" charset="0"/>
              <a:ea typeface="Segoe UI Black" panose="020B0A02040204020203" pitchFamily="34" charset="0"/>
              <a:cs typeface="Calibri" panose="020F0502020204030204" pitchFamily="34" charset="0"/>
            </a:endParaRPr>
          </a:p>
          <a:p>
            <a:endParaRPr lang="en-US" sz="200" b="1" dirty="0">
              <a:solidFill>
                <a:schemeClr val="bg1"/>
              </a:solidFill>
              <a:latin typeface="Arial Nova" panose="020B0504020202020204" pitchFamily="34" charset="0"/>
              <a:ea typeface="Segoe UI Black" panose="020B0A02040204020203" pitchFamily="34" charset="0"/>
              <a:cs typeface="Calibri" panose="020F0502020204030204" pitchFamily="34" charset="0"/>
            </a:endParaRPr>
          </a:p>
        </p:txBody>
      </p:sp>
      <p:sp>
        <p:nvSpPr>
          <p:cNvPr id="35" name="مربع نص 34">
            <a:extLst>
              <a:ext uri="{FF2B5EF4-FFF2-40B4-BE49-F238E27FC236}">
                <a16:creationId xmlns:a16="http://schemas.microsoft.com/office/drawing/2014/main" id="{B3878357-6D7B-4318-96EF-E396FDC846A1}"/>
              </a:ext>
            </a:extLst>
          </p:cNvPr>
          <p:cNvSpPr txBox="1"/>
          <p:nvPr/>
        </p:nvSpPr>
        <p:spPr>
          <a:xfrm>
            <a:off x="4212675" y="3463993"/>
            <a:ext cx="4309534" cy="868465"/>
          </a:xfrm>
          <a:prstGeom prst="wedgeRoundRectCallout">
            <a:avLst>
              <a:gd name="adj1" fmla="val -56288"/>
              <a:gd name="adj2" fmla="val -22165"/>
              <a:gd name="adj3" fmla="val 16667"/>
            </a:avLst>
          </a:prstGeom>
        </p:spPr>
        <p:style>
          <a:lnRef idx="3">
            <a:schemeClr val="lt1"/>
          </a:lnRef>
          <a:fillRef idx="1">
            <a:schemeClr val="accent4"/>
          </a:fillRef>
          <a:effectRef idx="1">
            <a:schemeClr val="accent4"/>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sz="1600" b="1" dirty="0">
                <a:solidFill>
                  <a:schemeClr val="bg1"/>
                </a:solidFill>
                <a:latin typeface="Arial Nova" panose="020B0504020202020204" pitchFamily="34" charset="0"/>
              </a:rPr>
              <a:t>How will streamlined government services benefit business? </a:t>
            </a:r>
          </a:p>
        </p:txBody>
      </p:sp>
      <p:sp>
        <p:nvSpPr>
          <p:cNvPr id="37" name="مستطيل 36">
            <a:extLst>
              <a:ext uri="{FF2B5EF4-FFF2-40B4-BE49-F238E27FC236}">
                <a16:creationId xmlns:a16="http://schemas.microsoft.com/office/drawing/2014/main" id="{A7A7F2C9-C164-4114-BE4F-32EC760F0472}"/>
              </a:ext>
            </a:extLst>
          </p:cNvPr>
          <p:cNvSpPr/>
          <p:nvPr/>
        </p:nvSpPr>
        <p:spPr>
          <a:xfrm>
            <a:off x="1578591" y="826973"/>
            <a:ext cx="2069866" cy="224588"/>
          </a:xfrm>
          <a:prstGeom prst="rect">
            <a:avLst/>
          </a:prstGeom>
          <a:solidFill>
            <a:schemeClr val="accent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8" name="مستطيل 37">
            <a:extLst>
              <a:ext uri="{FF2B5EF4-FFF2-40B4-BE49-F238E27FC236}">
                <a16:creationId xmlns:a16="http://schemas.microsoft.com/office/drawing/2014/main" id="{EFF53FE6-5B84-48AB-B9ED-29B1770849B9}"/>
              </a:ext>
            </a:extLst>
          </p:cNvPr>
          <p:cNvSpPr/>
          <p:nvPr/>
        </p:nvSpPr>
        <p:spPr>
          <a:xfrm>
            <a:off x="481310" y="1055572"/>
            <a:ext cx="2627649" cy="197156"/>
          </a:xfrm>
          <a:prstGeom prst="rect">
            <a:avLst/>
          </a:prstGeom>
          <a:solidFill>
            <a:schemeClr val="accent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9" name="مستطيل 38">
            <a:extLst>
              <a:ext uri="{FF2B5EF4-FFF2-40B4-BE49-F238E27FC236}">
                <a16:creationId xmlns:a16="http://schemas.microsoft.com/office/drawing/2014/main" id="{5F62E9C8-8F96-4E54-8A35-54931EDDBA74}"/>
              </a:ext>
            </a:extLst>
          </p:cNvPr>
          <p:cNvSpPr/>
          <p:nvPr/>
        </p:nvSpPr>
        <p:spPr>
          <a:xfrm>
            <a:off x="1854539" y="3229136"/>
            <a:ext cx="1821350" cy="181576"/>
          </a:xfrm>
          <a:prstGeom prst="rect">
            <a:avLst/>
          </a:prstGeom>
          <a:solidFill>
            <a:schemeClr val="accent5">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40" name="مستطيل 39">
            <a:extLst>
              <a:ext uri="{FF2B5EF4-FFF2-40B4-BE49-F238E27FC236}">
                <a16:creationId xmlns:a16="http://schemas.microsoft.com/office/drawing/2014/main" id="{116F072C-D65C-4FDB-A3D4-10F27AFCBDDF}"/>
              </a:ext>
            </a:extLst>
          </p:cNvPr>
          <p:cNvSpPr/>
          <p:nvPr/>
        </p:nvSpPr>
        <p:spPr>
          <a:xfrm>
            <a:off x="534754" y="3381536"/>
            <a:ext cx="2775373" cy="166336"/>
          </a:xfrm>
          <a:prstGeom prst="rect">
            <a:avLst/>
          </a:prstGeom>
          <a:solidFill>
            <a:schemeClr val="accent5">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41" name="مستطيل 40">
            <a:extLst>
              <a:ext uri="{FF2B5EF4-FFF2-40B4-BE49-F238E27FC236}">
                <a16:creationId xmlns:a16="http://schemas.microsoft.com/office/drawing/2014/main" id="{0E2003FD-CEB6-4396-9100-2CBCD1F36AFA}"/>
              </a:ext>
            </a:extLst>
          </p:cNvPr>
          <p:cNvSpPr/>
          <p:nvPr/>
        </p:nvSpPr>
        <p:spPr>
          <a:xfrm>
            <a:off x="525611" y="3546128"/>
            <a:ext cx="1019725" cy="212056"/>
          </a:xfrm>
          <a:prstGeom prst="rect">
            <a:avLst/>
          </a:prstGeom>
          <a:solidFill>
            <a:schemeClr val="accent5">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2" name="Picture 4" descr="Microeconomics - Ryan Gilliland's Resource Website">
            <a:extLst>
              <a:ext uri="{FF2B5EF4-FFF2-40B4-BE49-F238E27FC236}">
                <a16:creationId xmlns:a16="http://schemas.microsoft.com/office/drawing/2014/main" id="{C065A3F7-1255-4A37-AB1E-7AD9BE7EFD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4656" y="2057400"/>
            <a:ext cx="1371600" cy="118871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Jobs clipart job placement, Picture #2865971 jobs clipart job placement">
            <a:extLst>
              <a:ext uri="{FF2B5EF4-FFF2-40B4-BE49-F238E27FC236}">
                <a16:creationId xmlns:a16="http://schemas.microsoft.com/office/drawing/2014/main" id="{084084B0-502F-4C47-A1D2-71A0F0A9F4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59937" y="2039112"/>
            <a:ext cx="1618488" cy="13578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ransparent Business Clipart Png - Business Clipart, Png Download - kindpng">
            <a:extLst>
              <a:ext uri="{FF2B5EF4-FFF2-40B4-BE49-F238E27FC236}">
                <a16:creationId xmlns:a16="http://schemas.microsoft.com/office/drawing/2014/main" id="{01B1EFC8-E1C2-4DF6-81F8-FDBD7D554DE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0447" y="2240280"/>
            <a:ext cx="1645921" cy="9966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randombar(horizontal)">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barn(inVertical)">
                                      <p:cBhvr>
                                        <p:cTn id="37" dur="500"/>
                                        <p:tgtEl>
                                          <p:spTgt spid="205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052"/>
                                        </p:tgtEl>
                                        <p:attrNameLst>
                                          <p:attrName>style.visibility</p:attrName>
                                        </p:attrNameLst>
                                      </p:cBhvr>
                                      <p:to>
                                        <p:strVal val="visible"/>
                                      </p:to>
                                    </p:set>
                                    <p:animEffect transition="in" filter="barn(inVertical)">
                                      <p:cBhvr>
                                        <p:cTn id="42" dur="500"/>
                                        <p:tgtEl>
                                          <p:spTgt spid="205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barn(inVertical)">
                                      <p:cBhvr>
                                        <p:cTn id="4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8" fill="hold" display="0">
                  <p:stCondLst>
                    <p:cond delay="indefinite"/>
                  </p:stCondLst>
                  <p:endCondLst>
                    <p:cond evt="onStopAudio" delay="0">
                      <p:tgtEl>
                        <p:sldTgt/>
                      </p:tgtEl>
                    </p:cond>
                  </p:endCondLst>
                </p:cTn>
                <p:tgtEl>
                  <p:spTgt spid="33"/>
                </p:tgtEl>
              </p:cMediaNode>
            </p:audio>
          </p:childTnLst>
        </p:cTn>
      </p:par>
    </p:tnLst>
    <p:bldLst>
      <p:bldP spid="34" grpId="0" animBg="1"/>
      <p:bldP spid="35" grpId="0" animBg="1"/>
      <p:bldP spid="37" grpId="0" animBg="1"/>
      <p:bldP spid="38" grpId="0" animBg="1"/>
      <p:bldP spid="39" grpId="0" animBg="1"/>
      <p:bldP spid="40" grpId="0" animBg="1"/>
      <p:bldP spid="41" grpId="0" animBg="1"/>
    </p:bldLst>
  </p:timing>
</p:sld>
</file>

<file path=ppt/theme/theme1.xml><?xml version="1.0" encoding="utf-8"?>
<a:theme xmlns:a="http://schemas.openxmlformats.org/drawingml/2006/main" name="Real Estate Marketing Plan ">
  <a:themeElements>
    <a:clrScheme name="Simple Light">
      <a:dk1>
        <a:srgbClr val="000000"/>
      </a:dk1>
      <a:lt1>
        <a:srgbClr val="FFFFFF"/>
      </a:lt1>
      <a:dk2>
        <a:srgbClr val="D39C2D"/>
      </a:dk2>
      <a:lt2>
        <a:srgbClr val="F9BF3E"/>
      </a:lt2>
      <a:accent1>
        <a:srgbClr val="FFCB64"/>
      </a:accent1>
      <a:accent2>
        <a:srgbClr val="FCD977"/>
      </a:accent2>
      <a:accent3>
        <a:srgbClr val="FFE48D"/>
      </a:accent3>
      <a:accent4>
        <a:srgbClr val="74C1B9"/>
      </a:accent4>
      <a:accent5>
        <a:srgbClr val="9AD7D2"/>
      </a:accent5>
      <a:accent6>
        <a:srgbClr val="E2A334"/>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TotalTime>
  <Words>471</Words>
  <Application>Microsoft Office PowerPoint</Application>
  <PresentationFormat>عرض على الشاشة (16:9)</PresentationFormat>
  <Paragraphs>100</Paragraphs>
  <Slides>19</Slides>
  <Notes>19</Notes>
  <HiddenSlides>0</HiddenSlides>
  <MMClips>4</MMClips>
  <ScaleCrop>false</ScaleCrop>
  <HeadingPairs>
    <vt:vector size="6" baseType="variant">
      <vt:variant>
        <vt:lpstr>الخطوط المستخدمة</vt:lpstr>
      </vt:variant>
      <vt:variant>
        <vt:i4>12</vt:i4>
      </vt:variant>
      <vt:variant>
        <vt:lpstr>نسق</vt:lpstr>
      </vt:variant>
      <vt:variant>
        <vt:i4>1</vt:i4>
      </vt:variant>
      <vt:variant>
        <vt:lpstr>عناوين الشرائح</vt:lpstr>
      </vt:variant>
      <vt:variant>
        <vt:i4>19</vt:i4>
      </vt:variant>
    </vt:vector>
  </HeadingPairs>
  <TitlesOfParts>
    <vt:vector size="32" baseType="lpstr">
      <vt:lpstr>Selawik Semibold</vt:lpstr>
      <vt:lpstr>Montserrat ExtraBold</vt:lpstr>
      <vt:lpstr>Arial</vt:lpstr>
      <vt:lpstr>Fontdinerdotcom Luvable</vt:lpstr>
      <vt:lpstr>Squada One</vt:lpstr>
      <vt:lpstr>Calibri</vt:lpstr>
      <vt:lpstr>Barlow Light</vt:lpstr>
      <vt:lpstr>Arial Nova</vt:lpstr>
      <vt:lpstr>Segoe UI Black</vt:lpstr>
      <vt:lpstr>Barlow Semi Condensed Black</vt:lpstr>
      <vt:lpstr>Fira Sans Extra Condensed Medium</vt:lpstr>
      <vt:lpstr>EB Garamond</vt:lpstr>
      <vt:lpstr>Real Estate Marketing Plan </vt:lpstr>
      <vt:lpstr>Unit 3  There is No Place Like Home  Reading</vt:lpstr>
      <vt:lpstr>Lesson Goals</vt:lpstr>
      <vt:lpstr>عرض تقديمي في PowerPoint</vt:lpstr>
      <vt:lpstr>Book Open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Book Open</vt:lpstr>
      <vt:lpstr>عرض تقديمي في PowerPoint</vt:lpstr>
      <vt:lpstr>عرض تقديمي في PowerPoint</vt:lpstr>
      <vt:lpstr>عرض تقديمي في PowerPoint</vt:lpstr>
      <vt:lpstr>عرض تقديمي في PowerPoint</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There is No Place Like Home  Reading</dc:title>
  <dc:creator>ام الوليد</dc:creator>
  <cp:lastModifiedBy>انتصار بنت العبيدالله</cp:lastModifiedBy>
  <cp:revision>8</cp:revision>
  <dcterms:modified xsi:type="dcterms:W3CDTF">2023-01-09T01:30:08Z</dcterms:modified>
</cp:coreProperties>
</file>