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5" r:id="rId2"/>
    <p:sldId id="296" r:id="rId3"/>
    <p:sldId id="297" r:id="rId4"/>
    <p:sldId id="256" r:id="rId5"/>
    <p:sldId id="259" r:id="rId6"/>
    <p:sldId id="257" r:id="rId7"/>
    <p:sldId id="258" r:id="rId8"/>
    <p:sldId id="260" r:id="rId9"/>
    <p:sldId id="291" r:id="rId10"/>
    <p:sldId id="261" r:id="rId11"/>
    <p:sldId id="293" r:id="rId12"/>
    <p:sldId id="262" r:id="rId13"/>
    <p:sldId id="263" r:id="rId14"/>
    <p:sldId id="298" r:id="rId15"/>
    <p:sldId id="265" r:id="rId16"/>
    <p:sldId id="268" r:id="rId17"/>
    <p:sldId id="269" r:id="rId18"/>
    <p:sldId id="264" r:id="rId19"/>
  </p:sldIdLst>
  <p:sldSz cx="18288000" cy="10287000"/>
  <p:notesSz cx="6858000" cy="9144000"/>
  <p:embeddedFontLst>
    <p:embeddedFont>
      <p:font typeface="Jua" panose="020B0604020202020204" charset="-127"/>
      <p:regular r:id="rId20"/>
    </p:embeddedFont>
    <p:embeddedFont>
      <p:font typeface="29LT Azer" panose="02000000000000000000" pitchFamily="2" charset="-78"/>
      <p:regular r:id="rId21"/>
    </p:embeddedFont>
    <p:embeddedFont>
      <p:font typeface="Calibri" panose="020F0502020204030204" pitchFamily="34" charset="0"/>
      <p:regular r:id="rId22"/>
      <p:bold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26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12833110-0094-4391-85B5-1DB778D66AF9}"/>
    <pc:docChg chg="undo custSel addSld delSld modSld sldOrd">
      <pc:chgData name="nourah Alaklabi" userId="b439187ee2954565" providerId="LiveId" clId="{12833110-0094-4391-85B5-1DB778D66AF9}" dt="2023-12-18T16:36:48.073" v="1247"/>
      <pc:docMkLst>
        <pc:docMk/>
      </pc:docMkLst>
      <pc:sldChg chg="addSp delSp modSp mod ord">
        <pc:chgData name="nourah Alaklabi" userId="b439187ee2954565" providerId="LiveId" clId="{12833110-0094-4391-85B5-1DB778D66AF9}" dt="2023-12-18T16:34:47.156" v="1230"/>
        <pc:sldMkLst>
          <pc:docMk/>
          <pc:sldMk cId="0" sldId="256"/>
        </pc:sldMkLst>
        <pc:spChg chg="mod">
          <ac:chgData name="nourah Alaklabi" userId="b439187ee2954565" providerId="LiveId" clId="{12833110-0094-4391-85B5-1DB778D66AF9}" dt="2023-12-12T13:29:23.978" v="30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28:05.671" v="8" actId="20577"/>
          <ac:spMkLst>
            <pc:docMk/>
            <pc:sldMk cId="0" sldId="256"/>
            <ac:spMk id="15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4:47.156" v="1230"/>
          <ac:spMkLst>
            <pc:docMk/>
            <pc:sldMk cId="0" sldId="256"/>
            <ac:spMk id="17" creationId="{0663E4F5-D846-F23E-001D-CBD559A0879F}"/>
          </ac:spMkLst>
        </pc:spChg>
        <pc:spChg chg="del">
          <ac:chgData name="nourah Alaklabi" userId="b439187ee2954565" providerId="LiveId" clId="{12833110-0094-4391-85B5-1DB778D66AF9}" dt="2023-12-12T15:20:04.181" v="768" actId="21"/>
          <ac:spMkLst>
            <pc:docMk/>
            <pc:sldMk cId="0" sldId="256"/>
            <ac:spMk id="17" creationId="{9E5FC6E7-4ACF-2434-3BFE-C3031AFC9ED0}"/>
          </ac:spMkLst>
        </pc:spChg>
        <pc:spChg chg="add mod">
          <ac:chgData name="nourah Alaklabi" userId="b439187ee2954565" providerId="LiveId" clId="{12833110-0094-4391-85B5-1DB778D66AF9}" dt="2023-12-12T13:29:32.267" v="31" actId="2711"/>
          <ac:spMkLst>
            <pc:docMk/>
            <pc:sldMk cId="0" sldId="256"/>
            <ac:spMk id="18" creationId="{01494730-B0E2-D397-8FB2-6132122E5026}"/>
          </ac:spMkLst>
        </pc:spChg>
        <pc:picChg chg="del">
          <ac:chgData name="nourah Alaklabi" userId="b439187ee2954565" providerId="LiveId" clId="{12833110-0094-4391-85B5-1DB778D66AF9}" dt="2023-12-12T13:27:54.592" v="0" actId="21"/>
          <ac:picMkLst>
            <pc:docMk/>
            <pc:sldMk cId="0" sldId="256"/>
            <ac:picMk id="12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07.734" v="1210"/>
          <ac:picMkLst>
            <pc:docMk/>
            <pc:sldMk cId="0" sldId="256"/>
            <ac:picMk id="12" creationId="{41DF178C-2E28-F60C-4FD6-14AC66F29160}"/>
          </ac:picMkLst>
        </pc:picChg>
        <pc:picChg chg="add mod">
          <ac:chgData name="nourah Alaklabi" userId="b439187ee2954565" providerId="LiveId" clId="{12833110-0094-4391-85B5-1DB778D66AF9}" dt="2023-12-12T13:32:36.282" v="95" actId="14100"/>
          <ac:picMkLst>
            <pc:docMk/>
            <pc:sldMk cId="0" sldId="256"/>
            <ac:picMk id="20" creationId="{999AD53A-836C-59DE-81C6-89254950C9B3}"/>
          </ac:picMkLst>
        </pc:picChg>
      </pc:sldChg>
      <pc:sldChg chg="addSp delSp modSp mod">
        <pc:chgData name="nourah Alaklabi" userId="b439187ee2954565" providerId="LiveId" clId="{12833110-0094-4391-85B5-1DB778D66AF9}" dt="2023-12-18T16:35:23.171" v="1232"/>
        <pc:sldMkLst>
          <pc:docMk/>
          <pc:sldMk cId="0" sldId="257"/>
        </pc:sldMkLst>
        <pc:spChg chg="mod">
          <ac:chgData name="nourah Alaklabi" userId="b439187ee2954565" providerId="LiveId" clId="{12833110-0094-4391-85B5-1DB778D66AF9}" dt="2023-12-12T13:33:47.270" v="113" actId="20577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nourah Alaklabi" userId="b439187ee2954565" providerId="LiveId" clId="{12833110-0094-4391-85B5-1DB778D66AF9}" dt="2023-12-12T13:33:55.923" v="114" actId="21"/>
          <ac:spMkLst>
            <pc:docMk/>
            <pc:sldMk cId="0" sldId="257"/>
            <ac:spMk id="9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34:32.451" v="136" actId="20577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23.171" v="1232"/>
          <ac:spMkLst>
            <pc:docMk/>
            <pc:sldMk cId="0" sldId="257"/>
            <ac:spMk id="13" creationId="{83AE2F44-0048-7439-C6CD-04E191AA8A30}"/>
          </ac:spMkLst>
        </pc:spChg>
        <pc:grpChg chg="mod">
          <ac:chgData name="nourah Alaklabi" userId="b439187ee2954565" providerId="LiveId" clId="{12833110-0094-4391-85B5-1DB778D66AF9}" dt="2023-12-12T13:32:26.291" v="92" actId="1076"/>
          <ac:grpSpMkLst>
            <pc:docMk/>
            <pc:sldMk cId="0" sldId="257"/>
            <ac:grpSpMk id="3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8T16:32:18.955" v="1212"/>
          <ac:picMkLst>
            <pc:docMk/>
            <pc:sldMk cId="0" sldId="257"/>
            <ac:picMk id="9" creationId="{FDA82200-1DD4-4C61-D58B-37844364009C}"/>
          </ac:picMkLst>
        </pc:picChg>
        <pc:picChg chg="mod">
          <ac:chgData name="nourah Alaklabi" userId="b439187ee2954565" providerId="LiveId" clId="{12833110-0094-4391-85B5-1DB778D66AF9}" dt="2023-12-18T16:32:27.430" v="1213" actId="1076"/>
          <ac:picMkLst>
            <pc:docMk/>
            <pc:sldMk cId="0" sldId="257"/>
            <ac:picMk id="10" creationId="{00000000-0000-0000-0000-000000000000}"/>
          </ac:picMkLst>
        </pc:picChg>
      </pc:sldChg>
      <pc:sldChg chg="addSp delSp modSp mod">
        <pc:chgData name="nourah Alaklabi" userId="b439187ee2954565" providerId="LiveId" clId="{12833110-0094-4391-85B5-1DB778D66AF9}" dt="2023-12-18T16:35:28.659" v="1233"/>
        <pc:sldMkLst>
          <pc:docMk/>
          <pc:sldMk cId="0" sldId="258"/>
        </pc:sldMkLst>
        <pc:spChg chg="add mod">
          <ac:chgData name="nourah Alaklabi" userId="b439187ee2954565" providerId="LiveId" clId="{12833110-0094-4391-85B5-1DB778D66AF9}" dt="2023-12-18T16:35:28.659" v="1233"/>
          <ac:spMkLst>
            <pc:docMk/>
            <pc:sldMk cId="0" sldId="258"/>
            <ac:spMk id="13" creationId="{4AA9507B-756F-630C-C6E6-9B462CCD2D1B}"/>
          </ac:spMkLst>
        </pc:spChg>
        <pc:spChg chg="add del">
          <ac:chgData name="nourah Alaklabi" userId="b439187ee2954565" providerId="LiveId" clId="{12833110-0094-4391-85B5-1DB778D66AF9}" dt="2023-12-12T13:37:36.219" v="142" actId="22"/>
          <ac:spMkLst>
            <pc:docMk/>
            <pc:sldMk cId="0" sldId="258"/>
            <ac:spMk id="13" creationId="{A573F5E2-8FC5-D4AD-C3CA-7F0CC264CD15}"/>
          </ac:spMkLst>
        </pc:spChg>
        <pc:picChg chg="mod">
          <ac:chgData name="nourah Alaklabi" userId="b439187ee2954565" providerId="LiveId" clId="{12833110-0094-4391-85B5-1DB778D66AF9}" dt="2023-12-12T13:38:36.395" v="145"/>
          <ac:picMkLst>
            <pc:docMk/>
            <pc:sldMk cId="0" sldId="258"/>
            <ac:picMk id="9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35.165" v="1214"/>
          <ac:picMkLst>
            <pc:docMk/>
            <pc:sldMk cId="0" sldId="258"/>
            <ac:picMk id="12" creationId="{3FD61ACD-B9D2-F0B9-38FF-C821745FA6CB}"/>
          </ac:picMkLst>
        </pc:picChg>
      </pc:sldChg>
      <pc:sldChg chg="addSp delSp modSp mod ord">
        <pc:chgData name="nourah Alaklabi" userId="b439187ee2954565" providerId="LiveId" clId="{12833110-0094-4391-85B5-1DB778D66AF9}" dt="2023-12-18T16:35:14.025" v="1231"/>
        <pc:sldMkLst>
          <pc:docMk/>
          <pc:sldMk cId="0" sldId="259"/>
        </pc:sldMkLst>
        <pc:spChg chg="add mod">
          <ac:chgData name="nourah Alaklabi" userId="b439187ee2954565" providerId="LiveId" clId="{12833110-0094-4391-85B5-1DB778D66AF9}" dt="2023-12-18T16:35:14.025" v="1231"/>
          <ac:spMkLst>
            <pc:docMk/>
            <pc:sldMk cId="0" sldId="259"/>
            <ac:spMk id="11" creationId="{76BF5EC8-A67B-EF27-7745-3E9D9AFE6C5F}"/>
          </ac:spMkLst>
        </pc:spChg>
        <pc:spChg chg="add mod">
          <ac:chgData name="nourah Alaklabi" userId="b439187ee2954565" providerId="LiveId" clId="{12833110-0094-4391-85B5-1DB778D66AF9}" dt="2023-12-12T15:26:27.325" v="874" actId="2085"/>
          <ac:spMkLst>
            <pc:docMk/>
            <pc:sldMk cId="0" sldId="259"/>
            <ac:spMk id="18" creationId="{07020859-F537-3F02-F905-B765A11F6C19}"/>
          </ac:spMkLst>
        </pc:spChg>
        <pc:grpChg chg="del">
          <ac:chgData name="nourah Alaklabi" userId="b439187ee2954565" providerId="LiveId" clId="{12833110-0094-4391-85B5-1DB778D66AF9}" dt="2023-12-12T13:39:06.925" v="146" actId="21"/>
          <ac:grpSpMkLst>
            <pc:docMk/>
            <pc:sldMk cId="0" sldId="259"/>
            <ac:grpSpMk id="10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8T16:32:14.966" v="1211"/>
          <ac:picMkLst>
            <pc:docMk/>
            <pc:sldMk cId="0" sldId="259"/>
            <ac:picMk id="10" creationId="{C5DD7157-31C8-4202-0986-2A9E91A82CAA}"/>
          </ac:picMkLst>
        </pc:picChg>
        <pc:picChg chg="add mod">
          <ac:chgData name="nourah Alaklabi" userId="b439187ee2954565" providerId="LiveId" clId="{12833110-0094-4391-85B5-1DB778D66AF9}" dt="2023-12-12T15:24:48.126" v="809" actId="14100"/>
          <ac:picMkLst>
            <pc:docMk/>
            <pc:sldMk cId="0" sldId="259"/>
            <ac:picMk id="17" creationId="{AEC10A07-3395-9791-558C-10D7ECE1A3E7}"/>
          </ac:picMkLst>
        </pc:picChg>
      </pc:sldChg>
      <pc:sldChg chg="addSp delSp modSp mod">
        <pc:chgData name="nourah Alaklabi" userId="b439187ee2954565" providerId="LiveId" clId="{12833110-0094-4391-85B5-1DB778D66AF9}" dt="2023-12-18T16:35:32.729" v="1234"/>
        <pc:sldMkLst>
          <pc:docMk/>
          <pc:sldMk cId="0" sldId="260"/>
        </pc:sldMkLst>
        <pc:spChg chg="del">
          <ac:chgData name="nourah Alaklabi" userId="b439187ee2954565" providerId="LiveId" clId="{12833110-0094-4391-85B5-1DB778D66AF9}" dt="2023-12-12T13:40:40.060" v="157" actId="21"/>
          <ac:spMkLst>
            <pc:docMk/>
            <pc:sldMk cId="0" sldId="260"/>
            <ac:spMk id="14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32.729" v="1234"/>
          <ac:spMkLst>
            <pc:docMk/>
            <pc:sldMk cId="0" sldId="260"/>
            <ac:spMk id="14" creationId="{18E86E62-B15A-A8DD-2874-8E3202BE1617}"/>
          </ac:spMkLst>
        </pc:spChg>
        <pc:spChg chg="del">
          <ac:chgData name="nourah Alaklabi" userId="b439187ee2954565" providerId="LiveId" clId="{12833110-0094-4391-85B5-1DB778D66AF9}" dt="2023-12-12T13:40:44.383" v="158" actId="21"/>
          <ac:spMkLst>
            <pc:docMk/>
            <pc:sldMk cId="0" sldId="260"/>
            <ac:spMk id="15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6:01.821" v="1205" actId="1076"/>
          <ac:spMkLst>
            <pc:docMk/>
            <pc:sldMk cId="0" sldId="260"/>
            <ac:spMk id="20" creationId="{88647BCB-B516-D28D-3AFB-1C6B5974166D}"/>
          </ac:spMkLst>
        </pc:spChg>
        <pc:picChg chg="del">
          <ac:chgData name="nourah Alaklabi" userId="b439187ee2954565" providerId="LiveId" clId="{12833110-0094-4391-85B5-1DB778D66AF9}" dt="2023-12-12T13:40:13.208" v="156" actId="21"/>
          <ac:picMkLst>
            <pc:docMk/>
            <pc:sldMk cId="0" sldId="260"/>
            <ac:picMk id="12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40.867" v="1215"/>
          <ac:picMkLst>
            <pc:docMk/>
            <pc:sldMk cId="0" sldId="260"/>
            <ac:picMk id="12" creationId="{DF0CA98B-586C-0FC4-DF3F-E75DC03988B8}"/>
          </ac:picMkLst>
        </pc:picChg>
        <pc:picChg chg="add mod">
          <ac:chgData name="nourah Alaklabi" userId="b439187ee2954565" providerId="LiveId" clId="{12833110-0094-4391-85B5-1DB778D66AF9}" dt="2023-12-12T13:42:27.239" v="174" actId="1440"/>
          <ac:picMkLst>
            <pc:docMk/>
            <pc:sldMk cId="0" sldId="260"/>
            <ac:picMk id="17" creationId="{F1241AF8-F1A9-895F-8E51-B68DD05E0705}"/>
          </ac:picMkLst>
        </pc:picChg>
        <pc:picChg chg="add mod">
          <ac:chgData name="nourah Alaklabi" userId="b439187ee2954565" providerId="LiveId" clId="{12833110-0094-4391-85B5-1DB778D66AF9}" dt="2023-12-12T13:42:24.513" v="173" actId="1440"/>
          <ac:picMkLst>
            <pc:docMk/>
            <pc:sldMk cId="0" sldId="260"/>
            <ac:picMk id="19" creationId="{232B097D-52BB-82C3-CCC5-E0EC9FD9E609}"/>
          </ac:picMkLst>
        </pc:picChg>
      </pc:sldChg>
      <pc:sldChg chg="addSp delSp modSp mod">
        <pc:chgData name="nourah Alaklabi" userId="b439187ee2954565" providerId="LiveId" clId="{12833110-0094-4391-85B5-1DB778D66AF9}" dt="2023-12-18T16:35:50.908" v="1237"/>
        <pc:sldMkLst>
          <pc:docMk/>
          <pc:sldMk cId="0" sldId="261"/>
        </pc:sldMkLst>
        <pc:spChg chg="del">
          <ac:chgData name="nourah Alaklabi" userId="b439187ee2954565" providerId="LiveId" clId="{12833110-0094-4391-85B5-1DB778D66AF9}" dt="2023-12-12T13:47:29.592" v="190" actId="21"/>
          <ac:spMkLst>
            <pc:docMk/>
            <pc:sldMk cId="0" sldId="261"/>
            <ac:spMk id="1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50.908" v="1237"/>
          <ac:spMkLst>
            <pc:docMk/>
            <pc:sldMk cId="0" sldId="261"/>
            <ac:spMk id="11" creationId="{C70F8795-9563-1848-DEB9-03CB5BA2785D}"/>
          </ac:spMkLst>
        </pc:spChg>
        <pc:spChg chg="del">
          <ac:chgData name="nourah Alaklabi" userId="b439187ee2954565" providerId="LiveId" clId="{12833110-0094-4391-85B5-1DB778D66AF9}" dt="2023-12-12T13:47:32.670" v="191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1.757" v="192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5.657" v="193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8:02.801" v="195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47:59.427" v="194" actId="21"/>
          <ac:spMkLst>
            <pc:docMk/>
            <pc:sldMk cId="0" sldId="261"/>
            <ac:spMk id="20" creationId="{00000000-0000-0000-0000-000000000000}"/>
          </ac:spMkLst>
        </pc:spChg>
        <pc:spChg chg="mod">
          <ac:chgData name="nourah Alaklabi" userId="b439187ee2954565" providerId="LiveId" clId="{12833110-0094-4391-85B5-1DB778D66AF9}" dt="2023-12-12T13:47:20.899" v="187" actId="1076"/>
          <ac:spMkLst>
            <pc:docMk/>
            <pc:sldMk cId="0" sldId="261"/>
            <ac:spMk id="21" creationId="{0E6EE7EC-02B6-93E4-BF3B-9C6C20502F94}"/>
          </ac:spMkLst>
        </pc:spChg>
        <pc:picChg chg="del">
          <ac:chgData name="nourah Alaklabi" userId="b439187ee2954565" providerId="LiveId" clId="{12833110-0094-4391-85B5-1DB778D66AF9}" dt="2023-12-12T13:47:24.028" v="188" actId="21"/>
          <ac:picMkLst>
            <pc:docMk/>
            <pc:sldMk cId="0" sldId="261"/>
            <ac:picMk id="10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2:53.769" v="1217"/>
          <ac:picMkLst>
            <pc:docMk/>
            <pc:sldMk cId="0" sldId="261"/>
            <ac:picMk id="10" creationId="{A047DEA3-F98B-B0BF-B850-3A20AA27114C}"/>
          </ac:picMkLst>
        </pc:picChg>
        <pc:picChg chg="del">
          <ac:chgData name="nourah Alaklabi" userId="b439187ee2954565" providerId="LiveId" clId="{12833110-0094-4391-85B5-1DB778D66AF9}" dt="2023-12-12T13:47:26.409" v="189" actId="21"/>
          <ac:picMkLst>
            <pc:docMk/>
            <pc:sldMk cId="0" sldId="261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48:09.311" v="196" actId="21"/>
          <ac:picMkLst>
            <pc:docMk/>
            <pc:sldMk cId="0" sldId="261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48:49.034" v="204" actId="14100"/>
          <ac:picMkLst>
            <pc:docMk/>
            <pc:sldMk cId="0" sldId="261"/>
            <ac:picMk id="22" creationId="{CF01BBA7-5EFB-A80F-4A76-AC5757D762E5}"/>
          </ac:picMkLst>
        </pc:picChg>
        <pc:picChg chg="add mod">
          <ac:chgData name="nourah Alaklabi" userId="b439187ee2954565" providerId="LiveId" clId="{12833110-0094-4391-85B5-1DB778D66AF9}" dt="2023-12-12T13:49:21.238" v="207" actId="14100"/>
          <ac:picMkLst>
            <pc:docMk/>
            <pc:sldMk cId="0" sldId="261"/>
            <ac:picMk id="24" creationId="{B4EE270C-54EE-205F-505E-CE9AF36CB48C}"/>
          </ac:picMkLst>
        </pc:picChg>
        <pc:picChg chg="add mod">
          <ac:chgData name="nourah Alaklabi" userId="b439187ee2954565" providerId="LiveId" clId="{12833110-0094-4391-85B5-1DB778D66AF9}" dt="2023-12-12T13:50:10.754" v="215" actId="1440"/>
          <ac:picMkLst>
            <pc:docMk/>
            <pc:sldMk cId="0" sldId="261"/>
            <ac:picMk id="26" creationId="{FB0E1FDC-88A9-679D-60AE-65093F989DFF}"/>
          </ac:picMkLst>
        </pc:picChg>
      </pc:sldChg>
      <pc:sldChg chg="addSp delSp modSp mod">
        <pc:chgData name="nourah Alaklabi" userId="b439187ee2954565" providerId="LiveId" clId="{12833110-0094-4391-85B5-1DB778D66AF9}" dt="2023-12-18T16:36:13.578" v="1241"/>
        <pc:sldMkLst>
          <pc:docMk/>
          <pc:sldMk cId="0" sldId="262"/>
        </pc:sldMkLst>
        <pc:spChg chg="del">
          <ac:chgData name="nourah Alaklabi" userId="b439187ee2954565" providerId="LiveId" clId="{12833110-0094-4391-85B5-1DB778D66AF9}" dt="2023-12-12T14:00:20.041" v="270" actId="21"/>
          <ac:spMkLst>
            <pc:docMk/>
            <pc:sldMk cId="0" sldId="262"/>
            <ac:spMk id="18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13.578" v="1241"/>
          <ac:spMkLst>
            <pc:docMk/>
            <pc:sldMk cId="0" sldId="262"/>
            <ac:spMk id="18" creationId="{9EFED2ED-18BE-13F8-4903-1FE7A225C006}"/>
          </ac:spMkLst>
        </pc:spChg>
        <pc:spChg chg="del">
          <ac:chgData name="nourah Alaklabi" userId="b439187ee2954565" providerId="LiveId" clId="{12833110-0094-4391-85B5-1DB778D66AF9}" dt="2023-12-12T14:00:28.544" v="272" actId="21"/>
          <ac:spMkLst>
            <pc:docMk/>
            <pc:sldMk cId="0" sldId="262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0:24.291" v="271" actId="21"/>
          <ac:spMkLst>
            <pc:docMk/>
            <pc:sldMk cId="0" sldId="262"/>
            <ac:spMk id="2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53.709" v="1186" actId="20577"/>
          <ac:spMkLst>
            <pc:docMk/>
            <pc:sldMk cId="0" sldId="262"/>
            <ac:spMk id="30" creationId="{5A88DB15-C51F-7CC8-682B-E46A0F0F28F1}"/>
          </ac:spMkLst>
        </pc:spChg>
        <pc:picChg chg="del">
          <ac:chgData name="nourah Alaklabi" userId="b439187ee2954565" providerId="LiveId" clId="{12833110-0094-4391-85B5-1DB778D66AF9}" dt="2023-12-12T14:00:15.341" v="269" actId="21"/>
          <ac:picMkLst>
            <pc:docMk/>
            <pc:sldMk cId="0" sldId="262"/>
            <ac:picMk id="15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24.942" v="1221"/>
          <ac:picMkLst>
            <pc:docMk/>
            <pc:sldMk cId="0" sldId="262"/>
            <ac:picMk id="15" creationId="{A2439673-EB5D-223E-BE36-FE1486CF8276}"/>
          </ac:picMkLst>
        </pc:picChg>
        <pc:picChg chg="add mod">
          <ac:chgData name="nourah Alaklabi" userId="b439187ee2954565" providerId="LiveId" clId="{12833110-0094-4391-85B5-1DB778D66AF9}" dt="2023-12-12T14:01:57.516" v="278" actId="14100"/>
          <ac:picMkLst>
            <pc:docMk/>
            <pc:sldMk cId="0" sldId="262"/>
            <ac:picMk id="23" creationId="{579151AA-12B7-15E4-6104-9D55F3D70BE0}"/>
          </ac:picMkLst>
        </pc:picChg>
        <pc:picChg chg="add del mod">
          <ac:chgData name="nourah Alaklabi" userId="b439187ee2954565" providerId="LiveId" clId="{12833110-0094-4391-85B5-1DB778D66AF9}" dt="2023-12-12T14:02:38.551" v="281" actId="21"/>
          <ac:picMkLst>
            <pc:docMk/>
            <pc:sldMk cId="0" sldId="262"/>
            <ac:picMk id="25" creationId="{11E7C913-1687-CE89-5F02-BC6B1E8E5AF7}"/>
          </ac:picMkLst>
        </pc:picChg>
        <pc:picChg chg="add mod">
          <ac:chgData name="nourah Alaklabi" userId="b439187ee2954565" providerId="LiveId" clId="{12833110-0094-4391-85B5-1DB778D66AF9}" dt="2023-12-12T14:03:20.542" v="285" actId="1076"/>
          <ac:picMkLst>
            <pc:docMk/>
            <pc:sldMk cId="0" sldId="262"/>
            <ac:picMk id="27" creationId="{734B7F01-A163-A368-6E31-452A4D9A14DB}"/>
          </ac:picMkLst>
        </pc:picChg>
        <pc:picChg chg="add mod">
          <ac:chgData name="nourah Alaklabi" userId="b439187ee2954565" providerId="LiveId" clId="{12833110-0094-4391-85B5-1DB778D66AF9}" dt="2023-12-12T14:04:38.045" v="293" actId="1076"/>
          <ac:picMkLst>
            <pc:docMk/>
            <pc:sldMk cId="0" sldId="262"/>
            <ac:picMk id="29" creationId="{8DAF47E6-0533-499D-6EEE-073468219EE8}"/>
          </ac:picMkLst>
        </pc:picChg>
      </pc:sldChg>
      <pc:sldChg chg="addSp delSp modSp mod">
        <pc:chgData name="nourah Alaklabi" userId="b439187ee2954565" providerId="LiveId" clId="{12833110-0094-4391-85B5-1DB778D66AF9}" dt="2023-12-18T16:36:20.277" v="1242"/>
        <pc:sldMkLst>
          <pc:docMk/>
          <pc:sldMk cId="0" sldId="263"/>
        </pc:sldMkLst>
        <pc:spChg chg="del">
          <ac:chgData name="nourah Alaklabi" userId="b439187ee2954565" providerId="LiveId" clId="{12833110-0094-4391-85B5-1DB778D66AF9}" dt="2023-12-12T14:04:59.569" v="294" actId="21"/>
          <ac:spMkLst>
            <pc:docMk/>
            <pc:sldMk cId="0" sldId="263"/>
            <ac:spMk id="19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20.277" v="1242"/>
          <ac:spMkLst>
            <pc:docMk/>
            <pc:sldMk cId="0" sldId="263"/>
            <ac:spMk id="19" creationId="{62447588-4B85-5E8C-0E8A-2C64FE5CE8A2}"/>
          </ac:spMkLst>
        </pc:spChg>
        <pc:spChg chg="del">
          <ac:chgData name="nourah Alaklabi" userId="b439187ee2954565" providerId="LiveId" clId="{12833110-0094-4391-85B5-1DB778D66AF9}" dt="2023-12-12T14:05:09.475" v="297" actId="21"/>
          <ac:spMkLst>
            <pc:docMk/>
            <pc:sldMk cId="0" sldId="263"/>
            <ac:spMk id="21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5:05.288" v="296" actId="21"/>
          <ac:spMkLst>
            <pc:docMk/>
            <pc:sldMk cId="0" sldId="263"/>
            <ac:spMk id="22" creationId="{00000000-0000-0000-0000-000000000000}"/>
          </ac:spMkLst>
        </pc:spChg>
        <pc:picChg chg="del">
          <ac:chgData name="nourah Alaklabi" userId="b439187ee2954565" providerId="LiveId" clId="{12833110-0094-4391-85B5-1DB778D66AF9}" dt="2023-12-12T14:05:01.775" v="295" actId="21"/>
          <ac:picMkLst>
            <pc:docMk/>
            <pc:sldMk cId="0" sldId="263"/>
            <ac:picMk id="18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34.180" v="1222"/>
          <ac:picMkLst>
            <pc:docMk/>
            <pc:sldMk cId="0" sldId="263"/>
            <ac:picMk id="18" creationId="{1A005458-1D5C-36C2-5D82-66C2B230BD7C}"/>
          </ac:picMkLst>
        </pc:picChg>
        <pc:picChg chg="add mod">
          <ac:chgData name="nourah Alaklabi" userId="b439187ee2954565" providerId="LiveId" clId="{12833110-0094-4391-85B5-1DB778D66AF9}" dt="2023-12-12T14:05:45.227" v="302" actId="14100"/>
          <ac:picMkLst>
            <pc:docMk/>
            <pc:sldMk cId="0" sldId="263"/>
            <ac:picMk id="24" creationId="{35F2DA71-F65E-D30D-827F-C20185585024}"/>
          </ac:picMkLst>
        </pc:picChg>
      </pc:sldChg>
      <pc:sldChg chg="addSp delSp modSp mod ord">
        <pc:chgData name="nourah Alaklabi" userId="b439187ee2954565" providerId="LiveId" clId="{12833110-0094-4391-85B5-1DB778D66AF9}" dt="2023-12-18T16:36:48.073" v="1247"/>
        <pc:sldMkLst>
          <pc:docMk/>
          <pc:sldMk cId="0" sldId="264"/>
        </pc:sldMkLst>
        <pc:spChg chg="add mod">
          <ac:chgData name="nourah Alaklabi" userId="b439187ee2954565" providerId="LiveId" clId="{12833110-0094-4391-85B5-1DB778D66AF9}" dt="2023-12-18T16:36:48.073" v="1247"/>
          <ac:spMkLst>
            <pc:docMk/>
            <pc:sldMk cId="0" sldId="264"/>
            <ac:spMk id="11" creationId="{4CCB1186-6079-21EB-0F5A-F5F966873CAD}"/>
          </ac:spMkLst>
        </pc:spChg>
        <pc:spChg chg="add mod">
          <ac:chgData name="nourah Alaklabi" userId="b439187ee2954565" providerId="LiveId" clId="{12833110-0094-4391-85B5-1DB778D66AF9}" dt="2023-12-12T15:39:55.906" v="1108" actId="207"/>
          <ac:spMkLst>
            <pc:docMk/>
            <pc:sldMk cId="0" sldId="264"/>
            <ac:spMk id="18" creationId="{AD9CCBB9-2DD4-FE8F-2591-086E986C6F38}"/>
          </ac:spMkLst>
        </pc:spChg>
        <pc:grpChg chg="del">
          <ac:chgData name="nourah Alaklabi" userId="b439187ee2954565" providerId="LiveId" clId="{12833110-0094-4391-85B5-1DB778D66AF9}" dt="2023-12-12T15:36:39.253" v="1058" actId="21"/>
          <ac:grpSpMkLst>
            <pc:docMk/>
            <pc:sldMk cId="0" sldId="264"/>
            <ac:grpSpMk id="10" creationId="{00000000-0000-0000-0000-000000000000}"/>
          </ac:grpSpMkLst>
        </pc:grpChg>
        <pc:picChg chg="add mod">
          <ac:chgData name="nourah Alaklabi" userId="b439187ee2954565" providerId="LiveId" clId="{12833110-0094-4391-85B5-1DB778D66AF9}" dt="2023-12-18T16:33:57.601" v="1225"/>
          <ac:picMkLst>
            <pc:docMk/>
            <pc:sldMk cId="0" sldId="264"/>
            <ac:picMk id="10" creationId="{715CDDF3-095D-F18C-4148-A095B3300D13}"/>
          </ac:picMkLst>
        </pc:picChg>
        <pc:picChg chg="del">
          <ac:chgData name="nourah Alaklabi" userId="b439187ee2954565" providerId="LiveId" clId="{12833110-0094-4391-85B5-1DB778D66AF9}" dt="2023-12-12T15:38:48.349" v="1106" actId="21"/>
          <ac:picMkLst>
            <pc:docMk/>
            <pc:sldMk cId="0" sldId="264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35:03.485" v="1052" actId="21"/>
          <ac:picMkLst>
            <pc:docMk/>
            <pc:sldMk cId="0" sldId="264"/>
            <ac:picMk id="17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5:38:44.605" v="1105" actId="1076"/>
          <ac:picMkLst>
            <pc:docMk/>
            <pc:sldMk cId="0" sldId="264"/>
            <ac:picMk id="19" creationId="{984527A7-0C01-A78D-68B1-A6D7B1C6D793}"/>
          </ac:picMkLst>
        </pc:picChg>
      </pc:sldChg>
      <pc:sldChg chg="addSp delSp modSp mod">
        <pc:chgData name="nourah Alaklabi" userId="b439187ee2954565" providerId="LiveId" clId="{12833110-0094-4391-85B5-1DB778D66AF9}" dt="2023-12-18T16:36:31.874" v="1244" actId="1076"/>
        <pc:sldMkLst>
          <pc:docMk/>
          <pc:sldMk cId="0" sldId="265"/>
        </pc:sldMkLst>
        <pc:spChg chg="del">
          <ac:chgData name="nourah Alaklabi" userId="b439187ee2954565" providerId="LiveId" clId="{12833110-0094-4391-85B5-1DB778D66AF9}" dt="2023-12-12T14:06:11.507" v="306" actId="21"/>
          <ac:spMkLst>
            <pc:docMk/>
            <pc:sldMk cId="0" sldId="265"/>
            <ac:spMk id="17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31.874" v="1244" actId="1076"/>
          <ac:spMkLst>
            <pc:docMk/>
            <pc:sldMk cId="0" sldId="265"/>
            <ac:spMk id="17" creationId="{98D85574-0E1C-5F82-FDD6-AD7BE8471F97}"/>
          </ac:spMkLst>
        </pc:spChg>
        <pc:spChg chg="del">
          <ac:chgData name="nourah Alaklabi" userId="b439187ee2954565" providerId="LiveId" clId="{12833110-0094-4391-85B5-1DB778D66AF9}" dt="2023-12-12T14:06:06.847" v="305" actId="21"/>
          <ac:spMkLst>
            <pc:docMk/>
            <pc:sldMk cId="0" sldId="265"/>
            <ac:spMk id="20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06:03.841" v="304" actId="21"/>
          <ac:spMkLst>
            <pc:docMk/>
            <pc:sldMk cId="0" sldId="265"/>
            <ac:spMk id="2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31.495" v="1171" actId="1076"/>
          <ac:spMkLst>
            <pc:docMk/>
            <pc:sldMk cId="0" sldId="265"/>
            <ac:spMk id="28" creationId="{6B82E4BE-9C17-DD87-E023-FBCD3E016941}"/>
          </ac:spMkLst>
        </pc:spChg>
        <pc:picChg chg="del">
          <ac:chgData name="nourah Alaklabi" userId="b439187ee2954565" providerId="LiveId" clId="{12833110-0094-4391-85B5-1DB778D66AF9}" dt="2023-12-12T14:05:58.772" v="303" actId="21"/>
          <ac:picMkLst>
            <pc:docMk/>
            <pc:sldMk cId="0" sldId="265"/>
            <ac:picMk id="16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38.644" v="1223"/>
          <ac:picMkLst>
            <pc:docMk/>
            <pc:sldMk cId="0" sldId="265"/>
            <ac:picMk id="16" creationId="{06CB3267-7DFB-C6FA-627D-EF0041DFD764}"/>
          </ac:picMkLst>
        </pc:picChg>
        <pc:picChg chg="del">
          <ac:chgData name="nourah Alaklabi" userId="b439187ee2954565" providerId="LiveId" clId="{12833110-0094-4391-85B5-1DB778D66AF9}" dt="2023-12-12T14:06:14.012" v="307" actId="21"/>
          <ac:picMkLst>
            <pc:docMk/>
            <pc:sldMk cId="0" sldId="265"/>
            <ac:picMk id="18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07:35.895" v="315" actId="1440"/>
          <ac:picMkLst>
            <pc:docMk/>
            <pc:sldMk cId="0" sldId="265"/>
            <ac:picMk id="23" creationId="{EEAD83D7-E013-088C-112F-61E0788234AF}"/>
          </ac:picMkLst>
        </pc:picChg>
        <pc:picChg chg="add mod">
          <ac:chgData name="nourah Alaklabi" userId="b439187ee2954565" providerId="LiveId" clId="{12833110-0094-4391-85B5-1DB778D66AF9}" dt="2023-12-12T14:07:33.448" v="314" actId="1440"/>
          <ac:picMkLst>
            <pc:docMk/>
            <pc:sldMk cId="0" sldId="265"/>
            <ac:picMk id="25" creationId="{5B774608-E669-59A7-90C1-37BE7AB0855E}"/>
          </ac:picMkLst>
        </pc:picChg>
        <pc:picChg chg="add mod">
          <ac:chgData name="nourah Alaklabi" userId="b439187ee2954565" providerId="LiveId" clId="{12833110-0094-4391-85B5-1DB778D66AF9}" dt="2023-12-12T14:08:08.857" v="320" actId="14100"/>
          <ac:picMkLst>
            <pc:docMk/>
            <pc:sldMk cId="0" sldId="265"/>
            <ac:picMk id="27" creationId="{A26547EC-CC57-55D1-91B8-86876C82FB24}"/>
          </ac:picMkLst>
        </pc:picChg>
      </pc:sldChg>
      <pc:sldChg chg="del">
        <pc:chgData name="nourah Alaklabi" userId="b439187ee2954565" providerId="LiveId" clId="{12833110-0094-4391-85B5-1DB778D66AF9}" dt="2023-12-12T14:13:30.561" v="321" actId="2696"/>
        <pc:sldMkLst>
          <pc:docMk/>
          <pc:sldMk cId="0" sldId="266"/>
        </pc:sldMkLst>
      </pc:sldChg>
      <pc:sldChg chg="del">
        <pc:chgData name="nourah Alaklabi" userId="b439187ee2954565" providerId="LiveId" clId="{12833110-0094-4391-85B5-1DB778D66AF9}" dt="2023-12-12T14:13:36.050" v="322" actId="2696"/>
        <pc:sldMkLst>
          <pc:docMk/>
          <pc:sldMk cId="0" sldId="267"/>
        </pc:sldMkLst>
      </pc:sldChg>
      <pc:sldChg chg="addSp delSp modSp mod">
        <pc:chgData name="nourah Alaklabi" userId="b439187ee2954565" providerId="LiveId" clId="{12833110-0094-4391-85B5-1DB778D66AF9}" dt="2023-12-18T16:36:37.410" v="1245"/>
        <pc:sldMkLst>
          <pc:docMk/>
          <pc:sldMk cId="0" sldId="268"/>
        </pc:sldMkLst>
        <pc:spChg chg="del">
          <ac:chgData name="nourah Alaklabi" userId="b439187ee2954565" providerId="LiveId" clId="{12833110-0094-4391-85B5-1DB778D66AF9}" dt="2023-12-12T14:13:47.051" v="324" actId="21"/>
          <ac:spMkLst>
            <pc:docMk/>
            <pc:sldMk cId="0" sldId="268"/>
            <ac:spMk id="13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6:37.410" v="1245"/>
          <ac:spMkLst>
            <pc:docMk/>
            <pc:sldMk cId="0" sldId="268"/>
            <ac:spMk id="13" creationId="{8EEC7D49-3669-7AE5-AF27-82F24A8A734F}"/>
          </ac:spMkLst>
        </pc:spChg>
        <pc:spChg chg="del">
          <ac:chgData name="nourah Alaklabi" userId="b439187ee2954565" providerId="LiveId" clId="{12833110-0094-4391-85B5-1DB778D66AF9}" dt="2023-12-12T14:13:43.984" v="323" actId="21"/>
          <ac:spMkLst>
            <pc:docMk/>
            <pc:sldMk cId="0" sldId="268"/>
            <ac:spMk id="14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2T16:04:08.026" v="1152" actId="207"/>
          <ac:spMkLst>
            <pc:docMk/>
            <pc:sldMk cId="0" sldId="268"/>
            <ac:spMk id="17" creationId="{FBF8C697-08C8-D201-BDF5-5E2DCDB392DE}"/>
          </ac:spMkLst>
        </pc:spChg>
        <pc:picChg chg="mod">
          <ac:chgData name="nourah Alaklabi" userId="b439187ee2954565" providerId="LiveId" clId="{12833110-0094-4391-85B5-1DB778D66AF9}" dt="2023-12-12T14:14:30.659" v="330" actId="1076"/>
          <ac:picMkLst>
            <pc:docMk/>
            <pc:sldMk cId="0" sldId="268"/>
            <ac:picMk id="11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4:14:39.759" v="331" actId="1440"/>
          <ac:picMkLst>
            <pc:docMk/>
            <pc:sldMk cId="0" sldId="268"/>
            <ac:picMk id="16" creationId="{653265EF-9E5B-DDA5-84E6-7EC09E390C63}"/>
          </ac:picMkLst>
        </pc:picChg>
      </pc:sldChg>
      <pc:sldChg chg="addSp modSp mod">
        <pc:chgData name="nourah Alaklabi" userId="b439187ee2954565" providerId="LiveId" clId="{12833110-0094-4391-85B5-1DB778D66AF9}" dt="2023-12-18T16:36:43.610" v="1246"/>
        <pc:sldMkLst>
          <pc:docMk/>
          <pc:sldMk cId="0" sldId="269"/>
        </pc:sldMkLst>
        <pc:spChg chg="add mod">
          <ac:chgData name="nourah Alaklabi" userId="b439187ee2954565" providerId="LiveId" clId="{12833110-0094-4391-85B5-1DB778D66AF9}" dt="2023-12-18T16:36:43.610" v="1246"/>
          <ac:spMkLst>
            <pc:docMk/>
            <pc:sldMk cId="0" sldId="269"/>
            <ac:spMk id="20" creationId="{87538CD4-D9FE-855B-03BC-FB7E00BBC835}"/>
          </ac:spMkLst>
        </pc:spChg>
        <pc:picChg chg="mod">
          <ac:chgData name="nourah Alaklabi" userId="b439187ee2954565" providerId="LiveId" clId="{12833110-0094-4391-85B5-1DB778D66AF9}" dt="2023-12-12T14:28:14.009" v="355"/>
          <ac:picMkLst>
            <pc:docMk/>
            <pc:sldMk cId="0" sldId="269"/>
            <ac:picMk id="16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51.311" v="1224"/>
          <ac:picMkLst>
            <pc:docMk/>
            <pc:sldMk cId="0" sldId="269"/>
            <ac:picMk id="19" creationId="{053890BF-5189-ED51-900F-357ED901D89A}"/>
          </ac:picMkLst>
        </pc:picChg>
      </pc:sldChg>
      <pc:sldChg chg="del">
        <pc:chgData name="nourah Alaklabi" userId="b439187ee2954565" providerId="LiveId" clId="{12833110-0094-4391-85B5-1DB778D66AF9}" dt="2023-12-12T14:15:39.581" v="332" actId="2696"/>
        <pc:sldMkLst>
          <pc:docMk/>
          <pc:sldMk cId="0" sldId="270"/>
        </pc:sldMkLst>
      </pc:sldChg>
      <pc:sldChg chg="del">
        <pc:chgData name="nourah Alaklabi" userId="b439187ee2954565" providerId="LiveId" clId="{12833110-0094-4391-85B5-1DB778D66AF9}" dt="2023-12-12T14:15:43.678" v="333" actId="2696"/>
        <pc:sldMkLst>
          <pc:docMk/>
          <pc:sldMk cId="0" sldId="271"/>
        </pc:sldMkLst>
      </pc:sldChg>
      <pc:sldChg chg="del">
        <pc:chgData name="nourah Alaklabi" userId="b439187ee2954565" providerId="LiveId" clId="{12833110-0094-4391-85B5-1DB778D66AF9}" dt="2023-12-12T14:15:46.764" v="334" actId="2696"/>
        <pc:sldMkLst>
          <pc:docMk/>
          <pc:sldMk cId="0" sldId="272"/>
        </pc:sldMkLst>
      </pc:sldChg>
      <pc:sldChg chg="del">
        <pc:chgData name="nourah Alaklabi" userId="b439187ee2954565" providerId="LiveId" clId="{12833110-0094-4391-85B5-1DB778D66AF9}" dt="2023-12-12T14:15:49.582" v="335" actId="2696"/>
        <pc:sldMkLst>
          <pc:docMk/>
          <pc:sldMk cId="0" sldId="273"/>
        </pc:sldMkLst>
      </pc:sldChg>
      <pc:sldChg chg="del">
        <pc:chgData name="nourah Alaklabi" userId="b439187ee2954565" providerId="LiveId" clId="{12833110-0094-4391-85B5-1DB778D66AF9}" dt="2023-12-12T14:15:52.644" v="336" actId="2696"/>
        <pc:sldMkLst>
          <pc:docMk/>
          <pc:sldMk cId="0" sldId="274"/>
        </pc:sldMkLst>
      </pc:sldChg>
      <pc:sldChg chg="del">
        <pc:chgData name="nourah Alaklabi" userId="b439187ee2954565" providerId="LiveId" clId="{12833110-0094-4391-85B5-1DB778D66AF9}" dt="2023-12-12T14:15:55.677" v="337" actId="2696"/>
        <pc:sldMkLst>
          <pc:docMk/>
          <pc:sldMk cId="0" sldId="275"/>
        </pc:sldMkLst>
      </pc:sldChg>
      <pc:sldChg chg="del">
        <pc:chgData name="nourah Alaklabi" userId="b439187ee2954565" providerId="LiveId" clId="{12833110-0094-4391-85B5-1DB778D66AF9}" dt="2023-12-12T14:15:58.632" v="338" actId="2696"/>
        <pc:sldMkLst>
          <pc:docMk/>
          <pc:sldMk cId="0" sldId="276"/>
        </pc:sldMkLst>
      </pc:sldChg>
      <pc:sldChg chg="del">
        <pc:chgData name="nourah Alaklabi" userId="b439187ee2954565" providerId="LiveId" clId="{12833110-0094-4391-85B5-1DB778D66AF9}" dt="2023-12-12T14:16:02.464" v="339" actId="2696"/>
        <pc:sldMkLst>
          <pc:docMk/>
          <pc:sldMk cId="0" sldId="277"/>
        </pc:sldMkLst>
      </pc:sldChg>
      <pc:sldChg chg="del">
        <pc:chgData name="nourah Alaklabi" userId="b439187ee2954565" providerId="LiveId" clId="{12833110-0094-4391-85B5-1DB778D66AF9}" dt="2023-12-12T14:16:05.587" v="340" actId="2696"/>
        <pc:sldMkLst>
          <pc:docMk/>
          <pc:sldMk cId="0" sldId="278"/>
        </pc:sldMkLst>
      </pc:sldChg>
      <pc:sldChg chg="del">
        <pc:chgData name="nourah Alaklabi" userId="b439187ee2954565" providerId="LiveId" clId="{12833110-0094-4391-85B5-1DB778D66AF9}" dt="2023-12-12T14:16:08.439" v="341" actId="2696"/>
        <pc:sldMkLst>
          <pc:docMk/>
          <pc:sldMk cId="0" sldId="279"/>
        </pc:sldMkLst>
      </pc:sldChg>
      <pc:sldChg chg="del">
        <pc:chgData name="nourah Alaklabi" userId="b439187ee2954565" providerId="LiveId" clId="{12833110-0094-4391-85B5-1DB778D66AF9}" dt="2023-12-12T14:16:11.602" v="342" actId="2696"/>
        <pc:sldMkLst>
          <pc:docMk/>
          <pc:sldMk cId="0" sldId="280"/>
        </pc:sldMkLst>
      </pc:sldChg>
      <pc:sldChg chg="del">
        <pc:chgData name="nourah Alaklabi" userId="b439187ee2954565" providerId="LiveId" clId="{12833110-0094-4391-85B5-1DB778D66AF9}" dt="2023-12-12T14:16:14.462" v="343" actId="2696"/>
        <pc:sldMkLst>
          <pc:docMk/>
          <pc:sldMk cId="0" sldId="281"/>
        </pc:sldMkLst>
      </pc:sldChg>
      <pc:sldChg chg="del">
        <pc:chgData name="nourah Alaklabi" userId="b439187ee2954565" providerId="LiveId" clId="{12833110-0094-4391-85B5-1DB778D66AF9}" dt="2023-12-12T14:16:18.388" v="344" actId="2696"/>
        <pc:sldMkLst>
          <pc:docMk/>
          <pc:sldMk cId="0" sldId="282"/>
        </pc:sldMkLst>
      </pc:sldChg>
      <pc:sldChg chg="del">
        <pc:chgData name="nourah Alaklabi" userId="b439187ee2954565" providerId="LiveId" clId="{12833110-0094-4391-85B5-1DB778D66AF9}" dt="2023-12-12T14:16:21.866" v="345" actId="2696"/>
        <pc:sldMkLst>
          <pc:docMk/>
          <pc:sldMk cId="0" sldId="283"/>
        </pc:sldMkLst>
      </pc:sldChg>
      <pc:sldChg chg="del">
        <pc:chgData name="nourah Alaklabi" userId="b439187ee2954565" providerId="LiveId" clId="{12833110-0094-4391-85B5-1DB778D66AF9}" dt="2023-12-12T14:16:24.738" v="346" actId="2696"/>
        <pc:sldMkLst>
          <pc:docMk/>
          <pc:sldMk cId="0" sldId="284"/>
        </pc:sldMkLst>
      </pc:sldChg>
      <pc:sldChg chg="del">
        <pc:chgData name="nourah Alaklabi" userId="b439187ee2954565" providerId="LiveId" clId="{12833110-0094-4391-85B5-1DB778D66AF9}" dt="2023-12-12T14:16:28.484" v="347" actId="2696"/>
        <pc:sldMkLst>
          <pc:docMk/>
          <pc:sldMk cId="0" sldId="285"/>
        </pc:sldMkLst>
      </pc:sldChg>
      <pc:sldChg chg="del">
        <pc:chgData name="nourah Alaklabi" userId="b439187ee2954565" providerId="LiveId" clId="{12833110-0094-4391-85B5-1DB778D66AF9}" dt="2023-12-12T14:16:31.435" v="348" actId="2696"/>
        <pc:sldMkLst>
          <pc:docMk/>
          <pc:sldMk cId="0" sldId="286"/>
        </pc:sldMkLst>
      </pc:sldChg>
      <pc:sldChg chg="del">
        <pc:chgData name="nourah Alaklabi" userId="b439187ee2954565" providerId="LiveId" clId="{12833110-0094-4391-85B5-1DB778D66AF9}" dt="2023-12-12T14:16:35.027" v="349" actId="2696"/>
        <pc:sldMkLst>
          <pc:docMk/>
          <pc:sldMk cId="0" sldId="287"/>
        </pc:sldMkLst>
      </pc:sldChg>
      <pc:sldChg chg="del">
        <pc:chgData name="nourah Alaklabi" userId="b439187ee2954565" providerId="LiveId" clId="{12833110-0094-4391-85B5-1DB778D66AF9}" dt="2023-12-12T14:16:38.019" v="350" actId="2696"/>
        <pc:sldMkLst>
          <pc:docMk/>
          <pc:sldMk cId="0" sldId="288"/>
        </pc:sldMkLst>
      </pc:sldChg>
      <pc:sldChg chg="del">
        <pc:chgData name="nourah Alaklabi" userId="b439187ee2954565" providerId="LiveId" clId="{12833110-0094-4391-85B5-1DB778D66AF9}" dt="2023-12-12T14:16:41.815" v="351" actId="2696"/>
        <pc:sldMkLst>
          <pc:docMk/>
          <pc:sldMk cId="0" sldId="289"/>
        </pc:sldMkLst>
      </pc:sldChg>
      <pc:sldChg chg="del">
        <pc:chgData name="nourah Alaklabi" userId="b439187ee2954565" providerId="LiveId" clId="{12833110-0094-4391-85B5-1DB778D66AF9}" dt="2023-12-12T14:16:56.374" v="352" actId="2696"/>
        <pc:sldMkLst>
          <pc:docMk/>
          <pc:sldMk cId="140762547" sldId="290"/>
        </pc:sldMkLst>
      </pc:sldChg>
      <pc:sldChg chg="addSp delSp modSp add mod">
        <pc:chgData name="nourah Alaklabi" userId="b439187ee2954565" providerId="LiveId" clId="{12833110-0094-4391-85B5-1DB778D66AF9}" dt="2023-12-18T16:35:46.737" v="1236" actId="1076"/>
        <pc:sldMkLst>
          <pc:docMk/>
          <pc:sldMk cId="1376724301" sldId="291"/>
        </pc:sldMkLst>
        <pc:spChg chg="add mod">
          <ac:chgData name="nourah Alaklabi" userId="b439187ee2954565" providerId="LiveId" clId="{12833110-0094-4391-85B5-1DB778D66AF9}" dt="2023-12-18T16:35:46.737" v="1236" actId="1076"/>
          <ac:spMkLst>
            <pc:docMk/>
            <pc:sldMk cId="1376724301" sldId="291"/>
            <ac:spMk id="15" creationId="{627F8DD4-0867-BC6C-CECF-7575007DE6EE}"/>
          </ac:spMkLst>
        </pc:spChg>
        <pc:spChg chg="add del mod">
          <ac:chgData name="nourah Alaklabi" userId="b439187ee2954565" providerId="LiveId" clId="{12833110-0094-4391-85B5-1DB778D66AF9}" dt="2023-12-12T16:05:48.795" v="1203" actId="21"/>
          <ac:spMkLst>
            <pc:docMk/>
            <pc:sldMk cId="1376724301" sldId="291"/>
            <ac:spMk id="15" creationId="{F1CBD7D1-3C9E-4AE2-25B2-DC9E0F5BFC3C}"/>
          </ac:spMkLst>
        </pc:spChg>
        <pc:picChg chg="add mod">
          <ac:chgData name="nourah Alaklabi" userId="b439187ee2954565" providerId="LiveId" clId="{12833110-0094-4391-85B5-1DB778D66AF9}" dt="2023-12-18T16:32:46.457" v="1216"/>
          <ac:picMkLst>
            <pc:docMk/>
            <pc:sldMk cId="1376724301" sldId="291"/>
            <ac:picMk id="12" creationId="{787A270D-4926-1208-E5F6-A62952AA148E}"/>
          </ac:picMkLst>
        </pc:picChg>
        <pc:picChg chg="add mod">
          <ac:chgData name="nourah Alaklabi" userId="b439187ee2954565" providerId="LiveId" clId="{12833110-0094-4391-85B5-1DB778D66AF9}" dt="2023-12-12T13:43:37.989" v="184" actId="14100"/>
          <ac:picMkLst>
            <pc:docMk/>
            <pc:sldMk cId="1376724301" sldId="291"/>
            <ac:picMk id="14" creationId="{DD4DF5FE-76A7-56D7-E5B1-3B21C499D659}"/>
          </ac:picMkLst>
        </pc:picChg>
        <pc:picChg chg="del">
          <ac:chgData name="nourah Alaklabi" userId="b439187ee2954565" providerId="LiveId" clId="{12833110-0094-4391-85B5-1DB778D66AF9}" dt="2023-12-12T13:42:57.295" v="176" actId="21"/>
          <ac:picMkLst>
            <pc:docMk/>
            <pc:sldMk cId="1376724301" sldId="291"/>
            <ac:picMk id="17" creationId="{F1241AF8-F1A9-895F-8E51-B68DD05E0705}"/>
          </ac:picMkLst>
        </pc:picChg>
        <pc:picChg chg="del">
          <ac:chgData name="nourah Alaklabi" userId="b439187ee2954565" providerId="LiveId" clId="{12833110-0094-4391-85B5-1DB778D66AF9}" dt="2023-12-12T13:42:59.612" v="177" actId="21"/>
          <ac:picMkLst>
            <pc:docMk/>
            <pc:sldMk cId="1376724301" sldId="291"/>
            <ac:picMk id="19" creationId="{232B097D-52BB-82C3-CCC5-E0EC9FD9E609}"/>
          </ac:picMkLst>
        </pc:picChg>
      </pc:sldChg>
      <pc:sldChg chg="addSp delSp modSp add mod">
        <pc:chgData name="nourah Alaklabi" userId="b439187ee2954565" providerId="LiveId" clId="{12833110-0094-4391-85B5-1DB778D66AF9}" dt="2023-12-18T16:35:59.548" v="1239"/>
        <pc:sldMkLst>
          <pc:docMk/>
          <pc:sldMk cId="1450544542" sldId="292"/>
        </pc:sldMkLst>
        <pc:spChg chg="del">
          <ac:chgData name="nourah Alaklabi" userId="b439187ee2954565" providerId="LiveId" clId="{12833110-0094-4391-85B5-1DB778D66AF9}" dt="2023-12-12T13:53:49.331" v="232" actId="21"/>
          <ac:spMkLst>
            <pc:docMk/>
            <pc:sldMk cId="1450544542" sldId="292"/>
            <ac:spMk id="11" creationId="{00000000-0000-0000-0000-000000000000}"/>
          </ac:spMkLst>
        </pc:spChg>
        <pc:spChg chg="add mod">
          <ac:chgData name="nourah Alaklabi" userId="b439187ee2954565" providerId="LiveId" clId="{12833110-0094-4391-85B5-1DB778D66AF9}" dt="2023-12-18T16:35:59.548" v="1239"/>
          <ac:spMkLst>
            <pc:docMk/>
            <pc:sldMk cId="1450544542" sldId="292"/>
            <ac:spMk id="11" creationId="{2E2F5073-AB38-7F3B-A6CB-F3103490297D}"/>
          </ac:spMkLst>
        </pc:spChg>
        <pc:spChg chg="del">
          <ac:chgData name="nourah Alaklabi" userId="b439187ee2954565" providerId="LiveId" clId="{12833110-0094-4391-85B5-1DB778D66AF9}" dt="2023-12-12T13:53:43.011" v="231" actId="21"/>
          <ac:spMkLst>
            <pc:docMk/>
            <pc:sldMk cId="1450544542" sldId="292"/>
            <ac:spMk id="12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0.124" v="235" actId="21"/>
          <ac:spMkLst>
            <pc:docMk/>
            <pc:sldMk cId="1450544542" sldId="292"/>
            <ac:spMk id="17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3.715" v="236" actId="21"/>
          <ac:spMkLst>
            <pc:docMk/>
            <pc:sldMk cId="1450544542" sldId="292"/>
            <ac:spMk id="18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11.666" v="238" actId="21"/>
          <ac:spMkLst>
            <pc:docMk/>
            <pc:sldMk cId="1450544542" sldId="292"/>
            <ac:spMk id="19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3:54:07.797" v="237" actId="21"/>
          <ac:spMkLst>
            <pc:docMk/>
            <pc:sldMk cId="1450544542" sldId="292"/>
            <ac:spMk id="20" creationId="{00000000-0000-0000-0000-000000000000}"/>
          </ac:spMkLst>
        </pc:spChg>
        <pc:picChg chg="del">
          <ac:chgData name="nourah Alaklabi" userId="b439187ee2954565" providerId="LiveId" clId="{12833110-0094-4391-85B5-1DB778D66AF9}" dt="2023-12-12T13:53:54.767" v="234" actId="21"/>
          <ac:picMkLst>
            <pc:docMk/>
            <pc:sldMk cId="1450544542" sldId="292"/>
            <ac:picMk id="10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3:07.474" v="1219"/>
          <ac:picMkLst>
            <pc:docMk/>
            <pc:sldMk cId="1450544542" sldId="292"/>
            <ac:picMk id="10" creationId="{F68C0136-11FC-7CB8-D5E8-15ABBB0005D5}"/>
          </ac:picMkLst>
        </pc:picChg>
        <pc:picChg chg="del">
          <ac:chgData name="nourah Alaklabi" userId="b439187ee2954565" providerId="LiveId" clId="{12833110-0094-4391-85B5-1DB778D66AF9}" dt="2023-12-12T13:53:51.832" v="233" actId="21"/>
          <ac:picMkLst>
            <pc:docMk/>
            <pc:sldMk cId="1450544542" sldId="292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3:54:14.136" v="239" actId="21"/>
          <ac:picMkLst>
            <pc:docMk/>
            <pc:sldMk cId="1450544542" sldId="292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3:54:52.070" v="245" actId="1076"/>
          <ac:picMkLst>
            <pc:docMk/>
            <pc:sldMk cId="1450544542" sldId="292"/>
            <ac:picMk id="22" creationId="{7A23A5C7-E3CE-EBA1-F0FA-5B0CF0029707}"/>
          </ac:picMkLst>
        </pc:picChg>
        <pc:picChg chg="add mod">
          <ac:chgData name="nourah Alaklabi" userId="b439187ee2954565" providerId="LiveId" clId="{12833110-0094-4391-85B5-1DB778D66AF9}" dt="2023-12-12T13:55:33.379" v="250" actId="14100"/>
          <ac:picMkLst>
            <pc:docMk/>
            <pc:sldMk cId="1450544542" sldId="292"/>
            <ac:picMk id="24" creationId="{6BD54FC0-D1DC-F799-DCE3-35BE7F04DE4B}"/>
          </ac:picMkLst>
        </pc:picChg>
      </pc:sldChg>
      <pc:sldChg chg="addSp delSp modSp add mod">
        <pc:chgData name="nourah Alaklabi" userId="b439187ee2954565" providerId="LiveId" clId="{12833110-0094-4391-85B5-1DB778D66AF9}" dt="2023-12-18T16:35:55.427" v="1238"/>
        <pc:sldMkLst>
          <pc:docMk/>
          <pc:sldMk cId="3053878812" sldId="293"/>
        </pc:sldMkLst>
        <pc:spChg chg="add mod">
          <ac:chgData name="nourah Alaklabi" userId="b439187ee2954565" providerId="LiveId" clId="{12833110-0094-4391-85B5-1DB778D66AF9}" dt="2023-12-12T13:52:46.619" v="223" actId="1076"/>
          <ac:spMkLst>
            <pc:docMk/>
            <pc:sldMk cId="3053878812" sldId="293"/>
            <ac:spMk id="10" creationId="{F615D86A-654C-4B22-BB79-8E043B20E08A}"/>
          </ac:spMkLst>
        </pc:spChg>
        <pc:spChg chg="add mod">
          <ac:chgData name="nourah Alaklabi" userId="b439187ee2954565" providerId="LiveId" clId="{12833110-0094-4391-85B5-1DB778D66AF9}" dt="2023-12-18T16:35:55.427" v="1238"/>
          <ac:spMkLst>
            <pc:docMk/>
            <pc:sldMk cId="3053878812" sldId="293"/>
            <ac:spMk id="13" creationId="{4D8780D4-D6FE-CFF0-6B05-F63D3995A18D}"/>
          </ac:spMkLst>
        </pc:spChg>
        <pc:picChg chg="add mod">
          <ac:chgData name="nourah Alaklabi" userId="b439187ee2954565" providerId="LiveId" clId="{12833110-0094-4391-85B5-1DB778D66AF9}" dt="2023-12-18T16:32:58.016" v="1218"/>
          <ac:picMkLst>
            <pc:docMk/>
            <pc:sldMk cId="3053878812" sldId="293"/>
            <ac:picMk id="11" creationId="{033B4686-60A2-27F5-CB16-66BB5B5F0893}"/>
          </ac:picMkLst>
        </pc:picChg>
        <pc:picChg chg="add mod">
          <ac:chgData name="nourah Alaklabi" userId="b439187ee2954565" providerId="LiveId" clId="{12833110-0094-4391-85B5-1DB778D66AF9}" dt="2023-12-12T13:53:29.143" v="230" actId="1440"/>
          <ac:picMkLst>
            <pc:docMk/>
            <pc:sldMk cId="3053878812" sldId="293"/>
            <ac:picMk id="12" creationId="{095EFF58-8C3F-32BE-3D12-1A1EFB2D7C64}"/>
          </ac:picMkLst>
        </pc:picChg>
        <pc:picChg chg="del">
          <ac:chgData name="nourah Alaklabi" userId="b439187ee2954565" providerId="LiveId" clId="{12833110-0094-4391-85B5-1DB778D66AF9}" dt="2023-12-12T13:51:59.142" v="217" actId="21"/>
          <ac:picMkLst>
            <pc:docMk/>
            <pc:sldMk cId="3053878812" sldId="293"/>
            <ac:picMk id="22" creationId="{CF01BBA7-5EFB-A80F-4A76-AC5757D762E5}"/>
          </ac:picMkLst>
        </pc:picChg>
        <pc:picChg chg="del">
          <ac:chgData name="nourah Alaklabi" userId="b439187ee2954565" providerId="LiveId" clId="{12833110-0094-4391-85B5-1DB778D66AF9}" dt="2023-12-12T13:52:01.597" v="218" actId="21"/>
          <ac:picMkLst>
            <pc:docMk/>
            <pc:sldMk cId="3053878812" sldId="293"/>
            <ac:picMk id="24" creationId="{B4EE270C-54EE-205F-505E-CE9AF36CB48C}"/>
          </ac:picMkLst>
        </pc:picChg>
      </pc:sldChg>
      <pc:sldChg chg="addSp delSp modSp add mod">
        <pc:chgData name="nourah Alaklabi" userId="b439187ee2954565" providerId="LiveId" clId="{12833110-0094-4391-85B5-1DB778D66AF9}" dt="2023-12-18T16:36:03.802" v="1240"/>
        <pc:sldMkLst>
          <pc:docMk/>
          <pc:sldMk cId="701379101" sldId="294"/>
        </pc:sldMkLst>
        <pc:spChg chg="add mod">
          <ac:chgData name="nourah Alaklabi" userId="b439187ee2954565" providerId="LiveId" clId="{12833110-0094-4391-85B5-1DB778D66AF9}" dt="2023-12-18T16:36:03.802" v="1240"/>
          <ac:spMkLst>
            <pc:docMk/>
            <pc:sldMk cId="701379101" sldId="294"/>
            <ac:spMk id="12" creationId="{157F9771-49C9-CDD9-59F6-0DA637D4E9A6}"/>
          </ac:spMkLst>
        </pc:spChg>
        <pc:spChg chg="del">
          <ac:chgData name="nourah Alaklabi" userId="b439187ee2954565" providerId="LiveId" clId="{12833110-0094-4391-85B5-1DB778D66AF9}" dt="2023-12-12T13:56:12.367" v="254" actId="21"/>
          <ac:spMkLst>
            <pc:docMk/>
            <pc:sldMk cId="701379101" sldId="294"/>
            <ac:spMk id="21" creationId="{0E6EE7EC-02B6-93E4-BF3B-9C6C20502F94}"/>
          </ac:spMkLst>
        </pc:spChg>
        <pc:picChg chg="add mod">
          <ac:chgData name="nourah Alaklabi" userId="b439187ee2954565" providerId="LiveId" clId="{12833110-0094-4391-85B5-1DB778D66AF9}" dt="2023-12-18T16:33:17.004" v="1220"/>
          <ac:picMkLst>
            <pc:docMk/>
            <pc:sldMk cId="701379101" sldId="294"/>
            <ac:picMk id="10" creationId="{A5B37DF7-B91F-F2AD-C1C0-7980E7901095}"/>
          </ac:picMkLst>
        </pc:picChg>
        <pc:picChg chg="add mod">
          <ac:chgData name="nourah Alaklabi" userId="b439187ee2954565" providerId="LiveId" clId="{12833110-0094-4391-85B5-1DB778D66AF9}" dt="2023-12-12T13:59:21.618" v="268" actId="14100"/>
          <ac:picMkLst>
            <pc:docMk/>
            <pc:sldMk cId="701379101" sldId="294"/>
            <ac:picMk id="11" creationId="{B44B4FE1-069B-FBF7-6671-F8E175EE2C1F}"/>
          </ac:picMkLst>
        </pc:picChg>
        <pc:picChg chg="del">
          <ac:chgData name="nourah Alaklabi" userId="b439187ee2954565" providerId="LiveId" clId="{12833110-0094-4391-85B5-1DB778D66AF9}" dt="2023-12-12T13:56:06.959" v="253" actId="21"/>
          <ac:picMkLst>
            <pc:docMk/>
            <pc:sldMk cId="701379101" sldId="294"/>
            <ac:picMk id="22" creationId="{7A23A5C7-E3CE-EBA1-F0FA-5B0CF0029707}"/>
          </ac:picMkLst>
        </pc:picChg>
        <pc:picChg chg="del">
          <ac:chgData name="nourah Alaklabi" userId="b439187ee2954565" providerId="LiveId" clId="{12833110-0094-4391-85B5-1DB778D66AF9}" dt="2023-12-12T13:56:04.762" v="252" actId="21"/>
          <ac:picMkLst>
            <pc:docMk/>
            <pc:sldMk cId="701379101" sldId="294"/>
            <ac:picMk id="24" creationId="{6BD54FC0-D1DC-F799-DCE3-35BE7F04DE4B}"/>
          </ac:picMkLst>
        </pc:picChg>
      </pc:sldChg>
      <pc:sldChg chg="addSp delSp modSp add mod ord">
        <pc:chgData name="nourah Alaklabi" userId="b439187ee2954565" providerId="LiveId" clId="{12833110-0094-4391-85B5-1DB778D66AF9}" dt="2023-12-18T16:34:29.513" v="1226"/>
        <pc:sldMkLst>
          <pc:docMk/>
          <pc:sldMk cId="3946142108" sldId="295"/>
        </pc:sldMkLst>
        <pc:spChg chg="add mod">
          <ac:chgData name="nourah Alaklabi" userId="b439187ee2954565" providerId="LiveId" clId="{12833110-0094-4391-85B5-1DB778D66AF9}" dt="2023-12-18T16:34:29.513" v="1226"/>
          <ac:spMkLst>
            <pc:docMk/>
            <pc:sldMk cId="3946142108" sldId="295"/>
            <ac:spMk id="12" creationId="{AD081B46-61F0-3484-1942-8FF13B7640B6}"/>
          </ac:spMkLst>
        </pc:spChg>
        <pc:spChg chg="del">
          <ac:chgData name="nourah Alaklabi" userId="b439187ee2954565" providerId="LiveId" clId="{12833110-0094-4391-85B5-1DB778D66AF9}" dt="2023-12-12T14:29:27.534" v="361" actId="21"/>
          <ac:spMkLst>
            <pc:docMk/>
            <pc:sldMk cId="3946142108" sldId="295"/>
            <ac:spMk id="16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4:29:35.791" v="362" actId="21"/>
          <ac:spMkLst>
            <pc:docMk/>
            <pc:sldMk cId="3946142108" sldId="295"/>
            <ac:spMk id="17" creationId="{9E5FC6E7-4ACF-2434-3BFE-C3031AFC9ED0}"/>
          </ac:spMkLst>
        </pc:spChg>
        <pc:spChg chg="del">
          <ac:chgData name="nourah Alaklabi" userId="b439187ee2954565" providerId="LiveId" clId="{12833110-0094-4391-85B5-1DB778D66AF9}" dt="2023-12-12T14:29:19.667" v="359" actId="21"/>
          <ac:spMkLst>
            <pc:docMk/>
            <pc:sldMk cId="3946142108" sldId="295"/>
            <ac:spMk id="18" creationId="{01494730-B0E2-D397-8FB2-6132122E5026}"/>
          </ac:spMkLst>
        </pc:spChg>
        <pc:spChg chg="add mod">
          <ac:chgData name="nourah Alaklabi" userId="b439187ee2954565" providerId="LiveId" clId="{12833110-0094-4391-85B5-1DB778D66AF9}" dt="2023-12-12T15:08:17.329" v="728" actId="20577"/>
          <ac:spMkLst>
            <pc:docMk/>
            <pc:sldMk cId="3946142108" sldId="295"/>
            <ac:spMk id="22" creationId="{ED4F2447-9F05-81E4-5FA7-E25EAC646B8E}"/>
          </ac:spMkLst>
        </pc:spChg>
        <pc:spChg chg="add del mod">
          <ac:chgData name="nourah Alaklabi" userId="b439187ee2954565" providerId="LiveId" clId="{12833110-0094-4391-85B5-1DB778D66AF9}" dt="2023-12-12T15:04:52.521" v="639" actId="21"/>
          <ac:spMkLst>
            <pc:docMk/>
            <pc:sldMk cId="3946142108" sldId="295"/>
            <ac:spMk id="29" creationId="{01C283D9-F1DB-289C-B765-0C1ECA5FEBB0}"/>
          </ac:spMkLst>
        </pc:spChg>
        <pc:spChg chg="add del mod">
          <ac:chgData name="nourah Alaklabi" userId="b439187ee2954565" providerId="LiveId" clId="{12833110-0094-4391-85B5-1DB778D66AF9}" dt="2023-12-12T15:04:55.380" v="640" actId="21"/>
          <ac:spMkLst>
            <pc:docMk/>
            <pc:sldMk cId="3946142108" sldId="295"/>
            <ac:spMk id="30" creationId="{902DAE30-879E-3D14-806A-B0788B710C9C}"/>
          </ac:spMkLst>
        </pc:spChg>
        <pc:spChg chg="add del mod">
          <ac:chgData name="nourah Alaklabi" userId="b439187ee2954565" providerId="LiveId" clId="{12833110-0094-4391-85B5-1DB778D66AF9}" dt="2023-12-12T15:04:58.280" v="641" actId="21"/>
          <ac:spMkLst>
            <pc:docMk/>
            <pc:sldMk cId="3946142108" sldId="295"/>
            <ac:spMk id="31" creationId="{7A728CB5-9A22-36A1-C03B-1B724F9C0883}"/>
          </ac:spMkLst>
        </pc:spChg>
        <pc:spChg chg="add del mod">
          <ac:chgData name="nourah Alaklabi" userId="b439187ee2954565" providerId="LiveId" clId="{12833110-0094-4391-85B5-1DB778D66AF9}" dt="2023-12-12T15:05:01.036" v="642" actId="21"/>
          <ac:spMkLst>
            <pc:docMk/>
            <pc:sldMk cId="3946142108" sldId="295"/>
            <ac:spMk id="32" creationId="{A9BC462D-C270-C557-ED7C-43978AD19468}"/>
          </ac:spMkLst>
        </pc:spChg>
        <pc:spChg chg="add del mod">
          <ac:chgData name="nourah Alaklabi" userId="b439187ee2954565" providerId="LiveId" clId="{12833110-0094-4391-85B5-1DB778D66AF9}" dt="2023-12-12T15:05:03.543" v="643" actId="21"/>
          <ac:spMkLst>
            <pc:docMk/>
            <pc:sldMk cId="3946142108" sldId="295"/>
            <ac:spMk id="33" creationId="{776F136B-57E8-F13A-0E9E-C4248982FFA3}"/>
          </ac:spMkLst>
        </pc:spChg>
        <pc:spChg chg="add del mod">
          <ac:chgData name="nourah Alaklabi" userId="b439187ee2954565" providerId="LiveId" clId="{12833110-0094-4391-85B5-1DB778D66AF9}" dt="2023-12-12T15:04:48.735" v="638" actId="21"/>
          <ac:spMkLst>
            <pc:docMk/>
            <pc:sldMk cId="3946142108" sldId="295"/>
            <ac:spMk id="34" creationId="{93B5DC84-A6B0-D73E-7C34-9D4C43358DBE}"/>
          </ac:spMkLst>
        </pc:spChg>
        <pc:spChg chg="add del mod">
          <ac:chgData name="nourah Alaklabi" userId="b439187ee2954565" providerId="LiveId" clId="{12833110-0094-4391-85B5-1DB778D66AF9}" dt="2023-12-12T15:04:45.012" v="637" actId="21"/>
          <ac:spMkLst>
            <pc:docMk/>
            <pc:sldMk cId="3946142108" sldId="295"/>
            <ac:spMk id="35" creationId="{91810F9B-1DB6-7268-E044-7E19A07B8F89}"/>
          </ac:spMkLst>
        </pc:spChg>
        <pc:spChg chg="add del mod">
          <ac:chgData name="nourah Alaklabi" userId="b439187ee2954565" providerId="LiveId" clId="{12833110-0094-4391-85B5-1DB778D66AF9}" dt="2023-12-12T15:04:36.529" v="636" actId="21"/>
          <ac:spMkLst>
            <pc:docMk/>
            <pc:sldMk cId="3946142108" sldId="295"/>
            <ac:spMk id="36" creationId="{694C6E46-AFAD-4E7E-A5C2-78CD6996A46E}"/>
          </ac:spMkLst>
        </pc:spChg>
        <pc:spChg chg="add mod">
          <ac:chgData name="nourah Alaklabi" userId="b439187ee2954565" providerId="LiveId" clId="{12833110-0094-4391-85B5-1DB778D66AF9}" dt="2023-12-12T15:11:41.176" v="745" actId="1076"/>
          <ac:spMkLst>
            <pc:docMk/>
            <pc:sldMk cId="3946142108" sldId="295"/>
            <ac:spMk id="41" creationId="{66B454A2-0F2C-75E3-00A6-1D17BF206C00}"/>
          </ac:spMkLst>
        </pc:spChg>
        <pc:spChg chg="add mod">
          <ac:chgData name="nourah Alaklabi" userId="b439187ee2954565" providerId="LiveId" clId="{12833110-0094-4391-85B5-1DB778D66AF9}" dt="2023-12-12T15:12:04.343" v="764" actId="1076"/>
          <ac:spMkLst>
            <pc:docMk/>
            <pc:sldMk cId="3946142108" sldId="295"/>
            <ac:spMk id="42" creationId="{5589BD9E-CCF0-BEFF-955C-7D29DC5EEB6E}"/>
          </ac:spMkLst>
        </pc:spChg>
        <pc:picChg chg="mod">
          <ac:chgData name="nourah Alaklabi" userId="b439187ee2954565" providerId="LiveId" clId="{12833110-0094-4391-85B5-1DB778D66AF9}" dt="2023-12-12T14:56:07.034" v="481"/>
          <ac:picMkLst>
            <pc:docMk/>
            <pc:sldMk cId="3946142108" sldId="295"/>
            <ac:picMk id="2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29:39.826" v="363" actId="21"/>
          <ac:picMkLst>
            <pc:docMk/>
            <pc:sldMk cId="3946142108" sldId="295"/>
            <ac:picMk id="11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1:47.920" v="1206"/>
          <ac:picMkLst>
            <pc:docMk/>
            <pc:sldMk cId="3946142108" sldId="295"/>
            <ac:picMk id="11" creationId="{8BF45560-38FF-C27F-A378-300A96540961}"/>
          </ac:picMkLst>
        </pc:picChg>
        <pc:picChg chg="add del mod">
          <ac:chgData name="nourah Alaklabi" userId="b439187ee2954565" providerId="LiveId" clId="{12833110-0094-4391-85B5-1DB778D66AF9}" dt="2023-12-12T14:35:25.891" v="366" actId="21"/>
          <ac:picMkLst>
            <pc:docMk/>
            <pc:sldMk cId="3946142108" sldId="295"/>
            <ac:picMk id="12" creationId="{3C082D69-D664-D83A-72F7-CAA79CC11CF9}"/>
          </ac:picMkLst>
        </pc:picChg>
        <pc:picChg chg="del">
          <ac:chgData name="nourah Alaklabi" userId="b439187ee2954565" providerId="LiveId" clId="{12833110-0094-4391-85B5-1DB778D66AF9}" dt="2023-12-12T14:29:42.383" v="364" actId="21"/>
          <ac:picMkLst>
            <pc:docMk/>
            <pc:sldMk cId="3946142108" sldId="295"/>
            <ac:picMk id="13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4:29:22.725" v="360" actId="21"/>
          <ac:picMkLst>
            <pc:docMk/>
            <pc:sldMk cId="3946142108" sldId="295"/>
            <ac:picMk id="20" creationId="{999AD53A-836C-59DE-81C6-89254950C9B3}"/>
          </ac:picMkLst>
        </pc:picChg>
        <pc:picChg chg="add del mod">
          <ac:chgData name="nourah Alaklabi" userId="b439187ee2954565" providerId="LiveId" clId="{12833110-0094-4391-85B5-1DB778D66AF9}" dt="2023-12-12T14:44:32.028" v="391" actId="21"/>
          <ac:picMkLst>
            <pc:docMk/>
            <pc:sldMk cId="3946142108" sldId="295"/>
            <ac:picMk id="21" creationId="{E12052BE-36A1-3E87-6E69-F4AA35E48415}"/>
          </ac:picMkLst>
        </pc:picChg>
        <pc:picChg chg="add del mod">
          <ac:chgData name="nourah Alaklabi" userId="b439187ee2954565" providerId="LiveId" clId="{12833110-0094-4391-85B5-1DB778D66AF9}" dt="2023-12-12T14:47:21.950" v="403" actId="21"/>
          <ac:picMkLst>
            <pc:docMk/>
            <pc:sldMk cId="3946142108" sldId="295"/>
            <ac:picMk id="24" creationId="{46C0BB0A-30E4-24E8-23B6-47D5A0609046}"/>
          </ac:picMkLst>
        </pc:picChg>
        <pc:picChg chg="add mod">
          <ac:chgData name="nourah Alaklabi" userId="b439187ee2954565" providerId="LiveId" clId="{12833110-0094-4391-85B5-1DB778D66AF9}" dt="2023-12-12T14:47:47.924" v="412" actId="1440"/>
          <ac:picMkLst>
            <pc:docMk/>
            <pc:sldMk cId="3946142108" sldId="295"/>
            <ac:picMk id="26" creationId="{A61B5B6F-4AE4-3FCA-3CFB-9D365ADE8DE0}"/>
          </ac:picMkLst>
        </pc:picChg>
        <pc:picChg chg="add del mod">
          <ac:chgData name="nourah Alaklabi" userId="b439187ee2954565" providerId="LiveId" clId="{12833110-0094-4391-85B5-1DB778D66AF9}" dt="2023-12-12T15:04:30.571" v="635" actId="21"/>
          <ac:picMkLst>
            <pc:docMk/>
            <pc:sldMk cId="3946142108" sldId="295"/>
            <ac:picMk id="28" creationId="{7437CE31-4D97-52BE-F612-EEFC6771B8D6}"/>
          </ac:picMkLst>
        </pc:picChg>
        <pc:picChg chg="add mod">
          <ac:chgData name="nourah Alaklabi" userId="b439187ee2954565" providerId="LiveId" clId="{12833110-0094-4391-85B5-1DB778D66AF9}" dt="2023-12-12T15:09:08.779" v="733" actId="14100"/>
          <ac:picMkLst>
            <pc:docMk/>
            <pc:sldMk cId="3946142108" sldId="295"/>
            <ac:picMk id="38" creationId="{97D8CA39-F6A7-59BC-D382-44F19543CD09}"/>
          </ac:picMkLst>
        </pc:picChg>
        <pc:picChg chg="add mod">
          <ac:chgData name="nourah Alaklabi" userId="b439187ee2954565" providerId="LiveId" clId="{12833110-0094-4391-85B5-1DB778D66AF9}" dt="2023-12-12T15:11:08.984" v="738"/>
          <ac:picMkLst>
            <pc:docMk/>
            <pc:sldMk cId="3946142108" sldId="295"/>
            <ac:picMk id="40" creationId="{DB127EC0-F533-DE75-BB5B-60CE9B22F244}"/>
          </ac:picMkLst>
        </pc:picChg>
      </pc:sldChg>
      <pc:sldChg chg="addSp modSp add">
        <pc:chgData name="nourah Alaklabi" userId="b439187ee2954565" providerId="LiveId" clId="{12833110-0094-4391-85B5-1DB778D66AF9}" dt="2023-12-18T16:34:33.998" v="1227"/>
        <pc:sldMkLst>
          <pc:docMk/>
          <pc:sldMk cId="3183564102" sldId="296"/>
        </pc:sldMkLst>
        <pc:spChg chg="add mod">
          <ac:chgData name="nourah Alaklabi" userId="b439187ee2954565" providerId="LiveId" clId="{12833110-0094-4391-85B5-1DB778D66AF9}" dt="2023-12-18T16:34:33.998" v="1227"/>
          <ac:spMkLst>
            <pc:docMk/>
            <pc:sldMk cId="3183564102" sldId="296"/>
            <ac:spMk id="12" creationId="{2905E6CB-7208-1806-7D62-6819189FF9D5}"/>
          </ac:spMkLst>
        </pc:spChg>
        <pc:picChg chg="add mod">
          <ac:chgData name="nourah Alaklabi" userId="b439187ee2954565" providerId="LiveId" clId="{12833110-0094-4391-85B5-1DB778D66AF9}" dt="2023-12-18T16:31:52.151" v="1207"/>
          <ac:picMkLst>
            <pc:docMk/>
            <pc:sldMk cId="3183564102" sldId="296"/>
            <ac:picMk id="11" creationId="{B0EF1510-9E3F-0404-24F1-262611143928}"/>
          </ac:picMkLst>
        </pc:picChg>
      </pc:sldChg>
      <pc:sldChg chg="addSp delSp modSp add mod">
        <pc:chgData name="nourah Alaklabi" userId="b439187ee2954565" providerId="LiveId" clId="{12833110-0094-4391-85B5-1DB778D66AF9}" dt="2023-12-18T16:34:38.714" v="1228"/>
        <pc:sldMkLst>
          <pc:docMk/>
          <pc:sldMk cId="2287930805" sldId="297"/>
        </pc:sldMkLst>
        <pc:spChg chg="add mod">
          <ac:chgData name="nourah Alaklabi" userId="b439187ee2954565" providerId="LiveId" clId="{12833110-0094-4391-85B5-1DB778D66AF9}" dt="2023-12-12T15:30:02.937" v="992" actId="1076"/>
          <ac:spMkLst>
            <pc:docMk/>
            <pc:sldMk cId="2287930805" sldId="297"/>
            <ac:spMk id="12" creationId="{ADCB958E-3726-F220-DC89-6E9069F63599}"/>
          </ac:spMkLst>
        </pc:spChg>
        <pc:spChg chg="add mod">
          <ac:chgData name="nourah Alaklabi" userId="b439187ee2954565" providerId="LiveId" clId="{12833110-0094-4391-85B5-1DB778D66AF9}" dt="2023-12-18T16:34:38.714" v="1228"/>
          <ac:spMkLst>
            <pc:docMk/>
            <pc:sldMk cId="2287930805" sldId="297"/>
            <ac:spMk id="14" creationId="{B834E651-4300-F3EF-6B2A-8DF8C93D8A24}"/>
          </ac:spMkLst>
        </pc:spChg>
        <pc:spChg chg="del">
          <ac:chgData name="nourah Alaklabi" userId="b439187ee2954565" providerId="LiveId" clId="{12833110-0094-4391-85B5-1DB778D66AF9}" dt="2023-12-12T15:20:48.965" v="788" actId="21"/>
          <ac:spMkLst>
            <pc:docMk/>
            <pc:sldMk cId="2287930805" sldId="297"/>
            <ac:spMk id="16" creationId="{00000000-0000-0000-0000-000000000000}"/>
          </ac:spMkLst>
        </pc:spChg>
        <pc:spChg chg="del">
          <ac:chgData name="nourah Alaklabi" userId="b439187ee2954565" providerId="LiveId" clId="{12833110-0094-4391-85B5-1DB778D66AF9}" dt="2023-12-12T15:19:57.951" v="767" actId="21"/>
          <ac:spMkLst>
            <pc:docMk/>
            <pc:sldMk cId="2287930805" sldId="297"/>
            <ac:spMk id="17" creationId="{9E5FC6E7-4ACF-2434-3BFE-C3031AFC9ED0}"/>
          </ac:spMkLst>
        </pc:spChg>
        <pc:spChg chg="mod">
          <ac:chgData name="nourah Alaklabi" userId="b439187ee2954565" providerId="LiveId" clId="{12833110-0094-4391-85B5-1DB778D66AF9}" dt="2023-12-12T15:33:56.932" v="1049" actId="20577"/>
          <ac:spMkLst>
            <pc:docMk/>
            <pc:sldMk cId="2287930805" sldId="297"/>
            <ac:spMk id="18" creationId="{01494730-B0E2-D397-8FB2-6132122E5026}"/>
          </ac:spMkLst>
        </pc:spChg>
        <pc:picChg chg="mod">
          <ac:chgData name="nourah Alaklabi" userId="b439187ee2954565" providerId="LiveId" clId="{12833110-0094-4391-85B5-1DB778D66AF9}" dt="2023-12-12T15:21:06.090" v="793" actId="1076"/>
          <ac:picMkLst>
            <pc:docMk/>
            <pc:sldMk cId="2287930805" sldId="297"/>
            <ac:picMk id="2" creationId="{00000000-0000-0000-0000-000000000000}"/>
          </ac:picMkLst>
        </pc:picChg>
        <pc:picChg chg="mod">
          <ac:chgData name="nourah Alaklabi" userId="b439187ee2954565" providerId="LiveId" clId="{12833110-0094-4391-85B5-1DB778D66AF9}" dt="2023-12-12T15:21:47.894" v="803" actId="1076"/>
          <ac:picMkLst>
            <pc:docMk/>
            <pc:sldMk cId="2287930805" sldId="297"/>
            <ac:picMk id="11" creationId="{00000000-0000-0000-0000-000000000000}"/>
          </ac:picMkLst>
        </pc:picChg>
        <pc:picChg chg="del">
          <ac:chgData name="nourah Alaklabi" userId="b439187ee2954565" providerId="LiveId" clId="{12833110-0094-4391-85B5-1DB778D66AF9}" dt="2023-12-12T15:21:12.660" v="795" actId="21"/>
          <ac:picMkLst>
            <pc:docMk/>
            <pc:sldMk cId="2287930805" sldId="297"/>
            <ac:picMk id="13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8T16:31:57.961" v="1208"/>
          <ac:picMkLst>
            <pc:docMk/>
            <pc:sldMk cId="2287930805" sldId="297"/>
            <ac:picMk id="13" creationId="{798217A6-3033-4D86-6FBB-C7E6B181D8A2}"/>
          </ac:picMkLst>
        </pc:picChg>
        <pc:picChg chg="del">
          <ac:chgData name="nourah Alaklabi" userId="b439187ee2954565" providerId="LiveId" clId="{12833110-0094-4391-85B5-1DB778D66AF9}" dt="2023-12-12T15:30:22.790" v="996" actId="21"/>
          <ac:picMkLst>
            <pc:docMk/>
            <pc:sldMk cId="2287930805" sldId="297"/>
            <ac:picMk id="14" creationId="{00000000-0000-0000-0000-000000000000}"/>
          </ac:picMkLst>
        </pc:picChg>
        <pc:picChg chg="add mod">
          <ac:chgData name="nourah Alaklabi" userId="b439187ee2954565" providerId="LiveId" clId="{12833110-0094-4391-85B5-1DB778D66AF9}" dt="2023-12-12T15:30:27.999" v="997" actId="1076"/>
          <ac:picMkLst>
            <pc:docMk/>
            <pc:sldMk cId="2287930805" sldId="297"/>
            <ac:picMk id="19" creationId="{7E9F4350-49F5-9444-F180-6FD92C998797}"/>
          </ac:picMkLst>
        </pc:picChg>
        <pc:picChg chg="del">
          <ac:chgData name="nourah Alaklabi" userId="b439187ee2954565" providerId="LiveId" clId="{12833110-0094-4391-85B5-1DB778D66AF9}" dt="2023-12-12T15:19:50.420" v="766" actId="21"/>
          <ac:picMkLst>
            <pc:docMk/>
            <pc:sldMk cId="2287930805" sldId="297"/>
            <ac:picMk id="20" creationId="{999AD53A-836C-59DE-81C6-89254950C9B3}"/>
          </ac:picMkLst>
        </pc:picChg>
        <pc:picChg chg="add mod">
          <ac:chgData name="nourah Alaklabi" userId="b439187ee2954565" providerId="LiveId" clId="{12833110-0094-4391-85B5-1DB778D66AF9}" dt="2023-12-12T15:31:32.135" v="1004" actId="1076"/>
          <ac:picMkLst>
            <pc:docMk/>
            <pc:sldMk cId="2287930805" sldId="297"/>
            <ac:picMk id="22" creationId="{A8D3FD3D-C04A-C32F-1AA7-0A4062DE296E}"/>
          </ac:picMkLst>
        </pc:picChg>
        <pc:picChg chg="add mod">
          <ac:chgData name="nourah Alaklabi" userId="b439187ee2954565" providerId="LiveId" clId="{12833110-0094-4391-85B5-1DB778D66AF9}" dt="2023-12-12T15:31:28.741" v="1003" actId="1076"/>
          <ac:picMkLst>
            <pc:docMk/>
            <pc:sldMk cId="2287930805" sldId="297"/>
            <ac:picMk id="23" creationId="{80861A8F-F43F-73D5-2062-CB1A37911E27}"/>
          </ac:picMkLst>
        </pc:picChg>
        <pc:picChg chg="add mod">
          <ac:chgData name="nourah Alaklabi" userId="b439187ee2954565" providerId="LiveId" clId="{12833110-0094-4391-85B5-1DB778D66AF9}" dt="2023-12-12T15:31:23.112" v="1002" actId="1076"/>
          <ac:picMkLst>
            <pc:docMk/>
            <pc:sldMk cId="2287930805" sldId="297"/>
            <ac:picMk id="24" creationId="{77C76623-72CC-9D7A-EAF0-7739F7630903}"/>
          </ac:picMkLst>
        </pc:picChg>
        <pc:picChg chg="add mod">
          <ac:chgData name="nourah Alaklabi" userId="b439187ee2954565" providerId="LiveId" clId="{12833110-0094-4391-85B5-1DB778D66AF9}" dt="2023-12-12T15:31:38.121" v="1006" actId="1076"/>
          <ac:picMkLst>
            <pc:docMk/>
            <pc:sldMk cId="2287930805" sldId="297"/>
            <ac:picMk id="25" creationId="{478741A6-A5D6-6E45-E27A-B880368144CF}"/>
          </ac:picMkLst>
        </pc:picChg>
        <pc:picChg chg="add mod">
          <ac:chgData name="nourah Alaklabi" userId="b439187ee2954565" providerId="LiveId" clId="{12833110-0094-4391-85B5-1DB778D66AF9}" dt="2023-12-12T15:31:47.421" v="1008" actId="1076"/>
          <ac:picMkLst>
            <pc:docMk/>
            <pc:sldMk cId="2287930805" sldId="297"/>
            <ac:picMk id="26" creationId="{890B57EA-A638-BC30-A3A1-0711E3CC27CC}"/>
          </ac:picMkLst>
        </pc:picChg>
      </pc:sldChg>
      <pc:sldChg chg="addSp modSp add mod">
        <pc:chgData name="nourah Alaklabi" userId="b439187ee2954565" providerId="LiveId" clId="{12833110-0094-4391-85B5-1DB778D66AF9}" dt="2023-12-18T16:34:43.311" v="1229"/>
        <pc:sldMkLst>
          <pc:docMk/>
          <pc:sldMk cId="918319768" sldId="298"/>
        </pc:sldMkLst>
        <pc:spChg chg="mod">
          <ac:chgData name="nourah Alaklabi" userId="b439187ee2954565" providerId="LiveId" clId="{12833110-0094-4391-85B5-1DB778D66AF9}" dt="2023-12-12T15:32:55.158" v="1033" actId="20577"/>
          <ac:spMkLst>
            <pc:docMk/>
            <pc:sldMk cId="918319768" sldId="298"/>
            <ac:spMk id="12" creationId="{ADCB958E-3726-F220-DC89-6E9069F63599}"/>
          </ac:spMkLst>
        </pc:spChg>
        <pc:spChg chg="add mod">
          <ac:chgData name="nourah Alaklabi" userId="b439187ee2954565" providerId="LiveId" clId="{12833110-0094-4391-85B5-1DB778D66AF9}" dt="2023-12-18T16:34:43.311" v="1229"/>
          <ac:spMkLst>
            <pc:docMk/>
            <pc:sldMk cId="918319768" sldId="298"/>
            <ac:spMk id="17" creationId="{36C32A21-F327-6CEF-B722-017105C02EA5}"/>
          </ac:spMkLst>
        </pc:spChg>
        <pc:spChg chg="mod">
          <ac:chgData name="nourah Alaklabi" userId="b439187ee2954565" providerId="LiveId" clId="{12833110-0094-4391-85B5-1DB778D66AF9}" dt="2023-12-12T15:33:43.026" v="1043" actId="20577"/>
          <ac:spMkLst>
            <pc:docMk/>
            <pc:sldMk cId="918319768" sldId="298"/>
            <ac:spMk id="18" creationId="{01494730-B0E2-D397-8FB2-6132122E5026}"/>
          </ac:spMkLst>
        </pc:spChg>
        <pc:picChg chg="add mod">
          <ac:chgData name="nourah Alaklabi" userId="b439187ee2954565" providerId="LiveId" clId="{12833110-0094-4391-85B5-1DB778D66AF9}" dt="2023-12-12T15:33:13.179" v="1035" actId="1076"/>
          <ac:picMkLst>
            <pc:docMk/>
            <pc:sldMk cId="918319768" sldId="298"/>
            <ac:picMk id="13" creationId="{03C60349-9B3E-0D84-D8EE-C2E8EF9E1932}"/>
          </ac:picMkLst>
        </pc:picChg>
        <pc:picChg chg="add mod">
          <ac:chgData name="nourah Alaklabi" userId="b439187ee2954565" providerId="LiveId" clId="{12833110-0094-4391-85B5-1DB778D66AF9}" dt="2023-12-12T15:33:20.781" v="1037" actId="1076"/>
          <ac:picMkLst>
            <pc:docMk/>
            <pc:sldMk cId="918319768" sldId="298"/>
            <ac:picMk id="14" creationId="{CE556F72-DBD6-6E5C-70EB-04FA5BBEF106}"/>
          </ac:picMkLst>
        </pc:picChg>
        <pc:picChg chg="add mod">
          <ac:chgData name="nourah Alaklabi" userId="b439187ee2954565" providerId="LiveId" clId="{12833110-0094-4391-85B5-1DB778D66AF9}" dt="2023-12-18T16:32:02.418" v="1209"/>
          <ac:picMkLst>
            <pc:docMk/>
            <pc:sldMk cId="918319768" sldId="298"/>
            <ac:picMk id="16" creationId="{BBEA98CC-7512-5BB6-505C-969666722DAC}"/>
          </ac:picMkLst>
        </pc:picChg>
      </pc:sldChg>
    </pc:docChg>
  </pc:docChgLst>
  <pc:docChgLst>
    <pc:chgData name="nourah Alaklabi" userId="b439187ee2954565" providerId="LiveId" clId="{1C855D1F-1945-45E5-83FE-B0E078AADAA1}"/>
    <pc:docChg chg="undo custSel addSld modSld">
      <pc:chgData name="nourah Alaklabi" userId="b439187ee2954565" providerId="LiveId" clId="{1C855D1F-1945-45E5-83FE-B0E078AADAA1}" dt="2023-02-14T16:09:37.149" v="321" actId="2711"/>
      <pc:docMkLst>
        <pc:docMk/>
      </pc:docMkLst>
      <pc:sldChg chg="modSp mod">
        <pc:chgData name="nourah Alaklabi" userId="b439187ee2954565" providerId="LiveId" clId="{1C855D1F-1945-45E5-83FE-B0E078AADAA1}" dt="2023-02-11T11:06:18.752" v="0" actId="782"/>
        <pc:sldMkLst>
          <pc:docMk/>
          <pc:sldMk cId="0" sldId="257"/>
        </pc:sldMkLst>
        <pc:spChg chg="mod">
          <ac:chgData name="nourah Alaklabi" userId="b439187ee2954565" providerId="LiveId" clId="{1C855D1F-1945-45E5-83FE-B0E078AADAA1}" dt="2023-02-11T11:06:18.752" v="0" actId="782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1T11:06:27.037" v="1" actId="782"/>
        <pc:sldMkLst>
          <pc:docMk/>
          <pc:sldMk cId="0" sldId="258"/>
        </pc:sldMkLst>
        <pc:spChg chg="mod">
          <ac:chgData name="nourah Alaklabi" userId="b439187ee2954565" providerId="LiveId" clId="{1C855D1F-1945-45E5-83FE-B0E078AADAA1}" dt="2023-02-11T11:06:27.037" v="1" actId="782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1:26.725" v="22" actId="207"/>
        <pc:sldMkLst>
          <pc:docMk/>
          <pc:sldMk cId="0" sldId="260"/>
        </pc:sldMkLst>
        <pc:spChg chg="mod">
          <ac:chgData name="nourah Alaklabi" userId="b439187ee2954565" providerId="LiveId" clId="{1C855D1F-1945-45E5-83FE-B0E078AADAA1}" dt="2023-02-11T11:06:36.305" v="2" actId="782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0:52.690" v="17" actId="108"/>
          <ac:spMkLst>
            <pc:docMk/>
            <pc:sldMk cId="0" sldId="260"/>
            <ac:spMk id="14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1:26.725" v="22" actId="207"/>
          <ac:spMkLst>
            <pc:docMk/>
            <pc:sldMk cId="0" sldId="260"/>
            <ac:spMk id="15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1:34.859" v="52" actId="1076"/>
        <pc:sldMkLst>
          <pc:docMk/>
          <pc:sldMk cId="0" sldId="261"/>
        </pc:sldMkLst>
        <pc:spChg chg="mod">
          <ac:chgData name="nourah Alaklabi" userId="b439187ee2954565" providerId="LiveId" clId="{1C855D1F-1945-45E5-83FE-B0E078AADAA1}" dt="2023-02-11T11:07:15.094" v="6" actId="782"/>
          <ac:spMkLst>
            <pc:docMk/>
            <pc:sldMk cId="0" sldId="261"/>
            <ac:spMk id="11" creationId="{00000000-0000-0000-0000-000000000000}"/>
          </ac:spMkLst>
        </pc:spChg>
        <pc:spChg chg="mod">
          <ac:chgData name="nourah Alaklabi" userId="b439187ee2954565" providerId="LiveId" clId="{1C855D1F-1945-45E5-83FE-B0E078AADAA1}" dt="2023-02-11T11:07:19.604" v="7" actId="782"/>
          <ac:spMkLst>
            <pc:docMk/>
            <pc:sldMk cId="0" sldId="261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1T11:07:05.794" v="5" actId="782"/>
          <ac:spMkLst>
            <pc:docMk/>
            <pc:sldMk cId="0" sldId="261"/>
            <ac:spMk id="16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1:34.859" v="52" actId="1076"/>
          <ac:grpSpMkLst>
            <pc:docMk/>
            <pc:sldMk cId="0" sldId="261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35:24.135" v="27" actId="108"/>
        <pc:sldMkLst>
          <pc:docMk/>
          <pc:sldMk cId="0" sldId="265"/>
        </pc:sldMkLst>
        <pc:spChg chg="mod">
          <ac:chgData name="nourah Alaklabi" userId="b439187ee2954565" providerId="LiveId" clId="{1C855D1F-1945-45E5-83FE-B0E078AADAA1}" dt="2023-02-14T07:35:24.135" v="27" actId="108"/>
          <ac:spMkLst>
            <pc:docMk/>
            <pc:sldMk cId="0" sldId="265"/>
            <ac:spMk id="20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34:22.753" v="24" actId="108"/>
          <ac:spMkLst>
            <pc:docMk/>
            <pc:sldMk cId="0" sldId="265"/>
            <ac:spMk id="21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7:53.420" v="40" actId="20577"/>
        <pc:sldMkLst>
          <pc:docMk/>
          <pc:sldMk cId="0" sldId="267"/>
        </pc:sldMkLst>
        <pc:spChg chg="mod">
          <ac:chgData name="nourah Alaklabi" userId="b439187ee2954565" providerId="LiveId" clId="{1C855D1F-1945-45E5-83FE-B0E078AADAA1}" dt="2023-02-14T07:37:53.420" v="40" actId="20577"/>
          <ac:spMkLst>
            <pc:docMk/>
            <pc:sldMk cId="0" sldId="267"/>
            <ac:spMk id="15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8:12.382" v="41" actId="108"/>
        <pc:sldMkLst>
          <pc:docMk/>
          <pc:sldMk cId="0" sldId="268"/>
        </pc:sldMkLst>
        <pc:spChg chg="mod">
          <ac:chgData name="nourah Alaklabi" userId="b439187ee2954565" providerId="LiveId" clId="{1C855D1F-1945-45E5-83FE-B0E078AADAA1}" dt="2023-02-14T07:38:12.382" v="41" actId="108"/>
          <ac:spMkLst>
            <pc:docMk/>
            <pc:sldMk cId="0" sldId="268"/>
            <ac:spMk id="14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39:38.376" v="43"/>
        <pc:sldMkLst>
          <pc:docMk/>
          <pc:sldMk cId="0" sldId="274"/>
        </pc:sldMkLst>
        <pc:spChg chg="mod">
          <ac:chgData name="nourah Alaklabi" userId="b439187ee2954565" providerId="LiveId" clId="{1C855D1F-1945-45E5-83FE-B0E078AADAA1}" dt="2023-02-14T07:39:38.376" v="43"/>
          <ac:spMkLst>
            <pc:docMk/>
            <pc:sldMk cId="0" sldId="274"/>
            <ac:spMk id="18" creationId="{1C0DBDDB-46BC-E3FA-6DDF-A974E56C2F40}"/>
          </ac:spMkLst>
        </pc:spChg>
      </pc:sldChg>
      <pc:sldChg chg="modSp mod">
        <pc:chgData name="nourah Alaklabi" userId="b439187ee2954565" providerId="LiveId" clId="{1C855D1F-1945-45E5-83FE-B0E078AADAA1}" dt="2023-02-14T07:40:03.590" v="46" actId="20577"/>
        <pc:sldMkLst>
          <pc:docMk/>
          <pc:sldMk cId="0" sldId="275"/>
        </pc:sldMkLst>
        <pc:spChg chg="mod">
          <ac:chgData name="nourah Alaklabi" userId="b439187ee2954565" providerId="LiveId" clId="{1C855D1F-1945-45E5-83FE-B0E078AADAA1}" dt="2023-02-14T07:40:03.590" v="46" actId="20577"/>
          <ac:spMkLst>
            <pc:docMk/>
            <pc:sldMk cId="0" sldId="275"/>
            <ac:spMk id="16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0:20.635" v="47" actId="108"/>
        <pc:sldMkLst>
          <pc:docMk/>
          <pc:sldMk cId="0" sldId="276"/>
        </pc:sldMkLst>
        <pc:spChg chg="mod">
          <ac:chgData name="nourah Alaklabi" userId="b439187ee2954565" providerId="LiveId" clId="{1C855D1F-1945-45E5-83FE-B0E078AADAA1}" dt="2023-02-14T07:40:20.635" v="47" actId="108"/>
          <ac:spMkLst>
            <pc:docMk/>
            <pc:sldMk cId="0" sldId="276"/>
            <ac:spMk id="19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3:43.945" v="66" actId="20577"/>
        <pc:sldMkLst>
          <pc:docMk/>
          <pc:sldMk cId="0" sldId="277"/>
        </pc:sldMkLst>
        <pc:spChg chg="mod">
          <ac:chgData name="nourah Alaklabi" userId="b439187ee2954565" providerId="LiveId" clId="{1C855D1F-1945-45E5-83FE-B0E078AADAA1}" dt="2023-02-14T07:41:14.980" v="49" actId="108"/>
          <ac:spMkLst>
            <pc:docMk/>
            <pc:sldMk cId="0" sldId="277"/>
            <ac:spMk id="11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19.216" v="57" actId="108"/>
          <ac:spMkLst>
            <pc:docMk/>
            <pc:sldMk cId="0" sldId="277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04.523" v="56" actId="1076"/>
          <ac:spMkLst>
            <pc:docMk/>
            <pc:sldMk cId="0" sldId="277"/>
            <ac:spMk id="13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3:15.779" v="64" actId="1076"/>
          <ac:spMkLst>
            <pc:docMk/>
            <pc:sldMk cId="0" sldId="277"/>
            <ac:spMk id="15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3:43.945" v="66" actId="20577"/>
          <ac:spMkLst>
            <pc:docMk/>
            <pc:sldMk cId="0" sldId="277"/>
            <ac:spMk id="17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2:50.996" v="61" actId="20577"/>
          <ac:spMkLst>
            <pc:docMk/>
            <pc:sldMk cId="0" sldId="277"/>
            <ac:spMk id="18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7:46:38.744" v="119" actId="20577"/>
        <pc:sldMkLst>
          <pc:docMk/>
          <pc:sldMk cId="0" sldId="279"/>
        </pc:sldMkLst>
        <pc:spChg chg="mod">
          <ac:chgData name="nourah Alaklabi" userId="b439187ee2954565" providerId="LiveId" clId="{1C855D1F-1945-45E5-83FE-B0E078AADAA1}" dt="2023-02-14T07:45:13.880" v="83" actId="20577"/>
          <ac:spMkLst>
            <pc:docMk/>
            <pc:sldMk cId="0" sldId="279"/>
            <ac:spMk id="20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4:00.068" v="67" actId="108"/>
          <ac:spMkLst>
            <pc:docMk/>
            <pc:sldMk cId="0" sldId="279"/>
            <ac:spMk id="24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6:38.744" v="119" actId="20577"/>
          <ac:spMkLst>
            <pc:docMk/>
            <pc:sldMk cId="0" sldId="279"/>
            <ac:spMk id="25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5:28.620" v="85" actId="1076"/>
          <ac:spMkLst>
            <pc:docMk/>
            <pc:sldMk cId="0" sldId="279"/>
            <ac:spMk id="27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4:05.868" v="69" actId="1076"/>
          <ac:grpSpMkLst>
            <pc:docMk/>
            <pc:sldMk cId="0" sldId="279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48:53.219" v="133" actId="108"/>
        <pc:sldMkLst>
          <pc:docMk/>
          <pc:sldMk cId="0" sldId="281"/>
        </pc:sldMkLst>
        <pc:spChg chg="mod">
          <ac:chgData name="nourah Alaklabi" userId="b439187ee2954565" providerId="LiveId" clId="{1C855D1F-1945-45E5-83FE-B0E078AADAA1}" dt="2023-02-14T07:48:53.219" v="133" actId="108"/>
          <ac:spMkLst>
            <pc:docMk/>
            <pc:sldMk cId="0" sldId="281"/>
            <ac:spMk id="18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7:26.351" v="124" actId="108"/>
          <ac:spMkLst>
            <pc:docMk/>
            <pc:sldMk cId="0" sldId="281"/>
            <ac:spMk id="2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48:12.371" v="131" actId="108"/>
          <ac:spMkLst>
            <pc:docMk/>
            <pc:sldMk cId="0" sldId="281"/>
            <ac:spMk id="23" creationId="{00000000-0000-0000-0000-000000000000}"/>
          </ac:spMkLst>
        </pc:spChg>
        <pc:grpChg chg="mod">
          <ac:chgData name="nourah Alaklabi" userId="b439187ee2954565" providerId="LiveId" clId="{1C855D1F-1945-45E5-83FE-B0E078AADAA1}" dt="2023-02-14T07:47:59.283" v="130" actId="1076"/>
          <ac:grpSpMkLst>
            <pc:docMk/>
            <pc:sldMk cId="0" sldId="281"/>
            <ac:grpSpMk id="5" creationId="{00000000-0000-0000-0000-000000000000}"/>
          </ac:grpSpMkLst>
        </pc:grpChg>
      </pc:sldChg>
      <pc:sldChg chg="modSp mod">
        <pc:chgData name="nourah Alaklabi" userId="b439187ee2954565" providerId="LiveId" clId="{1C855D1F-1945-45E5-83FE-B0E078AADAA1}" dt="2023-02-14T07:49:25.256" v="138" actId="20577"/>
        <pc:sldMkLst>
          <pc:docMk/>
          <pc:sldMk cId="0" sldId="282"/>
        </pc:sldMkLst>
        <pc:spChg chg="mod">
          <ac:chgData name="nourah Alaklabi" userId="b439187ee2954565" providerId="LiveId" clId="{1C855D1F-1945-45E5-83FE-B0E078AADAA1}" dt="2023-02-14T07:49:25.256" v="138" actId="20577"/>
          <ac:spMkLst>
            <pc:docMk/>
            <pc:sldMk cId="0" sldId="282"/>
            <ac:spMk id="17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8:01:02.738" v="161" actId="108"/>
        <pc:sldMkLst>
          <pc:docMk/>
          <pc:sldMk cId="0" sldId="287"/>
        </pc:sldMkLst>
        <pc:spChg chg="mod">
          <ac:chgData name="nourah Alaklabi" userId="b439187ee2954565" providerId="LiveId" clId="{1C855D1F-1945-45E5-83FE-B0E078AADAA1}" dt="2023-02-14T07:55:23.444" v="140" actId="121"/>
          <ac:spMkLst>
            <pc:docMk/>
            <pc:sldMk cId="0" sldId="287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7:57:48.460" v="158" actId="20577"/>
          <ac:spMkLst>
            <pc:docMk/>
            <pc:sldMk cId="0" sldId="287"/>
            <ac:spMk id="16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0:55.701" v="160" actId="108"/>
          <ac:spMkLst>
            <pc:docMk/>
            <pc:sldMk cId="0" sldId="287"/>
            <ac:spMk id="18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1:02.738" v="161" actId="108"/>
          <ac:spMkLst>
            <pc:docMk/>
            <pc:sldMk cId="0" sldId="287"/>
            <ac:spMk id="20" creationId="{00000000-0000-0000-0000-000000000000}"/>
          </ac:spMkLst>
        </pc:spChg>
      </pc:sldChg>
      <pc:sldChg chg="modSp mod">
        <pc:chgData name="nourah Alaklabi" userId="b439187ee2954565" providerId="LiveId" clId="{1C855D1F-1945-45E5-83FE-B0E078AADAA1}" dt="2023-02-14T08:05:23.511" v="181" actId="108"/>
        <pc:sldMkLst>
          <pc:docMk/>
          <pc:sldMk cId="0" sldId="288"/>
        </pc:sldMkLst>
        <pc:spChg chg="mod">
          <ac:chgData name="nourah Alaklabi" userId="b439187ee2954565" providerId="LiveId" clId="{1C855D1F-1945-45E5-83FE-B0E078AADAA1}" dt="2023-02-14T08:01:41.174" v="162" actId="108"/>
          <ac:spMkLst>
            <pc:docMk/>
            <pc:sldMk cId="0" sldId="288"/>
            <ac:spMk id="12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5:23.511" v="181" actId="108"/>
          <ac:spMkLst>
            <pc:docMk/>
            <pc:sldMk cId="0" sldId="288"/>
            <ac:spMk id="16" creationId="{00000000-0000-0000-0000-000000000000}"/>
          </ac:spMkLst>
        </pc:spChg>
        <pc:spChg chg="mod">
          <ac:chgData name="nourah Alaklabi" userId="b439187ee2954565" providerId="LiveId" clId="{1C855D1F-1945-45E5-83FE-B0E078AADAA1}" dt="2023-02-14T08:04:22.515" v="180" actId="20577"/>
          <ac:spMkLst>
            <pc:docMk/>
            <pc:sldMk cId="0" sldId="288"/>
            <ac:spMk id="17" creationId="{00000000-0000-0000-0000-000000000000}"/>
          </ac:spMkLst>
        </pc:spChg>
      </pc:sldChg>
      <pc:sldChg chg="addSp delSp modSp add mod">
        <pc:chgData name="nourah Alaklabi" userId="b439187ee2954565" providerId="LiveId" clId="{1C855D1F-1945-45E5-83FE-B0E078AADAA1}" dt="2023-02-14T16:09:37.149" v="321" actId="2711"/>
        <pc:sldMkLst>
          <pc:docMk/>
          <pc:sldMk cId="140762547" sldId="290"/>
        </pc:sldMkLst>
        <pc:spChg chg="del">
          <ac:chgData name="nourah Alaklabi" userId="b439187ee2954565" providerId="LiveId" clId="{1C855D1F-1945-45E5-83FE-B0E078AADAA1}" dt="2023-02-14T16:07:35.788" v="183" actId="21"/>
          <ac:spMkLst>
            <pc:docMk/>
            <pc:sldMk cId="140762547" sldId="290"/>
            <ac:spMk id="15" creationId="{00000000-0000-0000-0000-000000000000}"/>
          </ac:spMkLst>
        </pc:spChg>
        <pc:spChg chg="del">
          <ac:chgData name="nourah Alaklabi" userId="b439187ee2954565" providerId="LiveId" clId="{1C855D1F-1945-45E5-83FE-B0E078AADAA1}" dt="2023-02-14T16:07:39.624" v="184" actId="21"/>
          <ac:spMkLst>
            <pc:docMk/>
            <pc:sldMk cId="140762547" sldId="290"/>
            <ac:spMk id="16" creationId="{00000000-0000-0000-0000-000000000000}"/>
          </ac:spMkLst>
        </pc:spChg>
        <pc:spChg chg="add mod">
          <ac:chgData name="nourah Alaklabi" userId="b439187ee2954565" providerId="LiveId" clId="{1C855D1F-1945-45E5-83FE-B0E078AADAA1}" dt="2023-02-14T16:09:37.149" v="321" actId="2711"/>
          <ac:spMkLst>
            <pc:docMk/>
            <pc:sldMk cId="140762547" sldId="290"/>
            <ac:spMk id="17" creationId="{4E0C3E61-2E7D-D47D-CD44-DE564F3FDDDE}"/>
          </ac:spMkLst>
        </pc:spChg>
        <pc:grpChg chg="mod">
          <ac:chgData name="nourah Alaklabi" userId="b439187ee2954565" providerId="LiveId" clId="{1C855D1F-1945-45E5-83FE-B0E078AADAA1}" dt="2023-02-14T16:09:02.307" v="317" actId="1076"/>
          <ac:grpSpMkLst>
            <pc:docMk/>
            <pc:sldMk cId="140762547" sldId="290"/>
            <ac:grpSpMk id="8" creationId="{00000000-0000-0000-0000-000000000000}"/>
          </ac:grpSpMkLst>
        </pc:grpChg>
      </pc:sldChg>
    </pc:docChg>
  </pc:docChgLst>
  <pc:docChgLst>
    <pc:chgData name="nourah Alaklabi" userId="b439187ee2954565" providerId="LiveId" clId="{6D2C2FAA-B84F-4436-A81E-7E8904487F50}"/>
    <pc:docChg chg="undo redo custSel addSld delSld modSld">
      <pc:chgData name="nourah Alaklabi" userId="b439187ee2954565" providerId="LiveId" clId="{6D2C2FAA-B84F-4436-A81E-7E8904487F50}" dt="2023-12-20T17:30:03.124" v="1129" actId="2711"/>
      <pc:docMkLst>
        <pc:docMk/>
      </pc:docMkLst>
      <pc:sldChg chg="addSp delSp modSp mod">
        <pc:chgData name="nourah Alaklabi" userId="b439187ee2954565" providerId="LiveId" clId="{6D2C2FAA-B84F-4436-A81E-7E8904487F50}" dt="2023-12-20T16:52:17.354" v="749" actId="1076"/>
        <pc:sldMkLst>
          <pc:docMk/>
          <pc:sldMk cId="0" sldId="256"/>
        </pc:sldMkLst>
        <pc:spChg chg="mod">
          <ac:chgData name="nourah Alaklabi" userId="b439187ee2954565" providerId="LiveId" clId="{6D2C2FAA-B84F-4436-A81E-7E8904487F50}" dt="2023-12-20T16:34:52.930" v="743" actId="404"/>
          <ac:spMkLst>
            <pc:docMk/>
            <pc:sldMk cId="0" sldId="256"/>
            <ac:spMk id="18" creationId="{01494730-B0E2-D397-8FB2-6132122E5026}"/>
          </ac:spMkLst>
        </pc:spChg>
        <pc:grpChg chg="mod">
          <ac:chgData name="nourah Alaklabi" userId="b439187ee2954565" providerId="LiveId" clId="{6D2C2FAA-B84F-4436-A81E-7E8904487F50}" dt="2023-12-20T16:35:00.080" v="745" actId="1076"/>
          <ac:grpSpMkLst>
            <pc:docMk/>
            <pc:sldMk cId="0" sldId="256"/>
            <ac:grpSpMk id="5" creationId="{00000000-0000-0000-0000-000000000000}"/>
          </ac:grpSpMkLst>
        </pc:grpChg>
        <pc:picChg chg="del">
          <ac:chgData name="nourah Alaklabi" userId="b439187ee2954565" providerId="LiveId" clId="{6D2C2FAA-B84F-4436-A81E-7E8904487F50}" dt="2023-12-20T16:51:05.003" v="746" actId="21"/>
          <ac:picMkLst>
            <pc:docMk/>
            <pc:sldMk cId="0" sldId="256"/>
            <ac:picMk id="20" creationId="{999AD53A-836C-59DE-81C6-89254950C9B3}"/>
          </ac:picMkLst>
        </pc:picChg>
        <pc:picChg chg="add mod">
          <ac:chgData name="nourah Alaklabi" userId="b439187ee2954565" providerId="LiveId" clId="{6D2C2FAA-B84F-4436-A81E-7E8904487F50}" dt="2023-12-20T16:52:17.354" v="749" actId="1076"/>
          <ac:picMkLst>
            <pc:docMk/>
            <pc:sldMk cId="0" sldId="256"/>
            <ac:picMk id="21" creationId="{C0E35C56-6DF0-FCF8-7769-8D8B9B1D7DF3}"/>
          </ac:picMkLst>
        </pc:picChg>
      </pc:sldChg>
      <pc:sldChg chg="modSp mod">
        <pc:chgData name="nourah Alaklabi" userId="b439187ee2954565" providerId="LiveId" clId="{6D2C2FAA-B84F-4436-A81E-7E8904487F50}" dt="2023-12-20T16:56:38.141" v="842" actId="20577"/>
        <pc:sldMkLst>
          <pc:docMk/>
          <pc:sldMk cId="0" sldId="257"/>
        </pc:sldMkLst>
        <pc:spChg chg="mod">
          <ac:chgData name="nourah Alaklabi" userId="b439187ee2954565" providerId="LiveId" clId="{6D2C2FAA-B84F-4436-A81E-7E8904487F50}" dt="2023-12-20T16:56:38.141" v="842" actId="20577"/>
          <ac:spMkLst>
            <pc:docMk/>
            <pc:sldMk cId="0" sldId="257"/>
            <ac:spMk id="12" creationId="{00000000-0000-0000-0000-000000000000}"/>
          </ac:spMkLst>
        </pc:spChg>
      </pc:sldChg>
      <pc:sldChg chg="modSp">
        <pc:chgData name="nourah Alaklabi" userId="b439187ee2954565" providerId="LiveId" clId="{6D2C2FAA-B84F-4436-A81E-7E8904487F50}" dt="2023-12-20T17:01:45.756" v="843"/>
        <pc:sldMkLst>
          <pc:docMk/>
          <pc:sldMk cId="0" sldId="258"/>
        </pc:sldMkLst>
        <pc:picChg chg="mod">
          <ac:chgData name="nourah Alaklabi" userId="b439187ee2954565" providerId="LiveId" clId="{6D2C2FAA-B84F-4436-A81E-7E8904487F50}" dt="2023-12-20T17:01:45.756" v="843"/>
          <ac:picMkLst>
            <pc:docMk/>
            <pc:sldMk cId="0" sldId="258"/>
            <ac:picMk id="9" creationId="{00000000-0000-0000-0000-000000000000}"/>
          </ac:picMkLst>
        </pc:picChg>
      </pc:sldChg>
      <pc:sldChg chg="addSp delSp modSp mod">
        <pc:chgData name="nourah Alaklabi" userId="b439187ee2954565" providerId="LiveId" clId="{6D2C2FAA-B84F-4436-A81E-7E8904487F50}" dt="2023-12-20T16:56:14.538" v="831" actId="20577"/>
        <pc:sldMkLst>
          <pc:docMk/>
          <pc:sldMk cId="0" sldId="259"/>
        </pc:sldMkLst>
        <pc:spChg chg="mod">
          <ac:chgData name="nourah Alaklabi" userId="b439187ee2954565" providerId="LiveId" clId="{6D2C2FAA-B84F-4436-A81E-7E8904487F50}" dt="2023-12-20T16:56:14.538" v="831" actId="20577"/>
          <ac:spMkLst>
            <pc:docMk/>
            <pc:sldMk cId="0" sldId="259"/>
            <ac:spMk id="18" creationId="{07020859-F537-3F02-F905-B765A11F6C19}"/>
          </ac:spMkLst>
        </pc:spChg>
        <pc:picChg chg="add mod">
          <ac:chgData name="nourah Alaklabi" userId="b439187ee2954565" providerId="LiveId" clId="{6D2C2FAA-B84F-4436-A81E-7E8904487F50}" dt="2023-12-20T16:53:01.622" v="758" actId="1076"/>
          <ac:picMkLst>
            <pc:docMk/>
            <pc:sldMk cId="0" sldId="259"/>
            <ac:picMk id="16" creationId="{6F6F2B88-BB3E-D315-C111-8F3730789797}"/>
          </ac:picMkLst>
        </pc:picChg>
        <pc:picChg chg="del">
          <ac:chgData name="nourah Alaklabi" userId="b439187ee2954565" providerId="LiveId" clId="{6D2C2FAA-B84F-4436-A81E-7E8904487F50}" dt="2023-12-20T16:52:24.287" v="750" actId="21"/>
          <ac:picMkLst>
            <pc:docMk/>
            <pc:sldMk cId="0" sldId="259"/>
            <ac:picMk id="17" creationId="{AEC10A07-3395-9791-558C-10D7ECE1A3E7}"/>
          </ac:picMkLst>
        </pc:picChg>
      </pc:sldChg>
      <pc:sldChg chg="addSp delSp modSp mod">
        <pc:chgData name="nourah Alaklabi" userId="b439187ee2954565" providerId="LiveId" clId="{6D2C2FAA-B84F-4436-A81E-7E8904487F50}" dt="2023-12-20T17:05:58.469" v="859" actId="1076"/>
        <pc:sldMkLst>
          <pc:docMk/>
          <pc:sldMk cId="0" sldId="260"/>
        </pc:sldMkLst>
        <pc:picChg chg="add mod">
          <ac:chgData name="nourah Alaklabi" userId="b439187ee2954565" providerId="LiveId" clId="{6D2C2FAA-B84F-4436-A81E-7E8904487F50}" dt="2023-12-20T17:03:48.850" v="852" actId="1440"/>
          <ac:picMkLst>
            <pc:docMk/>
            <pc:sldMk cId="0" sldId="260"/>
            <ac:picMk id="16" creationId="{F6AB9E35-D97F-1495-5CA7-B5BD060AD61C}"/>
          </ac:picMkLst>
        </pc:picChg>
        <pc:picChg chg="del">
          <ac:chgData name="nourah Alaklabi" userId="b439187ee2954565" providerId="LiveId" clId="{6D2C2FAA-B84F-4436-A81E-7E8904487F50}" dt="2023-12-20T17:01:51.836" v="844" actId="21"/>
          <ac:picMkLst>
            <pc:docMk/>
            <pc:sldMk cId="0" sldId="260"/>
            <ac:picMk id="17" creationId="{F1241AF8-F1A9-895F-8E51-B68DD05E0705}"/>
          </ac:picMkLst>
        </pc:picChg>
        <pc:picChg chg="del">
          <ac:chgData name="nourah Alaklabi" userId="b439187ee2954565" providerId="LiveId" clId="{6D2C2FAA-B84F-4436-A81E-7E8904487F50}" dt="2023-12-20T17:01:54.381" v="845" actId="21"/>
          <ac:picMkLst>
            <pc:docMk/>
            <pc:sldMk cId="0" sldId="260"/>
            <ac:picMk id="19" creationId="{232B097D-52BB-82C3-CCC5-E0EC9FD9E609}"/>
          </ac:picMkLst>
        </pc:picChg>
        <pc:picChg chg="add mod">
          <ac:chgData name="nourah Alaklabi" userId="b439187ee2954565" providerId="LiveId" clId="{6D2C2FAA-B84F-4436-A81E-7E8904487F50}" dt="2023-12-20T17:05:17.290" v="856" actId="1440"/>
          <ac:picMkLst>
            <pc:docMk/>
            <pc:sldMk cId="0" sldId="260"/>
            <ac:picMk id="21" creationId="{C69F62BC-9905-0E1A-AF44-FE53C6522F24}"/>
          </ac:picMkLst>
        </pc:picChg>
        <pc:picChg chg="add mod">
          <ac:chgData name="nourah Alaklabi" userId="b439187ee2954565" providerId="LiveId" clId="{6D2C2FAA-B84F-4436-A81E-7E8904487F50}" dt="2023-12-20T17:05:58.469" v="859" actId="1076"/>
          <ac:picMkLst>
            <pc:docMk/>
            <pc:sldMk cId="0" sldId="260"/>
            <ac:picMk id="23" creationId="{0E9ECF0C-80E8-C69B-159E-7C79912C5D3F}"/>
          </ac:picMkLst>
        </pc:picChg>
      </pc:sldChg>
      <pc:sldChg chg="addSp delSp modSp mod">
        <pc:chgData name="nourah Alaklabi" userId="b439187ee2954565" providerId="LiveId" clId="{6D2C2FAA-B84F-4436-A81E-7E8904487F50}" dt="2023-12-20T17:10:36.075" v="964" actId="1076"/>
        <pc:sldMkLst>
          <pc:docMk/>
          <pc:sldMk cId="0" sldId="261"/>
        </pc:sldMkLst>
        <pc:spChg chg="mod">
          <ac:chgData name="nourah Alaklabi" userId="b439187ee2954565" providerId="LiveId" clId="{6D2C2FAA-B84F-4436-A81E-7E8904487F50}" dt="2023-12-20T17:10:08.445" v="956" actId="404"/>
          <ac:spMkLst>
            <pc:docMk/>
            <pc:sldMk cId="0" sldId="261"/>
            <ac:spMk id="21" creationId="{0E6EE7EC-02B6-93E4-BF3B-9C6C20502F94}"/>
          </ac:spMkLst>
        </pc:spChg>
        <pc:grpChg chg="mod">
          <ac:chgData name="nourah Alaklabi" userId="b439187ee2954565" providerId="LiveId" clId="{6D2C2FAA-B84F-4436-A81E-7E8904487F50}" dt="2023-12-20T17:09:36.110" v="946" actId="1076"/>
          <ac:grpSpMkLst>
            <pc:docMk/>
            <pc:sldMk cId="0" sldId="261"/>
            <ac:grpSpMk id="5" creationId="{00000000-0000-0000-0000-000000000000}"/>
          </ac:grpSpMkLst>
        </pc:grpChg>
        <pc:picChg chg="add mod">
          <ac:chgData name="nourah Alaklabi" userId="b439187ee2954565" providerId="LiveId" clId="{6D2C2FAA-B84F-4436-A81E-7E8904487F50}" dt="2023-12-20T17:10:16.377" v="958" actId="1076"/>
          <ac:picMkLst>
            <pc:docMk/>
            <pc:sldMk cId="0" sldId="261"/>
            <ac:picMk id="13" creationId="{E1B5EB0F-9479-5637-FA14-8EE1DBDEE834}"/>
          </ac:picMkLst>
        </pc:picChg>
        <pc:picChg chg="add mod">
          <ac:chgData name="nourah Alaklabi" userId="b439187ee2954565" providerId="LiveId" clId="{6D2C2FAA-B84F-4436-A81E-7E8904487F50}" dt="2023-12-20T17:10:36.075" v="964" actId="1076"/>
          <ac:picMkLst>
            <pc:docMk/>
            <pc:sldMk cId="0" sldId="261"/>
            <ac:picMk id="16" creationId="{8E488AD7-732C-1678-3B87-C59910F805EE}"/>
          </ac:picMkLst>
        </pc:picChg>
        <pc:picChg chg="del">
          <ac:chgData name="nourah Alaklabi" userId="b439187ee2954565" providerId="LiveId" clId="{6D2C2FAA-B84F-4436-A81E-7E8904487F50}" dt="2023-12-20T17:08:04.623" v="934" actId="21"/>
          <ac:picMkLst>
            <pc:docMk/>
            <pc:sldMk cId="0" sldId="261"/>
            <ac:picMk id="22" creationId="{CF01BBA7-5EFB-A80F-4A76-AC5757D762E5}"/>
          </ac:picMkLst>
        </pc:picChg>
        <pc:picChg chg="del">
          <ac:chgData name="nourah Alaklabi" userId="b439187ee2954565" providerId="LiveId" clId="{6D2C2FAA-B84F-4436-A81E-7E8904487F50}" dt="2023-12-20T17:08:06.981" v="935" actId="21"/>
          <ac:picMkLst>
            <pc:docMk/>
            <pc:sldMk cId="0" sldId="261"/>
            <ac:picMk id="24" creationId="{B4EE270C-54EE-205F-505E-CE9AF36CB48C}"/>
          </ac:picMkLst>
        </pc:picChg>
        <pc:picChg chg="del">
          <ac:chgData name="nourah Alaklabi" userId="b439187ee2954565" providerId="LiveId" clId="{6D2C2FAA-B84F-4436-A81E-7E8904487F50}" dt="2023-12-20T17:08:09.556" v="936" actId="21"/>
          <ac:picMkLst>
            <pc:docMk/>
            <pc:sldMk cId="0" sldId="261"/>
            <ac:picMk id="26" creationId="{FB0E1FDC-88A9-679D-60AE-65093F989DFF}"/>
          </ac:picMkLst>
        </pc:picChg>
      </pc:sldChg>
      <pc:sldChg chg="addSp delSp modSp mod">
        <pc:chgData name="nourah Alaklabi" userId="b439187ee2954565" providerId="LiveId" clId="{6D2C2FAA-B84F-4436-A81E-7E8904487F50}" dt="2023-12-20T17:17:15.289" v="1007" actId="1076"/>
        <pc:sldMkLst>
          <pc:docMk/>
          <pc:sldMk cId="0" sldId="262"/>
        </pc:sldMkLst>
        <pc:picChg chg="mod">
          <ac:chgData name="nourah Alaklabi" userId="b439187ee2954565" providerId="LiveId" clId="{6D2C2FAA-B84F-4436-A81E-7E8904487F50}" dt="2023-12-20T17:17:15.289" v="1007" actId="1076"/>
          <ac:picMkLst>
            <pc:docMk/>
            <pc:sldMk cId="0" sldId="262"/>
            <ac:picMk id="14" creationId="{00000000-0000-0000-0000-000000000000}"/>
          </ac:picMkLst>
        </pc:picChg>
        <pc:picChg chg="add del mod">
          <ac:chgData name="nourah Alaklabi" userId="b439187ee2954565" providerId="LiveId" clId="{6D2C2FAA-B84F-4436-A81E-7E8904487F50}" dt="2023-12-20T17:16:14.272" v="997" actId="21"/>
          <ac:picMkLst>
            <pc:docMk/>
            <pc:sldMk cId="0" sldId="262"/>
            <ac:picMk id="21" creationId="{DABAC46D-CA83-48F7-C4C4-C3881FE0DF3B}"/>
          </ac:picMkLst>
        </pc:picChg>
        <pc:picChg chg="del">
          <ac:chgData name="nourah Alaklabi" userId="b439187ee2954565" providerId="LiveId" clId="{6D2C2FAA-B84F-4436-A81E-7E8904487F50}" dt="2023-12-20T17:15:00.166" v="991" actId="21"/>
          <ac:picMkLst>
            <pc:docMk/>
            <pc:sldMk cId="0" sldId="262"/>
            <ac:picMk id="23" creationId="{579151AA-12B7-15E4-6104-9D55F3D70BE0}"/>
          </ac:picMkLst>
        </pc:picChg>
        <pc:picChg chg="add del mod">
          <ac:chgData name="nourah Alaklabi" userId="b439187ee2954565" providerId="LiveId" clId="{6D2C2FAA-B84F-4436-A81E-7E8904487F50}" dt="2023-12-20T17:16:39.637" v="1000" actId="21"/>
          <ac:picMkLst>
            <pc:docMk/>
            <pc:sldMk cId="0" sldId="262"/>
            <ac:picMk id="24" creationId="{357DA4D1-D2A3-B0A0-8C45-3358A0F578B9}"/>
          </ac:picMkLst>
        </pc:picChg>
        <pc:picChg chg="add mod">
          <ac:chgData name="nourah Alaklabi" userId="b439187ee2954565" providerId="LiveId" clId="{6D2C2FAA-B84F-4436-A81E-7E8904487F50}" dt="2023-12-20T17:17:12.837" v="1006" actId="1076"/>
          <ac:picMkLst>
            <pc:docMk/>
            <pc:sldMk cId="0" sldId="262"/>
            <ac:picMk id="26" creationId="{5499C7D7-B8E4-BC6D-02DF-CC793031E71C}"/>
          </ac:picMkLst>
        </pc:picChg>
        <pc:picChg chg="del">
          <ac:chgData name="nourah Alaklabi" userId="b439187ee2954565" providerId="LiveId" clId="{6D2C2FAA-B84F-4436-A81E-7E8904487F50}" dt="2023-12-20T17:15:02.366" v="992" actId="21"/>
          <ac:picMkLst>
            <pc:docMk/>
            <pc:sldMk cId="0" sldId="262"/>
            <ac:picMk id="27" creationId="{734B7F01-A163-A368-6E31-452A4D9A14DB}"/>
          </ac:picMkLst>
        </pc:picChg>
        <pc:picChg chg="del">
          <ac:chgData name="nourah Alaklabi" userId="b439187ee2954565" providerId="LiveId" clId="{6D2C2FAA-B84F-4436-A81E-7E8904487F50}" dt="2023-12-20T17:15:04.503" v="993" actId="21"/>
          <ac:picMkLst>
            <pc:docMk/>
            <pc:sldMk cId="0" sldId="262"/>
            <ac:picMk id="29" creationId="{8DAF47E6-0533-499D-6EEE-073468219EE8}"/>
          </ac:picMkLst>
        </pc:picChg>
      </pc:sldChg>
      <pc:sldChg chg="addSp delSp modSp mod">
        <pc:chgData name="nourah Alaklabi" userId="b439187ee2954565" providerId="LiveId" clId="{6D2C2FAA-B84F-4436-A81E-7E8904487F50}" dt="2023-12-20T17:18:37.729" v="1014" actId="1076"/>
        <pc:sldMkLst>
          <pc:docMk/>
          <pc:sldMk cId="0" sldId="263"/>
        </pc:sldMkLst>
        <pc:picChg chg="mod">
          <ac:chgData name="nourah Alaklabi" userId="b439187ee2954565" providerId="LiveId" clId="{6D2C2FAA-B84F-4436-A81E-7E8904487F50}" dt="2023-12-20T17:18:37.729" v="1014" actId="1076"/>
          <ac:picMkLst>
            <pc:docMk/>
            <pc:sldMk cId="0" sldId="263"/>
            <ac:picMk id="17" creationId="{00000000-0000-0000-0000-000000000000}"/>
          </ac:picMkLst>
        </pc:picChg>
        <pc:picChg chg="add mod">
          <ac:chgData name="nourah Alaklabi" userId="b439187ee2954565" providerId="LiveId" clId="{6D2C2FAA-B84F-4436-A81E-7E8904487F50}" dt="2023-12-20T17:18:34.227" v="1013" actId="14100"/>
          <ac:picMkLst>
            <pc:docMk/>
            <pc:sldMk cId="0" sldId="263"/>
            <ac:picMk id="22" creationId="{5674A8A2-295E-7786-1A0F-C4F5D50F696C}"/>
          </ac:picMkLst>
        </pc:picChg>
        <pc:picChg chg="del">
          <ac:chgData name="nourah Alaklabi" userId="b439187ee2954565" providerId="LiveId" clId="{6D2C2FAA-B84F-4436-A81E-7E8904487F50}" dt="2023-12-20T17:17:47.088" v="1008" actId="21"/>
          <ac:picMkLst>
            <pc:docMk/>
            <pc:sldMk cId="0" sldId="263"/>
            <ac:picMk id="24" creationId="{35F2DA71-F65E-D30D-827F-C20185585024}"/>
          </ac:picMkLst>
        </pc:picChg>
      </pc:sldChg>
      <pc:sldChg chg="modSp mod">
        <pc:chgData name="nourah Alaklabi" userId="b439187ee2954565" providerId="LiveId" clId="{6D2C2FAA-B84F-4436-A81E-7E8904487F50}" dt="2023-12-20T17:30:03.124" v="1129" actId="2711"/>
        <pc:sldMkLst>
          <pc:docMk/>
          <pc:sldMk cId="0" sldId="264"/>
        </pc:sldMkLst>
        <pc:spChg chg="mod">
          <ac:chgData name="nourah Alaklabi" userId="b439187ee2954565" providerId="LiveId" clId="{6D2C2FAA-B84F-4436-A81E-7E8904487F50}" dt="2023-12-20T17:30:03.124" v="1129" actId="2711"/>
          <ac:spMkLst>
            <pc:docMk/>
            <pc:sldMk cId="0" sldId="264"/>
            <ac:spMk id="18" creationId="{AD9CCBB9-2DD4-FE8F-2591-086E986C6F38}"/>
          </ac:spMkLst>
        </pc:spChg>
      </pc:sldChg>
      <pc:sldChg chg="addSp delSp modSp mod">
        <pc:chgData name="nourah Alaklabi" userId="b439187ee2954565" providerId="LiveId" clId="{6D2C2FAA-B84F-4436-A81E-7E8904487F50}" dt="2023-12-20T17:23:10.235" v="1035" actId="1076"/>
        <pc:sldMkLst>
          <pc:docMk/>
          <pc:sldMk cId="0" sldId="265"/>
        </pc:sldMkLst>
        <pc:picChg chg="add mod">
          <ac:chgData name="nourah Alaklabi" userId="b439187ee2954565" providerId="LiveId" clId="{6D2C2FAA-B84F-4436-A81E-7E8904487F50}" dt="2023-12-20T17:23:10.235" v="1035" actId="1076"/>
          <ac:picMkLst>
            <pc:docMk/>
            <pc:sldMk cId="0" sldId="265"/>
            <ac:picMk id="20" creationId="{CF468F6D-188D-E30B-9DDF-205C95DA59C1}"/>
          </ac:picMkLst>
        </pc:picChg>
        <pc:picChg chg="del">
          <ac:chgData name="nourah Alaklabi" userId="b439187ee2954565" providerId="LiveId" clId="{6D2C2FAA-B84F-4436-A81E-7E8904487F50}" dt="2023-12-20T17:20:53.981" v="1030" actId="21"/>
          <ac:picMkLst>
            <pc:docMk/>
            <pc:sldMk cId="0" sldId="265"/>
            <ac:picMk id="23" creationId="{EEAD83D7-E013-088C-112F-61E0788234AF}"/>
          </ac:picMkLst>
        </pc:picChg>
        <pc:picChg chg="del">
          <ac:chgData name="nourah Alaklabi" userId="b439187ee2954565" providerId="LiveId" clId="{6D2C2FAA-B84F-4436-A81E-7E8904487F50}" dt="2023-12-20T17:20:55.852" v="1031" actId="21"/>
          <ac:picMkLst>
            <pc:docMk/>
            <pc:sldMk cId="0" sldId="265"/>
            <ac:picMk id="25" creationId="{5B774608-E669-59A7-90C1-37BE7AB0855E}"/>
          </ac:picMkLst>
        </pc:picChg>
        <pc:picChg chg="del">
          <ac:chgData name="nourah Alaklabi" userId="b439187ee2954565" providerId="LiveId" clId="{6D2C2FAA-B84F-4436-A81E-7E8904487F50}" dt="2023-12-20T17:20:58.554" v="1032" actId="21"/>
          <ac:picMkLst>
            <pc:docMk/>
            <pc:sldMk cId="0" sldId="265"/>
            <ac:picMk id="27" creationId="{A26547EC-CC57-55D1-91B8-86876C82FB24}"/>
          </ac:picMkLst>
        </pc:picChg>
      </pc:sldChg>
      <pc:sldChg chg="addSp delSp modSp mod">
        <pc:chgData name="nourah Alaklabi" userId="b439187ee2954565" providerId="LiveId" clId="{6D2C2FAA-B84F-4436-A81E-7E8904487F50}" dt="2023-12-20T17:24:33.195" v="1044" actId="14100"/>
        <pc:sldMkLst>
          <pc:docMk/>
          <pc:sldMk cId="0" sldId="268"/>
        </pc:sldMkLst>
        <pc:picChg chg="add del mod">
          <ac:chgData name="nourah Alaklabi" userId="b439187ee2954565" providerId="LiveId" clId="{6D2C2FAA-B84F-4436-A81E-7E8904487F50}" dt="2023-12-20T17:24:21.632" v="1040" actId="21"/>
          <ac:picMkLst>
            <pc:docMk/>
            <pc:sldMk cId="0" sldId="268"/>
            <ac:picMk id="15" creationId="{8A8524EA-5915-B6B0-5C28-BD9C48815534}"/>
          </ac:picMkLst>
        </pc:picChg>
        <pc:picChg chg="del">
          <ac:chgData name="nourah Alaklabi" userId="b439187ee2954565" providerId="LiveId" clId="{6D2C2FAA-B84F-4436-A81E-7E8904487F50}" dt="2023-12-20T17:23:54.950" v="1037" actId="21"/>
          <ac:picMkLst>
            <pc:docMk/>
            <pc:sldMk cId="0" sldId="268"/>
            <ac:picMk id="16" creationId="{653265EF-9E5B-DDA5-84E6-7EC09E390C63}"/>
          </ac:picMkLst>
        </pc:picChg>
        <pc:picChg chg="add mod">
          <ac:chgData name="nourah Alaklabi" userId="b439187ee2954565" providerId="LiveId" clId="{6D2C2FAA-B84F-4436-A81E-7E8904487F50}" dt="2023-12-20T17:24:33.195" v="1044" actId="14100"/>
          <ac:picMkLst>
            <pc:docMk/>
            <pc:sldMk cId="0" sldId="268"/>
            <ac:picMk id="19" creationId="{FAB6D930-DFF8-CF75-8732-8324608E4679}"/>
          </ac:picMkLst>
        </pc:picChg>
      </pc:sldChg>
      <pc:sldChg chg="modSp">
        <pc:chgData name="nourah Alaklabi" userId="b439187ee2954565" providerId="LiveId" clId="{6D2C2FAA-B84F-4436-A81E-7E8904487F50}" dt="2023-12-20T17:27:23.630" v="1045"/>
        <pc:sldMkLst>
          <pc:docMk/>
          <pc:sldMk cId="0" sldId="269"/>
        </pc:sldMkLst>
        <pc:picChg chg="mod">
          <ac:chgData name="nourah Alaklabi" userId="b439187ee2954565" providerId="LiveId" clId="{6D2C2FAA-B84F-4436-A81E-7E8904487F50}" dt="2023-12-20T17:27:23.630" v="1045"/>
          <ac:picMkLst>
            <pc:docMk/>
            <pc:sldMk cId="0" sldId="269"/>
            <ac:picMk id="16" creationId="{00000000-0000-0000-0000-000000000000}"/>
          </ac:picMkLst>
        </pc:picChg>
      </pc:sldChg>
      <pc:sldChg chg="addSp delSp modSp mod">
        <pc:chgData name="nourah Alaklabi" userId="b439187ee2954565" providerId="LiveId" clId="{6D2C2FAA-B84F-4436-A81E-7E8904487F50}" dt="2023-12-20T17:07:59.425" v="933" actId="1440"/>
        <pc:sldMkLst>
          <pc:docMk/>
          <pc:sldMk cId="1376724301" sldId="291"/>
        </pc:sldMkLst>
        <pc:spChg chg="mod">
          <ac:chgData name="nourah Alaklabi" userId="b439187ee2954565" providerId="LiveId" clId="{6D2C2FAA-B84F-4436-A81E-7E8904487F50}" dt="2023-12-20T17:07:38.829" v="927" actId="113"/>
          <ac:spMkLst>
            <pc:docMk/>
            <pc:sldMk cId="1376724301" sldId="291"/>
            <ac:spMk id="13" creationId="{00000000-0000-0000-0000-000000000000}"/>
          </ac:spMkLst>
        </pc:spChg>
        <pc:picChg chg="del">
          <ac:chgData name="nourah Alaklabi" userId="b439187ee2954565" providerId="LiveId" clId="{6D2C2FAA-B84F-4436-A81E-7E8904487F50}" dt="2023-12-20T17:06:45.786" v="861" actId="21"/>
          <ac:picMkLst>
            <pc:docMk/>
            <pc:sldMk cId="1376724301" sldId="291"/>
            <ac:picMk id="14" creationId="{DD4DF5FE-76A7-56D7-E5B1-3B21C499D659}"/>
          </ac:picMkLst>
        </pc:picChg>
        <pc:picChg chg="add mod">
          <ac:chgData name="nourah Alaklabi" userId="b439187ee2954565" providerId="LiveId" clId="{6D2C2FAA-B84F-4436-A81E-7E8904487F50}" dt="2023-12-20T17:07:59.425" v="933" actId="1440"/>
          <ac:picMkLst>
            <pc:docMk/>
            <pc:sldMk cId="1376724301" sldId="291"/>
            <ac:picMk id="17" creationId="{D3D341ED-4056-7A80-0B9F-AD98A1FA80A3}"/>
          </ac:picMkLst>
        </pc:picChg>
      </pc:sldChg>
      <pc:sldChg chg="delSp del mod">
        <pc:chgData name="nourah Alaklabi" userId="b439187ee2954565" providerId="LiveId" clId="{6D2C2FAA-B84F-4436-A81E-7E8904487F50}" dt="2023-12-20T17:14:52.688" v="989" actId="2696"/>
        <pc:sldMkLst>
          <pc:docMk/>
          <pc:sldMk cId="1450544542" sldId="292"/>
        </pc:sldMkLst>
        <pc:picChg chg="del">
          <ac:chgData name="nourah Alaklabi" userId="b439187ee2954565" providerId="LiveId" clId="{6D2C2FAA-B84F-4436-A81E-7E8904487F50}" dt="2023-12-20T17:14:34.502" v="988" actId="21"/>
          <ac:picMkLst>
            <pc:docMk/>
            <pc:sldMk cId="1450544542" sldId="292"/>
            <ac:picMk id="22" creationId="{7A23A5C7-E3CE-EBA1-F0FA-5B0CF0029707}"/>
          </ac:picMkLst>
        </pc:picChg>
        <pc:picChg chg="del">
          <ac:chgData name="nourah Alaklabi" userId="b439187ee2954565" providerId="LiveId" clId="{6D2C2FAA-B84F-4436-A81E-7E8904487F50}" dt="2023-12-20T17:14:32.304" v="987" actId="21"/>
          <ac:picMkLst>
            <pc:docMk/>
            <pc:sldMk cId="1450544542" sldId="292"/>
            <ac:picMk id="24" creationId="{6BD54FC0-D1DC-F799-DCE3-35BE7F04DE4B}"/>
          </ac:picMkLst>
        </pc:picChg>
      </pc:sldChg>
      <pc:sldChg chg="addSp delSp modSp mod">
        <pc:chgData name="nourah Alaklabi" userId="b439187ee2954565" providerId="LiveId" clId="{6D2C2FAA-B84F-4436-A81E-7E8904487F50}" dt="2023-12-20T17:14:24.542" v="986" actId="1076"/>
        <pc:sldMkLst>
          <pc:docMk/>
          <pc:sldMk cId="3053878812" sldId="293"/>
        </pc:sldMkLst>
        <pc:spChg chg="del mod">
          <ac:chgData name="nourah Alaklabi" userId="b439187ee2954565" providerId="LiveId" clId="{6D2C2FAA-B84F-4436-A81E-7E8904487F50}" dt="2023-12-20T17:14:11.766" v="983" actId="21"/>
          <ac:spMkLst>
            <pc:docMk/>
            <pc:sldMk cId="3053878812" sldId="293"/>
            <ac:spMk id="10" creationId="{F615D86A-654C-4B22-BB79-8E043B20E08A}"/>
          </ac:spMkLst>
        </pc:spChg>
        <pc:spChg chg="mod">
          <ac:chgData name="nourah Alaklabi" userId="b439187ee2954565" providerId="LiveId" clId="{6D2C2FAA-B84F-4436-A81E-7E8904487F50}" dt="2023-12-20T17:14:06.438" v="982" actId="1076"/>
          <ac:spMkLst>
            <pc:docMk/>
            <pc:sldMk cId="3053878812" sldId="293"/>
            <ac:spMk id="21" creationId="{0E6EE7EC-02B6-93E4-BF3B-9C6C20502F94}"/>
          </ac:spMkLst>
        </pc:spChg>
        <pc:picChg chg="del">
          <ac:chgData name="nourah Alaklabi" userId="b439187ee2954565" providerId="LiveId" clId="{6D2C2FAA-B84F-4436-A81E-7E8904487F50}" dt="2023-12-20T17:12:30.087" v="966" actId="21"/>
          <ac:picMkLst>
            <pc:docMk/>
            <pc:sldMk cId="3053878812" sldId="293"/>
            <ac:picMk id="12" creationId="{095EFF58-8C3F-32BE-3D12-1A1EFB2D7C64}"/>
          </ac:picMkLst>
        </pc:picChg>
        <pc:picChg chg="add mod">
          <ac:chgData name="nourah Alaklabi" userId="b439187ee2954565" providerId="LiveId" clId="{6D2C2FAA-B84F-4436-A81E-7E8904487F50}" dt="2023-12-20T17:14:24.542" v="986" actId="1076"/>
          <ac:picMkLst>
            <pc:docMk/>
            <pc:sldMk cId="3053878812" sldId="293"/>
            <ac:picMk id="16" creationId="{C1F1729A-8553-89E9-B3BF-4F542D6D9AFC}"/>
          </ac:picMkLst>
        </pc:picChg>
        <pc:picChg chg="del">
          <ac:chgData name="nourah Alaklabi" userId="b439187ee2954565" providerId="LiveId" clId="{6D2C2FAA-B84F-4436-A81E-7E8904487F50}" dt="2023-12-20T17:12:32.774" v="967" actId="21"/>
          <ac:picMkLst>
            <pc:docMk/>
            <pc:sldMk cId="3053878812" sldId="293"/>
            <ac:picMk id="26" creationId="{FB0E1FDC-88A9-679D-60AE-65093F989DFF}"/>
          </ac:picMkLst>
        </pc:picChg>
      </pc:sldChg>
      <pc:sldChg chg="del">
        <pc:chgData name="nourah Alaklabi" userId="b439187ee2954565" providerId="LiveId" clId="{6D2C2FAA-B84F-4436-A81E-7E8904487F50}" dt="2023-12-20T17:14:56.366" v="990" actId="2696"/>
        <pc:sldMkLst>
          <pc:docMk/>
          <pc:sldMk cId="701379101" sldId="294"/>
        </pc:sldMkLst>
      </pc:sldChg>
      <pc:sldChg chg="addSp delSp modSp mod">
        <pc:chgData name="nourah Alaklabi" userId="b439187ee2954565" providerId="LiveId" clId="{6D2C2FAA-B84F-4436-A81E-7E8904487F50}" dt="2023-12-20T15:47:49.951" v="79" actId="1440"/>
        <pc:sldMkLst>
          <pc:docMk/>
          <pc:sldMk cId="3946142108" sldId="295"/>
        </pc:sldMkLst>
        <pc:spChg chg="mod">
          <ac:chgData name="nourah Alaklabi" userId="b439187ee2954565" providerId="LiveId" clId="{6D2C2FAA-B84F-4436-A81E-7E8904487F50}" dt="2023-12-20T15:46:02.774" v="71" actId="1076"/>
          <ac:spMkLst>
            <pc:docMk/>
            <pc:sldMk cId="3946142108" sldId="295"/>
            <ac:spMk id="22" creationId="{ED4F2447-9F05-81E4-5FA7-E25EAC646B8E}"/>
          </ac:spMkLst>
        </pc:spChg>
        <pc:spChg chg="add del">
          <ac:chgData name="nourah Alaklabi" userId="b439187ee2954565" providerId="LiveId" clId="{6D2C2FAA-B84F-4436-A81E-7E8904487F50}" dt="2023-12-20T15:36:02.324" v="10" actId="21"/>
          <ac:spMkLst>
            <pc:docMk/>
            <pc:sldMk cId="3946142108" sldId="295"/>
            <ac:spMk id="41" creationId="{66B454A2-0F2C-75E3-00A6-1D17BF206C00}"/>
          </ac:spMkLst>
        </pc:spChg>
        <pc:spChg chg="add del">
          <ac:chgData name="nourah Alaklabi" userId="b439187ee2954565" providerId="LiveId" clId="{6D2C2FAA-B84F-4436-A81E-7E8904487F50}" dt="2023-12-20T15:36:03.299" v="11" actId="21"/>
          <ac:spMkLst>
            <pc:docMk/>
            <pc:sldMk cId="3946142108" sldId="295"/>
            <ac:spMk id="42" creationId="{5589BD9E-CCF0-BEFF-955C-7D29DC5EEB6E}"/>
          </ac:spMkLst>
        </pc:spChg>
        <pc:picChg chg="mod">
          <ac:chgData name="nourah Alaklabi" userId="b439187ee2954565" providerId="LiveId" clId="{6D2C2FAA-B84F-4436-A81E-7E8904487F50}" dt="2023-12-20T15:40:13.149" v="37"/>
          <ac:picMkLst>
            <pc:docMk/>
            <pc:sldMk cId="3946142108" sldId="295"/>
            <ac:picMk id="2" creationId="{00000000-0000-0000-0000-000000000000}"/>
          </ac:picMkLst>
        </pc:picChg>
        <pc:picChg chg="mod">
          <ac:chgData name="nourah Alaklabi" userId="b439187ee2954565" providerId="LiveId" clId="{6D2C2FAA-B84F-4436-A81E-7E8904487F50}" dt="2023-12-20T15:40:24.900" v="38"/>
          <ac:picMkLst>
            <pc:docMk/>
            <pc:sldMk cId="3946142108" sldId="295"/>
            <ac:picMk id="14" creationId="{00000000-0000-0000-0000-000000000000}"/>
          </ac:picMkLst>
        </pc:picChg>
        <pc:picChg chg="add mod">
          <ac:chgData name="nourah Alaklabi" userId="b439187ee2954565" providerId="LiveId" clId="{6D2C2FAA-B84F-4436-A81E-7E8904487F50}" dt="2023-12-20T15:47:49.951" v="79" actId="1440"/>
          <ac:picMkLst>
            <pc:docMk/>
            <pc:sldMk cId="3946142108" sldId="295"/>
            <ac:picMk id="16" creationId="{1BC9F2AD-CA00-E900-675E-7C21C4444718}"/>
          </ac:picMkLst>
        </pc:picChg>
        <pc:picChg chg="add del mod">
          <ac:chgData name="nourah Alaklabi" userId="b439187ee2954565" providerId="LiveId" clId="{6D2C2FAA-B84F-4436-A81E-7E8904487F50}" dt="2023-12-20T15:40:37.624" v="43" actId="931"/>
          <ac:picMkLst>
            <pc:docMk/>
            <pc:sldMk cId="3946142108" sldId="295"/>
            <ac:picMk id="16" creationId="{FFCF0D8A-3672-970E-ED76-F86AA10DF4F6}"/>
          </ac:picMkLst>
        </pc:picChg>
        <pc:picChg chg="del">
          <ac:chgData name="nourah Alaklabi" userId="b439187ee2954565" providerId="LiveId" clId="{6D2C2FAA-B84F-4436-A81E-7E8904487F50}" dt="2023-12-20T15:38:15.331" v="31" actId="21"/>
          <ac:picMkLst>
            <pc:docMk/>
            <pc:sldMk cId="3946142108" sldId="295"/>
            <ac:picMk id="26" creationId="{A61B5B6F-4AE4-3FCA-3CFB-9D365ADE8DE0}"/>
          </ac:picMkLst>
        </pc:picChg>
        <pc:picChg chg="add del">
          <ac:chgData name="nourah Alaklabi" userId="b439187ee2954565" providerId="LiveId" clId="{6D2C2FAA-B84F-4436-A81E-7E8904487F50}" dt="2023-12-20T15:36:00.688" v="8" actId="21"/>
          <ac:picMkLst>
            <pc:docMk/>
            <pc:sldMk cId="3946142108" sldId="295"/>
            <ac:picMk id="38" creationId="{97D8CA39-F6A7-59BC-D382-44F19543CD09}"/>
          </ac:picMkLst>
        </pc:picChg>
        <pc:picChg chg="add del">
          <ac:chgData name="nourah Alaklabi" userId="b439187ee2954565" providerId="LiveId" clId="{6D2C2FAA-B84F-4436-A81E-7E8904487F50}" dt="2023-12-20T15:36:01.602" v="9" actId="21"/>
          <ac:picMkLst>
            <pc:docMk/>
            <pc:sldMk cId="3946142108" sldId="295"/>
            <ac:picMk id="40" creationId="{DB127EC0-F533-DE75-BB5B-60CE9B22F244}"/>
          </ac:picMkLst>
        </pc:picChg>
      </pc:sldChg>
      <pc:sldChg chg="addSp delSp modSp mod">
        <pc:chgData name="nourah Alaklabi" userId="b439187ee2954565" providerId="LiveId" clId="{6D2C2FAA-B84F-4436-A81E-7E8904487F50}" dt="2023-12-20T16:01:02.600" v="220"/>
        <pc:sldMkLst>
          <pc:docMk/>
          <pc:sldMk cId="3183564102" sldId="296"/>
        </pc:sldMkLst>
        <pc:spChg chg="mod">
          <ac:chgData name="nourah Alaklabi" userId="b439187ee2954565" providerId="LiveId" clId="{6D2C2FAA-B84F-4436-A81E-7E8904487F50}" dt="2023-12-20T15:53:26.500" v="100"/>
          <ac:spMkLst>
            <pc:docMk/>
            <pc:sldMk cId="3183564102" sldId="296"/>
            <ac:spMk id="18" creationId="{EE486544-1E93-728A-85EC-A0741C387499}"/>
          </ac:spMkLst>
        </pc:spChg>
        <pc:spChg chg="mod">
          <ac:chgData name="nourah Alaklabi" userId="b439187ee2954565" providerId="LiveId" clId="{6D2C2FAA-B84F-4436-A81E-7E8904487F50}" dt="2023-12-20T15:53:26.500" v="100"/>
          <ac:spMkLst>
            <pc:docMk/>
            <pc:sldMk cId="3183564102" sldId="296"/>
            <ac:spMk id="19" creationId="{3BFD2C44-5D21-DC38-FAF0-3832395DF78A}"/>
          </ac:spMkLst>
        </pc:spChg>
        <pc:spChg chg="add mod">
          <ac:chgData name="nourah Alaklabi" userId="b439187ee2954565" providerId="LiveId" clId="{6D2C2FAA-B84F-4436-A81E-7E8904487F50}" dt="2023-12-20T15:57:04.041" v="158" actId="1076"/>
          <ac:spMkLst>
            <pc:docMk/>
            <pc:sldMk cId="3183564102" sldId="296"/>
            <ac:spMk id="21" creationId="{C833914B-0799-8FE7-44F5-0B94FBF04D98}"/>
          </ac:spMkLst>
        </pc:spChg>
        <pc:spChg chg="mod">
          <ac:chgData name="nourah Alaklabi" userId="b439187ee2954565" providerId="LiveId" clId="{6D2C2FAA-B84F-4436-A81E-7E8904487F50}" dt="2023-12-20T15:58:05.789" v="205" actId="20577"/>
          <ac:spMkLst>
            <pc:docMk/>
            <pc:sldMk cId="3183564102" sldId="296"/>
            <ac:spMk id="22" creationId="{ED4F2447-9F05-81E4-5FA7-E25EAC646B8E}"/>
          </ac:spMkLst>
        </pc:spChg>
        <pc:spChg chg="del">
          <ac:chgData name="nourah Alaklabi" userId="b439187ee2954565" providerId="LiveId" clId="{6D2C2FAA-B84F-4436-A81E-7E8904487F50}" dt="2023-12-20T15:52:04.147" v="86" actId="21"/>
          <ac:spMkLst>
            <pc:docMk/>
            <pc:sldMk cId="3183564102" sldId="296"/>
            <ac:spMk id="29" creationId="{01C283D9-F1DB-289C-B765-0C1ECA5FEBB0}"/>
          </ac:spMkLst>
        </pc:spChg>
        <pc:spChg chg="del">
          <ac:chgData name="nourah Alaklabi" userId="b439187ee2954565" providerId="LiveId" clId="{6D2C2FAA-B84F-4436-A81E-7E8904487F50}" dt="2023-12-20T15:52:12.364" v="89" actId="21"/>
          <ac:spMkLst>
            <pc:docMk/>
            <pc:sldMk cId="3183564102" sldId="296"/>
            <ac:spMk id="30" creationId="{902DAE30-879E-3D14-806A-B0788B710C9C}"/>
          </ac:spMkLst>
        </pc:spChg>
        <pc:spChg chg="del">
          <ac:chgData name="nourah Alaklabi" userId="b439187ee2954565" providerId="LiveId" clId="{6D2C2FAA-B84F-4436-A81E-7E8904487F50}" dt="2023-12-20T15:52:06.850" v="87" actId="21"/>
          <ac:spMkLst>
            <pc:docMk/>
            <pc:sldMk cId="3183564102" sldId="296"/>
            <ac:spMk id="31" creationId="{7A728CB5-9A22-36A1-C03B-1B724F9C0883}"/>
          </ac:spMkLst>
        </pc:spChg>
        <pc:spChg chg="del">
          <ac:chgData name="nourah Alaklabi" userId="b439187ee2954565" providerId="LiveId" clId="{6D2C2FAA-B84F-4436-A81E-7E8904487F50}" dt="2023-12-20T15:52:09.379" v="88" actId="21"/>
          <ac:spMkLst>
            <pc:docMk/>
            <pc:sldMk cId="3183564102" sldId="296"/>
            <ac:spMk id="32" creationId="{A9BC462D-C270-C557-ED7C-43978AD19468}"/>
          </ac:spMkLst>
        </pc:spChg>
        <pc:spChg chg="del">
          <ac:chgData name="nourah Alaklabi" userId="b439187ee2954565" providerId="LiveId" clId="{6D2C2FAA-B84F-4436-A81E-7E8904487F50}" dt="2023-12-20T15:51:51.968" v="83" actId="21"/>
          <ac:spMkLst>
            <pc:docMk/>
            <pc:sldMk cId="3183564102" sldId="296"/>
            <ac:spMk id="33" creationId="{776F136B-57E8-F13A-0E9E-C4248982FFA3}"/>
          </ac:spMkLst>
        </pc:spChg>
        <pc:spChg chg="del">
          <ac:chgData name="nourah Alaklabi" userId="b439187ee2954565" providerId="LiveId" clId="{6D2C2FAA-B84F-4436-A81E-7E8904487F50}" dt="2023-12-20T15:51:59.306" v="85" actId="21"/>
          <ac:spMkLst>
            <pc:docMk/>
            <pc:sldMk cId="3183564102" sldId="296"/>
            <ac:spMk id="34" creationId="{93B5DC84-A6B0-D73E-7C34-9D4C43358DBE}"/>
          </ac:spMkLst>
        </pc:spChg>
        <pc:spChg chg="del">
          <ac:chgData name="nourah Alaklabi" userId="b439187ee2954565" providerId="LiveId" clId="{6D2C2FAA-B84F-4436-A81E-7E8904487F50}" dt="2023-12-20T15:51:55.864" v="84" actId="21"/>
          <ac:spMkLst>
            <pc:docMk/>
            <pc:sldMk cId="3183564102" sldId="296"/>
            <ac:spMk id="35" creationId="{91810F9B-1DB6-7268-E044-7E19A07B8F89}"/>
          </ac:spMkLst>
        </pc:spChg>
        <pc:spChg chg="del">
          <ac:chgData name="nourah Alaklabi" userId="b439187ee2954565" providerId="LiveId" clId="{6D2C2FAA-B84F-4436-A81E-7E8904487F50}" dt="2023-12-20T15:52:19.371" v="91" actId="21"/>
          <ac:spMkLst>
            <pc:docMk/>
            <pc:sldMk cId="3183564102" sldId="296"/>
            <ac:spMk id="36" creationId="{694C6E46-AFAD-4E7E-A5C2-78CD6996A46E}"/>
          </ac:spMkLst>
        </pc:spChg>
        <pc:grpChg chg="add del mod">
          <ac:chgData name="nourah Alaklabi" userId="b439187ee2954565" providerId="LiveId" clId="{6D2C2FAA-B84F-4436-A81E-7E8904487F50}" dt="2023-12-20T15:53:28.338" v="101"/>
          <ac:grpSpMkLst>
            <pc:docMk/>
            <pc:sldMk cId="3183564102" sldId="296"/>
            <ac:grpSpMk id="17" creationId="{87FAB726-0AE5-B666-30B0-17D8219B9346}"/>
          </ac:grpSpMkLst>
        </pc:grpChg>
        <pc:picChg chg="del mod">
          <ac:chgData name="nourah Alaklabi" userId="b439187ee2954565" providerId="LiveId" clId="{6D2C2FAA-B84F-4436-A81E-7E8904487F50}" dt="2023-12-20T15:59:52.087" v="211" actId="21"/>
          <ac:picMkLst>
            <pc:docMk/>
            <pc:sldMk cId="3183564102" sldId="296"/>
            <ac:picMk id="14" creationId="{00000000-0000-0000-0000-000000000000}"/>
          </ac:picMkLst>
        </pc:picChg>
        <pc:picChg chg="add mod">
          <ac:chgData name="nourah Alaklabi" userId="b439187ee2954565" providerId="LiveId" clId="{6D2C2FAA-B84F-4436-A81E-7E8904487F50}" dt="2023-12-20T15:58:14.465" v="206" actId="1076"/>
          <ac:picMkLst>
            <pc:docMk/>
            <pc:sldMk cId="3183564102" sldId="296"/>
            <ac:picMk id="16" creationId="{774B6CFE-BC82-2422-FC1C-F507D357719B}"/>
          </ac:picMkLst>
        </pc:picChg>
        <pc:picChg chg="add mod">
          <ac:chgData name="nourah Alaklabi" userId="b439187ee2954565" providerId="LiveId" clId="{6D2C2FAA-B84F-4436-A81E-7E8904487F50}" dt="2023-12-20T16:01:02.600" v="220"/>
          <ac:picMkLst>
            <pc:docMk/>
            <pc:sldMk cId="3183564102" sldId="296"/>
            <ac:picMk id="24" creationId="{C3CB2241-EE4A-5FC8-6A06-D7C2923D808D}"/>
          </ac:picMkLst>
        </pc:picChg>
        <pc:picChg chg="del">
          <ac:chgData name="nourah Alaklabi" userId="b439187ee2954565" providerId="LiveId" clId="{6D2C2FAA-B84F-4436-A81E-7E8904487F50}" dt="2023-12-20T15:47:59.885" v="80" actId="21"/>
          <ac:picMkLst>
            <pc:docMk/>
            <pc:sldMk cId="3183564102" sldId="296"/>
            <ac:picMk id="26" creationId="{A61B5B6F-4AE4-3FCA-3CFB-9D365ADE8DE0}"/>
          </ac:picMkLst>
        </pc:picChg>
        <pc:picChg chg="del">
          <ac:chgData name="nourah Alaklabi" userId="b439187ee2954565" providerId="LiveId" clId="{6D2C2FAA-B84F-4436-A81E-7E8904487F50}" dt="2023-12-20T15:51:48.686" v="82" actId="21"/>
          <ac:picMkLst>
            <pc:docMk/>
            <pc:sldMk cId="3183564102" sldId="296"/>
            <ac:picMk id="28" creationId="{7437CE31-4D97-52BE-F612-EEFC6771B8D6}"/>
          </ac:picMkLst>
        </pc:picChg>
      </pc:sldChg>
      <pc:sldChg chg="addSp delSp modSp mod">
        <pc:chgData name="nourah Alaklabi" userId="b439187ee2954565" providerId="LiveId" clId="{6D2C2FAA-B84F-4436-A81E-7E8904487F50}" dt="2023-12-20T16:32:47.066" v="734" actId="20577"/>
        <pc:sldMkLst>
          <pc:docMk/>
          <pc:sldMk cId="2287930805" sldId="297"/>
        </pc:sldMkLst>
        <pc:spChg chg="mod">
          <ac:chgData name="nourah Alaklabi" userId="b439187ee2954565" providerId="LiveId" clId="{6D2C2FAA-B84F-4436-A81E-7E8904487F50}" dt="2023-12-20T16:18:46.397" v="458" actId="20577"/>
          <ac:spMkLst>
            <pc:docMk/>
            <pc:sldMk cId="2287930805" sldId="297"/>
            <ac:spMk id="6" creationId="{00000000-0000-0000-0000-000000000000}"/>
          </ac:spMkLst>
        </pc:spChg>
        <pc:spChg chg="mod">
          <ac:chgData name="nourah Alaklabi" userId="b439187ee2954565" providerId="LiveId" clId="{6D2C2FAA-B84F-4436-A81E-7E8904487F50}" dt="2023-12-20T16:32:47.066" v="734" actId="20577"/>
          <ac:spMkLst>
            <pc:docMk/>
            <pc:sldMk cId="2287930805" sldId="297"/>
            <ac:spMk id="12" creationId="{ADCB958E-3726-F220-DC89-6E9069F63599}"/>
          </ac:spMkLst>
        </pc:spChg>
        <pc:spChg chg="add mod">
          <ac:chgData name="nourah Alaklabi" userId="b439187ee2954565" providerId="LiveId" clId="{6D2C2FAA-B84F-4436-A81E-7E8904487F50}" dt="2023-12-20T16:23:05.304" v="595" actId="14100"/>
          <ac:spMkLst>
            <pc:docMk/>
            <pc:sldMk cId="2287930805" sldId="297"/>
            <ac:spMk id="29" creationId="{CF114004-7AD3-B33F-8C94-520624C469A5}"/>
          </ac:spMkLst>
        </pc:spChg>
        <pc:spChg chg="add mod">
          <ac:chgData name="nourah Alaklabi" userId="b439187ee2954565" providerId="LiveId" clId="{6D2C2FAA-B84F-4436-A81E-7E8904487F50}" dt="2023-12-20T16:23:22.409" v="604" actId="20577"/>
          <ac:spMkLst>
            <pc:docMk/>
            <pc:sldMk cId="2287930805" sldId="297"/>
            <ac:spMk id="30" creationId="{4F719E56-6156-FCB3-8ED8-4EF99B4C887F}"/>
          </ac:spMkLst>
        </pc:spChg>
        <pc:spChg chg="add mod">
          <ac:chgData name="nourah Alaklabi" userId="b439187ee2954565" providerId="LiveId" clId="{6D2C2FAA-B84F-4436-A81E-7E8904487F50}" dt="2023-12-20T16:23:40.562" v="605" actId="1076"/>
          <ac:spMkLst>
            <pc:docMk/>
            <pc:sldMk cId="2287930805" sldId="297"/>
            <ac:spMk id="31" creationId="{04348899-FBFA-D9FC-F75A-1613CD57DEDB}"/>
          </ac:spMkLst>
        </pc:spChg>
        <pc:spChg chg="add mod">
          <ac:chgData name="nourah Alaklabi" userId="b439187ee2954565" providerId="LiveId" clId="{6D2C2FAA-B84F-4436-A81E-7E8904487F50}" dt="2023-12-20T16:24:50.711" v="615" actId="1076"/>
          <ac:spMkLst>
            <pc:docMk/>
            <pc:sldMk cId="2287930805" sldId="297"/>
            <ac:spMk id="32" creationId="{12F6A471-B100-85A7-96F2-EFCC8EA649B7}"/>
          </ac:spMkLst>
        </pc:spChg>
        <pc:spChg chg="add mod">
          <ac:chgData name="nourah Alaklabi" userId="b439187ee2954565" providerId="LiveId" clId="{6D2C2FAA-B84F-4436-A81E-7E8904487F50}" dt="2023-12-20T16:26:07.999" v="726" actId="1076"/>
          <ac:spMkLst>
            <pc:docMk/>
            <pc:sldMk cId="2287930805" sldId="297"/>
            <ac:spMk id="33" creationId="{F9ACB07E-68AC-28E1-6011-FA5F3F665B35}"/>
          </ac:spMkLst>
        </pc:spChg>
        <pc:grpChg chg="mod">
          <ac:chgData name="nourah Alaklabi" userId="b439187ee2954565" providerId="LiveId" clId="{6D2C2FAA-B84F-4436-A81E-7E8904487F50}" dt="2023-12-20T16:24:44.441" v="614" actId="1076"/>
          <ac:grpSpMkLst>
            <pc:docMk/>
            <pc:sldMk cId="2287930805" sldId="297"/>
            <ac:grpSpMk id="5" creationId="{00000000-0000-0000-0000-000000000000}"/>
          </ac:grpSpMkLst>
        </pc:grpChg>
        <pc:grpChg chg="mod">
          <ac:chgData name="nourah Alaklabi" userId="b439187ee2954565" providerId="LiveId" clId="{6D2C2FAA-B84F-4436-A81E-7E8904487F50}" dt="2023-12-20T16:10:27.396" v="246" actId="1076"/>
          <ac:grpSpMkLst>
            <pc:docMk/>
            <pc:sldMk cId="2287930805" sldId="297"/>
            <ac:grpSpMk id="8" creationId="{00000000-0000-0000-0000-000000000000}"/>
          </ac:grpSpMkLst>
        </pc:grpChg>
        <pc:picChg chg="add del mod">
          <ac:chgData name="nourah Alaklabi" userId="b439187ee2954565" providerId="LiveId" clId="{6D2C2FAA-B84F-4436-A81E-7E8904487F50}" dt="2023-12-20T16:08:59.440" v="233" actId="21"/>
          <ac:picMkLst>
            <pc:docMk/>
            <pc:sldMk cId="2287930805" sldId="297"/>
            <ac:picMk id="17" creationId="{19816F6C-0CA8-AEB7-22B9-4DA7E8F226E2}"/>
          </ac:picMkLst>
        </pc:picChg>
        <pc:picChg chg="del">
          <ac:chgData name="nourah Alaklabi" userId="b439187ee2954565" providerId="LiveId" clId="{6D2C2FAA-B84F-4436-A81E-7E8904487F50}" dt="2023-12-20T16:07:04.082" v="226" actId="21"/>
          <ac:picMkLst>
            <pc:docMk/>
            <pc:sldMk cId="2287930805" sldId="297"/>
            <ac:picMk id="19" creationId="{7E9F4350-49F5-9444-F180-6FD92C998797}"/>
          </ac:picMkLst>
        </pc:picChg>
        <pc:picChg chg="add mod">
          <ac:chgData name="nourah Alaklabi" userId="b439187ee2954565" providerId="LiveId" clId="{6D2C2FAA-B84F-4436-A81E-7E8904487F50}" dt="2023-12-20T16:23:13.704" v="596" actId="1076"/>
          <ac:picMkLst>
            <pc:docMk/>
            <pc:sldMk cId="2287930805" sldId="297"/>
            <ac:picMk id="21" creationId="{E1692C2F-960A-57A7-A4C3-0D2DD75B544B}"/>
          </ac:picMkLst>
        </pc:picChg>
        <pc:picChg chg="del">
          <ac:chgData name="nourah Alaklabi" userId="b439187ee2954565" providerId="LiveId" clId="{6D2C2FAA-B84F-4436-A81E-7E8904487F50}" dt="2023-12-20T16:01:33.862" v="221" actId="21"/>
          <ac:picMkLst>
            <pc:docMk/>
            <pc:sldMk cId="2287930805" sldId="297"/>
            <ac:picMk id="22" creationId="{A8D3FD3D-C04A-C32F-1AA7-0A4062DE296E}"/>
          </ac:picMkLst>
        </pc:picChg>
        <pc:picChg chg="del">
          <ac:chgData name="nourah Alaklabi" userId="b439187ee2954565" providerId="LiveId" clId="{6D2C2FAA-B84F-4436-A81E-7E8904487F50}" dt="2023-12-20T16:01:35.762" v="222" actId="21"/>
          <ac:picMkLst>
            <pc:docMk/>
            <pc:sldMk cId="2287930805" sldId="297"/>
            <ac:picMk id="23" creationId="{80861A8F-F43F-73D5-2062-CB1A37911E27}"/>
          </ac:picMkLst>
        </pc:picChg>
        <pc:picChg chg="del">
          <ac:chgData name="nourah Alaklabi" userId="b439187ee2954565" providerId="LiveId" clId="{6D2C2FAA-B84F-4436-A81E-7E8904487F50}" dt="2023-12-20T16:01:38.734" v="223" actId="21"/>
          <ac:picMkLst>
            <pc:docMk/>
            <pc:sldMk cId="2287930805" sldId="297"/>
            <ac:picMk id="24" creationId="{77C76623-72CC-9D7A-EAF0-7739F7630903}"/>
          </ac:picMkLst>
        </pc:picChg>
        <pc:picChg chg="del">
          <ac:chgData name="nourah Alaklabi" userId="b439187ee2954565" providerId="LiveId" clId="{6D2C2FAA-B84F-4436-A81E-7E8904487F50}" dt="2023-12-20T16:01:43.476" v="225" actId="21"/>
          <ac:picMkLst>
            <pc:docMk/>
            <pc:sldMk cId="2287930805" sldId="297"/>
            <ac:picMk id="25" creationId="{478741A6-A5D6-6E45-E27A-B880368144CF}"/>
          </ac:picMkLst>
        </pc:picChg>
        <pc:picChg chg="del">
          <ac:chgData name="nourah Alaklabi" userId="b439187ee2954565" providerId="LiveId" clId="{6D2C2FAA-B84F-4436-A81E-7E8904487F50}" dt="2023-12-20T16:01:41.120" v="224" actId="21"/>
          <ac:picMkLst>
            <pc:docMk/>
            <pc:sldMk cId="2287930805" sldId="297"/>
            <ac:picMk id="26" creationId="{890B57EA-A638-BC30-A3A1-0711E3CC27CC}"/>
          </ac:picMkLst>
        </pc:picChg>
        <pc:picChg chg="add mod">
          <ac:chgData name="nourah Alaklabi" userId="b439187ee2954565" providerId="LiveId" clId="{6D2C2FAA-B84F-4436-A81E-7E8904487F50}" dt="2023-12-20T16:24:20.692" v="610" actId="1076"/>
          <ac:picMkLst>
            <pc:docMk/>
            <pc:sldMk cId="2287930805" sldId="297"/>
            <ac:picMk id="28" creationId="{482B3875-C454-930E-F259-C72E28025C1C}"/>
          </ac:picMkLst>
        </pc:picChg>
      </pc:sldChg>
      <pc:sldChg chg="del">
        <pc:chgData name="nourah Alaklabi" userId="b439187ee2954565" providerId="LiveId" clId="{6D2C2FAA-B84F-4436-A81E-7E8904487F50}" dt="2023-12-20T16:33:02.341" v="735" actId="2696"/>
        <pc:sldMkLst>
          <pc:docMk/>
          <pc:sldMk cId="918319768" sldId="298"/>
        </pc:sldMkLst>
      </pc:sldChg>
      <pc:sldChg chg="addSp delSp modSp add mod">
        <pc:chgData name="nourah Alaklabi" userId="b439187ee2954565" providerId="LiveId" clId="{6D2C2FAA-B84F-4436-A81E-7E8904487F50}" dt="2023-12-20T17:20:42.119" v="1029" actId="1076"/>
        <pc:sldMkLst>
          <pc:docMk/>
          <pc:sldMk cId="1263345402" sldId="298"/>
        </pc:sldMkLst>
        <pc:picChg chg="mod">
          <ac:chgData name="nourah Alaklabi" userId="b439187ee2954565" providerId="LiveId" clId="{6D2C2FAA-B84F-4436-A81E-7E8904487F50}" dt="2023-12-20T17:19:40.325" v="1020" actId="1076"/>
          <ac:picMkLst>
            <pc:docMk/>
            <pc:sldMk cId="1263345402" sldId="298"/>
            <ac:picMk id="14" creationId="{00000000-0000-0000-0000-000000000000}"/>
          </ac:picMkLst>
        </pc:picChg>
        <pc:picChg chg="mod">
          <ac:chgData name="nourah Alaklabi" userId="b439187ee2954565" providerId="LiveId" clId="{6D2C2FAA-B84F-4436-A81E-7E8904487F50}" dt="2023-12-20T17:20:17.593" v="1025" actId="1076"/>
          <ac:picMkLst>
            <pc:docMk/>
            <pc:sldMk cId="1263345402" sldId="298"/>
            <ac:picMk id="15" creationId="{00000000-0000-0000-0000-000000000000}"/>
          </ac:picMkLst>
        </pc:picChg>
        <pc:picChg chg="mod">
          <ac:chgData name="nourah Alaklabi" userId="b439187ee2954565" providerId="LiveId" clId="{6D2C2FAA-B84F-4436-A81E-7E8904487F50}" dt="2023-12-20T17:20:21.899" v="1026" actId="1076"/>
          <ac:picMkLst>
            <pc:docMk/>
            <pc:sldMk cId="1263345402" sldId="298"/>
            <ac:picMk id="17" creationId="{00000000-0000-0000-0000-000000000000}"/>
          </ac:picMkLst>
        </pc:picChg>
        <pc:picChg chg="del">
          <ac:chgData name="nourah Alaklabi" userId="b439187ee2954565" providerId="LiveId" clId="{6D2C2FAA-B84F-4436-A81E-7E8904487F50}" dt="2023-12-20T17:18:56.175" v="1016" actId="21"/>
          <ac:picMkLst>
            <pc:docMk/>
            <pc:sldMk cId="1263345402" sldId="298"/>
            <ac:picMk id="22" creationId="{5674A8A2-295E-7786-1A0F-C4F5D50F696C}"/>
          </ac:picMkLst>
        </pc:picChg>
        <pc:picChg chg="add mod">
          <ac:chgData name="nourah Alaklabi" userId="b439187ee2954565" providerId="LiveId" clId="{6D2C2FAA-B84F-4436-A81E-7E8904487F50}" dt="2023-12-20T17:19:43.516" v="1021" actId="1076"/>
          <ac:picMkLst>
            <pc:docMk/>
            <pc:sldMk cId="1263345402" sldId="298"/>
            <ac:picMk id="23" creationId="{72687689-5B66-8421-0079-182452BBEF53}"/>
          </ac:picMkLst>
        </pc:picChg>
        <pc:picChg chg="add mod">
          <ac:chgData name="nourah Alaklabi" userId="b439187ee2954565" providerId="LiveId" clId="{6D2C2FAA-B84F-4436-A81E-7E8904487F50}" dt="2023-12-20T17:20:42.119" v="1029" actId="1076"/>
          <ac:picMkLst>
            <pc:docMk/>
            <pc:sldMk cId="1263345402" sldId="298"/>
            <ac:picMk id="25" creationId="{2B1B55FA-4C47-FFA9-56C3-D706198ED8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44.png"/><Relationship Id="rId4" Type="http://schemas.openxmlformats.org/officeDocument/2006/relationships/image" Target="../media/image3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6.jpg"/><Relationship Id="rId5" Type="http://schemas.openxmlformats.org/officeDocument/2006/relationships/image" Target="../media/image19.png"/><Relationship Id="rId10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1.png"/><Relationship Id="rId5" Type="http://schemas.openxmlformats.org/officeDocument/2006/relationships/image" Target="../media/image19.png"/><Relationship Id="rId10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1.png"/><Relationship Id="rId5" Type="http://schemas.openxmlformats.org/officeDocument/2006/relationships/image" Target="../media/image19.png"/><Relationship Id="rId15" Type="http://schemas.openxmlformats.org/officeDocument/2006/relationships/image" Target="../media/image55.png"/><Relationship Id="rId10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6.png"/><Relationship Id="rId5" Type="http://schemas.openxmlformats.org/officeDocument/2006/relationships/image" Target="../media/image19.png"/><Relationship Id="rId10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60.png"/><Relationship Id="rId4" Type="http://schemas.openxmlformats.org/officeDocument/2006/relationships/image" Target="../media/image3.sv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4.svg"/><Relationship Id="rId3" Type="http://schemas.openxmlformats.org/officeDocument/2006/relationships/image" Target="../media/image61.png"/><Relationship Id="rId7" Type="http://schemas.openxmlformats.org/officeDocument/2006/relationships/image" Target="../media/image20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2.jpeg"/><Relationship Id="rId5" Type="http://schemas.openxmlformats.org/officeDocument/2006/relationships/image" Target="../media/image3.svg"/><Relationship Id="rId10" Type="http://schemas.openxmlformats.org/officeDocument/2006/relationships/hyperlink" Target="https://www.liveworksheets.com/c?a=s&amp;t=538zf2ote0y&amp;sr=n&amp;l=ex&amp;i=ffsnxz&amp;r=dq&amp;f=dzdtuddz&amp;ms=uz&amp;cd=p806ge5jzr2ilrmeeplmgntngnzxnngxg&amp;mw=h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7.svg"/><Relationship Id="rId1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7.png"/><Relationship Id="rId5" Type="http://schemas.openxmlformats.org/officeDocument/2006/relationships/image" Target="../media/image19.png"/><Relationship Id="rId10" Type="http://schemas.openxmlformats.org/officeDocument/2006/relationships/image" Target="../media/image47.svg"/><Relationship Id="rId4" Type="http://schemas.openxmlformats.org/officeDocument/2006/relationships/image" Target="../media/image3.sv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6.jp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hyperlink" Target="https://youtu.be/wwWo09ZQook?si=z5tQKKGvnZFQapC1" TargetMode="External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5.sv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3.sv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3803" y="6301031"/>
            <a:ext cx="3097494" cy="29697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D4F2447-9F05-81E4-5FA7-E25EAC646B8E}"/>
                  </a:ext>
                </a:extLst>
              </p:cNvPr>
              <p:cNvSpPr txBox="1"/>
              <p:nvPr/>
            </p:nvSpPr>
            <p:spPr>
              <a:xfrm>
                <a:off x="1035090" y="2095804"/>
                <a:ext cx="10692946" cy="38549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SA" sz="5400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مراجعة الدرس السابق :</a:t>
                </a:r>
              </a:p>
              <a:p>
                <a:pPr algn="r" rtl="1"/>
                <a:r>
                  <a:rPr lang="ar-SA" sz="5400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في إحدَى مُدنِ الألعاب في مدينة الرياض متاهةٌ طولُها</a:t>
                </a:r>
                <a:r>
                  <a:rPr lang="ku-Arab-IQ" sz="5400" dirty="0">
                    <a:cs typeface="29LT Azer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u-Arab-IQ" sz="540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</m:ctrlPr>
                      </m:fPr>
                      <m:num>
                        <m:r>
                          <a:rPr lang="ku-Arab-IQ" sz="5400" b="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5400" b="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٤</m:t>
                        </m:r>
                      </m:den>
                    </m:f>
                  </m:oMath>
                </a14:m>
                <a:r>
                  <a:rPr lang="ar-SA" sz="5400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 </a:t>
                </a:r>
                <a:r>
                  <a:rPr lang="ku-Arab-IQ" sz="5400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٢٠</a:t>
                </a:r>
                <a:r>
                  <a:rPr lang="ar-SA" sz="5400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 مترًا. اكتبْ طولَ المتاهةِ على صورةٍ كَسْر غير فعليٍّ.</a:t>
                </a:r>
              </a:p>
            </p:txBody>
          </p:sp>
        </mc:Choice>
        <mc:Fallback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D4F2447-9F05-81E4-5FA7-E25EAC646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90" y="2095804"/>
                <a:ext cx="10692946" cy="3854901"/>
              </a:xfrm>
              <a:prstGeom prst="rect">
                <a:avLst/>
              </a:prstGeom>
              <a:blipFill>
                <a:blip r:embed="rId6"/>
                <a:stretch>
                  <a:fillRect l="-3307" t="-4430" r="-3022" b="-886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صورة 10">
            <a:extLst>
              <a:ext uri="{FF2B5EF4-FFF2-40B4-BE49-F238E27FC236}">
                <a16:creationId xmlns:a16="http://schemas.microsoft.com/office/drawing/2014/main" id="{8BF45560-38FF-C27F-A378-300A96540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081B46-61F0-3484-1942-8FF13B7640B6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BC9F2AD-CA00-E900-675E-7C21C44447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131" y="2799263"/>
            <a:ext cx="4673599" cy="521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614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5368413" y="1159725"/>
            <a:ext cx="10032460" cy="2227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195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: مُقارنةُ الكُسورِ الاعتياديةِ وَالأعدادِ الكَسريَّةِ. 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4800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047DEA3-F98B-B0BF-B850-3A20AA271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70F8795-9563-1848-DEB9-03CB5BA2785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1B5EB0F-9479-5637-FA14-8EE1DBDEE8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6890" y="2854653"/>
            <a:ext cx="9658501" cy="273728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E488AD7-732C-1678-3B87-C59910F80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6891" y="5611606"/>
            <a:ext cx="9658500" cy="1378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7542" y="3132218"/>
            <a:ext cx="4215772" cy="406822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0E6EE7EC-02B6-93E4-BF3B-9C6C20502F94}"/>
              </a:ext>
            </a:extLst>
          </p:cNvPr>
          <p:cNvSpPr txBox="1"/>
          <p:nvPr/>
        </p:nvSpPr>
        <p:spPr>
          <a:xfrm>
            <a:off x="4334465" y="1028700"/>
            <a:ext cx="13698679" cy="2321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ar-SA" sz="5400" dirty="0">
                <a:solidFill>
                  <a:srgbClr val="F9705A"/>
                </a:solidFill>
                <a:cs typeface="Siwa Bold"/>
              </a:rPr>
              <a:t>مثال :الكُسورُ والأَعدادُ الكَسريَّةُ على خَطُّ الأعدادِ.</a:t>
            </a:r>
            <a:endParaRPr lang="en-US" sz="5400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33B4686-60A2-27F5-CB16-66BB5B5F08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8780D4-D6FE-CFF0-6B05-F63D3995A18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1F1729A-8553-89E9-B3BF-4F542D6D9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9501" y="2724945"/>
            <a:ext cx="10639245" cy="57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076754" y="1415729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58799" flipH="1">
            <a:off x="1482538" y="6721432"/>
            <a:ext cx="1328541" cy="12512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9129" y="6901152"/>
            <a:ext cx="3340870" cy="32254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A88DB15-C51F-7CC8-682B-E46A0F0F28F1}"/>
              </a:ext>
            </a:extLst>
          </p:cNvPr>
          <p:cNvSpPr txBox="1"/>
          <p:nvPr/>
        </p:nvSpPr>
        <p:spPr>
          <a:xfrm>
            <a:off x="1469975" y="2090367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الذاتي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2439673-EB5D-223E-BE36-FE1486CF8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EFED2ED-18BE-13F8-4903-1FE7A225C006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499C7D7-B8E4-BC6D-02DF-CC793031E7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7927" y="3018844"/>
            <a:ext cx="13495404" cy="356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076754" y="1415729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58799" flipH="1">
            <a:off x="2033658" y="2198363"/>
            <a:ext cx="1328541" cy="12512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9129" y="6901152"/>
            <a:ext cx="3340870" cy="32254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46265" y="7356594"/>
            <a:ext cx="1962909" cy="182372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A005458-1D5C-36C2-5D82-66C2B230BD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2447588-4B85-5E8C-0E8A-2C64FE5CE8A2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674A8A2-295E-7786-1A0F-C4F5D50F69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0577" y="2741342"/>
            <a:ext cx="10967000" cy="4574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5076754" y="1415729"/>
            <a:ext cx="1328541" cy="12512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58799" flipH="1">
            <a:off x="1739964" y="2121185"/>
            <a:ext cx="1328541" cy="12512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022634" y="7081351"/>
            <a:ext cx="3340870" cy="32254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52906" y="7349505"/>
            <a:ext cx="1962909" cy="182372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483124" y="1475659"/>
            <a:ext cx="6694447" cy="9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  <a:spcBef>
                <a:spcPct val="0"/>
              </a:spcBef>
            </a:pPr>
            <a:r>
              <a:rPr lang="en-US" sz="5430">
                <a:solidFill>
                  <a:srgbClr val="FFFFFF"/>
                </a:solidFill>
                <a:cs typeface="Siwa Bold"/>
              </a:rPr>
              <a:t>تأكَّدْ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A005458-1D5C-36C2-5D82-66C2B230BD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2447588-4B85-5E8C-0E8A-2C64FE5CE8A2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2687689-5B66-8421-0079-182452BBEF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6720" y="3204230"/>
            <a:ext cx="13945286" cy="167180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B1B55FA-4C47-FFA9-56C3-D706198ED8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5200" y="6421084"/>
            <a:ext cx="12321812" cy="14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5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2796" y="1357936"/>
            <a:ext cx="5135103" cy="1056109"/>
            <a:chOff x="0" y="0"/>
            <a:chExt cx="1352455" cy="278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2455" cy="278152"/>
            </a:xfrm>
            <a:custGeom>
              <a:avLst/>
              <a:gdLst/>
              <a:ahLst/>
              <a:cxnLst/>
              <a:rect l="l" t="t" r="r" b="b"/>
              <a:pathLst>
                <a:path w="1352455" h="278152">
                  <a:moveTo>
                    <a:pt x="76890" y="0"/>
                  </a:moveTo>
                  <a:lnTo>
                    <a:pt x="1275565" y="0"/>
                  </a:lnTo>
                  <a:cubicBezTo>
                    <a:pt x="1318030" y="0"/>
                    <a:pt x="1352455" y="34425"/>
                    <a:pt x="1352455" y="76890"/>
                  </a:cubicBezTo>
                  <a:lnTo>
                    <a:pt x="1352455" y="201262"/>
                  </a:lnTo>
                  <a:cubicBezTo>
                    <a:pt x="1352455" y="243727"/>
                    <a:pt x="1318030" y="278152"/>
                    <a:pt x="1275565" y="278152"/>
                  </a:cubicBezTo>
                  <a:lnTo>
                    <a:pt x="76890" y="278152"/>
                  </a:lnTo>
                  <a:cubicBezTo>
                    <a:pt x="34425" y="278152"/>
                    <a:pt x="0" y="243727"/>
                    <a:pt x="0" y="201262"/>
                  </a:cubicBezTo>
                  <a:lnTo>
                    <a:pt x="0" y="76890"/>
                  </a:lnTo>
                  <a:cubicBezTo>
                    <a:pt x="0" y="34425"/>
                    <a:pt x="34425" y="0"/>
                    <a:pt x="76890" y="0"/>
                  </a:cubicBezTo>
                  <a:close/>
                </a:path>
              </a:pathLst>
            </a:custGeom>
            <a:solidFill>
              <a:srgbClr val="F970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3124" y="1485184"/>
            <a:ext cx="6694447" cy="85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2"/>
              </a:lnSpc>
              <a:spcBef>
                <a:spcPct val="0"/>
              </a:spcBef>
            </a:pPr>
            <a:r>
              <a:rPr lang="en-US" sz="4930">
                <a:solidFill>
                  <a:srgbClr val="FFFFFF"/>
                </a:solidFill>
                <a:cs typeface="Siwa Bold"/>
              </a:rPr>
              <a:t>تَدَرَّبْ وَحُلَّ المَسَائِلَ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>
            <a:off x="16229766" y="5455296"/>
            <a:ext cx="1448112" cy="1363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7385" flipH="1">
            <a:off x="4788479" y="689214"/>
            <a:ext cx="1448112" cy="13638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0841" y="6882149"/>
            <a:ext cx="3352188" cy="323486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B82E4BE-9C17-DD87-E023-FBCD3E016941}"/>
              </a:ext>
            </a:extLst>
          </p:cNvPr>
          <p:cNvSpPr txBox="1"/>
          <p:nvPr/>
        </p:nvSpPr>
        <p:spPr>
          <a:xfrm>
            <a:off x="11861304" y="205951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6CB3267-7DFB-C6FA-627D-EF0041DFD7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8D85574-0E1C-5F82-FDD6-AD7BE8471F97}"/>
              </a:ext>
            </a:extLst>
          </p:cNvPr>
          <p:cNvSpPr txBox="1"/>
          <p:nvPr/>
        </p:nvSpPr>
        <p:spPr>
          <a:xfrm>
            <a:off x="228600" y="958102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CF468F6D-188D-E30B-9DDF-205C95DA59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1750" y="3201576"/>
            <a:ext cx="13836259" cy="1421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2999798" y="-525711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034853" flipV="1">
            <a:off x="9934546" y="6486057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53051" y="7508169"/>
            <a:ext cx="6034949" cy="2452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329519" y="-635682"/>
            <a:ext cx="7893306" cy="3208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78613" y="5143500"/>
            <a:ext cx="3946653" cy="4042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85012" y="4040551"/>
            <a:ext cx="743436" cy="7434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53679" y="1300282"/>
            <a:ext cx="1245547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9705A"/>
                </a:solidFill>
                <a:cs typeface="Siwa Bold"/>
              </a:rPr>
              <a:t>مسائل مهارات التفكير العليا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F8C697-08C8-D201-BDF5-5E2DCDB392DE}"/>
              </a:ext>
            </a:extLst>
          </p:cNvPr>
          <p:cNvSpPr txBox="1"/>
          <p:nvPr/>
        </p:nvSpPr>
        <p:spPr>
          <a:xfrm>
            <a:off x="7492751" y="2476230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العصف الذهني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EC7D49-3669-7AE5-AF27-82F24A8A734F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AB6D930-DFF8-CF75-8732-8324608E4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0800" y="3467101"/>
            <a:ext cx="9760912" cy="374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6745" y="-357992"/>
            <a:ext cx="10066789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2158" y="7433458"/>
            <a:ext cx="10066789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05919" y="-996167"/>
            <a:ext cx="1006678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2404904" y="368323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-2273849" y="-3199427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4853" flipV="1">
            <a:off x="13594833" y="-1712858"/>
            <a:ext cx="9386333" cy="821163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299418" y="7871608"/>
            <a:ext cx="6034949" cy="24528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4635" y="172290"/>
            <a:ext cx="6338701" cy="25762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51433" y="8202104"/>
            <a:ext cx="5013047" cy="2037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385">
            <a:off x="14666732" y="6184491"/>
            <a:ext cx="1782447" cy="1678741"/>
          </a:xfrm>
          <a:prstGeom prst="rect">
            <a:avLst/>
          </a:prstGeom>
        </p:spPr>
      </p:pic>
      <p:pic>
        <p:nvPicPr>
          <p:cNvPr id="16" name="Picture 16">
            <a:hlinkClick r:id="rId10" tooltip="https://www.liveworksheets.com/c?a=s&amp;t=538zf2ote0y&amp;sr=n&amp;ms=uz&amp;l=kr&amp;i=tttouzf&amp;r=xq&amp;db=0&amp;f=dzdtzdzs&amp;cd=p806ge5jzr2ilcszzzjxgemt2ngnzgngpxg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73508" y="4202408"/>
            <a:ext cx="10124089" cy="14462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699999">
            <a:off x="3042785" y="1621019"/>
            <a:ext cx="2648828" cy="23502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385" flipH="1">
            <a:off x="1875709" y="1479465"/>
            <a:ext cx="1448112" cy="136385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53890BF-5189-ED51-900F-357ED901D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7538CD4-D9FE-855B-03BC-FB7E00BBC835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-1995239" y="-3368604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9443">
            <a:off x="9615962" y="4129795"/>
            <a:ext cx="9386333" cy="82116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5008">
            <a:off x="13104534" y="-4078314"/>
            <a:ext cx="9386333" cy="82116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8136" y="8081574"/>
            <a:ext cx="8262334" cy="3358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2856" y="27501"/>
            <a:ext cx="5346212" cy="2172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77063">
            <a:off x="3751574" y="1646183"/>
            <a:ext cx="2942204" cy="26105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58799" flipH="1">
            <a:off x="2877889" y="2237712"/>
            <a:ext cx="1328541" cy="1251244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D9CCBB9-2DD4-FE8F-2591-086E986C6F38}"/>
              </a:ext>
            </a:extLst>
          </p:cNvPr>
          <p:cNvSpPr txBox="1"/>
          <p:nvPr/>
        </p:nvSpPr>
        <p:spPr>
          <a:xfrm>
            <a:off x="5397223" y="4162307"/>
            <a:ext cx="9997720" cy="21236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latin typeface="29LT Azer" panose="02000000000000000000" pitchFamily="2" charset="-78"/>
                <a:cs typeface="29LT Azer" panose="02000000000000000000" pitchFamily="2" charset="-78"/>
              </a:rPr>
              <a:t>اشرح طريقة المقارنة بين كسر اعتيادي وعدد كسري؟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984527A7-0C01-A78D-68B1-A6D7B1C6D79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07714" y="5045393"/>
            <a:ext cx="3946653" cy="40426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15CDDF3-095D-F18C-4148-A095B3300D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CB1186-6079-21EB-0F5A-F5F966873CAD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D4F2447-9F05-81E4-5FA7-E25EAC646B8E}"/>
              </a:ext>
            </a:extLst>
          </p:cNvPr>
          <p:cNvSpPr txBox="1"/>
          <p:nvPr/>
        </p:nvSpPr>
        <p:spPr>
          <a:xfrm>
            <a:off x="1035090" y="1141545"/>
            <a:ext cx="1069294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تعزيز مهارة</a:t>
            </a:r>
          </a:p>
          <a:p>
            <a:pPr algn="r" rtl="1"/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المهارة </a:t>
            </a:r>
            <a:r>
              <a:rPr lang="ku-Arab-IQ" sz="5400" dirty="0">
                <a:latin typeface="29LT Azer" panose="02000000000000000000" pitchFamily="2" charset="-78"/>
                <a:cs typeface="29LT Azer" panose="02000000000000000000" pitchFamily="2" charset="-78"/>
              </a:rPr>
              <a:t>(٦</a:t>
            </a:r>
            <a:r>
              <a:rPr lang="ar-SA" sz="5400" dirty="0">
                <a:latin typeface="29LT Azer" panose="02000000000000000000" pitchFamily="2" charset="-78"/>
                <a:cs typeface="29LT Azer" panose="02000000000000000000" pitchFamily="2" charset="-78"/>
              </a:rPr>
              <a:t>) تفسير التمثيل بالقطاعات الدائرية.</a:t>
            </a:r>
          </a:p>
          <a:p>
            <a:pPr algn="r" rtl="1"/>
            <a:endParaRPr lang="ar-SA" sz="5400" dirty="0">
              <a:latin typeface="29LT Azer" panose="02000000000000000000" pitchFamily="2" charset="-78"/>
              <a:cs typeface="29LT Azer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0EF1510-9E3F-0404-24F1-262611143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905E6CB-7208-1806-7D62-6819189FF9D5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74B6CFE-BC82-2422-FC1C-F507D3577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273" y="5514051"/>
            <a:ext cx="3086099" cy="3485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833914B-0799-8FE7-44F5-0B94FBF04D98}"/>
                  </a:ext>
                </a:extLst>
              </p:cNvPr>
              <p:cNvSpPr txBox="1"/>
              <p:nvPr/>
            </p:nvSpPr>
            <p:spPr>
              <a:xfrm>
                <a:off x="1535645" y="3608348"/>
                <a:ext cx="12765156" cy="342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24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1 ) مَا الرِّحلةُ المَيدانيَّةُ المُفضَّلةُ عِندَ أَكثرٍ طُلَّابِ الصَّف الرَّابع؟</a:t>
                </a:r>
              </a:p>
              <a:p>
                <a:pPr algn="ctr" rtl="1"/>
                <a:endParaRPr lang="ar-SA" sz="2400" b="1" dirty="0">
                  <a:latin typeface="29LT Azer" panose="02000000000000000000" pitchFamily="2" charset="-78"/>
                  <a:cs typeface="29LT Azer" panose="02000000000000000000" pitchFamily="2" charset="-78"/>
                </a:endParaRPr>
              </a:p>
              <a:p>
                <a:pPr algn="ctr" rtl="1"/>
                <a:r>
                  <a:rPr lang="ar-SA" sz="24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2 ) مَا الجزء الذي يمثل الرحلة الميدانية المُفضَّلةَ لَدى أَكثرِ طُلَّابِ الصَّفِ الرَّابع؟</a:t>
                </a:r>
              </a:p>
              <a:p>
                <a:pPr algn="ctr" rtl="1"/>
                <a:endParaRPr lang="ar-SA" sz="2400" b="1" dirty="0">
                  <a:latin typeface="29LT Azer" panose="02000000000000000000" pitchFamily="2" charset="-78"/>
                  <a:cs typeface="29LT Azer" panose="02000000000000000000" pitchFamily="2" charset="-78"/>
                </a:endParaRPr>
              </a:p>
              <a:p>
                <a:pPr algn="ctr" rtl="1"/>
                <a:r>
                  <a:rPr lang="ar-SA" sz="24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3 ) هَلْ يُفضِّل أَكثَر مِن رُبع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dirty="0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</m:ctrlPr>
                      </m:fPr>
                      <m:num>
                        <m:r>
                          <a:rPr lang="ku-Arab-IQ" sz="2400" b="1" i="1" dirty="0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2400" b="1" i="1" dirty="0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 </m:t>
                        </m:r>
                        <m:r>
                          <a:rPr lang="ku-Arab-IQ" sz="2400" b="1" i="1" dirty="0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٤</m:t>
                        </m:r>
                      </m:den>
                    </m:f>
                    <m:r>
                      <a:rPr lang="ar-SA" sz="2400" b="1" i="1" dirty="0" smtClean="0">
                        <a:latin typeface="Cambria Math" panose="02040503050406030204" pitchFamily="18" charset="0"/>
                        <a:cs typeface="29LT Azer" panose="02000000000000000000" pitchFamily="2" charset="-78"/>
                      </a:rPr>
                      <m:t> </m:t>
                    </m:r>
                  </m:oMath>
                </a14:m>
                <a:r>
                  <a:rPr lang="ar-SA" sz="24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   الصَّف الذَّهَاب إِلى الخُبر؟ وضِّح إِجَابَتك.</a:t>
                </a:r>
              </a:p>
              <a:p>
                <a:pPr algn="ctr" rtl="1"/>
                <a:endParaRPr lang="ar-SA" sz="2400" b="1" dirty="0">
                  <a:latin typeface="29LT Azer" panose="02000000000000000000" pitchFamily="2" charset="-78"/>
                  <a:cs typeface="29LT Azer" panose="02000000000000000000" pitchFamily="2" charset="-78"/>
                </a:endParaRPr>
              </a:p>
              <a:p>
                <a:pPr algn="ctr" rtl="1"/>
                <a:endParaRPr lang="ar-SA" sz="2400" b="1" dirty="0">
                  <a:latin typeface="29LT Azer" panose="02000000000000000000" pitchFamily="2" charset="-78"/>
                  <a:cs typeface="29LT Azer" panose="02000000000000000000" pitchFamily="2" charset="-78"/>
                </a:endParaRPr>
              </a:p>
              <a:p>
                <a:pPr algn="ctr" rtl="1"/>
                <a:r>
                  <a:rPr lang="ar-SA" sz="24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4 ) حَدِّدْ ثَلاث رَحلاتٍ مَيدانيَّةِ يُفضِّلُهَا ثَلاثَةُ أَربَاعِ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٣</m:t>
                        </m:r>
                      </m:num>
                      <m:den>
                        <m:r>
                          <a:rPr lang="ku-Arab-IQ" sz="2400" b="1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٤</m:t>
                        </m:r>
                      </m:den>
                    </m:f>
                  </m:oMath>
                </a14:m>
                <a:r>
                  <a:rPr lang="ar-SA" sz="24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  طُلَّاب الصَّف الرَّابع؟</a:t>
                </a:r>
              </a:p>
            </p:txBody>
          </p:sp>
        </mc:Choice>
        <mc:Fallback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833914B-0799-8FE7-44F5-0B94FBF0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45" y="3608348"/>
                <a:ext cx="12765156" cy="3427733"/>
              </a:xfrm>
              <a:prstGeom prst="rect">
                <a:avLst/>
              </a:prstGeom>
              <a:blipFill>
                <a:blip r:embed="rId7"/>
                <a:stretch>
                  <a:fillRect t="-1246" b="-28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صورة 23">
            <a:extLst>
              <a:ext uri="{FF2B5EF4-FFF2-40B4-BE49-F238E27FC236}">
                <a16:creationId xmlns:a16="http://schemas.microsoft.com/office/drawing/2014/main" id="{C3CB2241-EE4A-5FC8-6A06-D7C2923D80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666" y="1141545"/>
            <a:ext cx="4646060" cy="785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356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4683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r>
                <a:rPr lang="ar-SA" dirty="0" err="1"/>
                <a:t>ىى</a:t>
              </a:r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2850704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12586" y="3933979"/>
            <a:ext cx="7542690" cy="109458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494730-B0E2-D397-8FB2-6132122E5026}"/>
              </a:ext>
            </a:extLst>
          </p:cNvPr>
          <p:cNvSpPr txBox="1"/>
          <p:nvPr/>
        </p:nvSpPr>
        <p:spPr>
          <a:xfrm>
            <a:off x="11245989" y="4932223"/>
            <a:ext cx="33184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4400" dirty="0">
                <a:latin typeface="29LT Azer" panose="02000000000000000000" pitchFamily="2" charset="-78"/>
                <a:cs typeface="29LT Azer" panose="02000000000000000000" pitchFamily="2" charset="-78"/>
              </a:rPr>
              <a:t>نشاط ( </a:t>
            </a:r>
            <a:r>
              <a:rPr lang="ku-Arab-IQ" sz="4400" dirty="0">
                <a:latin typeface="29LT Azer" panose="02000000000000000000" pitchFamily="2" charset="-78"/>
                <a:cs typeface="29LT Azer" panose="02000000000000000000" pitchFamily="2" charset="-78"/>
              </a:rPr>
              <a:t>١ </a:t>
            </a:r>
            <a:r>
              <a:rPr lang="en-US" sz="4400" dirty="0">
                <a:latin typeface="29LT Azer" panose="02000000000000000000" pitchFamily="2" charset="-78"/>
                <a:cs typeface="29LT Azer" panose="02000000000000000000" pitchFamily="2" charset="-78"/>
              </a:rPr>
              <a:t>(</a:t>
            </a:r>
            <a:r>
              <a:rPr lang="ar-SA" sz="4400" dirty="0">
                <a:latin typeface="29LT Azer" panose="02000000000000000000" pitchFamily="2" charset="-78"/>
                <a:cs typeface="29LT Azer" panose="02000000000000000000" pitchFamily="2" charset="-78"/>
              </a:rPr>
              <a:t> : مشكلة وحل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CB958E-3726-F220-DC89-6E9069F63599}"/>
              </a:ext>
            </a:extLst>
          </p:cNvPr>
          <p:cNvSpPr txBox="1"/>
          <p:nvPr/>
        </p:nvSpPr>
        <p:spPr>
          <a:xfrm>
            <a:off x="2663849" y="1089393"/>
            <a:ext cx="82296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latin typeface="29LT Azer" panose="02000000000000000000" pitchFamily="2" charset="-78"/>
                <a:cs typeface="29LT Azer" panose="02000000000000000000" pitchFamily="2" charset="-78"/>
              </a:rPr>
              <a:t> كانت ساره تحل مسائل في مادة  الرياضيات فلم تستطيع حل احدى المسائل واحتاجت لمساعدة أختها ريما  ..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98217A6-3033-4D86-6FBB-C7E6B181D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34E651-4300-F3EF-6B2A-8DF8C93D8A24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1692C2F-960A-57A7-A4C3-0D2DD75B5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13" y="4711278"/>
            <a:ext cx="3148336" cy="32338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82B3875-C454-930E-F259-C72E28025C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17" y="6882303"/>
            <a:ext cx="2658537" cy="2556612"/>
          </a:xfrm>
          <a:prstGeom prst="rect">
            <a:avLst/>
          </a:prstGeom>
        </p:spPr>
      </p:pic>
      <p:sp>
        <p:nvSpPr>
          <p:cNvPr id="29" name="فقاعة الكلام: بيضاوية 28">
            <a:extLst>
              <a:ext uri="{FF2B5EF4-FFF2-40B4-BE49-F238E27FC236}">
                <a16:creationId xmlns:a16="http://schemas.microsoft.com/office/drawing/2014/main" id="{CF114004-7AD3-B33F-8C94-520624C469A5}"/>
              </a:ext>
            </a:extLst>
          </p:cNvPr>
          <p:cNvSpPr/>
          <p:nvPr/>
        </p:nvSpPr>
        <p:spPr>
          <a:xfrm>
            <a:off x="1809645" y="3052970"/>
            <a:ext cx="5576217" cy="2424025"/>
          </a:xfrm>
          <a:prstGeom prst="wedgeEllipse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F719E56-6156-FCB3-8ED8-4EF99B4C887F}"/>
                  </a:ext>
                </a:extLst>
              </p:cNvPr>
              <p:cNvSpPr txBox="1"/>
              <p:nvPr/>
            </p:nvSpPr>
            <p:spPr>
              <a:xfrm>
                <a:off x="2093604" y="3425044"/>
                <a:ext cx="4547416" cy="18296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SA" sz="32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السؤال هو : قارن بوضع إشارة</a:t>
                </a:r>
              </a:p>
              <a:p>
                <a:pPr algn="r"/>
                <a:r>
                  <a:rPr lang="ar-SA" sz="3200" b="1" dirty="0">
                    <a:latin typeface="29LT Azer" panose="02000000000000000000" pitchFamily="2" charset="-78"/>
                    <a:cs typeface="29LT Azer" panose="02000000000000000000" pitchFamily="2" charset="-78"/>
                  </a:rPr>
                  <a:t> ( &lt; أو &gt; أو = ) ؟</a:t>
                </a:r>
              </a:p>
              <a:p>
                <a:r>
                  <a:rPr lang="en-US" sz="3200" dirty="0">
                    <a:cs typeface="29LT Azer" panose="02000000000000000000" pitchFamily="2" charset="-78"/>
                  </a:rPr>
                  <a:t>               </a:t>
                </a:r>
                <a:r>
                  <a:rPr lang="ku-Arab-IQ" sz="3200" dirty="0">
                    <a:cs typeface="29LT Azer" panose="02000000000000000000" pitchFamily="2" charset="-78"/>
                  </a:rPr>
                  <a:t>١</a:t>
                </a:r>
                <a:r>
                  <a:rPr lang="en-US" sz="3200" dirty="0">
                    <a:cs typeface="29LT Azer" panose="02000000000000000000" pitchFamily="2" charset="-78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</m:ctrlPr>
                      </m:fPr>
                      <m:num>
                        <m:r>
                          <a:rPr lang="ku-Arab-IQ" sz="3200" b="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3200" b="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٤</m:t>
                        </m:r>
                      </m:den>
                    </m:f>
                  </m:oMath>
                </a14:m>
                <a:r>
                  <a:rPr lang="en-US" sz="3200" dirty="0">
                    <a:cs typeface="29LT Azer" panose="02000000000000000000" pitchFamily="2" charset="-78"/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</m:ctrlPr>
                      </m:fPr>
                      <m:num>
                        <m:r>
                          <a:rPr lang="ku-Arab-IQ" sz="3200" b="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٥</m:t>
                        </m:r>
                      </m:num>
                      <m:den>
                        <m:r>
                          <a:rPr lang="ku-Arab-IQ" sz="3200" b="0" i="1" smtClean="0">
                            <a:latin typeface="Cambria Math" panose="02040503050406030204" pitchFamily="18" charset="0"/>
                            <a:cs typeface="29LT Azer" panose="02000000000000000000" pitchFamily="2" charset="-78"/>
                          </a:rPr>
                          <m:t>٤</m:t>
                        </m:r>
                      </m:den>
                    </m:f>
                  </m:oMath>
                </a14:m>
                <a:endParaRPr lang="ar-SA" dirty="0">
                  <a:latin typeface="29LT Azer" panose="02000000000000000000" pitchFamily="2" charset="-78"/>
                  <a:cs typeface="29LT Azer" panose="02000000000000000000" pitchFamily="2" charset="-78"/>
                </a:endParaRPr>
              </a:p>
            </p:txBody>
          </p:sp>
        </mc:Choice>
        <mc:Fallback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F719E56-6156-FCB3-8ED8-4EF99B4C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04" y="3425044"/>
                <a:ext cx="4547416" cy="1829603"/>
              </a:xfrm>
              <a:prstGeom prst="rect">
                <a:avLst/>
              </a:prstGeom>
              <a:blipFill>
                <a:blip r:embed="rId12"/>
                <a:stretch>
                  <a:fillRect t="-4333" r="-5630" b="-7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04348899-FBFA-D9FC-F75A-1613CD57DEDB}"/>
              </a:ext>
            </a:extLst>
          </p:cNvPr>
          <p:cNvSpPr/>
          <p:nvPr/>
        </p:nvSpPr>
        <p:spPr>
          <a:xfrm>
            <a:off x="4551352" y="4568716"/>
            <a:ext cx="606815" cy="60791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فقاعة الكلام: بيضاوية 31">
            <a:extLst>
              <a:ext uri="{FF2B5EF4-FFF2-40B4-BE49-F238E27FC236}">
                <a16:creationId xmlns:a16="http://schemas.microsoft.com/office/drawing/2014/main" id="{12F6A471-B100-85A7-96F2-EFCC8EA649B7}"/>
              </a:ext>
            </a:extLst>
          </p:cNvPr>
          <p:cNvSpPr/>
          <p:nvPr/>
        </p:nvSpPr>
        <p:spPr>
          <a:xfrm>
            <a:off x="6955096" y="4944610"/>
            <a:ext cx="3982154" cy="2540558"/>
          </a:xfrm>
          <a:prstGeom prst="wedgeEllipse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9ACB07E-68AC-28E1-6011-FA5F3F665B35}"/>
              </a:ext>
            </a:extLst>
          </p:cNvPr>
          <p:cNvSpPr txBox="1"/>
          <p:nvPr/>
        </p:nvSpPr>
        <p:spPr>
          <a:xfrm>
            <a:off x="7113396" y="5416581"/>
            <a:ext cx="313482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29LT Azer" panose="02000000000000000000" pitchFamily="2" charset="-78"/>
                <a:cs typeface="29LT Azer" panose="02000000000000000000" pitchFamily="2" charset="-78"/>
              </a:rPr>
              <a:t>لا تقلقي يا ساره فلكل مشكلة حل بإذن الله .. ما رأيك بأن نطلب مساعدة من زميلاتك بالصف الخامس ؟</a:t>
            </a:r>
          </a:p>
        </p:txBody>
      </p:sp>
    </p:spTree>
    <p:extLst>
      <p:ext uri="{BB962C8B-B14F-4D97-AF65-F5344CB8AC3E}">
        <p14:creationId xmlns:p14="http://schemas.microsoft.com/office/powerpoint/2010/main" val="228793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524523">
            <a:off x="-4338509" y="4508431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462934">
            <a:off x="13230685" y="5406999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0205"/>
            <a:ext cx="10692947" cy="8338096"/>
            <a:chOff x="0" y="-28575"/>
            <a:chExt cx="2816250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14093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24768" y="3065463"/>
            <a:ext cx="7542690" cy="109458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24261" y="4050158"/>
            <a:ext cx="1517383" cy="1517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43803" y="6301031"/>
            <a:ext cx="3097494" cy="29697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1041" y="3225556"/>
            <a:ext cx="5519344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195"/>
              </a:lnSpc>
            </a:pPr>
            <a:endParaRPr lang="en-US" sz="75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721647" y="4268799"/>
            <a:ext cx="2354795" cy="129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>
                <a:solidFill>
                  <a:srgbClr val="F15E43"/>
                </a:solidFill>
                <a:cs typeface="29LT Zarid Sans SemiBold Bold"/>
              </a:rPr>
              <a:t>رابط الدرس الرقمي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494730-B0E2-D397-8FB2-6132122E5026}"/>
              </a:ext>
            </a:extLst>
          </p:cNvPr>
          <p:cNvSpPr txBox="1"/>
          <p:nvPr/>
        </p:nvSpPr>
        <p:spPr>
          <a:xfrm>
            <a:off x="2633855" y="3008298"/>
            <a:ext cx="715953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600" dirty="0">
                <a:latin typeface="29LT Azer" panose="02000000000000000000" pitchFamily="2" charset="-78"/>
                <a:cs typeface="29LT Azer" panose="02000000000000000000" pitchFamily="2" charset="-78"/>
              </a:rPr>
              <a:t>مقارنة الكسور الاعتيادية والأعداد الكسرية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1DF178C-2E28-F60C-4FD6-14AC66F29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663E4F5-D846-F23E-001D-CBD559A0879F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0E35C56-6DF0-FCF8-7769-8D8B9B1D7D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6860" y="4508826"/>
            <a:ext cx="1288307" cy="1598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37382">
            <a:off x="-2537478" y="6181185"/>
            <a:ext cx="9386333" cy="8211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891266">
            <a:off x="13884636" y="-1745440"/>
            <a:ext cx="9386333" cy="821163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899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4906" y="0"/>
            <a:ext cx="5780481" cy="2349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03872" y="7972092"/>
            <a:ext cx="6329254" cy="25724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6237">
            <a:off x="7065029" y="1948795"/>
            <a:ext cx="1017774" cy="9585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12928" flipH="1">
            <a:off x="2077071" y="1970171"/>
            <a:ext cx="1611761" cy="15179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856260" y="2428074"/>
            <a:ext cx="4937174" cy="50008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7020859-F537-3F02-F905-B765A11F6C19}"/>
              </a:ext>
            </a:extLst>
          </p:cNvPr>
          <p:cNvSpPr txBox="1"/>
          <p:nvPr/>
        </p:nvSpPr>
        <p:spPr>
          <a:xfrm>
            <a:off x="2053157" y="5075747"/>
            <a:ext cx="52578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مراجعة المفردات السابقة :</a:t>
            </a:r>
          </a:p>
          <a:p>
            <a:pPr algn="r" rtl="1"/>
            <a:r>
              <a:rPr lang="ar-SA" sz="40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الكسر الاعتيادي</a:t>
            </a:r>
          </a:p>
          <a:p>
            <a:pPr algn="r" rtl="1"/>
            <a:r>
              <a:rPr lang="ar-SA" sz="40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البسط</a:t>
            </a:r>
          </a:p>
          <a:p>
            <a:pPr algn="r" rtl="1"/>
            <a:r>
              <a:rPr lang="ar-SA" sz="40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المقام</a:t>
            </a:r>
          </a:p>
          <a:p>
            <a:pPr algn="r" rtl="1"/>
            <a:r>
              <a:rPr lang="ar-SA" sz="4000" b="1" dirty="0">
                <a:latin typeface="29LT Azer" panose="02000000000000000000" pitchFamily="2" charset="-78"/>
                <a:cs typeface="29LT Azer" panose="02000000000000000000" pitchFamily="2" charset="-78"/>
              </a:rPr>
              <a:t>العدد الكسري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5DD7157-31C8-4202-0986-2A9E91A82C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6BF5EC8-A67B-EF27-7745-3E9D9AFE6C5F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F6F2B88-BB3E-D315-C111-8F37307897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2658" y="1068816"/>
            <a:ext cx="4051299" cy="476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451">
            <a:off x="-2022870" y="-2675620"/>
            <a:ext cx="9386333" cy="82116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782748" y="3773170"/>
            <a:ext cx="675699" cy="137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39"/>
              </a:lnSpc>
            </a:pPr>
            <a:r>
              <a:rPr lang="en-US" sz="6399">
                <a:solidFill>
                  <a:srgbClr val="F9705A"/>
                </a:solidFill>
                <a:latin typeface="Jua"/>
              </a:rPr>
              <a:t>-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13459" flipH="1">
            <a:off x="849201" y="1380973"/>
            <a:ext cx="2413474" cy="2273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41801" y="5492576"/>
            <a:ext cx="2967315" cy="45714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88832" y="2590809"/>
            <a:ext cx="10012532" cy="372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أهداف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 </a:t>
            </a:r>
            <a:r>
              <a:rPr lang="en-US" sz="8999" dirty="0" err="1">
                <a:solidFill>
                  <a:srgbClr val="F9705A"/>
                </a:solidFill>
                <a:cs typeface="Siwa Bold"/>
              </a:rPr>
              <a:t>الدرس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r" rtl="1">
              <a:lnSpc>
                <a:spcPts val="9899"/>
              </a:lnSpc>
            </a:pPr>
            <a:r>
              <a:rPr lang="ar-SA" sz="4800" dirty="0">
                <a:cs typeface="Siwa Bold"/>
              </a:rPr>
              <a:t>أن تقارن الطالبة بين الكسورَ الاعتيادية والأعداد الكسريَّة باستعمال خط الاعداد.</a:t>
            </a:r>
            <a:endParaRPr lang="en-US" sz="4800" dirty="0">
              <a:cs typeface="Siw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DA82200-1DD4-4C61-D58B-3784436400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3AE2F44-0048-7439-C6CD-04E191AA8A30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62821">
            <a:off x="2013480" y="6570202"/>
            <a:ext cx="9386333" cy="8211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451">
            <a:off x="-2022870" y="-2675620"/>
            <a:ext cx="9386333" cy="82116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3224">
            <a:off x="589398" y="6439338"/>
            <a:ext cx="4161797" cy="3397540"/>
          </a:xfrm>
          <a:prstGeom prst="rect">
            <a:avLst/>
          </a:prstGeom>
        </p:spPr>
      </p:pic>
      <p:pic>
        <p:nvPicPr>
          <p:cNvPr id="9" name="Picture 9">
            <a:hlinkClick r:id="rId7" tooltip="https://you-tu.be/DmZyDsXLOH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83934" y="3434343"/>
            <a:ext cx="4078250" cy="3418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2925" y="5593403"/>
            <a:ext cx="1760090" cy="29158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49652" y="1532067"/>
            <a:ext cx="10012532" cy="128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تشويقة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FD61ACD-B9D2-F0B9-38FF-C821745FA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A9507B-756F-630C-C6E6-9B462CCD2D1B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2402" y="2042434"/>
            <a:ext cx="5415307" cy="149669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709" y="1249974"/>
            <a:ext cx="10012532" cy="25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اسْتعِدَّ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marL="0" lvl="0" indent="0" algn="ctr">
              <a:lnSpc>
                <a:spcPts val="9899"/>
              </a:lnSpc>
            </a:pPr>
            <a:endParaRPr lang="en-US" sz="8999" dirty="0">
              <a:solidFill>
                <a:srgbClr val="F9705A"/>
              </a:solidFill>
              <a:cs typeface="Siwa Bold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8647BCB-B516-D28D-3AFB-1C6B5974166D}"/>
              </a:ext>
            </a:extLst>
          </p:cNvPr>
          <p:cNvSpPr txBox="1"/>
          <p:nvPr/>
        </p:nvSpPr>
        <p:spPr>
          <a:xfrm>
            <a:off x="1619974" y="1389253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الفهم القرائي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F0CA98B-586C-0FC4-DF3F-E75DC0398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8E86E62-B15A-A8DD-2874-8E3202BE1617}"/>
              </a:ext>
            </a:extLst>
          </p:cNvPr>
          <p:cNvSpPr txBox="1"/>
          <p:nvPr/>
        </p:nvSpPr>
        <p:spPr>
          <a:xfrm>
            <a:off x="304800" y="95631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6AB9E35-D97F-1495-5CA7-B5BD060AD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168" y="2644917"/>
            <a:ext cx="4651430" cy="227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69F62BC-9905-0E1A-AF44-FE53C6522F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8440" y="5480149"/>
            <a:ext cx="7262578" cy="275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E9ECF0C-80E8-C69B-159E-7C79912C5D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0860" y="2644918"/>
            <a:ext cx="4073052" cy="227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03470">
            <a:off x="14044118" y="2468484"/>
            <a:ext cx="9386333" cy="82116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566353" y="1028700"/>
            <a:ext cx="10692947" cy="8229600"/>
            <a:chOff x="0" y="0"/>
            <a:chExt cx="2816250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796">
            <a:off x="-3360806" y="-2131787"/>
            <a:ext cx="9386333" cy="821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028700" y="1028700"/>
            <a:ext cx="4945207" cy="8229600"/>
            <a:chOff x="0" y="0"/>
            <a:chExt cx="1302441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2402" y="2042434"/>
            <a:ext cx="5415307" cy="149669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97709" y="1249974"/>
            <a:ext cx="10012532" cy="38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899"/>
              </a:lnSpc>
            </a:pPr>
            <a:r>
              <a:rPr lang="en-US" sz="8999" dirty="0" err="1">
                <a:solidFill>
                  <a:srgbClr val="F9705A"/>
                </a:solidFill>
                <a:cs typeface="Siwa Bold"/>
              </a:rPr>
              <a:t>اسْتعِدَّ</a:t>
            </a:r>
            <a:r>
              <a:rPr lang="en-US" sz="8999" dirty="0">
                <a:solidFill>
                  <a:srgbClr val="F9705A"/>
                </a:solidFill>
                <a:cs typeface="Siwa Bold"/>
              </a:rPr>
              <a:t>:</a:t>
            </a:r>
          </a:p>
          <a:p>
            <a:pPr algn="ctr" rtl="1">
              <a:lnSpc>
                <a:spcPts val="9899"/>
              </a:lnSpc>
            </a:pPr>
            <a:r>
              <a:rPr lang="ar-SA" sz="4800" dirty="0">
                <a:solidFill>
                  <a:srgbClr val="F9705A"/>
                </a:solidFill>
                <a:cs typeface="Siwa Bold"/>
              </a:rPr>
              <a:t>مثال من واقع الحياة : مقارنة الكسور الاعتيادية</a:t>
            </a:r>
            <a:endParaRPr lang="en-US" sz="4800" dirty="0">
              <a:solidFill>
                <a:srgbClr val="F9705A"/>
              </a:solidFill>
              <a:cs typeface="Siwa Bold"/>
            </a:endParaRPr>
          </a:p>
          <a:p>
            <a:pPr marL="0" lvl="0" indent="0" algn="ctr">
              <a:lnSpc>
                <a:spcPts val="9899"/>
              </a:lnSpc>
            </a:pPr>
            <a:endParaRPr lang="en-US" sz="8999" dirty="0">
              <a:solidFill>
                <a:srgbClr val="F9705A"/>
              </a:solidFill>
              <a:cs typeface="Siwa Bold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87A270D-4926-1208-E5F6-A62952AA1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9389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27F8DD4-0867-BC6C-CECF-7575007DE6EE}"/>
              </a:ext>
            </a:extLst>
          </p:cNvPr>
          <p:cNvSpPr txBox="1"/>
          <p:nvPr/>
        </p:nvSpPr>
        <p:spPr>
          <a:xfrm>
            <a:off x="-32084" y="9564822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3D341ED-4056-7A80-0B9F-AD98A1FA8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0301" y="4168961"/>
            <a:ext cx="9397497" cy="442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7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331</Words>
  <Application>Microsoft Office PowerPoint</Application>
  <PresentationFormat>مخصص</PresentationFormat>
  <Paragraphs>63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Calibri</vt:lpstr>
      <vt:lpstr>Arial</vt:lpstr>
      <vt:lpstr>29LT Azer</vt:lpstr>
      <vt:lpstr>Cambria Math</vt:lpstr>
      <vt:lpstr>Jua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Illustrative Weather Quiz Game Presentation</dc:title>
  <dc:creator>HP</dc:creator>
  <cp:lastModifiedBy>nourah Alaklabi</cp:lastModifiedBy>
  <cp:revision>2</cp:revision>
  <dcterms:created xsi:type="dcterms:W3CDTF">2006-08-16T00:00:00Z</dcterms:created>
  <dcterms:modified xsi:type="dcterms:W3CDTF">2023-12-20T17:30:43Z</dcterms:modified>
  <dc:identifier>DAFZQacsWYg</dc:identifier>
</cp:coreProperties>
</file>