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5" r:id="rId2"/>
    <p:sldId id="296" r:id="rId3"/>
    <p:sldId id="297" r:id="rId4"/>
    <p:sldId id="298" r:id="rId5"/>
    <p:sldId id="300" r:id="rId6"/>
    <p:sldId id="256" r:id="rId7"/>
    <p:sldId id="259" r:id="rId8"/>
    <p:sldId id="257" r:id="rId9"/>
    <p:sldId id="258" r:id="rId10"/>
    <p:sldId id="260" r:id="rId11"/>
    <p:sldId id="291" r:id="rId12"/>
    <p:sldId id="261" r:id="rId13"/>
    <p:sldId id="262" r:id="rId14"/>
    <p:sldId id="263" r:id="rId15"/>
    <p:sldId id="265" r:id="rId16"/>
    <p:sldId id="299" r:id="rId17"/>
    <p:sldId id="268" r:id="rId18"/>
    <p:sldId id="269" r:id="rId19"/>
    <p:sldId id="264" r:id="rId20"/>
  </p:sldIdLst>
  <p:sldSz cx="18288000" cy="10287000"/>
  <p:notesSz cx="6858000" cy="9144000"/>
  <p:embeddedFontLst>
    <p:embeddedFont>
      <p:font typeface="Jua" panose="020B0604020202020204" charset="-127"/>
      <p:regular r:id="rId21"/>
    </p:embeddedFont>
    <p:embeddedFont>
      <p:font typeface="29LT Azer" panose="02000000000000000000" pitchFamily="2" charset="-78"/>
      <p:regular r:id="rId22"/>
    </p:embeddedFont>
    <p:embeddedFont>
      <p:font typeface="Calibri" panose="020F050202020403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788"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urah Alaklabi" userId="b439187ee2954565" providerId="LiveId" clId="{12833110-0094-4391-85B5-1DB778D66AF9}"/>
    <pc:docChg chg="undo custSel addSld delSld modSld sldOrd">
      <pc:chgData name="nourah Alaklabi" userId="b439187ee2954565" providerId="LiveId" clId="{12833110-0094-4391-85B5-1DB778D66AF9}" dt="2023-12-12T16:06:01.821" v="1205" actId="1076"/>
      <pc:docMkLst>
        <pc:docMk/>
      </pc:docMkLst>
      <pc:sldChg chg="addSp delSp modSp mod ord">
        <pc:chgData name="nourah Alaklabi" userId="b439187ee2954565" providerId="LiveId" clId="{12833110-0094-4391-85B5-1DB778D66AF9}" dt="2023-12-12T15:36:24.242" v="1057"/>
        <pc:sldMkLst>
          <pc:docMk/>
          <pc:sldMk cId="0" sldId="256"/>
        </pc:sldMkLst>
        <pc:spChg chg="mod">
          <ac:chgData name="nourah Alaklabi" userId="b439187ee2954565" providerId="LiveId" clId="{12833110-0094-4391-85B5-1DB778D66AF9}" dt="2023-12-12T13:29:23.978" v="30" actId="1076"/>
          <ac:spMkLst>
            <pc:docMk/>
            <pc:sldMk cId="0" sldId="256"/>
            <ac:spMk id="6" creationId="{00000000-0000-0000-0000-000000000000}"/>
          </ac:spMkLst>
        </pc:spChg>
        <pc:spChg chg="mod">
          <ac:chgData name="nourah Alaklabi" userId="b439187ee2954565" providerId="LiveId" clId="{12833110-0094-4391-85B5-1DB778D66AF9}" dt="2023-12-12T13:28:05.671" v="8" actId="20577"/>
          <ac:spMkLst>
            <pc:docMk/>
            <pc:sldMk cId="0" sldId="256"/>
            <ac:spMk id="15" creationId="{00000000-0000-0000-0000-000000000000}"/>
          </ac:spMkLst>
        </pc:spChg>
        <pc:spChg chg="del">
          <ac:chgData name="nourah Alaklabi" userId="b439187ee2954565" providerId="LiveId" clId="{12833110-0094-4391-85B5-1DB778D66AF9}" dt="2023-12-12T15:20:04.181" v="768" actId="21"/>
          <ac:spMkLst>
            <pc:docMk/>
            <pc:sldMk cId="0" sldId="256"/>
            <ac:spMk id="17" creationId="{9E5FC6E7-4ACF-2434-3BFE-C3031AFC9ED0}"/>
          </ac:spMkLst>
        </pc:spChg>
        <pc:spChg chg="add mod">
          <ac:chgData name="nourah Alaklabi" userId="b439187ee2954565" providerId="LiveId" clId="{12833110-0094-4391-85B5-1DB778D66AF9}" dt="2023-12-12T13:29:32.267" v="31" actId="2711"/>
          <ac:spMkLst>
            <pc:docMk/>
            <pc:sldMk cId="0" sldId="256"/>
            <ac:spMk id="18" creationId="{01494730-B0E2-D397-8FB2-6132122E5026}"/>
          </ac:spMkLst>
        </pc:spChg>
        <pc:picChg chg="del">
          <ac:chgData name="nourah Alaklabi" userId="b439187ee2954565" providerId="LiveId" clId="{12833110-0094-4391-85B5-1DB778D66AF9}" dt="2023-12-12T13:27:54.592" v="0" actId="21"/>
          <ac:picMkLst>
            <pc:docMk/>
            <pc:sldMk cId="0" sldId="256"/>
            <ac:picMk id="12" creationId="{00000000-0000-0000-0000-000000000000}"/>
          </ac:picMkLst>
        </pc:picChg>
        <pc:picChg chg="add mod">
          <ac:chgData name="nourah Alaklabi" userId="b439187ee2954565" providerId="LiveId" clId="{12833110-0094-4391-85B5-1DB778D66AF9}" dt="2023-12-12T13:32:36.282" v="95" actId="14100"/>
          <ac:picMkLst>
            <pc:docMk/>
            <pc:sldMk cId="0" sldId="256"/>
            <ac:picMk id="20" creationId="{999AD53A-836C-59DE-81C6-89254950C9B3}"/>
          </ac:picMkLst>
        </pc:picChg>
      </pc:sldChg>
      <pc:sldChg chg="delSp modSp mod">
        <pc:chgData name="nourah Alaklabi" userId="b439187ee2954565" providerId="LiveId" clId="{12833110-0094-4391-85B5-1DB778D66AF9}" dt="2023-12-12T13:34:32.451" v="136" actId="20577"/>
        <pc:sldMkLst>
          <pc:docMk/>
          <pc:sldMk cId="0" sldId="257"/>
        </pc:sldMkLst>
        <pc:spChg chg="mod">
          <ac:chgData name="nourah Alaklabi" userId="b439187ee2954565" providerId="LiveId" clId="{12833110-0094-4391-85B5-1DB778D66AF9}" dt="2023-12-12T13:33:47.270" v="113" actId="20577"/>
          <ac:spMkLst>
            <pc:docMk/>
            <pc:sldMk cId="0" sldId="257"/>
            <ac:spMk id="4" creationId="{00000000-0000-0000-0000-000000000000}"/>
          </ac:spMkLst>
        </pc:spChg>
        <pc:spChg chg="del mod">
          <ac:chgData name="nourah Alaklabi" userId="b439187ee2954565" providerId="LiveId" clId="{12833110-0094-4391-85B5-1DB778D66AF9}" dt="2023-12-12T13:33:55.923" v="114" actId="21"/>
          <ac:spMkLst>
            <pc:docMk/>
            <pc:sldMk cId="0" sldId="257"/>
            <ac:spMk id="9" creationId="{00000000-0000-0000-0000-000000000000}"/>
          </ac:spMkLst>
        </pc:spChg>
        <pc:spChg chg="mod">
          <ac:chgData name="nourah Alaklabi" userId="b439187ee2954565" providerId="LiveId" clId="{12833110-0094-4391-85B5-1DB778D66AF9}" dt="2023-12-12T13:34:32.451" v="136" actId="20577"/>
          <ac:spMkLst>
            <pc:docMk/>
            <pc:sldMk cId="0" sldId="257"/>
            <ac:spMk id="12" creationId="{00000000-0000-0000-0000-000000000000}"/>
          </ac:spMkLst>
        </pc:spChg>
        <pc:grpChg chg="mod">
          <ac:chgData name="nourah Alaklabi" userId="b439187ee2954565" providerId="LiveId" clId="{12833110-0094-4391-85B5-1DB778D66AF9}" dt="2023-12-12T13:32:26.291" v="92" actId="1076"/>
          <ac:grpSpMkLst>
            <pc:docMk/>
            <pc:sldMk cId="0" sldId="257"/>
            <ac:grpSpMk id="3" creationId="{00000000-0000-0000-0000-000000000000}"/>
          </ac:grpSpMkLst>
        </pc:grpChg>
      </pc:sldChg>
      <pc:sldChg chg="addSp delSp modSp mod">
        <pc:chgData name="nourah Alaklabi" userId="b439187ee2954565" providerId="LiveId" clId="{12833110-0094-4391-85B5-1DB778D66AF9}" dt="2023-12-12T13:38:36.395" v="145"/>
        <pc:sldMkLst>
          <pc:docMk/>
          <pc:sldMk cId="0" sldId="258"/>
        </pc:sldMkLst>
        <pc:spChg chg="add del">
          <ac:chgData name="nourah Alaklabi" userId="b439187ee2954565" providerId="LiveId" clId="{12833110-0094-4391-85B5-1DB778D66AF9}" dt="2023-12-12T13:37:36.219" v="142" actId="22"/>
          <ac:spMkLst>
            <pc:docMk/>
            <pc:sldMk cId="0" sldId="258"/>
            <ac:spMk id="13" creationId="{A573F5E2-8FC5-D4AD-C3CA-7F0CC264CD15}"/>
          </ac:spMkLst>
        </pc:spChg>
        <pc:picChg chg="mod">
          <ac:chgData name="nourah Alaklabi" userId="b439187ee2954565" providerId="LiveId" clId="{12833110-0094-4391-85B5-1DB778D66AF9}" dt="2023-12-12T13:38:36.395" v="145"/>
          <ac:picMkLst>
            <pc:docMk/>
            <pc:sldMk cId="0" sldId="258"/>
            <ac:picMk id="9" creationId="{00000000-0000-0000-0000-000000000000}"/>
          </ac:picMkLst>
        </pc:picChg>
      </pc:sldChg>
      <pc:sldChg chg="addSp delSp modSp mod ord">
        <pc:chgData name="nourah Alaklabi" userId="b439187ee2954565" providerId="LiveId" clId="{12833110-0094-4391-85B5-1DB778D66AF9}" dt="2023-12-12T15:26:27.325" v="874" actId="2085"/>
        <pc:sldMkLst>
          <pc:docMk/>
          <pc:sldMk cId="0" sldId="259"/>
        </pc:sldMkLst>
        <pc:spChg chg="add mod">
          <ac:chgData name="nourah Alaklabi" userId="b439187ee2954565" providerId="LiveId" clId="{12833110-0094-4391-85B5-1DB778D66AF9}" dt="2023-12-12T15:26:27.325" v="874" actId="2085"/>
          <ac:spMkLst>
            <pc:docMk/>
            <pc:sldMk cId="0" sldId="259"/>
            <ac:spMk id="18" creationId="{07020859-F537-3F02-F905-B765A11F6C19}"/>
          </ac:spMkLst>
        </pc:spChg>
        <pc:grpChg chg="del">
          <ac:chgData name="nourah Alaklabi" userId="b439187ee2954565" providerId="LiveId" clId="{12833110-0094-4391-85B5-1DB778D66AF9}" dt="2023-12-12T13:39:06.925" v="146" actId="21"/>
          <ac:grpSpMkLst>
            <pc:docMk/>
            <pc:sldMk cId="0" sldId="259"/>
            <ac:grpSpMk id="10" creationId="{00000000-0000-0000-0000-000000000000}"/>
          </ac:grpSpMkLst>
        </pc:grpChg>
        <pc:picChg chg="add mod">
          <ac:chgData name="nourah Alaklabi" userId="b439187ee2954565" providerId="LiveId" clId="{12833110-0094-4391-85B5-1DB778D66AF9}" dt="2023-12-12T15:24:48.126" v="809" actId="14100"/>
          <ac:picMkLst>
            <pc:docMk/>
            <pc:sldMk cId="0" sldId="259"/>
            <ac:picMk id="17" creationId="{AEC10A07-3395-9791-558C-10D7ECE1A3E7}"/>
          </ac:picMkLst>
        </pc:picChg>
      </pc:sldChg>
      <pc:sldChg chg="addSp delSp modSp mod">
        <pc:chgData name="nourah Alaklabi" userId="b439187ee2954565" providerId="LiveId" clId="{12833110-0094-4391-85B5-1DB778D66AF9}" dt="2023-12-12T16:06:01.821" v="1205" actId="1076"/>
        <pc:sldMkLst>
          <pc:docMk/>
          <pc:sldMk cId="0" sldId="260"/>
        </pc:sldMkLst>
        <pc:spChg chg="del">
          <ac:chgData name="nourah Alaklabi" userId="b439187ee2954565" providerId="LiveId" clId="{12833110-0094-4391-85B5-1DB778D66AF9}" dt="2023-12-12T13:40:40.060" v="157" actId="21"/>
          <ac:spMkLst>
            <pc:docMk/>
            <pc:sldMk cId="0" sldId="260"/>
            <ac:spMk id="14" creationId="{00000000-0000-0000-0000-000000000000}"/>
          </ac:spMkLst>
        </pc:spChg>
        <pc:spChg chg="del">
          <ac:chgData name="nourah Alaklabi" userId="b439187ee2954565" providerId="LiveId" clId="{12833110-0094-4391-85B5-1DB778D66AF9}" dt="2023-12-12T13:40:44.383" v="158" actId="21"/>
          <ac:spMkLst>
            <pc:docMk/>
            <pc:sldMk cId="0" sldId="260"/>
            <ac:spMk id="15" creationId="{00000000-0000-0000-0000-000000000000}"/>
          </ac:spMkLst>
        </pc:spChg>
        <pc:spChg chg="add mod">
          <ac:chgData name="nourah Alaklabi" userId="b439187ee2954565" providerId="LiveId" clId="{12833110-0094-4391-85B5-1DB778D66AF9}" dt="2023-12-12T16:06:01.821" v="1205" actId="1076"/>
          <ac:spMkLst>
            <pc:docMk/>
            <pc:sldMk cId="0" sldId="260"/>
            <ac:spMk id="20" creationId="{88647BCB-B516-D28D-3AFB-1C6B5974166D}"/>
          </ac:spMkLst>
        </pc:spChg>
        <pc:picChg chg="del">
          <ac:chgData name="nourah Alaklabi" userId="b439187ee2954565" providerId="LiveId" clId="{12833110-0094-4391-85B5-1DB778D66AF9}" dt="2023-12-12T13:40:13.208" v="156" actId="21"/>
          <ac:picMkLst>
            <pc:docMk/>
            <pc:sldMk cId="0" sldId="260"/>
            <ac:picMk id="12" creationId="{00000000-0000-0000-0000-000000000000}"/>
          </ac:picMkLst>
        </pc:picChg>
        <pc:picChg chg="add mod">
          <ac:chgData name="nourah Alaklabi" userId="b439187ee2954565" providerId="LiveId" clId="{12833110-0094-4391-85B5-1DB778D66AF9}" dt="2023-12-12T13:42:27.239" v="174" actId="1440"/>
          <ac:picMkLst>
            <pc:docMk/>
            <pc:sldMk cId="0" sldId="260"/>
            <ac:picMk id="17" creationId="{F1241AF8-F1A9-895F-8E51-B68DD05E0705}"/>
          </ac:picMkLst>
        </pc:picChg>
        <pc:picChg chg="add mod">
          <ac:chgData name="nourah Alaklabi" userId="b439187ee2954565" providerId="LiveId" clId="{12833110-0094-4391-85B5-1DB778D66AF9}" dt="2023-12-12T13:42:24.513" v="173" actId="1440"/>
          <ac:picMkLst>
            <pc:docMk/>
            <pc:sldMk cId="0" sldId="260"/>
            <ac:picMk id="19" creationId="{232B097D-52BB-82C3-CCC5-E0EC9FD9E609}"/>
          </ac:picMkLst>
        </pc:picChg>
      </pc:sldChg>
      <pc:sldChg chg="addSp delSp modSp mod">
        <pc:chgData name="nourah Alaklabi" userId="b439187ee2954565" providerId="LiveId" clId="{12833110-0094-4391-85B5-1DB778D66AF9}" dt="2023-12-12T13:50:10.754" v="215" actId="1440"/>
        <pc:sldMkLst>
          <pc:docMk/>
          <pc:sldMk cId="0" sldId="261"/>
        </pc:sldMkLst>
        <pc:spChg chg="del">
          <ac:chgData name="nourah Alaklabi" userId="b439187ee2954565" providerId="LiveId" clId="{12833110-0094-4391-85B5-1DB778D66AF9}" dt="2023-12-12T13:47:29.592" v="190" actId="21"/>
          <ac:spMkLst>
            <pc:docMk/>
            <pc:sldMk cId="0" sldId="261"/>
            <ac:spMk id="11" creationId="{00000000-0000-0000-0000-000000000000}"/>
          </ac:spMkLst>
        </pc:spChg>
        <pc:spChg chg="del">
          <ac:chgData name="nourah Alaklabi" userId="b439187ee2954565" providerId="LiveId" clId="{12833110-0094-4391-85B5-1DB778D66AF9}" dt="2023-12-12T13:47:32.670" v="191" actId="21"/>
          <ac:spMkLst>
            <pc:docMk/>
            <pc:sldMk cId="0" sldId="261"/>
            <ac:spMk id="12" creationId="{00000000-0000-0000-0000-000000000000}"/>
          </ac:spMkLst>
        </pc:spChg>
        <pc:spChg chg="del">
          <ac:chgData name="nourah Alaklabi" userId="b439187ee2954565" providerId="LiveId" clId="{12833110-0094-4391-85B5-1DB778D66AF9}" dt="2023-12-12T13:47:51.757" v="192" actId="21"/>
          <ac:spMkLst>
            <pc:docMk/>
            <pc:sldMk cId="0" sldId="261"/>
            <ac:spMk id="17" creationId="{00000000-0000-0000-0000-000000000000}"/>
          </ac:spMkLst>
        </pc:spChg>
        <pc:spChg chg="del">
          <ac:chgData name="nourah Alaklabi" userId="b439187ee2954565" providerId="LiveId" clId="{12833110-0094-4391-85B5-1DB778D66AF9}" dt="2023-12-12T13:47:55.657" v="193" actId="21"/>
          <ac:spMkLst>
            <pc:docMk/>
            <pc:sldMk cId="0" sldId="261"/>
            <ac:spMk id="18" creationId="{00000000-0000-0000-0000-000000000000}"/>
          </ac:spMkLst>
        </pc:spChg>
        <pc:spChg chg="del">
          <ac:chgData name="nourah Alaklabi" userId="b439187ee2954565" providerId="LiveId" clId="{12833110-0094-4391-85B5-1DB778D66AF9}" dt="2023-12-12T13:48:02.801" v="195" actId="21"/>
          <ac:spMkLst>
            <pc:docMk/>
            <pc:sldMk cId="0" sldId="261"/>
            <ac:spMk id="19" creationId="{00000000-0000-0000-0000-000000000000}"/>
          </ac:spMkLst>
        </pc:spChg>
        <pc:spChg chg="del">
          <ac:chgData name="nourah Alaklabi" userId="b439187ee2954565" providerId="LiveId" clId="{12833110-0094-4391-85B5-1DB778D66AF9}" dt="2023-12-12T13:47:59.427" v="194" actId="21"/>
          <ac:spMkLst>
            <pc:docMk/>
            <pc:sldMk cId="0" sldId="261"/>
            <ac:spMk id="20" creationId="{00000000-0000-0000-0000-000000000000}"/>
          </ac:spMkLst>
        </pc:spChg>
        <pc:spChg chg="mod">
          <ac:chgData name="nourah Alaklabi" userId="b439187ee2954565" providerId="LiveId" clId="{12833110-0094-4391-85B5-1DB778D66AF9}" dt="2023-12-12T13:47:20.899" v="187" actId="1076"/>
          <ac:spMkLst>
            <pc:docMk/>
            <pc:sldMk cId="0" sldId="261"/>
            <ac:spMk id="21" creationId="{0E6EE7EC-02B6-93E4-BF3B-9C6C20502F94}"/>
          </ac:spMkLst>
        </pc:spChg>
        <pc:picChg chg="del">
          <ac:chgData name="nourah Alaklabi" userId="b439187ee2954565" providerId="LiveId" clId="{12833110-0094-4391-85B5-1DB778D66AF9}" dt="2023-12-12T13:47:24.028" v="188" actId="21"/>
          <ac:picMkLst>
            <pc:docMk/>
            <pc:sldMk cId="0" sldId="261"/>
            <ac:picMk id="10" creationId="{00000000-0000-0000-0000-000000000000}"/>
          </ac:picMkLst>
        </pc:picChg>
        <pc:picChg chg="del">
          <ac:chgData name="nourah Alaklabi" userId="b439187ee2954565" providerId="LiveId" clId="{12833110-0094-4391-85B5-1DB778D66AF9}" dt="2023-12-12T13:47:26.409" v="189" actId="21"/>
          <ac:picMkLst>
            <pc:docMk/>
            <pc:sldMk cId="0" sldId="261"/>
            <ac:picMk id="13" creationId="{00000000-0000-0000-0000-000000000000}"/>
          </ac:picMkLst>
        </pc:picChg>
        <pc:picChg chg="del">
          <ac:chgData name="nourah Alaklabi" userId="b439187ee2954565" providerId="LiveId" clId="{12833110-0094-4391-85B5-1DB778D66AF9}" dt="2023-12-12T13:48:09.311" v="196" actId="21"/>
          <ac:picMkLst>
            <pc:docMk/>
            <pc:sldMk cId="0" sldId="261"/>
            <ac:picMk id="14" creationId="{00000000-0000-0000-0000-000000000000}"/>
          </ac:picMkLst>
        </pc:picChg>
        <pc:picChg chg="add mod">
          <ac:chgData name="nourah Alaklabi" userId="b439187ee2954565" providerId="LiveId" clId="{12833110-0094-4391-85B5-1DB778D66AF9}" dt="2023-12-12T13:48:49.034" v="204" actId="14100"/>
          <ac:picMkLst>
            <pc:docMk/>
            <pc:sldMk cId="0" sldId="261"/>
            <ac:picMk id="22" creationId="{CF01BBA7-5EFB-A80F-4A76-AC5757D762E5}"/>
          </ac:picMkLst>
        </pc:picChg>
        <pc:picChg chg="add mod">
          <ac:chgData name="nourah Alaklabi" userId="b439187ee2954565" providerId="LiveId" clId="{12833110-0094-4391-85B5-1DB778D66AF9}" dt="2023-12-12T13:49:21.238" v="207" actId="14100"/>
          <ac:picMkLst>
            <pc:docMk/>
            <pc:sldMk cId="0" sldId="261"/>
            <ac:picMk id="24" creationId="{B4EE270C-54EE-205F-505E-CE9AF36CB48C}"/>
          </ac:picMkLst>
        </pc:picChg>
        <pc:picChg chg="add mod">
          <ac:chgData name="nourah Alaklabi" userId="b439187ee2954565" providerId="LiveId" clId="{12833110-0094-4391-85B5-1DB778D66AF9}" dt="2023-12-12T13:50:10.754" v="215" actId="1440"/>
          <ac:picMkLst>
            <pc:docMk/>
            <pc:sldMk cId="0" sldId="261"/>
            <ac:picMk id="26" creationId="{FB0E1FDC-88A9-679D-60AE-65093F989DFF}"/>
          </ac:picMkLst>
        </pc:picChg>
      </pc:sldChg>
      <pc:sldChg chg="addSp delSp modSp mod">
        <pc:chgData name="nourah Alaklabi" userId="b439187ee2954565" providerId="LiveId" clId="{12833110-0094-4391-85B5-1DB778D66AF9}" dt="2023-12-12T16:04:53.709" v="1186" actId="20577"/>
        <pc:sldMkLst>
          <pc:docMk/>
          <pc:sldMk cId="0" sldId="262"/>
        </pc:sldMkLst>
        <pc:spChg chg="del">
          <ac:chgData name="nourah Alaklabi" userId="b439187ee2954565" providerId="LiveId" clId="{12833110-0094-4391-85B5-1DB778D66AF9}" dt="2023-12-12T14:00:20.041" v="270" actId="21"/>
          <ac:spMkLst>
            <pc:docMk/>
            <pc:sldMk cId="0" sldId="262"/>
            <ac:spMk id="18" creationId="{00000000-0000-0000-0000-000000000000}"/>
          </ac:spMkLst>
        </pc:spChg>
        <pc:spChg chg="del">
          <ac:chgData name="nourah Alaklabi" userId="b439187ee2954565" providerId="LiveId" clId="{12833110-0094-4391-85B5-1DB778D66AF9}" dt="2023-12-12T14:00:28.544" v="272" actId="21"/>
          <ac:spMkLst>
            <pc:docMk/>
            <pc:sldMk cId="0" sldId="262"/>
            <ac:spMk id="19" creationId="{00000000-0000-0000-0000-000000000000}"/>
          </ac:spMkLst>
        </pc:spChg>
        <pc:spChg chg="del">
          <ac:chgData name="nourah Alaklabi" userId="b439187ee2954565" providerId="LiveId" clId="{12833110-0094-4391-85B5-1DB778D66AF9}" dt="2023-12-12T14:00:24.291" v="271" actId="21"/>
          <ac:spMkLst>
            <pc:docMk/>
            <pc:sldMk cId="0" sldId="262"/>
            <ac:spMk id="21" creationId="{00000000-0000-0000-0000-000000000000}"/>
          </ac:spMkLst>
        </pc:spChg>
        <pc:spChg chg="add mod">
          <ac:chgData name="nourah Alaklabi" userId="b439187ee2954565" providerId="LiveId" clId="{12833110-0094-4391-85B5-1DB778D66AF9}" dt="2023-12-12T16:04:53.709" v="1186" actId="20577"/>
          <ac:spMkLst>
            <pc:docMk/>
            <pc:sldMk cId="0" sldId="262"/>
            <ac:spMk id="30" creationId="{5A88DB15-C51F-7CC8-682B-E46A0F0F28F1}"/>
          </ac:spMkLst>
        </pc:spChg>
        <pc:picChg chg="del">
          <ac:chgData name="nourah Alaklabi" userId="b439187ee2954565" providerId="LiveId" clId="{12833110-0094-4391-85B5-1DB778D66AF9}" dt="2023-12-12T14:00:15.341" v="269" actId="21"/>
          <ac:picMkLst>
            <pc:docMk/>
            <pc:sldMk cId="0" sldId="262"/>
            <ac:picMk id="15" creationId="{00000000-0000-0000-0000-000000000000}"/>
          </ac:picMkLst>
        </pc:picChg>
        <pc:picChg chg="add mod">
          <ac:chgData name="nourah Alaklabi" userId="b439187ee2954565" providerId="LiveId" clId="{12833110-0094-4391-85B5-1DB778D66AF9}" dt="2023-12-12T14:01:57.516" v="278" actId="14100"/>
          <ac:picMkLst>
            <pc:docMk/>
            <pc:sldMk cId="0" sldId="262"/>
            <ac:picMk id="23" creationId="{579151AA-12B7-15E4-6104-9D55F3D70BE0}"/>
          </ac:picMkLst>
        </pc:picChg>
        <pc:picChg chg="add del mod">
          <ac:chgData name="nourah Alaklabi" userId="b439187ee2954565" providerId="LiveId" clId="{12833110-0094-4391-85B5-1DB778D66AF9}" dt="2023-12-12T14:02:38.551" v="281" actId="21"/>
          <ac:picMkLst>
            <pc:docMk/>
            <pc:sldMk cId="0" sldId="262"/>
            <ac:picMk id="25" creationId="{11E7C913-1687-CE89-5F02-BC6B1E8E5AF7}"/>
          </ac:picMkLst>
        </pc:picChg>
        <pc:picChg chg="add mod">
          <ac:chgData name="nourah Alaklabi" userId="b439187ee2954565" providerId="LiveId" clId="{12833110-0094-4391-85B5-1DB778D66AF9}" dt="2023-12-12T14:03:20.542" v="285" actId="1076"/>
          <ac:picMkLst>
            <pc:docMk/>
            <pc:sldMk cId="0" sldId="262"/>
            <ac:picMk id="27" creationId="{734B7F01-A163-A368-6E31-452A4D9A14DB}"/>
          </ac:picMkLst>
        </pc:picChg>
        <pc:picChg chg="add mod">
          <ac:chgData name="nourah Alaklabi" userId="b439187ee2954565" providerId="LiveId" clId="{12833110-0094-4391-85B5-1DB778D66AF9}" dt="2023-12-12T14:04:38.045" v="293" actId="1076"/>
          <ac:picMkLst>
            <pc:docMk/>
            <pc:sldMk cId="0" sldId="262"/>
            <ac:picMk id="29" creationId="{8DAF47E6-0533-499D-6EEE-073468219EE8}"/>
          </ac:picMkLst>
        </pc:picChg>
      </pc:sldChg>
      <pc:sldChg chg="addSp delSp modSp mod">
        <pc:chgData name="nourah Alaklabi" userId="b439187ee2954565" providerId="LiveId" clId="{12833110-0094-4391-85B5-1DB778D66AF9}" dt="2023-12-12T14:05:45.227" v="302" actId="14100"/>
        <pc:sldMkLst>
          <pc:docMk/>
          <pc:sldMk cId="0" sldId="263"/>
        </pc:sldMkLst>
        <pc:spChg chg="del">
          <ac:chgData name="nourah Alaklabi" userId="b439187ee2954565" providerId="LiveId" clId="{12833110-0094-4391-85B5-1DB778D66AF9}" dt="2023-12-12T14:04:59.569" v="294" actId="21"/>
          <ac:spMkLst>
            <pc:docMk/>
            <pc:sldMk cId="0" sldId="263"/>
            <ac:spMk id="19" creationId="{00000000-0000-0000-0000-000000000000}"/>
          </ac:spMkLst>
        </pc:spChg>
        <pc:spChg chg="del">
          <ac:chgData name="nourah Alaklabi" userId="b439187ee2954565" providerId="LiveId" clId="{12833110-0094-4391-85B5-1DB778D66AF9}" dt="2023-12-12T14:05:09.475" v="297" actId="21"/>
          <ac:spMkLst>
            <pc:docMk/>
            <pc:sldMk cId="0" sldId="263"/>
            <ac:spMk id="21" creationId="{00000000-0000-0000-0000-000000000000}"/>
          </ac:spMkLst>
        </pc:spChg>
        <pc:spChg chg="del">
          <ac:chgData name="nourah Alaklabi" userId="b439187ee2954565" providerId="LiveId" clId="{12833110-0094-4391-85B5-1DB778D66AF9}" dt="2023-12-12T14:05:05.288" v="296" actId="21"/>
          <ac:spMkLst>
            <pc:docMk/>
            <pc:sldMk cId="0" sldId="263"/>
            <ac:spMk id="22" creationId="{00000000-0000-0000-0000-000000000000}"/>
          </ac:spMkLst>
        </pc:spChg>
        <pc:picChg chg="del">
          <ac:chgData name="nourah Alaklabi" userId="b439187ee2954565" providerId="LiveId" clId="{12833110-0094-4391-85B5-1DB778D66AF9}" dt="2023-12-12T14:05:01.775" v="295" actId="21"/>
          <ac:picMkLst>
            <pc:docMk/>
            <pc:sldMk cId="0" sldId="263"/>
            <ac:picMk id="18" creationId="{00000000-0000-0000-0000-000000000000}"/>
          </ac:picMkLst>
        </pc:picChg>
        <pc:picChg chg="add mod">
          <ac:chgData name="nourah Alaklabi" userId="b439187ee2954565" providerId="LiveId" clId="{12833110-0094-4391-85B5-1DB778D66AF9}" dt="2023-12-12T14:05:45.227" v="302" actId="14100"/>
          <ac:picMkLst>
            <pc:docMk/>
            <pc:sldMk cId="0" sldId="263"/>
            <ac:picMk id="24" creationId="{35F2DA71-F65E-D30D-827F-C20185585024}"/>
          </ac:picMkLst>
        </pc:picChg>
      </pc:sldChg>
      <pc:sldChg chg="addSp delSp modSp mod ord">
        <pc:chgData name="nourah Alaklabi" userId="b439187ee2954565" providerId="LiveId" clId="{12833110-0094-4391-85B5-1DB778D66AF9}" dt="2023-12-12T15:39:55.906" v="1108" actId="207"/>
        <pc:sldMkLst>
          <pc:docMk/>
          <pc:sldMk cId="0" sldId="264"/>
        </pc:sldMkLst>
        <pc:spChg chg="add mod">
          <ac:chgData name="nourah Alaklabi" userId="b439187ee2954565" providerId="LiveId" clId="{12833110-0094-4391-85B5-1DB778D66AF9}" dt="2023-12-12T15:39:55.906" v="1108" actId="207"/>
          <ac:spMkLst>
            <pc:docMk/>
            <pc:sldMk cId="0" sldId="264"/>
            <ac:spMk id="18" creationId="{AD9CCBB9-2DD4-FE8F-2591-086E986C6F38}"/>
          </ac:spMkLst>
        </pc:spChg>
        <pc:grpChg chg="del">
          <ac:chgData name="nourah Alaklabi" userId="b439187ee2954565" providerId="LiveId" clId="{12833110-0094-4391-85B5-1DB778D66AF9}" dt="2023-12-12T15:36:39.253" v="1058" actId="21"/>
          <ac:grpSpMkLst>
            <pc:docMk/>
            <pc:sldMk cId="0" sldId="264"/>
            <ac:grpSpMk id="10" creationId="{00000000-0000-0000-0000-000000000000}"/>
          </ac:grpSpMkLst>
        </pc:grpChg>
        <pc:picChg chg="del">
          <ac:chgData name="nourah Alaklabi" userId="b439187ee2954565" providerId="LiveId" clId="{12833110-0094-4391-85B5-1DB778D66AF9}" dt="2023-12-12T15:38:48.349" v="1106" actId="21"/>
          <ac:picMkLst>
            <pc:docMk/>
            <pc:sldMk cId="0" sldId="264"/>
            <ac:picMk id="13" creationId="{00000000-0000-0000-0000-000000000000}"/>
          </ac:picMkLst>
        </pc:picChg>
        <pc:picChg chg="del">
          <ac:chgData name="nourah Alaklabi" userId="b439187ee2954565" providerId="LiveId" clId="{12833110-0094-4391-85B5-1DB778D66AF9}" dt="2023-12-12T15:35:03.485" v="1052" actId="21"/>
          <ac:picMkLst>
            <pc:docMk/>
            <pc:sldMk cId="0" sldId="264"/>
            <ac:picMk id="17" creationId="{00000000-0000-0000-0000-000000000000}"/>
          </ac:picMkLst>
        </pc:picChg>
        <pc:picChg chg="add mod">
          <ac:chgData name="nourah Alaklabi" userId="b439187ee2954565" providerId="LiveId" clId="{12833110-0094-4391-85B5-1DB778D66AF9}" dt="2023-12-12T15:38:44.605" v="1105" actId="1076"/>
          <ac:picMkLst>
            <pc:docMk/>
            <pc:sldMk cId="0" sldId="264"/>
            <ac:picMk id="19" creationId="{984527A7-0C01-A78D-68B1-A6D7B1C6D793}"/>
          </ac:picMkLst>
        </pc:picChg>
      </pc:sldChg>
      <pc:sldChg chg="addSp delSp modSp mod">
        <pc:chgData name="nourah Alaklabi" userId="b439187ee2954565" providerId="LiveId" clId="{12833110-0094-4391-85B5-1DB778D66AF9}" dt="2023-12-12T16:04:31.495" v="1171" actId="1076"/>
        <pc:sldMkLst>
          <pc:docMk/>
          <pc:sldMk cId="0" sldId="265"/>
        </pc:sldMkLst>
        <pc:spChg chg="del">
          <ac:chgData name="nourah Alaklabi" userId="b439187ee2954565" providerId="LiveId" clId="{12833110-0094-4391-85B5-1DB778D66AF9}" dt="2023-12-12T14:06:11.507" v="306" actId="21"/>
          <ac:spMkLst>
            <pc:docMk/>
            <pc:sldMk cId="0" sldId="265"/>
            <ac:spMk id="17" creationId="{00000000-0000-0000-0000-000000000000}"/>
          </ac:spMkLst>
        </pc:spChg>
        <pc:spChg chg="del">
          <ac:chgData name="nourah Alaklabi" userId="b439187ee2954565" providerId="LiveId" clId="{12833110-0094-4391-85B5-1DB778D66AF9}" dt="2023-12-12T14:06:06.847" v="305" actId="21"/>
          <ac:spMkLst>
            <pc:docMk/>
            <pc:sldMk cId="0" sldId="265"/>
            <ac:spMk id="20" creationId="{00000000-0000-0000-0000-000000000000}"/>
          </ac:spMkLst>
        </pc:spChg>
        <pc:spChg chg="del">
          <ac:chgData name="nourah Alaklabi" userId="b439187ee2954565" providerId="LiveId" clId="{12833110-0094-4391-85B5-1DB778D66AF9}" dt="2023-12-12T14:06:03.841" v="304" actId="21"/>
          <ac:spMkLst>
            <pc:docMk/>
            <pc:sldMk cId="0" sldId="265"/>
            <ac:spMk id="21" creationId="{00000000-0000-0000-0000-000000000000}"/>
          </ac:spMkLst>
        </pc:spChg>
        <pc:spChg chg="add mod">
          <ac:chgData name="nourah Alaklabi" userId="b439187ee2954565" providerId="LiveId" clId="{12833110-0094-4391-85B5-1DB778D66AF9}" dt="2023-12-12T16:04:31.495" v="1171" actId="1076"/>
          <ac:spMkLst>
            <pc:docMk/>
            <pc:sldMk cId="0" sldId="265"/>
            <ac:spMk id="28" creationId="{6B82E4BE-9C17-DD87-E023-FBCD3E016941}"/>
          </ac:spMkLst>
        </pc:spChg>
        <pc:picChg chg="del">
          <ac:chgData name="nourah Alaklabi" userId="b439187ee2954565" providerId="LiveId" clId="{12833110-0094-4391-85B5-1DB778D66AF9}" dt="2023-12-12T14:05:58.772" v="303" actId="21"/>
          <ac:picMkLst>
            <pc:docMk/>
            <pc:sldMk cId="0" sldId="265"/>
            <ac:picMk id="16" creationId="{00000000-0000-0000-0000-000000000000}"/>
          </ac:picMkLst>
        </pc:picChg>
        <pc:picChg chg="del">
          <ac:chgData name="nourah Alaklabi" userId="b439187ee2954565" providerId="LiveId" clId="{12833110-0094-4391-85B5-1DB778D66AF9}" dt="2023-12-12T14:06:14.012" v="307" actId="21"/>
          <ac:picMkLst>
            <pc:docMk/>
            <pc:sldMk cId="0" sldId="265"/>
            <ac:picMk id="18" creationId="{00000000-0000-0000-0000-000000000000}"/>
          </ac:picMkLst>
        </pc:picChg>
        <pc:picChg chg="add mod">
          <ac:chgData name="nourah Alaklabi" userId="b439187ee2954565" providerId="LiveId" clId="{12833110-0094-4391-85B5-1DB778D66AF9}" dt="2023-12-12T14:07:35.895" v="315" actId="1440"/>
          <ac:picMkLst>
            <pc:docMk/>
            <pc:sldMk cId="0" sldId="265"/>
            <ac:picMk id="23" creationId="{EEAD83D7-E013-088C-112F-61E0788234AF}"/>
          </ac:picMkLst>
        </pc:picChg>
        <pc:picChg chg="add mod">
          <ac:chgData name="nourah Alaklabi" userId="b439187ee2954565" providerId="LiveId" clId="{12833110-0094-4391-85B5-1DB778D66AF9}" dt="2023-12-12T14:07:33.448" v="314" actId="1440"/>
          <ac:picMkLst>
            <pc:docMk/>
            <pc:sldMk cId="0" sldId="265"/>
            <ac:picMk id="25" creationId="{5B774608-E669-59A7-90C1-37BE7AB0855E}"/>
          </ac:picMkLst>
        </pc:picChg>
        <pc:picChg chg="add mod">
          <ac:chgData name="nourah Alaklabi" userId="b439187ee2954565" providerId="LiveId" clId="{12833110-0094-4391-85B5-1DB778D66AF9}" dt="2023-12-12T14:08:08.857" v="320" actId="14100"/>
          <ac:picMkLst>
            <pc:docMk/>
            <pc:sldMk cId="0" sldId="265"/>
            <ac:picMk id="27" creationId="{A26547EC-CC57-55D1-91B8-86876C82FB24}"/>
          </ac:picMkLst>
        </pc:picChg>
      </pc:sldChg>
      <pc:sldChg chg="del">
        <pc:chgData name="nourah Alaklabi" userId="b439187ee2954565" providerId="LiveId" clId="{12833110-0094-4391-85B5-1DB778D66AF9}" dt="2023-12-12T14:13:30.561" v="321" actId="2696"/>
        <pc:sldMkLst>
          <pc:docMk/>
          <pc:sldMk cId="0" sldId="266"/>
        </pc:sldMkLst>
      </pc:sldChg>
      <pc:sldChg chg="del">
        <pc:chgData name="nourah Alaklabi" userId="b439187ee2954565" providerId="LiveId" clId="{12833110-0094-4391-85B5-1DB778D66AF9}" dt="2023-12-12T14:13:36.050" v="322" actId="2696"/>
        <pc:sldMkLst>
          <pc:docMk/>
          <pc:sldMk cId="0" sldId="267"/>
        </pc:sldMkLst>
      </pc:sldChg>
      <pc:sldChg chg="addSp delSp modSp mod">
        <pc:chgData name="nourah Alaklabi" userId="b439187ee2954565" providerId="LiveId" clId="{12833110-0094-4391-85B5-1DB778D66AF9}" dt="2023-12-12T16:04:08.026" v="1152" actId="207"/>
        <pc:sldMkLst>
          <pc:docMk/>
          <pc:sldMk cId="0" sldId="268"/>
        </pc:sldMkLst>
        <pc:spChg chg="del">
          <ac:chgData name="nourah Alaklabi" userId="b439187ee2954565" providerId="LiveId" clId="{12833110-0094-4391-85B5-1DB778D66AF9}" dt="2023-12-12T14:13:47.051" v="324" actId="21"/>
          <ac:spMkLst>
            <pc:docMk/>
            <pc:sldMk cId="0" sldId="268"/>
            <ac:spMk id="13" creationId="{00000000-0000-0000-0000-000000000000}"/>
          </ac:spMkLst>
        </pc:spChg>
        <pc:spChg chg="del">
          <ac:chgData name="nourah Alaklabi" userId="b439187ee2954565" providerId="LiveId" clId="{12833110-0094-4391-85B5-1DB778D66AF9}" dt="2023-12-12T14:13:43.984" v="323" actId="21"/>
          <ac:spMkLst>
            <pc:docMk/>
            <pc:sldMk cId="0" sldId="268"/>
            <ac:spMk id="14" creationId="{00000000-0000-0000-0000-000000000000}"/>
          </ac:spMkLst>
        </pc:spChg>
        <pc:spChg chg="add mod">
          <ac:chgData name="nourah Alaklabi" userId="b439187ee2954565" providerId="LiveId" clId="{12833110-0094-4391-85B5-1DB778D66AF9}" dt="2023-12-12T16:04:08.026" v="1152" actId="207"/>
          <ac:spMkLst>
            <pc:docMk/>
            <pc:sldMk cId="0" sldId="268"/>
            <ac:spMk id="17" creationId="{FBF8C697-08C8-D201-BDF5-5E2DCDB392DE}"/>
          </ac:spMkLst>
        </pc:spChg>
        <pc:picChg chg="mod">
          <ac:chgData name="nourah Alaklabi" userId="b439187ee2954565" providerId="LiveId" clId="{12833110-0094-4391-85B5-1DB778D66AF9}" dt="2023-12-12T14:14:30.659" v="330" actId="1076"/>
          <ac:picMkLst>
            <pc:docMk/>
            <pc:sldMk cId="0" sldId="268"/>
            <ac:picMk id="11" creationId="{00000000-0000-0000-0000-000000000000}"/>
          </ac:picMkLst>
        </pc:picChg>
        <pc:picChg chg="add mod">
          <ac:chgData name="nourah Alaklabi" userId="b439187ee2954565" providerId="LiveId" clId="{12833110-0094-4391-85B5-1DB778D66AF9}" dt="2023-12-12T14:14:39.759" v="331" actId="1440"/>
          <ac:picMkLst>
            <pc:docMk/>
            <pc:sldMk cId="0" sldId="268"/>
            <ac:picMk id="16" creationId="{653265EF-9E5B-DDA5-84E6-7EC09E390C63}"/>
          </ac:picMkLst>
        </pc:picChg>
      </pc:sldChg>
      <pc:sldChg chg="modSp mod">
        <pc:chgData name="nourah Alaklabi" userId="b439187ee2954565" providerId="LiveId" clId="{12833110-0094-4391-85B5-1DB778D66AF9}" dt="2023-12-12T14:28:14.009" v="355"/>
        <pc:sldMkLst>
          <pc:docMk/>
          <pc:sldMk cId="0" sldId="269"/>
        </pc:sldMkLst>
        <pc:picChg chg="mod">
          <ac:chgData name="nourah Alaklabi" userId="b439187ee2954565" providerId="LiveId" clId="{12833110-0094-4391-85B5-1DB778D66AF9}" dt="2023-12-12T14:28:14.009" v="355"/>
          <ac:picMkLst>
            <pc:docMk/>
            <pc:sldMk cId="0" sldId="269"/>
            <ac:picMk id="16" creationId="{00000000-0000-0000-0000-000000000000}"/>
          </ac:picMkLst>
        </pc:picChg>
      </pc:sldChg>
      <pc:sldChg chg="del">
        <pc:chgData name="nourah Alaklabi" userId="b439187ee2954565" providerId="LiveId" clId="{12833110-0094-4391-85B5-1DB778D66AF9}" dt="2023-12-12T14:15:39.581" v="332" actId="2696"/>
        <pc:sldMkLst>
          <pc:docMk/>
          <pc:sldMk cId="0" sldId="270"/>
        </pc:sldMkLst>
      </pc:sldChg>
      <pc:sldChg chg="del">
        <pc:chgData name="nourah Alaklabi" userId="b439187ee2954565" providerId="LiveId" clId="{12833110-0094-4391-85B5-1DB778D66AF9}" dt="2023-12-12T14:15:43.678" v="333" actId="2696"/>
        <pc:sldMkLst>
          <pc:docMk/>
          <pc:sldMk cId="0" sldId="271"/>
        </pc:sldMkLst>
      </pc:sldChg>
      <pc:sldChg chg="del">
        <pc:chgData name="nourah Alaklabi" userId="b439187ee2954565" providerId="LiveId" clId="{12833110-0094-4391-85B5-1DB778D66AF9}" dt="2023-12-12T14:15:46.764" v="334" actId="2696"/>
        <pc:sldMkLst>
          <pc:docMk/>
          <pc:sldMk cId="0" sldId="272"/>
        </pc:sldMkLst>
      </pc:sldChg>
      <pc:sldChg chg="del">
        <pc:chgData name="nourah Alaklabi" userId="b439187ee2954565" providerId="LiveId" clId="{12833110-0094-4391-85B5-1DB778D66AF9}" dt="2023-12-12T14:15:49.582" v="335" actId="2696"/>
        <pc:sldMkLst>
          <pc:docMk/>
          <pc:sldMk cId="0" sldId="273"/>
        </pc:sldMkLst>
      </pc:sldChg>
      <pc:sldChg chg="del">
        <pc:chgData name="nourah Alaklabi" userId="b439187ee2954565" providerId="LiveId" clId="{12833110-0094-4391-85B5-1DB778D66AF9}" dt="2023-12-12T14:15:52.644" v="336" actId="2696"/>
        <pc:sldMkLst>
          <pc:docMk/>
          <pc:sldMk cId="0" sldId="274"/>
        </pc:sldMkLst>
      </pc:sldChg>
      <pc:sldChg chg="del">
        <pc:chgData name="nourah Alaklabi" userId="b439187ee2954565" providerId="LiveId" clId="{12833110-0094-4391-85B5-1DB778D66AF9}" dt="2023-12-12T14:15:55.677" v="337" actId="2696"/>
        <pc:sldMkLst>
          <pc:docMk/>
          <pc:sldMk cId="0" sldId="275"/>
        </pc:sldMkLst>
      </pc:sldChg>
      <pc:sldChg chg="del">
        <pc:chgData name="nourah Alaklabi" userId="b439187ee2954565" providerId="LiveId" clId="{12833110-0094-4391-85B5-1DB778D66AF9}" dt="2023-12-12T14:15:58.632" v="338" actId="2696"/>
        <pc:sldMkLst>
          <pc:docMk/>
          <pc:sldMk cId="0" sldId="276"/>
        </pc:sldMkLst>
      </pc:sldChg>
      <pc:sldChg chg="del">
        <pc:chgData name="nourah Alaklabi" userId="b439187ee2954565" providerId="LiveId" clId="{12833110-0094-4391-85B5-1DB778D66AF9}" dt="2023-12-12T14:16:02.464" v="339" actId="2696"/>
        <pc:sldMkLst>
          <pc:docMk/>
          <pc:sldMk cId="0" sldId="277"/>
        </pc:sldMkLst>
      </pc:sldChg>
      <pc:sldChg chg="del">
        <pc:chgData name="nourah Alaklabi" userId="b439187ee2954565" providerId="LiveId" clId="{12833110-0094-4391-85B5-1DB778D66AF9}" dt="2023-12-12T14:16:05.587" v="340" actId="2696"/>
        <pc:sldMkLst>
          <pc:docMk/>
          <pc:sldMk cId="0" sldId="278"/>
        </pc:sldMkLst>
      </pc:sldChg>
      <pc:sldChg chg="del">
        <pc:chgData name="nourah Alaklabi" userId="b439187ee2954565" providerId="LiveId" clId="{12833110-0094-4391-85B5-1DB778D66AF9}" dt="2023-12-12T14:16:08.439" v="341" actId="2696"/>
        <pc:sldMkLst>
          <pc:docMk/>
          <pc:sldMk cId="0" sldId="279"/>
        </pc:sldMkLst>
      </pc:sldChg>
      <pc:sldChg chg="del">
        <pc:chgData name="nourah Alaklabi" userId="b439187ee2954565" providerId="LiveId" clId="{12833110-0094-4391-85B5-1DB778D66AF9}" dt="2023-12-12T14:16:11.602" v="342" actId="2696"/>
        <pc:sldMkLst>
          <pc:docMk/>
          <pc:sldMk cId="0" sldId="280"/>
        </pc:sldMkLst>
      </pc:sldChg>
      <pc:sldChg chg="del">
        <pc:chgData name="nourah Alaklabi" userId="b439187ee2954565" providerId="LiveId" clId="{12833110-0094-4391-85B5-1DB778D66AF9}" dt="2023-12-12T14:16:14.462" v="343" actId="2696"/>
        <pc:sldMkLst>
          <pc:docMk/>
          <pc:sldMk cId="0" sldId="281"/>
        </pc:sldMkLst>
      </pc:sldChg>
      <pc:sldChg chg="del">
        <pc:chgData name="nourah Alaklabi" userId="b439187ee2954565" providerId="LiveId" clId="{12833110-0094-4391-85B5-1DB778D66AF9}" dt="2023-12-12T14:16:18.388" v="344" actId="2696"/>
        <pc:sldMkLst>
          <pc:docMk/>
          <pc:sldMk cId="0" sldId="282"/>
        </pc:sldMkLst>
      </pc:sldChg>
      <pc:sldChg chg="del">
        <pc:chgData name="nourah Alaklabi" userId="b439187ee2954565" providerId="LiveId" clId="{12833110-0094-4391-85B5-1DB778D66AF9}" dt="2023-12-12T14:16:21.866" v="345" actId="2696"/>
        <pc:sldMkLst>
          <pc:docMk/>
          <pc:sldMk cId="0" sldId="283"/>
        </pc:sldMkLst>
      </pc:sldChg>
      <pc:sldChg chg="del">
        <pc:chgData name="nourah Alaklabi" userId="b439187ee2954565" providerId="LiveId" clId="{12833110-0094-4391-85B5-1DB778D66AF9}" dt="2023-12-12T14:16:24.738" v="346" actId="2696"/>
        <pc:sldMkLst>
          <pc:docMk/>
          <pc:sldMk cId="0" sldId="284"/>
        </pc:sldMkLst>
      </pc:sldChg>
      <pc:sldChg chg="del">
        <pc:chgData name="nourah Alaklabi" userId="b439187ee2954565" providerId="LiveId" clId="{12833110-0094-4391-85B5-1DB778D66AF9}" dt="2023-12-12T14:16:28.484" v="347" actId="2696"/>
        <pc:sldMkLst>
          <pc:docMk/>
          <pc:sldMk cId="0" sldId="285"/>
        </pc:sldMkLst>
      </pc:sldChg>
      <pc:sldChg chg="del">
        <pc:chgData name="nourah Alaklabi" userId="b439187ee2954565" providerId="LiveId" clId="{12833110-0094-4391-85B5-1DB778D66AF9}" dt="2023-12-12T14:16:31.435" v="348" actId="2696"/>
        <pc:sldMkLst>
          <pc:docMk/>
          <pc:sldMk cId="0" sldId="286"/>
        </pc:sldMkLst>
      </pc:sldChg>
      <pc:sldChg chg="del">
        <pc:chgData name="nourah Alaklabi" userId="b439187ee2954565" providerId="LiveId" clId="{12833110-0094-4391-85B5-1DB778D66AF9}" dt="2023-12-12T14:16:35.027" v="349" actId="2696"/>
        <pc:sldMkLst>
          <pc:docMk/>
          <pc:sldMk cId="0" sldId="287"/>
        </pc:sldMkLst>
      </pc:sldChg>
      <pc:sldChg chg="del">
        <pc:chgData name="nourah Alaklabi" userId="b439187ee2954565" providerId="LiveId" clId="{12833110-0094-4391-85B5-1DB778D66AF9}" dt="2023-12-12T14:16:38.019" v="350" actId="2696"/>
        <pc:sldMkLst>
          <pc:docMk/>
          <pc:sldMk cId="0" sldId="288"/>
        </pc:sldMkLst>
      </pc:sldChg>
      <pc:sldChg chg="del">
        <pc:chgData name="nourah Alaklabi" userId="b439187ee2954565" providerId="LiveId" clId="{12833110-0094-4391-85B5-1DB778D66AF9}" dt="2023-12-12T14:16:41.815" v="351" actId="2696"/>
        <pc:sldMkLst>
          <pc:docMk/>
          <pc:sldMk cId="0" sldId="289"/>
        </pc:sldMkLst>
      </pc:sldChg>
      <pc:sldChg chg="del">
        <pc:chgData name="nourah Alaklabi" userId="b439187ee2954565" providerId="LiveId" clId="{12833110-0094-4391-85B5-1DB778D66AF9}" dt="2023-12-12T14:16:56.374" v="352" actId="2696"/>
        <pc:sldMkLst>
          <pc:docMk/>
          <pc:sldMk cId="140762547" sldId="290"/>
        </pc:sldMkLst>
      </pc:sldChg>
      <pc:sldChg chg="addSp delSp modSp add mod">
        <pc:chgData name="nourah Alaklabi" userId="b439187ee2954565" providerId="LiveId" clId="{12833110-0094-4391-85B5-1DB778D66AF9}" dt="2023-12-12T16:05:48.795" v="1203" actId="21"/>
        <pc:sldMkLst>
          <pc:docMk/>
          <pc:sldMk cId="1376724301" sldId="291"/>
        </pc:sldMkLst>
        <pc:spChg chg="add del mod">
          <ac:chgData name="nourah Alaklabi" userId="b439187ee2954565" providerId="LiveId" clId="{12833110-0094-4391-85B5-1DB778D66AF9}" dt="2023-12-12T16:05:48.795" v="1203" actId="21"/>
          <ac:spMkLst>
            <pc:docMk/>
            <pc:sldMk cId="1376724301" sldId="291"/>
            <ac:spMk id="15" creationId="{F1CBD7D1-3C9E-4AE2-25B2-DC9E0F5BFC3C}"/>
          </ac:spMkLst>
        </pc:spChg>
        <pc:picChg chg="add mod">
          <ac:chgData name="nourah Alaklabi" userId="b439187ee2954565" providerId="LiveId" clId="{12833110-0094-4391-85B5-1DB778D66AF9}" dt="2023-12-12T13:43:37.989" v="184" actId="14100"/>
          <ac:picMkLst>
            <pc:docMk/>
            <pc:sldMk cId="1376724301" sldId="291"/>
            <ac:picMk id="14" creationId="{DD4DF5FE-76A7-56D7-E5B1-3B21C499D659}"/>
          </ac:picMkLst>
        </pc:picChg>
        <pc:picChg chg="del">
          <ac:chgData name="nourah Alaklabi" userId="b439187ee2954565" providerId="LiveId" clId="{12833110-0094-4391-85B5-1DB778D66AF9}" dt="2023-12-12T13:42:57.295" v="176" actId="21"/>
          <ac:picMkLst>
            <pc:docMk/>
            <pc:sldMk cId="1376724301" sldId="291"/>
            <ac:picMk id="17" creationId="{F1241AF8-F1A9-895F-8E51-B68DD05E0705}"/>
          </ac:picMkLst>
        </pc:picChg>
        <pc:picChg chg="del">
          <ac:chgData name="nourah Alaklabi" userId="b439187ee2954565" providerId="LiveId" clId="{12833110-0094-4391-85B5-1DB778D66AF9}" dt="2023-12-12T13:42:59.612" v="177" actId="21"/>
          <ac:picMkLst>
            <pc:docMk/>
            <pc:sldMk cId="1376724301" sldId="291"/>
            <ac:picMk id="19" creationId="{232B097D-52BB-82C3-CCC5-E0EC9FD9E609}"/>
          </ac:picMkLst>
        </pc:picChg>
      </pc:sldChg>
      <pc:sldChg chg="addSp delSp modSp add mod">
        <pc:chgData name="nourah Alaklabi" userId="b439187ee2954565" providerId="LiveId" clId="{12833110-0094-4391-85B5-1DB778D66AF9}" dt="2023-12-12T13:55:33.379" v="250" actId="14100"/>
        <pc:sldMkLst>
          <pc:docMk/>
          <pc:sldMk cId="1450544542" sldId="292"/>
        </pc:sldMkLst>
        <pc:spChg chg="del">
          <ac:chgData name="nourah Alaklabi" userId="b439187ee2954565" providerId="LiveId" clId="{12833110-0094-4391-85B5-1DB778D66AF9}" dt="2023-12-12T13:53:49.331" v="232" actId="21"/>
          <ac:spMkLst>
            <pc:docMk/>
            <pc:sldMk cId="1450544542" sldId="292"/>
            <ac:spMk id="11" creationId="{00000000-0000-0000-0000-000000000000}"/>
          </ac:spMkLst>
        </pc:spChg>
        <pc:spChg chg="del">
          <ac:chgData name="nourah Alaklabi" userId="b439187ee2954565" providerId="LiveId" clId="{12833110-0094-4391-85B5-1DB778D66AF9}" dt="2023-12-12T13:53:43.011" v="231" actId="21"/>
          <ac:spMkLst>
            <pc:docMk/>
            <pc:sldMk cId="1450544542" sldId="292"/>
            <ac:spMk id="12" creationId="{00000000-0000-0000-0000-000000000000}"/>
          </ac:spMkLst>
        </pc:spChg>
        <pc:spChg chg="del">
          <ac:chgData name="nourah Alaklabi" userId="b439187ee2954565" providerId="LiveId" clId="{12833110-0094-4391-85B5-1DB778D66AF9}" dt="2023-12-12T13:54:00.124" v="235" actId="21"/>
          <ac:spMkLst>
            <pc:docMk/>
            <pc:sldMk cId="1450544542" sldId="292"/>
            <ac:spMk id="17" creationId="{00000000-0000-0000-0000-000000000000}"/>
          </ac:spMkLst>
        </pc:spChg>
        <pc:spChg chg="del">
          <ac:chgData name="nourah Alaklabi" userId="b439187ee2954565" providerId="LiveId" clId="{12833110-0094-4391-85B5-1DB778D66AF9}" dt="2023-12-12T13:54:03.715" v="236" actId="21"/>
          <ac:spMkLst>
            <pc:docMk/>
            <pc:sldMk cId="1450544542" sldId="292"/>
            <ac:spMk id="18" creationId="{00000000-0000-0000-0000-000000000000}"/>
          </ac:spMkLst>
        </pc:spChg>
        <pc:spChg chg="del">
          <ac:chgData name="nourah Alaklabi" userId="b439187ee2954565" providerId="LiveId" clId="{12833110-0094-4391-85B5-1DB778D66AF9}" dt="2023-12-12T13:54:11.666" v="238" actId="21"/>
          <ac:spMkLst>
            <pc:docMk/>
            <pc:sldMk cId="1450544542" sldId="292"/>
            <ac:spMk id="19" creationId="{00000000-0000-0000-0000-000000000000}"/>
          </ac:spMkLst>
        </pc:spChg>
        <pc:spChg chg="del">
          <ac:chgData name="nourah Alaklabi" userId="b439187ee2954565" providerId="LiveId" clId="{12833110-0094-4391-85B5-1DB778D66AF9}" dt="2023-12-12T13:54:07.797" v="237" actId="21"/>
          <ac:spMkLst>
            <pc:docMk/>
            <pc:sldMk cId="1450544542" sldId="292"/>
            <ac:spMk id="20" creationId="{00000000-0000-0000-0000-000000000000}"/>
          </ac:spMkLst>
        </pc:spChg>
        <pc:picChg chg="del">
          <ac:chgData name="nourah Alaklabi" userId="b439187ee2954565" providerId="LiveId" clId="{12833110-0094-4391-85B5-1DB778D66AF9}" dt="2023-12-12T13:53:54.767" v="234" actId="21"/>
          <ac:picMkLst>
            <pc:docMk/>
            <pc:sldMk cId="1450544542" sldId="292"/>
            <ac:picMk id="10" creationId="{00000000-0000-0000-0000-000000000000}"/>
          </ac:picMkLst>
        </pc:picChg>
        <pc:picChg chg="del">
          <ac:chgData name="nourah Alaklabi" userId="b439187ee2954565" providerId="LiveId" clId="{12833110-0094-4391-85B5-1DB778D66AF9}" dt="2023-12-12T13:53:51.832" v="233" actId="21"/>
          <ac:picMkLst>
            <pc:docMk/>
            <pc:sldMk cId="1450544542" sldId="292"/>
            <ac:picMk id="13" creationId="{00000000-0000-0000-0000-000000000000}"/>
          </ac:picMkLst>
        </pc:picChg>
        <pc:picChg chg="del">
          <ac:chgData name="nourah Alaklabi" userId="b439187ee2954565" providerId="LiveId" clId="{12833110-0094-4391-85B5-1DB778D66AF9}" dt="2023-12-12T13:54:14.136" v="239" actId="21"/>
          <ac:picMkLst>
            <pc:docMk/>
            <pc:sldMk cId="1450544542" sldId="292"/>
            <ac:picMk id="14" creationId="{00000000-0000-0000-0000-000000000000}"/>
          </ac:picMkLst>
        </pc:picChg>
        <pc:picChg chg="add mod">
          <ac:chgData name="nourah Alaklabi" userId="b439187ee2954565" providerId="LiveId" clId="{12833110-0094-4391-85B5-1DB778D66AF9}" dt="2023-12-12T13:54:52.070" v="245" actId="1076"/>
          <ac:picMkLst>
            <pc:docMk/>
            <pc:sldMk cId="1450544542" sldId="292"/>
            <ac:picMk id="22" creationId="{7A23A5C7-E3CE-EBA1-F0FA-5B0CF0029707}"/>
          </ac:picMkLst>
        </pc:picChg>
        <pc:picChg chg="add mod">
          <ac:chgData name="nourah Alaklabi" userId="b439187ee2954565" providerId="LiveId" clId="{12833110-0094-4391-85B5-1DB778D66AF9}" dt="2023-12-12T13:55:33.379" v="250" actId="14100"/>
          <ac:picMkLst>
            <pc:docMk/>
            <pc:sldMk cId="1450544542" sldId="292"/>
            <ac:picMk id="24" creationId="{6BD54FC0-D1DC-F799-DCE3-35BE7F04DE4B}"/>
          </ac:picMkLst>
        </pc:picChg>
      </pc:sldChg>
      <pc:sldChg chg="addSp delSp modSp add mod">
        <pc:chgData name="nourah Alaklabi" userId="b439187ee2954565" providerId="LiveId" clId="{12833110-0094-4391-85B5-1DB778D66AF9}" dt="2023-12-12T13:53:29.143" v="230" actId="1440"/>
        <pc:sldMkLst>
          <pc:docMk/>
          <pc:sldMk cId="3053878812" sldId="293"/>
        </pc:sldMkLst>
        <pc:spChg chg="add mod">
          <ac:chgData name="nourah Alaklabi" userId="b439187ee2954565" providerId="LiveId" clId="{12833110-0094-4391-85B5-1DB778D66AF9}" dt="2023-12-12T13:52:46.619" v="223" actId="1076"/>
          <ac:spMkLst>
            <pc:docMk/>
            <pc:sldMk cId="3053878812" sldId="293"/>
            <ac:spMk id="10" creationId="{F615D86A-654C-4B22-BB79-8E043B20E08A}"/>
          </ac:spMkLst>
        </pc:spChg>
        <pc:picChg chg="add mod">
          <ac:chgData name="nourah Alaklabi" userId="b439187ee2954565" providerId="LiveId" clId="{12833110-0094-4391-85B5-1DB778D66AF9}" dt="2023-12-12T13:53:29.143" v="230" actId="1440"/>
          <ac:picMkLst>
            <pc:docMk/>
            <pc:sldMk cId="3053878812" sldId="293"/>
            <ac:picMk id="12" creationId="{095EFF58-8C3F-32BE-3D12-1A1EFB2D7C64}"/>
          </ac:picMkLst>
        </pc:picChg>
        <pc:picChg chg="del">
          <ac:chgData name="nourah Alaklabi" userId="b439187ee2954565" providerId="LiveId" clId="{12833110-0094-4391-85B5-1DB778D66AF9}" dt="2023-12-12T13:51:59.142" v="217" actId="21"/>
          <ac:picMkLst>
            <pc:docMk/>
            <pc:sldMk cId="3053878812" sldId="293"/>
            <ac:picMk id="22" creationId="{CF01BBA7-5EFB-A80F-4A76-AC5757D762E5}"/>
          </ac:picMkLst>
        </pc:picChg>
        <pc:picChg chg="del">
          <ac:chgData name="nourah Alaklabi" userId="b439187ee2954565" providerId="LiveId" clId="{12833110-0094-4391-85B5-1DB778D66AF9}" dt="2023-12-12T13:52:01.597" v="218" actId="21"/>
          <ac:picMkLst>
            <pc:docMk/>
            <pc:sldMk cId="3053878812" sldId="293"/>
            <ac:picMk id="24" creationId="{B4EE270C-54EE-205F-505E-CE9AF36CB48C}"/>
          </ac:picMkLst>
        </pc:picChg>
      </pc:sldChg>
      <pc:sldChg chg="addSp delSp modSp add mod">
        <pc:chgData name="nourah Alaklabi" userId="b439187ee2954565" providerId="LiveId" clId="{12833110-0094-4391-85B5-1DB778D66AF9}" dt="2023-12-12T13:59:21.618" v="268" actId="14100"/>
        <pc:sldMkLst>
          <pc:docMk/>
          <pc:sldMk cId="701379101" sldId="294"/>
        </pc:sldMkLst>
        <pc:spChg chg="del">
          <ac:chgData name="nourah Alaklabi" userId="b439187ee2954565" providerId="LiveId" clId="{12833110-0094-4391-85B5-1DB778D66AF9}" dt="2023-12-12T13:56:12.367" v="254" actId="21"/>
          <ac:spMkLst>
            <pc:docMk/>
            <pc:sldMk cId="701379101" sldId="294"/>
            <ac:spMk id="21" creationId="{0E6EE7EC-02B6-93E4-BF3B-9C6C20502F94}"/>
          </ac:spMkLst>
        </pc:spChg>
        <pc:picChg chg="add mod">
          <ac:chgData name="nourah Alaklabi" userId="b439187ee2954565" providerId="LiveId" clId="{12833110-0094-4391-85B5-1DB778D66AF9}" dt="2023-12-12T13:59:21.618" v="268" actId="14100"/>
          <ac:picMkLst>
            <pc:docMk/>
            <pc:sldMk cId="701379101" sldId="294"/>
            <ac:picMk id="11" creationId="{B44B4FE1-069B-FBF7-6671-F8E175EE2C1F}"/>
          </ac:picMkLst>
        </pc:picChg>
        <pc:picChg chg="del">
          <ac:chgData name="nourah Alaklabi" userId="b439187ee2954565" providerId="LiveId" clId="{12833110-0094-4391-85B5-1DB778D66AF9}" dt="2023-12-12T13:56:06.959" v="253" actId="21"/>
          <ac:picMkLst>
            <pc:docMk/>
            <pc:sldMk cId="701379101" sldId="294"/>
            <ac:picMk id="22" creationId="{7A23A5C7-E3CE-EBA1-F0FA-5B0CF0029707}"/>
          </ac:picMkLst>
        </pc:picChg>
        <pc:picChg chg="del">
          <ac:chgData name="nourah Alaklabi" userId="b439187ee2954565" providerId="LiveId" clId="{12833110-0094-4391-85B5-1DB778D66AF9}" dt="2023-12-12T13:56:04.762" v="252" actId="21"/>
          <ac:picMkLst>
            <pc:docMk/>
            <pc:sldMk cId="701379101" sldId="294"/>
            <ac:picMk id="24" creationId="{6BD54FC0-D1DC-F799-DCE3-35BE7F04DE4B}"/>
          </ac:picMkLst>
        </pc:picChg>
      </pc:sldChg>
      <pc:sldChg chg="addSp delSp modSp add mod ord">
        <pc:chgData name="nourah Alaklabi" userId="b439187ee2954565" providerId="LiveId" clId="{12833110-0094-4391-85B5-1DB778D66AF9}" dt="2023-12-12T15:12:04.343" v="764" actId="1076"/>
        <pc:sldMkLst>
          <pc:docMk/>
          <pc:sldMk cId="3946142108" sldId="295"/>
        </pc:sldMkLst>
        <pc:spChg chg="del">
          <ac:chgData name="nourah Alaklabi" userId="b439187ee2954565" providerId="LiveId" clId="{12833110-0094-4391-85B5-1DB778D66AF9}" dt="2023-12-12T14:29:27.534" v="361" actId="21"/>
          <ac:spMkLst>
            <pc:docMk/>
            <pc:sldMk cId="3946142108" sldId="295"/>
            <ac:spMk id="16" creationId="{00000000-0000-0000-0000-000000000000}"/>
          </ac:spMkLst>
        </pc:spChg>
        <pc:spChg chg="del">
          <ac:chgData name="nourah Alaklabi" userId="b439187ee2954565" providerId="LiveId" clId="{12833110-0094-4391-85B5-1DB778D66AF9}" dt="2023-12-12T14:29:35.791" v="362" actId="21"/>
          <ac:spMkLst>
            <pc:docMk/>
            <pc:sldMk cId="3946142108" sldId="295"/>
            <ac:spMk id="17" creationId="{9E5FC6E7-4ACF-2434-3BFE-C3031AFC9ED0}"/>
          </ac:spMkLst>
        </pc:spChg>
        <pc:spChg chg="del">
          <ac:chgData name="nourah Alaklabi" userId="b439187ee2954565" providerId="LiveId" clId="{12833110-0094-4391-85B5-1DB778D66AF9}" dt="2023-12-12T14:29:19.667" v="359" actId="21"/>
          <ac:spMkLst>
            <pc:docMk/>
            <pc:sldMk cId="3946142108" sldId="295"/>
            <ac:spMk id="18" creationId="{01494730-B0E2-D397-8FB2-6132122E5026}"/>
          </ac:spMkLst>
        </pc:spChg>
        <pc:spChg chg="add mod">
          <ac:chgData name="nourah Alaklabi" userId="b439187ee2954565" providerId="LiveId" clId="{12833110-0094-4391-85B5-1DB778D66AF9}" dt="2023-12-12T15:08:17.329" v="728" actId="20577"/>
          <ac:spMkLst>
            <pc:docMk/>
            <pc:sldMk cId="3946142108" sldId="295"/>
            <ac:spMk id="22" creationId="{ED4F2447-9F05-81E4-5FA7-E25EAC646B8E}"/>
          </ac:spMkLst>
        </pc:spChg>
        <pc:spChg chg="add del mod">
          <ac:chgData name="nourah Alaklabi" userId="b439187ee2954565" providerId="LiveId" clId="{12833110-0094-4391-85B5-1DB778D66AF9}" dt="2023-12-12T15:04:52.521" v="639" actId="21"/>
          <ac:spMkLst>
            <pc:docMk/>
            <pc:sldMk cId="3946142108" sldId="295"/>
            <ac:spMk id="29" creationId="{01C283D9-F1DB-289C-B765-0C1ECA5FEBB0}"/>
          </ac:spMkLst>
        </pc:spChg>
        <pc:spChg chg="add del mod">
          <ac:chgData name="nourah Alaklabi" userId="b439187ee2954565" providerId="LiveId" clId="{12833110-0094-4391-85B5-1DB778D66AF9}" dt="2023-12-12T15:04:55.380" v="640" actId="21"/>
          <ac:spMkLst>
            <pc:docMk/>
            <pc:sldMk cId="3946142108" sldId="295"/>
            <ac:spMk id="30" creationId="{902DAE30-879E-3D14-806A-B0788B710C9C}"/>
          </ac:spMkLst>
        </pc:spChg>
        <pc:spChg chg="add del mod">
          <ac:chgData name="nourah Alaklabi" userId="b439187ee2954565" providerId="LiveId" clId="{12833110-0094-4391-85B5-1DB778D66AF9}" dt="2023-12-12T15:04:58.280" v="641" actId="21"/>
          <ac:spMkLst>
            <pc:docMk/>
            <pc:sldMk cId="3946142108" sldId="295"/>
            <ac:spMk id="31" creationId="{7A728CB5-9A22-36A1-C03B-1B724F9C0883}"/>
          </ac:spMkLst>
        </pc:spChg>
        <pc:spChg chg="add del mod">
          <ac:chgData name="nourah Alaklabi" userId="b439187ee2954565" providerId="LiveId" clId="{12833110-0094-4391-85B5-1DB778D66AF9}" dt="2023-12-12T15:05:01.036" v="642" actId="21"/>
          <ac:spMkLst>
            <pc:docMk/>
            <pc:sldMk cId="3946142108" sldId="295"/>
            <ac:spMk id="32" creationId="{A9BC462D-C270-C557-ED7C-43978AD19468}"/>
          </ac:spMkLst>
        </pc:spChg>
        <pc:spChg chg="add del mod">
          <ac:chgData name="nourah Alaklabi" userId="b439187ee2954565" providerId="LiveId" clId="{12833110-0094-4391-85B5-1DB778D66AF9}" dt="2023-12-12T15:05:03.543" v="643" actId="21"/>
          <ac:spMkLst>
            <pc:docMk/>
            <pc:sldMk cId="3946142108" sldId="295"/>
            <ac:spMk id="33" creationId="{776F136B-57E8-F13A-0E9E-C4248982FFA3}"/>
          </ac:spMkLst>
        </pc:spChg>
        <pc:spChg chg="add del mod">
          <ac:chgData name="nourah Alaklabi" userId="b439187ee2954565" providerId="LiveId" clId="{12833110-0094-4391-85B5-1DB778D66AF9}" dt="2023-12-12T15:04:48.735" v="638" actId="21"/>
          <ac:spMkLst>
            <pc:docMk/>
            <pc:sldMk cId="3946142108" sldId="295"/>
            <ac:spMk id="34" creationId="{93B5DC84-A6B0-D73E-7C34-9D4C43358DBE}"/>
          </ac:spMkLst>
        </pc:spChg>
        <pc:spChg chg="add del mod">
          <ac:chgData name="nourah Alaklabi" userId="b439187ee2954565" providerId="LiveId" clId="{12833110-0094-4391-85B5-1DB778D66AF9}" dt="2023-12-12T15:04:45.012" v="637" actId="21"/>
          <ac:spMkLst>
            <pc:docMk/>
            <pc:sldMk cId="3946142108" sldId="295"/>
            <ac:spMk id="35" creationId="{91810F9B-1DB6-7268-E044-7E19A07B8F89}"/>
          </ac:spMkLst>
        </pc:spChg>
        <pc:spChg chg="add del mod">
          <ac:chgData name="nourah Alaklabi" userId="b439187ee2954565" providerId="LiveId" clId="{12833110-0094-4391-85B5-1DB778D66AF9}" dt="2023-12-12T15:04:36.529" v="636" actId="21"/>
          <ac:spMkLst>
            <pc:docMk/>
            <pc:sldMk cId="3946142108" sldId="295"/>
            <ac:spMk id="36" creationId="{694C6E46-AFAD-4E7E-A5C2-78CD6996A46E}"/>
          </ac:spMkLst>
        </pc:spChg>
        <pc:spChg chg="add mod">
          <ac:chgData name="nourah Alaklabi" userId="b439187ee2954565" providerId="LiveId" clId="{12833110-0094-4391-85B5-1DB778D66AF9}" dt="2023-12-12T15:11:41.176" v="745" actId="1076"/>
          <ac:spMkLst>
            <pc:docMk/>
            <pc:sldMk cId="3946142108" sldId="295"/>
            <ac:spMk id="41" creationId="{66B454A2-0F2C-75E3-00A6-1D17BF206C00}"/>
          </ac:spMkLst>
        </pc:spChg>
        <pc:spChg chg="add mod">
          <ac:chgData name="nourah Alaklabi" userId="b439187ee2954565" providerId="LiveId" clId="{12833110-0094-4391-85B5-1DB778D66AF9}" dt="2023-12-12T15:12:04.343" v="764" actId="1076"/>
          <ac:spMkLst>
            <pc:docMk/>
            <pc:sldMk cId="3946142108" sldId="295"/>
            <ac:spMk id="42" creationId="{5589BD9E-CCF0-BEFF-955C-7D29DC5EEB6E}"/>
          </ac:spMkLst>
        </pc:spChg>
        <pc:picChg chg="mod">
          <ac:chgData name="nourah Alaklabi" userId="b439187ee2954565" providerId="LiveId" clId="{12833110-0094-4391-85B5-1DB778D66AF9}" dt="2023-12-12T14:56:07.034" v="481"/>
          <ac:picMkLst>
            <pc:docMk/>
            <pc:sldMk cId="3946142108" sldId="295"/>
            <ac:picMk id="2" creationId="{00000000-0000-0000-0000-000000000000}"/>
          </ac:picMkLst>
        </pc:picChg>
        <pc:picChg chg="del">
          <ac:chgData name="nourah Alaklabi" userId="b439187ee2954565" providerId="LiveId" clId="{12833110-0094-4391-85B5-1DB778D66AF9}" dt="2023-12-12T14:29:39.826" v="363" actId="21"/>
          <ac:picMkLst>
            <pc:docMk/>
            <pc:sldMk cId="3946142108" sldId="295"/>
            <ac:picMk id="11" creationId="{00000000-0000-0000-0000-000000000000}"/>
          </ac:picMkLst>
        </pc:picChg>
        <pc:picChg chg="add del mod">
          <ac:chgData name="nourah Alaklabi" userId="b439187ee2954565" providerId="LiveId" clId="{12833110-0094-4391-85B5-1DB778D66AF9}" dt="2023-12-12T14:35:25.891" v="366" actId="21"/>
          <ac:picMkLst>
            <pc:docMk/>
            <pc:sldMk cId="3946142108" sldId="295"/>
            <ac:picMk id="12" creationId="{3C082D69-D664-D83A-72F7-CAA79CC11CF9}"/>
          </ac:picMkLst>
        </pc:picChg>
        <pc:picChg chg="del">
          <ac:chgData name="nourah Alaklabi" userId="b439187ee2954565" providerId="LiveId" clId="{12833110-0094-4391-85B5-1DB778D66AF9}" dt="2023-12-12T14:29:42.383" v="364" actId="21"/>
          <ac:picMkLst>
            <pc:docMk/>
            <pc:sldMk cId="3946142108" sldId="295"/>
            <ac:picMk id="13" creationId="{00000000-0000-0000-0000-000000000000}"/>
          </ac:picMkLst>
        </pc:picChg>
        <pc:picChg chg="del">
          <ac:chgData name="nourah Alaklabi" userId="b439187ee2954565" providerId="LiveId" clId="{12833110-0094-4391-85B5-1DB778D66AF9}" dt="2023-12-12T14:29:22.725" v="360" actId="21"/>
          <ac:picMkLst>
            <pc:docMk/>
            <pc:sldMk cId="3946142108" sldId="295"/>
            <ac:picMk id="20" creationId="{999AD53A-836C-59DE-81C6-89254950C9B3}"/>
          </ac:picMkLst>
        </pc:picChg>
        <pc:picChg chg="add del mod">
          <ac:chgData name="nourah Alaklabi" userId="b439187ee2954565" providerId="LiveId" clId="{12833110-0094-4391-85B5-1DB778D66AF9}" dt="2023-12-12T14:44:32.028" v="391" actId="21"/>
          <ac:picMkLst>
            <pc:docMk/>
            <pc:sldMk cId="3946142108" sldId="295"/>
            <ac:picMk id="21" creationId="{E12052BE-36A1-3E87-6E69-F4AA35E48415}"/>
          </ac:picMkLst>
        </pc:picChg>
        <pc:picChg chg="add del mod">
          <ac:chgData name="nourah Alaklabi" userId="b439187ee2954565" providerId="LiveId" clId="{12833110-0094-4391-85B5-1DB778D66AF9}" dt="2023-12-12T14:47:21.950" v="403" actId="21"/>
          <ac:picMkLst>
            <pc:docMk/>
            <pc:sldMk cId="3946142108" sldId="295"/>
            <ac:picMk id="24" creationId="{46C0BB0A-30E4-24E8-23B6-47D5A0609046}"/>
          </ac:picMkLst>
        </pc:picChg>
        <pc:picChg chg="add mod">
          <ac:chgData name="nourah Alaklabi" userId="b439187ee2954565" providerId="LiveId" clId="{12833110-0094-4391-85B5-1DB778D66AF9}" dt="2023-12-12T14:47:47.924" v="412" actId="1440"/>
          <ac:picMkLst>
            <pc:docMk/>
            <pc:sldMk cId="3946142108" sldId="295"/>
            <ac:picMk id="26" creationId="{A61B5B6F-4AE4-3FCA-3CFB-9D365ADE8DE0}"/>
          </ac:picMkLst>
        </pc:picChg>
        <pc:picChg chg="add del mod">
          <ac:chgData name="nourah Alaklabi" userId="b439187ee2954565" providerId="LiveId" clId="{12833110-0094-4391-85B5-1DB778D66AF9}" dt="2023-12-12T15:04:30.571" v="635" actId="21"/>
          <ac:picMkLst>
            <pc:docMk/>
            <pc:sldMk cId="3946142108" sldId="295"/>
            <ac:picMk id="28" creationId="{7437CE31-4D97-52BE-F612-EEFC6771B8D6}"/>
          </ac:picMkLst>
        </pc:picChg>
        <pc:picChg chg="add mod">
          <ac:chgData name="nourah Alaklabi" userId="b439187ee2954565" providerId="LiveId" clId="{12833110-0094-4391-85B5-1DB778D66AF9}" dt="2023-12-12T15:09:08.779" v="733" actId="14100"/>
          <ac:picMkLst>
            <pc:docMk/>
            <pc:sldMk cId="3946142108" sldId="295"/>
            <ac:picMk id="38" creationId="{97D8CA39-F6A7-59BC-D382-44F19543CD09}"/>
          </ac:picMkLst>
        </pc:picChg>
        <pc:picChg chg="add mod">
          <ac:chgData name="nourah Alaklabi" userId="b439187ee2954565" providerId="LiveId" clId="{12833110-0094-4391-85B5-1DB778D66AF9}" dt="2023-12-12T15:11:08.984" v="738"/>
          <ac:picMkLst>
            <pc:docMk/>
            <pc:sldMk cId="3946142108" sldId="295"/>
            <ac:picMk id="40" creationId="{DB127EC0-F533-DE75-BB5B-60CE9B22F244}"/>
          </ac:picMkLst>
        </pc:picChg>
      </pc:sldChg>
      <pc:sldChg chg="add">
        <pc:chgData name="nourah Alaklabi" userId="b439187ee2954565" providerId="LiveId" clId="{12833110-0094-4391-85B5-1DB778D66AF9}" dt="2023-12-12T15:04:25.163" v="634" actId="2890"/>
        <pc:sldMkLst>
          <pc:docMk/>
          <pc:sldMk cId="3183564102" sldId="296"/>
        </pc:sldMkLst>
      </pc:sldChg>
      <pc:sldChg chg="addSp delSp modSp add mod">
        <pc:chgData name="nourah Alaklabi" userId="b439187ee2954565" providerId="LiveId" clId="{12833110-0094-4391-85B5-1DB778D66AF9}" dt="2023-12-12T15:33:56.932" v="1049" actId="20577"/>
        <pc:sldMkLst>
          <pc:docMk/>
          <pc:sldMk cId="2287930805" sldId="297"/>
        </pc:sldMkLst>
        <pc:spChg chg="add mod">
          <ac:chgData name="nourah Alaklabi" userId="b439187ee2954565" providerId="LiveId" clId="{12833110-0094-4391-85B5-1DB778D66AF9}" dt="2023-12-12T15:30:02.937" v="992" actId="1076"/>
          <ac:spMkLst>
            <pc:docMk/>
            <pc:sldMk cId="2287930805" sldId="297"/>
            <ac:spMk id="12" creationId="{ADCB958E-3726-F220-DC89-6E9069F63599}"/>
          </ac:spMkLst>
        </pc:spChg>
        <pc:spChg chg="del">
          <ac:chgData name="nourah Alaklabi" userId="b439187ee2954565" providerId="LiveId" clId="{12833110-0094-4391-85B5-1DB778D66AF9}" dt="2023-12-12T15:20:48.965" v="788" actId="21"/>
          <ac:spMkLst>
            <pc:docMk/>
            <pc:sldMk cId="2287930805" sldId="297"/>
            <ac:spMk id="16" creationId="{00000000-0000-0000-0000-000000000000}"/>
          </ac:spMkLst>
        </pc:spChg>
        <pc:spChg chg="del">
          <ac:chgData name="nourah Alaklabi" userId="b439187ee2954565" providerId="LiveId" clId="{12833110-0094-4391-85B5-1DB778D66AF9}" dt="2023-12-12T15:19:57.951" v="767" actId="21"/>
          <ac:spMkLst>
            <pc:docMk/>
            <pc:sldMk cId="2287930805" sldId="297"/>
            <ac:spMk id="17" creationId="{9E5FC6E7-4ACF-2434-3BFE-C3031AFC9ED0}"/>
          </ac:spMkLst>
        </pc:spChg>
        <pc:spChg chg="mod">
          <ac:chgData name="nourah Alaklabi" userId="b439187ee2954565" providerId="LiveId" clId="{12833110-0094-4391-85B5-1DB778D66AF9}" dt="2023-12-12T15:33:56.932" v="1049" actId="20577"/>
          <ac:spMkLst>
            <pc:docMk/>
            <pc:sldMk cId="2287930805" sldId="297"/>
            <ac:spMk id="18" creationId="{01494730-B0E2-D397-8FB2-6132122E5026}"/>
          </ac:spMkLst>
        </pc:spChg>
        <pc:picChg chg="mod">
          <ac:chgData name="nourah Alaklabi" userId="b439187ee2954565" providerId="LiveId" clId="{12833110-0094-4391-85B5-1DB778D66AF9}" dt="2023-12-12T15:21:06.090" v="793" actId="1076"/>
          <ac:picMkLst>
            <pc:docMk/>
            <pc:sldMk cId="2287930805" sldId="297"/>
            <ac:picMk id="2" creationId="{00000000-0000-0000-0000-000000000000}"/>
          </ac:picMkLst>
        </pc:picChg>
        <pc:picChg chg="mod">
          <ac:chgData name="nourah Alaklabi" userId="b439187ee2954565" providerId="LiveId" clId="{12833110-0094-4391-85B5-1DB778D66AF9}" dt="2023-12-12T15:21:47.894" v="803" actId="1076"/>
          <ac:picMkLst>
            <pc:docMk/>
            <pc:sldMk cId="2287930805" sldId="297"/>
            <ac:picMk id="11" creationId="{00000000-0000-0000-0000-000000000000}"/>
          </ac:picMkLst>
        </pc:picChg>
        <pc:picChg chg="del">
          <ac:chgData name="nourah Alaklabi" userId="b439187ee2954565" providerId="LiveId" clId="{12833110-0094-4391-85B5-1DB778D66AF9}" dt="2023-12-12T15:21:12.660" v="795" actId="21"/>
          <ac:picMkLst>
            <pc:docMk/>
            <pc:sldMk cId="2287930805" sldId="297"/>
            <ac:picMk id="13" creationId="{00000000-0000-0000-0000-000000000000}"/>
          </ac:picMkLst>
        </pc:picChg>
        <pc:picChg chg="del">
          <ac:chgData name="nourah Alaklabi" userId="b439187ee2954565" providerId="LiveId" clId="{12833110-0094-4391-85B5-1DB778D66AF9}" dt="2023-12-12T15:30:22.790" v="996" actId="21"/>
          <ac:picMkLst>
            <pc:docMk/>
            <pc:sldMk cId="2287930805" sldId="297"/>
            <ac:picMk id="14" creationId="{00000000-0000-0000-0000-000000000000}"/>
          </ac:picMkLst>
        </pc:picChg>
        <pc:picChg chg="add mod">
          <ac:chgData name="nourah Alaklabi" userId="b439187ee2954565" providerId="LiveId" clId="{12833110-0094-4391-85B5-1DB778D66AF9}" dt="2023-12-12T15:30:27.999" v="997" actId="1076"/>
          <ac:picMkLst>
            <pc:docMk/>
            <pc:sldMk cId="2287930805" sldId="297"/>
            <ac:picMk id="19" creationId="{7E9F4350-49F5-9444-F180-6FD92C998797}"/>
          </ac:picMkLst>
        </pc:picChg>
        <pc:picChg chg="del">
          <ac:chgData name="nourah Alaklabi" userId="b439187ee2954565" providerId="LiveId" clId="{12833110-0094-4391-85B5-1DB778D66AF9}" dt="2023-12-12T15:19:50.420" v="766" actId="21"/>
          <ac:picMkLst>
            <pc:docMk/>
            <pc:sldMk cId="2287930805" sldId="297"/>
            <ac:picMk id="20" creationId="{999AD53A-836C-59DE-81C6-89254950C9B3}"/>
          </ac:picMkLst>
        </pc:picChg>
        <pc:picChg chg="add mod">
          <ac:chgData name="nourah Alaklabi" userId="b439187ee2954565" providerId="LiveId" clId="{12833110-0094-4391-85B5-1DB778D66AF9}" dt="2023-12-12T15:31:32.135" v="1004" actId="1076"/>
          <ac:picMkLst>
            <pc:docMk/>
            <pc:sldMk cId="2287930805" sldId="297"/>
            <ac:picMk id="22" creationId="{A8D3FD3D-C04A-C32F-1AA7-0A4062DE296E}"/>
          </ac:picMkLst>
        </pc:picChg>
        <pc:picChg chg="add mod">
          <ac:chgData name="nourah Alaklabi" userId="b439187ee2954565" providerId="LiveId" clId="{12833110-0094-4391-85B5-1DB778D66AF9}" dt="2023-12-12T15:31:28.741" v="1003" actId="1076"/>
          <ac:picMkLst>
            <pc:docMk/>
            <pc:sldMk cId="2287930805" sldId="297"/>
            <ac:picMk id="23" creationId="{80861A8F-F43F-73D5-2062-CB1A37911E27}"/>
          </ac:picMkLst>
        </pc:picChg>
        <pc:picChg chg="add mod">
          <ac:chgData name="nourah Alaklabi" userId="b439187ee2954565" providerId="LiveId" clId="{12833110-0094-4391-85B5-1DB778D66AF9}" dt="2023-12-12T15:31:23.112" v="1002" actId="1076"/>
          <ac:picMkLst>
            <pc:docMk/>
            <pc:sldMk cId="2287930805" sldId="297"/>
            <ac:picMk id="24" creationId="{77C76623-72CC-9D7A-EAF0-7739F7630903}"/>
          </ac:picMkLst>
        </pc:picChg>
        <pc:picChg chg="add mod">
          <ac:chgData name="nourah Alaklabi" userId="b439187ee2954565" providerId="LiveId" clId="{12833110-0094-4391-85B5-1DB778D66AF9}" dt="2023-12-12T15:31:38.121" v="1006" actId="1076"/>
          <ac:picMkLst>
            <pc:docMk/>
            <pc:sldMk cId="2287930805" sldId="297"/>
            <ac:picMk id="25" creationId="{478741A6-A5D6-6E45-E27A-B880368144CF}"/>
          </ac:picMkLst>
        </pc:picChg>
        <pc:picChg chg="add mod">
          <ac:chgData name="nourah Alaklabi" userId="b439187ee2954565" providerId="LiveId" clId="{12833110-0094-4391-85B5-1DB778D66AF9}" dt="2023-12-12T15:31:47.421" v="1008" actId="1076"/>
          <ac:picMkLst>
            <pc:docMk/>
            <pc:sldMk cId="2287930805" sldId="297"/>
            <ac:picMk id="26" creationId="{890B57EA-A638-BC30-A3A1-0711E3CC27CC}"/>
          </ac:picMkLst>
        </pc:picChg>
      </pc:sldChg>
      <pc:sldChg chg="addSp modSp add mod">
        <pc:chgData name="nourah Alaklabi" userId="b439187ee2954565" providerId="LiveId" clId="{12833110-0094-4391-85B5-1DB778D66AF9}" dt="2023-12-12T15:33:43.026" v="1043" actId="20577"/>
        <pc:sldMkLst>
          <pc:docMk/>
          <pc:sldMk cId="918319768" sldId="298"/>
        </pc:sldMkLst>
        <pc:spChg chg="mod">
          <ac:chgData name="nourah Alaklabi" userId="b439187ee2954565" providerId="LiveId" clId="{12833110-0094-4391-85B5-1DB778D66AF9}" dt="2023-12-12T15:32:55.158" v="1033" actId="20577"/>
          <ac:spMkLst>
            <pc:docMk/>
            <pc:sldMk cId="918319768" sldId="298"/>
            <ac:spMk id="12" creationId="{ADCB958E-3726-F220-DC89-6E9069F63599}"/>
          </ac:spMkLst>
        </pc:spChg>
        <pc:spChg chg="mod">
          <ac:chgData name="nourah Alaklabi" userId="b439187ee2954565" providerId="LiveId" clId="{12833110-0094-4391-85B5-1DB778D66AF9}" dt="2023-12-12T15:33:43.026" v="1043" actId="20577"/>
          <ac:spMkLst>
            <pc:docMk/>
            <pc:sldMk cId="918319768" sldId="298"/>
            <ac:spMk id="18" creationId="{01494730-B0E2-D397-8FB2-6132122E5026}"/>
          </ac:spMkLst>
        </pc:spChg>
        <pc:picChg chg="add mod">
          <ac:chgData name="nourah Alaklabi" userId="b439187ee2954565" providerId="LiveId" clId="{12833110-0094-4391-85B5-1DB778D66AF9}" dt="2023-12-12T15:33:13.179" v="1035" actId="1076"/>
          <ac:picMkLst>
            <pc:docMk/>
            <pc:sldMk cId="918319768" sldId="298"/>
            <ac:picMk id="13" creationId="{03C60349-9B3E-0D84-D8EE-C2E8EF9E1932}"/>
          </ac:picMkLst>
        </pc:picChg>
        <pc:picChg chg="add mod">
          <ac:chgData name="nourah Alaklabi" userId="b439187ee2954565" providerId="LiveId" clId="{12833110-0094-4391-85B5-1DB778D66AF9}" dt="2023-12-12T15:33:20.781" v="1037" actId="1076"/>
          <ac:picMkLst>
            <pc:docMk/>
            <pc:sldMk cId="918319768" sldId="298"/>
            <ac:picMk id="14" creationId="{CE556F72-DBD6-6E5C-70EB-04FA5BBEF106}"/>
          </ac:picMkLst>
        </pc:picChg>
      </pc:sldChg>
    </pc:docChg>
  </pc:docChgLst>
  <pc:docChgLst>
    <pc:chgData name="nourah Alaklabi" userId="b439187ee2954565" providerId="LiveId" clId="{1C855D1F-1945-45E5-83FE-B0E078AADAA1}"/>
    <pc:docChg chg="undo custSel addSld modSld">
      <pc:chgData name="nourah Alaklabi" userId="b439187ee2954565" providerId="LiveId" clId="{1C855D1F-1945-45E5-83FE-B0E078AADAA1}" dt="2023-02-14T16:09:37.149" v="321" actId="2711"/>
      <pc:docMkLst>
        <pc:docMk/>
      </pc:docMkLst>
      <pc:sldChg chg="modSp mod">
        <pc:chgData name="nourah Alaklabi" userId="b439187ee2954565" providerId="LiveId" clId="{1C855D1F-1945-45E5-83FE-B0E078AADAA1}" dt="2023-02-11T11:06:18.752" v="0" actId="782"/>
        <pc:sldMkLst>
          <pc:docMk/>
          <pc:sldMk cId="0" sldId="257"/>
        </pc:sldMkLst>
        <pc:spChg chg="mod">
          <ac:chgData name="nourah Alaklabi" userId="b439187ee2954565" providerId="LiveId" clId="{1C855D1F-1945-45E5-83FE-B0E078AADAA1}" dt="2023-02-11T11:06:18.752" v="0" actId="782"/>
          <ac:spMkLst>
            <pc:docMk/>
            <pc:sldMk cId="0" sldId="257"/>
            <ac:spMk id="12" creationId="{00000000-0000-0000-0000-000000000000}"/>
          </ac:spMkLst>
        </pc:spChg>
      </pc:sldChg>
      <pc:sldChg chg="modSp mod">
        <pc:chgData name="nourah Alaklabi" userId="b439187ee2954565" providerId="LiveId" clId="{1C855D1F-1945-45E5-83FE-B0E078AADAA1}" dt="2023-02-11T11:06:27.037" v="1" actId="782"/>
        <pc:sldMkLst>
          <pc:docMk/>
          <pc:sldMk cId="0" sldId="258"/>
        </pc:sldMkLst>
        <pc:spChg chg="mod">
          <ac:chgData name="nourah Alaklabi" userId="b439187ee2954565" providerId="LiveId" clId="{1C855D1F-1945-45E5-83FE-B0E078AADAA1}" dt="2023-02-11T11:06:27.037" v="1" actId="782"/>
          <ac:spMkLst>
            <pc:docMk/>
            <pc:sldMk cId="0" sldId="258"/>
            <ac:spMk id="11" creationId="{00000000-0000-0000-0000-000000000000}"/>
          </ac:spMkLst>
        </pc:spChg>
      </pc:sldChg>
      <pc:sldChg chg="modSp mod">
        <pc:chgData name="nourah Alaklabi" userId="b439187ee2954565" providerId="LiveId" clId="{1C855D1F-1945-45E5-83FE-B0E078AADAA1}" dt="2023-02-14T07:31:26.725" v="22" actId="207"/>
        <pc:sldMkLst>
          <pc:docMk/>
          <pc:sldMk cId="0" sldId="260"/>
        </pc:sldMkLst>
        <pc:spChg chg="mod">
          <ac:chgData name="nourah Alaklabi" userId="b439187ee2954565" providerId="LiveId" clId="{1C855D1F-1945-45E5-83FE-B0E078AADAA1}" dt="2023-02-11T11:06:36.305" v="2" actId="782"/>
          <ac:spMkLst>
            <pc:docMk/>
            <pc:sldMk cId="0" sldId="260"/>
            <ac:spMk id="13" creationId="{00000000-0000-0000-0000-000000000000}"/>
          </ac:spMkLst>
        </pc:spChg>
        <pc:spChg chg="mod">
          <ac:chgData name="nourah Alaklabi" userId="b439187ee2954565" providerId="LiveId" clId="{1C855D1F-1945-45E5-83FE-B0E078AADAA1}" dt="2023-02-14T07:30:52.690" v="17" actId="108"/>
          <ac:spMkLst>
            <pc:docMk/>
            <pc:sldMk cId="0" sldId="260"/>
            <ac:spMk id="14" creationId="{00000000-0000-0000-0000-000000000000}"/>
          </ac:spMkLst>
        </pc:spChg>
        <pc:spChg chg="mod">
          <ac:chgData name="nourah Alaklabi" userId="b439187ee2954565" providerId="LiveId" clId="{1C855D1F-1945-45E5-83FE-B0E078AADAA1}" dt="2023-02-14T07:31:26.725" v="22" actId="207"/>
          <ac:spMkLst>
            <pc:docMk/>
            <pc:sldMk cId="0" sldId="260"/>
            <ac:spMk id="15" creationId="{00000000-0000-0000-0000-000000000000}"/>
          </ac:spMkLst>
        </pc:spChg>
      </pc:sldChg>
      <pc:sldChg chg="modSp mod">
        <pc:chgData name="nourah Alaklabi" userId="b439187ee2954565" providerId="LiveId" clId="{1C855D1F-1945-45E5-83FE-B0E078AADAA1}" dt="2023-02-14T07:41:34.859" v="52" actId="1076"/>
        <pc:sldMkLst>
          <pc:docMk/>
          <pc:sldMk cId="0" sldId="261"/>
        </pc:sldMkLst>
        <pc:spChg chg="mod">
          <ac:chgData name="nourah Alaklabi" userId="b439187ee2954565" providerId="LiveId" clId="{1C855D1F-1945-45E5-83FE-B0E078AADAA1}" dt="2023-02-11T11:07:15.094" v="6" actId="782"/>
          <ac:spMkLst>
            <pc:docMk/>
            <pc:sldMk cId="0" sldId="261"/>
            <ac:spMk id="11" creationId="{00000000-0000-0000-0000-000000000000}"/>
          </ac:spMkLst>
        </pc:spChg>
        <pc:spChg chg="mod">
          <ac:chgData name="nourah Alaklabi" userId="b439187ee2954565" providerId="LiveId" clId="{1C855D1F-1945-45E5-83FE-B0E078AADAA1}" dt="2023-02-11T11:07:19.604" v="7" actId="782"/>
          <ac:spMkLst>
            <pc:docMk/>
            <pc:sldMk cId="0" sldId="261"/>
            <ac:spMk id="12" creationId="{00000000-0000-0000-0000-000000000000}"/>
          </ac:spMkLst>
        </pc:spChg>
        <pc:spChg chg="mod">
          <ac:chgData name="nourah Alaklabi" userId="b439187ee2954565" providerId="LiveId" clId="{1C855D1F-1945-45E5-83FE-B0E078AADAA1}" dt="2023-02-11T11:07:05.794" v="5" actId="782"/>
          <ac:spMkLst>
            <pc:docMk/>
            <pc:sldMk cId="0" sldId="261"/>
            <ac:spMk id="16" creationId="{00000000-0000-0000-0000-000000000000}"/>
          </ac:spMkLst>
        </pc:spChg>
        <pc:grpChg chg="mod">
          <ac:chgData name="nourah Alaklabi" userId="b439187ee2954565" providerId="LiveId" clId="{1C855D1F-1945-45E5-83FE-B0E078AADAA1}" dt="2023-02-14T07:41:34.859" v="52" actId="1076"/>
          <ac:grpSpMkLst>
            <pc:docMk/>
            <pc:sldMk cId="0" sldId="261"/>
            <ac:grpSpMk id="5" creationId="{00000000-0000-0000-0000-000000000000}"/>
          </ac:grpSpMkLst>
        </pc:grpChg>
      </pc:sldChg>
      <pc:sldChg chg="modSp mod">
        <pc:chgData name="nourah Alaklabi" userId="b439187ee2954565" providerId="LiveId" clId="{1C855D1F-1945-45E5-83FE-B0E078AADAA1}" dt="2023-02-14T07:35:24.135" v="27" actId="108"/>
        <pc:sldMkLst>
          <pc:docMk/>
          <pc:sldMk cId="0" sldId="265"/>
        </pc:sldMkLst>
        <pc:spChg chg="mod">
          <ac:chgData name="nourah Alaklabi" userId="b439187ee2954565" providerId="LiveId" clId="{1C855D1F-1945-45E5-83FE-B0E078AADAA1}" dt="2023-02-14T07:35:24.135" v="27" actId="108"/>
          <ac:spMkLst>
            <pc:docMk/>
            <pc:sldMk cId="0" sldId="265"/>
            <ac:spMk id="20" creationId="{00000000-0000-0000-0000-000000000000}"/>
          </ac:spMkLst>
        </pc:spChg>
        <pc:spChg chg="mod">
          <ac:chgData name="nourah Alaklabi" userId="b439187ee2954565" providerId="LiveId" clId="{1C855D1F-1945-45E5-83FE-B0E078AADAA1}" dt="2023-02-14T07:34:22.753" v="24" actId="108"/>
          <ac:spMkLst>
            <pc:docMk/>
            <pc:sldMk cId="0" sldId="265"/>
            <ac:spMk id="21" creationId="{00000000-0000-0000-0000-000000000000}"/>
          </ac:spMkLst>
        </pc:spChg>
      </pc:sldChg>
      <pc:sldChg chg="modSp mod">
        <pc:chgData name="nourah Alaklabi" userId="b439187ee2954565" providerId="LiveId" clId="{1C855D1F-1945-45E5-83FE-B0E078AADAA1}" dt="2023-02-14T07:37:53.420" v="40" actId="20577"/>
        <pc:sldMkLst>
          <pc:docMk/>
          <pc:sldMk cId="0" sldId="267"/>
        </pc:sldMkLst>
        <pc:spChg chg="mod">
          <ac:chgData name="nourah Alaklabi" userId="b439187ee2954565" providerId="LiveId" clId="{1C855D1F-1945-45E5-83FE-B0E078AADAA1}" dt="2023-02-14T07:37:53.420" v="40" actId="20577"/>
          <ac:spMkLst>
            <pc:docMk/>
            <pc:sldMk cId="0" sldId="267"/>
            <ac:spMk id="15" creationId="{00000000-0000-0000-0000-000000000000}"/>
          </ac:spMkLst>
        </pc:spChg>
      </pc:sldChg>
      <pc:sldChg chg="modSp mod">
        <pc:chgData name="nourah Alaklabi" userId="b439187ee2954565" providerId="LiveId" clId="{1C855D1F-1945-45E5-83FE-B0E078AADAA1}" dt="2023-02-14T07:38:12.382" v="41" actId="108"/>
        <pc:sldMkLst>
          <pc:docMk/>
          <pc:sldMk cId="0" sldId="268"/>
        </pc:sldMkLst>
        <pc:spChg chg="mod">
          <ac:chgData name="nourah Alaklabi" userId="b439187ee2954565" providerId="LiveId" clId="{1C855D1F-1945-45E5-83FE-B0E078AADAA1}" dt="2023-02-14T07:38:12.382" v="41" actId="108"/>
          <ac:spMkLst>
            <pc:docMk/>
            <pc:sldMk cId="0" sldId="268"/>
            <ac:spMk id="14" creationId="{00000000-0000-0000-0000-000000000000}"/>
          </ac:spMkLst>
        </pc:spChg>
      </pc:sldChg>
      <pc:sldChg chg="modSp mod">
        <pc:chgData name="nourah Alaklabi" userId="b439187ee2954565" providerId="LiveId" clId="{1C855D1F-1945-45E5-83FE-B0E078AADAA1}" dt="2023-02-14T07:39:38.376" v="43"/>
        <pc:sldMkLst>
          <pc:docMk/>
          <pc:sldMk cId="0" sldId="274"/>
        </pc:sldMkLst>
        <pc:spChg chg="mod">
          <ac:chgData name="nourah Alaklabi" userId="b439187ee2954565" providerId="LiveId" clId="{1C855D1F-1945-45E5-83FE-B0E078AADAA1}" dt="2023-02-14T07:39:38.376" v="43"/>
          <ac:spMkLst>
            <pc:docMk/>
            <pc:sldMk cId="0" sldId="274"/>
            <ac:spMk id="18" creationId="{1C0DBDDB-46BC-E3FA-6DDF-A974E56C2F40}"/>
          </ac:spMkLst>
        </pc:spChg>
      </pc:sldChg>
      <pc:sldChg chg="modSp mod">
        <pc:chgData name="nourah Alaklabi" userId="b439187ee2954565" providerId="LiveId" clId="{1C855D1F-1945-45E5-83FE-B0E078AADAA1}" dt="2023-02-14T07:40:03.590" v="46" actId="20577"/>
        <pc:sldMkLst>
          <pc:docMk/>
          <pc:sldMk cId="0" sldId="275"/>
        </pc:sldMkLst>
        <pc:spChg chg="mod">
          <ac:chgData name="nourah Alaklabi" userId="b439187ee2954565" providerId="LiveId" clId="{1C855D1F-1945-45E5-83FE-B0E078AADAA1}" dt="2023-02-14T07:40:03.590" v="46" actId="20577"/>
          <ac:spMkLst>
            <pc:docMk/>
            <pc:sldMk cId="0" sldId="275"/>
            <ac:spMk id="16" creationId="{00000000-0000-0000-0000-000000000000}"/>
          </ac:spMkLst>
        </pc:spChg>
      </pc:sldChg>
      <pc:sldChg chg="modSp mod">
        <pc:chgData name="nourah Alaklabi" userId="b439187ee2954565" providerId="LiveId" clId="{1C855D1F-1945-45E5-83FE-B0E078AADAA1}" dt="2023-02-14T07:40:20.635" v="47" actId="108"/>
        <pc:sldMkLst>
          <pc:docMk/>
          <pc:sldMk cId="0" sldId="276"/>
        </pc:sldMkLst>
        <pc:spChg chg="mod">
          <ac:chgData name="nourah Alaklabi" userId="b439187ee2954565" providerId="LiveId" clId="{1C855D1F-1945-45E5-83FE-B0E078AADAA1}" dt="2023-02-14T07:40:20.635" v="47" actId="108"/>
          <ac:spMkLst>
            <pc:docMk/>
            <pc:sldMk cId="0" sldId="276"/>
            <ac:spMk id="19" creationId="{00000000-0000-0000-0000-000000000000}"/>
          </ac:spMkLst>
        </pc:spChg>
      </pc:sldChg>
      <pc:sldChg chg="modSp mod">
        <pc:chgData name="nourah Alaklabi" userId="b439187ee2954565" providerId="LiveId" clId="{1C855D1F-1945-45E5-83FE-B0E078AADAA1}" dt="2023-02-14T07:43:43.945" v="66" actId="20577"/>
        <pc:sldMkLst>
          <pc:docMk/>
          <pc:sldMk cId="0" sldId="277"/>
        </pc:sldMkLst>
        <pc:spChg chg="mod">
          <ac:chgData name="nourah Alaklabi" userId="b439187ee2954565" providerId="LiveId" clId="{1C855D1F-1945-45E5-83FE-B0E078AADAA1}" dt="2023-02-14T07:41:14.980" v="49" actId="108"/>
          <ac:spMkLst>
            <pc:docMk/>
            <pc:sldMk cId="0" sldId="277"/>
            <ac:spMk id="11" creationId="{00000000-0000-0000-0000-000000000000}"/>
          </ac:spMkLst>
        </pc:spChg>
        <pc:spChg chg="mod">
          <ac:chgData name="nourah Alaklabi" userId="b439187ee2954565" providerId="LiveId" clId="{1C855D1F-1945-45E5-83FE-B0E078AADAA1}" dt="2023-02-14T07:42:19.216" v="57" actId="108"/>
          <ac:spMkLst>
            <pc:docMk/>
            <pc:sldMk cId="0" sldId="277"/>
            <ac:spMk id="12" creationId="{00000000-0000-0000-0000-000000000000}"/>
          </ac:spMkLst>
        </pc:spChg>
        <pc:spChg chg="mod">
          <ac:chgData name="nourah Alaklabi" userId="b439187ee2954565" providerId="LiveId" clId="{1C855D1F-1945-45E5-83FE-B0E078AADAA1}" dt="2023-02-14T07:42:04.523" v="56" actId="1076"/>
          <ac:spMkLst>
            <pc:docMk/>
            <pc:sldMk cId="0" sldId="277"/>
            <ac:spMk id="13" creationId="{00000000-0000-0000-0000-000000000000}"/>
          </ac:spMkLst>
        </pc:spChg>
        <pc:spChg chg="mod">
          <ac:chgData name="nourah Alaklabi" userId="b439187ee2954565" providerId="LiveId" clId="{1C855D1F-1945-45E5-83FE-B0E078AADAA1}" dt="2023-02-14T07:43:15.779" v="64" actId="1076"/>
          <ac:spMkLst>
            <pc:docMk/>
            <pc:sldMk cId="0" sldId="277"/>
            <ac:spMk id="15" creationId="{00000000-0000-0000-0000-000000000000}"/>
          </ac:spMkLst>
        </pc:spChg>
        <pc:spChg chg="mod">
          <ac:chgData name="nourah Alaklabi" userId="b439187ee2954565" providerId="LiveId" clId="{1C855D1F-1945-45E5-83FE-B0E078AADAA1}" dt="2023-02-14T07:43:43.945" v="66" actId="20577"/>
          <ac:spMkLst>
            <pc:docMk/>
            <pc:sldMk cId="0" sldId="277"/>
            <ac:spMk id="17" creationId="{00000000-0000-0000-0000-000000000000}"/>
          </ac:spMkLst>
        </pc:spChg>
        <pc:spChg chg="mod">
          <ac:chgData name="nourah Alaklabi" userId="b439187ee2954565" providerId="LiveId" clId="{1C855D1F-1945-45E5-83FE-B0E078AADAA1}" dt="2023-02-14T07:42:50.996" v="61" actId="20577"/>
          <ac:spMkLst>
            <pc:docMk/>
            <pc:sldMk cId="0" sldId="277"/>
            <ac:spMk id="18" creationId="{00000000-0000-0000-0000-000000000000}"/>
          </ac:spMkLst>
        </pc:spChg>
      </pc:sldChg>
      <pc:sldChg chg="modSp mod">
        <pc:chgData name="nourah Alaklabi" userId="b439187ee2954565" providerId="LiveId" clId="{1C855D1F-1945-45E5-83FE-B0E078AADAA1}" dt="2023-02-14T07:46:38.744" v="119" actId="20577"/>
        <pc:sldMkLst>
          <pc:docMk/>
          <pc:sldMk cId="0" sldId="279"/>
        </pc:sldMkLst>
        <pc:spChg chg="mod">
          <ac:chgData name="nourah Alaklabi" userId="b439187ee2954565" providerId="LiveId" clId="{1C855D1F-1945-45E5-83FE-B0E078AADAA1}" dt="2023-02-14T07:45:13.880" v="83" actId="20577"/>
          <ac:spMkLst>
            <pc:docMk/>
            <pc:sldMk cId="0" sldId="279"/>
            <ac:spMk id="20" creationId="{00000000-0000-0000-0000-000000000000}"/>
          </ac:spMkLst>
        </pc:spChg>
        <pc:spChg chg="mod">
          <ac:chgData name="nourah Alaklabi" userId="b439187ee2954565" providerId="LiveId" clId="{1C855D1F-1945-45E5-83FE-B0E078AADAA1}" dt="2023-02-14T07:44:00.068" v="67" actId="108"/>
          <ac:spMkLst>
            <pc:docMk/>
            <pc:sldMk cId="0" sldId="279"/>
            <ac:spMk id="24" creationId="{00000000-0000-0000-0000-000000000000}"/>
          </ac:spMkLst>
        </pc:spChg>
        <pc:spChg chg="mod">
          <ac:chgData name="nourah Alaklabi" userId="b439187ee2954565" providerId="LiveId" clId="{1C855D1F-1945-45E5-83FE-B0E078AADAA1}" dt="2023-02-14T07:46:38.744" v="119" actId="20577"/>
          <ac:spMkLst>
            <pc:docMk/>
            <pc:sldMk cId="0" sldId="279"/>
            <ac:spMk id="25" creationId="{00000000-0000-0000-0000-000000000000}"/>
          </ac:spMkLst>
        </pc:spChg>
        <pc:spChg chg="mod">
          <ac:chgData name="nourah Alaklabi" userId="b439187ee2954565" providerId="LiveId" clId="{1C855D1F-1945-45E5-83FE-B0E078AADAA1}" dt="2023-02-14T07:45:28.620" v="85" actId="1076"/>
          <ac:spMkLst>
            <pc:docMk/>
            <pc:sldMk cId="0" sldId="279"/>
            <ac:spMk id="27" creationId="{00000000-0000-0000-0000-000000000000}"/>
          </ac:spMkLst>
        </pc:spChg>
        <pc:grpChg chg="mod">
          <ac:chgData name="nourah Alaklabi" userId="b439187ee2954565" providerId="LiveId" clId="{1C855D1F-1945-45E5-83FE-B0E078AADAA1}" dt="2023-02-14T07:44:05.868" v="69" actId="1076"/>
          <ac:grpSpMkLst>
            <pc:docMk/>
            <pc:sldMk cId="0" sldId="279"/>
            <ac:grpSpMk id="5" creationId="{00000000-0000-0000-0000-000000000000}"/>
          </ac:grpSpMkLst>
        </pc:grpChg>
      </pc:sldChg>
      <pc:sldChg chg="modSp mod">
        <pc:chgData name="nourah Alaklabi" userId="b439187ee2954565" providerId="LiveId" clId="{1C855D1F-1945-45E5-83FE-B0E078AADAA1}" dt="2023-02-14T07:48:53.219" v="133" actId="108"/>
        <pc:sldMkLst>
          <pc:docMk/>
          <pc:sldMk cId="0" sldId="281"/>
        </pc:sldMkLst>
        <pc:spChg chg="mod">
          <ac:chgData name="nourah Alaklabi" userId="b439187ee2954565" providerId="LiveId" clId="{1C855D1F-1945-45E5-83FE-B0E078AADAA1}" dt="2023-02-14T07:48:53.219" v="133" actId="108"/>
          <ac:spMkLst>
            <pc:docMk/>
            <pc:sldMk cId="0" sldId="281"/>
            <ac:spMk id="18" creationId="{00000000-0000-0000-0000-000000000000}"/>
          </ac:spMkLst>
        </pc:spChg>
        <pc:spChg chg="mod">
          <ac:chgData name="nourah Alaklabi" userId="b439187ee2954565" providerId="LiveId" clId="{1C855D1F-1945-45E5-83FE-B0E078AADAA1}" dt="2023-02-14T07:47:26.351" v="124" actId="108"/>
          <ac:spMkLst>
            <pc:docMk/>
            <pc:sldMk cId="0" sldId="281"/>
            <ac:spMk id="22" creationId="{00000000-0000-0000-0000-000000000000}"/>
          </ac:spMkLst>
        </pc:spChg>
        <pc:spChg chg="mod">
          <ac:chgData name="nourah Alaklabi" userId="b439187ee2954565" providerId="LiveId" clId="{1C855D1F-1945-45E5-83FE-B0E078AADAA1}" dt="2023-02-14T07:48:12.371" v="131" actId="108"/>
          <ac:spMkLst>
            <pc:docMk/>
            <pc:sldMk cId="0" sldId="281"/>
            <ac:spMk id="23" creationId="{00000000-0000-0000-0000-000000000000}"/>
          </ac:spMkLst>
        </pc:spChg>
        <pc:grpChg chg="mod">
          <ac:chgData name="nourah Alaklabi" userId="b439187ee2954565" providerId="LiveId" clId="{1C855D1F-1945-45E5-83FE-B0E078AADAA1}" dt="2023-02-14T07:47:59.283" v="130" actId="1076"/>
          <ac:grpSpMkLst>
            <pc:docMk/>
            <pc:sldMk cId="0" sldId="281"/>
            <ac:grpSpMk id="5" creationId="{00000000-0000-0000-0000-000000000000}"/>
          </ac:grpSpMkLst>
        </pc:grpChg>
      </pc:sldChg>
      <pc:sldChg chg="modSp mod">
        <pc:chgData name="nourah Alaklabi" userId="b439187ee2954565" providerId="LiveId" clId="{1C855D1F-1945-45E5-83FE-B0E078AADAA1}" dt="2023-02-14T07:49:25.256" v="138" actId="20577"/>
        <pc:sldMkLst>
          <pc:docMk/>
          <pc:sldMk cId="0" sldId="282"/>
        </pc:sldMkLst>
        <pc:spChg chg="mod">
          <ac:chgData name="nourah Alaklabi" userId="b439187ee2954565" providerId="LiveId" clId="{1C855D1F-1945-45E5-83FE-B0E078AADAA1}" dt="2023-02-14T07:49:25.256" v="138" actId="20577"/>
          <ac:spMkLst>
            <pc:docMk/>
            <pc:sldMk cId="0" sldId="282"/>
            <ac:spMk id="17" creationId="{00000000-0000-0000-0000-000000000000}"/>
          </ac:spMkLst>
        </pc:spChg>
      </pc:sldChg>
      <pc:sldChg chg="modSp mod">
        <pc:chgData name="nourah Alaklabi" userId="b439187ee2954565" providerId="LiveId" clId="{1C855D1F-1945-45E5-83FE-B0E078AADAA1}" dt="2023-02-14T08:01:02.738" v="161" actId="108"/>
        <pc:sldMkLst>
          <pc:docMk/>
          <pc:sldMk cId="0" sldId="287"/>
        </pc:sldMkLst>
        <pc:spChg chg="mod">
          <ac:chgData name="nourah Alaklabi" userId="b439187ee2954565" providerId="LiveId" clId="{1C855D1F-1945-45E5-83FE-B0E078AADAA1}" dt="2023-02-14T07:55:23.444" v="140" actId="121"/>
          <ac:spMkLst>
            <pc:docMk/>
            <pc:sldMk cId="0" sldId="287"/>
            <ac:spMk id="12" creationId="{00000000-0000-0000-0000-000000000000}"/>
          </ac:spMkLst>
        </pc:spChg>
        <pc:spChg chg="mod">
          <ac:chgData name="nourah Alaklabi" userId="b439187ee2954565" providerId="LiveId" clId="{1C855D1F-1945-45E5-83FE-B0E078AADAA1}" dt="2023-02-14T07:57:48.460" v="158" actId="20577"/>
          <ac:spMkLst>
            <pc:docMk/>
            <pc:sldMk cId="0" sldId="287"/>
            <ac:spMk id="16" creationId="{00000000-0000-0000-0000-000000000000}"/>
          </ac:spMkLst>
        </pc:spChg>
        <pc:spChg chg="mod">
          <ac:chgData name="nourah Alaklabi" userId="b439187ee2954565" providerId="LiveId" clId="{1C855D1F-1945-45E5-83FE-B0E078AADAA1}" dt="2023-02-14T08:00:55.701" v="160" actId="108"/>
          <ac:spMkLst>
            <pc:docMk/>
            <pc:sldMk cId="0" sldId="287"/>
            <ac:spMk id="18" creationId="{00000000-0000-0000-0000-000000000000}"/>
          </ac:spMkLst>
        </pc:spChg>
        <pc:spChg chg="mod">
          <ac:chgData name="nourah Alaklabi" userId="b439187ee2954565" providerId="LiveId" clId="{1C855D1F-1945-45E5-83FE-B0E078AADAA1}" dt="2023-02-14T08:01:02.738" v="161" actId="108"/>
          <ac:spMkLst>
            <pc:docMk/>
            <pc:sldMk cId="0" sldId="287"/>
            <ac:spMk id="20" creationId="{00000000-0000-0000-0000-000000000000}"/>
          </ac:spMkLst>
        </pc:spChg>
      </pc:sldChg>
      <pc:sldChg chg="modSp mod">
        <pc:chgData name="nourah Alaklabi" userId="b439187ee2954565" providerId="LiveId" clId="{1C855D1F-1945-45E5-83FE-B0E078AADAA1}" dt="2023-02-14T08:05:23.511" v="181" actId="108"/>
        <pc:sldMkLst>
          <pc:docMk/>
          <pc:sldMk cId="0" sldId="288"/>
        </pc:sldMkLst>
        <pc:spChg chg="mod">
          <ac:chgData name="nourah Alaklabi" userId="b439187ee2954565" providerId="LiveId" clId="{1C855D1F-1945-45E5-83FE-B0E078AADAA1}" dt="2023-02-14T08:01:41.174" v="162" actId="108"/>
          <ac:spMkLst>
            <pc:docMk/>
            <pc:sldMk cId="0" sldId="288"/>
            <ac:spMk id="12" creationId="{00000000-0000-0000-0000-000000000000}"/>
          </ac:spMkLst>
        </pc:spChg>
        <pc:spChg chg="mod">
          <ac:chgData name="nourah Alaklabi" userId="b439187ee2954565" providerId="LiveId" clId="{1C855D1F-1945-45E5-83FE-B0E078AADAA1}" dt="2023-02-14T08:05:23.511" v="181" actId="108"/>
          <ac:spMkLst>
            <pc:docMk/>
            <pc:sldMk cId="0" sldId="288"/>
            <ac:spMk id="16" creationId="{00000000-0000-0000-0000-000000000000}"/>
          </ac:spMkLst>
        </pc:spChg>
        <pc:spChg chg="mod">
          <ac:chgData name="nourah Alaklabi" userId="b439187ee2954565" providerId="LiveId" clId="{1C855D1F-1945-45E5-83FE-B0E078AADAA1}" dt="2023-02-14T08:04:22.515" v="180" actId="20577"/>
          <ac:spMkLst>
            <pc:docMk/>
            <pc:sldMk cId="0" sldId="288"/>
            <ac:spMk id="17" creationId="{00000000-0000-0000-0000-000000000000}"/>
          </ac:spMkLst>
        </pc:spChg>
      </pc:sldChg>
      <pc:sldChg chg="addSp delSp modSp add mod">
        <pc:chgData name="nourah Alaklabi" userId="b439187ee2954565" providerId="LiveId" clId="{1C855D1F-1945-45E5-83FE-B0E078AADAA1}" dt="2023-02-14T16:09:37.149" v="321" actId="2711"/>
        <pc:sldMkLst>
          <pc:docMk/>
          <pc:sldMk cId="140762547" sldId="290"/>
        </pc:sldMkLst>
        <pc:spChg chg="del">
          <ac:chgData name="nourah Alaklabi" userId="b439187ee2954565" providerId="LiveId" clId="{1C855D1F-1945-45E5-83FE-B0E078AADAA1}" dt="2023-02-14T16:07:35.788" v="183" actId="21"/>
          <ac:spMkLst>
            <pc:docMk/>
            <pc:sldMk cId="140762547" sldId="290"/>
            <ac:spMk id="15" creationId="{00000000-0000-0000-0000-000000000000}"/>
          </ac:spMkLst>
        </pc:spChg>
        <pc:spChg chg="del">
          <ac:chgData name="nourah Alaklabi" userId="b439187ee2954565" providerId="LiveId" clId="{1C855D1F-1945-45E5-83FE-B0E078AADAA1}" dt="2023-02-14T16:07:39.624" v="184" actId="21"/>
          <ac:spMkLst>
            <pc:docMk/>
            <pc:sldMk cId="140762547" sldId="290"/>
            <ac:spMk id="16" creationId="{00000000-0000-0000-0000-000000000000}"/>
          </ac:spMkLst>
        </pc:spChg>
        <pc:spChg chg="add mod">
          <ac:chgData name="nourah Alaklabi" userId="b439187ee2954565" providerId="LiveId" clId="{1C855D1F-1945-45E5-83FE-B0E078AADAA1}" dt="2023-02-14T16:09:37.149" v="321" actId="2711"/>
          <ac:spMkLst>
            <pc:docMk/>
            <pc:sldMk cId="140762547" sldId="290"/>
            <ac:spMk id="17" creationId="{4E0C3E61-2E7D-D47D-CD44-DE564F3FDDDE}"/>
          </ac:spMkLst>
        </pc:spChg>
        <pc:grpChg chg="mod">
          <ac:chgData name="nourah Alaklabi" userId="b439187ee2954565" providerId="LiveId" clId="{1C855D1F-1945-45E5-83FE-B0E078AADAA1}" dt="2023-02-14T16:09:02.307" v="317" actId="1076"/>
          <ac:grpSpMkLst>
            <pc:docMk/>
            <pc:sldMk cId="140762547" sldId="290"/>
            <ac:grpSpMk id="8" creationId="{00000000-0000-0000-0000-000000000000}"/>
          </ac:grpSpMkLst>
        </pc:grpChg>
      </pc:sldChg>
    </pc:docChg>
  </pc:docChgLst>
  <pc:docChgLst>
    <pc:chgData name="nourah Alaklabi" userId="b439187ee2954565" providerId="LiveId" clId="{41387872-B169-4016-85C9-5E8FEAF6663B}"/>
    <pc:docChg chg="undo redo custSel addSld delSld modSld">
      <pc:chgData name="nourah Alaklabi" userId="b439187ee2954565" providerId="LiveId" clId="{41387872-B169-4016-85C9-5E8FEAF6663B}" dt="2023-12-17T09:41:45.823" v="646"/>
      <pc:docMkLst>
        <pc:docMk/>
      </pc:docMkLst>
      <pc:sldChg chg="addSp delSp modSp mod">
        <pc:chgData name="nourah Alaklabi" userId="b439187ee2954565" providerId="LiveId" clId="{41387872-B169-4016-85C9-5E8FEAF6663B}" dt="2023-12-17T09:38:50.076" v="620"/>
        <pc:sldMkLst>
          <pc:docMk/>
          <pc:sldMk cId="0" sldId="256"/>
        </pc:sldMkLst>
        <pc:spChg chg="mod">
          <ac:chgData name="nourah Alaklabi" userId="b439187ee2954565" providerId="LiveId" clId="{41387872-B169-4016-85C9-5E8FEAF6663B}" dt="2023-12-17T09:18:31.635" v="589" actId="403"/>
          <ac:spMkLst>
            <pc:docMk/>
            <pc:sldMk cId="0" sldId="256"/>
            <ac:spMk id="16" creationId="{00000000-0000-0000-0000-000000000000}"/>
          </ac:spMkLst>
        </pc:spChg>
        <pc:spChg chg="add mod">
          <ac:chgData name="nourah Alaklabi" userId="b439187ee2954565" providerId="LiveId" clId="{41387872-B169-4016-85C9-5E8FEAF6663B}" dt="2023-12-17T09:38:50.076" v="620"/>
          <ac:spMkLst>
            <pc:docMk/>
            <pc:sldMk cId="0" sldId="256"/>
            <ac:spMk id="17" creationId="{7F63D739-BCDF-E81D-8993-7634FD1A6D0B}"/>
          </ac:spMkLst>
        </pc:spChg>
        <pc:spChg chg="mod">
          <ac:chgData name="nourah Alaklabi" userId="b439187ee2954565" providerId="LiveId" clId="{41387872-B169-4016-85C9-5E8FEAF6663B}" dt="2023-12-17T07:50:41.276" v="138" actId="1076"/>
          <ac:spMkLst>
            <pc:docMk/>
            <pc:sldMk cId="0" sldId="256"/>
            <ac:spMk id="18" creationId="{01494730-B0E2-D397-8FB2-6132122E5026}"/>
          </ac:spMkLst>
        </pc:spChg>
        <pc:picChg chg="add mod">
          <ac:chgData name="nourah Alaklabi" userId="b439187ee2954565" providerId="LiveId" clId="{41387872-B169-4016-85C9-5E8FEAF6663B}" dt="2023-12-17T07:51:19.328" v="143"/>
          <ac:picMkLst>
            <pc:docMk/>
            <pc:sldMk cId="0" sldId="256"/>
            <ac:picMk id="12" creationId="{E3BE4D13-036E-C41D-CBF8-E9D54302345B}"/>
          </ac:picMkLst>
        </pc:picChg>
        <pc:picChg chg="add mod">
          <ac:chgData name="nourah Alaklabi" userId="b439187ee2954565" providerId="LiveId" clId="{41387872-B169-4016-85C9-5E8FEAF6663B}" dt="2023-12-17T09:18:23.342" v="586" actId="1076"/>
          <ac:picMkLst>
            <pc:docMk/>
            <pc:sldMk cId="0" sldId="256"/>
            <ac:picMk id="19" creationId="{7C8543DC-5EBB-993B-9C8F-33C0FDB2EE0C}"/>
          </ac:picMkLst>
        </pc:picChg>
        <pc:picChg chg="del">
          <ac:chgData name="nourah Alaklabi" userId="b439187ee2954565" providerId="LiveId" clId="{41387872-B169-4016-85C9-5E8FEAF6663B}" dt="2023-12-17T09:17:13.054" v="579" actId="21"/>
          <ac:picMkLst>
            <pc:docMk/>
            <pc:sldMk cId="0" sldId="256"/>
            <ac:picMk id="20" creationId="{999AD53A-836C-59DE-81C6-89254950C9B3}"/>
          </ac:picMkLst>
        </pc:picChg>
      </pc:sldChg>
      <pc:sldChg chg="addSp modSp mod">
        <pc:chgData name="nourah Alaklabi" userId="b439187ee2954565" providerId="LiveId" clId="{41387872-B169-4016-85C9-5E8FEAF6663B}" dt="2023-12-17T09:39:03.767" v="622"/>
        <pc:sldMkLst>
          <pc:docMk/>
          <pc:sldMk cId="0" sldId="257"/>
        </pc:sldMkLst>
        <pc:spChg chg="mod">
          <ac:chgData name="nourah Alaklabi" userId="b439187ee2954565" providerId="LiveId" clId="{41387872-B169-4016-85C9-5E8FEAF6663B}" dt="2023-12-17T08:00:22.196" v="207" actId="20577"/>
          <ac:spMkLst>
            <pc:docMk/>
            <pc:sldMk cId="0" sldId="257"/>
            <ac:spMk id="12" creationId="{00000000-0000-0000-0000-000000000000}"/>
          </ac:spMkLst>
        </pc:spChg>
        <pc:spChg chg="add mod">
          <ac:chgData name="nourah Alaklabi" userId="b439187ee2954565" providerId="LiveId" clId="{41387872-B169-4016-85C9-5E8FEAF6663B}" dt="2023-12-17T09:39:03.767" v="622"/>
          <ac:spMkLst>
            <pc:docMk/>
            <pc:sldMk cId="0" sldId="257"/>
            <ac:spMk id="13" creationId="{799B13E7-EB4D-0094-0697-3FCDDAE6B7CA}"/>
          </ac:spMkLst>
        </pc:spChg>
        <pc:picChg chg="mod">
          <ac:chgData name="nourah Alaklabi" userId="b439187ee2954565" providerId="LiveId" clId="{41387872-B169-4016-85C9-5E8FEAF6663B}" dt="2023-12-17T07:57:55.871" v="196" actId="1076"/>
          <ac:picMkLst>
            <pc:docMk/>
            <pc:sldMk cId="0" sldId="257"/>
            <ac:picMk id="7" creationId="{00000000-0000-0000-0000-000000000000}"/>
          </ac:picMkLst>
        </pc:picChg>
        <pc:picChg chg="add mod">
          <ac:chgData name="nourah Alaklabi" userId="b439187ee2954565" providerId="LiveId" clId="{41387872-B169-4016-85C9-5E8FEAF6663B}" dt="2023-12-17T07:57:44.662" v="194" actId="1076"/>
          <ac:picMkLst>
            <pc:docMk/>
            <pc:sldMk cId="0" sldId="257"/>
            <ac:picMk id="9" creationId="{1BEF9D5F-BD97-57C6-51F8-572FA25E2CCA}"/>
          </ac:picMkLst>
        </pc:picChg>
        <pc:picChg chg="mod">
          <ac:chgData name="nourah Alaklabi" userId="b439187ee2954565" providerId="LiveId" clId="{41387872-B169-4016-85C9-5E8FEAF6663B}" dt="2023-12-17T07:57:49.309" v="195" actId="1076"/>
          <ac:picMkLst>
            <pc:docMk/>
            <pc:sldMk cId="0" sldId="257"/>
            <ac:picMk id="10" creationId="{00000000-0000-0000-0000-000000000000}"/>
          </ac:picMkLst>
        </pc:picChg>
      </pc:sldChg>
      <pc:sldChg chg="addSp modSp mod">
        <pc:chgData name="nourah Alaklabi" userId="b439187ee2954565" providerId="LiveId" clId="{41387872-B169-4016-85C9-5E8FEAF6663B}" dt="2023-12-17T09:39:35.605" v="628" actId="1076"/>
        <pc:sldMkLst>
          <pc:docMk/>
          <pc:sldMk cId="0" sldId="258"/>
        </pc:sldMkLst>
        <pc:spChg chg="add mod">
          <ac:chgData name="nourah Alaklabi" userId="b439187ee2954565" providerId="LiveId" clId="{41387872-B169-4016-85C9-5E8FEAF6663B}" dt="2023-12-17T09:39:35.605" v="628" actId="1076"/>
          <ac:spMkLst>
            <pc:docMk/>
            <pc:sldMk cId="0" sldId="258"/>
            <ac:spMk id="13" creationId="{4F53537C-B044-1334-8721-0FE17255742C}"/>
          </ac:spMkLst>
        </pc:spChg>
        <pc:picChg chg="mod">
          <ac:chgData name="nourah Alaklabi" userId="b439187ee2954565" providerId="LiveId" clId="{41387872-B169-4016-85C9-5E8FEAF6663B}" dt="2023-12-17T09:39:31.527" v="627" actId="1076"/>
          <ac:picMkLst>
            <pc:docMk/>
            <pc:sldMk cId="0" sldId="258"/>
            <ac:picMk id="8" creationId="{00000000-0000-0000-0000-000000000000}"/>
          </ac:picMkLst>
        </pc:picChg>
        <pc:picChg chg="mod">
          <ac:chgData name="nourah Alaklabi" userId="b439187ee2954565" providerId="LiveId" clId="{41387872-B169-4016-85C9-5E8FEAF6663B}" dt="2023-12-17T08:02:52.998" v="210"/>
          <ac:picMkLst>
            <pc:docMk/>
            <pc:sldMk cId="0" sldId="258"/>
            <ac:picMk id="9" creationId="{00000000-0000-0000-0000-000000000000}"/>
          </ac:picMkLst>
        </pc:picChg>
        <pc:picChg chg="add mod">
          <ac:chgData name="nourah Alaklabi" userId="b439187ee2954565" providerId="LiveId" clId="{41387872-B169-4016-85C9-5E8FEAF6663B}" dt="2023-12-17T08:01:32.996" v="209" actId="1076"/>
          <ac:picMkLst>
            <pc:docMk/>
            <pc:sldMk cId="0" sldId="258"/>
            <ac:picMk id="12" creationId="{B2D743F4-A833-0B61-D8B1-70A1DD6ADB3F}"/>
          </ac:picMkLst>
        </pc:picChg>
      </pc:sldChg>
      <pc:sldChg chg="addSp delSp modSp mod">
        <pc:chgData name="nourah Alaklabi" userId="b439187ee2954565" providerId="LiveId" clId="{41387872-B169-4016-85C9-5E8FEAF6663B}" dt="2023-12-17T09:38:56.616" v="621"/>
        <pc:sldMkLst>
          <pc:docMk/>
          <pc:sldMk cId="0" sldId="259"/>
        </pc:sldMkLst>
        <pc:spChg chg="add mod">
          <ac:chgData name="nourah Alaklabi" userId="b439187ee2954565" providerId="LiveId" clId="{41387872-B169-4016-85C9-5E8FEAF6663B}" dt="2023-12-17T09:38:56.616" v="621"/>
          <ac:spMkLst>
            <pc:docMk/>
            <pc:sldMk cId="0" sldId="259"/>
            <ac:spMk id="11" creationId="{F7DA5CDE-1302-E8DF-5BDC-BDA3FE818015}"/>
          </ac:spMkLst>
        </pc:spChg>
        <pc:spChg chg="mod">
          <ac:chgData name="nourah Alaklabi" userId="b439187ee2954565" providerId="LiveId" clId="{41387872-B169-4016-85C9-5E8FEAF6663B}" dt="2023-12-17T07:55:15.525" v="192" actId="1076"/>
          <ac:spMkLst>
            <pc:docMk/>
            <pc:sldMk cId="0" sldId="259"/>
            <ac:spMk id="18" creationId="{07020859-F537-3F02-F905-B765A11F6C19}"/>
          </ac:spMkLst>
        </pc:spChg>
        <pc:picChg chg="mod">
          <ac:chgData name="nourah Alaklabi" userId="b439187ee2954565" providerId="LiveId" clId="{41387872-B169-4016-85C9-5E8FEAF6663B}" dt="2023-12-17T07:51:42.010" v="145" actId="1076"/>
          <ac:picMkLst>
            <pc:docMk/>
            <pc:sldMk cId="0" sldId="259"/>
            <ac:picMk id="8" creationId="{00000000-0000-0000-0000-000000000000}"/>
          </ac:picMkLst>
        </pc:picChg>
        <pc:picChg chg="add mod">
          <ac:chgData name="nourah Alaklabi" userId="b439187ee2954565" providerId="LiveId" clId="{41387872-B169-4016-85C9-5E8FEAF6663B}" dt="2023-12-17T07:51:29.132" v="144"/>
          <ac:picMkLst>
            <pc:docMk/>
            <pc:sldMk cId="0" sldId="259"/>
            <ac:picMk id="10" creationId="{333606EF-E932-DAC9-138D-0FB45E9F3FE3}"/>
          </ac:picMkLst>
        </pc:picChg>
        <pc:picChg chg="add mod">
          <ac:chgData name="nourah Alaklabi" userId="b439187ee2954565" providerId="LiveId" clId="{41387872-B169-4016-85C9-5E8FEAF6663B}" dt="2023-12-17T07:52:52.606" v="156" actId="1076"/>
          <ac:picMkLst>
            <pc:docMk/>
            <pc:sldMk cId="0" sldId="259"/>
            <ac:picMk id="12" creationId="{37A00738-CBEA-5238-2035-9059F524FA1C}"/>
          </ac:picMkLst>
        </pc:picChg>
        <pc:picChg chg="mod">
          <ac:chgData name="nourah Alaklabi" userId="b439187ee2954565" providerId="LiveId" clId="{41387872-B169-4016-85C9-5E8FEAF6663B}" dt="2023-12-17T07:53:00.866" v="158" actId="1076"/>
          <ac:picMkLst>
            <pc:docMk/>
            <pc:sldMk cId="0" sldId="259"/>
            <ac:picMk id="13" creationId="{00000000-0000-0000-0000-000000000000}"/>
          </ac:picMkLst>
        </pc:picChg>
        <pc:picChg chg="mod">
          <ac:chgData name="nourah Alaklabi" userId="b439187ee2954565" providerId="LiveId" clId="{41387872-B169-4016-85C9-5E8FEAF6663B}" dt="2023-12-17T07:52:56.035" v="157" actId="1076"/>
          <ac:picMkLst>
            <pc:docMk/>
            <pc:sldMk cId="0" sldId="259"/>
            <ac:picMk id="14" creationId="{00000000-0000-0000-0000-000000000000}"/>
          </ac:picMkLst>
        </pc:picChg>
        <pc:picChg chg="del">
          <ac:chgData name="nourah Alaklabi" userId="b439187ee2954565" providerId="LiveId" clId="{41387872-B169-4016-85C9-5E8FEAF6663B}" dt="2023-12-17T07:51:45.068" v="146" actId="21"/>
          <ac:picMkLst>
            <pc:docMk/>
            <pc:sldMk cId="0" sldId="259"/>
            <ac:picMk id="17" creationId="{AEC10A07-3395-9791-558C-10D7ECE1A3E7}"/>
          </ac:picMkLst>
        </pc:picChg>
      </pc:sldChg>
      <pc:sldChg chg="addSp delSp modSp mod">
        <pc:chgData name="nourah Alaklabi" userId="b439187ee2954565" providerId="LiveId" clId="{41387872-B169-4016-85C9-5E8FEAF6663B}" dt="2023-12-17T09:39:56.276" v="632" actId="1076"/>
        <pc:sldMkLst>
          <pc:docMk/>
          <pc:sldMk cId="0" sldId="260"/>
        </pc:sldMkLst>
        <pc:spChg chg="mod">
          <ac:chgData name="nourah Alaklabi" userId="b439187ee2954565" providerId="LiveId" clId="{41387872-B169-4016-85C9-5E8FEAF6663B}" dt="2023-12-17T08:08:10.794" v="241" actId="207"/>
          <ac:spMkLst>
            <pc:docMk/>
            <pc:sldMk cId="0" sldId="260"/>
            <ac:spMk id="5" creationId="{00000000-0000-0000-0000-000000000000}"/>
          </ac:spMkLst>
        </pc:spChg>
        <pc:spChg chg="mod">
          <ac:chgData name="nourah Alaklabi" userId="b439187ee2954565" providerId="LiveId" clId="{41387872-B169-4016-85C9-5E8FEAF6663B}" dt="2023-12-17T08:08:09.899" v="240" actId="207"/>
          <ac:spMkLst>
            <pc:docMk/>
            <pc:sldMk cId="0" sldId="260"/>
            <ac:spMk id="9" creationId="{00000000-0000-0000-0000-000000000000}"/>
          </ac:spMkLst>
        </pc:spChg>
        <pc:spChg chg="mod">
          <ac:chgData name="nourah Alaklabi" userId="b439187ee2954565" providerId="LiveId" clId="{41387872-B169-4016-85C9-5E8FEAF6663B}" dt="2023-12-17T08:08:09.899" v="240" actId="207"/>
          <ac:spMkLst>
            <pc:docMk/>
            <pc:sldMk cId="0" sldId="260"/>
            <ac:spMk id="10" creationId="{00000000-0000-0000-0000-000000000000}"/>
          </ac:spMkLst>
        </pc:spChg>
        <pc:spChg chg="add mod">
          <ac:chgData name="nourah Alaklabi" userId="b439187ee2954565" providerId="LiveId" clId="{41387872-B169-4016-85C9-5E8FEAF6663B}" dt="2023-12-17T09:39:45.684" v="630" actId="1076"/>
          <ac:spMkLst>
            <pc:docMk/>
            <pc:sldMk cId="0" sldId="260"/>
            <ac:spMk id="14" creationId="{1440C75E-129F-788C-4521-6B333730A289}"/>
          </ac:spMkLst>
        </pc:spChg>
        <pc:grpChg chg="mod">
          <ac:chgData name="nourah Alaklabi" userId="b439187ee2954565" providerId="LiveId" clId="{41387872-B169-4016-85C9-5E8FEAF6663B}" dt="2023-12-17T08:08:09.899" v="240" actId="207"/>
          <ac:grpSpMkLst>
            <pc:docMk/>
            <pc:sldMk cId="0" sldId="260"/>
            <ac:grpSpMk id="8" creationId="{00000000-0000-0000-0000-000000000000}"/>
          </ac:grpSpMkLst>
        </pc:grpChg>
        <pc:picChg chg="mod">
          <ac:chgData name="nourah Alaklabi" userId="b439187ee2954565" providerId="LiveId" clId="{41387872-B169-4016-85C9-5E8FEAF6663B}" dt="2023-12-17T09:39:56.276" v="632" actId="1076"/>
          <ac:picMkLst>
            <pc:docMk/>
            <pc:sldMk cId="0" sldId="260"/>
            <ac:picMk id="11" creationId="{00000000-0000-0000-0000-000000000000}"/>
          </ac:picMkLst>
        </pc:picChg>
        <pc:picChg chg="add del mod">
          <ac:chgData name="nourah Alaklabi" userId="b439187ee2954565" providerId="LiveId" clId="{41387872-B169-4016-85C9-5E8FEAF6663B}" dt="2023-12-17T08:04:35.538" v="222" actId="1076"/>
          <ac:picMkLst>
            <pc:docMk/>
            <pc:sldMk cId="0" sldId="260"/>
            <ac:picMk id="12" creationId="{3CF30C3E-C482-40DE-8BBD-0B7AC39E9A38}"/>
          </ac:picMkLst>
        </pc:picChg>
        <pc:picChg chg="add mod">
          <ac:chgData name="nourah Alaklabi" userId="b439187ee2954565" providerId="LiveId" clId="{41387872-B169-4016-85C9-5E8FEAF6663B}" dt="2023-12-17T08:05:42.415" v="228" actId="1440"/>
          <ac:picMkLst>
            <pc:docMk/>
            <pc:sldMk cId="0" sldId="260"/>
            <ac:picMk id="15" creationId="{17FCE6D8-8246-537A-DE2F-37C412ADED54}"/>
          </ac:picMkLst>
        </pc:picChg>
        <pc:picChg chg="add del">
          <ac:chgData name="nourah Alaklabi" userId="b439187ee2954565" providerId="LiveId" clId="{41387872-B169-4016-85C9-5E8FEAF6663B}" dt="2023-12-17T08:04:30.152" v="219" actId="21"/>
          <ac:picMkLst>
            <pc:docMk/>
            <pc:sldMk cId="0" sldId="260"/>
            <ac:picMk id="17" creationId="{F1241AF8-F1A9-895F-8E51-B68DD05E0705}"/>
          </ac:picMkLst>
        </pc:picChg>
        <pc:picChg chg="add mod">
          <ac:chgData name="nourah Alaklabi" userId="b439187ee2954565" providerId="LiveId" clId="{41387872-B169-4016-85C9-5E8FEAF6663B}" dt="2023-12-17T08:06:26.136" v="232" actId="14100"/>
          <ac:picMkLst>
            <pc:docMk/>
            <pc:sldMk cId="0" sldId="260"/>
            <ac:picMk id="18" creationId="{31D73BC5-8B34-AD71-9FF6-356A06FEC564}"/>
          </ac:picMkLst>
        </pc:picChg>
        <pc:picChg chg="add del">
          <ac:chgData name="nourah Alaklabi" userId="b439187ee2954565" providerId="LiveId" clId="{41387872-B169-4016-85C9-5E8FEAF6663B}" dt="2023-12-17T08:04:31.020" v="220" actId="21"/>
          <ac:picMkLst>
            <pc:docMk/>
            <pc:sldMk cId="0" sldId="260"/>
            <ac:picMk id="19" creationId="{232B097D-52BB-82C3-CCC5-E0EC9FD9E609}"/>
          </ac:picMkLst>
        </pc:picChg>
        <pc:picChg chg="add mod">
          <ac:chgData name="nourah Alaklabi" userId="b439187ee2954565" providerId="LiveId" clId="{41387872-B169-4016-85C9-5E8FEAF6663B}" dt="2023-12-17T08:07:20.862" v="237" actId="1440"/>
          <ac:picMkLst>
            <pc:docMk/>
            <pc:sldMk cId="0" sldId="260"/>
            <ac:picMk id="22" creationId="{4AA48D85-B41E-218A-F54B-6A09D1915F5D}"/>
          </ac:picMkLst>
        </pc:picChg>
      </pc:sldChg>
      <pc:sldChg chg="addSp delSp modSp mod">
        <pc:chgData name="nourah Alaklabi" userId="b439187ee2954565" providerId="LiveId" clId="{41387872-B169-4016-85C9-5E8FEAF6663B}" dt="2023-12-17T09:40:28.636" v="637" actId="1076"/>
        <pc:sldMkLst>
          <pc:docMk/>
          <pc:sldMk cId="0" sldId="261"/>
        </pc:sldMkLst>
        <pc:spChg chg="add mod">
          <ac:chgData name="nourah Alaklabi" userId="b439187ee2954565" providerId="LiveId" clId="{41387872-B169-4016-85C9-5E8FEAF6663B}" dt="2023-12-17T09:40:28.636" v="637" actId="1076"/>
          <ac:spMkLst>
            <pc:docMk/>
            <pc:sldMk cId="0" sldId="261"/>
            <ac:spMk id="10" creationId="{9D8C70FA-4F49-5923-4C86-710237459705}"/>
          </ac:spMkLst>
        </pc:spChg>
        <pc:spChg chg="mod">
          <ac:chgData name="nourah Alaklabi" userId="b439187ee2954565" providerId="LiveId" clId="{41387872-B169-4016-85C9-5E8FEAF6663B}" dt="2023-12-17T08:22:09.477" v="296" actId="1076"/>
          <ac:spMkLst>
            <pc:docMk/>
            <pc:sldMk cId="0" sldId="261"/>
            <ac:spMk id="21" creationId="{0E6EE7EC-02B6-93E4-BF3B-9C6C20502F94}"/>
          </ac:spMkLst>
        </pc:spChg>
        <pc:picChg chg="mod">
          <ac:chgData name="nourah Alaklabi" userId="b439187ee2954565" providerId="LiveId" clId="{41387872-B169-4016-85C9-5E8FEAF6663B}" dt="2023-12-17T08:24:22.024" v="309" actId="1076"/>
          <ac:picMkLst>
            <pc:docMk/>
            <pc:sldMk cId="0" sldId="261"/>
            <ac:picMk id="8" creationId="{00000000-0000-0000-0000-000000000000}"/>
          </ac:picMkLst>
        </pc:picChg>
        <pc:picChg chg="add mod">
          <ac:chgData name="nourah Alaklabi" userId="b439187ee2954565" providerId="LiveId" clId="{41387872-B169-4016-85C9-5E8FEAF6663B}" dt="2023-12-17T08:20:27.967" v="284" actId="1076"/>
          <ac:picMkLst>
            <pc:docMk/>
            <pc:sldMk cId="0" sldId="261"/>
            <ac:picMk id="11" creationId="{63BB1CBB-15B2-4C14-C9B2-94EBC2FC955B}"/>
          </ac:picMkLst>
        </pc:picChg>
        <pc:picChg chg="add mod">
          <ac:chgData name="nourah Alaklabi" userId="b439187ee2954565" providerId="LiveId" clId="{41387872-B169-4016-85C9-5E8FEAF6663B}" dt="2023-12-17T08:21:14.346" v="288" actId="14100"/>
          <ac:picMkLst>
            <pc:docMk/>
            <pc:sldMk cId="0" sldId="261"/>
            <ac:picMk id="13" creationId="{03B71BEB-BE85-E38E-A9CB-8340910212EB}"/>
          </ac:picMkLst>
        </pc:picChg>
        <pc:picChg chg="add del mod">
          <ac:chgData name="nourah Alaklabi" userId="b439187ee2954565" providerId="LiveId" clId="{41387872-B169-4016-85C9-5E8FEAF6663B}" dt="2023-12-17T08:23:12.593" v="301" actId="21"/>
          <ac:picMkLst>
            <pc:docMk/>
            <pc:sldMk cId="0" sldId="261"/>
            <ac:picMk id="16" creationId="{740FF01F-4266-8FFD-28B8-8D73BF227E24}"/>
          </ac:picMkLst>
        </pc:picChg>
        <pc:picChg chg="add mod">
          <ac:chgData name="nourah Alaklabi" userId="b439187ee2954565" providerId="LiveId" clId="{41387872-B169-4016-85C9-5E8FEAF6663B}" dt="2023-12-17T08:23:48.958" v="306" actId="1076"/>
          <ac:picMkLst>
            <pc:docMk/>
            <pc:sldMk cId="0" sldId="261"/>
            <ac:picMk id="18" creationId="{7AA85201-A3A6-46B5-D05D-D925A5532D6D}"/>
          </ac:picMkLst>
        </pc:picChg>
        <pc:picChg chg="add mod">
          <ac:chgData name="nourah Alaklabi" userId="b439187ee2954565" providerId="LiveId" clId="{41387872-B169-4016-85C9-5E8FEAF6663B}" dt="2023-12-17T08:24:07.544" v="308"/>
          <ac:picMkLst>
            <pc:docMk/>
            <pc:sldMk cId="0" sldId="261"/>
            <ac:picMk id="19" creationId="{4066A692-F2D1-CC27-304A-902E4EE6D026}"/>
          </ac:picMkLst>
        </pc:picChg>
        <pc:picChg chg="del">
          <ac:chgData name="nourah Alaklabi" userId="b439187ee2954565" providerId="LiveId" clId="{41387872-B169-4016-85C9-5E8FEAF6663B}" dt="2023-12-17T08:19:34.001" v="280" actId="21"/>
          <ac:picMkLst>
            <pc:docMk/>
            <pc:sldMk cId="0" sldId="261"/>
            <ac:picMk id="22" creationId="{CF01BBA7-5EFB-A80F-4A76-AC5757D762E5}"/>
          </ac:picMkLst>
        </pc:picChg>
        <pc:picChg chg="del">
          <ac:chgData name="nourah Alaklabi" userId="b439187ee2954565" providerId="LiveId" clId="{41387872-B169-4016-85C9-5E8FEAF6663B}" dt="2023-12-17T08:19:39.917" v="281" actId="21"/>
          <ac:picMkLst>
            <pc:docMk/>
            <pc:sldMk cId="0" sldId="261"/>
            <ac:picMk id="24" creationId="{B4EE270C-54EE-205F-505E-CE9AF36CB48C}"/>
          </ac:picMkLst>
        </pc:picChg>
        <pc:picChg chg="del">
          <ac:chgData name="nourah Alaklabi" userId="b439187ee2954565" providerId="LiveId" clId="{41387872-B169-4016-85C9-5E8FEAF6663B}" dt="2023-12-17T08:23:53.852" v="307" actId="21"/>
          <ac:picMkLst>
            <pc:docMk/>
            <pc:sldMk cId="0" sldId="261"/>
            <ac:picMk id="26" creationId="{FB0E1FDC-88A9-679D-60AE-65093F989DFF}"/>
          </ac:picMkLst>
        </pc:picChg>
      </pc:sldChg>
      <pc:sldChg chg="addSp delSp modSp mod">
        <pc:chgData name="nourah Alaklabi" userId="b439187ee2954565" providerId="LiveId" clId="{41387872-B169-4016-85C9-5E8FEAF6663B}" dt="2023-12-17T09:40:35.937" v="638"/>
        <pc:sldMkLst>
          <pc:docMk/>
          <pc:sldMk cId="0" sldId="262"/>
        </pc:sldMkLst>
        <pc:spChg chg="add mod">
          <ac:chgData name="nourah Alaklabi" userId="b439187ee2954565" providerId="LiveId" clId="{41387872-B169-4016-85C9-5E8FEAF6663B}" dt="2023-12-17T09:40:35.937" v="638"/>
          <ac:spMkLst>
            <pc:docMk/>
            <pc:sldMk cId="0" sldId="262"/>
            <ac:spMk id="15" creationId="{A1AE1577-8205-D4F8-ACF8-5AB6452B0F56}"/>
          </ac:spMkLst>
        </pc:spChg>
        <pc:picChg chg="mod">
          <ac:chgData name="nourah Alaklabi" userId="b439187ee2954565" providerId="LiveId" clId="{41387872-B169-4016-85C9-5E8FEAF6663B}" dt="2023-12-17T08:29:55.659" v="341" actId="1076"/>
          <ac:picMkLst>
            <pc:docMk/>
            <pc:sldMk cId="0" sldId="262"/>
            <ac:picMk id="13" creationId="{00000000-0000-0000-0000-000000000000}"/>
          </ac:picMkLst>
        </pc:picChg>
        <pc:picChg chg="mod">
          <ac:chgData name="nourah Alaklabi" userId="b439187ee2954565" providerId="LiveId" clId="{41387872-B169-4016-85C9-5E8FEAF6663B}" dt="2023-12-17T08:29:51.218" v="340" actId="1076"/>
          <ac:picMkLst>
            <pc:docMk/>
            <pc:sldMk cId="0" sldId="262"/>
            <ac:picMk id="14" creationId="{00000000-0000-0000-0000-000000000000}"/>
          </ac:picMkLst>
        </pc:picChg>
        <pc:picChg chg="add mod">
          <ac:chgData name="nourah Alaklabi" userId="b439187ee2954565" providerId="LiveId" clId="{41387872-B169-4016-85C9-5E8FEAF6663B}" dt="2023-12-17T08:26:47.123" v="323" actId="1076"/>
          <ac:picMkLst>
            <pc:docMk/>
            <pc:sldMk cId="0" sldId="262"/>
            <ac:picMk id="18" creationId="{78999CB2-5B5F-EF5B-A0C7-FFDB095F6FC9}"/>
          </ac:picMkLst>
        </pc:picChg>
        <pc:picChg chg="add mod">
          <ac:chgData name="nourah Alaklabi" userId="b439187ee2954565" providerId="LiveId" clId="{41387872-B169-4016-85C9-5E8FEAF6663B}" dt="2023-12-17T08:46:43.198" v="391" actId="14100"/>
          <ac:picMkLst>
            <pc:docMk/>
            <pc:sldMk cId="0" sldId="262"/>
            <ac:picMk id="21" creationId="{A2B11192-AB73-BF65-B68D-2A88B58696D0}"/>
          </ac:picMkLst>
        </pc:picChg>
        <pc:picChg chg="del">
          <ac:chgData name="nourah Alaklabi" userId="b439187ee2954565" providerId="LiveId" clId="{41387872-B169-4016-85C9-5E8FEAF6663B}" dt="2023-12-17T08:25:56.281" v="316" actId="21"/>
          <ac:picMkLst>
            <pc:docMk/>
            <pc:sldMk cId="0" sldId="262"/>
            <ac:picMk id="23" creationId="{579151AA-12B7-15E4-6104-9D55F3D70BE0}"/>
          </ac:picMkLst>
        </pc:picChg>
        <pc:picChg chg="add mod">
          <ac:chgData name="nourah Alaklabi" userId="b439187ee2954565" providerId="LiveId" clId="{41387872-B169-4016-85C9-5E8FEAF6663B}" dt="2023-12-17T08:46:34.990" v="390" actId="1440"/>
          <ac:picMkLst>
            <pc:docMk/>
            <pc:sldMk cId="0" sldId="262"/>
            <ac:picMk id="24" creationId="{E7ED3024-2D53-7211-8403-28E342D3758D}"/>
          </ac:picMkLst>
        </pc:picChg>
        <pc:picChg chg="add del mod">
          <ac:chgData name="nourah Alaklabi" userId="b439187ee2954565" providerId="LiveId" clId="{41387872-B169-4016-85C9-5E8FEAF6663B}" dt="2023-12-17T08:37:44.144" v="349" actId="21"/>
          <ac:picMkLst>
            <pc:docMk/>
            <pc:sldMk cId="0" sldId="262"/>
            <ac:picMk id="26" creationId="{D9BE2FE6-473B-7C12-4524-6CFA5B6F2845}"/>
          </ac:picMkLst>
        </pc:picChg>
        <pc:picChg chg="del">
          <ac:chgData name="nourah Alaklabi" userId="b439187ee2954565" providerId="LiveId" clId="{41387872-B169-4016-85C9-5E8FEAF6663B}" dt="2023-12-17T08:25:59.575" v="317" actId="21"/>
          <ac:picMkLst>
            <pc:docMk/>
            <pc:sldMk cId="0" sldId="262"/>
            <ac:picMk id="27" creationId="{734B7F01-A163-A368-6E31-452A4D9A14DB}"/>
          </ac:picMkLst>
        </pc:picChg>
        <pc:picChg chg="del">
          <ac:chgData name="nourah Alaklabi" userId="b439187ee2954565" providerId="LiveId" clId="{41387872-B169-4016-85C9-5E8FEAF6663B}" dt="2023-12-17T08:26:02.509" v="318" actId="21"/>
          <ac:picMkLst>
            <pc:docMk/>
            <pc:sldMk cId="0" sldId="262"/>
            <ac:picMk id="29" creationId="{8DAF47E6-0533-499D-6EEE-073468219EE8}"/>
          </ac:picMkLst>
        </pc:picChg>
        <pc:picChg chg="add del mod">
          <ac:chgData name="nourah Alaklabi" userId="b439187ee2954565" providerId="LiveId" clId="{41387872-B169-4016-85C9-5E8FEAF6663B}" dt="2023-12-17T08:38:02.737" v="354" actId="21"/>
          <ac:picMkLst>
            <pc:docMk/>
            <pc:sldMk cId="0" sldId="262"/>
            <ac:picMk id="31" creationId="{6BDF901C-4B28-BFB6-8C2F-5AE150B8AA68}"/>
          </ac:picMkLst>
        </pc:picChg>
        <pc:picChg chg="add mod">
          <ac:chgData name="nourah Alaklabi" userId="b439187ee2954565" providerId="LiveId" clId="{41387872-B169-4016-85C9-5E8FEAF6663B}" dt="2023-12-17T08:39:06.777" v="361"/>
          <ac:picMkLst>
            <pc:docMk/>
            <pc:sldMk cId="0" sldId="262"/>
            <ac:picMk id="32" creationId="{8A51A42F-A511-D2FC-3FD1-0A897AD27F48}"/>
          </ac:picMkLst>
        </pc:picChg>
      </pc:sldChg>
      <pc:sldChg chg="addSp delSp modSp mod">
        <pc:chgData name="nourah Alaklabi" userId="b439187ee2954565" providerId="LiveId" clId="{41387872-B169-4016-85C9-5E8FEAF6663B}" dt="2023-12-17T09:40:40.793" v="639"/>
        <pc:sldMkLst>
          <pc:docMk/>
          <pc:sldMk cId="0" sldId="263"/>
        </pc:sldMkLst>
        <pc:spChg chg="add mod">
          <ac:chgData name="nourah Alaklabi" userId="b439187ee2954565" providerId="LiveId" clId="{41387872-B169-4016-85C9-5E8FEAF6663B}" dt="2023-12-17T09:40:40.793" v="639"/>
          <ac:spMkLst>
            <pc:docMk/>
            <pc:sldMk cId="0" sldId="263"/>
            <ac:spMk id="22" creationId="{4B5BAD83-0A30-6474-33E0-DFECB05384D7}"/>
          </ac:spMkLst>
        </pc:spChg>
        <pc:picChg chg="add mod">
          <ac:chgData name="nourah Alaklabi" userId="b439187ee2954565" providerId="LiveId" clId="{41387872-B169-4016-85C9-5E8FEAF6663B}" dt="2023-12-17T08:37:57.345" v="353" actId="1076"/>
          <ac:picMkLst>
            <pc:docMk/>
            <pc:sldMk cId="0" sldId="263"/>
            <ac:picMk id="18" creationId="{741BAF58-1806-BF82-0ECF-05CDDE42CF9B}"/>
          </ac:picMkLst>
        </pc:picChg>
        <pc:picChg chg="add mod">
          <ac:chgData name="nourah Alaklabi" userId="b439187ee2954565" providerId="LiveId" clId="{41387872-B169-4016-85C9-5E8FEAF6663B}" dt="2023-12-17T08:38:34.983" v="360" actId="1076"/>
          <ac:picMkLst>
            <pc:docMk/>
            <pc:sldMk cId="0" sldId="263"/>
            <ac:picMk id="19" creationId="{AB59233C-6540-C875-C6B1-E9C6BC3D02B7}"/>
          </ac:picMkLst>
        </pc:picChg>
        <pc:picChg chg="add mod">
          <ac:chgData name="nourah Alaklabi" userId="b439187ee2954565" providerId="LiveId" clId="{41387872-B169-4016-85C9-5E8FEAF6663B}" dt="2023-12-17T08:39:12.929" v="362"/>
          <ac:picMkLst>
            <pc:docMk/>
            <pc:sldMk cId="0" sldId="263"/>
            <ac:picMk id="21" creationId="{8F041B12-6A94-7474-822C-B4E6B1DF2F5A}"/>
          </ac:picMkLst>
        </pc:picChg>
        <pc:picChg chg="del">
          <ac:chgData name="nourah Alaklabi" userId="b439187ee2954565" providerId="LiveId" clId="{41387872-B169-4016-85C9-5E8FEAF6663B}" dt="2023-12-17T08:37:34.282" v="348" actId="21"/>
          <ac:picMkLst>
            <pc:docMk/>
            <pc:sldMk cId="0" sldId="263"/>
            <ac:picMk id="24" creationId="{35F2DA71-F65E-D30D-827F-C20185585024}"/>
          </ac:picMkLst>
        </pc:picChg>
      </pc:sldChg>
      <pc:sldChg chg="addSp delSp modSp mod">
        <pc:chgData name="nourah Alaklabi" userId="b439187ee2954565" providerId="LiveId" clId="{41387872-B169-4016-85C9-5E8FEAF6663B}" dt="2023-12-17T09:41:45.823" v="646"/>
        <pc:sldMkLst>
          <pc:docMk/>
          <pc:sldMk cId="0" sldId="264"/>
        </pc:sldMkLst>
        <pc:spChg chg="add mod">
          <ac:chgData name="nourah Alaklabi" userId="b439187ee2954565" providerId="LiveId" clId="{41387872-B169-4016-85C9-5E8FEAF6663B}" dt="2023-12-17T09:41:45.823" v="646"/>
          <ac:spMkLst>
            <pc:docMk/>
            <pc:sldMk cId="0" sldId="264"/>
            <ac:spMk id="11" creationId="{26C110BA-DF90-2A19-6C4F-64806D2986CE}"/>
          </ac:spMkLst>
        </pc:spChg>
        <pc:spChg chg="mod">
          <ac:chgData name="nourah Alaklabi" userId="b439187ee2954565" providerId="LiveId" clId="{41387872-B169-4016-85C9-5E8FEAF6663B}" dt="2023-12-17T09:09:51.767" v="493" actId="13822"/>
          <ac:spMkLst>
            <pc:docMk/>
            <pc:sldMk cId="0" sldId="264"/>
            <ac:spMk id="18" creationId="{AD9CCBB9-2DD4-FE8F-2591-086E986C6F38}"/>
          </ac:spMkLst>
        </pc:spChg>
        <pc:picChg chg="add mod">
          <ac:chgData name="nourah Alaklabi" userId="b439187ee2954565" providerId="LiveId" clId="{41387872-B169-4016-85C9-5E8FEAF6663B}" dt="2023-12-17T09:04:52.944" v="490"/>
          <ac:picMkLst>
            <pc:docMk/>
            <pc:sldMk cId="0" sldId="264"/>
            <ac:picMk id="10" creationId="{66E2C494-CC66-C8C3-9B12-2E36F9DD2CD2}"/>
          </ac:picMkLst>
        </pc:picChg>
        <pc:picChg chg="mod">
          <ac:chgData name="nourah Alaklabi" userId="b439187ee2954565" providerId="LiveId" clId="{41387872-B169-4016-85C9-5E8FEAF6663B}" dt="2023-12-17T09:04:56.133" v="491" actId="1076"/>
          <ac:picMkLst>
            <pc:docMk/>
            <pc:sldMk cId="0" sldId="264"/>
            <ac:picMk id="14" creationId="{00000000-0000-0000-0000-000000000000}"/>
          </ac:picMkLst>
        </pc:picChg>
        <pc:picChg chg="del">
          <ac:chgData name="nourah Alaklabi" userId="b439187ee2954565" providerId="LiveId" clId="{41387872-B169-4016-85C9-5E8FEAF6663B}" dt="2023-12-17T09:01:26.076" v="411" actId="21"/>
          <ac:picMkLst>
            <pc:docMk/>
            <pc:sldMk cId="0" sldId="264"/>
            <ac:picMk id="15" creationId="{00000000-0000-0000-0000-000000000000}"/>
          </ac:picMkLst>
        </pc:picChg>
      </pc:sldChg>
      <pc:sldChg chg="addSp delSp modSp mod">
        <pc:chgData name="nourah Alaklabi" userId="b439187ee2954565" providerId="LiveId" clId="{41387872-B169-4016-85C9-5E8FEAF6663B}" dt="2023-12-17T09:40:55.789" v="641" actId="1076"/>
        <pc:sldMkLst>
          <pc:docMk/>
          <pc:sldMk cId="0" sldId="265"/>
        </pc:sldMkLst>
        <pc:spChg chg="add mod">
          <ac:chgData name="nourah Alaklabi" userId="b439187ee2954565" providerId="LiveId" clId="{41387872-B169-4016-85C9-5E8FEAF6663B}" dt="2023-12-17T09:40:55.789" v="641" actId="1076"/>
          <ac:spMkLst>
            <pc:docMk/>
            <pc:sldMk cId="0" sldId="265"/>
            <ac:spMk id="17" creationId="{743C8D4C-40A6-B54C-93CD-C630015E629E}"/>
          </ac:spMkLst>
        </pc:spChg>
        <pc:picChg chg="add mod">
          <ac:chgData name="nourah Alaklabi" userId="b439187ee2954565" providerId="LiveId" clId="{41387872-B169-4016-85C9-5E8FEAF6663B}" dt="2023-12-17T08:39:19.005" v="363"/>
          <ac:picMkLst>
            <pc:docMk/>
            <pc:sldMk cId="0" sldId="265"/>
            <ac:picMk id="16" creationId="{DAF851D8-E5DC-5FDE-60C7-18A61CCC3467}"/>
          </ac:picMkLst>
        </pc:picChg>
        <pc:picChg chg="add del mod">
          <ac:chgData name="nourah Alaklabi" userId="b439187ee2954565" providerId="LiveId" clId="{41387872-B169-4016-85C9-5E8FEAF6663B}" dt="2023-12-17T08:41:49.501" v="372" actId="21"/>
          <ac:picMkLst>
            <pc:docMk/>
            <pc:sldMk cId="0" sldId="265"/>
            <ac:picMk id="18" creationId="{A204208B-82FB-3462-4D04-8D8CE15A2BBB}"/>
          </ac:picMkLst>
        </pc:picChg>
        <pc:picChg chg="add mod">
          <ac:chgData name="nourah Alaklabi" userId="b439187ee2954565" providerId="LiveId" clId="{41387872-B169-4016-85C9-5E8FEAF6663B}" dt="2023-12-17T08:44:29.235" v="379" actId="1076"/>
          <ac:picMkLst>
            <pc:docMk/>
            <pc:sldMk cId="0" sldId="265"/>
            <ac:picMk id="21" creationId="{7951106B-FC35-53BB-91E0-8C33C6DA7CC8}"/>
          </ac:picMkLst>
        </pc:picChg>
        <pc:picChg chg="del">
          <ac:chgData name="nourah Alaklabi" userId="b439187ee2954565" providerId="LiveId" clId="{41387872-B169-4016-85C9-5E8FEAF6663B}" dt="2023-12-17T08:39:31.036" v="364" actId="21"/>
          <ac:picMkLst>
            <pc:docMk/>
            <pc:sldMk cId="0" sldId="265"/>
            <ac:picMk id="23" creationId="{EEAD83D7-E013-088C-112F-61E0788234AF}"/>
          </ac:picMkLst>
        </pc:picChg>
        <pc:picChg chg="add mod">
          <ac:chgData name="nourah Alaklabi" userId="b439187ee2954565" providerId="LiveId" clId="{41387872-B169-4016-85C9-5E8FEAF6663B}" dt="2023-12-17T08:45:33.121" v="383" actId="1440"/>
          <ac:picMkLst>
            <pc:docMk/>
            <pc:sldMk cId="0" sldId="265"/>
            <ac:picMk id="24" creationId="{D3473EAF-4651-5366-6B95-C974A443F7E3}"/>
          </ac:picMkLst>
        </pc:picChg>
        <pc:picChg chg="del">
          <ac:chgData name="nourah Alaklabi" userId="b439187ee2954565" providerId="LiveId" clId="{41387872-B169-4016-85C9-5E8FEAF6663B}" dt="2023-12-17T08:39:33.433" v="365" actId="21"/>
          <ac:picMkLst>
            <pc:docMk/>
            <pc:sldMk cId="0" sldId="265"/>
            <ac:picMk id="25" creationId="{5B774608-E669-59A7-90C1-37BE7AB0855E}"/>
          </ac:picMkLst>
        </pc:picChg>
        <pc:picChg chg="del">
          <ac:chgData name="nourah Alaklabi" userId="b439187ee2954565" providerId="LiveId" clId="{41387872-B169-4016-85C9-5E8FEAF6663B}" dt="2023-12-17T08:39:36.347" v="366" actId="21"/>
          <ac:picMkLst>
            <pc:docMk/>
            <pc:sldMk cId="0" sldId="265"/>
            <ac:picMk id="27" creationId="{A26547EC-CC57-55D1-91B8-86876C82FB24}"/>
          </ac:picMkLst>
        </pc:picChg>
        <pc:picChg chg="add mod">
          <ac:chgData name="nourah Alaklabi" userId="b439187ee2954565" providerId="LiveId" clId="{41387872-B169-4016-85C9-5E8FEAF6663B}" dt="2023-12-17T08:46:11.393" v="388" actId="1076"/>
          <ac:picMkLst>
            <pc:docMk/>
            <pc:sldMk cId="0" sldId="265"/>
            <ac:picMk id="29" creationId="{6F4CE1DA-952F-7073-197A-D397878E95A6}"/>
          </ac:picMkLst>
        </pc:picChg>
      </pc:sldChg>
      <pc:sldChg chg="addSp delSp modSp mod">
        <pc:chgData name="nourah Alaklabi" userId="b439187ee2954565" providerId="LiveId" clId="{41387872-B169-4016-85C9-5E8FEAF6663B}" dt="2023-12-17T09:41:35.093" v="644"/>
        <pc:sldMkLst>
          <pc:docMk/>
          <pc:sldMk cId="0" sldId="268"/>
        </pc:sldMkLst>
        <pc:spChg chg="add mod">
          <ac:chgData name="nourah Alaklabi" userId="b439187ee2954565" providerId="LiveId" clId="{41387872-B169-4016-85C9-5E8FEAF6663B}" dt="2023-12-17T09:41:35.093" v="644"/>
          <ac:spMkLst>
            <pc:docMk/>
            <pc:sldMk cId="0" sldId="268"/>
            <ac:spMk id="13" creationId="{241742A2-69AF-6F3D-1E45-CDE0B63CAAC9}"/>
          </ac:spMkLst>
        </pc:spChg>
        <pc:picChg chg="mod">
          <ac:chgData name="nourah Alaklabi" userId="b439187ee2954565" providerId="LiveId" clId="{41387872-B169-4016-85C9-5E8FEAF6663B}" dt="2023-12-17T09:04:39.643" v="487" actId="1076"/>
          <ac:picMkLst>
            <pc:docMk/>
            <pc:sldMk cId="0" sldId="268"/>
            <ac:picMk id="9" creationId="{00000000-0000-0000-0000-000000000000}"/>
          </ac:picMkLst>
        </pc:picChg>
        <pc:picChg chg="mod">
          <ac:chgData name="nourah Alaklabi" userId="b439187ee2954565" providerId="LiveId" clId="{41387872-B169-4016-85C9-5E8FEAF6663B}" dt="2023-12-17T08:54:35.211" v="400" actId="1076"/>
          <ac:picMkLst>
            <pc:docMk/>
            <pc:sldMk cId="0" sldId="268"/>
            <ac:picMk id="11" creationId="{00000000-0000-0000-0000-000000000000}"/>
          </ac:picMkLst>
        </pc:picChg>
        <pc:picChg chg="add mod">
          <ac:chgData name="nourah Alaklabi" userId="b439187ee2954565" providerId="LiveId" clId="{41387872-B169-4016-85C9-5E8FEAF6663B}" dt="2023-12-17T08:54:30.985" v="399" actId="1076"/>
          <ac:picMkLst>
            <pc:docMk/>
            <pc:sldMk cId="0" sldId="268"/>
            <ac:picMk id="14" creationId="{45B60C8C-8937-208A-2923-A26C560E7CDF}"/>
          </ac:picMkLst>
        </pc:picChg>
        <pc:picChg chg="add mod">
          <ac:chgData name="nourah Alaklabi" userId="b439187ee2954565" providerId="LiveId" clId="{41387872-B169-4016-85C9-5E8FEAF6663B}" dt="2023-12-17T09:04:44.059" v="488" actId="1076"/>
          <ac:picMkLst>
            <pc:docMk/>
            <pc:sldMk cId="0" sldId="268"/>
            <ac:picMk id="15" creationId="{0DBEAB3E-2F4D-D035-7556-53078B6339A9}"/>
          </ac:picMkLst>
        </pc:picChg>
        <pc:picChg chg="del">
          <ac:chgData name="nourah Alaklabi" userId="b439187ee2954565" providerId="LiveId" clId="{41387872-B169-4016-85C9-5E8FEAF6663B}" dt="2023-12-17T08:47:38.022" v="394" actId="21"/>
          <ac:picMkLst>
            <pc:docMk/>
            <pc:sldMk cId="0" sldId="268"/>
            <ac:picMk id="16" creationId="{653265EF-9E5B-DDA5-84E6-7EC09E390C63}"/>
          </ac:picMkLst>
        </pc:picChg>
      </pc:sldChg>
      <pc:sldChg chg="addSp modSp">
        <pc:chgData name="nourah Alaklabi" userId="b439187ee2954565" providerId="LiveId" clId="{41387872-B169-4016-85C9-5E8FEAF6663B}" dt="2023-12-17T09:41:40.213" v="645"/>
        <pc:sldMkLst>
          <pc:docMk/>
          <pc:sldMk cId="0" sldId="269"/>
        </pc:sldMkLst>
        <pc:spChg chg="add mod">
          <ac:chgData name="nourah Alaklabi" userId="b439187ee2954565" providerId="LiveId" clId="{41387872-B169-4016-85C9-5E8FEAF6663B}" dt="2023-12-17T09:41:40.213" v="645"/>
          <ac:spMkLst>
            <pc:docMk/>
            <pc:sldMk cId="0" sldId="269"/>
            <ac:spMk id="20" creationId="{A7D0329D-10CA-DCD0-24CB-404A663ADBBC}"/>
          </ac:spMkLst>
        </pc:spChg>
        <pc:picChg chg="mod">
          <ac:chgData name="nourah Alaklabi" userId="b439187ee2954565" providerId="LiveId" clId="{41387872-B169-4016-85C9-5E8FEAF6663B}" dt="2023-12-17T09:08:49.158" v="492"/>
          <ac:picMkLst>
            <pc:docMk/>
            <pc:sldMk cId="0" sldId="269"/>
            <ac:picMk id="16" creationId="{00000000-0000-0000-0000-000000000000}"/>
          </ac:picMkLst>
        </pc:picChg>
        <pc:picChg chg="add mod">
          <ac:chgData name="nourah Alaklabi" userId="b439187ee2954565" providerId="LiveId" clId="{41387872-B169-4016-85C9-5E8FEAF6663B}" dt="2023-12-17T09:04:48.216" v="489"/>
          <ac:picMkLst>
            <pc:docMk/>
            <pc:sldMk cId="0" sldId="269"/>
            <ac:picMk id="19" creationId="{53133044-B342-92AB-835A-3E25A8E0B44D}"/>
          </ac:picMkLst>
        </pc:picChg>
      </pc:sldChg>
      <pc:sldChg chg="addSp delSp modSp mod">
        <pc:chgData name="nourah Alaklabi" userId="b439187ee2954565" providerId="LiveId" clId="{41387872-B169-4016-85C9-5E8FEAF6663B}" dt="2023-12-17T09:40:16.072" v="635" actId="1076"/>
        <pc:sldMkLst>
          <pc:docMk/>
          <pc:sldMk cId="1376724301" sldId="291"/>
        </pc:sldMkLst>
        <pc:spChg chg="add mod">
          <ac:chgData name="nourah Alaklabi" userId="b439187ee2954565" providerId="LiveId" clId="{41387872-B169-4016-85C9-5E8FEAF6663B}" dt="2023-12-17T08:16:45.529" v="266" actId="1076"/>
          <ac:spMkLst>
            <pc:docMk/>
            <pc:sldMk cId="1376724301" sldId="291"/>
            <ac:spMk id="12" creationId="{22BBAEF8-834C-A634-67BE-857352EDB613}"/>
          </ac:spMkLst>
        </pc:spChg>
        <pc:spChg chg="mod">
          <ac:chgData name="nourah Alaklabi" userId="b439187ee2954565" providerId="LiveId" clId="{41387872-B169-4016-85C9-5E8FEAF6663B}" dt="2023-12-17T08:16:40.778" v="265" actId="1076"/>
          <ac:spMkLst>
            <pc:docMk/>
            <pc:sldMk cId="1376724301" sldId="291"/>
            <ac:spMk id="13" creationId="{00000000-0000-0000-0000-000000000000}"/>
          </ac:spMkLst>
        </pc:spChg>
        <pc:spChg chg="add mod">
          <ac:chgData name="nourah Alaklabi" userId="b439187ee2954565" providerId="LiveId" clId="{41387872-B169-4016-85C9-5E8FEAF6663B}" dt="2023-12-17T09:40:16.072" v="635" actId="1076"/>
          <ac:spMkLst>
            <pc:docMk/>
            <pc:sldMk cId="1376724301" sldId="291"/>
            <ac:spMk id="14" creationId="{98C385DC-EE53-FC73-A03F-41AFC0D452AE}"/>
          </ac:spMkLst>
        </pc:spChg>
        <pc:picChg chg="mod">
          <ac:chgData name="nourah Alaklabi" userId="b439187ee2954565" providerId="LiveId" clId="{41387872-B169-4016-85C9-5E8FEAF6663B}" dt="2023-12-17T09:40:05.624" v="634" actId="1076"/>
          <ac:picMkLst>
            <pc:docMk/>
            <pc:sldMk cId="1376724301" sldId="291"/>
            <ac:picMk id="11" creationId="{00000000-0000-0000-0000-000000000000}"/>
          </ac:picMkLst>
        </pc:picChg>
        <pc:picChg chg="del">
          <ac:chgData name="nourah Alaklabi" userId="b439187ee2954565" providerId="LiveId" clId="{41387872-B169-4016-85C9-5E8FEAF6663B}" dt="2023-12-17T08:08:33.643" v="242" actId="21"/>
          <ac:picMkLst>
            <pc:docMk/>
            <pc:sldMk cId="1376724301" sldId="291"/>
            <ac:picMk id="14" creationId="{DD4DF5FE-76A7-56D7-E5B1-3B21C499D659}"/>
          </ac:picMkLst>
        </pc:picChg>
        <pc:picChg chg="add mod">
          <ac:chgData name="nourah Alaklabi" userId="b439187ee2954565" providerId="LiveId" clId="{41387872-B169-4016-85C9-5E8FEAF6663B}" dt="2023-12-17T08:15:42.542" v="259"/>
          <ac:picMkLst>
            <pc:docMk/>
            <pc:sldMk cId="1376724301" sldId="291"/>
            <ac:picMk id="15" creationId="{5D119B8A-EFF2-2F5E-4D23-F2A7437F4114}"/>
          </ac:picMkLst>
        </pc:picChg>
        <pc:picChg chg="add del mod">
          <ac:chgData name="nourah Alaklabi" userId="b439187ee2954565" providerId="LiveId" clId="{41387872-B169-4016-85C9-5E8FEAF6663B}" dt="2023-12-17T08:17:44.283" v="273" actId="21"/>
          <ac:picMkLst>
            <pc:docMk/>
            <pc:sldMk cId="1376724301" sldId="291"/>
            <ac:picMk id="17" creationId="{6AEE8BB3-FB09-2D8A-C3D0-ED1C181F22D4}"/>
          </ac:picMkLst>
        </pc:picChg>
        <pc:picChg chg="add del mod">
          <ac:chgData name="nourah Alaklabi" userId="b439187ee2954565" providerId="LiveId" clId="{41387872-B169-4016-85C9-5E8FEAF6663B}" dt="2023-12-17T08:17:40.781" v="272" actId="21"/>
          <ac:picMkLst>
            <pc:docMk/>
            <pc:sldMk cId="1376724301" sldId="291"/>
            <ac:picMk id="19" creationId="{635582B9-734D-9E8A-8835-8D2F3EACCFE9}"/>
          </ac:picMkLst>
        </pc:picChg>
        <pc:picChg chg="add mod">
          <ac:chgData name="nourah Alaklabi" userId="b439187ee2954565" providerId="LiveId" clId="{41387872-B169-4016-85C9-5E8FEAF6663B}" dt="2023-12-17T08:19:18.675" v="279" actId="1076"/>
          <ac:picMkLst>
            <pc:docMk/>
            <pc:sldMk cId="1376724301" sldId="291"/>
            <ac:picMk id="21" creationId="{644E77EB-4C61-74D9-85D8-D814EB0B0408}"/>
          </ac:picMkLst>
        </pc:picChg>
      </pc:sldChg>
      <pc:sldChg chg="del">
        <pc:chgData name="nourah Alaklabi" userId="b439187ee2954565" providerId="LiveId" clId="{41387872-B169-4016-85C9-5E8FEAF6663B}" dt="2023-12-17T08:25:05.395" v="314" actId="2696"/>
        <pc:sldMkLst>
          <pc:docMk/>
          <pc:sldMk cId="1450544542" sldId="292"/>
        </pc:sldMkLst>
      </pc:sldChg>
      <pc:sldChg chg="delSp del mod">
        <pc:chgData name="nourah Alaklabi" userId="b439187ee2954565" providerId="LiveId" clId="{41387872-B169-4016-85C9-5E8FEAF6663B}" dt="2023-12-17T08:24:59.233" v="313" actId="2696"/>
        <pc:sldMkLst>
          <pc:docMk/>
          <pc:sldMk cId="3053878812" sldId="293"/>
        </pc:sldMkLst>
        <pc:spChg chg="del">
          <ac:chgData name="nourah Alaklabi" userId="b439187ee2954565" providerId="LiveId" clId="{41387872-B169-4016-85C9-5E8FEAF6663B}" dt="2023-12-17T08:24:42.150" v="312" actId="21"/>
          <ac:spMkLst>
            <pc:docMk/>
            <pc:sldMk cId="3053878812" sldId="293"/>
            <ac:spMk id="10" creationId="{F615D86A-654C-4B22-BB79-8E043B20E08A}"/>
          </ac:spMkLst>
        </pc:spChg>
        <pc:picChg chg="del">
          <ac:chgData name="nourah Alaklabi" userId="b439187ee2954565" providerId="LiveId" clId="{41387872-B169-4016-85C9-5E8FEAF6663B}" dt="2023-12-17T08:24:33.373" v="310" actId="21"/>
          <ac:picMkLst>
            <pc:docMk/>
            <pc:sldMk cId="3053878812" sldId="293"/>
            <ac:picMk id="12" creationId="{095EFF58-8C3F-32BE-3D12-1A1EFB2D7C64}"/>
          </ac:picMkLst>
        </pc:picChg>
        <pc:picChg chg="del">
          <ac:chgData name="nourah Alaklabi" userId="b439187ee2954565" providerId="LiveId" clId="{41387872-B169-4016-85C9-5E8FEAF6663B}" dt="2023-12-17T08:24:37.029" v="311" actId="21"/>
          <ac:picMkLst>
            <pc:docMk/>
            <pc:sldMk cId="3053878812" sldId="293"/>
            <ac:picMk id="26" creationId="{FB0E1FDC-88A9-679D-60AE-65093F989DFF}"/>
          </ac:picMkLst>
        </pc:picChg>
      </pc:sldChg>
      <pc:sldChg chg="del">
        <pc:chgData name="nourah Alaklabi" userId="b439187ee2954565" providerId="LiveId" clId="{41387872-B169-4016-85C9-5E8FEAF6663B}" dt="2023-12-17T08:25:11.586" v="315" actId="2696"/>
        <pc:sldMkLst>
          <pc:docMk/>
          <pc:sldMk cId="701379101" sldId="294"/>
        </pc:sldMkLst>
      </pc:sldChg>
      <pc:sldChg chg="addSp delSp modSp mod">
        <pc:chgData name="nourah Alaklabi" userId="b439187ee2954565" providerId="LiveId" clId="{41387872-B169-4016-85C9-5E8FEAF6663B}" dt="2023-12-17T09:38:16.986" v="615" actId="2711"/>
        <pc:sldMkLst>
          <pc:docMk/>
          <pc:sldMk cId="3946142108" sldId="295"/>
        </pc:sldMkLst>
        <pc:spChg chg="add mod">
          <ac:chgData name="nourah Alaklabi" userId="b439187ee2954565" providerId="LiveId" clId="{41387872-B169-4016-85C9-5E8FEAF6663B}" dt="2023-12-17T09:38:16.986" v="615" actId="2711"/>
          <ac:spMkLst>
            <pc:docMk/>
            <pc:sldMk cId="3946142108" sldId="295"/>
            <ac:spMk id="11" creationId="{B599B8C8-F2B7-B1EE-5032-6FD332CBBD99}"/>
          </ac:spMkLst>
        </pc:spChg>
        <pc:spChg chg="add mod">
          <ac:chgData name="nourah Alaklabi" userId="b439187ee2954565" providerId="LiveId" clId="{41387872-B169-4016-85C9-5E8FEAF6663B}" dt="2023-12-17T07:40:49.329" v="107" actId="1076"/>
          <ac:spMkLst>
            <pc:docMk/>
            <pc:sldMk cId="3946142108" sldId="295"/>
            <ac:spMk id="13" creationId="{C0796E5F-9EC5-9516-4C89-114B657435D6}"/>
          </ac:spMkLst>
        </pc:spChg>
        <pc:spChg chg="add mod">
          <ac:chgData name="nourah Alaklabi" userId="b439187ee2954565" providerId="LiveId" clId="{41387872-B169-4016-85C9-5E8FEAF6663B}" dt="2023-12-17T07:40:52.641" v="108" actId="1076"/>
          <ac:spMkLst>
            <pc:docMk/>
            <pc:sldMk cId="3946142108" sldId="295"/>
            <ac:spMk id="16" creationId="{220CCF65-80A3-4255-13F9-CFF7AEE48B36}"/>
          </ac:spMkLst>
        </pc:spChg>
        <pc:spChg chg="mod">
          <ac:chgData name="nourah Alaklabi" userId="b439187ee2954565" providerId="LiveId" clId="{41387872-B169-4016-85C9-5E8FEAF6663B}" dt="2023-12-17T07:39:31.913" v="95" actId="404"/>
          <ac:spMkLst>
            <pc:docMk/>
            <pc:sldMk cId="3946142108" sldId="295"/>
            <ac:spMk id="22" creationId="{ED4F2447-9F05-81E4-5FA7-E25EAC646B8E}"/>
          </ac:spMkLst>
        </pc:spChg>
        <pc:spChg chg="del">
          <ac:chgData name="nourah Alaklabi" userId="b439187ee2954565" providerId="LiveId" clId="{41387872-B169-4016-85C9-5E8FEAF6663B}" dt="2023-12-17T07:36:25.203" v="12" actId="21"/>
          <ac:spMkLst>
            <pc:docMk/>
            <pc:sldMk cId="3946142108" sldId="295"/>
            <ac:spMk id="41" creationId="{66B454A2-0F2C-75E3-00A6-1D17BF206C00}"/>
          </ac:spMkLst>
        </pc:spChg>
        <pc:spChg chg="del">
          <ac:chgData name="nourah Alaklabi" userId="b439187ee2954565" providerId="LiveId" clId="{41387872-B169-4016-85C9-5E8FEAF6663B}" dt="2023-12-17T07:39:12.703" v="90" actId="21"/>
          <ac:spMkLst>
            <pc:docMk/>
            <pc:sldMk cId="3946142108" sldId="295"/>
            <ac:spMk id="42" creationId="{5589BD9E-CCF0-BEFF-955C-7D29DC5EEB6E}"/>
          </ac:spMkLst>
        </pc:spChg>
        <pc:grpChg chg="mod">
          <ac:chgData name="nourah Alaklabi" userId="b439187ee2954565" providerId="LiveId" clId="{41387872-B169-4016-85C9-5E8FEAF6663B}" dt="2023-12-17T07:40:45.134" v="106" actId="1076"/>
          <ac:grpSpMkLst>
            <pc:docMk/>
            <pc:sldMk cId="3946142108" sldId="295"/>
            <ac:grpSpMk id="5" creationId="{00000000-0000-0000-0000-000000000000}"/>
          </ac:grpSpMkLst>
        </pc:grpChg>
        <pc:picChg chg="add mod">
          <ac:chgData name="nourah Alaklabi" userId="b439187ee2954565" providerId="LiveId" clId="{41387872-B169-4016-85C9-5E8FEAF6663B}" dt="2023-12-17T07:34:35.382" v="9" actId="1076"/>
          <ac:picMkLst>
            <pc:docMk/>
            <pc:sldMk cId="3946142108" sldId="295"/>
            <ac:picMk id="12" creationId="{AA258C2C-845F-74EC-1E54-309990BAB7F3}"/>
          </ac:picMkLst>
        </pc:picChg>
        <pc:picChg chg="del">
          <ac:chgData name="nourah Alaklabi" userId="b439187ee2954565" providerId="LiveId" clId="{41387872-B169-4016-85C9-5E8FEAF6663B}" dt="2023-12-17T07:36:22.615" v="11" actId="21"/>
          <ac:picMkLst>
            <pc:docMk/>
            <pc:sldMk cId="3946142108" sldId="295"/>
            <ac:picMk id="38" creationId="{97D8CA39-F6A7-59BC-D382-44F19543CD09}"/>
          </ac:picMkLst>
        </pc:picChg>
        <pc:picChg chg="del">
          <ac:chgData name="nourah Alaklabi" userId="b439187ee2954565" providerId="LiveId" clId="{41387872-B169-4016-85C9-5E8FEAF6663B}" dt="2023-12-17T07:36:27.684" v="13" actId="21"/>
          <ac:picMkLst>
            <pc:docMk/>
            <pc:sldMk cId="3946142108" sldId="295"/>
            <ac:picMk id="40" creationId="{DB127EC0-F533-DE75-BB5B-60CE9B22F244}"/>
          </ac:picMkLst>
        </pc:picChg>
      </pc:sldChg>
      <pc:sldChg chg="addSp modSp mod">
        <pc:chgData name="nourah Alaklabi" userId="b439187ee2954565" providerId="LiveId" clId="{41387872-B169-4016-85C9-5E8FEAF6663B}" dt="2023-12-17T09:38:26.280" v="616"/>
        <pc:sldMkLst>
          <pc:docMk/>
          <pc:sldMk cId="3183564102" sldId="296"/>
        </pc:sldMkLst>
        <pc:spChg chg="add mod">
          <ac:chgData name="nourah Alaklabi" userId="b439187ee2954565" providerId="LiveId" clId="{41387872-B169-4016-85C9-5E8FEAF6663B}" dt="2023-12-17T09:38:26.280" v="616"/>
          <ac:spMkLst>
            <pc:docMk/>
            <pc:sldMk cId="3183564102" sldId="296"/>
            <ac:spMk id="12" creationId="{53EAD1E1-F943-5610-CC2A-721CA2BC100E}"/>
          </ac:spMkLst>
        </pc:spChg>
        <pc:picChg chg="add mod">
          <ac:chgData name="nourah Alaklabi" userId="b439187ee2954565" providerId="LiveId" clId="{41387872-B169-4016-85C9-5E8FEAF6663B}" dt="2023-12-17T07:51:04.698" v="140" actId="1076"/>
          <ac:picMkLst>
            <pc:docMk/>
            <pc:sldMk cId="3183564102" sldId="296"/>
            <ac:picMk id="11" creationId="{5519E30C-6AB2-7FBA-6F8C-3CD015239FD3}"/>
          </ac:picMkLst>
        </pc:picChg>
      </pc:sldChg>
      <pc:sldChg chg="addSp modSp mod">
        <pc:chgData name="nourah Alaklabi" userId="b439187ee2954565" providerId="LiveId" clId="{41387872-B169-4016-85C9-5E8FEAF6663B}" dt="2023-12-17T09:38:30.866" v="617"/>
        <pc:sldMkLst>
          <pc:docMk/>
          <pc:sldMk cId="2287930805" sldId="297"/>
        </pc:sldMkLst>
        <pc:spChg chg="mod">
          <ac:chgData name="nourah Alaklabi" userId="b439187ee2954565" providerId="LiveId" clId="{41387872-B169-4016-85C9-5E8FEAF6663B}" dt="2023-12-17T07:45:10.108" v="116" actId="122"/>
          <ac:spMkLst>
            <pc:docMk/>
            <pc:sldMk cId="2287930805" sldId="297"/>
            <ac:spMk id="12" creationId="{ADCB958E-3726-F220-DC89-6E9069F63599}"/>
          </ac:spMkLst>
        </pc:spChg>
        <pc:spChg chg="add mod">
          <ac:chgData name="nourah Alaklabi" userId="b439187ee2954565" providerId="LiveId" clId="{41387872-B169-4016-85C9-5E8FEAF6663B}" dt="2023-12-17T09:38:30.866" v="617"/>
          <ac:spMkLst>
            <pc:docMk/>
            <pc:sldMk cId="2287930805" sldId="297"/>
            <ac:spMk id="14" creationId="{05DB6357-F793-0B8C-9763-BFA1F57F401C}"/>
          </ac:spMkLst>
        </pc:spChg>
        <pc:picChg chg="add mod">
          <ac:chgData name="nourah Alaklabi" userId="b439187ee2954565" providerId="LiveId" clId="{41387872-B169-4016-85C9-5E8FEAF6663B}" dt="2023-12-17T07:51:09.746" v="141"/>
          <ac:picMkLst>
            <pc:docMk/>
            <pc:sldMk cId="2287930805" sldId="297"/>
            <ac:picMk id="13" creationId="{3FBC16CD-1E65-6D8B-E261-EB56487B6821}"/>
          </ac:picMkLst>
        </pc:picChg>
      </pc:sldChg>
      <pc:sldChg chg="addSp modSp mod">
        <pc:chgData name="nourah Alaklabi" userId="b439187ee2954565" providerId="LiveId" clId="{41387872-B169-4016-85C9-5E8FEAF6663B}" dt="2023-12-17T09:38:35.648" v="618"/>
        <pc:sldMkLst>
          <pc:docMk/>
          <pc:sldMk cId="918319768" sldId="298"/>
        </pc:sldMkLst>
        <pc:spChg chg="mod">
          <ac:chgData name="nourah Alaklabi" userId="b439187ee2954565" providerId="LiveId" clId="{41387872-B169-4016-85C9-5E8FEAF6663B}" dt="2023-12-17T07:45:42.611" v="133" actId="122"/>
          <ac:spMkLst>
            <pc:docMk/>
            <pc:sldMk cId="918319768" sldId="298"/>
            <ac:spMk id="12" creationId="{ADCB958E-3726-F220-DC89-6E9069F63599}"/>
          </ac:spMkLst>
        </pc:spChg>
        <pc:spChg chg="add mod">
          <ac:chgData name="nourah Alaklabi" userId="b439187ee2954565" providerId="LiveId" clId="{41387872-B169-4016-85C9-5E8FEAF6663B}" dt="2023-12-17T09:38:35.648" v="618"/>
          <ac:spMkLst>
            <pc:docMk/>
            <pc:sldMk cId="918319768" sldId="298"/>
            <ac:spMk id="17" creationId="{67C448A4-1B21-76FD-C931-85966FB36631}"/>
          </ac:spMkLst>
        </pc:spChg>
        <pc:picChg chg="add mod">
          <ac:chgData name="nourah Alaklabi" userId="b439187ee2954565" providerId="LiveId" clId="{41387872-B169-4016-85C9-5E8FEAF6663B}" dt="2023-12-17T09:16:56.803" v="578" actId="1076"/>
          <ac:picMkLst>
            <pc:docMk/>
            <pc:sldMk cId="918319768" sldId="298"/>
            <ac:picMk id="16" creationId="{38F753FC-723A-10C7-3E9A-4A7DA2DBBAFF}"/>
          </ac:picMkLst>
        </pc:picChg>
      </pc:sldChg>
      <pc:sldChg chg="addSp modSp add mod">
        <pc:chgData name="nourah Alaklabi" userId="b439187ee2954565" providerId="LiveId" clId="{41387872-B169-4016-85C9-5E8FEAF6663B}" dt="2023-12-17T09:41:28.936" v="643" actId="1076"/>
        <pc:sldMkLst>
          <pc:docMk/>
          <pc:sldMk cId="478341257" sldId="299"/>
        </pc:sldMkLst>
        <pc:spChg chg="add mod">
          <ac:chgData name="nourah Alaklabi" userId="b439187ee2954565" providerId="LiveId" clId="{41387872-B169-4016-85C9-5E8FEAF6663B}" dt="2023-12-17T09:41:28.936" v="643" actId="1076"/>
          <ac:spMkLst>
            <pc:docMk/>
            <pc:sldMk cId="478341257" sldId="299"/>
            <ac:spMk id="17" creationId="{8250E012-8C97-8396-01AA-1DE2C2BEE5D8}"/>
          </ac:spMkLst>
        </pc:spChg>
        <pc:picChg chg="mod">
          <ac:chgData name="nourah Alaklabi" userId="b439187ee2954565" providerId="LiveId" clId="{41387872-B169-4016-85C9-5E8FEAF6663B}" dt="2023-12-17T08:47:27.276" v="393" actId="1440"/>
          <ac:picMkLst>
            <pc:docMk/>
            <pc:sldMk cId="478341257" sldId="299"/>
            <ac:picMk id="18" creationId="{A204208B-82FB-3462-4D04-8D8CE15A2BBB}"/>
          </ac:picMkLst>
        </pc:picChg>
      </pc:sldChg>
      <pc:sldChg chg="addSp delSp modSp add mod">
        <pc:chgData name="nourah Alaklabi" userId="b439187ee2954565" providerId="LiveId" clId="{41387872-B169-4016-85C9-5E8FEAF6663B}" dt="2023-12-17T09:38:40.176" v="619"/>
        <pc:sldMkLst>
          <pc:docMk/>
          <pc:sldMk cId="4184930712" sldId="300"/>
        </pc:sldMkLst>
        <pc:spChg chg="mod">
          <ac:chgData name="nourah Alaklabi" userId="b439187ee2954565" providerId="LiveId" clId="{41387872-B169-4016-85C9-5E8FEAF6663B}" dt="2023-12-17T09:14:16.204" v="577" actId="1076"/>
          <ac:spMkLst>
            <pc:docMk/>
            <pc:sldMk cId="4184930712" sldId="300"/>
            <ac:spMk id="12" creationId="{ADCB958E-3726-F220-DC89-6E9069F63599}"/>
          </ac:spMkLst>
        </pc:spChg>
        <pc:spChg chg="add mod">
          <ac:chgData name="nourah Alaklabi" userId="b439187ee2954565" providerId="LiveId" clId="{41387872-B169-4016-85C9-5E8FEAF6663B}" dt="2023-12-17T09:38:40.176" v="619"/>
          <ac:spMkLst>
            <pc:docMk/>
            <pc:sldMk cId="4184930712" sldId="300"/>
            <ac:spMk id="13" creationId="{7EEC91CF-E8CE-74A4-CA65-FD1E2DDFDB61}"/>
          </ac:spMkLst>
        </pc:spChg>
        <pc:spChg chg="mod">
          <ac:chgData name="nourah Alaklabi" userId="b439187ee2954565" providerId="LiveId" clId="{41387872-B169-4016-85C9-5E8FEAF6663B}" dt="2023-12-17T09:12:03.754" v="506" actId="1076"/>
          <ac:spMkLst>
            <pc:docMk/>
            <pc:sldMk cId="4184930712" sldId="300"/>
            <ac:spMk id="18" creationId="{01494730-B0E2-D397-8FB2-6132122E5026}"/>
          </ac:spMkLst>
        </pc:spChg>
        <pc:picChg chg="del">
          <ac:chgData name="nourah Alaklabi" userId="b439187ee2954565" providerId="LiveId" clId="{41387872-B169-4016-85C9-5E8FEAF6663B}" dt="2023-12-17T09:11:22.269" v="498" actId="21"/>
          <ac:picMkLst>
            <pc:docMk/>
            <pc:sldMk cId="4184930712" sldId="300"/>
            <ac:picMk id="13" creationId="{03C60349-9B3E-0D84-D8EE-C2E8EF9E1932}"/>
          </ac:picMkLst>
        </pc:picChg>
        <pc:picChg chg="del">
          <ac:chgData name="nourah Alaklabi" userId="b439187ee2954565" providerId="LiveId" clId="{41387872-B169-4016-85C9-5E8FEAF6663B}" dt="2023-12-17T09:11:24.786" v="499" actId="21"/>
          <ac:picMkLst>
            <pc:docMk/>
            <pc:sldMk cId="4184930712" sldId="300"/>
            <ac:picMk id="14" creationId="{CE556F72-DBD6-6E5C-70EB-04FA5BBEF106}"/>
          </ac:picMkLst>
        </pc:picChg>
        <pc:picChg chg="del">
          <ac:chgData name="nourah Alaklabi" userId="b439187ee2954565" providerId="LiveId" clId="{41387872-B169-4016-85C9-5E8FEAF6663B}" dt="2023-12-17T09:11:19.768" v="497" actId="21"/>
          <ac:picMkLst>
            <pc:docMk/>
            <pc:sldMk cId="4184930712" sldId="300"/>
            <ac:picMk id="22" creationId="{A8D3FD3D-C04A-C32F-1AA7-0A4062DE296E}"/>
          </ac:picMkLst>
        </pc:picChg>
        <pc:picChg chg="del">
          <ac:chgData name="nourah Alaklabi" userId="b439187ee2954565" providerId="LiveId" clId="{41387872-B169-4016-85C9-5E8FEAF6663B}" dt="2023-12-17T09:11:13.909" v="495" actId="21"/>
          <ac:picMkLst>
            <pc:docMk/>
            <pc:sldMk cId="4184930712" sldId="300"/>
            <ac:picMk id="23" creationId="{80861A8F-F43F-73D5-2062-CB1A37911E27}"/>
          </ac:picMkLst>
        </pc:picChg>
        <pc:picChg chg="del">
          <ac:chgData name="nourah Alaklabi" userId="b439187ee2954565" providerId="LiveId" clId="{41387872-B169-4016-85C9-5E8FEAF6663B}" dt="2023-12-17T09:11:17.223" v="496" actId="21"/>
          <ac:picMkLst>
            <pc:docMk/>
            <pc:sldMk cId="4184930712" sldId="300"/>
            <ac:picMk id="24" creationId="{77C76623-72CC-9D7A-EAF0-7739F7630903}"/>
          </ac:picMkLst>
        </pc:picChg>
        <pc:picChg chg="del">
          <ac:chgData name="nourah Alaklabi" userId="b439187ee2954565" providerId="LiveId" clId="{41387872-B169-4016-85C9-5E8FEAF6663B}" dt="2023-12-17T09:11:28.247" v="500" actId="21"/>
          <ac:picMkLst>
            <pc:docMk/>
            <pc:sldMk cId="4184930712" sldId="300"/>
            <ac:picMk id="25" creationId="{478741A6-A5D6-6E45-E27A-B880368144CF}"/>
          </ac:picMkLst>
        </pc:picChg>
        <pc:picChg chg="del">
          <ac:chgData name="nourah Alaklabi" userId="b439187ee2954565" providerId="LiveId" clId="{41387872-B169-4016-85C9-5E8FEAF6663B}" dt="2023-12-17T09:11:30.930" v="501" actId="21"/>
          <ac:picMkLst>
            <pc:docMk/>
            <pc:sldMk cId="4184930712" sldId="300"/>
            <ac:picMk id="26" creationId="{890B57EA-A638-BC30-A3A1-0711E3CC27C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sv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6.jpg"/><Relationship Id="rId5" Type="http://schemas.openxmlformats.org/officeDocument/2006/relationships/image" Target="../media/image16.png"/><Relationship Id="rId10" Type="http://schemas.openxmlformats.org/officeDocument/2006/relationships/image" Target="../media/image40.png"/><Relationship Id="rId4" Type="http://schemas.openxmlformats.org/officeDocument/2006/relationships/image" Target="../media/image3.sv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45.png"/><Relationship Id="rId5" Type="http://schemas.openxmlformats.org/officeDocument/2006/relationships/image" Target="../media/image16.png"/><Relationship Id="rId10" Type="http://schemas.openxmlformats.org/officeDocument/2006/relationships/image" Target="../media/image44.svg"/><Relationship Id="rId4" Type="http://schemas.openxmlformats.org/officeDocument/2006/relationships/image" Target="../media/image3.svg"/><Relationship Id="rId9" Type="http://schemas.openxmlformats.org/officeDocument/2006/relationships/image" Target="../media/image43.png"/><Relationship Id="rId14" Type="http://schemas.openxmlformats.org/officeDocument/2006/relationships/image" Target="../media/image6.jpg"/></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48.png"/><Relationship Id="rId5" Type="http://schemas.openxmlformats.org/officeDocument/2006/relationships/image" Target="../media/image16.png"/><Relationship Id="rId15" Type="http://schemas.openxmlformats.org/officeDocument/2006/relationships/image" Target="../media/image6.jpg"/><Relationship Id="rId10" Type="http://schemas.openxmlformats.org/officeDocument/2006/relationships/image" Target="../media/image44.svg"/><Relationship Id="rId4" Type="http://schemas.openxmlformats.org/officeDocument/2006/relationships/image" Target="../media/image3.svg"/><Relationship Id="rId9" Type="http://schemas.openxmlformats.org/officeDocument/2006/relationships/image" Target="../media/image43.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21.pn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52.png"/><Relationship Id="rId5" Type="http://schemas.openxmlformats.org/officeDocument/2006/relationships/image" Target="../media/image16.png"/><Relationship Id="rId10" Type="http://schemas.openxmlformats.org/officeDocument/2006/relationships/image" Target="../media/image6.jpg"/><Relationship Id="rId4" Type="http://schemas.openxmlformats.org/officeDocument/2006/relationships/image" Target="../media/image3.sv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55.png"/><Relationship Id="rId5" Type="http://schemas.openxmlformats.org/officeDocument/2006/relationships/image" Target="../media/image16.png"/><Relationship Id="rId10" Type="http://schemas.openxmlformats.org/officeDocument/2006/relationships/image" Target="../media/image6.jpg"/><Relationship Id="rId4" Type="http://schemas.openxmlformats.org/officeDocument/2006/relationships/image" Target="../media/image3.sv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6.jpg"/><Relationship Id="rId5" Type="http://schemas.openxmlformats.org/officeDocument/2006/relationships/image" Target="../media/image16.png"/><Relationship Id="rId10" Type="http://schemas.openxmlformats.org/officeDocument/2006/relationships/image" Target="../media/image59.png"/><Relationship Id="rId4" Type="http://schemas.openxmlformats.org/officeDocument/2006/relationships/image" Target="../media/image3.svg"/><Relationship Id="rId9" Type="http://schemas.openxmlformats.org/officeDocument/2006/relationships/image" Target="../media/image58.sv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3.svg"/><Relationship Id="rId3" Type="http://schemas.openxmlformats.org/officeDocument/2006/relationships/image" Target="../media/image60.png"/><Relationship Id="rId7" Type="http://schemas.openxmlformats.org/officeDocument/2006/relationships/image" Target="../media/image17.svg"/><Relationship Id="rId12"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61.jpeg"/><Relationship Id="rId5" Type="http://schemas.openxmlformats.org/officeDocument/2006/relationships/image" Target="../media/image3.svg"/><Relationship Id="rId10" Type="http://schemas.openxmlformats.org/officeDocument/2006/relationships/hyperlink" Target="https://www.liveworksheets.com/c?a=s&amp;t=538zf2ote0y&amp;sr=n&amp;l=zs&amp;i=usxfxuo&amp;r=tg&amp;f=dzdtudus&amp;ms=uz&amp;cd=p806ge5jzr2ilgpxpmemxjzbngnzxnxpxg&amp;mw=hs" TargetMode="External"/><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6.jpg"/><Relationship Id="rId4" Type="http://schemas.openxmlformats.org/officeDocument/2006/relationships/image" Target="../media/image3.sv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6.jpg"/><Relationship Id="rId4" Type="http://schemas.openxmlformats.org/officeDocument/2006/relationships/image" Target="../media/image3.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6.jpg"/><Relationship Id="rId4" Type="http://schemas.openxmlformats.org/officeDocument/2006/relationships/image" Target="../media/image3.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6.jpg"/><Relationship Id="rId4" Type="http://schemas.openxmlformats.org/officeDocument/2006/relationships/image" Target="../media/image3.sv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6.jpg"/><Relationship Id="rId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3.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svg"/><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hyperlink" Target="https://you-tu.be/6a4dnlCqUzY?si=9IzAIvzZzxYzC431" TargetMode="External"/><Relationship Id="rId12"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0.sv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3.sv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1028700" y="920205"/>
            <a:ext cx="10692947" cy="8338096"/>
            <a:chOff x="0" y="-28575"/>
            <a:chExt cx="2816250" cy="2196042"/>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4" name="Picture 14"/>
          <p:cNvPicPr>
            <a:picLocks noChangeAspect="1"/>
          </p:cNvPicPr>
          <p:nvPr/>
        </p:nvPicPr>
        <p:blipFill>
          <a:blip r:embed="rId5"/>
          <a:srcRect/>
          <a:stretch>
            <a:fillRect/>
          </a:stretch>
        </p:blipFill>
        <p:spPr>
          <a:xfrm>
            <a:off x="643803" y="6301031"/>
            <a:ext cx="3097494" cy="2969722"/>
          </a:xfrm>
          <a:prstGeom prst="rect">
            <a:avLst/>
          </a:prstGeom>
        </p:spPr>
      </p:pic>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sp>
        <p:nvSpPr>
          <p:cNvPr id="22" name="مربع نص 21">
            <a:extLst>
              <a:ext uri="{FF2B5EF4-FFF2-40B4-BE49-F238E27FC236}">
                <a16:creationId xmlns:a16="http://schemas.microsoft.com/office/drawing/2014/main" id="{ED4F2447-9F05-81E4-5FA7-E25EAC646B8E}"/>
              </a:ext>
            </a:extLst>
          </p:cNvPr>
          <p:cNvSpPr txBox="1"/>
          <p:nvPr/>
        </p:nvSpPr>
        <p:spPr>
          <a:xfrm>
            <a:off x="1028700" y="1631697"/>
            <a:ext cx="10692946" cy="3785652"/>
          </a:xfrm>
          <a:prstGeom prst="rect">
            <a:avLst/>
          </a:prstGeom>
          <a:noFill/>
        </p:spPr>
        <p:txBody>
          <a:bodyPr wrap="square" rtlCol="1">
            <a:spAutoFit/>
          </a:bodyPr>
          <a:lstStyle/>
          <a:p>
            <a:pPr algn="r" rtl="1"/>
            <a:r>
              <a:rPr lang="ar-SA" sz="4000" dirty="0">
                <a:latin typeface="29LT Azer" panose="02000000000000000000" pitchFamily="2" charset="-78"/>
                <a:cs typeface="29LT Azer" panose="02000000000000000000" pitchFamily="2" charset="-78"/>
              </a:rPr>
              <a:t>مراجعة الدرس السابق : حل المسألة التالية مستعملا خطة التمثيل بأشكالِ </a:t>
            </a:r>
            <a:r>
              <a:rPr lang="ar-SA" sz="4000" dirty="0" err="1">
                <a:latin typeface="29LT Azer" panose="02000000000000000000" pitchFamily="2" charset="-78"/>
                <a:cs typeface="29LT Azer" panose="02000000000000000000" pitchFamily="2" charset="-78"/>
              </a:rPr>
              <a:t>ڤن</a:t>
            </a:r>
            <a:r>
              <a:rPr lang="ar-SA" sz="4000" dirty="0">
                <a:latin typeface="29LT Azer" panose="02000000000000000000" pitchFamily="2" charset="-78"/>
                <a:cs typeface="29LT Azer" panose="02000000000000000000" pitchFamily="2" charset="-78"/>
              </a:rPr>
              <a:t>:</a:t>
            </a:r>
          </a:p>
          <a:p>
            <a:pPr algn="r" rtl="1"/>
            <a:r>
              <a:rPr lang="ar-SA" sz="4000" dirty="0">
                <a:latin typeface="29LT Azer" panose="02000000000000000000" pitchFamily="2" charset="-78"/>
                <a:cs typeface="29LT Azer" panose="02000000000000000000" pitchFamily="2" charset="-78"/>
              </a:rPr>
              <a:t>يُريدُ أفرادُ عائلةِ حنانِ أن يَختاروا المُكوِّناتِ الإضافيةَ للفَطيرةِ. إذا كانَ خمسةُ أشخاصٍ يُحِبُّونَ إضافَةَ الخضارِ، وستةُ أشخاصٍ يُحِبُّونَ إضافةَ اللحمِ، و٣ أشخاصٍ يحبُّونَ كلتيهما، فكمْ شخصًا يُحِبُّ إِضافةَ الخضارِ فقطْ؟</a:t>
            </a:r>
          </a:p>
        </p:txBody>
      </p:sp>
      <p:pic>
        <p:nvPicPr>
          <p:cNvPr id="26" name="صورة 25">
            <a:extLst>
              <a:ext uri="{FF2B5EF4-FFF2-40B4-BE49-F238E27FC236}">
                <a16:creationId xmlns:a16="http://schemas.microsoft.com/office/drawing/2014/main" id="{A61B5B6F-4AE4-3FCA-3CFB-9D365ADE8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8040" y="1120944"/>
            <a:ext cx="4571782" cy="8035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صورة 11">
            <a:extLst>
              <a:ext uri="{FF2B5EF4-FFF2-40B4-BE49-F238E27FC236}">
                <a16:creationId xmlns:a16="http://schemas.microsoft.com/office/drawing/2014/main" id="{AA258C2C-845F-74EC-1E54-309990BAB7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شكل بيضاوي 12">
            <a:extLst>
              <a:ext uri="{FF2B5EF4-FFF2-40B4-BE49-F238E27FC236}">
                <a16:creationId xmlns:a16="http://schemas.microsoft.com/office/drawing/2014/main" id="{C0796E5F-9EC5-9516-4C89-114B657435D6}"/>
              </a:ext>
            </a:extLst>
          </p:cNvPr>
          <p:cNvSpPr/>
          <p:nvPr/>
        </p:nvSpPr>
        <p:spPr>
          <a:xfrm>
            <a:off x="5114270" y="6223231"/>
            <a:ext cx="2301587" cy="2131521"/>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
        <p:nvSpPr>
          <p:cNvPr id="16" name="شكل بيضاوي 15">
            <a:extLst>
              <a:ext uri="{FF2B5EF4-FFF2-40B4-BE49-F238E27FC236}">
                <a16:creationId xmlns:a16="http://schemas.microsoft.com/office/drawing/2014/main" id="{220CCF65-80A3-4255-13F9-CFF7AEE48B36}"/>
              </a:ext>
            </a:extLst>
          </p:cNvPr>
          <p:cNvSpPr/>
          <p:nvPr/>
        </p:nvSpPr>
        <p:spPr>
          <a:xfrm>
            <a:off x="6524961" y="6207002"/>
            <a:ext cx="2301587" cy="2131521"/>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
        <p:nvSpPr>
          <p:cNvPr id="11" name="مربع نص 10">
            <a:extLst>
              <a:ext uri="{FF2B5EF4-FFF2-40B4-BE49-F238E27FC236}">
                <a16:creationId xmlns:a16="http://schemas.microsoft.com/office/drawing/2014/main" id="{B599B8C8-F2B7-B1EE-5032-6FD332CBBD99}"/>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extLst>
      <p:ext uri="{BB962C8B-B14F-4D97-AF65-F5344CB8AC3E}">
        <p14:creationId xmlns:p14="http://schemas.microsoft.com/office/powerpoint/2010/main" val="394614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503470">
            <a:off x="14044118" y="2468484"/>
            <a:ext cx="9386333" cy="8211630"/>
          </a:xfrm>
          <a:prstGeom prst="rect">
            <a:avLst/>
          </a:prstGeom>
        </p:spPr>
      </p:pic>
      <p:grpSp>
        <p:nvGrpSpPr>
          <p:cNvPr id="4" name="Group 4"/>
          <p:cNvGrpSpPr/>
          <p:nvPr/>
        </p:nvGrpSpPr>
        <p:grpSpPr>
          <a:xfrm rot="-10800000">
            <a:off x="6566353" y="1028700"/>
            <a:ext cx="10692947" cy="8229600"/>
            <a:chOff x="0" y="0"/>
            <a:chExt cx="2816250" cy="2167467"/>
          </a:xfrm>
        </p:grpSpPr>
        <p:sp>
          <p:nvSpPr>
            <p:cNvPr id="5" name="Freeform 5"/>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1796">
            <a:off x="-3360806" y="-2131787"/>
            <a:ext cx="9386333" cy="8211630"/>
          </a:xfrm>
          <a:prstGeom prst="rect">
            <a:avLst/>
          </a:prstGeom>
        </p:spPr>
      </p:pic>
      <p:grpSp>
        <p:nvGrpSpPr>
          <p:cNvPr id="8" name="Group 8"/>
          <p:cNvGrpSpPr/>
          <p:nvPr/>
        </p:nvGrpSpPr>
        <p:grpSpPr>
          <a:xfrm rot="-10800000">
            <a:off x="1028700"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72864" y="1974028"/>
            <a:ext cx="5185309" cy="14966929"/>
          </a:xfrm>
          <a:prstGeom prst="rect">
            <a:avLst/>
          </a:prstGeom>
        </p:spPr>
      </p:pic>
      <p:sp>
        <p:nvSpPr>
          <p:cNvPr id="13" name="TextBox 13"/>
          <p:cNvSpPr txBox="1"/>
          <p:nvPr/>
        </p:nvSpPr>
        <p:spPr>
          <a:xfrm>
            <a:off x="6797709" y="1249974"/>
            <a:ext cx="10012532" cy="2533647"/>
          </a:xfrm>
          <a:prstGeom prst="rect">
            <a:avLst/>
          </a:prstGeom>
        </p:spPr>
        <p:txBody>
          <a:bodyPr lIns="0" tIns="0" rIns="0" bIns="0" rtlCol="0" anchor="t">
            <a:spAutoFit/>
          </a:bodyPr>
          <a:lstStyle/>
          <a:p>
            <a:pPr algn="ctr" rtl="1">
              <a:lnSpc>
                <a:spcPts val="9899"/>
              </a:lnSpc>
            </a:pPr>
            <a:r>
              <a:rPr lang="en-US" sz="8999" dirty="0" err="1">
                <a:solidFill>
                  <a:srgbClr val="F9705A"/>
                </a:solidFill>
                <a:cs typeface="Siwa Bold"/>
              </a:rPr>
              <a:t>اسْتعِدَّ</a:t>
            </a:r>
            <a:r>
              <a:rPr lang="en-US" sz="8999" dirty="0">
                <a:solidFill>
                  <a:srgbClr val="F9705A"/>
                </a:solidFill>
                <a:cs typeface="Siwa Bold"/>
              </a:rPr>
              <a:t>:</a:t>
            </a:r>
          </a:p>
          <a:p>
            <a:pPr marL="0" lvl="0" indent="0" algn="ctr">
              <a:lnSpc>
                <a:spcPts val="9899"/>
              </a:lnSpc>
            </a:pPr>
            <a:endParaRPr lang="en-US" sz="8999" dirty="0">
              <a:solidFill>
                <a:srgbClr val="F9705A"/>
              </a:solidFill>
              <a:cs typeface="Siwa Bold"/>
            </a:endParaRPr>
          </a:p>
        </p:txBody>
      </p:sp>
      <p:sp>
        <p:nvSpPr>
          <p:cNvPr id="20" name="مربع نص 19">
            <a:extLst>
              <a:ext uri="{FF2B5EF4-FFF2-40B4-BE49-F238E27FC236}">
                <a16:creationId xmlns:a16="http://schemas.microsoft.com/office/drawing/2014/main" id="{88647BCB-B516-D28D-3AFB-1C6B5974166D}"/>
              </a:ext>
            </a:extLst>
          </p:cNvPr>
          <p:cNvSpPr txBox="1"/>
          <p:nvPr/>
        </p:nvSpPr>
        <p:spPr>
          <a:xfrm>
            <a:off x="1619974" y="1389253"/>
            <a:ext cx="4267200" cy="584775"/>
          </a:xfrm>
          <a:prstGeom prst="rect">
            <a:avLst/>
          </a:prstGeom>
          <a:noFill/>
        </p:spPr>
        <p:txBody>
          <a:bodyPr wrap="square" rtlCol="1">
            <a:spAutoFit/>
          </a:bodyPr>
          <a:lstStyle/>
          <a:p>
            <a:r>
              <a:rPr lang="ar-SA" sz="3200" b="1" dirty="0">
                <a:solidFill>
                  <a:schemeClr val="tx2"/>
                </a:solidFill>
                <a:latin typeface="29LT Azer" panose="02000000000000000000" pitchFamily="2" charset="-78"/>
                <a:cs typeface="29LT Azer" panose="02000000000000000000" pitchFamily="2" charset="-78"/>
              </a:rPr>
              <a:t>استراتيجية : الفهم القرائي</a:t>
            </a:r>
          </a:p>
        </p:txBody>
      </p:sp>
      <p:pic>
        <p:nvPicPr>
          <p:cNvPr id="12" name="صورة 11">
            <a:extLst>
              <a:ext uri="{FF2B5EF4-FFF2-40B4-BE49-F238E27FC236}">
                <a16:creationId xmlns:a16="http://schemas.microsoft.com/office/drawing/2014/main" id="{3CF30C3E-C482-40DE-8BBD-0B7AC39E9A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33" y="144056"/>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صورة 14">
            <a:extLst>
              <a:ext uri="{FF2B5EF4-FFF2-40B4-BE49-F238E27FC236}">
                <a16:creationId xmlns:a16="http://schemas.microsoft.com/office/drawing/2014/main" id="{17FCE6D8-8246-537A-DE2F-37C412ADED54}"/>
              </a:ext>
            </a:extLst>
          </p:cNvPr>
          <p:cNvPicPr>
            <a:picLocks noChangeAspect="1"/>
          </p:cNvPicPr>
          <p:nvPr/>
        </p:nvPicPr>
        <p:blipFill>
          <a:blip r:embed="rId8"/>
          <a:stretch>
            <a:fillRect/>
          </a:stretch>
        </p:blipFill>
        <p:spPr>
          <a:xfrm>
            <a:off x="10610513" y="2729477"/>
            <a:ext cx="5821692" cy="1892452"/>
          </a:xfrm>
          <a:prstGeom prst="rect">
            <a:avLst/>
          </a:prstGeom>
          <a:ln>
            <a:noFill/>
          </a:ln>
          <a:effectLst>
            <a:outerShdw blurRad="190500" algn="tl" rotWithShape="0">
              <a:srgbClr val="000000">
                <a:alpha val="70000"/>
              </a:srgbClr>
            </a:outerShdw>
          </a:effectLst>
        </p:spPr>
      </p:pic>
      <p:pic>
        <p:nvPicPr>
          <p:cNvPr id="18" name="صورة 17">
            <a:extLst>
              <a:ext uri="{FF2B5EF4-FFF2-40B4-BE49-F238E27FC236}">
                <a16:creationId xmlns:a16="http://schemas.microsoft.com/office/drawing/2014/main" id="{31D73BC5-8B34-AD71-9FF6-356A06FEC564}"/>
              </a:ext>
            </a:extLst>
          </p:cNvPr>
          <p:cNvPicPr>
            <a:picLocks noChangeAspect="1"/>
          </p:cNvPicPr>
          <p:nvPr/>
        </p:nvPicPr>
        <p:blipFill>
          <a:blip r:embed="rId9"/>
          <a:stretch>
            <a:fillRect/>
          </a:stretch>
        </p:blipFill>
        <p:spPr>
          <a:xfrm>
            <a:off x="6797709" y="2369987"/>
            <a:ext cx="3582052" cy="2925913"/>
          </a:xfrm>
          <a:prstGeom prst="rect">
            <a:avLst/>
          </a:prstGeom>
        </p:spPr>
      </p:pic>
      <p:pic>
        <p:nvPicPr>
          <p:cNvPr id="22" name="صورة 21">
            <a:extLst>
              <a:ext uri="{FF2B5EF4-FFF2-40B4-BE49-F238E27FC236}">
                <a16:creationId xmlns:a16="http://schemas.microsoft.com/office/drawing/2014/main" id="{4AA48D85-B41E-218A-F54B-6A09D1915F5D}"/>
              </a:ext>
            </a:extLst>
          </p:cNvPr>
          <p:cNvPicPr>
            <a:picLocks noChangeAspect="1"/>
          </p:cNvPicPr>
          <p:nvPr/>
        </p:nvPicPr>
        <p:blipFill>
          <a:blip r:embed="rId10"/>
          <a:stretch>
            <a:fillRect/>
          </a:stretch>
        </p:blipFill>
        <p:spPr>
          <a:xfrm>
            <a:off x="8472325" y="5665072"/>
            <a:ext cx="7928043" cy="2811439"/>
          </a:xfrm>
          <a:prstGeom prst="rect">
            <a:avLst/>
          </a:prstGeom>
          <a:ln>
            <a:noFill/>
          </a:ln>
          <a:effectLst>
            <a:outerShdw blurRad="190500" algn="tl" rotWithShape="0">
              <a:srgbClr val="000000">
                <a:alpha val="70000"/>
              </a:srgbClr>
            </a:outerShdw>
          </a:effectLst>
        </p:spPr>
      </p:pic>
      <p:sp>
        <p:nvSpPr>
          <p:cNvPr id="14" name="مربع نص 13">
            <a:extLst>
              <a:ext uri="{FF2B5EF4-FFF2-40B4-BE49-F238E27FC236}">
                <a16:creationId xmlns:a16="http://schemas.microsoft.com/office/drawing/2014/main" id="{1440C75E-129F-788C-4521-6B333730A289}"/>
              </a:ext>
            </a:extLst>
          </p:cNvPr>
          <p:cNvSpPr txBox="1"/>
          <p:nvPr/>
        </p:nvSpPr>
        <p:spPr>
          <a:xfrm>
            <a:off x="-55803" y="9585319"/>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503470">
            <a:off x="14044118" y="2468484"/>
            <a:ext cx="9386333" cy="8211630"/>
          </a:xfrm>
          <a:prstGeom prst="rect">
            <a:avLst/>
          </a:prstGeom>
        </p:spPr>
      </p:pic>
      <p:grpSp>
        <p:nvGrpSpPr>
          <p:cNvPr id="4" name="Group 4"/>
          <p:cNvGrpSpPr/>
          <p:nvPr/>
        </p:nvGrpSpPr>
        <p:grpSpPr>
          <a:xfrm rot="-10800000">
            <a:off x="6566353" y="1028700"/>
            <a:ext cx="10692947" cy="8229600"/>
            <a:chOff x="0" y="0"/>
            <a:chExt cx="2816250" cy="2167467"/>
          </a:xfrm>
        </p:grpSpPr>
        <p:sp>
          <p:nvSpPr>
            <p:cNvPr id="5" name="Freeform 5"/>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1796">
            <a:off x="-3360806" y="-2131787"/>
            <a:ext cx="9386333" cy="8211630"/>
          </a:xfrm>
          <a:prstGeom prst="rect">
            <a:avLst/>
          </a:prstGeom>
        </p:spPr>
      </p:pic>
      <p:grpSp>
        <p:nvGrpSpPr>
          <p:cNvPr id="8" name="Group 8"/>
          <p:cNvGrpSpPr/>
          <p:nvPr/>
        </p:nvGrpSpPr>
        <p:grpSpPr>
          <a:xfrm rot="-10800000">
            <a:off x="1028700"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87299" y="2037688"/>
            <a:ext cx="5415307" cy="14966929"/>
          </a:xfrm>
          <a:prstGeom prst="rect">
            <a:avLst/>
          </a:prstGeom>
        </p:spPr>
      </p:pic>
      <p:sp>
        <p:nvSpPr>
          <p:cNvPr id="13" name="TextBox 13"/>
          <p:cNvSpPr txBox="1"/>
          <p:nvPr/>
        </p:nvSpPr>
        <p:spPr>
          <a:xfrm>
            <a:off x="6528230" y="1129936"/>
            <a:ext cx="10012532" cy="2533647"/>
          </a:xfrm>
          <a:prstGeom prst="rect">
            <a:avLst/>
          </a:prstGeom>
        </p:spPr>
        <p:txBody>
          <a:bodyPr lIns="0" tIns="0" rIns="0" bIns="0" rtlCol="0" anchor="t">
            <a:spAutoFit/>
          </a:bodyPr>
          <a:lstStyle/>
          <a:p>
            <a:pPr algn="ctr" rtl="1">
              <a:lnSpc>
                <a:spcPts val="9899"/>
              </a:lnSpc>
            </a:pPr>
            <a:r>
              <a:rPr lang="en-US" sz="8999" dirty="0" err="1">
                <a:solidFill>
                  <a:srgbClr val="F9705A"/>
                </a:solidFill>
                <a:cs typeface="Siwa Bold"/>
              </a:rPr>
              <a:t>اسْتعِدَّ</a:t>
            </a:r>
            <a:r>
              <a:rPr lang="en-US" sz="8999" dirty="0">
                <a:solidFill>
                  <a:srgbClr val="F9705A"/>
                </a:solidFill>
                <a:cs typeface="Siwa Bold"/>
              </a:rPr>
              <a:t>:</a:t>
            </a:r>
          </a:p>
          <a:p>
            <a:pPr marL="0" lvl="0" indent="0" algn="ctr">
              <a:lnSpc>
                <a:spcPts val="9899"/>
              </a:lnSpc>
            </a:pPr>
            <a:endParaRPr lang="en-US" sz="8999" dirty="0">
              <a:solidFill>
                <a:srgbClr val="F9705A"/>
              </a:solidFill>
              <a:cs typeface="Siwa Bold"/>
            </a:endParaRPr>
          </a:p>
        </p:txBody>
      </p:sp>
      <p:sp>
        <p:nvSpPr>
          <p:cNvPr id="12" name="مربع نص 11">
            <a:extLst>
              <a:ext uri="{FF2B5EF4-FFF2-40B4-BE49-F238E27FC236}">
                <a16:creationId xmlns:a16="http://schemas.microsoft.com/office/drawing/2014/main" id="{22BBAEF8-834C-A634-67BE-857352EDB613}"/>
              </a:ext>
            </a:extLst>
          </p:cNvPr>
          <p:cNvSpPr txBox="1"/>
          <p:nvPr/>
        </p:nvSpPr>
        <p:spPr>
          <a:xfrm>
            <a:off x="8100354" y="1974028"/>
            <a:ext cx="8950491" cy="1200329"/>
          </a:xfrm>
          <a:prstGeom prst="rect">
            <a:avLst/>
          </a:prstGeom>
          <a:noFill/>
        </p:spPr>
        <p:txBody>
          <a:bodyPr wrap="square" rtlCol="1">
            <a:spAutoFit/>
          </a:bodyPr>
          <a:lstStyle/>
          <a:p>
            <a:pPr algn="r" rtl="1"/>
            <a:r>
              <a:rPr lang="ar-SA" sz="3600" dirty="0"/>
              <a:t>مثال من واقع الحياة :</a:t>
            </a:r>
          </a:p>
          <a:p>
            <a:pPr algn="r" rtl="1"/>
            <a:r>
              <a:rPr lang="ar-SA" sz="3600" dirty="0"/>
              <a:t>كتابةُ عددٍ كَسريِّ على صورةٍ كَسْرٍ غير فعليِّ</a:t>
            </a:r>
          </a:p>
        </p:txBody>
      </p:sp>
      <p:pic>
        <p:nvPicPr>
          <p:cNvPr id="15" name="صورة 14">
            <a:extLst>
              <a:ext uri="{FF2B5EF4-FFF2-40B4-BE49-F238E27FC236}">
                <a16:creationId xmlns:a16="http://schemas.microsoft.com/office/drawing/2014/main" id="{5D119B8A-EFF2-2F5E-4D23-F2A7437F41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33" y="144056"/>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صورة 20">
            <a:extLst>
              <a:ext uri="{FF2B5EF4-FFF2-40B4-BE49-F238E27FC236}">
                <a16:creationId xmlns:a16="http://schemas.microsoft.com/office/drawing/2014/main" id="{644E77EB-4C61-74D9-85D8-D814EB0B0408}"/>
              </a:ext>
            </a:extLst>
          </p:cNvPr>
          <p:cNvPicPr>
            <a:picLocks noChangeAspect="1"/>
          </p:cNvPicPr>
          <p:nvPr/>
        </p:nvPicPr>
        <p:blipFill>
          <a:blip r:embed="rId8"/>
          <a:stretch>
            <a:fillRect/>
          </a:stretch>
        </p:blipFill>
        <p:spPr>
          <a:xfrm>
            <a:off x="8742568" y="3370591"/>
            <a:ext cx="8053235" cy="56275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مربع نص 13">
            <a:extLst>
              <a:ext uri="{FF2B5EF4-FFF2-40B4-BE49-F238E27FC236}">
                <a16:creationId xmlns:a16="http://schemas.microsoft.com/office/drawing/2014/main" id="{98C385DC-EE53-FC73-A03F-41AFC0D452AE}"/>
              </a:ext>
            </a:extLst>
          </p:cNvPr>
          <p:cNvSpPr txBox="1"/>
          <p:nvPr/>
        </p:nvSpPr>
        <p:spPr>
          <a:xfrm>
            <a:off x="-152663" y="9593248"/>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extLst>
      <p:ext uri="{BB962C8B-B14F-4D97-AF65-F5344CB8AC3E}">
        <p14:creationId xmlns:p14="http://schemas.microsoft.com/office/powerpoint/2010/main" val="137672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037382">
            <a:off x="-2537478" y="6181185"/>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1266">
            <a:off x="13884636" y="-1745440"/>
            <a:ext cx="9386333" cy="8211630"/>
          </a:xfrm>
          <a:prstGeom prst="rect">
            <a:avLst/>
          </a:prstGeom>
        </p:spPr>
      </p:pic>
      <p:grpSp>
        <p:nvGrpSpPr>
          <p:cNvPr id="5" name="Group 5"/>
          <p:cNvGrpSpPr/>
          <p:nvPr/>
        </p:nvGrpSpPr>
        <p:grpSpPr>
          <a:xfrm>
            <a:off x="737899"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980" y="-162307"/>
            <a:ext cx="5780481" cy="234937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803872" y="7972092"/>
            <a:ext cx="6329254" cy="2572416"/>
          </a:xfrm>
          <a:prstGeom prst="rect">
            <a:avLst/>
          </a:prstGeom>
        </p:spPr>
      </p:pic>
      <p:pic>
        <p:nvPicPr>
          <p:cNvPr id="15" name="Picture 15"/>
          <p:cNvPicPr>
            <a:picLocks noChangeAspect="1"/>
          </p:cNvPicPr>
          <p:nvPr/>
        </p:nvPicPr>
        <p:blipFill>
          <a:blip r:embed="rId7"/>
          <a:srcRect/>
          <a:stretch>
            <a:fillRect/>
          </a:stretch>
        </p:blipFill>
        <p:spPr>
          <a:xfrm>
            <a:off x="12147542" y="3132218"/>
            <a:ext cx="4215772" cy="4068220"/>
          </a:xfrm>
          <a:prstGeom prst="rect">
            <a:avLst/>
          </a:prstGeom>
        </p:spPr>
      </p:pic>
      <p:sp>
        <p:nvSpPr>
          <p:cNvPr id="21" name="TextBox 15">
            <a:extLst>
              <a:ext uri="{FF2B5EF4-FFF2-40B4-BE49-F238E27FC236}">
                <a16:creationId xmlns:a16="http://schemas.microsoft.com/office/drawing/2014/main" id="{0E6EE7EC-02B6-93E4-BF3B-9C6C20502F94}"/>
              </a:ext>
            </a:extLst>
          </p:cNvPr>
          <p:cNvSpPr txBox="1"/>
          <p:nvPr/>
        </p:nvSpPr>
        <p:spPr>
          <a:xfrm>
            <a:off x="6518380" y="941127"/>
            <a:ext cx="10032460" cy="2227148"/>
          </a:xfrm>
          <a:prstGeom prst="rect">
            <a:avLst/>
          </a:prstGeom>
        </p:spPr>
        <p:txBody>
          <a:bodyPr wrap="square" lIns="0" tIns="0" rIns="0" bIns="0" rtlCol="0" anchor="t">
            <a:spAutoFit/>
          </a:bodyPr>
          <a:lstStyle/>
          <a:p>
            <a:pPr algn="ctr">
              <a:lnSpc>
                <a:spcPts val="9195"/>
              </a:lnSpc>
            </a:pPr>
            <a:r>
              <a:rPr lang="ar-SA" sz="4800" dirty="0">
                <a:solidFill>
                  <a:srgbClr val="F9705A"/>
                </a:solidFill>
                <a:cs typeface="Siwa Bold"/>
              </a:rPr>
              <a:t>مثال : كتابةُ عددِ كسريِّ على صورةٍ كسرٍ غيرِ فعليٌّ</a:t>
            </a:r>
            <a:endParaRPr lang="en-US" sz="4800" dirty="0">
              <a:solidFill>
                <a:srgbClr val="F9705A"/>
              </a:solidFill>
              <a:cs typeface="Siwa Bold"/>
            </a:endParaRPr>
          </a:p>
          <a:p>
            <a:pPr marL="0" lvl="0" indent="0" algn="ctr">
              <a:lnSpc>
                <a:spcPts val="9195"/>
              </a:lnSpc>
            </a:pPr>
            <a:endParaRPr lang="en-US" sz="4800" dirty="0">
              <a:solidFill>
                <a:srgbClr val="F9705A"/>
              </a:solidFill>
              <a:cs typeface="Siwa Bold"/>
            </a:endParaRPr>
          </a:p>
        </p:txBody>
      </p:sp>
      <p:pic>
        <p:nvPicPr>
          <p:cNvPr id="11" name="صورة 10">
            <a:extLst>
              <a:ext uri="{FF2B5EF4-FFF2-40B4-BE49-F238E27FC236}">
                <a16:creationId xmlns:a16="http://schemas.microsoft.com/office/drawing/2014/main" id="{63BB1CBB-15B2-4C14-C9B2-94EBC2FC955B}"/>
              </a:ext>
            </a:extLst>
          </p:cNvPr>
          <p:cNvPicPr>
            <a:picLocks noChangeAspect="1"/>
          </p:cNvPicPr>
          <p:nvPr/>
        </p:nvPicPr>
        <p:blipFill>
          <a:blip r:embed="rId8"/>
          <a:stretch>
            <a:fillRect/>
          </a:stretch>
        </p:blipFill>
        <p:spPr>
          <a:xfrm>
            <a:off x="4122044" y="2420452"/>
            <a:ext cx="7314991" cy="3826140"/>
          </a:xfrm>
          <a:prstGeom prst="rect">
            <a:avLst/>
          </a:prstGeom>
        </p:spPr>
      </p:pic>
      <p:pic>
        <p:nvPicPr>
          <p:cNvPr id="13" name="صورة 12">
            <a:extLst>
              <a:ext uri="{FF2B5EF4-FFF2-40B4-BE49-F238E27FC236}">
                <a16:creationId xmlns:a16="http://schemas.microsoft.com/office/drawing/2014/main" id="{03B71BEB-BE85-E38E-A9CB-8340910212EB}"/>
              </a:ext>
            </a:extLst>
          </p:cNvPr>
          <p:cNvPicPr>
            <a:picLocks noChangeAspect="1"/>
          </p:cNvPicPr>
          <p:nvPr/>
        </p:nvPicPr>
        <p:blipFill>
          <a:blip r:embed="rId9"/>
          <a:stretch>
            <a:fillRect/>
          </a:stretch>
        </p:blipFill>
        <p:spPr>
          <a:xfrm>
            <a:off x="4122045" y="6355088"/>
            <a:ext cx="7289862" cy="2769984"/>
          </a:xfrm>
          <a:prstGeom prst="rect">
            <a:avLst/>
          </a:prstGeom>
        </p:spPr>
      </p:pic>
      <p:pic>
        <p:nvPicPr>
          <p:cNvPr id="18" name="صورة 17">
            <a:extLst>
              <a:ext uri="{FF2B5EF4-FFF2-40B4-BE49-F238E27FC236}">
                <a16:creationId xmlns:a16="http://schemas.microsoft.com/office/drawing/2014/main" id="{7AA85201-A3A6-46B5-D05D-D925A5532D6D}"/>
              </a:ext>
            </a:extLst>
          </p:cNvPr>
          <p:cNvPicPr>
            <a:picLocks noChangeAspect="1"/>
          </p:cNvPicPr>
          <p:nvPr/>
        </p:nvPicPr>
        <p:blipFill>
          <a:blip r:embed="rId10"/>
          <a:stretch>
            <a:fillRect/>
          </a:stretch>
        </p:blipFill>
        <p:spPr>
          <a:xfrm>
            <a:off x="949301" y="4840609"/>
            <a:ext cx="2961341" cy="2545715"/>
          </a:xfrm>
          <a:prstGeom prst="rect">
            <a:avLst/>
          </a:prstGeom>
        </p:spPr>
      </p:pic>
      <p:pic>
        <p:nvPicPr>
          <p:cNvPr id="19" name="صورة 18">
            <a:extLst>
              <a:ext uri="{FF2B5EF4-FFF2-40B4-BE49-F238E27FC236}">
                <a16:creationId xmlns:a16="http://schemas.microsoft.com/office/drawing/2014/main" id="{4066A692-F2D1-CC27-304A-902E4EE6D0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433" y="144056"/>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مربع نص 9">
            <a:extLst>
              <a:ext uri="{FF2B5EF4-FFF2-40B4-BE49-F238E27FC236}">
                <a16:creationId xmlns:a16="http://schemas.microsoft.com/office/drawing/2014/main" id="{9D8C70FA-4F49-5923-4C86-710237459705}"/>
              </a:ext>
            </a:extLst>
          </p:cNvPr>
          <p:cNvSpPr txBox="1"/>
          <p:nvPr/>
        </p:nvSpPr>
        <p:spPr>
          <a:xfrm>
            <a:off x="198905" y="9614601"/>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18136" y="8081574"/>
            <a:ext cx="8262334" cy="3358083"/>
          </a:xfrm>
          <a:prstGeom prst="rect">
            <a:avLst/>
          </a:prstGeom>
        </p:spPr>
      </p:pic>
      <p:grpSp>
        <p:nvGrpSpPr>
          <p:cNvPr id="10" name="Group 10"/>
          <p:cNvGrpSpPr/>
          <p:nvPr/>
        </p:nvGrpSpPr>
        <p:grpSpPr>
          <a:xfrm>
            <a:off x="6262796" y="1357936"/>
            <a:ext cx="5135103" cy="1056109"/>
            <a:chOff x="0" y="0"/>
            <a:chExt cx="1352455" cy="278152"/>
          </a:xfrm>
        </p:grpSpPr>
        <p:sp>
          <p:nvSpPr>
            <p:cNvPr id="11" name="Freeform 11"/>
            <p:cNvSpPr/>
            <p:nvPr/>
          </p:nvSpPr>
          <p:spPr>
            <a:xfrm>
              <a:off x="0" y="0"/>
              <a:ext cx="1352455" cy="278152"/>
            </a:xfrm>
            <a:custGeom>
              <a:avLst/>
              <a:gdLst/>
              <a:ahLst/>
              <a:cxnLst/>
              <a:rect l="l" t="t" r="r" b="b"/>
              <a:pathLst>
                <a:path w="1352455" h="278152">
                  <a:moveTo>
                    <a:pt x="76890" y="0"/>
                  </a:moveTo>
                  <a:lnTo>
                    <a:pt x="1275565" y="0"/>
                  </a:lnTo>
                  <a:cubicBezTo>
                    <a:pt x="1318030" y="0"/>
                    <a:pt x="1352455" y="34425"/>
                    <a:pt x="1352455" y="76890"/>
                  </a:cubicBezTo>
                  <a:lnTo>
                    <a:pt x="1352455" y="201262"/>
                  </a:lnTo>
                  <a:cubicBezTo>
                    <a:pt x="1352455" y="243727"/>
                    <a:pt x="1318030" y="278152"/>
                    <a:pt x="1275565" y="278152"/>
                  </a:cubicBezTo>
                  <a:lnTo>
                    <a:pt x="76890" y="278152"/>
                  </a:lnTo>
                  <a:cubicBezTo>
                    <a:pt x="34425" y="278152"/>
                    <a:pt x="0" y="243727"/>
                    <a:pt x="0" y="201262"/>
                  </a:cubicBezTo>
                  <a:lnTo>
                    <a:pt x="0" y="76890"/>
                  </a:lnTo>
                  <a:cubicBezTo>
                    <a:pt x="0" y="34425"/>
                    <a:pt x="34425" y="0"/>
                    <a:pt x="76890" y="0"/>
                  </a:cubicBezTo>
                  <a:close/>
                </a:path>
              </a:pathLst>
            </a:custGeom>
            <a:solidFill>
              <a:srgbClr val="F9705A"/>
            </a:solidFill>
          </p:spPr>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12928">
            <a:off x="15806542" y="1131484"/>
            <a:ext cx="1328541" cy="1251244"/>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58799" flipH="1">
            <a:off x="1071269" y="7919190"/>
            <a:ext cx="1328541" cy="125124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09129" y="6901152"/>
            <a:ext cx="3340870" cy="3225458"/>
          </a:xfrm>
          <a:prstGeom prst="rect">
            <a:avLst/>
          </a:prstGeom>
        </p:spPr>
      </p:pic>
      <p:sp>
        <p:nvSpPr>
          <p:cNvPr id="17" name="TextBox 17"/>
          <p:cNvSpPr txBox="1"/>
          <p:nvPr/>
        </p:nvSpPr>
        <p:spPr>
          <a:xfrm>
            <a:off x="5483124" y="1475659"/>
            <a:ext cx="6694447" cy="938386"/>
          </a:xfrm>
          <a:prstGeom prst="rect">
            <a:avLst/>
          </a:prstGeom>
        </p:spPr>
        <p:txBody>
          <a:bodyPr lIns="0" tIns="0" rIns="0" bIns="0" rtlCol="0" anchor="t">
            <a:spAutoFit/>
          </a:bodyPr>
          <a:lstStyle/>
          <a:p>
            <a:pPr marL="0" lvl="0" indent="0" algn="ctr">
              <a:lnSpc>
                <a:spcPts val="7602"/>
              </a:lnSpc>
              <a:spcBef>
                <a:spcPct val="0"/>
              </a:spcBef>
            </a:pPr>
            <a:r>
              <a:rPr lang="en-US" sz="5430">
                <a:solidFill>
                  <a:srgbClr val="FFFFFF"/>
                </a:solidFill>
                <a:cs typeface="Siwa Bold"/>
              </a:rPr>
              <a:t>تأكَّدْ</a:t>
            </a:r>
          </a:p>
        </p:txBody>
      </p:sp>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856" y="27501"/>
            <a:ext cx="5346212" cy="2172876"/>
          </a:xfrm>
          <a:prstGeom prst="rect">
            <a:avLst/>
          </a:prstGeom>
        </p:spPr>
      </p:pic>
      <p:sp>
        <p:nvSpPr>
          <p:cNvPr id="30" name="مربع نص 29">
            <a:extLst>
              <a:ext uri="{FF2B5EF4-FFF2-40B4-BE49-F238E27FC236}">
                <a16:creationId xmlns:a16="http://schemas.microsoft.com/office/drawing/2014/main" id="{5A88DB15-C51F-7CC8-682B-E46A0F0F28F1}"/>
              </a:ext>
            </a:extLst>
          </p:cNvPr>
          <p:cNvSpPr txBox="1"/>
          <p:nvPr/>
        </p:nvSpPr>
        <p:spPr>
          <a:xfrm>
            <a:off x="1469975" y="2090367"/>
            <a:ext cx="4267200" cy="584775"/>
          </a:xfrm>
          <a:prstGeom prst="rect">
            <a:avLst/>
          </a:prstGeom>
          <a:noFill/>
        </p:spPr>
        <p:txBody>
          <a:bodyPr wrap="square" rtlCol="1">
            <a:spAutoFit/>
          </a:bodyPr>
          <a:lstStyle/>
          <a:p>
            <a:r>
              <a:rPr lang="ar-SA" sz="3200" b="1" dirty="0">
                <a:solidFill>
                  <a:schemeClr val="tx2"/>
                </a:solidFill>
                <a:latin typeface="29LT Azer" panose="02000000000000000000" pitchFamily="2" charset="-78"/>
                <a:cs typeface="29LT Azer" panose="02000000000000000000" pitchFamily="2" charset="-78"/>
              </a:rPr>
              <a:t>استراتيجية : التعلم الذاتي</a:t>
            </a:r>
          </a:p>
        </p:txBody>
      </p:sp>
      <p:pic>
        <p:nvPicPr>
          <p:cNvPr id="18" name="صورة 17">
            <a:extLst>
              <a:ext uri="{FF2B5EF4-FFF2-40B4-BE49-F238E27FC236}">
                <a16:creationId xmlns:a16="http://schemas.microsoft.com/office/drawing/2014/main" id="{78999CB2-5B5F-EF5B-A0C7-FFDB095F6FC9}"/>
              </a:ext>
            </a:extLst>
          </p:cNvPr>
          <p:cNvPicPr>
            <a:picLocks noChangeAspect="1"/>
          </p:cNvPicPr>
          <p:nvPr/>
        </p:nvPicPr>
        <p:blipFill>
          <a:blip r:embed="rId11"/>
          <a:stretch>
            <a:fillRect/>
          </a:stretch>
        </p:blipFill>
        <p:spPr>
          <a:xfrm>
            <a:off x="3086345" y="2861004"/>
            <a:ext cx="11879877" cy="706841"/>
          </a:xfrm>
          <a:prstGeom prst="rect">
            <a:avLst/>
          </a:prstGeom>
        </p:spPr>
      </p:pic>
      <p:pic>
        <p:nvPicPr>
          <p:cNvPr id="21" name="صورة 20">
            <a:extLst>
              <a:ext uri="{FF2B5EF4-FFF2-40B4-BE49-F238E27FC236}">
                <a16:creationId xmlns:a16="http://schemas.microsoft.com/office/drawing/2014/main" id="{A2B11192-AB73-BF65-B68D-2A88B58696D0}"/>
              </a:ext>
            </a:extLst>
          </p:cNvPr>
          <p:cNvPicPr>
            <a:picLocks noChangeAspect="1"/>
          </p:cNvPicPr>
          <p:nvPr/>
        </p:nvPicPr>
        <p:blipFill>
          <a:blip r:embed="rId12"/>
          <a:stretch>
            <a:fillRect/>
          </a:stretch>
        </p:blipFill>
        <p:spPr>
          <a:xfrm>
            <a:off x="12129750" y="4144348"/>
            <a:ext cx="2836473" cy="1611631"/>
          </a:xfrm>
          <a:prstGeom prst="ellipse">
            <a:avLst/>
          </a:prstGeom>
          <a:ln>
            <a:noFill/>
          </a:ln>
          <a:effectLst>
            <a:softEdge rad="112500"/>
          </a:effectLst>
        </p:spPr>
      </p:pic>
      <p:pic>
        <p:nvPicPr>
          <p:cNvPr id="24" name="صورة 23">
            <a:extLst>
              <a:ext uri="{FF2B5EF4-FFF2-40B4-BE49-F238E27FC236}">
                <a16:creationId xmlns:a16="http://schemas.microsoft.com/office/drawing/2014/main" id="{E7ED3024-2D53-7211-8403-28E342D3758D}"/>
              </a:ext>
            </a:extLst>
          </p:cNvPr>
          <p:cNvPicPr>
            <a:picLocks noChangeAspect="1"/>
          </p:cNvPicPr>
          <p:nvPr/>
        </p:nvPicPr>
        <p:blipFill>
          <a:blip r:embed="rId13"/>
          <a:stretch>
            <a:fillRect/>
          </a:stretch>
        </p:blipFill>
        <p:spPr>
          <a:xfrm>
            <a:off x="3600757" y="4108269"/>
            <a:ext cx="3000457" cy="1565456"/>
          </a:xfrm>
          <a:prstGeom prst="ellipse">
            <a:avLst/>
          </a:prstGeom>
          <a:ln>
            <a:noFill/>
          </a:ln>
          <a:effectLst>
            <a:softEdge rad="112500"/>
          </a:effectLst>
        </p:spPr>
      </p:pic>
      <p:pic>
        <p:nvPicPr>
          <p:cNvPr id="32" name="صورة 31">
            <a:extLst>
              <a:ext uri="{FF2B5EF4-FFF2-40B4-BE49-F238E27FC236}">
                <a16:creationId xmlns:a16="http://schemas.microsoft.com/office/drawing/2014/main" id="{8A51A42F-A511-D2FC-3FD1-0A897AD27F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433" y="144056"/>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مربع نص 14">
            <a:extLst>
              <a:ext uri="{FF2B5EF4-FFF2-40B4-BE49-F238E27FC236}">
                <a16:creationId xmlns:a16="http://schemas.microsoft.com/office/drawing/2014/main" id="{A1AE1577-8205-D4F8-ACF8-5AB6452B0F56}"/>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18136" y="8081574"/>
            <a:ext cx="8262334" cy="3358083"/>
          </a:xfrm>
          <a:prstGeom prst="rect">
            <a:avLst/>
          </a:prstGeom>
        </p:spPr>
      </p:pic>
      <p:grpSp>
        <p:nvGrpSpPr>
          <p:cNvPr id="10" name="Group 10"/>
          <p:cNvGrpSpPr/>
          <p:nvPr/>
        </p:nvGrpSpPr>
        <p:grpSpPr>
          <a:xfrm>
            <a:off x="6262796" y="1357936"/>
            <a:ext cx="5135103" cy="1056109"/>
            <a:chOff x="0" y="0"/>
            <a:chExt cx="1352455" cy="278152"/>
          </a:xfrm>
        </p:grpSpPr>
        <p:sp>
          <p:nvSpPr>
            <p:cNvPr id="11" name="Freeform 11"/>
            <p:cNvSpPr/>
            <p:nvPr/>
          </p:nvSpPr>
          <p:spPr>
            <a:xfrm>
              <a:off x="0" y="0"/>
              <a:ext cx="1352455" cy="278152"/>
            </a:xfrm>
            <a:custGeom>
              <a:avLst/>
              <a:gdLst/>
              <a:ahLst/>
              <a:cxnLst/>
              <a:rect l="l" t="t" r="r" b="b"/>
              <a:pathLst>
                <a:path w="1352455" h="278152">
                  <a:moveTo>
                    <a:pt x="76890" y="0"/>
                  </a:moveTo>
                  <a:lnTo>
                    <a:pt x="1275565" y="0"/>
                  </a:lnTo>
                  <a:cubicBezTo>
                    <a:pt x="1318030" y="0"/>
                    <a:pt x="1352455" y="34425"/>
                    <a:pt x="1352455" y="76890"/>
                  </a:cubicBezTo>
                  <a:lnTo>
                    <a:pt x="1352455" y="201262"/>
                  </a:lnTo>
                  <a:cubicBezTo>
                    <a:pt x="1352455" y="243727"/>
                    <a:pt x="1318030" y="278152"/>
                    <a:pt x="1275565" y="278152"/>
                  </a:cubicBezTo>
                  <a:lnTo>
                    <a:pt x="76890" y="278152"/>
                  </a:lnTo>
                  <a:cubicBezTo>
                    <a:pt x="34425" y="278152"/>
                    <a:pt x="0" y="243727"/>
                    <a:pt x="0" y="201262"/>
                  </a:cubicBezTo>
                  <a:lnTo>
                    <a:pt x="0" y="76890"/>
                  </a:lnTo>
                  <a:cubicBezTo>
                    <a:pt x="0" y="34425"/>
                    <a:pt x="34425" y="0"/>
                    <a:pt x="76890" y="0"/>
                  </a:cubicBezTo>
                  <a:close/>
                </a:path>
              </a:pathLst>
            </a:custGeom>
            <a:solidFill>
              <a:srgbClr val="F9705A"/>
            </a:solidFill>
          </p:spPr>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12928">
            <a:off x="15076754" y="1415729"/>
            <a:ext cx="1328541" cy="1251244"/>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58799" flipH="1">
            <a:off x="2033658" y="2198363"/>
            <a:ext cx="1328541" cy="1251244"/>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09129" y="6901152"/>
            <a:ext cx="3340870" cy="3225458"/>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856" y="27501"/>
            <a:ext cx="5346212" cy="2172876"/>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007467" y="7034965"/>
            <a:ext cx="1962909" cy="1823721"/>
          </a:xfrm>
          <a:prstGeom prst="rect">
            <a:avLst/>
          </a:prstGeom>
        </p:spPr>
      </p:pic>
      <p:sp>
        <p:nvSpPr>
          <p:cNvPr id="20" name="TextBox 20"/>
          <p:cNvSpPr txBox="1"/>
          <p:nvPr/>
        </p:nvSpPr>
        <p:spPr>
          <a:xfrm>
            <a:off x="5483124" y="1475659"/>
            <a:ext cx="6694447" cy="938386"/>
          </a:xfrm>
          <a:prstGeom prst="rect">
            <a:avLst/>
          </a:prstGeom>
        </p:spPr>
        <p:txBody>
          <a:bodyPr lIns="0" tIns="0" rIns="0" bIns="0" rtlCol="0" anchor="t">
            <a:spAutoFit/>
          </a:bodyPr>
          <a:lstStyle/>
          <a:p>
            <a:pPr marL="0" lvl="0" indent="0" algn="ctr">
              <a:lnSpc>
                <a:spcPts val="7602"/>
              </a:lnSpc>
              <a:spcBef>
                <a:spcPct val="0"/>
              </a:spcBef>
            </a:pPr>
            <a:r>
              <a:rPr lang="en-US" sz="5430">
                <a:solidFill>
                  <a:srgbClr val="FFFFFF"/>
                </a:solidFill>
                <a:cs typeface="Siwa Bold"/>
              </a:rPr>
              <a:t>تأكَّدْ</a:t>
            </a:r>
          </a:p>
        </p:txBody>
      </p:sp>
      <p:pic>
        <p:nvPicPr>
          <p:cNvPr id="18" name="صورة 17">
            <a:extLst>
              <a:ext uri="{FF2B5EF4-FFF2-40B4-BE49-F238E27FC236}">
                <a16:creationId xmlns:a16="http://schemas.microsoft.com/office/drawing/2014/main" id="{741BAF58-1806-BF82-0ECF-05CDDE42CF9B}"/>
              </a:ext>
            </a:extLst>
          </p:cNvPr>
          <p:cNvPicPr>
            <a:picLocks noChangeAspect="1"/>
          </p:cNvPicPr>
          <p:nvPr/>
        </p:nvPicPr>
        <p:blipFill>
          <a:blip r:embed="rId13"/>
          <a:stretch>
            <a:fillRect/>
          </a:stretch>
        </p:blipFill>
        <p:spPr>
          <a:xfrm>
            <a:off x="6262796" y="3171725"/>
            <a:ext cx="10047870" cy="1637098"/>
          </a:xfrm>
          <a:prstGeom prst="rect">
            <a:avLst/>
          </a:prstGeom>
        </p:spPr>
      </p:pic>
      <p:pic>
        <p:nvPicPr>
          <p:cNvPr id="19" name="صورة 18">
            <a:extLst>
              <a:ext uri="{FF2B5EF4-FFF2-40B4-BE49-F238E27FC236}">
                <a16:creationId xmlns:a16="http://schemas.microsoft.com/office/drawing/2014/main" id="{AB59233C-6540-C875-C6B1-E9C6BC3D02B7}"/>
              </a:ext>
            </a:extLst>
          </p:cNvPr>
          <p:cNvPicPr>
            <a:picLocks noChangeAspect="1"/>
          </p:cNvPicPr>
          <p:nvPr/>
        </p:nvPicPr>
        <p:blipFill>
          <a:blip r:embed="rId14"/>
          <a:stretch>
            <a:fillRect/>
          </a:stretch>
        </p:blipFill>
        <p:spPr>
          <a:xfrm>
            <a:off x="2988921" y="4216276"/>
            <a:ext cx="3009655" cy="2818689"/>
          </a:xfrm>
          <a:prstGeom prst="rect">
            <a:avLst/>
          </a:prstGeom>
        </p:spPr>
      </p:pic>
      <p:pic>
        <p:nvPicPr>
          <p:cNvPr id="21" name="صورة 20">
            <a:extLst>
              <a:ext uri="{FF2B5EF4-FFF2-40B4-BE49-F238E27FC236}">
                <a16:creationId xmlns:a16="http://schemas.microsoft.com/office/drawing/2014/main" id="{8F041B12-6A94-7474-822C-B4E6B1DF2F5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433" y="144056"/>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مربع نص 21">
            <a:extLst>
              <a:ext uri="{FF2B5EF4-FFF2-40B4-BE49-F238E27FC236}">
                <a16:creationId xmlns:a16="http://schemas.microsoft.com/office/drawing/2014/main" id="{4B5BAD83-0A30-6474-33E0-DFECB05384D7}"/>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9" name="Group 9"/>
          <p:cNvGrpSpPr/>
          <p:nvPr/>
        </p:nvGrpSpPr>
        <p:grpSpPr>
          <a:xfrm>
            <a:off x="6262796" y="1357936"/>
            <a:ext cx="5135103" cy="1056109"/>
            <a:chOff x="0" y="0"/>
            <a:chExt cx="1352455" cy="278152"/>
          </a:xfrm>
        </p:grpSpPr>
        <p:sp>
          <p:nvSpPr>
            <p:cNvPr id="10" name="Freeform 10"/>
            <p:cNvSpPr/>
            <p:nvPr/>
          </p:nvSpPr>
          <p:spPr>
            <a:xfrm>
              <a:off x="0" y="0"/>
              <a:ext cx="1352455" cy="278152"/>
            </a:xfrm>
            <a:custGeom>
              <a:avLst/>
              <a:gdLst/>
              <a:ahLst/>
              <a:cxnLst/>
              <a:rect l="l" t="t" r="r" b="b"/>
              <a:pathLst>
                <a:path w="1352455" h="278152">
                  <a:moveTo>
                    <a:pt x="76890" y="0"/>
                  </a:moveTo>
                  <a:lnTo>
                    <a:pt x="1275565" y="0"/>
                  </a:lnTo>
                  <a:cubicBezTo>
                    <a:pt x="1318030" y="0"/>
                    <a:pt x="1352455" y="34425"/>
                    <a:pt x="1352455" y="76890"/>
                  </a:cubicBezTo>
                  <a:lnTo>
                    <a:pt x="1352455" y="201262"/>
                  </a:lnTo>
                  <a:cubicBezTo>
                    <a:pt x="1352455" y="243727"/>
                    <a:pt x="1318030" y="278152"/>
                    <a:pt x="1275565" y="278152"/>
                  </a:cubicBezTo>
                  <a:lnTo>
                    <a:pt x="76890" y="278152"/>
                  </a:lnTo>
                  <a:cubicBezTo>
                    <a:pt x="34425" y="278152"/>
                    <a:pt x="0" y="243727"/>
                    <a:pt x="0" y="201262"/>
                  </a:cubicBezTo>
                  <a:lnTo>
                    <a:pt x="0" y="76890"/>
                  </a:lnTo>
                  <a:cubicBezTo>
                    <a:pt x="0" y="34425"/>
                    <a:pt x="34425" y="0"/>
                    <a:pt x="76890" y="0"/>
                  </a:cubicBezTo>
                  <a:close/>
                </a:path>
              </a:pathLst>
            </a:custGeom>
            <a:solidFill>
              <a:srgbClr val="F9705A"/>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856" y="27501"/>
            <a:ext cx="5346212" cy="2172876"/>
          </a:xfrm>
          <a:prstGeom prst="rect">
            <a:avLst/>
          </a:prstGeom>
        </p:spPr>
      </p:pic>
      <p:sp>
        <p:nvSpPr>
          <p:cNvPr id="13" name="TextBox 13"/>
          <p:cNvSpPr txBox="1"/>
          <p:nvPr/>
        </p:nvSpPr>
        <p:spPr>
          <a:xfrm>
            <a:off x="5483124" y="1485184"/>
            <a:ext cx="6694447" cy="855836"/>
          </a:xfrm>
          <a:prstGeom prst="rect">
            <a:avLst/>
          </a:prstGeom>
        </p:spPr>
        <p:txBody>
          <a:bodyPr lIns="0" tIns="0" rIns="0" bIns="0" rtlCol="0" anchor="t">
            <a:spAutoFit/>
          </a:bodyPr>
          <a:lstStyle/>
          <a:p>
            <a:pPr marL="0" lvl="0" indent="0" algn="ctr">
              <a:lnSpc>
                <a:spcPts val="6902"/>
              </a:lnSpc>
              <a:spcBef>
                <a:spcPct val="0"/>
              </a:spcBef>
            </a:pPr>
            <a:r>
              <a:rPr lang="en-US" sz="4930">
                <a:solidFill>
                  <a:srgbClr val="FFFFFF"/>
                </a:solidFill>
                <a:cs typeface="Siwa Bold"/>
              </a:rPr>
              <a:t>تَدَرَّبْ وَحُلَّ المَسَائِلَ</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12928">
            <a:off x="16229766" y="5455296"/>
            <a:ext cx="1448112" cy="1363858"/>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57385" flipH="1">
            <a:off x="4788479" y="689214"/>
            <a:ext cx="1448112" cy="1363858"/>
          </a:xfrm>
          <a:prstGeom prst="rect">
            <a:avLst/>
          </a:prstGeom>
        </p:spPr>
      </p:pic>
      <p:pic>
        <p:nvPicPr>
          <p:cNvPr id="19" name="Picture 19"/>
          <p:cNvPicPr>
            <a:picLocks noChangeAspect="1"/>
          </p:cNvPicPr>
          <p:nvPr/>
        </p:nvPicPr>
        <p:blipFill>
          <a:blip r:embed="rId9"/>
          <a:srcRect/>
          <a:stretch>
            <a:fillRect/>
          </a:stretch>
        </p:blipFill>
        <p:spPr>
          <a:xfrm>
            <a:off x="430841" y="6882149"/>
            <a:ext cx="3352188" cy="3234861"/>
          </a:xfrm>
          <a:prstGeom prst="rect">
            <a:avLst/>
          </a:prstGeom>
        </p:spPr>
      </p:pic>
      <p:sp>
        <p:nvSpPr>
          <p:cNvPr id="28" name="مربع نص 27">
            <a:extLst>
              <a:ext uri="{FF2B5EF4-FFF2-40B4-BE49-F238E27FC236}">
                <a16:creationId xmlns:a16="http://schemas.microsoft.com/office/drawing/2014/main" id="{6B82E4BE-9C17-DD87-E023-FBCD3E016941}"/>
              </a:ext>
            </a:extLst>
          </p:cNvPr>
          <p:cNvSpPr txBox="1"/>
          <p:nvPr/>
        </p:nvSpPr>
        <p:spPr>
          <a:xfrm>
            <a:off x="11861304" y="2059514"/>
            <a:ext cx="4267200" cy="584775"/>
          </a:xfrm>
          <a:prstGeom prst="rect">
            <a:avLst/>
          </a:prstGeom>
          <a:noFill/>
        </p:spPr>
        <p:txBody>
          <a:bodyPr wrap="square" rtlCol="1">
            <a:spAutoFit/>
          </a:bodyPr>
          <a:lstStyle/>
          <a:p>
            <a:r>
              <a:rPr lang="ar-SA" sz="3200" b="1" dirty="0">
                <a:solidFill>
                  <a:schemeClr val="tx2"/>
                </a:solidFill>
                <a:latin typeface="29LT Azer" panose="02000000000000000000" pitchFamily="2" charset="-78"/>
                <a:cs typeface="29LT Azer" panose="02000000000000000000" pitchFamily="2" charset="-78"/>
              </a:rPr>
              <a:t>استراتيجية : التعلم التعاوني </a:t>
            </a:r>
          </a:p>
        </p:txBody>
      </p:sp>
      <p:pic>
        <p:nvPicPr>
          <p:cNvPr id="16" name="صورة 15">
            <a:extLst>
              <a:ext uri="{FF2B5EF4-FFF2-40B4-BE49-F238E27FC236}">
                <a16:creationId xmlns:a16="http://schemas.microsoft.com/office/drawing/2014/main" id="{DAF851D8-E5DC-5FDE-60C7-18A61CCC34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433" y="144056"/>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صورة 20">
            <a:extLst>
              <a:ext uri="{FF2B5EF4-FFF2-40B4-BE49-F238E27FC236}">
                <a16:creationId xmlns:a16="http://schemas.microsoft.com/office/drawing/2014/main" id="{7951106B-FC35-53BB-91E0-8C33C6DA7CC8}"/>
              </a:ext>
            </a:extLst>
          </p:cNvPr>
          <p:cNvPicPr>
            <a:picLocks noChangeAspect="1"/>
          </p:cNvPicPr>
          <p:nvPr/>
        </p:nvPicPr>
        <p:blipFill>
          <a:blip r:embed="rId11"/>
          <a:stretch>
            <a:fillRect/>
          </a:stretch>
        </p:blipFill>
        <p:spPr>
          <a:xfrm>
            <a:off x="2437610" y="3104530"/>
            <a:ext cx="13412780" cy="8558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 name="صورة 23">
            <a:extLst>
              <a:ext uri="{FF2B5EF4-FFF2-40B4-BE49-F238E27FC236}">
                <a16:creationId xmlns:a16="http://schemas.microsoft.com/office/drawing/2014/main" id="{D3473EAF-4651-5366-6B95-C974A443F7E3}"/>
              </a:ext>
            </a:extLst>
          </p:cNvPr>
          <p:cNvPicPr>
            <a:picLocks noChangeAspect="1"/>
          </p:cNvPicPr>
          <p:nvPr/>
        </p:nvPicPr>
        <p:blipFill>
          <a:blip r:embed="rId12"/>
          <a:stretch>
            <a:fillRect/>
          </a:stretch>
        </p:blipFill>
        <p:spPr>
          <a:xfrm>
            <a:off x="12565680" y="4802336"/>
            <a:ext cx="3347924" cy="1147861"/>
          </a:xfrm>
          <a:prstGeom prst="ellipse">
            <a:avLst/>
          </a:prstGeom>
          <a:ln>
            <a:noFill/>
          </a:ln>
          <a:effectLst>
            <a:softEdge rad="112500"/>
          </a:effectLst>
        </p:spPr>
      </p:pic>
      <p:pic>
        <p:nvPicPr>
          <p:cNvPr id="29" name="صورة 28">
            <a:extLst>
              <a:ext uri="{FF2B5EF4-FFF2-40B4-BE49-F238E27FC236}">
                <a16:creationId xmlns:a16="http://schemas.microsoft.com/office/drawing/2014/main" id="{6F4CE1DA-952F-7073-197A-D397878E95A6}"/>
              </a:ext>
            </a:extLst>
          </p:cNvPr>
          <p:cNvPicPr>
            <a:picLocks noChangeAspect="1"/>
          </p:cNvPicPr>
          <p:nvPr/>
        </p:nvPicPr>
        <p:blipFill>
          <a:blip r:embed="rId13"/>
          <a:stretch>
            <a:fillRect/>
          </a:stretch>
        </p:blipFill>
        <p:spPr>
          <a:xfrm>
            <a:off x="4242849" y="4807431"/>
            <a:ext cx="2708297" cy="1119973"/>
          </a:xfrm>
          <a:prstGeom prst="ellipse">
            <a:avLst/>
          </a:prstGeom>
          <a:ln>
            <a:noFill/>
          </a:ln>
          <a:effectLst>
            <a:softEdge rad="112500"/>
          </a:effectLst>
        </p:spPr>
      </p:pic>
      <p:sp>
        <p:nvSpPr>
          <p:cNvPr id="17" name="مربع نص 16">
            <a:extLst>
              <a:ext uri="{FF2B5EF4-FFF2-40B4-BE49-F238E27FC236}">
                <a16:creationId xmlns:a16="http://schemas.microsoft.com/office/drawing/2014/main" id="{743C8D4C-40A6-B54C-93CD-C630015E629E}"/>
              </a:ext>
            </a:extLst>
          </p:cNvPr>
          <p:cNvSpPr txBox="1"/>
          <p:nvPr/>
        </p:nvSpPr>
        <p:spPr>
          <a:xfrm>
            <a:off x="97486" y="9642102"/>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9" name="Group 9"/>
          <p:cNvGrpSpPr/>
          <p:nvPr/>
        </p:nvGrpSpPr>
        <p:grpSpPr>
          <a:xfrm>
            <a:off x="6262796" y="1357936"/>
            <a:ext cx="5135103" cy="1056109"/>
            <a:chOff x="0" y="0"/>
            <a:chExt cx="1352455" cy="278152"/>
          </a:xfrm>
        </p:grpSpPr>
        <p:sp>
          <p:nvSpPr>
            <p:cNvPr id="10" name="Freeform 10"/>
            <p:cNvSpPr/>
            <p:nvPr/>
          </p:nvSpPr>
          <p:spPr>
            <a:xfrm>
              <a:off x="0" y="0"/>
              <a:ext cx="1352455" cy="278152"/>
            </a:xfrm>
            <a:custGeom>
              <a:avLst/>
              <a:gdLst/>
              <a:ahLst/>
              <a:cxnLst/>
              <a:rect l="l" t="t" r="r" b="b"/>
              <a:pathLst>
                <a:path w="1352455" h="278152">
                  <a:moveTo>
                    <a:pt x="76890" y="0"/>
                  </a:moveTo>
                  <a:lnTo>
                    <a:pt x="1275565" y="0"/>
                  </a:lnTo>
                  <a:cubicBezTo>
                    <a:pt x="1318030" y="0"/>
                    <a:pt x="1352455" y="34425"/>
                    <a:pt x="1352455" y="76890"/>
                  </a:cubicBezTo>
                  <a:lnTo>
                    <a:pt x="1352455" y="201262"/>
                  </a:lnTo>
                  <a:cubicBezTo>
                    <a:pt x="1352455" y="243727"/>
                    <a:pt x="1318030" y="278152"/>
                    <a:pt x="1275565" y="278152"/>
                  </a:cubicBezTo>
                  <a:lnTo>
                    <a:pt x="76890" y="278152"/>
                  </a:lnTo>
                  <a:cubicBezTo>
                    <a:pt x="34425" y="278152"/>
                    <a:pt x="0" y="243727"/>
                    <a:pt x="0" y="201262"/>
                  </a:cubicBezTo>
                  <a:lnTo>
                    <a:pt x="0" y="76890"/>
                  </a:lnTo>
                  <a:cubicBezTo>
                    <a:pt x="0" y="34425"/>
                    <a:pt x="34425" y="0"/>
                    <a:pt x="76890" y="0"/>
                  </a:cubicBezTo>
                  <a:close/>
                </a:path>
              </a:pathLst>
            </a:custGeom>
            <a:solidFill>
              <a:srgbClr val="F9705A"/>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856" y="27501"/>
            <a:ext cx="5346212" cy="2172876"/>
          </a:xfrm>
          <a:prstGeom prst="rect">
            <a:avLst/>
          </a:prstGeom>
        </p:spPr>
      </p:pic>
      <p:sp>
        <p:nvSpPr>
          <p:cNvPr id="13" name="TextBox 13"/>
          <p:cNvSpPr txBox="1"/>
          <p:nvPr/>
        </p:nvSpPr>
        <p:spPr>
          <a:xfrm>
            <a:off x="5483124" y="1485184"/>
            <a:ext cx="6694447" cy="855836"/>
          </a:xfrm>
          <a:prstGeom prst="rect">
            <a:avLst/>
          </a:prstGeom>
        </p:spPr>
        <p:txBody>
          <a:bodyPr lIns="0" tIns="0" rIns="0" bIns="0" rtlCol="0" anchor="t">
            <a:spAutoFit/>
          </a:bodyPr>
          <a:lstStyle/>
          <a:p>
            <a:pPr marL="0" lvl="0" indent="0" algn="ctr">
              <a:lnSpc>
                <a:spcPts val="6902"/>
              </a:lnSpc>
              <a:spcBef>
                <a:spcPct val="0"/>
              </a:spcBef>
            </a:pPr>
            <a:r>
              <a:rPr lang="en-US" sz="4930">
                <a:solidFill>
                  <a:srgbClr val="FFFFFF"/>
                </a:solidFill>
                <a:cs typeface="Siwa Bold"/>
              </a:rPr>
              <a:t>تَدَرَّبْ وَحُلَّ المَسَائِلَ</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12928">
            <a:off x="16229766" y="5455296"/>
            <a:ext cx="1448112" cy="1363858"/>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57385" flipH="1">
            <a:off x="4788479" y="689214"/>
            <a:ext cx="1448112" cy="1363858"/>
          </a:xfrm>
          <a:prstGeom prst="rect">
            <a:avLst/>
          </a:prstGeom>
        </p:spPr>
      </p:pic>
      <p:pic>
        <p:nvPicPr>
          <p:cNvPr id="19" name="Picture 19"/>
          <p:cNvPicPr>
            <a:picLocks noChangeAspect="1"/>
          </p:cNvPicPr>
          <p:nvPr/>
        </p:nvPicPr>
        <p:blipFill>
          <a:blip r:embed="rId9"/>
          <a:srcRect/>
          <a:stretch>
            <a:fillRect/>
          </a:stretch>
        </p:blipFill>
        <p:spPr>
          <a:xfrm>
            <a:off x="430841" y="6882149"/>
            <a:ext cx="3352188" cy="3234861"/>
          </a:xfrm>
          <a:prstGeom prst="rect">
            <a:avLst/>
          </a:prstGeom>
        </p:spPr>
      </p:pic>
      <p:sp>
        <p:nvSpPr>
          <p:cNvPr id="28" name="مربع نص 27">
            <a:extLst>
              <a:ext uri="{FF2B5EF4-FFF2-40B4-BE49-F238E27FC236}">
                <a16:creationId xmlns:a16="http://schemas.microsoft.com/office/drawing/2014/main" id="{6B82E4BE-9C17-DD87-E023-FBCD3E016941}"/>
              </a:ext>
            </a:extLst>
          </p:cNvPr>
          <p:cNvSpPr txBox="1"/>
          <p:nvPr/>
        </p:nvSpPr>
        <p:spPr>
          <a:xfrm>
            <a:off x="11861304" y="2059514"/>
            <a:ext cx="4267200" cy="584775"/>
          </a:xfrm>
          <a:prstGeom prst="rect">
            <a:avLst/>
          </a:prstGeom>
          <a:noFill/>
        </p:spPr>
        <p:txBody>
          <a:bodyPr wrap="square" rtlCol="1">
            <a:spAutoFit/>
          </a:bodyPr>
          <a:lstStyle/>
          <a:p>
            <a:r>
              <a:rPr lang="ar-SA" sz="3200" b="1" dirty="0">
                <a:solidFill>
                  <a:schemeClr val="tx2"/>
                </a:solidFill>
                <a:latin typeface="29LT Azer" panose="02000000000000000000" pitchFamily="2" charset="-78"/>
                <a:cs typeface="29LT Azer" panose="02000000000000000000" pitchFamily="2" charset="-78"/>
              </a:rPr>
              <a:t>استراتيجية : التعلم التعاوني </a:t>
            </a:r>
          </a:p>
        </p:txBody>
      </p:sp>
      <p:pic>
        <p:nvPicPr>
          <p:cNvPr id="16" name="صورة 15">
            <a:extLst>
              <a:ext uri="{FF2B5EF4-FFF2-40B4-BE49-F238E27FC236}">
                <a16:creationId xmlns:a16="http://schemas.microsoft.com/office/drawing/2014/main" id="{DAF851D8-E5DC-5FDE-60C7-18A61CCC34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433" y="144056"/>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صورة 17">
            <a:extLst>
              <a:ext uri="{FF2B5EF4-FFF2-40B4-BE49-F238E27FC236}">
                <a16:creationId xmlns:a16="http://schemas.microsoft.com/office/drawing/2014/main" id="{A204208B-82FB-3462-4D04-8D8CE15A2BBB}"/>
              </a:ext>
            </a:extLst>
          </p:cNvPr>
          <p:cNvPicPr>
            <a:picLocks noChangeAspect="1"/>
          </p:cNvPicPr>
          <p:nvPr/>
        </p:nvPicPr>
        <p:blipFill>
          <a:blip r:embed="rId11"/>
          <a:stretch>
            <a:fillRect/>
          </a:stretch>
        </p:blipFill>
        <p:spPr>
          <a:xfrm>
            <a:off x="3581400" y="3357082"/>
            <a:ext cx="12113742" cy="29252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مربع نص 16">
            <a:extLst>
              <a:ext uri="{FF2B5EF4-FFF2-40B4-BE49-F238E27FC236}">
                <a16:creationId xmlns:a16="http://schemas.microsoft.com/office/drawing/2014/main" id="{8250E012-8C97-8396-01AA-1DE2C2BEE5D8}"/>
              </a:ext>
            </a:extLst>
          </p:cNvPr>
          <p:cNvSpPr txBox="1"/>
          <p:nvPr/>
        </p:nvSpPr>
        <p:spPr>
          <a:xfrm>
            <a:off x="77433" y="9613168"/>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extLst>
      <p:ext uri="{BB962C8B-B14F-4D97-AF65-F5344CB8AC3E}">
        <p14:creationId xmlns:p14="http://schemas.microsoft.com/office/powerpoint/2010/main" val="478341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34853" flipV="1">
            <a:off x="2999798" y="-525711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34853" flipV="1">
            <a:off x="9934546" y="6486057"/>
            <a:ext cx="9386333" cy="8211630"/>
          </a:xfrm>
          <a:prstGeom prst="rect">
            <a:avLst/>
          </a:prstGeom>
        </p:spPr>
      </p:pic>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2253051" y="7508169"/>
            <a:ext cx="6034949" cy="245280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92974" y="-579321"/>
            <a:ext cx="7893306" cy="3208098"/>
          </a:xfrm>
          <a:prstGeom prst="rect">
            <a:avLst/>
          </a:prstGeom>
        </p:spPr>
      </p:pic>
      <p:pic>
        <p:nvPicPr>
          <p:cNvPr id="10" name="Picture 10"/>
          <p:cNvPicPr>
            <a:picLocks noChangeAspect="1"/>
          </p:cNvPicPr>
          <p:nvPr/>
        </p:nvPicPr>
        <p:blipFill>
          <a:blip r:embed="rId7"/>
          <a:srcRect/>
          <a:stretch>
            <a:fillRect/>
          </a:stretch>
        </p:blipFill>
        <p:spPr>
          <a:xfrm>
            <a:off x="1178613" y="5143500"/>
            <a:ext cx="3946653" cy="404266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85012" y="3354753"/>
            <a:ext cx="743436" cy="743436"/>
          </a:xfrm>
          <a:prstGeom prst="rect">
            <a:avLst/>
          </a:prstGeom>
        </p:spPr>
      </p:pic>
      <p:sp>
        <p:nvSpPr>
          <p:cNvPr id="12" name="TextBox 12"/>
          <p:cNvSpPr txBox="1"/>
          <p:nvPr/>
        </p:nvSpPr>
        <p:spPr>
          <a:xfrm>
            <a:off x="3653679" y="1300282"/>
            <a:ext cx="12455478" cy="929640"/>
          </a:xfrm>
          <a:prstGeom prst="rect">
            <a:avLst/>
          </a:prstGeom>
        </p:spPr>
        <p:txBody>
          <a:bodyPr lIns="0" tIns="0" rIns="0" bIns="0" rtlCol="0" anchor="t">
            <a:spAutoFit/>
          </a:bodyPr>
          <a:lstStyle/>
          <a:p>
            <a:pPr marL="0" lvl="0" indent="0" algn="ctr">
              <a:lnSpc>
                <a:spcPts val="7559"/>
              </a:lnSpc>
              <a:spcBef>
                <a:spcPct val="0"/>
              </a:spcBef>
            </a:pPr>
            <a:r>
              <a:rPr lang="en-US" sz="5399">
                <a:solidFill>
                  <a:srgbClr val="F9705A"/>
                </a:solidFill>
                <a:cs typeface="Siwa Bold"/>
              </a:rPr>
              <a:t>مسائل مهارات التفكير العليا </a:t>
            </a:r>
          </a:p>
        </p:txBody>
      </p:sp>
      <p:sp>
        <p:nvSpPr>
          <p:cNvPr id="17" name="مربع نص 16">
            <a:extLst>
              <a:ext uri="{FF2B5EF4-FFF2-40B4-BE49-F238E27FC236}">
                <a16:creationId xmlns:a16="http://schemas.microsoft.com/office/drawing/2014/main" id="{FBF8C697-08C8-D201-BDF5-5E2DCDB392DE}"/>
              </a:ext>
            </a:extLst>
          </p:cNvPr>
          <p:cNvSpPr txBox="1"/>
          <p:nvPr/>
        </p:nvSpPr>
        <p:spPr>
          <a:xfrm>
            <a:off x="7492751" y="2476230"/>
            <a:ext cx="4267200" cy="584775"/>
          </a:xfrm>
          <a:prstGeom prst="rect">
            <a:avLst/>
          </a:prstGeom>
          <a:noFill/>
        </p:spPr>
        <p:txBody>
          <a:bodyPr wrap="square" rtlCol="1">
            <a:spAutoFit/>
          </a:bodyPr>
          <a:lstStyle/>
          <a:p>
            <a:r>
              <a:rPr lang="ar-SA" sz="3200" b="1" dirty="0">
                <a:solidFill>
                  <a:schemeClr val="tx2"/>
                </a:solidFill>
                <a:latin typeface="29LT Azer" panose="02000000000000000000" pitchFamily="2" charset="-78"/>
                <a:cs typeface="29LT Azer" panose="02000000000000000000" pitchFamily="2" charset="-78"/>
              </a:rPr>
              <a:t>استراتيجية : العصف الذهني </a:t>
            </a:r>
          </a:p>
        </p:txBody>
      </p:sp>
      <p:pic>
        <p:nvPicPr>
          <p:cNvPr id="14" name="صورة 13">
            <a:extLst>
              <a:ext uri="{FF2B5EF4-FFF2-40B4-BE49-F238E27FC236}">
                <a16:creationId xmlns:a16="http://schemas.microsoft.com/office/drawing/2014/main" id="{45B60C8C-8937-208A-2923-A26C560E7CDF}"/>
              </a:ext>
            </a:extLst>
          </p:cNvPr>
          <p:cNvPicPr>
            <a:picLocks noChangeAspect="1"/>
          </p:cNvPicPr>
          <p:nvPr/>
        </p:nvPicPr>
        <p:blipFill>
          <a:blip r:embed="rId10"/>
          <a:stretch>
            <a:fillRect/>
          </a:stretch>
        </p:blipFill>
        <p:spPr>
          <a:xfrm>
            <a:off x="3065250" y="3526615"/>
            <a:ext cx="11919762" cy="929640"/>
          </a:xfrm>
          <a:prstGeom prst="rect">
            <a:avLst/>
          </a:prstGeom>
        </p:spPr>
      </p:pic>
      <p:pic>
        <p:nvPicPr>
          <p:cNvPr id="15" name="صورة 14">
            <a:extLst>
              <a:ext uri="{FF2B5EF4-FFF2-40B4-BE49-F238E27FC236}">
                <a16:creationId xmlns:a16="http://schemas.microsoft.com/office/drawing/2014/main" id="{0DBEAB3E-2F4D-D035-7556-53078B6339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879" y="186992"/>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مربع نص 12">
            <a:extLst>
              <a:ext uri="{FF2B5EF4-FFF2-40B4-BE49-F238E27FC236}">
                <a16:creationId xmlns:a16="http://schemas.microsoft.com/office/drawing/2014/main" id="{241742A2-69AF-6F3D-1E45-CDE0B63CAAC9}"/>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366745" y="-357992"/>
            <a:ext cx="10066789" cy="8229600"/>
          </a:xfrm>
          <a:prstGeom prst="rect">
            <a:avLst/>
          </a:prstGeom>
        </p:spPr>
      </p:pic>
      <p:pic>
        <p:nvPicPr>
          <p:cNvPr id="4" name="Picture 4"/>
          <p:cNvPicPr>
            <a:picLocks noChangeAspect="1"/>
          </p:cNvPicPr>
          <p:nvPr/>
        </p:nvPicPr>
        <p:blipFill>
          <a:blip r:embed="rId3"/>
          <a:srcRect/>
          <a:stretch>
            <a:fillRect/>
          </a:stretch>
        </p:blipFill>
        <p:spPr>
          <a:xfrm>
            <a:off x="4002158" y="7433458"/>
            <a:ext cx="10066789" cy="8229600"/>
          </a:xfrm>
          <a:prstGeom prst="rect">
            <a:avLst/>
          </a:prstGeom>
        </p:spPr>
      </p:pic>
      <p:pic>
        <p:nvPicPr>
          <p:cNvPr id="5" name="Picture 5"/>
          <p:cNvPicPr>
            <a:picLocks noChangeAspect="1"/>
          </p:cNvPicPr>
          <p:nvPr/>
        </p:nvPicPr>
        <p:blipFill>
          <a:blip r:embed="rId3"/>
          <a:srcRect/>
          <a:stretch>
            <a:fillRect/>
          </a:stretch>
        </p:blipFill>
        <p:spPr>
          <a:xfrm>
            <a:off x="10505919" y="-996167"/>
            <a:ext cx="10066789" cy="82296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34853" flipV="1">
            <a:off x="2404904" y="3683232"/>
            <a:ext cx="9386333" cy="821163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34853" flipV="1">
            <a:off x="-2273849" y="-3199427"/>
            <a:ext cx="9386333" cy="821163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34853" flipV="1">
            <a:off x="13594833" y="-1712858"/>
            <a:ext cx="9386333" cy="8211630"/>
          </a:xfrm>
          <a:prstGeom prst="rect">
            <a:avLst/>
          </a:prstGeom>
        </p:spPr>
      </p:pic>
      <p:grpSp>
        <p:nvGrpSpPr>
          <p:cNvPr id="9" name="Group 9"/>
          <p:cNvGrpSpPr/>
          <p:nvPr/>
        </p:nvGrpSpPr>
        <p:grpSpPr>
          <a:xfrm>
            <a:off x="1028700" y="1028700"/>
            <a:ext cx="16230600" cy="8229600"/>
            <a:chOff x="0" y="0"/>
            <a:chExt cx="4274726" cy="2167467"/>
          </a:xfrm>
        </p:grpSpPr>
        <p:sp>
          <p:nvSpPr>
            <p:cNvPr id="10" name="Freeform 10"/>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299418" y="7871608"/>
            <a:ext cx="6034949" cy="245280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34635" y="172290"/>
            <a:ext cx="6338701" cy="2576256"/>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51433" y="8202104"/>
            <a:ext cx="5013047" cy="2037467"/>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57385">
            <a:off x="14666732" y="6184491"/>
            <a:ext cx="1782447" cy="1678741"/>
          </a:xfrm>
          <a:prstGeom prst="rect">
            <a:avLst/>
          </a:prstGeom>
        </p:spPr>
      </p:pic>
      <p:pic>
        <p:nvPicPr>
          <p:cNvPr id="16" name="Picture 16">
            <a:hlinkClick r:id="rId10" tooltip="https://www.liveworksheets.com/c?a=s&amp;t=538zf2ote0y&amp;sr=n&amp;ms=uz&amp;l=kr&amp;i=tttouzf&amp;r=xq&amp;db=0&amp;f=dzdtzdzs&amp;cd=p806ge5jzr2ilcszzzjxgemt2ngnzgngpxg"/>
          </p:cNvPr>
          <p:cNvPicPr>
            <a:picLocks noChangeAspect="1"/>
          </p:cNvPicPr>
          <p:nvPr/>
        </p:nvPicPr>
        <p:blipFill>
          <a:blip r:embed="rId11"/>
          <a:srcRect/>
          <a:stretch>
            <a:fillRect/>
          </a:stretch>
        </p:blipFill>
        <p:spPr>
          <a:xfrm>
            <a:off x="3973508" y="4202408"/>
            <a:ext cx="10124089" cy="1446298"/>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699999">
            <a:off x="3042785" y="1621019"/>
            <a:ext cx="2648828" cy="2350233"/>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57385" flipH="1">
            <a:off x="1875709" y="1479465"/>
            <a:ext cx="1448112" cy="1363858"/>
          </a:xfrm>
          <a:prstGeom prst="rect">
            <a:avLst/>
          </a:prstGeom>
        </p:spPr>
      </p:pic>
      <p:pic>
        <p:nvPicPr>
          <p:cNvPr id="19" name="صورة 18">
            <a:extLst>
              <a:ext uri="{FF2B5EF4-FFF2-40B4-BE49-F238E27FC236}">
                <a16:creationId xmlns:a16="http://schemas.microsoft.com/office/drawing/2014/main" id="{53133044-B342-92AB-835A-3E25A8E0B44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مربع نص 19">
            <a:extLst>
              <a:ext uri="{FF2B5EF4-FFF2-40B4-BE49-F238E27FC236}">
                <a16:creationId xmlns:a16="http://schemas.microsoft.com/office/drawing/2014/main" id="{A7D0329D-10CA-DCD0-24CB-404A663ADBBC}"/>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18136" y="8081574"/>
            <a:ext cx="8262334" cy="3358083"/>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913" y="384534"/>
            <a:ext cx="5346212" cy="2172876"/>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58799" flipH="1">
            <a:off x="2877889" y="2237712"/>
            <a:ext cx="1328541" cy="1251244"/>
          </a:xfrm>
          <a:prstGeom prst="rect">
            <a:avLst/>
          </a:prstGeom>
        </p:spPr>
      </p:pic>
      <p:sp>
        <p:nvSpPr>
          <p:cNvPr id="18" name="مربع نص 17">
            <a:extLst>
              <a:ext uri="{FF2B5EF4-FFF2-40B4-BE49-F238E27FC236}">
                <a16:creationId xmlns:a16="http://schemas.microsoft.com/office/drawing/2014/main" id="{AD9CCBB9-2DD4-FE8F-2591-086E986C6F38}"/>
              </a:ext>
            </a:extLst>
          </p:cNvPr>
          <p:cNvSpPr txBox="1"/>
          <p:nvPr/>
        </p:nvSpPr>
        <p:spPr>
          <a:xfrm>
            <a:off x="5063840" y="4114799"/>
            <a:ext cx="10466824"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SA" sz="7200" dirty="0"/>
              <a:t>اشرح كيف يمكن كتابة عدد كسري</a:t>
            </a:r>
          </a:p>
          <a:p>
            <a:pPr algn="ctr"/>
            <a:r>
              <a:rPr lang="ar-SA" sz="7200" dirty="0"/>
              <a:t>على صورة كسر غير فعلي ؟</a:t>
            </a:r>
          </a:p>
        </p:txBody>
      </p:sp>
      <p:pic>
        <p:nvPicPr>
          <p:cNvPr id="19" name="Picture 10">
            <a:extLst>
              <a:ext uri="{FF2B5EF4-FFF2-40B4-BE49-F238E27FC236}">
                <a16:creationId xmlns:a16="http://schemas.microsoft.com/office/drawing/2014/main" id="{984527A7-0C01-A78D-68B1-A6D7B1C6D793}"/>
              </a:ext>
            </a:extLst>
          </p:cNvPr>
          <p:cNvPicPr>
            <a:picLocks noChangeAspect="1"/>
          </p:cNvPicPr>
          <p:nvPr/>
        </p:nvPicPr>
        <p:blipFill>
          <a:blip r:embed="rId9"/>
          <a:srcRect/>
          <a:stretch>
            <a:fillRect/>
          </a:stretch>
        </p:blipFill>
        <p:spPr>
          <a:xfrm>
            <a:off x="1107714" y="5045393"/>
            <a:ext cx="3946653" cy="4042666"/>
          </a:xfrm>
          <a:prstGeom prst="rect">
            <a:avLst/>
          </a:prstGeom>
        </p:spPr>
      </p:pic>
      <p:pic>
        <p:nvPicPr>
          <p:cNvPr id="10" name="صورة 9">
            <a:extLst>
              <a:ext uri="{FF2B5EF4-FFF2-40B4-BE49-F238E27FC236}">
                <a16:creationId xmlns:a16="http://schemas.microsoft.com/office/drawing/2014/main" id="{66E2C494-CC66-C8C3-9B12-2E36F9DD2C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مربع نص 10">
            <a:extLst>
              <a:ext uri="{FF2B5EF4-FFF2-40B4-BE49-F238E27FC236}">
                <a16:creationId xmlns:a16="http://schemas.microsoft.com/office/drawing/2014/main" id="{26C110BA-DF90-2A19-6C4F-64806D2986CE}"/>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1028700" y="920205"/>
            <a:ext cx="10692947" cy="8338096"/>
            <a:chOff x="0" y="-28575"/>
            <a:chExt cx="2816250" cy="2196042"/>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4" name="Picture 14"/>
          <p:cNvPicPr>
            <a:picLocks noChangeAspect="1"/>
          </p:cNvPicPr>
          <p:nvPr/>
        </p:nvPicPr>
        <p:blipFill>
          <a:blip r:embed="rId5"/>
          <a:srcRect/>
          <a:stretch>
            <a:fillRect/>
          </a:stretch>
        </p:blipFill>
        <p:spPr>
          <a:xfrm>
            <a:off x="643803" y="6301031"/>
            <a:ext cx="3097494" cy="2969722"/>
          </a:xfrm>
          <a:prstGeom prst="rect">
            <a:avLst/>
          </a:prstGeom>
        </p:spPr>
      </p:pic>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sp>
        <p:nvSpPr>
          <p:cNvPr id="22" name="مربع نص 21">
            <a:extLst>
              <a:ext uri="{FF2B5EF4-FFF2-40B4-BE49-F238E27FC236}">
                <a16:creationId xmlns:a16="http://schemas.microsoft.com/office/drawing/2014/main" id="{ED4F2447-9F05-81E4-5FA7-E25EAC646B8E}"/>
              </a:ext>
            </a:extLst>
          </p:cNvPr>
          <p:cNvSpPr txBox="1"/>
          <p:nvPr/>
        </p:nvSpPr>
        <p:spPr>
          <a:xfrm>
            <a:off x="1035090" y="1141545"/>
            <a:ext cx="10692946" cy="4247317"/>
          </a:xfrm>
          <a:prstGeom prst="rect">
            <a:avLst/>
          </a:prstGeom>
          <a:noFill/>
        </p:spPr>
        <p:txBody>
          <a:bodyPr wrap="square" rtlCol="1">
            <a:spAutoFit/>
          </a:bodyPr>
          <a:lstStyle/>
          <a:p>
            <a:pPr algn="r" rtl="1"/>
            <a:r>
              <a:rPr lang="ar-SA" sz="5400" dirty="0">
                <a:latin typeface="29LT Azer" panose="02000000000000000000" pitchFamily="2" charset="-78"/>
                <a:cs typeface="29LT Azer" panose="02000000000000000000" pitchFamily="2" charset="-78"/>
              </a:rPr>
              <a:t>تعزيز مهارة</a:t>
            </a:r>
          </a:p>
          <a:p>
            <a:pPr algn="r" rtl="1"/>
            <a:r>
              <a:rPr lang="ar-SA" sz="5400" dirty="0">
                <a:latin typeface="29LT Azer" panose="02000000000000000000" pitchFamily="2" charset="-78"/>
                <a:cs typeface="29LT Azer" panose="02000000000000000000" pitchFamily="2" charset="-78"/>
              </a:rPr>
              <a:t>المهارة ( </a:t>
            </a:r>
            <a:r>
              <a:rPr lang="ku-Arab-IQ" sz="5400" dirty="0">
                <a:latin typeface="29LT Azer" panose="02000000000000000000" pitchFamily="2" charset="-78"/>
                <a:cs typeface="29LT Azer" panose="02000000000000000000" pitchFamily="2" charset="-78"/>
              </a:rPr>
              <a:t>١٦ </a:t>
            </a:r>
            <a:r>
              <a:rPr lang="ar-SA" sz="5400" dirty="0">
                <a:latin typeface="29LT Azer" panose="02000000000000000000" pitchFamily="2" charset="-78"/>
                <a:cs typeface="29LT Azer" panose="02000000000000000000" pitchFamily="2" charset="-78"/>
              </a:rPr>
              <a:t>) تحديد الموقع الذي يمثله الزوج المرتب  </a:t>
            </a:r>
          </a:p>
          <a:p>
            <a:pPr algn="r" rtl="1"/>
            <a:r>
              <a:rPr lang="ar-SA" sz="5400" dirty="0">
                <a:latin typeface="29LT Azer" panose="02000000000000000000" pitchFamily="2" charset="-78"/>
                <a:cs typeface="29LT Azer" panose="02000000000000000000" pitchFamily="2" charset="-78"/>
              </a:rPr>
              <a:t>أ  /  ( </a:t>
            </a:r>
            <a:r>
              <a:rPr lang="ku-Arab-IQ" sz="5400" dirty="0">
                <a:latin typeface="29LT Azer" panose="02000000000000000000" pitchFamily="2" charset="-78"/>
                <a:cs typeface="29LT Azer" panose="02000000000000000000" pitchFamily="2" charset="-78"/>
              </a:rPr>
              <a:t>١  </a:t>
            </a:r>
            <a:r>
              <a:rPr lang="ar-SA" sz="5400" dirty="0">
                <a:latin typeface="29LT Azer" panose="02000000000000000000" pitchFamily="2" charset="-78"/>
                <a:cs typeface="29LT Azer" panose="02000000000000000000" pitchFamily="2" charset="-78"/>
              </a:rPr>
              <a:t>،  </a:t>
            </a:r>
            <a:r>
              <a:rPr lang="ku-Arab-IQ" sz="5400" dirty="0">
                <a:latin typeface="29LT Azer" panose="02000000000000000000" pitchFamily="2" charset="-78"/>
                <a:cs typeface="29LT Azer" panose="02000000000000000000" pitchFamily="2" charset="-78"/>
              </a:rPr>
              <a:t>٢ )                </a:t>
            </a:r>
            <a:r>
              <a:rPr lang="ar-SA" sz="5400" dirty="0">
                <a:latin typeface="29LT Azer" panose="02000000000000000000" pitchFamily="2" charset="-78"/>
                <a:cs typeface="29LT Azer" panose="02000000000000000000" pitchFamily="2" charset="-78"/>
              </a:rPr>
              <a:t>ب /</a:t>
            </a:r>
            <a:r>
              <a:rPr lang="ku-Arab-IQ" sz="5400" dirty="0">
                <a:latin typeface="29LT Azer" panose="02000000000000000000" pitchFamily="2" charset="-78"/>
                <a:cs typeface="29LT Azer" panose="02000000000000000000" pitchFamily="2" charset="-78"/>
              </a:rPr>
              <a:t>    ( </a:t>
            </a:r>
            <a:r>
              <a:rPr lang="ar-SA" sz="5400" dirty="0">
                <a:latin typeface="29LT Azer" panose="02000000000000000000" pitchFamily="2" charset="-78"/>
                <a:cs typeface="29LT Azer" panose="02000000000000000000" pitchFamily="2" charset="-78"/>
              </a:rPr>
              <a:t>4  ،   </a:t>
            </a:r>
            <a:r>
              <a:rPr lang="ku-Arab-IQ" sz="5400" dirty="0">
                <a:latin typeface="29LT Azer" panose="02000000000000000000" pitchFamily="2" charset="-78"/>
                <a:cs typeface="29LT Azer" panose="02000000000000000000" pitchFamily="2" charset="-78"/>
              </a:rPr>
              <a:t>٥  ) </a:t>
            </a:r>
            <a:endParaRPr lang="ar-SA" sz="5400" dirty="0">
              <a:latin typeface="29LT Azer" panose="02000000000000000000" pitchFamily="2" charset="-78"/>
              <a:cs typeface="29LT Azer" panose="02000000000000000000" pitchFamily="2" charset="-78"/>
            </a:endParaRPr>
          </a:p>
          <a:p>
            <a:pPr algn="r" rtl="1"/>
            <a:endParaRPr lang="ar-SA" sz="5400" dirty="0">
              <a:latin typeface="29LT Azer" panose="02000000000000000000" pitchFamily="2" charset="-78"/>
              <a:cs typeface="29LT Azer" panose="02000000000000000000" pitchFamily="2" charset="-78"/>
            </a:endParaRPr>
          </a:p>
        </p:txBody>
      </p:sp>
      <p:pic>
        <p:nvPicPr>
          <p:cNvPr id="26" name="صورة 25">
            <a:extLst>
              <a:ext uri="{FF2B5EF4-FFF2-40B4-BE49-F238E27FC236}">
                <a16:creationId xmlns:a16="http://schemas.microsoft.com/office/drawing/2014/main" id="{A61B5B6F-4AE4-3FCA-3CFB-9D365ADE8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8040" y="1120944"/>
            <a:ext cx="4571782" cy="8035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صورة 27">
            <a:extLst>
              <a:ext uri="{FF2B5EF4-FFF2-40B4-BE49-F238E27FC236}">
                <a16:creationId xmlns:a16="http://schemas.microsoft.com/office/drawing/2014/main" id="{7437CE31-4D97-52BE-F612-EEFC6771B8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8777" y="4208665"/>
            <a:ext cx="7596187" cy="5424488"/>
          </a:xfrm>
          <a:prstGeom prst="rect">
            <a:avLst/>
          </a:prstGeom>
        </p:spPr>
      </p:pic>
      <p:sp>
        <p:nvSpPr>
          <p:cNvPr id="29" name="مربع نص 28">
            <a:extLst>
              <a:ext uri="{FF2B5EF4-FFF2-40B4-BE49-F238E27FC236}">
                <a16:creationId xmlns:a16="http://schemas.microsoft.com/office/drawing/2014/main" id="{01C283D9-F1DB-289C-B765-0C1ECA5FEBB0}"/>
              </a:ext>
            </a:extLst>
          </p:cNvPr>
          <p:cNvSpPr txBox="1"/>
          <p:nvPr/>
        </p:nvSpPr>
        <p:spPr>
          <a:xfrm>
            <a:off x="4223521" y="7824127"/>
            <a:ext cx="1092951" cy="369332"/>
          </a:xfrm>
          <a:prstGeom prst="rect">
            <a:avLst/>
          </a:prstGeom>
          <a:solidFill>
            <a:schemeClr val="bg1"/>
          </a:solidFill>
        </p:spPr>
        <p:txBody>
          <a:bodyPr wrap="square" rtlCol="1">
            <a:spAutoFit/>
          </a:bodyPr>
          <a:lstStyle/>
          <a:p>
            <a:r>
              <a:rPr lang="ar-SA" b="1" dirty="0">
                <a:latin typeface="29LT Azer" panose="02000000000000000000" pitchFamily="2" charset="-78"/>
                <a:cs typeface="29LT Azer" panose="02000000000000000000" pitchFamily="2" charset="-78"/>
              </a:rPr>
              <a:t>مكة المكرمة</a:t>
            </a:r>
          </a:p>
        </p:txBody>
      </p:sp>
      <p:sp>
        <p:nvSpPr>
          <p:cNvPr id="30" name="نجمة: 5 نقاط 29">
            <a:extLst>
              <a:ext uri="{FF2B5EF4-FFF2-40B4-BE49-F238E27FC236}">
                <a16:creationId xmlns:a16="http://schemas.microsoft.com/office/drawing/2014/main" id="{902DAE30-879E-3D14-806A-B0788B710C9C}"/>
              </a:ext>
            </a:extLst>
          </p:cNvPr>
          <p:cNvSpPr/>
          <p:nvPr/>
        </p:nvSpPr>
        <p:spPr>
          <a:xfrm>
            <a:off x="4598395" y="8063939"/>
            <a:ext cx="295219" cy="351254"/>
          </a:xfrm>
          <a:prstGeom prst="star5">
            <a:avLst/>
          </a:prstGeom>
          <a:solidFill>
            <a:schemeClr val="accent3">
              <a:lumMod val="50000"/>
            </a:schemeClr>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sp>
        <p:nvSpPr>
          <p:cNvPr id="31" name="نجمة: 5 نقاط 30">
            <a:extLst>
              <a:ext uri="{FF2B5EF4-FFF2-40B4-BE49-F238E27FC236}">
                <a16:creationId xmlns:a16="http://schemas.microsoft.com/office/drawing/2014/main" id="{7A728CB5-9A22-36A1-C03B-1B724F9C0883}"/>
              </a:ext>
            </a:extLst>
          </p:cNvPr>
          <p:cNvSpPr/>
          <p:nvPr/>
        </p:nvSpPr>
        <p:spPr>
          <a:xfrm>
            <a:off x="6178326" y="6915519"/>
            <a:ext cx="295219" cy="351254"/>
          </a:xfrm>
          <a:prstGeom prst="star5">
            <a:avLst/>
          </a:prstGeom>
          <a:solidFill>
            <a:schemeClr val="accent3">
              <a:lumMod val="50000"/>
            </a:schemeClr>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sp>
        <p:nvSpPr>
          <p:cNvPr id="32" name="نجمة: 5 نقاط 31">
            <a:extLst>
              <a:ext uri="{FF2B5EF4-FFF2-40B4-BE49-F238E27FC236}">
                <a16:creationId xmlns:a16="http://schemas.microsoft.com/office/drawing/2014/main" id="{A9BC462D-C270-C557-ED7C-43978AD19468}"/>
              </a:ext>
            </a:extLst>
          </p:cNvPr>
          <p:cNvSpPr/>
          <p:nvPr/>
        </p:nvSpPr>
        <p:spPr>
          <a:xfrm>
            <a:off x="6704185" y="7287529"/>
            <a:ext cx="295219" cy="351254"/>
          </a:xfrm>
          <a:prstGeom prst="star5">
            <a:avLst/>
          </a:prstGeom>
          <a:solidFill>
            <a:schemeClr val="accent3">
              <a:lumMod val="50000"/>
            </a:schemeClr>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sp>
        <p:nvSpPr>
          <p:cNvPr id="33" name="نجمة: 5 نقاط 32">
            <a:extLst>
              <a:ext uri="{FF2B5EF4-FFF2-40B4-BE49-F238E27FC236}">
                <a16:creationId xmlns:a16="http://schemas.microsoft.com/office/drawing/2014/main" id="{776F136B-57E8-F13A-0E9E-C4248982FFA3}"/>
              </a:ext>
            </a:extLst>
          </p:cNvPr>
          <p:cNvSpPr/>
          <p:nvPr/>
        </p:nvSpPr>
        <p:spPr>
          <a:xfrm>
            <a:off x="8355253" y="6125404"/>
            <a:ext cx="295219" cy="351254"/>
          </a:xfrm>
          <a:prstGeom prst="star5">
            <a:avLst/>
          </a:prstGeom>
          <a:solidFill>
            <a:schemeClr val="accent3">
              <a:lumMod val="50000"/>
            </a:schemeClr>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sp>
        <p:nvSpPr>
          <p:cNvPr id="34" name="مربع نص 33">
            <a:extLst>
              <a:ext uri="{FF2B5EF4-FFF2-40B4-BE49-F238E27FC236}">
                <a16:creationId xmlns:a16="http://schemas.microsoft.com/office/drawing/2014/main" id="{93B5DC84-A6B0-D73E-7C34-9D4C43358DBE}"/>
              </a:ext>
            </a:extLst>
          </p:cNvPr>
          <p:cNvSpPr txBox="1"/>
          <p:nvPr/>
        </p:nvSpPr>
        <p:spPr>
          <a:xfrm>
            <a:off x="5745024" y="6504916"/>
            <a:ext cx="1092951" cy="369332"/>
          </a:xfrm>
          <a:prstGeom prst="rect">
            <a:avLst/>
          </a:prstGeom>
          <a:solidFill>
            <a:schemeClr val="bg1"/>
          </a:solidFill>
        </p:spPr>
        <p:txBody>
          <a:bodyPr wrap="square" rtlCol="1">
            <a:spAutoFit/>
          </a:bodyPr>
          <a:lstStyle/>
          <a:p>
            <a:pPr algn="ctr"/>
            <a:r>
              <a:rPr lang="ar-SA" b="1" dirty="0">
                <a:latin typeface="29LT Azer" panose="02000000000000000000" pitchFamily="2" charset="-78"/>
                <a:cs typeface="29LT Azer" panose="02000000000000000000" pitchFamily="2" charset="-78"/>
              </a:rPr>
              <a:t>الرياض</a:t>
            </a:r>
          </a:p>
        </p:txBody>
      </p:sp>
      <p:sp>
        <p:nvSpPr>
          <p:cNvPr id="35" name="مربع نص 34">
            <a:extLst>
              <a:ext uri="{FF2B5EF4-FFF2-40B4-BE49-F238E27FC236}">
                <a16:creationId xmlns:a16="http://schemas.microsoft.com/office/drawing/2014/main" id="{91810F9B-1DB6-7268-E044-7E19A07B8F89}"/>
              </a:ext>
            </a:extLst>
          </p:cNvPr>
          <p:cNvSpPr txBox="1"/>
          <p:nvPr/>
        </p:nvSpPr>
        <p:spPr>
          <a:xfrm>
            <a:off x="6913975" y="6949350"/>
            <a:ext cx="858425" cy="400110"/>
          </a:xfrm>
          <a:prstGeom prst="rect">
            <a:avLst/>
          </a:prstGeom>
          <a:solidFill>
            <a:schemeClr val="bg1"/>
          </a:solidFill>
        </p:spPr>
        <p:txBody>
          <a:bodyPr wrap="square" rtlCol="1">
            <a:spAutoFit/>
          </a:bodyPr>
          <a:lstStyle/>
          <a:p>
            <a:pPr algn="ctr"/>
            <a:r>
              <a:rPr lang="ar-SA" sz="2000" b="1" dirty="0">
                <a:latin typeface="29LT Azer" panose="02000000000000000000" pitchFamily="2" charset="-78"/>
                <a:cs typeface="29LT Azer" panose="02000000000000000000" pitchFamily="2" charset="-78"/>
              </a:rPr>
              <a:t>جد ة</a:t>
            </a:r>
          </a:p>
        </p:txBody>
      </p:sp>
      <p:sp>
        <p:nvSpPr>
          <p:cNvPr id="36" name="مربع نص 35">
            <a:extLst>
              <a:ext uri="{FF2B5EF4-FFF2-40B4-BE49-F238E27FC236}">
                <a16:creationId xmlns:a16="http://schemas.microsoft.com/office/drawing/2014/main" id="{694C6E46-AFAD-4E7E-A5C2-78CD6996A46E}"/>
              </a:ext>
            </a:extLst>
          </p:cNvPr>
          <p:cNvSpPr txBox="1"/>
          <p:nvPr/>
        </p:nvSpPr>
        <p:spPr>
          <a:xfrm>
            <a:off x="7904313" y="5649496"/>
            <a:ext cx="1255177" cy="369332"/>
          </a:xfrm>
          <a:prstGeom prst="rect">
            <a:avLst/>
          </a:prstGeom>
          <a:solidFill>
            <a:schemeClr val="bg1"/>
          </a:solidFill>
        </p:spPr>
        <p:txBody>
          <a:bodyPr wrap="square" rtlCol="1">
            <a:spAutoFit/>
          </a:bodyPr>
          <a:lstStyle/>
          <a:p>
            <a:r>
              <a:rPr lang="ar-SA" b="1" dirty="0">
                <a:latin typeface="29LT Azer" panose="02000000000000000000" pitchFamily="2" charset="-78"/>
                <a:cs typeface="29LT Azer" panose="02000000000000000000" pitchFamily="2" charset="-78"/>
              </a:rPr>
              <a:t>المدينة المنورة</a:t>
            </a:r>
          </a:p>
        </p:txBody>
      </p:sp>
      <p:pic>
        <p:nvPicPr>
          <p:cNvPr id="11" name="صورة 10">
            <a:extLst>
              <a:ext uri="{FF2B5EF4-FFF2-40B4-BE49-F238E27FC236}">
                <a16:creationId xmlns:a16="http://schemas.microsoft.com/office/drawing/2014/main" id="{5519E30C-6AB2-7FBA-6F8C-3CD015239F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27" y="54612"/>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مربع نص 11">
            <a:extLst>
              <a:ext uri="{FF2B5EF4-FFF2-40B4-BE49-F238E27FC236}">
                <a16:creationId xmlns:a16="http://schemas.microsoft.com/office/drawing/2014/main" id="{53EAD1E1-F943-5610-CC2A-721CA2BC100E}"/>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extLst>
      <p:ext uri="{BB962C8B-B14F-4D97-AF65-F5344CB8AC3E}">
        <p14:creationId xmlns:p14="http://schemas.microsoft.com/office/powerpoint/2010/main" val="3183564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4683"/>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1028700" y="920205"/>
            <a:ext cx="10692947" cy="8338096"/>
            <a:chOff x="0" y="-28575"/>
            <a:chExt cx="2816250" cy="2196042"/>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12586" y="3933979"/>
            <a:ext cx="7542690" cy="10945857"/>
          </a:xfrm>
          <a:prstGeom prst="rect">
            <a:avLst/>
          </a:prstGeom>
        </p:spPr>
      </p:pic>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sp>
        <p:nvSpPr>
          <p:cNvPr id="18" name="مربع نص 17">
            <a:extLst>
              <a:ext uri="{FF2B5EF4-FFF2-40B4-BE49-F238E27FC236}">
                <a16:creationId xmlns:a16="http://schemas.microsoft.com/office/drawing/2014/main" id="{01494730-B0E2-D397-8FB2-6132122E5026}"/>
              </a:ext>
            </a:extLst>
          </p:cNvPr>
          <p:cNvSpPr txBox="1"/>
          <p:nvPr/>
        </p:nvSpPr>
        <p:spPr>
          <a:xfrm>
            <a:off x="11245989" y="4932223"/>
            <a:ext cx="3318458" cy="1446550"/>
          </a:xfrm>
          <a:prstGeom prst="rect">
            <a:avLst/>
          </a:prstGeom>
          <a:solidFill>
            <a:schemeClr val="bg1"/>
          </a:solidFill>
        </p:spPr>
        <p:txBody>
          <a:bodyPr wrap="square" rtlCol="1">
            <a:spAutoFit/>
          </a:bodyPr>
          <a:lstStyle/>
          <a:p>
            <a:pPr algn="r" rtl="1"/>
            <a:r>
              <a:rPr lang="ar-SA" sz="4400" dirty="0">
                <a:latin typeface="29LT Azer" panose="02000000000000000000" pitchFamily="2" charset="-78"/>
                <a:cs typeface="29LT Azer" panose="02000000000000000000" pitchFamily="2" charset="-78"/>
              </a:rPr>
              <a:t>نشاط ( </a:t>
            </a:r>
            <a:r>
              <a:rPr lang="ku-Arab-IQ" sz="4400" dirty="0">
                <a:latin typeface="29LT Azer" panose="02000000000000000000" pitchFamily="2" charset="-78"/>
                <a:cs typeface="29LT Azer" panose="02000000000000000000" pitchFamily="2" charset="-78"/>
              </a:rPr>
              <a:t>١ </a:t>
            </a:r>
            <a:r>
              <a:rPr lang="en-US" sz="4400" dirty="0">
                <a:latin typeface="29LT Azer" panose="02000000000000000000" pitchFamily="2" charset="-78"/>
                <a:cs typeface="29LT Azer" panose="02000000000000000000" pitchFamily="2" charset="-78"/>
              </a:rPr>
              <a:t>(</a:t>
            </a:r>
            <a:r>
              <a:rPr lang="ar-SA" sz="4400" dirty="0">
                <a:latin typeface="29LT Azer" panose="02000000000000000000" pitchFamily="2" charset="-78"/>
                <a:cs typeface="29LT Azer" panose="02000000000000000000" pitchFamily="2" charset="-78"/>
              </a:rPr>
              <a:t> : مشكلة وحل </a:t>
            </a:r>
          </a:p>
        </p:txBody>
      </p:sp>
      <p:sp>
        <p:nvSpPr>
          <p:cNvPr id="12" name="مربع نص 11">
            <a:extLst>
              <a:ext uri="{FF2B5EF4-FFF2-40B4-BE49-F238E27FC236}">
                <a16:creationId xmlns:a16="http://schemas.microsoft.com/office/drawing/2014/main" id="{ADCB958E-3726-F220-DC89-6E9069F63599}"/>
              </a:ext>
            </a:extLst>
          </p:cNvPr>
          <p:cNvSpPr txBox="1"/>
          <p:nvPr/>
        </p:nvSpPr>
        <p:spPr>
          <a:xfrm>
            <a:off x="2260373" y="1334523"/>
            <a:ext cx="8229600" cy="1446550"/>
          </a:xfrm>
          <a:prstGeom prst="rect">
            <a:avLst/>
          </a:prstGeom>
          <a:noFill/>
        </p:spPr>
        <p:txBody>
          <a:bodyPr wrap="square" rtlCol="1">
            <a:spAutoFit/>
          </a:bodyPr>
          <a:lstStyle/>
          <a:p>
            <a:pPr algn="ctr"/>
            <a:r>
              <a:rPr lang="ar-SA" sz="4400" b="1" dirty="0"/>
              <a:t>لديك  خمسة ألواح من الشكولاتة كيف يمكنك توزيعها بين شخصين بالتساوي : </a:t>
            </a:r>
          </a:p>
        </p:txBody>
      </p:sp>
      <p:pic>
        <p:nvPicPr>
          <p:cNvPr id="19" name="Picture 15">
            <a:extLst>
              <a:ext uri="{FF2B5EF4-FFF2-40B4-BE49-F238E27FC236}">
                <a16:creationId xmlns:a16="http://schemas.microsoft.com/office/drawing/2014/main" id="{7E9F4350-49F5-9444-F180-6FD92C9987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2803" y="6554752"/>
            <a:ext cx="3696475" cy="2944025"/>
          </a:xfrm>
          <a:prstGeom prst="rect">
            <a:avLst/>
          </a:prstGeom>
        </p:spPr>
      </p:pic>
      <p:pic>
        <p:nvPicPr>
          <p:cNvPr id="22" name="صورة 21">
            <a:extLst>
              <a:ext uri="{FF2B5EF4-FFF2-40B4-BE49-F238E27FC236}">
                <a16:creationId xmlns:a16="http://schemas.microsoft.com/office/drawing/2014/main" id="{A8D3FD3D-C04A-C32F-1AA7-0A4062DE296E}"/>
              </a:ext>
            </a:extLst>
          </p:cNvPr>
          <p:cNvPicPr>
            <a:picLocks noChangeAspect="1"/>
          </p:cNvPicPr>
          <p:nvPr/>
        </p:nvPicPr>
        <p:blipFill>
          <a:blip r:embed="rId9"/>
          <a:stretch>
            <a:fillRect/>
          </a:stretch>
        </p:blipFill>
        <p:spPr>
          <a:xfrm>
            <a:off x="7373394" y="3262813"/>
            <a:ext cx="1759040" cy="2540131"/>
          </a:xfrm>
          <a:prstGeom prst="rect">
            <a:avLst/>
          </a:prstGeom>
        </p:spPr>
      </p:pic>
      <p:pic>
        <p:nvPicPr>
          <p:cNvPr id="23" name="صورة 22">
            <a:extLst>
              <a:ext uri="{FF2B5EF4-FFF2-40B4-BE49-F238E27FC236}">
                <a16:creationId xmlns:a16="http://schemas.microsoft.com/office/drawing/2014/main" id="{80861A8F-F43F-73D5-2062-CB1A37911E27}"/>
              </a:ext>
            </a:extLst>
          </p:cNvPr>
          <p:cNvPicPr>
            <a:picLocks noChangeAspect="1"/>
          </p:cNvPicPr>
          <p:nvPr/>
        </p:nvPicPr>
        <p:blipFill>
          <a:blip r:embed="rId9"/>
          <a:stretch>
            <a:fillRect/>
          </a:stretch>
        </p:blipFill>
        <p:spPr>
          <a:xfrm>
            <a:off x="5113605" y="3262813"/>
            <a:ext cx="1759040" cy="2540131"/>
          </a:xfrm>
          <a:prstGeom prst="rect">
            <a:avLst/>
          </a:prstGeom>
        </p:spPr>
      </p:pic>
      <p:pic>
        <p:nvPicPr>
          <p:cNvPr id="24" name="صورة 23">
            <a:extLst>
              <a:ext uri="{FF2B5EF4-FFF2-40B4-BE49-F238E27FC236}">
                <a16:creationId xmlns:a16="http://schemas.microsoft.com/office/drawing/2014/main" id="{77C76623-72CC-9D7A-EAF0-7739F7630903}"/>
              </a:ext>
            </a:extLst>
          </p:cNvPr>
          <p:cNvPicPr>
            <a:picLocks noChangeAspect="1"/>
          </p:cNvPicPr>
          <p:nvPr/>
        </p:nvPicPr>
        <p:blipFill>
          <a:blip r:embed="rId9"/>
          <a:stretch>
            <a:fillRect/>
          </a:stretch>
        </p:blipFill>
        <p:spPr>
          <a:xfrm>
            <a:off x="3112327" y="3254136"/>
            <a:ext cx="1759040" cy="2540131"/>
          </a:xfrm>
          <a:prstGeom prst="rect">
            <a:avLst/>
          </a:prstGeom>
        </p:spPr>
      </p:pic>
      <p:pic>
        <p:nvPicPr>
          <p:cNvPr id="25" name="صورة 24">
            <a:extLst>
              <a:ext uri="{FF2B5EF4-FFF2-40B4-BE49-F238E27FC236}">
                <a16:creationId xmlns:a16="http://schemas.microsoft.com/office/drawing/2014/main" id="{478741A6-A5D6-6E45-E27A-B880368144CF}"/>
              </a:ext>
            </a:extLst>
          </p:cNvPr>
          <p:cNvPicPr>
            <a:picLocks noChangeAspect="1"/>
          </p:cNvPicPr>
          <p:nvPr/>
        </p:nvPicPr>
        <p:blipFill>
          <a:blip r:embed="rId9"/>
          <a:stretch>
            <a:fillRect/>
          </a:stretch>
        </p:blipFill>
        <p:spPr>
          <a:xfrm>
            <a:off x="7418772" y="6074115"/>
            <a:ext cx="1759040" cy="2540131"/>
          </a:xfrm>
          <a:prstGeom prst="rect">
            <a:avLst/>
          </a:prstGeom>
        </p:spPr>
      </p:pic>
      <p:pic>
        <p:nvPicPr>
          <p:cNvPr id="26" name="صورة 25">
            <a:extLst>
              <a:ext uri="{FF2B5EF4-FFF2-40B4-BE49-F238E27FC236}">
                <a16:creationId xmlns:a16="http://schemas.microsoft.com/office/drawing/2014/main" id="{890B57EA-A638-BC30-A3A1-0711E3CC27CC}"/>
              </a:ext>
            </a:extLst>
          </p:cNvPr>
          <p:cNvPicPr>
            <a:picLocks noChangeAspect="1"/>
          </p:cNvPicPr>
          <p:nvPr/>
        </p:nvPicPr>
        <p:blipFill>
          <a:blip r:embed="rId9"/>
          <a:stretch>
            <a:fillRect/>
          </a:stretch>
        </p:blipFill>
        <p:spPr>
          <a:xfrm>
            <a:off x="5135340" y="6074114"/>
            <a:ext cx="1759040" cy="2540131"/>
          </a:xfrm>
          <a:prstGeom prst="rect">
            <a:avLst/>
          </a:prstGeom>
        </p:spPr>
      </p:pic>
      <p:pic>
        <p:nvPicPr>
          <p:cNvPr id="13" name="صورة 12">
            <a:extLst>
              <a:ext uri="{FF2B5EF4-FFF2-40B4-BE49-F238E27FC236}">
                <a16:creationId xmlns:a16="http://schemas.microsoft.com/office/drawing/2014/main" id="{3FBC16CD-1E65-6D8B-E261-EB56487B68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مربع نص 13">
            <a:extLst>
              <a:ext uri="{FF2B5EF4-FFF2-40B4-BE49-F238E27FC236}">
                <a16:creationId xmlns:a16="http://schemas.microsoft.com/office/drawing/2014/main" id="{05DB6357-F793-0B8C-9763-BFA1F57F401C}"/>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extLst>
      <p:ext uri="{BB962C8B-B14F-4D97-AF65-F5344CB8AC3E}">
        <p14:creationId xmlns:p14="http://schemas.microsoft.com/office/powerpoint/2010/main" val="228793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4683"/>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1028700" y="920205"/>
            <a:ext cx="10692947" cy="8338096"/>
            <a:chOff x="0" y="-28575"/>
            <a:chExt cx="2816250" cy="2196042"/>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12586" y="3933979"/>
            <a:ext cx="7542690" cy="10945857"/>
          </a:xfrm>
          <a:prstGeom prst="rect">
            <a:avLst/>
          </a:prstGeom>
        </p:spPr>
      </p:pic>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sp>
        <p:nvSpPr>
          <p:cNvPr id="18" name="مربع نص 17">
            <a:extLst>
              <a:ext uri="{FF2B5EF4-FFF2-40B4-BE49-F238E27FC236}">
                <a16:creationId xmlns:a16="http://schemas.microsoft.com/office/drawing/2014/main" id="{01494730-B0E2-D397-8FB2-6132122E5026}"/>
              </a:ext>
            </a:extLst>
          </p:cNvPr>
          <p:cNvSpPr txBox="1"/>
          <p:nvPr/>
        </p:nvSpPr>
        <p:spPr>
          <a:xfrm>
            <a:off x="11245989" y="4932223"/>
            <a:ext cx="3318458" cy="1446550"/>
          </a:xfrm>
          <a:prstGeom prst="rect">
            <a:avLst/>
          </a:prstGeom>
          <a:solidFill>
            <a:schemeClr val="bg1"/>
          </a:solidFill>
        </p:spPr>
        <p:txBody>
          <a:bodyPr wrap="square" rtlCol="1">
            <a:spAutoFit/>
          </a:bodyPr>
          <a:lstStyle/>
          <a:p>
            <a:pPr algn="r" rtl="1"/>
            <a:r>
              <a:rPr lang="ar-SA" sz="4400" dirty="0">
                <a:latin typeface="29LT Azer" panose="02000000000000000000" pitchFamily="2" charset="-78"/>
                <a:cs typeface="29LT Azer" panose="02000000000000000000" pitchFamily="2" charset="-78"/>
              </a:rPr>
              <a:t>نشاط( </a:t>
            </a:r>
            <a:r>
              <a:rPr lang="ku-Arab-IQ" sz="4400" dirty="0">
                <a:latin typeface="29LT Azer" panose="02000000000000000000" pitchFamily="2" charset="-78"/>
                <a:cs typeface="29LT Azer" panose="02000000000000000000" pitchFamily="2" charset="-78"/>
              </a:rPr>
              <a:t>٢ ) </a:t>
            </a:r>
            <a:r>
              <a:rPr lang="ar-SA" sz="4400" dirty="0">
                <a:latin typeface="29LT Azer" panose="02000000000000000000" pitchFamily="2" charset="-78"/>
                <a:cs typeface="29LT Azer" panose="02000000000000000000" pitchFamily="2" charset="-78"/>
              </a:rPr>
              <a:t> : مشكلة وحل </a:t>
            </a:r>
          </a:p>
        </p:txBody>
      </p:sp>
      <p:sp>
        <p:nvSpPr>
          <p:cNvPr id="12" name="مربع نص 11">
            <a:extLst>
              <a:ext uri="{FF2B5EF4-FFF2-40B4-BE49-F238E27FC236}">
                <a16:creationId xmlns:a16="http://schemas.microsoft.com/office/drawing/2014/main" id="{ADCB958E-3726-F220-DC89-6E9069F63599}"/>
              </a:ext>
            </a:extLst>
          </p:cNvPr>
          <p:cNvSpPr txBox="1"/>
          <p:nvPr/>
        </p:nvSpPr>
        <p:spPr>
          <a:xfrm>
            <a:off x="1842848" y="1319562"/>
            <a:ext cx="9064649" cy="1446550"/>
          </a:xfrm>
          <a:prstGeom prst="rect">
            <a:avLst/>
          </a:prstGeom>
          <a:noFill/>
        </p:spPr>
        <p:txBody>
          <a:bodyPr wrap="square" rtlCol="1">
            <a:spAutoFit/>
          </a:bodyPr>
          <a:lstStyle/>
          <a:p>
            <a:pPr algn="ctr"/>
            <a:r>
              <a:rPr lang="ar-SA" sz="4400" b="1" dirty="0"/>
              <a:t>لنفترض أن هناك  سبعة ألواح من الشكولاتة كيف يمكنك توزيعها بين شخصين بالتساوي : </a:t>
            </a:r>
          </a:p>
        </p:txBody>
      </p:sp>
      <p:pic>
        <p:nvPicPr>
          <p:cNvPr id="19" name="Picture 15">
            <a:extLst>
              <a:ext uri="{FF2B5EF4-FFF2-40B4-BE49-F238E27FC236}">
                <a16:creationId xmlns:a16="http://schemas.microsoft.com/office/drawing/2014/main" id="{7E9F4350-49F5-9444-F180-6FD92C9987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2803" y="6554752"/>
            <a:ext cx="3696475" cy="2944025"/>
          </a:xfrm>
          <a:prstGeom prst="rect">
            <a:avLst/>
          </a:prstGeom>
        </p:spPr>
      </p:pic>
      <p:pic>
        <p:nvPicPr>
          <p:cNvPr id="22" name="صورة 21">
            <a:extLst>
              <a:ext uri="{FF2B5EF4-FFF2-40B4-BE49-F238E27FC236}">
                <a16:creationId xmlns:a16="http://schemas.microsoft.com/office/drawing/2014/main" id="{A8D3FD3D-C04A-C32F-1AA7-0A4062DE296E}"/>
              </a:ext>
            </a:extLst>
          </p:cNvPr>
          <p:cNvPicPr>
            <a:picLocks noChangeAspect="1"/>
          </p:cNvPicPr>
          <p:nvPr/>
        </p:nvPicPr>
        <p:blipFill>
          <a:blip r:embed="rId9"/>
          <a:stretch>
            <a:fillRect/>
          </a:stretch>
        </p:blipFill>
        <p:spPr>
          <a:xfrm>
            <a:off x="7373394" y="3262813"/>
            <a:ext cx="1759040" cy="2540131"/>
          </a:xfrm>
          <a:prstGeom prst="rect">
            <a:avLst/>
          </a:prstGeom>
        </p:spPr>
      </p:pic>
      <p:pic>
        <p:nvPicPr>
          <p:cNvPr id="23" name="صورة 22">
            <a:extLst>
              <a:ext uri="{FF2B5EF4-FFF2-40B4-BE49-F238E27FC236}">
                <a16:creationId xmlns:a16="http://schemas.microsoft.com/office/drawing/2014/main" id="{80861A8F-F43F-73D5-2062-CB1A37911E27}"/>
              </a:ext>
            </a:extLst>
          </p:cNvPr>
          <p:cNvPicPr>
            <a:picLocks noChangeAspect="1"/>
          </p:cNvPicPr>
          <p:nvPr/>
        </p:nvPicPr>
        <p:blipFill>
          <a:blip r:embed="rId9"/>
          <a:stretch>
            <a:fillRect/>
          </a:stretch>
        </p:blipFill>
        <p:spPr>
          <a:xfrm>
            <a:off x="5113605" y="3262813"/>
            <a:ext cx="1759040" cy="2540131"/>
          </a:xfrm>
          <a:prstGeom prst="rect">
            <a:avLst/>
          </a:prstGeom>
        </p:spPr>
      </p:pic>
      <p:pic>
        <p:nvPicPr>
          <p:cNvPr id="24" name="صورة 23">
            <a:extLst>
              <a:ext uri="{FF2B5EF4-FFF2-40B4-BE49-F238E27FC236}">
                <a16:creationId xmlns:a16="http://schemas.microsoft.com/office/drawing/2014/main" id="{77C76623-72CC-9D7A-EAF0-7739F7630903}"/>
              </a:ext>
            </a:extLst>
          </p:cNvPr>
          <p:cNvPicPr>
            <a:picLocks noChangeAspect="1"/>
          </p:cNvPicPr>
          <p:nvPr/>
        </p:nvPicPr>
        <p:blipFill>
          <a:blip r:embed="rId9"/>
          <a:stretch>
            <a:fillRect/>
          </a:stretch>
        </p:blipFill>
        <p:spPr>
          <a:xfrm>
            <a:off x="3112327" y="3254136"/>
            <a:ext cx="1759040" cy="2540131"/>
          </a:xfrm>
          <a:prstGeom prst="rect">
            <a:avLst/>
          </a:prstGeom>
        </p:spPr>
      </p:pic>
      <p:pic>
        <p:nvPicPr>
          <p:cNvPr id="25" name="صورة 24">
            <a:extLst>
              <a:ext uri="{FF2B5EF4-FFF2-40B4-BE49-F238E27FC236}">
                <a16:creationId xmlns:a16="http://schemas.microsoft.com/office/drawing/2014/main" id="{478741A6-A5D6-6E45-E27A-B880368144CF}"/>
              </a:ext>
            </a:extLst>
          </p:cNvPr>
          <p:cNvPicPr>
            <a:picLocks noChangeAspect="1"/>
          </p:cNvPicPr>
          <p:nvPr/>
        </p:nvPicPr>
        <p:blipFill>
          <a:blip r:embed="rId9"/>
          <a:stretch>
            <a:fillRect/>
          </a:stretch>
        </p:blipFill>
        <p:spPr>
          <a:xfrm>
            <a:off x="7418772" y="6074115"/>
            <a:ext cx="1759040" cy="2540131"/>
          </a:xfrm>
          <a:prstGeom prst="rect">
            <a:avLst/>
          </a:prstGeom>
        </p:spPr>
      </p:pic>
      <p:pic>
        <p:nvPicPr>
          <p:cNvPr id="26" name="صورة 25">
            <a:extLst>
              <a:ext uri="{FF2B5EF4-FFF2-40B4-BE49-F238E27FC236}">
                <a16:creationId xmlns:a16="http://schemas.microsoft.com/office/drawing/2014/main" id="{890B57EA-A638-BC30-A3A1-0711E3CC27CC}"/>
              </a:ext>
            </a:extLst>
          </p:cNvPr>
          <p:cNvPicPr>
            <a:picLocks noChangeAspect="1"/>
          </p:cNvPicPr>
          <p:nvPr/>
        </p:nvPicPr>
        <p:blipFill>
          <a:blip r:embed="rId9"/>
          <a:stretch>
            <a:fillRect/>
          </a:stretch>
        </p:blipFill>
        <p:spPr>
          <a:xfrm>
            <a:off x="5135340" y="6074114"/>
            <a:ext cx="1759040" cy="2540131"/>
          </a:xfrm>
          <a:prstGeom prst="rect">
            <a:avLst/>
          </a:prstGeom>
        </p:spPr>
      </p:pic>
      <p:pic>
        <p:nvPicPr>
          <p:cNvPr id="13" name="صورة 12">
            <a:extLst>
              <a:ext uri="{FF2B5EF4-FFF2-40B4-BE49-F238E27FC236}">
                <a16:creationId xmlns:a16="http://schemas.microsoft.com/office/drawing/2014/main" id="{03C60349-9B3E-0D84-D8EE-C2E8EF9E1932}"/>
              </a:ext>
            </a:extLst>
          </p:cNvPr>
          <p:cNvPicPr>
            <a:picLocks noChangeAspect="1"/>
          </p:cNvPicPr>
          <p:nvPr/>
        </p:nvPicPr>
        <p:blipFill>
          <a:blip r:embed="rId9"/>
          <a:stretch>
            <a:fillRect/>
          </a:stretch>
        </p:blipFill>
        <p:spPr>
          <a:xfrm>
            <a:off x="9261057" y="3262813"/>
            <a:ext cx="1759040" cy="2540131"/>
          </a:xfrm>
          <a:prstGeom prst="rect">
            <a:avLst/>
          </a:prstGeom>
        </p:spPr>
      </p:pic>
      <p:pic>
        <p:nvPicPr>
          <p:cNvPr id="14" name="صورة 13">
            <a:extLst>
              <a:ext uri="{FF2B5EF4-FFF2-40B4-BE49-F238E27FC236}">
                <a16:creationId xmlns:a16="http://schemas.microsoft.com/office/drawing/2014/main" id="{CE556F72-DBD6-6E5C-70EB-04FA5BBEF106}"/>
              </a:ext>
            </a:extLst>
          </p:cNvPr>
          <p:cNvPicPr>
            <a:picLocks noChangeAspect="1"/>
          </p:cNvPicPr>
          <p:nvPr/>
        </p:nvPicPr>
        <p:blipFill>
          <a:blip r:embed="rId9"/>
          <a:stretch>
            <a:fillRect/>
          </a:stretch>
        </p:blipFill>
        <p:spPr>
          <a:xfrm>
            <a:off x="9275281" y="6074113"/>
            <a:ext cx="1759040" cy="2540131"/>
          </a:xfrm>
          <a:prstGeom prst="rect">
            <a:avLst/>
          </a:prstGeom>
        </p:spPr>
      </p:pic>
      <p:pic>
        <p:nvPicPr>
          <p:cNvPr id="16" name="صورة 15">
            <a:extLst>
              <a:ext uri="{FF2B5EF4-FFF2-40B4-BE49-F238E27FC236}">
                <a16:creationId xmlns:a16="http://schemas.microsoft.com/office/drawing/2014/main" id="{38F753FC-723A-10C7-3E9A-4A7DA2DBBA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695" y="22043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مربع نص 16">
            <a:extLst>
              <a:ext uri="{FF2B5EF4-FFF2-40B4-BE49-F238E27FC236}">
                <a16:creationId xmlns:a16="http://schemas.microsoft.com/office/drawing/2014/main" id="{67C448A4-1B21-76FD-C931-85966FB36631}"/>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extLst>
      <p:ext uri="{BB962C8B-B14F-4D97-AF65-F5344CB8AC3E}">
        <p14:creationId xmlns:p14="http://schemas.microsoft.com/office/powerpoint/2010/main" val="918319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4683"/>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1028700" y="920205"/>
            <a:ext cx="10692947" cy="8338096"/>
            <a:chOff x="0" y="-28575"/>
            <a:chExt cx="2816250" cy="2196042"/>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12586" y="3933979"/>
            <a:ext cx="7542690" cy="10945857"/>
          </a:xfrm>
          <a:prstGeom prst="rect">
            <a:avLst/>
          </a:prstGeom>
        </p:spPr>
      </p:pic>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sp>
        <p:nvSpPr>
          <p:cNvPr id="18" name="مربع نص 17">
            <a:extLst>
              <a:ext uri="{FF2B5EF4-FFF2-40B4-BE49-F238E27FC236}">
                <a16:creationId xmlns:a16="http://schemas.microsoft.com/office/drawing/2014/main" id="{01494730-B0E2-D397-8FB2-6132122E5026}"/>
              </a:ext>
            </a:extLst>
          </p:cNvPr>
          <p:cNvSpPr txBox="1"/>
          <p:nvPr/>
        </p:nvSpPr>
        <p:spPr>
          <a:xfrm>
            <a:off x="11170911" y="5639434"/>
            <a:ext cx="3318458" cy="769441"/>
          </a:xfrm>
          <a:prstGeom prst="rect">
            <a:avLst/>
          </a:prstGeom>
          <a:solidFill>
            <a:schemeClr val="bg1"/>
          </a:solidFill>
        </p:spPr>
        <p:txBody>
          <a:bodyPr wrap="square" rtlCol="1">
            <a:spAutoFit/>
          </a:bodyPr>
          <a:lstStyle/>
          <a:p>
            <a:pPr algn="r" rtl="1"/>
            <a:r>
              <a:rPr lang="ar-SA" sz="4400" dirty="0">
                <a:latin typeface="29LT Azer" panose="02000000000000000000" pitchFamily="2" charset="-78"/>
                <a:cs typeface="29LT Azer" panose="02000000000000000000" pitchFamily="2" charset="-78"/>
              </a:rPr>
              <a:t> مشكلة وحل </a:t>
            </a:r>
          </a:p>
        </p:txBody>
      </p:sp>
      <p:sp>
        <p:nvSpPr>
          <p:cNvPr id="12" name="مربع نص 11">
            <a:extLst>
              <a:ext uri="{FF2B5EF4-FFF2-40B4-BE49-F238E27FC236}">
                <a16:creationId xmlns:a16="http://schemas.microsoft.com/office/drawing/2014/main" id="{ADCB958E-3726-F220-DC89-6E9069F63599}"/>
              </a:ext>
            </a:extLst>
          </p:cNvPr>
          <p:cNvSpPr txBox="1"/>
          <p:nvPr/>
        </p:nvSpPr>
        <p:spPr>
          <a:xfrm>
            <a:off x="1803650" y="4711302"/>
            <a:ext cx="9064649" cy="1446550"/>
          </a:xfrm>
          <a:prstGeom prst="rect">
            <a:avLst/>
          </a:prstGeom>
          <a:noFill/>
        </p:spPr>
        <p:txBody>
          <a:bodyPr wrap="square" rtlCol="1">
            <a:spAutoFit/>
          </a:bodyPr>
          <a:lstStyle/>
          <a:p>
            <a:pPr algn="ctr"/>
            <a:r>
              <a:rPr lang="ar-SA" sz="4400" b="1" dirty="0"/>
              <a:t>أكتب حل المشكلة على صورة عدد كسري ثم على صورة كسر غير فعلي ؟ </a:t>
            </a:r>
          </a:p>
        </p:txBody>
      </p:sp>
      <p:pic>
        <p:nvPicPr>
          <p:cNvPr id="19" name="Picture 15">
            <a:extLst>
              <a:ext uri="{FF2B5EF4-FFF2-40B4-BE49-F238E27FC236}">
                <a16:creationId xmlns:a16="http://schemas.microsoft.com/office/drawing/2014/main" id="{7E9F4350-49F5-9444-F180-6FD92C9987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2803" y="6554752"/>
            <a:ext cx="3696475" cy="2944025"/>
          </a:xfrm>
          <a:prstGeom prst="rect">
            <a:avLst/>
          </a:prstGeom>
        </p:spPr>
      </p:pic>
      <p:pic>
        <p:nvPicPr>
          <p:cNvPr id="16" name="صورة 15">
            <a:extLst>
              <a:ext uri="{FF2B5EF4-FFF2-40B4-BE49-F238E27FC236}">
                <a16:creationId xmlns:a16="http://schemas.microsoft.com/office/drawing/2014/main" id="{38F753FC-723A-10C7-3E9A-4A7DA2DBBA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مربع نص 12">
            <a:extLst>
              <a:ext uri="{FF2B5EF4-FFF2-40B4-BE49-F238E27FC236}">
                <a16:creationId xmlns:a16="http://schemas.microsoft.com/office/drawing/2014/main" id="{7EEC91CF-E8CE-74A4-CA65-FD1E2DDFDB61}"/>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extLst>
      <p:ext uri="{BB962C8B-B14F-4D97-AF65-F5344CB8AC3E}">
        <p14:creationId xmlns:p14="http://schemas.microsoft.com/office/powerpoint/2010/main" val="4184930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1028700" y="920205"/>
            <a:ext cx="10692947" cy="8338096"/>
            <a:chOff x="0" y="-28575"/>
            <a:chExt cx="2816250" cy="2196042"/>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24768" y="3065463"/>
            <a:ext cx="7542690" cy="10945857"/>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24261" y="4050158"/>
            <a:ext cx="1517383" cy="1517383"/>
          </a:xfrm>
          <a:prstGeom prst="rect">
            <a:avLst/>
          </a:prstGeom>
        </p:spPr>
      </p:pic>
      <p:pic>
        <p:nvPicPr>
          <p:cNvPr id="14" name="Picture 14"/>
          <p:cNvPicPr>
            <a:picLocks noChangeAspect="1"/>
          </p:cNvPicPr>
          <p:nvPr/>
        </p:nvPicPr>
        <p:blipFill>
          <a:blip r:embed="rId9"/>
          <a:srcRect/>
          <a:stretch>
            <a:fillRect/>
          </a:stretch>
        </p:blipFill>
        <p:spPr>
          <a:xfrm>
            <a:off x="643803" y="6301031"/>
            <a:ext cx="3097494" cy="2969722"/>
          </a:xfrm>
          <a:prstGeom prst="rect">
            <a:avLst/>
          </a:prstGeom>
        </p:spPr>
      </p:pic>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sp>
        <p:nvSpPr>
          <p:cNvPr id="16" name="TextBox 16"/>
          <p:cNvSpPr txBox="1"/>
          <p:nvPr/>
        </p:nvSpPr>
        <p:spPr>
          <a:xfrm>
            <a:off x="11721647" y="4268799"/>
            <a:ext cx="2354795" cy="1185581"/>
          </a:xfrm>
          <a:prstGeom prst="rect">
            <a:avLst/>
          </a:prstGeom>
        </p:spPr>
        <p:txBody>
          <a:bodyPr lIns="0" tIns="0" rIns="0" bIns="0" rtlCol="0" anchor="t">
            <a:spAutoFit/>
          </a:bodyPr>
          <a:lstStyle/>
          <a:p>
            <a:pPr algn="ctr">
              <a:lnSpc>
                <a:spcPts val="4845"/>
              </a:lnSpc>
            </a:pPr>
            <a:r>
              <a:rPr lang="en-US" sz="3200" dirty="0" err="1">
                <a:solidFill>
                  <a:srgbClr val="F15E43"/>
                </a:solidFill>
                <a:cs typeface="29LT Zarid Sans SemiBold Bold"/>
              </a:rPr>
              <a:t>رابط</a:t>
            </a:r>
            <a:r>
              <a:rPr lang="en-US" sz="3200" dirty="0">
                <a:solidFill>
                  <a:srgbClr val="F15E43"/>
                </a:solidFill>
                <a:cs typeface="29LT Zarid Sans SemiBold Bold"/>
              </a:rPr>
              <a:t> </a:t>
            </a:r>
            <a:r>
              <a:rPr lang="en-US" sz="3200" dirty="0" err="1">
                <a:solidFill>
                  <a:srgbClr val="F15E43"/>
                </a:solidFill>
                <a:cs typeface="29LT Zarid Sans SemiBold Bold"/>
              </a:rPr>
              <a:t>الدرس</a:t>
            </a:r>
            <a:r>
              <a:rPr lang="en-US" sz="3200" dirty="0">
                <a:solidFill>
                  <a:srgbClr val="F15E43"/>
                </a:solidFill>
                <a:cs typeface="29LT Zarid Sans SemiBold Bold"/>
              </a:rPr>
              <a:t> </a:t>
            </a:r>
            <a:r>
              <a:rPr lang="en-US" sz="3200" dirty="0" err="1">
                <a:solidFill>
                  <a:srgbClr val="F15E43"/>
                </a:solidFill>
                <a:cs typeface="29LT Zarid Sans SemiBold Bold"/>
              </a:rPr>
              <a:t>الرقمي</a:t>
            </a:r>
            <a:endParaRPr lang="en-US" sz="3200" dirty="0">
              <a:solidFill>
                <a:srgbClr val="F15E43"/>
              </a:solidFill>
              <a:cs typeface="29LT Zarid Sans SemiBold Bold"/>
            </a:endParaRPr>
          </a:p>
        </p:txBody>
      </p:sp>
      <p:sp>
        <p:nvSpPr>
          <p:cNvPr id="18" name="مربع نص 17">
            <a:extLst>
              <a:ext uri="{FF2B5EF4-FFF2-40B4-BE49-F238E27FC236}">
                <a16:creationId xmlns:a16="http://schemas.microsoft.com/office/drawing/2014/main" id="{01494730-B0E2-D397-8FB2-6132122E5026}"/>
              </a:ext>
            </a:extLst>
          </p:cNvPr>
          <p:cNvSpPr txBox="1"/>
          <p:nvPr/>
        </p:nvSpPr>
        <p:spPr>
          <a:xfrm>
            <a:off x="2344021" y="4489652"/>
            <a:ext cx="7159539" cy="1200329"/>
          </a:xfrm>
          <a:prstGeom prst="rect">
            <a:avLst/>
          </a:prstGeom>
          <a:noFill/>
        </p:spPr>
        <p:txBody>
          <a:bodyPr wrap="square" rtlCol="1">
            <a:spAutoFit/>
          </a:bodyPr>
          <a:lstStyle/>
          <a:p>
            <a:pPr algn="ctr"/>
            <a:r>
              <a:rPr lang="ar-SA" sz="7200" dirty="0">
                <a:latin typeface="29LT Azer" panose="02000000000000000000" pitchFamily="2" charset="-78"/>
              </a:rPr>
              <a:t>الأَعدادُ الكَسريَّةُ</a:t>
            </a:r>
          </a:p>
        </p:txBody>
      </p:sp>
      <p:pic>
        <p:nvPicPr>
          <p:cNvPr id="12" name="صورة 11">
            <a:extLst>
              <a:ext uri="{FF2B5EF4-FFF2-40B4-BE49-F238E27FC236}">
                <a16:creationId xmlns:a16="http://schemas.microsoft.com/office/drawing/2014/main" id="{E3BE4D13-036E-C41D-CBF8-E9D5430234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صورة 18">
            <a:extLst>
              <a:ext uri="{FF2B5EF4-FFF2-40B4-BE49-F238E27FC236}">
                <a16:creationId xmlns:a16="http://schemas.microsoft.com/office/drawing/2014/main" id="{7C8543DC-5EBB-993B-9C8F-33C0FDB2EE0C}"/>
              </a:ext>
            </a:extLst>
          </p:cNvPr>
          <p:cNvPicPr>
            <a:picLocks noChangeAspect="1"/>
          </p:cNvPicPr>
          <p:nvPr/>
        </p:nvPicPr>
        <p:blipFill>
          <a:blip r:embed="rId11"/>
          <a:stretch>
            <a:fillRect/>
          </a:stretch>
        </p:blipFill>
        <p:spPr>
          <a:xfrm>
            <a:off x="10603236" y="4489652"/>
            <a:ext cx="1385810" cy="1625585"/>
          </a:xfrm>
          <a:prstGeom prst="rect">
            <a:avLst/>
          </a:prstGeom>
          <a:ln w="88900" cap="sq" cmpd="thickThin">
            <a:solidFill>
              <a:srgbClr val="000000"/>
            </a:solidFill>
            <a:prstDash val="solid"/>
            <a:miter lim="800000"/>
          </a:ln>
          <a:effectLst>
            <a:innerShdw blurRad="76200">
              <a:srgbClr val="000000"/>
            </a:innerShdw>
          </a:effectLst>
        </p:spPr>
      </p:pic>
      <p:sp>
        <p:nvSpPr>
          <p:cNvPr id="17" name="مربع نص 16">
            <a:extLst>
              <a:ext uri="{FF2B5EF4-FFF2-40B4-BE49-F238E27FC236}">
                <a16:creationId xmlns:a16="http://schemas.microsoft.com/office/drawing/2014/main" id="{7F63D739-BCDF-E81D-8993-7634FD1A6D0B}"/>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037382">
            <a:off x="-2537478" y="6181185"/>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1266">
            <a:off x="13884636" y="-1745440"/>
            <a:ext cx="9386333" cy="8211630"/>
          </a:xfrm>
          <a:prstGeom prst="rect">
            <a:avLst/>
          </a:prstGeom>
        </p:spPr>
      </p:pic>
      <p:grpSp>
        <p:nvGrpSpPr>
          <p:cNvPr id="5" name="Group 5"/>
          <p:cNvGrpSpPr/>
          <p:nvPr/>
        </p:nvGrpSpPr>
        <p:grpSpPr>
          <a:xfrm>
            <a:off x="737899"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59948" y="-269889"/>
            <a:ext cx="5780481" cy="234937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803872" y="7972092"/>
            <a:ext cx="6329254" cy="25724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46237">
            <a:off x="6703678" y="2212168"/>
            <a:ext cx="1017774" cy="958558"/>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12928" flipH="1">
            <a:off x="2589519" y="2129579"/>
            <a:ext cx="1611761" cy="1517986"/>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56260" y="2428074"/>
            <a:ext cx="4937174" cy="5000821"/>
          </a:xfrm>
          <a:prstGeom prst="rect">
            <a:avLst/>
          </a:prstGeom>
        </p:spPr>
      </p:pic>
      <p:sp>
        <p:nvSpPr>
          <p:cNvPr id="18" name="مربع نص 17">
            <a:extLst>
              <a:ext uri="{FF2B5EF4-FFF2-40B4-BE49-F238E27FC236}">
                <a16:creationId xmlns:a16="http://schemas.microsoft.com/office/drawing/2014/main" id="{07020859-F537-3F02-F905-B765A11F6C19}"/>
              </a:ext>
            </a:extLst>
          </p:cNvPr>
          <p:cNvSpPr txBox="1"/>
          <p:nvPr/>
        </p:nvSpPr>
        <p:spPr>
          <a:xfrm>
            <a:off x="2155688" y="5843845"/>
            <a:ext cx="5257800" cy="3170099"/>
          </a:xfrm>
          <a:prstGeom prst="rect">
            <a:avLst/>
          </a:prstGeom>
          <a:noFill/>
          <a:ln>
            <a:noFill/>
          </a:ln>
        </p:spPr>
        <p:txBody>
          <a:bodyPr wrap="square" rtlCol="1">
            <a:spAutoFit/>
          </a:bodyPr>
          <a:lstStyle/>
          <a:p>
            <a:pPr algn="r" rtl="1"/>
            <a:r>
              <a:rPr lang="ar-SA" sz="4000" b="1" dirty="0">
                <a:solidFill>
                  <a:srgbClr val="C00000"/>
                </a:solidFill>
                <a:latin typeface="29LT Azer" panose="02000000000000000000" pitchFamily="2" charset="-78"/>
                <a:cs typeface="29LT Azer" panose="02000000000000000000" pitchFamily="2" charset="-78"/>
              </a:rPr>
              <a:t>مراجعة المفردات السابقة :</a:t>
            </a:r>
          </a:p>
          <a:p>
            <a:pPr algn="r" rtl="1"/>
            <a:r>
              <a:rPr lang="ar-SA" sz="4000" b="1" dirty="0">
                <a:latin typeface="29LT Azer" panose="02000000000000000000" pitchFamily="2" charset="-78"/>
                <a:cs typeface="29LT Azer" panose="02000000000000000000" pitchFamily="2" charset="-78"/>
              </a:rPr>
              <a:t>الكسر الاعتيادي</a:t>
            </a:r>
          </a:p>
          <a:p>
            <a:pPr algn="r" rtl="1"/>
            <a:r>
              <a:rPr lang="ar-SA" sz="4000" b="1" dirty="0">
                <a:latin typeface="29LT Azer" panose="02000000000000000000" pitchFamily="2" charset="-78"/>
                <a:cs typeface="29LT Azer" panose="02000000000000000000" pitchFamily="2" charset="-78"/>
              </a:rPr>
              <a:t>البسط</a:t>
            </a:r>
          </a:p>
          <a:p>
            <a:pPr algn="r" rtl="1"/>
            <a:r>
              <a:rPr lang="ar-SA" sz="4000" b="1" dirty="0">
                <a:latin typeface="29LT Azer" panose="02000000000000000000" pitchFamily="2" charset="-78"/>
                <a:cs typeface="29LT Azer" panose="02000000000000000000" pitchFamily="2" charset="-78"/>
              </a:rPr>
              <a:t>المقام</a:t>
            </a:r>
          </a:p>
          <a:p>
            <a:pPr algn="r" rtl="1"/>
            <a:r>
              <a:rPr lang="ar-SA" sz="4000" b="1" dirty="0">
                <a:latin typeface="29LT Azer" panose="02000000000000000000" pitchFamily="2" charset="-78"/>
                <a:cs typeface="29LT Azer" panose="02000000000000000000" pitchFamily="2" charset="-78"/>
              </a:rPr>
              <a:t>الكسر غير الفعلي</a:t>
            </a:r>
          </a:p>
        </p:txBody>
      </p:sp>
      <p:pic>
        <p:nvPicPr>
          <p:cNvPr id="10" name="صورة 9">
            <a:extLst>
              <a:ext uri="{FF2B5EF4-FFF2-40B4-BE49-F238E27FC236}">
                <a16:creationId xmlns:a16="http://schemas.microsoft.com/office/drawing/2014/main" id="{333606EF-E932-DAC9-138D-0FB45E9F3F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صورة 11">
            <a:extLst>
              <a:ext uri="{FF2B5EF4-FFF2-40B4-BE49-F238E27FC236}">
                <a16:creationId xmlns:a16="http://schemas.microsoft.com/office/drawing/2014/main" id="{37A00738-CBEA-5238-2035-9059F524FA1C}"/>
              </a:ext>
            </a:extLst>
          </p:cNvPr>
          <p:cNvPicPr>
            <a:picLocks noChangeAspect="1"/>
          </p:cNvPicPr>
          <p:nvPr/>
        </p:nvPicPr>
        <p:blipFill>
          <a:blip r:embed="rId12"/>
          <a:stretch>
            <a:fillRect/>
          </a:stretch>
        </p:blipFill>
        <p:spPr>
          <a:xfrm>
            <a:off x="3428637" y="1900057"/>
            <a:ext cx="3973334" cy="4151128"/>
          </a:xfrm>
          <a:prstGeom prst="ellipse">
            <a:avLst/>
          </a:prstGeom>
          <a:ln>
            <a:noFill/>
          </a:ln>
          <a:effectLst>
            <a:softEdge rad="112500"/>
          </a:effectLst>
        </p:spPr>
      </p:pic>
      <p:sp>
        <p:nvSpPr>
          <p:cNvPr id="11" name="مربع نص 10">
            <a:extLst>
              <a:ext uri="{FF2B5EF4-FFF2-40B4-BE49-F238E27FC236}">
                <a16:creationId xmlns:a16="http://schemas.microsoft.com/office/drawing/2014/main" id="{F7DA5CDE-1302-E8DF-5BDC-BDA3FE818015}"/>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txBody>
            <a:bodyPr/>
            <a:lstStyle/>
            <a:p>
              <a:endParaRPr lang="ar-SA" dirty="0"/>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62821">
            <a:off x="2013480" y="6570202"/>
            <a:ext cx="9386333" cy="821163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44451">
            <a:off x="-1818685" y="-1946306"/>
            <a:ext cx="9386333" cy="8211630"/>
          </a:xfrm>
          <a:prstGeom prst="rect">
            <a:avLst/>
          </a:prstGeom>
        </p:spPr>
      </p:pic>
      <p:sp>
        <p:nvSpPr>
          <p:cNvPr id="8" name="TextBox 8"/>
          <p:cNvSpPr txBox="1"/>
          <p:nvPr/>
        </p:nvSpPr>
        <p:spPr>
          <a:xfrm>
            <a:off x="13782748" y="3773170"/>
            <a:ext cx="675699" cy="1370330"/>
          </a:xfrm>
          <a:prstGeom prst="rect">
            <a:avLst/>
          </a:prstGeom>
        </p:spPr>
        <p:txBody>
          <a:bodyPr lIns="0" tIns="0" rIns="0" bIns="0" rtlCol="0" anchor="t">
            <a:spAutoFit/>
          </a:bodyPr>
          <a:lstStyle/>
          <a:p>
            <a:pPr algn="just">
              <a:lnSpc>
                <a:spcPts val="10239"/>
              </a:lnSpc>
            </a:pPr>
            <a:r>
              <a:rPr lang="en-US" sz="6399">
                <a:solidFill>
                  <a:srgbClr val="F9705A"/>
                </a:solidFill>
                <a:latin typeface="Jua"/>
              </a:rPr>
              <a:t>-</a:t>
            </a: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13459" flipH="1">
            <a:off x="724298" y="1380974"/>
            <a:ext cx="2413474" cy="2273054"/>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41801" y="5492576"/>
            <a:ext cx="2967315" cy="4571493"/>
          </a:xfrm>
          <a:prstGeom prst="rect">
            <a:avLst/>
          </a:prstGeom>
        </p:spPr>
      </p:pic>
      <p:sp>
        <p:nvSpPr>
          <p:cNvPr id="12" name="TextBox 12"/>
          <p:cNvSpPr txBox="1"/>
          <p:nvPr/>
        </p:nvSpPr>
        <p:spPr>
          <a:xfrm>
            <a:off x="3388832" y="2590809"/>
            <a:ext cx="10012532" cy="3653821"/>
          </a:xfrm>
          <a:prstGeom prst="rect">
            <a:avLst/>
          </a:prstGeom>
        </p:spPr>
        <p:txBody>
          <a:bodyPr lIns="0" tIns="0" rIns="0" bIns="0" rtlCol="0" anchor="t">
            <a:spAutoFit/>
          </a:bodyPr>
          <a:lstStyle/>
          <a:p>
            <a:pPr algn="r" rtl="1">
              <a:lnSpc>
                <a:spcPts val="9899"/>
              </a:lnSpc>
            </a:pPr>
            <a:r>
              <a:rPr lang="en-US" sz="8999" dirty="0" err="1">
                <a:solidFill>
                  <a:srgbClr val="F9705A"/>
                </a:solidFill>
                <a:cs typeface="Siwa Bold"/>
              </a:rPr>
              <a:t>أهداف</a:t>
            </a:r>
            <a:r>
              <a:rPr lang="en-US" sz="8999" dirty="0">
                <a:solidFill>
                  <a:srgbClr val="F9705A"/>
                </a:solidFill>
                <a:cs typeface="Siwa Bold"/>
              </a:rPr>
              <a:t> </a:t>
            </a:r>
            <a:r>
              <a:rPr lang="en-US" sz="8999" dirty="0" err="1">
                <a:solidFill>
                  <a:srgbClr val="F9705A"/>
                </a:solidFill>
                <a:cs typeface="Siwa Bold"/>
              </a:rPr>
              <a:t>الدرس</a:t>
            </a:r>
            <a:r>
              <a:rPr lang="en-US" sz="8999" dirty="0">
                <a:solidFill>
                  <a:srgbClr val="F9705A"/>
                </a:solidFill>
                <a:cs typeface="Siwa Bold"/>
              </a:rPr>
              <a:t>:</a:t>
            </a:r>
          </a:p>
          <a:p>
            <a:pPr marL="0" lvl="0" indent="0" algn="r" rtl="1">
              <a:lnSpc>
                <a:spcPts val="9899"/>
              </a:lnSpc>
            </a:pPr>
            <a:r>
              <a:rPr lang="ar-SA" sz="4800" dirty="0">
                <a:cs typeface="Siwa Bold"/>
              </a:rPr>
              <a:t>أن تكتبُ الطالبة الأعدادِ الكسريةِ علَى صورةِ كسورِ غيرِ فعليةٍ.</a:t>
            </a:r>
            <a:endParaRPr lang="en-US" sz="4800" dirty="0">
              <a:cs typeface="Siwa Bold"/>
            </a:endParaRPr>
          </a:p>
        </p:txBody>
      </p:sp>
      <p:pic>
        <p:nvPicPr>
          <p:cNvPr id="9" name="صورة 8">
            <a:extLst>
              <a:ext uri="{FF2B5EF4-FFF2-40B4-BE49-F238E27FC236}">
                <a16:creationId xmlns:a16="http://schemas.microsoft.com/office/drawing/2014/main" id="{1BEF9D5F-BD97-57C6-51F8-572FA25E2C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533" y="0"/>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مربع نص 12">
            <a:extLst>
              <a:ext uri="{FF2B5EF4-FFF2-40B4-BE49-F238E27FC236}">
                <a16:creationId xmlns:a16="http://schemas.microsoft.com/office/drawing/2014/main" id="{799B13E7-EB4D-0094-0697-3FCDDAE6B7CA}"/>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62821">
            <a:off x="2013480" y="6570202"/>
            <a:ext cx="9386333" cy="821163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44451">
            <a:off x="-2022870" y="-2675620"/>
            <a:ext cx="9386333" cy="8211630"/>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3224">
            <a:off x="570324" y="6081933"/>
            <a:ext cx="4161797" cy="3397540"/>
          </a:xfrm>
          <a:prstGeom prst="rect">
            <a:avLst/>
          </a:prstGeom>
        </p:spPr>
      </p:pic>
      <p:pic>
        <p:nvPicPr>
          <p:cNvPr id="9" name="Picture 9">
            <a:hlinkClick r:id="rId7" tooltip="https://you-tu.be/DmZyDsXLOHw"/>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83934" y="3434343"/>
            <a:ext cx="4078250" cy="341831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72925" y="5593403"/>
            <a:ext cx="1760090" cy="2915812"/>
          </a:xfrm>
          <a:prstGeom prst="rect">
            <a:avLst/>
          </a:prstGeom>
        </p:spPr>
      </p:pic>
      <p:sp>
        <p:nvSpPr>
          <p:cNvPr id="11" name="TextBox 11"/>
          <p:cNvSpPr txBox="1"/>
          <p:nvPr/>
        </p:nvSpPr>
        <p:spPr>
          <a:xfrm>
            <a:off x="1549652" y="1532067"/>
            <a:ext cx="10012532" cy="1285872"/>
          </a:xfrm>
          <a:prstGeom prst="rect">
            <a:avLst/>
          </a:prstGeom>
        </p:spPr>
        <p:txBody>
          <a:bodyPr lIns="0" tIns="0" rIns="0" bIns="0" rtlCol="0" anchor="t">
            <a:spAutoFit/>
          </a:bodyPr>
          <a:lstStyle/>
          <a:p>
            <a:pPr marL="0" lvl="0" indent="0" algn="r" rtl="1">
              <a:lnSpc>
                <a:spcPts val="9899"/>
              </a:lnSpc>
            </a:pPr>
            <a:r>
              <a:rPr lang="en-US" sz="8999" dirty="0" err="1">
                <a:solidFill>
                  <a:srgbClr val="F9705A"/>
                </a:solidFill>
                <a:cs typeface="Siwa Bold"/>
              </a:rPr>
              <a:t>تشويقة</a:t>
            </a:r>
            <a:r>
              <a:rPr lang="en-US" sz="8999" dirty="0">
                <a:solidFill>
                  <a:srgbClr val="F9705A"/>
                </a:solidFill>
                <a:cs typeface="Siwa Bold"/>
              </a:rPr>
              <a:t>:</a:t>
            </a:r>
          </a:p>
        </p:txBody>
      </p:sp>
      <p:pic>
        <p:nvPicPr>
          <p:cNvPr id="12" name="صورة 11">
            <a:extLst>
              <a:ext uri="{FF2B5EF4-FFF2-40B4-BE49-F238E27FC236}">
                <a16:creationId xmlns:a16="http://schemas.microsoft.com/office/drawing/2014/main" id="{B2D743F4-A833-0B61-D8B1-70A1DD6ADB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73" y="95057"/>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مربع نص 12">
            <a:extLst>
              <a:ext uri="{FF2B5EF4-FFF2-40B4-BE49-F238E27FC236}">
                <a16:creationId xmlns:a16="http://schemas.microsoft.com/office/drawing/2014/main" id="{4F53537C-B044-1334-8721-0FE17255742C}"/>
              </a:ext>
            </a:extLst>
          </p:cNvPr>
          <p:cNvSpPr txBox="1"/>
          <p:nvPr/>
        </p:nvSpPr>
        <p:spPr>
          <a:xfrm>
            <a:off x="0" y="9581934"/>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319</Words>
  <Application>Microsoft Office PowerPoint</Application>
  <PresentationFormat>مخصص</PresentationFormat>
  <Paragraphs>62</Paragraphs>
  <Slides>19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19</vt:i4>
      </vt:variant>
    </vt:vector>
  </HeadingPairs>
  <TitlesOfParts>
    <vt:vector size="24" baseType="lpstr">
      <vt:lpstr>29LT Azer</vt:lpstr>
      <vt:lpstr>Jua</vt:lpstr>
      <vt:lpstr>Calibri</vt:lpstr>
      <vt:lpstr>Arial</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Illustrative Weather Quiz Game Presentation</dc:title>
  <dc:creator>HP</dc:creator>
  <cp:lastModifiedBy>nourah Alaklabi</cp:lastModifiedBy>
  <cp:revision>2</cp:revision>
  <dcterms:created xsi:type="dcterms:W3CDTF">2006-08-16T00:00:00Z</dcterms:created>
  <dcterms:modified xsi:type="dcterms:W3CDTF">2023-12-17T09:42:00Z</dcterms:modified>
  <dc:identifier>DAFZQacsWYg</dc:identifier>
</cp:coreProperties>
</file>