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5" r:id="rId1"/>
  </p:sldMasterIdLst>
  <p:sldIdLst>
    <p:sldId id="256" r:id="rId2"/>
    <p:sldId id="257" r:id="rId3"/>
    <p:sldId id="311" r:id="rId4"/>
    <p:sldId id="258" r:id="rId5"/>
    <p:sldId id="260" r:id="rId6"/>
    <p:sldId id="295" r:id="rId7"/>
    <p:sldId id="296" r:id="rId8"/>
    <p:sldId id="297" r:id="rId9"/>
    <p:sldId id="298" r:id="rId10"/>
    <p:sldId id="261" r:id="rId11"/>
    <p:sldId id="265" r:id="rId12"/>
    <p:sldId id="262" r:id="rId13"/>
    <p:sldId id="263" r:id="rId14"/>
    <p:sldId id="266" r:id="rId15"/>
    <p:sldId id="267" r:id="rId16"/>
    <p:sldId id="268" r:id="rId17"/>
    <p:sldId id="269" r:id="rId18"/>
    <p:sldId id="270" r:id="rId19"/>
    <p:sldId id="273" r:id="rId20"/>
    <p:sldId id="312" r:id="rId21"/>
    <p:sldId id="299" r:id="rId22"/>
    <p:sldId id="300" r:id="rId23"/>
    <p:sldId id="272" r:id="rId24"/>
    <p:sldId id="271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90" r:id="rId40"/>
    <p:sldId id="291" r:id="rId41"/>
    <p:sldId id="292" r:id="rId42"/>
    <p:sldId id="293" r:id="rId43"/>
    <p:sldId id="294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1F28"/>
    <a:srgbClr val="A81F27"/>
    <a:srgbClr val="A71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E5E437-723C-45DC-AA05-074A755A9AFC}" v="997" dt="2021-02-13T18:32:05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39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" Target="../slides/slide2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slide" Target="../slides/slide2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slide" Target="../slides/slide2.xml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slide" Target="../slides/slide2.xml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" Target="../slides/slide30.xml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" Target="../slides/slide32.xml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slide" Target="../slides/slide2.xml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slide" Target="../slides/slide2.xml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slide" Target="../slides/slide2.xml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" Target="../slides/slide40.xml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slide" Target="../slides/slide2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" Target="../slides/slide7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slide" Target="../slides/slide2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" Target="../slides/slide11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slide" Target="../slides/slide2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slide" Target="../slides/slide2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slide" Target="../slides/slide2.xm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slide" Target="../slides/slide2.xm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slide" Target="../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F301AD-8B9B-4435-B5E0-994652B08C2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7FC5402-6EF6-4862-8910-E28FB1F73168}">
      <dgm:prSet phldrT="[نص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200" b="0" i="0" dirty="0"/>
            <a:t>emperor</a:t>
          </a:r>
          <a:endParaRPr lang="ar-SA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E4551B8-1E7E-44C6-B0EB-65AEE3C72A0B}" type="par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4F105A16-610B-471B-A273-626C1EF6A2B7}" type="sib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9D026117-B4B9-4908-B5A7-82E52DC10824}">
      <dgm:prSet phldrT="[نص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200" dirty="0"/>
            <a:t>prominent</a:t>
          </a:r>
          <a:endParaRPr lang="ar-SA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6D8B81D-880B-4AE9-BCB6-5269E48B605B}" type="par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CAAEC5FA-CE3F-4E96-9A24-8F97C1068979}" type="sib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88AAC63C-069F-493B-9BC9-793D32E6F394}">
      <dgm:prSet phldrT="[نص]" custT="1"/>
      <dgm:spPr/>
      <dgm:t>
        <a:bodyPr/>
        <a:lstStyle/>
        <a:p>
          <a:pPr rtl="1"/>
          <a:r>
            <a:rPr lang="en-US" sz="2800" dirty="0"/>
            <a:t>philanthropist</a:t>
          </a:r>
          <a:endParaRPr lang="ar-SA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7" name="applause.wav"/>
            </a:hlinkClick>
          </dgm14:cNvPr>
        </a:ext>
      </dgm:extLst>
    </dgm:pt>
    <dgm:pt modelId="{26F97EBC-3241-4075-B788-2055AFE3CB61}" type="par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689C612B-C74D-462A-9C32-37455EEF9CF5}" type="sib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7D25DA4E-61CC-447C-ADB5-03A92960D4DF}">
      <dgm:prSet phldrT="[نص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200" dirty="0"/>
            <a:t>excelled</a:t>
          </a:r>
          <a:endParaRPr lang="ar-SA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B2FC031-9510-4B35-A7FD-34FD52153B06}" type="par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48021183-1738-4E74-B1F7-7BDC4F25A7A6}" type="sib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B26B3204-918D-4A75-A564-90F90BCD8992}">
      <dgm:prSet phldrT="[نص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600" b="1" dirty="0">
              <a:solidFill>
                <a:schemeClr val="tx1"/>
              </a:solidFill>
              <a:latin typeface="+mn-lt"/>
            </a:rPr>
            <a:t>a person who helps the poor, especially by giving them money</a:t>
          </a:r>
          <a:endParaRPr lang="ar-SA" sz="3600" b="1" dirty="0">
            <a:solidFill>
              <a:schemeClr val="tx1"/>
            </a:solidFill>
          </a:endParaRPr>
        </a:p>
      </dgm:t>
    </dgm:pt>
    <dgm:pt modelId="{2B5150BD-85C2-4585-AB0B-589F0313EBFE}" type="par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73E1D14C-8EBC-45AA-AA29-2E9F448AE0D5}" type="sib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784F2FC4-5B84-4075-AEAA-E271AEF33CDB}" type="pres">
      <dgm:prSet presAssocID="{AAF301AD-8B9B-4435-B5E0-994652B08C24}" presName="diagram" presStyleCnt="0">
        <dgm:presLayoutVars>
          <dgm:dir/>
          <dgm:resizeHandles val="exact"/>
        </dgm:presLayoutVars>
      </dgm:prSet>
      <dgm:spPr/>
    </dgm:pt>
    <dgm:pt modelId="{EC07D75E-BBCD-4C40-884A-47B829790F6A}" type="pres">
      <dgm:prSet presAssocID="{17FC5402-6EF6-4862-8910-E28FB1F73168}" presName="node" presStyleLbl="node1" presStyleIdx="0" presStyleCnt="5" custLinFactY="9091" custLinFactNeighborX="-1267" custLinFactNeighborY="100000">
        <dgm:presLayoutVars>
          <dgm:bulletEnabled val="1"/>
        </dgm:presLayoutVars>
      </dgm:prSet>
      <dgm:spPr/>
    </dgm:pt>
    <dgm:pt modelId="{7BB32092-E13F-4131-9C38-F145BEF35A3A}" type="pres">
      <dgm:prSet presAssocID="{4F105A16-610B-471B-A273-626C1EF6A2B7}" presName="sibTrans" presStyleCnt="0"/>
      <dgm:spPr/>
    </dgm:pt>
    <dgm:pt modelId="{4FB5AA41-71C7-4688-B872-E92B74FD9870}" type="pres">
      <dgm:prSet presAssocID="{9D026117-B4B9-4908-B5A7-82E52DC10824}" presName="node" presStyleLbl="node1" presStyleIdx="1" presStyleCnt="5" custLinFactY="7683" custLinFactNeighborX="422" custLinFactNeighborY="100000">
        <dgm:presLayoutVars>
          <dgm:bulletEnabled val="1"/>
        </dgm:presLayoutVars>
      </dgm:prSet>
      <dgm:spPr/>
    </dgm:pt>
    <dgm:pt modelId="{4A1E4938-F735-4110-8CBF-03D4EE5A037F}" type="pres">
      <dgm:prSet presAssocID="{CAAEC5FA-CE3F-4E96-9A24-8F97C1068979}" presName="sibTrans" presStyleCnt="0"/>
      <dgm:spPr/>
    </dgm:pt>
    <dgm:pt modelId="{DF4003AF-C3A9-4541-AE55-7816BEA036B1}" type="pres">
      <dgm:prSet presAssocID="{88AAC63C-069F-493B-9BC9-793D32E6F394}" presName="node" presStyleLbl="node1" presStyleIdx="2" presStyleCnt="5" custLinFactY="10499" custLinFactNeighborX="-845" custLinFactNeighborY="100000">
        <dgm:presLayoutVars>
          <dgm:bulletEnabled val="1"/>
        </dgm:presLayoutVars>
      </dgm:prSet>
      <dgm:spPr/>
    </dgm:pt>
    <dgm:pt modelId="{60192E42-4E39-490C-AFFF-2D3E2339A43C}" type="pres">
      <dgm:prSet presAssocID="{689C612B-C74D-462A-9C32-37455EEF9CF5}" presName="sibTrans" presStyleCnt="0"/>
      <dgm:spPr/>
    </dgm:pt>
    <dgm:pt modelId="{00A2E224-5DCB-4EF9-944C-5F3FC1E33031}" type="pres">
      <dgm:prSet presAssocID="{7D25DA4E-61CC-447C-ADB5-03A92960D4DF}" presName="node" presStyleLbl="node1" presStyleIdx="3" presStyleCnt="5" custLinFactY="9091" custLinFactNeighborX="845" custLinFactNeighborY="100000">
        <dgm:presLayoutVars>
          <dgm:bulletEnabled val="1"/>
        </dgm:presLayoutVars>
      </dgm:prSet>
      <dgm:spPr/>
    </dgm:pt>
    <dgm:pt modelId="{3C9F7687-A576-46FF-97EE-A595207B9FA8}" type="pres">
      <dgm:prSet presAssocID="{48021183-1738-4E74-B1F7-7BDC4F25A7A6}" presName="sibTrans" presStyleCnt="0"/>
      <dgm:spPr/>
    </dgm:pt>
    <dgm:pt modelId="{892F12FF-6E23-4D24-8C11-7A7B44FA7256}" type="pres">
      <dgm:prSet presAssocID="{B26B3204-918D-4A75-A564-90F90BCD8992}" presName="node" presStyleLbl="node1" presStyleIdx="4" presStyleCnt="5" custScaleX="300293" custLinFactY="-100000" custLinFactNeighborX="0" custLinFactNeighborY="-134200">
        <dgm:presLayoutVars>
          <dgm:bulletEnabled val="1"/>
        </dgm:presLayoutVars>
      </dgm:prSet>
      <dgm:spPr/>
    </dgm:pt>
  </dgm:ptLst>
  <dgm:cxnLst>
    <dgm:cxn modelId="{A657FC60-9AB8-42A5-AA4E-D3FB4B255BCC}" type="presOf" srcId="{17FC5402-6EF6-4862-8910-E28FB1F73168}" destId="{EC07D75E-BBCD-4C40-884A-47B829790F6A}" srcOrd="0" destOrd="0" presId="urn:microsoft.com/office/officeart/2005/8/layout/default"/>
    <dgm:cxn modelId="{7C538765-FA02-4E56-91E3-C88E0B639E1F}" srcId="{AAF301AD-8B9B-4435-B5E0-994652B08C24}" destId="{B26B3204-918D-4A75-A564-90F90BCD8992}" srcOrd="4" destOrd="0" parTransId="{2B5150BD-85C2-4585-AB0B-589F0313EBFE}" sibTransId="{73E1D14C-8EBC-45AA-AA29-2E9F448AE0D5}"/>
    <dgm:cxn modelId="{48706746-69CA-4783-AE6D-C9A014A01EA5}" srcId="{AAF301AD-8B9B-4435-B5E0-994652B08C24}" destId="{88AAC63C-069F-493B-9BC9-793D32E6F394}" srcOrd="2" destOrd="0" parTransId="{26F97EBC-3241-4075-B788-2055AFE3CB61}" sibTransId="{689C612B-C74D-462A-9C32-37455EEF9CF5}"/>
    <dgm:cxn modelId="{FD711048-F471-4C84-9ED3-1006F3F8CA54}" type="presOf" srcId="{88AAC63C-069F-493B-9BC9-793D32E6F394}" destId="{DF4003AF-C3A9-4541-AE55-7816BEA036B1}" srcOrd="0" destOrd="0" presId="urn:microsoft.com/office/officeart/2005/8/layout/default"/>
    <dgm:cxn modelId="{9ECFE74F-E518-401A-B319-BC10E6B3AFEC}" type="presOf" srcId="{9D026117-B4B9-4908-B5A7-82E52DC10824}" destId="{4FB5AA41-71C7-4688-B872-E92B74FD9870}" srcOrd="0" destOrd="0" presId="urn:microsoft.com/office/officeart/2005/8/layout/default"/>
    <dgm:cxn modelId="{19576574-DF0B-405D-B884-1A449FA080C6}" type="presOf" srcId="{B26B3204-918D-4A75-A564-90F90BCD8992}" destId="{892F12FF-6E23-4D24-8C11-7A7B44FA7256}" srcOrd="0" destOrd="0" presId="urn:microsoft.com/office/officeart/2005/8/layout/default"/>
    <dgm:cxn modelId="{3019FC8D-AFF7-4F1E-8AB7-0C20F720B94A}" type="presOf" srcId="{AAF301AD-8B9B-4435-B5E0-994652B08C24}" destId="{784F2FC4-5B84-4075-AEAA-E271AEF33CDB}" srcOrd="0" destOrd="0" presId="urn:microsoft.com/office/officeart/2005/8/layout/default"/>
    <dgm:cxn modelId="{D1DE1BB0-D370-4DF1-8555-775D9C8C69B0}" srcId="{AAF301AD-8B9B-4435-B5E0-994652B08C24}" destId="{9D026117-B4B9-4908-B5A7-82E52DC10824}" srcOrd="1" destOrd="0" parTransId="{56D8B81D-880B-4AE9-BCB6-5269E48B605B}" sibTransId="{CAAEC5FA-CE3F-4E96-9A24-8F97C1068979}"/>
    <dgm:cxn modelId="{848534BE-F90C-4FF3-95AA-017BA63496B5}" type="presOf" srcId="{7D25DA4E-61CC-447C-ADB5-03A92960D4DF}" destId="{00A2E224-5DCB-4EF9-944C-5F3FC1E33031}" srcOrd="0" destOrd="0" presId="urn:microsoft.com/office/officeart/2005/8/layout/default"/>
    <dgm:cxn modelId="{96D702E6-D631-4E70-9624-EA1EE263DD32}" srcId="{AAF301AD-8B9B-4435-B5E0-994652B08C24}" destId="{7D25DA4E-61CC-447C-ADB5-03A92960D4DF}" srcOrd="3" destOrd="0" parTransId="{FB2FC031-9510-4B35-A7FD-34FD52153B06}" sibTransId="{48021183-1738-4E74-B1F7-7BDC4F25A7A6}"/>
    <dgm:cxn modelId="{31FDE9FC-7E4D-42BE-9CD3-DE8A1ECAE051}" srcId="{AAF301AD-8B9B-4435-B5E0-994652B08C24}" destId="{17FC5402-6EF6-4862-8910-E28FB1F73168}" srcOrd="0" destOrd="0" parTransId="{CE4551B8-1E7E-44C6-B0EB-65AEE3C72A0B}" sibTransId="{4F105A16-610B-471B-A273-626C1EF6A2B7}"/>
    <dgm:cxn modelId="{7BE3779D-7555-4003-8364-ADD59EA22815}" type="presParOf" srcId="{784F2FC4-5B84-4075-AEAA-E271AEF33CDB}" destId="{EC07D75E-BBCD-4C40-884A-47B829790F6A}" srcOrd="0" destOrd="0" presId="urn:microsoft.com/office/officeart/2005/8/layout/default"/>
    <dgm:cxn modelId="{AC9EC528-458B-4A97-82D6-1B4C005D53B9}" type="presParOf" srcId="{784F2FC4-5B84-4075-AEAA-E271AEF33CDB}" destId="{7BB32092-E13F-4131-9C38-F145BEF35A3A}" srcOrd="1" destOrd="0" presId="urn:microsoft.com/office/officeart/2005/8/layout/default"/>
    <dgm:cxn modelId="{9EECF9E3-D7DA-433E-B962-035128FFD1BD}" type="presParOf" srcId="{784F2FC4-5B84-4075-AEAA-E271AEF33CDB}" destId="{4FB5AA41-71C7-4688-B872-E92B74FD9870}" srcOrd="2" destOrd="0" presId="urn:microsoft.com/office/officeart/2005/8/layout/default"/>
    <dgm:cxn modelId="{A1715633-5601-48E9-A968-2D4F58133DFD}" type="presParOf" srcId="{784F2FC4-5B84-4075-AEAA-E271AEF33CDB}" destId="{4A1E4938-F735-4110-8CBF-03D4EE5A037F}" srcOrd="3" destOrd="0" presId="urn:microsoft.com/office/officeart/2005/8/layout/default"/>
    <dgm:cxn modelId="{A11721ED-89C6-43DE-865E-E5EDF733BF0B}" type="presParOf" srcId="{784F2FC4-5B84-4075-AEAA-E271AEF33CDB}" destId="{DF4003AF-C3A9-4541-AE55-7816BEA036B1}" srcOrd="4" destOrd="0" presId="urn:microsoft.com/office/officeart/2005/8/layout/default"/>
    <dgm:cxn modelId="{98F0E02C-8E5E-4710-84B0-6135DF6F3F5E}" type="presParOf" srcId="{784F2FC4-5B84-4075-AEAA-E271AEF33CDB}" destId="{60192E42-4E39-490C-AFFF-2D3E2339A43C}" srcOrd="5" destOrd="0" presId="urn:microsoft.com/office/officeart/2005/8/layout/default"/>
    <dgm:cxn modelId="{5CB53458-883E-43A2-AF8D-6406F9C295CE}" type="presParOf" srcId="{784F2FC4-5B84-4075-AEAA-E271AEF33CDB}" destId="{00A2E224-5DCB-4EF9-944C-5F3FC1E33031}" srcOrd="6" destOrd="0" presId="urn:microsoft.com/office/officeart/2005/8/layout/default"/>
    <dgm:cxn modelId="{3B79CB1C-F696-413D-BA67-7F1679723345}" type="presParOf" srcId="{784F2FC4-5B84-4075-AEAA-E271AEF33CDB}" destId="{3C9F7687-A576-46FF-97EE-A595207B9FA8}" srcOrd="7" destOrd="0" presId="urn:microsoft.com/office/officeart/2005/8/layout/default"/>
    <dgm:cxn modelId="{AC89214C-A0BB-4EEB-A8DD-D870262954B5}" type="presParOf" srcId="{784F2FC4-5B84-4075-AEAA-E271AEF33CDB}" destId="{892F12FF-6E23-4D24-8C11-7A7B44FA72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F301AD-8B9B-4435-B5E0-994652B08C2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7FC5402-6EF6-4862-8910-E28FB1F73168}">
      <dgm:prSet phldrT="[نص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000" dirty="0"/>
            <a:t>was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E4551B8-1E7E-44C6-B0EB-65AEE3C72A0B}" type="par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4F105A16-610B-471B-A273-626C1EF6A2B7}" type="sib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9D026117-B4B9-4908-B5A7-82E52DC10824}">
      <dgm:prSet phldrT="[نص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000" dirty="0"/>
            <a:t>were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6D8B81D-880B-4AE9-BCB6-5269E48B605B}" type="par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CAAEC5FA-CE3F-4E96-9A24-8F97C1068979}" type="sib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88AAC63C-069F-493B-9BC9-793D32E6F394}">
      <dgm:prSet phldrT="[نص]" custT="1"/>
      <dgm:spPr/>
      <dgm:t>
        <a:bodyPr/>
        <a:lstStyle/>
        <a:p>
          <a:pPr rtl="1"/>
          <a:r>
            <a:rPr lang="en-US" sz="4000" dirty="0"/>
            <a:t>will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6F97EBC-3241-4075-B788-2055AFE3CB61}" type="par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689C612B-C74D-462A-9C32-37455EEF9CF5}" type="sib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7D25DA4E-61CC-447C-ADB5-03A92960D4DF}">
      <dgm:prSet phldrT="[نص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400" dirty="0"/>
            <a:t>would</a:t>
          </a:r>
          <a:endParaRPr lang="ar-SA" sz="4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7" name="applause.wav"/>
            </a:hlinkClick>
          </dgm14:cNvPr>
        </a:ext>
      </dgm:extLst>
    </dgm:pt>
    <dgm:pt modelId="{FB2FC031-9510-4B35-A7FD-34FD52153B06}" type="par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48021183-1738-4E74-B1F7-7BDC4F25A7A6}" type="sib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B26B3204-918D-4A75-A564-90F90BCD8992}">
      <dgm:prSet phldrT="[نص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600" b="1" dirty="0"/>
            <a:t>If I could choose any destination, I ______ travel to New Zealand.</a:t>
          </a:r>
          <a:endParaRPr lang="ar-SA" sz="3600" b="1" dirty="0"/>
        </a:p>
      </dgm:t>
    </dgm:pt>
    <dgm:pt modelId="{73E1D14C-8EBC-45AA-AA29-2E9F448AE0D5}" type="sib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2B5150BD-85C2-4585-AB0B-589F0313EBFE}" type="par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784F2FC4-5B84-4075-AEAA-E271AEF33CDB}" type="pres">
      <dgm:prSet presAssocID="{AAF301AD-8B9B-4435-B5E0-994652B08C24}" presName="diagram" presStyleCnt="0">
        <dgm:presLayoutVars>
          <dgm:dir/>
          <dgm:resizeHandles val="exact"/>
        </dgm:presLayoutVars>
      </dgm:prSet>
      <dgm:spPr/>
    </dgm:pt>
    <dgm:pt modelId="{EC07D75E-BBCD-4C40-884A-47B829790F6A}" type="pres">
      <dgm:prSet presAssocID="{17FC5402-6EF6-4862-8910-E28FB1F73168}" presName="node" presStyleLbl="node1" presStyleIdx="0" presStyleCnt="5" custLinFactY="9091" custLinFactNeighborX="-1267" custLinFactNeighborY="100000">
        <dgm:presLayoutVars>
          <dgm:bulletEnabled val="1"/>
        </dgm:presLayoutVars>
      </dgm:prSet>
      <dgm:spPr/>
    </dgm:pt>
    <dgm:pt modelId="{7BB32092-E13F-4131-9C38-F145BEF35A3A}" type="pres">
      <dgm:prSet presAssocID="{4F105A16-610B-471B-A273-626C1EF6A2B7}" presName="sibTrans" presStyleCnt="0"/>
      <dgm:spPr/>
    </dgm:pt>
    <dgm:pt modelId="{4FB5AA41-71C7-4688-B872-E92B74FD9870}" type="pres">
      <dgm:prSet presAssocID="{9D026117-B4B9-4908-B5A7-82E52DC10824}" presName="node" presStyleLbl="node1" presStyleIdx="1" presStyleCnt="5" custLinFactY="7683" custLinFactNeighborX="422" custLinFactNeighborY="100000">
        <dgm:presLayoutVars>
          <dgm:bulletEnabled val="1"/>
        </dgm:presLayoutVars>
      </dgm:prSet>
      <dgm:spPr/>
    </dgm:pt>
    <dgm:pt modelId="{4A1E4938-F735-4110-8CBF-03D4EE5A037F}" type="pres">
      <dgm:prSet presAssocID="{CAAEC5FA-CE3F-4E96-9A24-8F97C1068979}" presName="sibTrans" presStyleCnt="0"/>
      <dgm:spPr/>
    </dgm:pt>
    <dgm:pt modelId="{DF4003AF-C3A9-4541-AE55-7816BEA036B1}" type="pres">
      <dgm:prSet presAssocID="{88AAC63C-069F-493B-9BC9-793D32E6F394}" presName="node" presStyleLbl="node1" presStyleIdx="2" presStyleCnt="5" custLinFactY="10499" custLinFactNeighborX="-845" custLinFactNeighborY="100000">
        <dgm:presLayoutVars>
          <dgm:bulletEnabled val="1"/>
        </dgm:presLayoutVars>
      </dgm:prSet>
      <dgm:spPr/>
    </dgm:pt>
    <dgm:pt modelId="{60192E42-4E39-490C-AFFF-2D3E2339A43C}" type="pres">
      <dgm:prSet presAssocID="{689C612B-C74D-462A-9C32-37455EEF9CF5}" presName="sibTrans" presStyleCnt="0"/>
      <dgm:spPr/>
    </dgm:pt>
    <dgm:pt modelId="{00A2E224-5DCB-4EF9-944C-5F3FC1E33031}" type="pres">
      <dgm:prSet presAssocID="{7D25DA4E-61CC-447C-ADB5-03A92960D4DF}" presName="node" presStyleLbl="node1" presStyleIdx="3" presStyleCnt="5" custLinFactY="9091" custLinFactNeighborX="845" custLinFactNeighborY="100000">
        <dgm:presLayoutVars>
          <dgm:bulletEnabled val="1"/>
        </dgm:presLayoutVars>
      </dgm:prSet>
      <dgm:spPr/>
    </dgm:pt>
    <dgm:pt modelId="{3C9F7687-A576-46FF-97EE-A595207B9FA8}" type="pres">
      <dgm:prSet presAssocID="{48021183-1738-4E74-B1F7-7BDC4F25A7A6}" presName="sibTrans" presStyleCnt="0"/>
      <dgm:spPr/>
    </dgm:pt>
    <dgm:pt modelId="{892F12FF-6E23-4D24-8C11-7A7B44FA7256}" type="pres">
      <dgm:prSet presAssocID="{B26B3204-918D-4A75-A564-90F90BCD8992}" presName="node" presStyleLbl="node1" presStyleIdx="4" presStyleCnt="5" custScaleX="300293" custScaleY="99909" custLinFactY="-100000" custLinFactNeighborX="0" custLinFactNeighborY="-134200">
        <dgm:presLayoutVars>
          <dgm:bulletEnabled val="1"/>
        </dgm:presLayoutVars>
      </dgm:prSet>
      <dgm:spPr/>
    </dgm:pt>
  </dgm:ptLst>
  <dgm:cxnLst>
    <dgm:cxn modelId="{A657FC60-9AB8-42A5-AA4E-D3FB4B255BCC}" type="presOf" srcId="{17FC5402-6EF6-4862-8910-E28FB1F73168}" destId="{EC07D75E-BBCD-4C40-884A-47B829790F6A}" srcOrd="0" destOrd="0" presId="urn:microsoft.com/office/officeart/2005/8/layout/default"/>
    <dgm:cxn modelId="{7C538765-FA02-4E56-91E3-C88E0B639E1F}" srcId="{AAF301AD-8B9B-4435-B5E0-994652B08C24}" destId="{B26B3204-918D-4A75-A564-90F90BCD8992}" srcOrd="4" destOrd="0" parTransId="{2B5150BD-85C2-4585-AB0B-589F0313EBFE}" sibTransId="{73E1D14C-8EBC-45AA-AA29-2E9F448AE0D5}"/>
    <dgm:cxn modelId="{48706746-69CA-4783-AE6D-C9A014A01EA5}" srcId="{AAF301AD-8B9B-4435-B5E0-994652B08C24}" destId="{88AAC63C-069F-493B-9BC9-793D32E6F394}" srcOrd="2" destOrd="0" parTransId="{26F97EBC-3241-4075-B788-2055AFE3CB61}" sibTransId="{689C612B-C74D-462A-9C32-37455EEF9CF5}"/>
    <dgm:cxn modelId="{FD711048-F471-4C84-9ED3-1006F3F8CA54}" type="presOf" srcId="{88AAC63C-069F-493B-9BC9-793D32E6F394}" destId="{DF4003AF-C3A9-4541-AE55-7816BEA036B1}" srcOrd="0" destOrd="0" presId="urn:microsoft.com/office/officeart/2005/8/layout/default"/>
    <dgm:cxn modelId="{9ECFE74F-E518-401A-B319-BC10E6B3AFEC}" type="presOf" srcId="{9D026117-B4B9-4908-B5A7-82E52DC10824}" destId="{4FB5AA41-71C7-4688-B872-E92B74FD9870}" srcOrd="0" destOrd="0" presId="urn:microsoft.com/office/officeart/2005/8/layout/default"/>
    <dgm:cxn modelId="{19576574-DF0B-405D-B884-1A449FA080C6}" type="presOf" srcId="{B26B3204-918D-4A75-A564-90F90BCD8992}" destId="{892F12FF-6E23-4D24-8C11-7A7B44FA7256}" srcOrd="0" destOrd="0" presId="urn:microsoft.com/office/officeart/2005/8/layout/default"/>
    <dgm:cxn modelId="{3019FC8D-AFF7-4F1E-8AB7-0C20F720B94A}" type="presOf" srcId="{AAF301AD-8B9B-4435-B5E0-994652B08C24}" destId="{784F2FC4-5B84-4075-AEAA-E271AEF33CDB}" srcOrd="0" destOrd="0" presId="urn:microsoft.com/office/officeart/2005/8/layout/default"/>
    <dgm:cxn modelId="{D1DE1BB0-D370-4DF1-8555-775D9C8C69B0}" srcId="{AAF301AD-8B9B-4435-B5E0-994652B08C24}" destId="{9D026117-B4B9-4908-B5A7-82E52DC10824}" srcOrd="1" destOrd="0" parTransId="{56D8B81D-880B-4AE9-BCB6-5269E48B605B}" sibTransId="{CAAEC5FA-CE3F-4E96-9A24-8F97C1068979}"/>
    <dgm:cxn modelId="{848534BE-F90C-4FF3-95AA-017BA63496B5}" type="presOf" srcId="{7D25DA4E-61CC-447C-ADB5-03A92960D4DF}" destId="{00A2E224-5DCB-4EF9-944C-5F3FC1E33031}" srcOrd="0" destOrd="0" presId="urn:microsoft.com/office/officeart/2005/8/layout/default"/>
    <dgm:cxn modelId="{96D702E6-D631-4E70-9624-EA1EE263DD32}" srcId="{AAF301AD-8B9B-4435-B5E0-994652B08C24}" destId="{7D25DA4E-61CC-447C-ADB5-03A92960D4DF}" srcOrd="3" destOrd="0" parTransId="{FB2FC031-9510-4B35-A7FD-34FD52153B06}" sibTransId="{48021183-1738-4E74-B1F7-7BDC4F25A7A6}"/>
    <dgm:cxn modelId="{31FDE9FC-7E4D-42BE-9CD3-DE8A1ECAE051}" srcId="{AAF301AD-8B9B-4435-B5E0-994652B08C24}" destId="{17FC5402-6EF6-4862-8910-E28FB1F73168}" srcOrd="0" destOrd="0" parTransId="{CE4551B8-1E7E-44C6-B0EB-65AEE3C72A0B}" sibTransId="{4F105A16-610B-471B-A273-626C1EF6A2B7}"/>
    <dgm:cxn modelId="{7BE3779D-7555-4003-8364-ADD59EA22815}" type="presParOf" srcId="{784F2FC4-5B84-4075-AEAA-E271AEF33CDB}" destId="{EC07D75E-BBCD-4C40-884A-47B829790F6A}" srcOrd="0" destOrd="0" presId="urn:microsoft.com/office/officeart/2005/8/layout/default"/>
    <dgm:cxn modelId="{AC9EC528-458B-4A97-82D6-1B4C005D53B9}" type="presParOf" srcId="{784F2FC4-5B84-4075-AEAA-E271AEF33CDB}" destId="{7BB32092-E13F-4131-9C38-F145BEF35A3A}" srcOrd="1" destOrd="0" presId="urn:microsoft.com/office/officeart/2005/8/layout/default"/>
    <dgm:cxn modelId="{9EECF9E3-D7DA-433E-B962-035128FFD1BD}" type="presParOf" srcId="{784F2FC4-5B84-4075-AEAA-E271AEF33CDB}" destId="{4FB5AA41-71C7-4688-B872-E92B74FD9870}" srcOrd="2" destOrd="0" presId="urn:microsoft.com/office/officeart/2005/8/layout/default"/>
    <dgm:cxn modelId="{A1715633-5601-48E9-A968-2D4F58133DFD}" type="presParOf" srcId="{784F2FC4-5B84-4075-AEAA-E271AEF33CDB}" destId="{4A1E4938-F735-4110-8CBF-03D4EE5A037F}" srcOrd="3" destOrd="0" presId="urn:microsoft.com/office/officeart/2005/8/layout/default"/>
    <dgm:cxn modelId="{A11721ED-89C6-43DE-865E-E5EDF733BF0B}" type="presParOf" srcId="{784F2FC4-5B84-4075-AEAA-E271AEF33CDB}" destId="{DF4003AF-C3A9-4541-AE55-7816BEA036B1}" srcOrd="4" destOrd="0" presId="urn:microsoft.com/office/officeart/2005/8/layout/default"/>
    <dgm:cxn modelId="{98F0E02C-8E5E-4710-84B0-6135DF6F3F5E}" type="presParOf" srcId="{784F2FC4-5B84-4075-AEAA-E271AEF33CDB}" destId="{60192E42-4E39-490C-AFFF-2D3E2339A43C}" srcOrd="5" destOrd="0" presId="urn:microsoft.com/office/officeart/2005/8/layout/default"/>
    <dgm:cxn modelId="{5CB53458-883E-43A2-AF8D-6406F9C295CE}" type="presParOf" srcId="{784F2FC4-5B84-4075-AEAA-E271AEF33CDB}" destId="{00A2E224-5DCB-4EF9-944C-5F3FC1E33031}" srcOrd="6" destOrd="0" presId="urn:microsoft.com/office/officeart/2005/8/layout/default"/>
    <dgm:cxn modelId="{3B79CB1C-F696-413D-BA67-7F1679723345}" type="presParOf" srcId="{784F2FC4-5B84-4075-AEAA-E271AEF33CDB}" destId="{3C9F7687-A576-46FF-97EE-A595207B9FA8}" srcOrd="7" destOrd="0" presId="urn:microsoft.com/office/officeart/2005/8/layout/default"/>
    <dgm:cxn modelId="{AC89214C-A0BB-4EEB-A8DD-D870262954B5}" type="presParOf" srcId="{784F2FC4-5B84-4075-AEAA-E271AEF33CDB}" destId="{892F12FF-6E23-4D24-8C11-7A7B44FA72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F301AD-8B9B-4435-B5E0-994652B08C2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7FC5402-6EF6-4862-8910-E28FB1F73168}">
      <dgm:prSet phldrT="[نص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000" dirty="0"/>
            <a:t>don’t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E4551B8-1E7E-44C6-B0EB-65AEE3C72A0B}" type="par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4F105A16-610B-471B-A273-626C1EF6A2B7}" type="sib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9D026117-B4B9-4908-B5A7-82E52DC10824}">
      <dgm:prSet phldrT="[نص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000" dirty="0"/>
            <a:t>didn’t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7" name="applause.wav"/>
            </a:hlinkClick>
          </dgm14:cNvPr>
        </a:ext>
      </dgm:extLst>
    </dgm:pt>
    <dgm:pt modelId="{56D8B81D-880B-4AE9-BCB6-5269E48B605B}" type="par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CAAEC5FA-CE3F-4E96-9A24-8F97C1068979}" type="sib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88AAC63C-069F-493B-9BC9-793D32E6F394}">
      <dgm:prSet phldrT="[نص]" custT="1"/>
      <dgm:spPr/>
      <dgm:t>
        <a:bodyPr/>
        <a:lstStyle/>
        <a:p>
          <a:pPr rtl="1"/>
          <a:r>
            <a:rPr lang="en-US" sz="4000" dirty="0"/>
            <a:t>doesn’t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6F97EBC-3241-4075-B788-2055AFE3CB61}" type="par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689C612B-C74D-462A-9C32-37455EEF9CF5}" type="sib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7D25DA4E-61CC-447C-ADB5-03A92960D4DF}">
      <dgm:prSet phldrT="[نص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400" dirty="0"/>
            <a:t>done</a:t>
          </a:r>
          <a:endParaRPr lang="ar-SA" sz="4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B2FC031-9510-4B35-A7FD-34FD52153B06}" type="par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48021183-1738-4E74-B1F7-7BDC4F25A7A6}" type="sib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B26B3204-918D-4A75-A564-90F90BCD8992}">
      <dgm:prSet phldrT="[نص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600" b="1" dirty="0"/>
            <a:t>I wish my friend ______ eat too much junk food.</a:t>
          </a:r>
          <a:endParaRPr lang="ar-SA" sz="3600" b="1" dirty="0"/>
        </a:p>
      </dgm:t>
    </dgm:pt>
    <dgm:pt modelId="{73E1D14C-8EBC-45AA-AA29-2E9F448AE0D5}" type="sib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2B5150BD-85C2-4585-AB0B-589F0313EBFE}" type="par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784F2FC4-5B84-4075-AEAA-E271AEF33CDB}" type="pres">
      <dgm:prSet presAssocID="{AAF301AD-8B9B-4435-B5E0-994652B08C24}" presName="diagram" presStyleCnt="0">
        <dgm:presLayoutVars>
          <dgm:dir/>
          <dgm:resizeHandles val="exact"/>
        </dgm:presLayoutVars>
      </dgm:prSet>
      <dgm:spPr/>
    </dgm:pt>
    <dgm:pt modelId="{EC07D75E-BBCD-4C40-884A-47B829790F6A}" type="pres">
      <dgm:prSet presAssocID="{17FC5402-6EF6-4862-8910-E28FB1F73168}" presName="node" presStyleLbl="node1" presStyleIdx="0" presStyleCnt="5" custLinFactY="9091" custLinFactNeighborX="-1267" custLinFactNeighborY="100000">
        <dgm:presLayoutVars>
          <dgm:bulletEnabled val="1"/>
        </dgm:presLayoutVars>
      </dgm:prSet>
      <dgm:spPr/>
    </dgm:pt>
    <dgm:pt modelId="{7BB32092-E13F-4131-9C38-F145BEF35A3A}" type="pres">
      <dgm:prSet presAssocID="{4F105A16-610B-471B-A273-626C1EF6A2B7}" presName="sibTrans" presStyleCnt="0"/>
      <dgm:spPr/>
    </dgm:pt>
    <dgm:pt modelId="{4FB5AA41-71C7-4688-B872-E92B74FD9870}" type="pres">
      <dgm:prSet presAssocID="{9D026117-B4B9-4908-B5A7-82E52DC10824}" presName="node" presStyleLbl="node1" presStyleIdx="1" presStyleCnt="5" custLinFactY="7683" custLinFactNeighborX="422" custLinFactNeighborY="100000">
        <dgm:presLayoutVars>
          <dgm:bulletEnabled val="1"/>
        </dgm:presLayoutVars>
      </dgm:prSet>
      <dgm:spPr/>
    </dgm:pt>
    <dgm:pt modelId="{4A1E4938-F735-4110-8CBF-03D4EE5A037F}" type="pres">
      <dgm:prSet presAssocID="{CAAEC5FA-CE3F-4E96-9A24-8F97C1068979}" presName="sibTrans" presStyleCnt="0"/>
      <dgm:spPr/>
    </dgm:pt>
    <dgm:pt modelId="{DF4003AF-C3A9-4541-AE55-7816BEA036B1}" type="pres">
      <dgm:prSet presAssocID="{88AAC63C-069F-493B-9BC9-793D32E6F394}" presName="node" presStyleLbl="node1" presStyleIdx="2" presStyleCnt="5" custLinFactY="10499" custLinFactNeighborX="-845" custLinFactNeighborY="100000">
        <dgm:presLayoutVars>
          <dgm:bulletEnabled val="1"/>
        </dgm:presLayoutVars>
      </dgm:prSet>
      <dgm:spPr/>
    </dgm:pt>
    <dgm:pt modelId="{60192E42-4E39-490C-AFFF-2D3E2339A43C}" type="pres">
      <dgm:prSet presAssocID="{689C612B-C74D-462A-9C32-37455EEF9CF5}" presName="sibTrans" presStyleCnt="0"/>
      <dgm:spPr/>
    </dgm:pt>
    <dgm:pt modelId="{00A2E224-5DCB-4EF9-944C-5F3FC1E33031}" type="pres">
      <dgm:prSet presAssocID="{7D25DA4E-61CC-447C-ADB5-03A92960D4DF}" presName="node" presStyleLbl="node1" presStyleIdx="3" presStyleCnt="5" custLinFactY="9091" custLinFactNeighborX="845" custLinFactNeighborY="100000">
        <dgm:presLayoutVars>
          <dgm:bulletEnabled val="1"/>
        </dgm:presLayoutVars>
      </dgm:prSet>
      <dgm:spPr/>
    </dgm:pt>
    <dgm:pt modelId="{3C9F7687-A576-46FF-97EE-A595207B9FA8}" type="pres">
      <dgm:prSet presAssocID="{48021183-1738-4E74-B1F7-7BDC4F25A7A6}" presName="sibTrans" presStyleCnt="0"/>
      <dgm:spPr/>
    </dgm:pt>
    <dgm:pt modelId="{892F12FF-6E23-4D24-8C11-7A7B44FA7256}" type="pres">
      <dgm:prSet presAssocID="{B26B3204-918D-4A75-A564-90F90BCD8992}" presName="node" presStyleLbl="node1" presStyleIdx="4" presStyleCnt="5" custScaleX="300293" custScaleY="99909" custLinFactY="-100000" custLinFactNeighborX="0" custLinFactNeighborY="-134200">
        <dgm:presLayoutVars>
          <dgm:bulletEnabled val="1"/>
        </dgm:presLayoutVars>
      </dgm:prSet>
      <dgm:spPr/>
    </dgm:pt>
  </dgm:ptLst>
  <dgm:cxnLst>
    <dgm:cxn modelId="{A657FC60-9AB8-42A5-AA4E-D3FB4B255BCC}" type="presOf" srcId="{17FC5402-6EF6-4862-8910-E28FB1F73168}" destId="{EC07D75E-BBCD-4C40-884A-47B829790F6A}" srcOrd="0" destOrd="0" presId="urn:microsoft.com/office/officeart/2005/8/layout/default"/>
    <dgm:cxn modelId="{7C538765-FA02-4E56-91E3-C88E0B639E1F}" srcId="{AAF301AD-8B9B-4435-B5E0-994652B08C24}" destId="{B26B3204-918D-4A75-A564-90F90BCD8992}" srcOrd="4" destOrd="0" parTransId="{2B5150BD-85C2-4585-AB0B-589F0313EBFE}" sibTransId="{73E1D14C-8EBC-45AA-AA29-2E9F448AE0D5}"/>
    <dgm:cxn modelId="{48706746-69CA-4783-AE6D-C9A014A01EA5}" srcId="{AAF301AD-8B9B-4435-B5E0-994652B08C24}" destId="{88AAC63C-069F-493B-9BC9-793D32E6F394}" srcOrd="2" destOrd="0" parTransId="{26F97EBC-3241-4075-B788-2055AFE3CB61}" sibTransId="{689C612B-C74D-462A-9C32-37455EEF9CF5}"/>
    <dgm:cxn modelId="{FD711048-F471-4C84-9ED3-1006F3F8CA54}" type="presOf" srcId="{88AAC63C-069F-493B-9BC9-793D32E6F394}" destId="{DF4003AF-C3A9-4541-AE55-7816BEA036B1}" srcOrd="0" destOrd="0" presId="urn:microsoft.com/office/officeart/2005/8/layout/default"/>
    <dgm:cxn modelId="{9ECFE74F-E518-401A-B319-BC10E6B3AFEC}" type="presOf" srcId="{9D026117-B4B9-4908-B5A7-82E52DC10824}" destId="{4FB5AA41-71C7-4688-B872-E92B74FD9870}" srcOrd="0" destOrd="0" presId="urn:microsoft.com/office/officeart/2005/8/layout/default"/>
    <dgm:cxn modelId="{19576574-DF0B-405D-B884-1A449FA080C6}" type="presOf" srcId="{B26B3204-918D-4A75-A564-90F90BCD8992}" destId="{892F12FF-6E23-4D24-8C11-7A7B44FA7256}" srcOrd="0" destOrd="0" presId="urn:microsoft.com/office/officeart/2005/8/layout/default"/>
    <dgm:cxn modelId="{3019FC8D-AFF7-4F1E-8AB7-0C20F720B94A}" type="presOf" srcId="{AAF301AD-8B9B-4435-B5E0-994652B08C24}" destId="{784F2FC4-5B84-4075-AEAA-E271AEF33CDB}" srcOrd="0" destOrd="0" presId="urn:microsoft.com/office/officeart/2005/8/layout/default"/>
    <dgm:cxn modelId="{D1DE1BB0-D370-4DF1-8555-775D9C8C69B0}" srcId="{AAF301AD-8B9B-4435-B5E0-994652B08C24}" destId="{9D026117-B4B9-4908-B5A7-82E52DC10824}" srcOrd="1" destOrd="0" parTransId="{56D8B81D-880B-4AE9-BCB6-5269E48B605B}" sibTransId="{CAAEC5FA-CE3F-4E96-9A24-8F97C1068979}"/>
    <dgm:cxn modelId="{848534BE-F90C-4FF3-95AA-017BA63496B5}" type="presOf" srcId="{7D25DA4E-61CC-447C-ADB5-03A92960D4DF}" destId="{00A2E224-5DCB-4EF9-944C-5F3FC1E33031}" srcOrd="0" destOrd="0" presId="urn:microsoft.com/office/officeart/2005/8/layout/default"/>
    <dgm:cxn modelId="{96D702E6-D631-4E70-9624-EA1EE263DD32}" srcId="{AAF301AD-8B9B-4435-B5E0-994652B08C24}" destId="{7D25DA4E-61CC-447C-ADB5-03A92960D4DF}" srcOrd="3" destOrd="0" parTransId="{FB2FC031-9510-4B35-A7FD-34FD52153B06}" sibTransId="{48021183-1738-4E74-B1F7-7BDC4F25A7A6}"/>
    <dgm:cxn modelId="{31FDE9FC-7E4D-42BE-9CD3-DE8A1ECAE051}" srcId="{AAF301AD-8B9B-4435-B5E0-994652B08C24}" destId="{17FC5402-6EF6-4862-8910-E28FB1F73168}" srcOrd="0" destOrd="0" parTransId="{CE4551B8-1E7E-44C6-B0EB-65AEE3C72A0B}" sibTransId="{4F105A16-610B-471B-A273-626C1EF6A2B7}"/>
    <dgm:cxn modelId="{7BE3779D-7555-4003-8364-ADD59EA22815}" type="presParOf" srcId="{784F2FC4-5B84-4075-AEAA-E271AEF33CDB}" destId="{EC07D75E-BBCD-4C40-884A-47B829790F6A}" srcOrd="0" destOrd="0" presId="urn:microsoft.com/office/officeart/2005/8/layout/default"/>
    <dgm:cxn modelId="{AC9EC528-458B-4A97-82D6-1B4C005D53B9}" type="presParOf" srcId="{784F2FC4-5B84-4075-AEAA-E271AEF33CDB}" destId="{7BB32092-E13F-4131-9C38-F145BEF35A3A}" srcOrd="1" destOrd="0" presId="urn:microsoft.com/office/officeart/2005/8/layout/default"/>
    <dgm:cxn modelId="{9EECF9E3-D7DA-433E-B962-035128FFD1BD}" type="presParOf" srcId="{784F2FC4-5B84-4075-AEAA-E271AEF33CDB}" destId="{4FB5AA41-71C7-4688-B872-E92B74FD9870}" srcOrd="2" destOrd="0" presId="urn:microsoft.com/office/officeart/2005/8/layout/default"/>
    <dgm:cxn modelId="{A1715633-5601-48E9-A968-2D4F58133DFD}" type="presParOf" srcId="{784F2FC4-5B84-4075-AEAA-E271AEF33CDB}" destId="{4A1E4938-F735-4110-8CBF-03D4EE5A037F}" srcOrd="3" destOrd="0" presId="urn:microsoft.com/office/officeart/2005/8/layout/default"/>
    <dgm:cxn modelId="{A11721ED-89C6-43DE-865E-E5EDF733BF0B}" type="presParOf" srcId="{784F2FC4-5B84-4075-AEAA-E271AEF33CDB}" destId="{DF4003AF-C3A9-4541-AE55-7816BEA036B1}" srcOrd="4" destOrd="0" presId="urn:microsoft.com/office/officeart/2005/8/layout/default"/>
    <dgm:cxn modelId="{98F0E02C-8E5E-4710-84B0-6135DF6F3F5E}" type="presParOf" srcId="{784F2FC4-5B84-4075-AEAA-E271AEF33CDB}" destId="{60192E42-4E39-490C-AFFF-2D3E2339A43C}" srcOrd="5" destOrd="0" presId="urn:microsoft.com/office/officeart/2005/8/layout/default"/>
    <dgm:cxn modelId="{5CB53458-883E-43A2-AF8D-6406F9C295CE}" type="presParOf" srcId="{784F2FC4-5B84-4075-AEAA-E271AEF33CDB}" destId="{00A2E224-5DCB-4EF9-944C-5F3FC1E33031}" srcOrd="6" destOrd="0" presId="urn:microsoft.com/office/officeart/2005/8/layout/default"/>
    <dgm:cxn modelId="{3B79CB1C-F696-413D-BA67-7F1679723345}" type="presParOf" srcId="{784F2FC4-5B84-4075-AEAA-E271AEF33CDB}" destId="{3C9F7687-A576-46FF-97EE-A595207B9FA8}" srcOrd="7" destOrd="0" presId="urn:microsoft.com/office/officeart/2005/8/layout/default"/>
    <dgm:cxn modelId="{AC89214C-A0BB-4EEB-A8DD-D870262954B5}" type="presParOf" srcId="{784F2FC4-5B84-4075-AEAA-E271AEF33CDB}" destId="{892F12FF-6E23-4D24-8C11-7A7B44FA72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AF301AD-8B9B-4435-B5E0-994652B08C2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D026117-B4B9-4908-B5A7-82E52DC10824}">
      <dgm:prSet phldrT="[نص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000" dirty="0"/>
            <a:t>am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6D8B81D-880B-4AE9-BCB6-5269E48B605B}" type="par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CAAEC5FA-CE3F-4E96-9A24-8F97C1068979}" type="sib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88AAC63C-069F-493B-9BC9-793D32E6F394}">
      <dgm:prSet phldrT="[نص]" custT="1"/>
      <dgm:spPr/>
      <dgm:t>
        <a:bodyPr/>
        <a:lstStyle/>
        <a:p>
          <a:pPr rtl="1"/>
          <a:r>
            <a:rPr lang="en-US" sz="4000" dirty="0"/>
            <a:t>had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7" name="applause.wav"/>
            </a:hlinkClick>
          </dgm14:cNvPr>
        </a:ext>
      </dgm:extLst>
    </dgm:pt>
    <dgm:pt modelId="{26F97EBC-3241-4075-B788-2055AFE3CB61}" type="par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689C612B-C74D-462A-9C32-37455EEF9CF5}" type="sib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B26B3204-918D-4A75-A564-90F90BCD8992}">
      <dgm:prSet phldrT="[نص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600" b="1" dirty="0"/>
            <a:t>I wish I _______ enough money to buy a present.</a:t>
          </a:r>
          <a:endParaRPr lang="ar-SA" sz="3600" b="1" dirty="0"/>
        </a:p>
      </dgm:t>
    </dgm:pt>
    <dgm:pt modelId="{73E1D14C-8EBC-45AA-AA29-2E9F448AE0D5}" type="sib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2B5150BD-85C2-4585-AB0B-589F0313EBFE}" type="par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7D25DA4E-61CC-447C-ADB5-03A92960D4DF}">
      <dgm:prSet phldrT="[نص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400" dirty="0"/>
            <a:t>were</a:t>
          </a:r>
          <a:endParaRPr lang="ar-SA" sz="4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8021183-1738-4E74-B1F7-7BDC4F25A7A6}" type="sib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FB2FC031-9510-4B35-A7FD-34FD52153B06}" type="par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17FC5402-6EF6-4862-8910-E28FB1F73168}">
      <dgm:prSet phldrT="[نص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000" dirty="0"/>
            <a:t>have 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F105A16-610B-471B-A273-626C1EF6A2B7}" type="sib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CE4551B8-1E7E-44C6-B0EB-65AEE3C72A0B}" type="par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784F2FC4-5B84-4075-AEAA-E271AEF33CDB}" type="pres">
      <dgm:prSet presAssocID="{AAF301AD-8B9B-4435-B5E0-994652B08C24}" presName="diagram" presStyleCnt="0">
        <dgm:presLayoutVars>
          <dgm:dir/>
          <dgm:resizeHandles val="exact"/>
        </dgm:presLayoutVars>
      </dgm:prSet>
      <dgm:spPr/>
    </dgm:pt>
    <dgm:pt modelId="{EC07D75E-BBCD-4C40-884A-47B829790F6A}" type="pres">
      <dgm:prSet presAssocID="{17FC5402-6EF6-4862-8910-E28FB1F73168}" presName="node" presStyleLbl="node1" presStyleIdx="0" presStyleCnt="5" custLinFactY="9091" custLinFactNeighborX="-1267" custLinFactNeighborY="100000">
        <dgm:presLayoutVars>
          <dgm:bulletEnabled val="1"/>
        </dgm:presLayoutVars>
      </dgm:prSet>
      <dgm:spPr/>
    </dgm:pt>
    <dgm:pt modelId="{7BB32092-E13F-4131-9C38-F145BEF35A3A}" type="pres">
      <dgm:prSet presAssocID="{4F105A16-610B-471B-A273-626C1EF6A2B7}" presName="sibTrans" presStyleCnt="0"/>
      <dgm:spPr/>
    </dgm:pt>
    <dgm:pt modelId="{4FB5AA41-71C7-4688-B872-E92B74FD9870}" type="pres">
      <dgm:prSet presAssocID="{9D026117-B4B9-4908-B5A7-82E52DC10824}" presName="node" presStyleLbl="node1" presStyleIdx="1" presStyleCnt="5" custLinFactY="7683" custLinFactNeighborX="422" custLinFactNeighborY="100000">
        <dgm:presLayoutVars>
          <dgm:bulletEnabled val="1"/>
        </dgm:presLayoutVars>
      </dgm:prSet>
      <dgm:spPr/>
    </dgm:pt>
    <dgm:pt modelId="{4A1E4938-F735-4110-8CBF-03D4EE5A037F}" type="pres">
      <dgm:prSet presAssocID="{CAAEC5FA-CE3F-4E96-9A24-8F97C1068979}" presName="sibTrans" presStyleCnt="0"/>
      <dgm:spPr/>
    </dgm:pt>
    <dgm:pt modelId="{DF4003AF-C3A9-4541-AE55-7816BEA036B1}" type="pres">
      <dgm:prSet presAssocID="{88AAC63C-069F-493B-9BC9-793D32E6F394}" presName="node" presStyleLbl="node1" presStyleIdx="2" presStyleCnt="5" custLinFactY="10499" custLinFactNeighborX="-845" custLinFactNeighborY="100000">
        <dgm:presLayoutVars>
          <dgm:bulletEnabled val="1"/>
        </dgm:presLayoutVars>
      </dgm:prSet>
      <dgm:spPr/>
    </dgm:pt>
    <dgm:pt modelId="{60192E42-4E39-490C-AFFF-2D3E2339A43C}" type="pres">
      <dgm:prSet presAssocID="{689C612B-C74D-462A-9C32-37455EEF9CF5}" presName="sibTrans" presStyleCnt="0"/>
      <dgm:spPr/>
    </dgm:pt>
    <dgm:pt modelId="{00A2E224-5DCB-4EF9-944C-5F3FC1E33031}" type="pres">
      <dgm:prSet presAssocID="{7D25DA4E-61CC-447C-ADB5-03A92960D4DF}" presName="node" presStyleLbl="node1" presStyleIdx="3" presStyleCnt="5" custLinFactY="9091" custLinFactNeighborX="845" custLinFactNeighborY="100000">
        <dgm:presLayoutVars>
          <dgm:bulletEnabled val="1"/>
        </dgm:presLayoutVars>
      </dgm:prSet>
      <dgm:spPr/>
    </dgm:pt>
    <dgm:pt modelId="{3C9F7687-A576-46FF-97EE-A595207B9FA8}" type="pres">
      <dgm:prSet presAssocID="{48021183-1738-4E74-B1F7-7BDC4F25A7A6}" presName="sibTrans" presStyleCnt="0"/>
      <dgm:spPr/>
    </dgm:pt>
    <dgm:pt modelId="{892F12FF-6E23-4D24-8C11-7A7B44FA7256}" type="pres">
      <dgm:prSet presAssocID="{B26B3204-918D-4A75-A564-90F90BCD8992}" presName="node" presStyleLbl="node1" presStyleIdx="4" presStyleCnt="5" custScaleX="300293" custScaleY="99909" custLinFactY="-100000" custLinFactNeighborX="15895" custLinFactNeighborY="-134200">
        <dgm:presLayoutVars>
          <dgm:bulletEnabled val="1"/>
        </dgm:presLayoutVars>
      </dgm:prSet>
      <dgm:spPr/>
    </dgm:pt>
  </dgm:ptLst>
  <dgm:cxnLst>
    <dgm:cxn modelId="{A657FC60-9AB8-42A5-AA4E-D3FB4B255BCC}" type="presOf" srcId="{17FC5402-6EF6-4862-8910-E28FB1F73168}" destId="{EC07D75E-BBCD-4C40-884A-47B829790F6A}" srcOrd="0" destOrd="0" presId="urn:microsoft.com/office/officeart/2005/8/layout/default"/>
    <dgm:cxn modelId="{7C538765-FA02-4E56-91E3-C88E0B639E1F}" srcId="{AAF301AD-8B9B-4435-B5E0-994652B08C24}" destId="{B26B3204-918D-4A75-A564-90F90BCD8992}" srcOrd="4" destOrd="0" parTransId="{2B5150BD-85C2-4585-AB0B-589F0313EBFE}" sibTransId="{73E1D14C-8EBC-45AA-AA29-2E9F448AE0D5}"/>
    <dgm:cxn modelId="{48706746-69CA-4783-AE6D-C9A014A01EA5}" srcId="{AAF301AD-8B9B-4435-B5E0-994652B08C24}" destId="{88AAC63C-069F-493B-9BC9-793D32E6F394}" srcOrd="2" destOrd="0" parTransId="{26F97EBC-3241-4075-B788-2055AFE3CB61}" sibTransId="{689C612B-C74D-462A-9C32-37455EEF9CF5}"/>
    <dgm:cxn modelId="{FD711048-F471-4C84-9ED3-1006F3F8CA54}" type="presOf" srcId="{88AAC63C-069F-493B-9BC9-793D32E6F394}" destId="{DF4003AF-C3A9-4541-AE55-7816BEA036B1}" srcOrd="0" destOrd="0" presId="urn:microsoft.com/office/officeart/2005/8/layout/default"/>
    <dgm:cxn modelId="{9ECFE74F-E518-401A-B319-BC10E6B3AFEC}" type="presOf" srcId="{9D026117-B4B9-4908-B5A7-82E52DC10824}" destId="{4FB5AA41-71C7-4688-B872-E92B74FD9870}" srcOrd="0" destOrd="0" presId="urn:microsoft.com/office/officeart/2005/8/layout/default"/>
    <dgm:cxn modelId="{19576574-DF0B-405D-B884-1A449FA080C6}" type="presOf" srcId="{B26B3204-918D-4A75-A564-90F90BCD8992}" destId="{892F12FF-6E23-4D24-8C11-7A7B44FA7256}" srcOrd="0" destOrd="0" presId="urn:microsoft.com/office/officeart/2005/8/layout/default"/>
    <dgm:cxn modelId="{3019FC8D-AFF7-4F1E-8AB7-0C20F720B94A}" type="presOf" srcId="{AAF301AD-8B9B-4435-B5E0-994652B08C24}" destId="{784F2FC4-5B84-4075-AEAA-E271AEF33CDB}" srcOrd="0" destOrd="0" presId="urn:microsoft.com/office/officeart/2005/8/layout/default"/>
    <dgm:cxn modelId="{D1DE1BB0-D370-4DF1-8555-775D9C8C69B0}" srcId="{AAF301AD-8B9B-4435-B5E0-994652B08C24}" destId="{9D026117-B4B9-4908-B5A7-82E52DC10824}" srcOrd="1" destOrd="0" parTransId="{56D8B81D-880B-4AE9-BCB6-5269E48B605B}" sibTransId="{CAAEC5FA-CE3F-4E96-9A24-8F97C1068979}"/>
    <dgm:cxn modelId="{848534BE-F90C-4FF3-95AA-017BA63496B5}" type="presOf" srcId="{7D25DA4E-61CC-447C-ADB5-03A92960D4DF}" destId="{00A2E224-5DCB-4EF9-944C-5F3FC1E33031}" srcOrd="0" destOrd="0" presId="urn:microsoft.com/office/officeart/2005/8/layout/default"/>
    <dgm:cxn modelId="{96D702E6-D631-4E70-9624-EA1EE263DD32}" srcId="{AAF301AD-8B9B-4435-B5E0-994652B08C24}" destId="{7D25DA4E-61CC-447C-ADB5-03A92960D4DF}" srcOrd="3" destOrd="0" parTransId="{FB2FC031-9510-4B35-A7FD-34FD52153B06}" sibTransId="{48021183-1738-4E74-B1F7-7BDC4F25A7A6}"/>
    <dgm:cxn modelId="{31FDE9FC-7E4D-42BE-9CD3-DE8A1ECAE051}" srcId="{AAF301AD-8B9B-4435-B5E0-994652B08C24}" destId="{17FC5402-6EF6-4862-8910-E28FB1F73168}" srcOrd="0" destOrd="0" parTransId="{CE4551B8-1E7E-44C6-B0EB-65AEE3C72A0B}" sibTransId="{4F105A16-610B-471B-A273-626C1EF6A2B7}"/>
    <dgm:cxn modelId="{7BE3779D-7555-4003-8364-ADD59EA22815}" type="presParOf" srcId="{784F2FC4-5B84-4075-AEAA-E271AEF33CDB}" destId="{EC07D75E-BBCD-4C40-884A-47B829790F6A}" srcOrd="0" destOrd="0" presId="urn:microsoft.com/office/officeart/2005/8/layout/default"/>
    <dgm:cxn modelId="{AC9EC528-458B-4A97-82D6-1B4C005D53B9}" type="presParOf" srcId="{784F2FC4-5B84-4075-AEAA-E271AEF33CDB}" destId="{7BB32092-E13F-4131-9C38-F145BEF35A3A}" srcOrd="1" destOrd="0" presId="urn:microsoft.com/office/officeart/2005/8/layout/default"/>
    <dgm:cxn modelId="{9EECF9E3-D7DA-433E-B962-035128FFD1BD}" type="presParOf" srcId="{784F2FC4-5B84-4075-AEAA-E271AEF33CDB}" destId="{4FB5AA41-71C7-4688-B872-E92B74FD9870}" srcOrd="2" destOrd="0" presId="urn:microsoft.com/office/officeart/2005/8/layout/default"/>
    <dgm:cxn modelId="{A1715633-5601-48E9-A968-2D4F58133DFD}" type="presParOf" srcId="{784F2FC4-5B84-4075-AEAA-E271AEF33CDB}" destId="{4A1E4938-F735-4110-8CBF-03D4EE5A037F}" srcOrd="3" destOrd="0" presId="urn:microsoft.com/office/officeart/2005/8/layout/default"/>
    <dgm:cxn modelId="{A11721ED-89C6-43DE-865E-E5EDF733BF0B}" type="presParOf" srcId="{784F2FC4-5B84-4075-AEAA-E271AEF33CDB}" destId="{DF4003AF-C3A9-4541-AE55-7816BEA036B1}" srcOrd="4" destOrd="0" presId="urn:microsoft.com/office/officeart/2005/8/layout/default"/>
    <dgm:cxn modelId="{98F0E02C-8E5E-4710-84B0-6135DF6F3F5E}" type="presParOf" srcId="{784F2FC4-5B84-4075-AEAA-E271AEF33CDB}" destId="{60192E42-4E39-490C-AFFF-2D3E2339A43C}" srcOrd="5" destOrd="0" presId="urn:microsoft.com/office/officeart/2005/8/layout/default"/>
    <dgm:cxn modelId="{5CB53458-883E-43A2-AF8D-6406F9C295CE}" type="presParOf" srcId="{784F2FC4-5B84-4075-AEAA-E271AEF33CDB}" destId="{00A2E224-5DCB-4EF9-944C-5F3FC1E33031}" srcOrd="6" destOrd="0" presId="urn:microsoft.com/office/officeart/2005/8/layout/default"/>
    <dgm:cxn modelId="{3B79CB1C-F696-413D-BA67-7F1679723345}" type="presParOf" srcId="{784F2FC4-5B84-4075-AEAA-E271AEF33CDB}" destId="{3C9F7687-A576-46FF-97EE-A595207B9FA8}" srcOrd="7" destOrd="0" presId="urn:microsoft.com/office/officeart/2005/8/layout/default"/>
    <dgm:cxn modelId="{AC89214C-A0BB-4EEB-A8DD-D870262954B5}" type="presParOf" srcId="{784F2FC4-5B84-4075-AEAA-E271AEF33CDB}" destId="{892F12FF-6E23-4D24-8C11-7A7B44FA72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AF301AD-8B9B-4435-B5E0-994652B08C2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7FC5402-6EF6-4862-8910-E28FB1F73168}">
      <dgm:prSet phldrT="[نص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000" dirty="0"/>
            <a:t>a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>
              <a:snd r:embed="rId7" name="applause.wav"/>
            </a:hlinkClick>
          </dgm14:cNvPr>
        </a:ext>
      </dgm:extLst>
    </dgm:pt>
    <dgm:pt modelId="{CE4551B8-1E7E-44C6-B0EB-65AEE3C72A0B}" type="par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4F105A16-610B-471B-A273-626C1EF6A2B7}" type="sib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9D026117-B4B9-4908-B5A7-82E52DC10824}">
      <dgm:prSet phldrT="[نص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000" dirty="0"/>
            <a:t>an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6D8B81D-880B-4AE9-BCB6-5269E48B605B}" type="par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CAAEC5FA-CE3F-4E96-9A24-8F97C1068979}" type="sib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88AAC63C-069F-493B-9BC9-793D32E6F394}">
      <dgm:prSet phldrT="[نص]" custT="1"/>
      <dgm:spPr/>
      <dgm:t>
        <a:bodyPr/>
        <a:lstStyle/>
        <a:p>
          <a:pPr rtl="1"/>
          <a:r>
            <a:rPr lang="en-US" sz="4000" dirty="0"/>
            <a:t>some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6F97EBC-3241-4075-B788-2055AFE3CB61}" type="par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689C612B-C74D-462A-9C32-37455EEF9CF5}" type="sib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7D25DA4E-61CC-447C-ADB5-03A92960D4DF}">
      <dgm:prSet phldrT="[نص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400" dirty="0"/>
            <a:t>any</a:t>
          </a:r>
          <a:endParaRPr lang="ar-SA" sz="4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FB2FC031-9510-4B35-A7FD-34FD52153B06}" type="par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48021183-1738-4E74-B1F7-7BDC4F25A7A6}" type="sib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B26B3204-918D-4A75-A564-90F90BCD8992}">
      <dgm:prSet phldrT="[نص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600" b="1" dirty="0"/>
            <a:t>There is ______ big supermarket near my house.</a:t>
          </a:r>
          <a:endParaRPr lang="ar-SA" sz="3600" b="1" dirty="0"/>
        </a:p>
      </dgm:t>
    </dgm:pt>
    <dgm:pt modelId="{73E1D14C-8EBC-45AA-AA29-2E9F448AE0D5}" type="sib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2B5150BD-85C2-4585-AB0B-589F0313EBFE}" type="par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784F2FC4-5B84-4075-AEAA-E271AEF33CDB}" type="pres">
      <dgm:prSet presAssocID="{AAF301AD-8B9B-4435-B5E0-994652B08C24}" presName="diagram" presStyleCnt="0">
        <dgm:presLayoutVars>
          <dgm:dir/>
          <dgm:resizeHandles val="exact"/>
        </dgm:presLayoutVars>
      </dgm:prSet>
      <dgm:spPr/>
    </dgm:pt>
    <dgm:pt modelId="{EC07D75E-BBCD-4C40-884A-47B829790F6A}" type="pres">
      <dgm:prSet presAssocID="{17FC5402-6EF6-4862-8910-E28FB1F73168}" presName="node" presStyleLbl="node1" presStyleIdx="0" presStyleCnt="5" custLinFactY="9091" custLinFactNeighborX="-1267" custLinFactNeighborY="100000">
        <dgm:presLayoutVars>
          <dgm:bulletEnabled val="1"/>
        </dgm:presLayoutVars>
      </dgm:prSet>
      <dgm:spPr/>
    </dgm:pt>
    <dgm:pt modelId="{7BB32092-E13F-4131-9C38-F145BEF35A3A}" type="pres">
      <dgm:prSet presAssocID="{4F105A16-610B-471B-A273-626C1EF6A2B7}" presName="sibTrans" presStyleCnt="0"/>
      <dgm:spPr/>
    </dgm:pt>
    <dgm:pt modelId="{4FB5AA41-71C7-4688-B872-E92B74FD9870}" type="pres">
      <dgm:prSet presAssocID="{9D026117-B4B9-4908-B5A7-82E52DC10824}" presName="node" presStyleLbl="node1" presStyleIdx="1" presStyleCnt="5" custLinFactY="7683" custLinFactNeighborX="422" custLinFactNeighborY="100000">
        <dgm:presLayoutVars>
          <dgm:bulletEnabled val="1"/>
        </dgm:presLayoutVars>
      </dgm:prSet>
      <dgm:spPr/>
    </dgm:pt>
    <dgm:pt modelId="{4A1E4938-F735-4110-8CBF-03D4EE5A037F}" type="pres">
      <dgm:prSet presAssocID="{CAAEC5FA-CE3F-4E96-9A24-8F97C1068979}" presName="sibTrans" presStyleCnt="0"/>
      <dgm:spPr/>
    </dgm:pt>
    <dgm:pt modelId="{DF4003AF-C3A9-4541-AE55-7816BEA036B1}" type="pres">
      <dgm:prSet presAssocID="{88AAC63C-069F-493B-9BC9-793D32E6F394}" presName="node" presStyleLbl="node1" presStyleIdx="2" presStyleCnt="5" custLinFactY="10499" custLinFactNeighborX="-845" custLinFactNeighborY="100000">
        <dgm:presLayoutVars>
          <dgm:bulletEnabled val="1"/>
        </dgm:presLayoutVars>
      </dgm:prSet>
      <dgm:spPr/>
    </dgm:pt>
    <dgm:pt modelId="{60192E42-4E39-490C-AFFF-2D3E2339A43C}" type="pres">
      <dgm:prSet presAssocID="{689C612B-C74D-462A-9C32-37455EEF9CF5}" presName="sibTrans" presStyleCnt="0"/>
      <dgm:spPr/>
    </dgm:pt>
    <dgm:pt modelId="{00A2E224-5DCB-4EF9-944C-5F3FC1E33031}" type="pres">
      <dgm:prSet presAssocID="{7D25DA4E-61CC-447C-ADB5-03A92960D4DF}" presName="node" presStyleLbl="node1" presStyleIdx="3" presStyleCnt="5" custLinFactY="9091" custLinFactNeighborX="845" custLinFactNeighborY="100000">
        <dgm:presLayoutVars>
          <dgm:bulletEnabled val="1"/>
        </dgm:presLayoutVars>
      </dgm:prSet>
      <dgm:spPr/>
    </dgm:pt>
    <dgm:pt modelId="{3C9F7687-A576-46FF-97EE-A595207B9FA8}" type="pres">
      <dgm:prSet presAssocID="{48021183-1738-4E74-B1F7-7BDC4F25A7A6}" presName="sibTrans" presStyleCnt="0"/>
      <dgm:spPr/>
    </dgm:pt>
    <dgm:pt modelId="{892F12FF-6E23-4D24-8C11-7A7B44FA7256}" type="pres">
      <dgm:prSet presAssocID="{B26B3204-918D-4A75-A564-90F90BCD8992}" presName="node" presStyleLbl="node1" presStyleIdx="4" presStyleCnt="5" custScaleX="300293" custScaleY="99909" custLinFactY="-100000" custLinFactNeighborX="15895" custLinFactNeighborY="-134200">
        <dgm:presLayoutVars>
          <dgm:bulletEnabled val="1"/>
        </dgm:presLayoutVars>
      </dgm:prSet>
      <dgm:spPr/>
    </dgm:pt>
  </dgm:ptLst>
  <dgm:cxnLst>
    <dgm:cxn modelId="{A657FC60-9AB8-42A5-AA4E-D3FB4B255BCC}" type="presOf" srcId="{17FC5402-6EF6-4862-8910-E28FB1F73168}" destId="{EC07D75E-BBCD-4C40-884A-47B829790F6A}" srcOrd="0" destOrd="0" presId="urn:microsoft.com/office/officeart/2005/8/layout/default"/>
    <dgm:cxn modelId="{7C538765-FA02-4E56-91E3-C88E0B639E1F}" srcId="{AAF301AD-8B9B-4435-B5E0-994652B08C24}" destId="{B26B3204-918D-4A75-A564-90F90BCD8992}" srcOrd="4" destOrd="0" parTransId="{2B5150BD-85C2-4585-AB0B-589F0313EBFE}" sibTransId="{73E1D14C-8EBC-45AA-AA29-2E9F448AE0D5}"/>
    <dgm:cxn modelId="{48706746-69CA-4783-AE6D-C9A014A01EA5}" srcId="{AAF301AD-8B9B-4435-B5E0-994652B08C24}" destId="{88AAC63C-069F-493B-9BC9-793D32E6F394}" srcOrd="2" destOrd="0" parTransId="{26F97EBC-3241-4075-B788-2055AFE3CB61}" sibTransId="{689C612B-C74D-462A-9C32-37455EEF9CF5}"/>
    <dgm:cxn modelId="{FD711048-F471-4C84-9ED3-1006F3F8CA54}" type="presOf" srcId="{88AAC63C-069F-493B-9BC9-793D32E6F394}" destId="{DF4003AF-C3A9-4541-AE55-7816BEA036B1}" srcOrd="0" destOrd="0" presId="urn:microsoft.com/office/officeart/2005/8/layout/default"/>
    <dgm:cxn modelId="{9ECFE74F-E518-401A-B319-BC10E6B3AFEC}" type="presOf" srcId="{9D026117-B4B9-4908-B5A7-82E52DC10824}" destId="{4FB5AA41-71C7-4688-B872-E92B74FD9870}" srcOrd="0" destOrd="0" presId="urn:microsoft.com/office/officeart/2005/8/layout/default"/>
    <dgm:cxn modelId="{19576574-DF0B-405D-B884-1A449FA080C6}" type="presOf" srcId="{B26B3204-918D-4A75-A564-90F90BCD8992}" destId="{892F12FF-6E23-4D24-8C11-7A7B44FA7256}" srcOrd="0" destOrd="0" presId="urn:microsoft.com/office/officeart/2005/8/layout/default"/>
    <dgm:cxn modelId="{3019FC8D-AFF7-4F1E-8AB7-0C20F720B94A}" type="presOf" srcId="{AAF301AD-8B9B-4435-B5E0-994652B08C24}" destId="{784F2FC4-5B84-4075-AEAA-E271AEF33CDB}" srcOrd="0" destOrd="0" presId="urn:microsoft.com/office/officeart/2005/8/layout/default"/>
    <dgm:cxn modelId="{D1DE1BB0-D370-4DF1-8555-775D9C8C69B0}" srcId="{AAF301AD-8B9B-4435-B5E0-994652B08C24}" destId="{9D026117-B4B9-4908-B5A7-82E52DC10824}" srcOrd="1" destOrd="0" parTransId="{56D8B81D-880B-4AE9-BCB6-5269E48B605B}" sibTransId="{CAAEC5FA-CE3F-4E96-9A24-8F97C1068979}"/>
    <dgm:cxn modelId="{848534BE-F90C-4FF3-95AA-017BA63496B5}" type="presOf" srcId="{7D25DA4E-61CC-447C-ADB5-03A92960D4DF}" destId="{00A2E224-5DCB-4EF9-944C-5F3FC1E33031}" srcOrd="0" destOrd="0" presId="urn:microsoft.com/office/officeart/2005/8/layout/default"/>
    <dgm:cxn modelId="{96D702E6-D631-4E70-9624-EA1EE263DD32}" srcId="{AAF301AD-8B9B-4435-B5E0-994652B08C24}" destId="{7D25DA4E-61CC-447C-ADB5-03A92960D4DF}" srcOrd="3" destOrd="0" parTransId="{FB2FC031-9510-4B35-A7FD-34FD52153B06}" sibTransId="{48021183-1738-4E74-B1F7-7BDC4F25A7A6}"/>
    <dgm:cxn modelId="{31FDE9FC-7E4D-42BE-9CD3-DE8A1ECAE051}" srcId="{AAF301AD-8B9B-4435-B5E0-994652B08C24}" destId="{17FC5402-6EF6-4862-8910-E28FB1F73168}" srcOrd="0" destOrd="0" parTransId="{CE4551B8-1E7E-44C6-B0EB-65AEE3C72A0B}" sibTransId="{4F105A16-610B-471B-A273-626C1EF6A2B7}"/>
    <dgm:cxn modelId="{7BE3779D-7555-4003-8364-ADD59EA22815}" type="presParOf" srcId="{784F2FC4-5B84-4075-AEAA-E271AEF33CDB}" destId="{EC07D75E-BBCD-4C40-884A-47B829790F6A}" srcOrd="0" destOrd="0" presId="urn:microsoft.com/office/officeart/2005/8/layout/default"/>
    <dgm:cxn modelId="{AC9EC528-458B-4A97-82D6-1B4C005D53B9}" type="presParOf" srcId="{784F2FC4-5B84-4075-AEAA-E271AEF33CDB}" destId="{7BB32092-E13F-4131-9C38-F145BEF35A3A}" srcOrd="1" destOrd="0" presId="urn:microsoft.com/office/officeart/2005/8/layout/default"/>
    <dgm:cxn modelId="{9EECF9E3-D7DA-433E-B962-035128FFD1BD}" type="presParOf" srcId="{784F2FC4-5B84-4075-AEAA-E271AEF33CDB}" destId="{4FB5AA41-71C7-4688-B872-E92B74FD9870}" srcOrd="2" destOrd="0" presId="urn:microsoft.com/office/officeart/2005/8/layout/default"/>
    <dgm:cxn modelId="{A1715633-5601-48E9-A968-2D4F58133DFD}" type="presParOf" srcId="{784F2FC4-5B84-4075-AEAA-E271AEF33CDB}" destId="{4A1E4938-F735-4110-8CBF-03D4EE5A037F}" srcOrd="3" destOrd="0" presId="urn:microsoft.com/office/officeart/2005/8/layout/default"/>
    <dgm:cxn modelId="{A11721ED-89C6-43DE-865E-E5EDF733BF0B}" type="presParOf" srcId="{784F2FC4-5B84-4075-AEAA-E271AEF33CDB}" destId="{DF4003AF-C3A9-4541-AE55-7816BEA036B1}" srcOrd="4" destOrd="0" presId="urn:microsoft.com/office/officeart/2005/8/layout/default"/>
    <dgm:cxn modelId="{98F0E02C-8E5E-4710-84B0-6135DF6F3F5E}" type="presParOf" srcId="{784F2FC4-5B84-4075-AEAA-E271AEF33CDB}" destId="{60192E42-4E39-490C-AFFF-2D3E2339A43C}" srcOrd="5" destOrd="0" presId="urn:microsoft.com/office/officeart/2005/8/layout/default"/>
    <dgm:cxn modelId="{5CB53458-883E-43A2-AF8D-6406F9C295CE}" type="presParOf" srcId="{784F2FC4-5B84-4075-AEAA-E271AEF33CDB}" destId="{00A2E224-5DCB-4EF9-944C-5F3FC1E33031}" srcOrd="6" destOrd="0" presId="urn:microsoft.com/office/officeart/2005/8/layout/default"/>
    <dgm:cxn modelId="{3B79CB1C-F696-413D-BA67-7F1679723345}" type="presParOf" srcId="{784F2FC4-5B84-4075-AEAA-E271AEF33CDB}" destId="{3C9F7687-A576-46FF-97EE-A595207B9FA8}" srcOrd="7" destOrd="0" presId="urn:microsoft.com/office/officeart/2005/8/layout/default"/>
    <dgm:cxn modelId="{AC89214C-A0BB-4EEB-A8DD-D870262954B5}" type="presParOf" srcId="{784F2FC4-5B84-4075-AEAA-E271AEF33CDB}" destId="{892F12FF-6E23-4D24-8C11-7A7B44FA72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AF301AD-8B9B-4435-B5E0-994652B08C2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7FC5402-6EF6-4862-8910-E28FB1F73168}">
      <dgm:prSet phldrT="[نص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600" dirty="0"/>
            <a:t>some</a:t>
          </a:r>
          <a:endParaRPr lang="ar-SA" sz="3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>
              <a:snd r:embed="rId7" name="applause.wav"/>
            </a:hlinkClick>
          </dgm14:cNvPr>
        </a:ext>
      </dgm:extLst>
    </dgm:pt>
    <dgm:pt modelId="{CE4551B8-1E7E-44C6-B0EB-65AEE3C72A0B}" type="par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4F105A16-610B-471B-A273-626C1EF6A2B7}" type="sib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9D026117-B4B9-4908-B5A7-82E52DC10824}">
      <dgm:prSet phldrT="[نص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600" dirty="0"/>
            <a:t>any</a:t>
          </a:r>
          <a:endParaRPr lang="ar-SA" sz="3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6D8B81D-880B-4AE9-BCB6-5269E48B605B}" type="par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CAAEC5FA-CE3F-4E96-9A24-8F97C1068979}" type="sib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88AAC63C-069F-493B-9BC9-793D32E6F394}">
      <dgm:prSet phldrT="[نص]" custT="1"/>
      <dgm:spPr/>
      <dgm:t>
        <a:bodyPr/>
        <a:lstStyle/>
        <a:p>
          <a:pPr rtl="1"/>
          <a:r>
            <a:rPr lang="en-US" sz="4000" dirty="0"/>
            <a:t>no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6F97EBC-3241-4075-B788-2055AFE3CB61}" type="par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689C612B-C74D-462A-9C32-37455EEF9CF5}" type="sib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7D25DA4E-61CC-447C-ADB5-03A92960D4DF}">
      <dgm:prSet phldrT="[نص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400" dirty="0"/>
            <a:t>an</a:t>
          </a:r>
          <a:endParaRPr lang="ar-SA" sz="4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FB2FC031-9510-4B35-A7FD-34FD52153B06}" type="par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48021183-1738-4E74-B1F7-7BDC4F25A7A6}" type="sib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B26B3204-918D-4A75-A564-90F90BCD8992}">
      <dgm:prSet phldrT="[نص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600" b="1" dirty="0"/>
            <a:t>In my city, there are _____ good schools, but they are very old.</a:t>
          </a:r>
          <a:endParaRPr lang="ar-SA" sz="3600" b="1" dirty="0"/>
        </a:p>
      </dgm:t>
    </dgm:pt>
    <dgm:pt modelId="{73E1D14C-8EBC-45AA-AA29-2E9F448AE0D5}" type="sib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2B5150BD-85C2-4585-AB0B-589F0313EBFE}" type="par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784F2FC4-5B84-4075-AEAA-E271AEF33CDB}" type="pres">
      <dgm:prSet presAssocID="{AAF301AD-8B9B-4435-B5E0-994652B08C24}" presName="diagram" presStyleCnt="0">
        <dgm:presLayoutVars>
          <dgm:dir/>
          <dgm:resizeHandles val="exact"/>
        </dgm:presLayoutVars>
      </dgm:prSet>
      <dgm:spPr/>
    </dgm:pt>
    <dgm:pt modelId="{EC07D75E-BBCD-4C40-884A-47B829790F6A}" type="pres">
      <dgm:prSet presAssocID="{17FC5402-6EF6-4862-8910-E28FB1F73168}" presName="node" presStyleLbl="node1" presStyleIdx="0" presStyleCnt="5" custLinFactY="9091" custLinFactNeighborX="-1267" custLinFactNeighborY="100000">
        <dgm:presLayoutVars>
          <dgm:bulletEnabled val="1"/>
        </dgm:presLayoutVars>
      </dgm:prSet>
      <dgm:spPr/>
    </dgm:pt>
    <dgm:pt modelId="{7BB32092-E13F-4131-9C38-F145BEF35A3A}" type="pres">
      <dgm:prSet presAssocID="{4F105A16-610B-471B-A273-626C1EF6A2B7}" presName="sibTrans" presStyleCnt="0"/>
      <dgm:spPr/>
    </dgm:pt>
    <dgm:pt modelId="{4FB5AA41-71C7-4688-B872-E92B74FD9870}" type="pres">
      <dgm:prSet presAssocID="{9D026117-B4B9-4908-B5A7-82E52DC10824}" presName="node" presStyleLbl="node1" presStyleIdx="1" presStyleCnt="5" custLinFactY="7683" custLinFactNeighborX="422" custLinFactNeighborY="100000">
        <dgm:presLayoutVars>
          <dgm:bulletEnabled val="1"/>
        </dgm:presLayoutVars>
      </dgm:prSet>
      <dgm:spPr/>
    </dgm:pt>
    <dgm:pt modelId="{4A1E4938-F735-4110-8CBF-03D4EE5A037F}" type="pres">
      <dgm:prSet presAssocID="{CAAEC5FA-CE3F-4E96-9A24-8F97C1068979}" presName="sibTrans" presStyleCnt="0"/>
      <dgm:spPr/>
    </dgm:pt>
    <dgm:pt modelId="{DF4003AF-C3A9-4541-AE55-7816BEA036B1}" type="pres">
      <dgm:prSet presAssocID="{88AAC63C-069F-493B-9BC9-793D32E6F394}" presName="node" presStyleLbl="node1" presStyleIdx="2" presStyleCnt="5" custLinFactY="10499" custLinFactNeighborX="-845" custLinFactNeighborY="100000">
        <dgm:presLayoutVars>
          <dgm:bulletEnabled val="1"/>
        </dgm:presLayoutVars>
      </dgm:prSet>
      <dgm:spPr/>
    </dgm:pt>
    <dgm:pt modelId="{60192E42-4E39-490C-AFFF-2D3E2339A43C}" type="pres">
      <dgm:prSet presAssocID="{689C612B-C74D-462A-9C32-37455EEF9CF5}" presName="sibTrans" presStyleCnt="0"/>
      <dgm:spPr/>
    </dgm:pt>
    <dgm:pt modelId="{00A2E224-5DCB-4EF9-944C-5F3FC1E33031}" type="pres">
      <dgm:prSet presAssocID="{7D25DA4E-61CC-447C-ADB5-03A92960D4DF}" presName="node" presStyleLbl="node1" presStyleIdx="3" presStyleCnt="5" custLinFactY="9091" custLinFactNeighborX="845" custLinFactNeighborY="100000">
        <dgm:presLayoutVars>
          <dgm:bulletEnabled val="1"/>
        </dgm:presLayoutVars>
      </dgm:prSet>
      <dgm:spPr/>
    </dgm:pt>
    <dgm:pt modelId="{3C9F7687-A576-46FF-97EE-A595207B9FA8}" type="pres">
      <dgm:prSet presAssocID="{48021183-1738-4E74-B1F7-7BDC4F25A7A6}" presName="sibTrans" presStyleCnt="0"/>
      <dgm:spPr/>
    </dgm:pt>
    <dgm:pt modelId="{892F12FF-6E23-4D24-8C11-7A7B44FA7256}" type="pres">
      <dgm:prSet presAssocID="{B26B3204-918D-4A75-A564-90F90BCD8992}" presName="node" presStyleLbl="node1" presStyleIdx="4" presStyleCnt="5" custScaleX="300293" custScaleY="99909" custLinFactY="-100000" custLinFactNeighborX="15895" custLinFactNeighborY="-134200">
        <dgm:presLayoutVars>
          <dgm:bulletEnabled val="1"/>
        </dgm:presLayoutVars>
      </dgm:prSet>
      <dgm:spPr/>
    </dgm:pt>
  </dgm:ptLst>
  <dgm:cxnLst>
    <dgm:cxn modelId="{A657FC60-9AB8-42A5-AA4E-D3FB4B255BCC}" type="presOf" srcId="{17FC5402-6EF6-4862-8910-E28FB1F73168}" destId="{EC07D75E-BBCD-4C40-884A-47B829790F6A}" srcOrd="0" destOrd="0" presId="urn:microsoft.com/office/officeart/2005/8/layout/default"/>
    <dgm:cxn modelId="{7C538765-FA02-4E56-91E3-C88E0B639E1F}" srcId="{AAF301AD-8B9B-4435-B5E0-994652B08C24}" destId="{B26B3204-918D-4A75-A564-90F90BCD8992}" srcOrd="4" destOrd="0" parTransId="{2B5150BD-85C2-4585-AB0B-589F0313EBFE}" sibTransId="{73E1D14C-8EBC-45AA-AA29-2E9F448AE0D5}"/>
    <dgm:cxn modelId="{48706746-69CA-4783-AE6D-C9A014A01EA5}" srcId="{AAF301AD-8B9B-4435-B5E0-994652B08C24}" destId="{88AAC63C-069F-493B-9BC9-793D32E6F394}" srcOrd="2" destOrd="0" parTransId="{26F97EBC-3241-4075-B788-2055AFE3CB61}" sibTransId="{689C612B-C74D-462A-9C32-37455EEF9CF5}"/>
    <dgm:cxn modelId="{FD711048-F471-4C84-9ED3-1006F3F8CA54}" type="presOf" srcId="{88AAC63C-069F-493B-9BC9-793D32E6F394}" destId="{DF4003AF-C3A9-4541-AE55-7816BEA036B1}" srcOrd="0" destOrd="0" presId="urn:microsoft.com/office/officeart/2005/8/layout/default"/>
    <dgm:cxn modelId="{9ECFE74F-E518-401A-B319-BC10E6B3AFEC}" type="presOf" srcId="{9D026117-B4B9-4908-B5A7-82E52DC10824}" destId="{4FB5AA41-71C7-4688-B872-E92B74FD9870}" srcOrd="0" destOrd="0" presId="urn:microsoft.com/office/officeart/2005/8/layout/default"/>
    <dgm:cxn modelId="{19576574-DF0B-405D-B884-1A449FA080C6}" type="presOf" srcId="{B26B3204-918D-4A75-A564-90F90BCD8992}" destId="{892F12FF-6E23-4D24-8C11-7A7B44FA7256}" srcOrd="0" destOrd="0" presId="urn:microsoft.com/office/officeart/2005/8/layout/default"/>
    <dgm:cxn modelId="{3019FC8D-AFF7-4F1E-8AB7-0C20F720B94A}" type="presOf" srcId="{AAF301AD-8B9B-4435-B5E0-994652B08C24}" destId="{784F2FC4-5B84-4075-AEAA-E271AEF33CDB}" srcOrd="0" destOrd="0" presId="urn:microsoft.com/office/officeart/2005/8/layout/default"/>
    <dgm:cxn modelId="{D1DE1BB0-D370-4DF1-8555-775D9C8C69B0}" srcId="{AAF301AD-8B9B-4435-B5E0-994652B08C24}" destId="{9D026117-B4B9-4908-B5A7-82E52DC10824}" srcOrd="1" destOrd="0" parTransId="{56D8B81D-880B-4AE9-BCB6-5269E48B605B}" sibTransId="{CAAEC5FA-CE3F-4E96-9A24-8F97C1068979}"/>
    <dgm:cxn modelId="{848534BE-F90C-4FF3-95AA-017BA63496B5}" type="presOf" srcId="{7D25DA4E-61CC-447C-ADB5-03A92960D4DF}" destId="{00A2E224-5DCB-4EF9-944C-5F3FC1E33031}" srcOrd="0" destOrd="0" presId="urn:microsoft.com/office/officeart/2005/8/layout/default"/>
    <dgm:cxn modelId="{96D702E6-D631-4E70-9624-EA1EE263DD32}" srcId="{AAF301AD-8B9B-4435-B5E0-994652B08C24}" destId="{7D25DA4E-61CC-447C-ADB5-03A92960D4DF}" srcOrd="3" destOrd="0" parTransId="{FB2FC031-9510-4B35-A7FD-34FD52153B06}" sibTransId="{48021183-1738-4E74-B1F7-7BDC4F25A7A6}"/>
    <dgm:cxn modelId="{31FDE9FC-7E4D-42BE-9CD3-DE8A1ECAE051}" srcId="{AAF301AD-8B9B-4435-B5E0-994652B08C24}" destId="{17FC5402-6EF6-4862-8910-E28FB1F73168}" srcOrd="0" destOrd="0" parTransId="{CE4551B8-1E7E-44C6-B0EB-65AEE3C72A0B}" sibTransId="{4F105A16-610B-471B-A273-626C1EF6A2B7}"/>
    <dgm:cxn modelId="{7BE3779D-7555-4003-8364-ADD59EA22815}" type="presParOf" srcId="{784F2FC4-5B84-4075-AEAA-E271AEF33CDB}" destId="{EC07D75E-BBCD-4C40-884A-47B829790F6A}" srcOrd="0" destOrd="0" presId="urn:microsoft.com/office/officeart/2005/8/layout/default"/>
    <dgm:cxn modelId="{AC9EC528-458B-4A97-82D6-1B4C005D53B9}" type="presParOf" srcId="{784F2FC4-5B84-4075-AEAA-E271AEF33CDB}" destId="{7BB32092-E13F-4131-9C38-F145BEF35A3A}" srcOrd="1" destOrd="0" presId="urn:microsoft.com/office/officeart/2005/8/layout/default"/>
    <dgm:cxn modelId="{9EECF9E3-D7DA-433E-B962-035128FFD1BD}" type="presParOf" srcId="{784F2FC4-5B84-4075-AEAA-E271AEF33CDB}" destId="{4FB5AA41-71C7-4688-B872-E92B74FD9870}" srcOrd="2" destOrd="0" presId="urn:microsoft.com/office/officeart/2005/8/layout/default"/>
    <dgm:cxn modelId="{A1715633-5601-48E9-A968-2D4F58133DFD}" type="presParOf" srcId="{784F2FC4-5B84-4075-AEAA-E271AEF33CDB}" destId="{4A1E4938-F735-4110-8CBF-03D4EE5A037F}" srcOrd="3" destOrd="0" presId="urn:microsoft.com/office/officeart/2005/8/layout/default"/>
    <dgm:cxn modelId="{A11721ED-89C6-43DE-865E-E5EDF733BF0B}" type="presParOf" srcId="{784F2FC4-5B84-4075-AEAA-E271AEF33CDB}" destId="{DF4003AF-C3A9-4541-AE55-7816BEA036B1}" srcOrd="4" destOrd="0" presId="urn:microsoft.com/office/officeart/2005/8/layout/default"/>
    <dgm:cxn modelId="{98F0E02C-8E5E-4710-84B0-6135DF6F3F5E}" type="presParOf" srcId="{784F2FC4-5B84-4075-AEAA-E271AEF33CDB}" destId="{60192E42-4E39-490C-AFFF-2D3E2339A43C}" srcOrd="5" destOrd="0" presId="urn:microsoft.com/office/officeart/2005/8/layout/default"/>
    <dgm:cxn modelId="{5CB53458-883E-43A2-AF8D-6406F9C295CE}" type="presParOf" srcId="{784F2FC4-5B84-4075-AEAA-E271AEF33CDB}" destId="{00A2E224-5DCB-4EF9-944C-5F3FC1E33031}" srcOrd="6" destOrd="0" presId="urn:microsoft.com/office/officeart/2005/8/layout/default"/>
    <dgm:cxn modelId="{3B79CB1C-F696-413D-BA67-7F1679723345}" type="presParOf" srcId="{784F2FC4-5B84-4075-AEAA-E271AEF33CDB}" destId="{3C9F7687-A576-46FF-97EE-A595207B9FA8}" srcOrd="7" destOrd="0" presId="urn:microsoft.com/office/officeart/2005/8/layout/default"/>
    <dgm:cxn modelId="{AC89214C-A0BB-4EEB-A8DD-D870262954B5}" type="presParOf" srcId="{784F2FC4-5B84-4075-AEAA-E271AEF33CDB}" destId="{892F12FF-6E23-4D24-8C11-7A7B44FA72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AF301AD-8B9B-4435-B5E0-994652B08C2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7FC5402-6EF6-4862-8910-E28FB1F73168}">
      <dgm:prSet phldrT="[نص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000" dirty="0"/>
            <a:t>some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E4551B8-1E7E-44C6-B0EB-65AEE3C72A0B}" type="par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4F105A16-610B-471B-A273-626C1EF6A2B7}" type="sib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9D026117-B4B9-4908-B5A7-82E52DC10824}">
      <dgm:prSet phldrT="[نص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000" dirty="0"/>
            <a:t>any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7" name="applause.wav"/>
            </a:hlinkClick>
          </dgm14:cNvPr>
        </a:ext>
      </dgm:extLst>
    </dgm:pt>
    <dgm:pt modelId="{56D8B81D-880B-4AE9-BCB6-5269E48B605B}" type="par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CAAEC5FA-CE3F-4E96-9A24-8F97C1068979}" type="sib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88AAC63C-069F-493B-9BC9-793D32E6F394}">
      <dgm:prSet phldrT="[نص]" custT="1"/>
      <dgm:spPr/>
      <dgm:t>
        <a:bodyPr/>
        <a:lstStyle/>
        <a:p>
          <a:pPr rtl="1"/>
          <a:r>
            <a:rPr lang="en-US" sz="4000" dirty="0"/>
            <a:t>no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6F97EBC-3241-4075-B788-2055AFE3CB61}" type="par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689C612B-C74D-462A-9C32-37455EEF9CF5}" type="sib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7D25DA4E-61CC-447C-ADB5-03A92960D4DF}">
      <dgm:prSet phldrT="[نص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400" dirty="0"/>
            <a:t>an</a:t>
          </a:r>
          <a:endParaRPr lang="ar-SA" sz="4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B2FC031-9510-4B35-A7FD-34FD52153B06}" type="par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48021183-1738-4E74-B1F7-7BDC4F25A7A6}" type="sib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B26B3204-918D-4A75-A564-90F90BCD8992}">
      <dgm:prSet phldrT="[نص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600" b="1" dirty="0"/>
            <a:t>There isn’t _____crime.</a:t>
          </a:r>
          <a:endParaRPr lang="ar-SA" sz="3600" b="1" dirty="0"/>
        </a:p>
      </dgm:t>
    </dgm:pt>
    <dgm:pt modelId="{73E1D14C-8EBC-45AA-AA29-2E9F448AE0D5}" type="sib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2B5150BD-85C2-4585-AB0B-589F0313EBFE}" type="par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784F2FC4-5B84-4075-AEAA-E271AEF33CDB}" type="pres">
      <dgm:prSet presAssocID="{AAF301AD-8B9B-4435-B5E0-994652B08C24}" presName="diagram" presStyleCnt="0">
        <dgm:presLayoutVars>
          <dgm:dir/>
          <dgm:resizeHandles val="exact"/>
        </dgm:presLayoutVars>
      </dgm:prSet>
      <dgm:spPr/>
    </dgm:pt>
    <dgm:pt modelId="{EC07D75E-BBCD-4C40-884A-47B829790F6A}" type="pres">
      <dgm:prSet presAssocID="{17FC5402-6EF6-4862-8910-E28FB1F73168}" presName="node" presStyleLbl="node1" presStyleIdx="0" presStyleCnt="5" custLinFactY="9091" custLinFactNeighborX="-1267" custLinFactNeighborY="100000">
        <dgm:presLayoutVars>
          <dgm:bulletEnabled val="1"/>
        </dgm:presLayoutVars>
      </dgm:prSet>
      <dgm:spPr/>
    </dgm:pt>
    <dgm:pt modelId="{7BB32092-E13F-4131-9C38-F145BEF35A3A}" type="pres">
      <dgm:prSet presAssocID="{4F105A16-610B-471B-A273-626C1EF6A2B7}" presName="sibTrans" presStyleCnt="0"/>
      <dgm:spPr/>
    </dgm:pt>
    <dgm:pt modelId="{4FB5AA41-71C7-4688-B872-E92B74FD9870}" type="pres">
      <dgm:prSet presAssocID="{9D026117-B4B9-4908-B5A7-82E52DC10824}" presName="node" presStyleLbl="node1" presStyleIdx="1" presStyleCnt="5" custLinFactY="7683" custLinFactNeighborX="422" custLinFactNeighborY="100000">
        <dgm:presLayoutVars>
          <dgm:bulletEnabled val="1"/>
        </dgm:presLayoutVars>
      </dgm:prSet>
      <dgm:spPr/>
    </dgm:pt>
    <dgm:pt modelId="{4A1E4938-F735-4110-8CBF-03D4EE5A037F}" type="pres">
      <dgm:prSet presAssocID="{CAAEC5FA-CE3F-4E96-9A24-8F97C1068979}" presName="sibTrans" presStyleCnt="0"/>
      <dgm:spPr/>
    </dgm:pt>
    <dgm:pt modelId="{DF4003AF-C3A9-4541-AE55-7816BEA036B1}" type="pres">
      <dgm:prSet presAssocID="{88AAC63C-069F-493B-9BC9-793D32E6F394}" presName="node" presStyleLbl="node1" presStyleIdx="2" presStyleCnt="5" custLinFactY="10499" custLinFactNeighborX="-845" custLinFactNeighborY="100000">
        <dgm:presLayoutVars>
          <dgm:bulletEnabled val="1"/>
        </dgm:presLayoutVars>
      </dgm:prSet>
      <dgm:spPr/>
    </dgm:pt>
    <dgm:pt modelId="{60192E42-4E39-490C-AFFF-2D3E2339A43C}" type="pres">
      <dgm:prSet presAssocID="{689C612B-C74D-462A-9C32-37455EEF9CF5}" presName="sibTrans" presStyleCnt="0"/>
      <dgm:spPr/>
    </dgm:pt>
    <dgm:pt modelId="{00A2E224-5DCB-4EF9-944C-5F3FC1E33031}" type="pres">
      <dgm:prSet presAssocID="{7D25DA4E-61CC-447C-ADB5-03A92960D4DF}" presName="node" presStyleLbl="node1" presStyleIdx="3" presStyleCnt="5" custLinFactY="9091" custLinFactNeighborX="845" custLinFactNeighborY="100000">
        <dgm:presLayoutVars>
          <dgm:bulletEnabled val="1"/>
        </dgm:presLayoutVars>
      </dgm:prSet>
      <dgm:spPr/>
    </dgm:pt>
    <dgm:pt modelId="{3C9F7687-A576-46FF-97EE-A595207B9FA8}" type="pres">
      <dgm:prSet presAssocID="{48021183-1738-4E74-B1F7-7BDC4F25A7A6}" presName="sibTrans" presStyleCnt="0"/>
      <dgm:spPr/>
    </dgm:pt>
    <dgm:pt modelId="{892F12FF-6E23-4D24-8C11-7A7B44FA7256}" type="pres">
      <dgm:prSet presAssocID="{B26B3204-918D-4A75-A564-90F90BCD8992}" presName="node" presStyleLbl="node1" presStyleIdx="4" presStyleCnt="5" custScaleX="300293" custScaleY="99909" custLinFactY="-100000" custLinFactNeighborX="15895" custLinFactNeighborY="-134200">
        <dgm:presLayoutVars>
          <dgm:bulletEnabled val="1"/>
        </dgm:presLayoutVars>
      </dgm:prSet>
      <dgm:spPr/>
    </dgm:pt>
  </dgm:ptLst>
  <dgm:cxnLst>
    <dgm:cxn modelId="{A657FC60-9AB8-42A5-AA4E-D3FB4B255BCC}" type="presOf" srcId="{17FC5402-6EF6-4862-8910-E28FB1F73168}" destId="{EC07D75E-BBCD-4C40-884A-47B829790F6A}" srcOrd="0" destOrd="0" presId="urn:microsoft.com/office/officeart/2005/8/layout/default"/>
    <dgm:cxn modelId="{7C538765-FA02-4E56-91E3-C88E0B639E1F}" srcId="{AAF301AD-8B9B-4435-B5E0-994652B08C24}" destId="{B26B3204-918D-4A75-A564-90F90BCD8992}" srcOrd="4" destOrd="0" parTransId="{2B5150BD-85C2-4585-AB0B-589F0313EBFE}" sibTransId="{73E1D14C-8EBC-45AA-AA29-2E9F448AE0D5}"/>
    <dgm:cxn modelId="{48706746-69CA-4783-AE6D-C9A014A01EA5}" srcId="{AAF301AD-8B9B-4435-B5E0-994652B08C24}" destId="{88AAC63C-069F-493B-9BC9-793D32E6F394}" srcOrd="2" destOrd="0" parTransId="{26F97EBC-3241-4075-B788-2055AFE3CB61}" sibTransId="{689C612B-C74D-462A-9C32-37455EEF9CF5}"/>
    <dgm:cxn modelId="{FD711048-F471-4C84-9ED3-1006F3F8CA54}" type="presOf" srcId="{88AAC63C-069F-493B-9BC9-793D32E6F394}" destId="{DF4003AF-C3A9-4541-AE55-7816BEA036B1}" srcOrd="0" destOrd="0" presId="urn:microsoft.com/office/officeart/2005/8/layout/default"/>
    <dgm:cxn modelId="{9ECFE74F-E518-401A-B319-BC10E6B3AFEC}" type="presOf" srcId="{9D026117-B4B9-4908-B5A7-82E52DC10824}" destId="{4FB5AA41-71C7-4688-B872-E92B74FD9870}" srcOrd="0" destOrd="0" presId="urn:microsoft.com/office/officeart/2005/8/layout/default"/>
    <dgm:cxn modelId="{19576574-DF0B-405D-B884-1A449FA080C6}" type="presOf" srcId="{B26B3204-918D-4A75-A564-90F90BCD8992}" destId="{892F12FF-6E23-4D24-8C11-7A7B44FA7256}" srcOrd="0" destOrd="0" presId="urn:microsoft.com/office/officeart/2005/8/layout/default"/>
    <dgm:cxn modelId="{3019FC8D-AFF7-4F1E-8AB7-0C20F720B94A}" type="presOf" srcId="{AAF301AD-8B9B-4435-B5E0-994652B08C24}" destId="{784F2FC4-5B84-4075-AEAA-E271AEF33CDB}" srcOrd="0" destOrd="0" presId="urn:microsoft.com/office/officeart/2005/8/layout/default"/>
    <dgm:cxn modelId="{D1DE1BB0-D370-4DF1-8555-775D9C8C69B0}" srcId="{AAF301AD-8B9B-4435-B5E0-994652B08C24}" destId="{9D026117-B4B9-4908-B5A7-82E52DC10824}" srcOrd="1" destOrd="0" parTransId="{56D8B81D-880B-4AE9-BCB6-5269E48B605B}" sibTransId="{CAAEC5FA-CE3F-4E96-9A24-8F97C1068979}"/>
    <dgm:cxn modelId="{848534BE-F90C-4FF3-95AA-017BA63496B5}" type="presOf" srcId="{7D25DA4E-61CC-447C-ADB5-03A92960D4DF}" destId="{00A2E224-5DCB-4EF9-944C-5F3FC1E33031}" srcOrd="0" destOrd="0" presId="urn:microsoft.com/office/officeart/2005/8/layout/default"/>
    <dgm:cxn modelId="{96D702E6-D631-4E70-9624-EA1EE263DD32}" srcId="{AAF301AD-8B9B-4435-B5E0-994652B08C24}" destId="{7D25DA4E-61CC-447C-ADB5-03A92960D4DF}" srcOrd="3" destOrd="0" parTransId="{FB2FC031-9510-4B35-A7FD-34FD52153B06}" sibTransId="{48021183-1738-4E74-B1F7-7BDC4F25A7A6}"/>
    <dgm:cxn modelId="{31FDE9FC-7E4D-42BE-9CD3-DE8A1ECAE051}" srcId="{AAF301AD-8B9B-4435-B5E0-994652B08C24}" destId="{17FC5402-6EF6-4862-8910-E28FB1F73168}" srcOrd="0" destOrd="0" parTransId="{CE4551B8-1E7E-44C6-B0EB-65AEE3C72A0B}" sibTransId="{4F105A16-610B-471B-A273-626C1EF6A2B7}"/>
    <dgm:cxn modelId="{7BE3779D-7555-4003-8364-ADD59EA22815}" type="presParOf" srcId="{784F2FC4-5B84-4075-AEAA-E271AEF33CDB}" destId="{EC07D75E-BBCD-4C40-884A-47B829790F6A}" srcOrd="0" destOrd="0" presId="urn:microsoft.com/office/officeart/2005/8/layout/default"/>
    <dgm:cxn modelId="{AC9EC528-458B-4A97-82D6-1B4C005D53B9}" type="presParOf" srcId="{784F2FC4-5B84-4075-AEAA-E271AEF33CDB}" destId="{7BB32092-E13F-4131-9C38-F145BEF35A3A}" srcOrd="1" destOrd="0" presId="urn:microsoft.com/office/officeart/2005/8/layout/default"/>
    <dgm:cxn modelId="{9EECF9E3-D7DA-433E-B962-035128FFD1BD}" type="presParOf" srcId="{784F2FC4-5B84-4075-AEAA-E271AEF33CDB}" destId="{4FB5AA41-71C7-4688-B872-E92B74FD9870}" srcOrd="2" destOrd="0" presId="urn:microsoft.com/office/officeart/2005/8/layout/default"/>
    <dgm:cxn modelId="{A1715633-5601-48E9-A968-2D4F58133DFD}" type="presParOf" srcId="{784F2FC4-5B84-4075-AEAA-E271AEF33CDB}" destId="{4A1E4938-F735-4110-8CBF-03D4EE5A037F}" srcOrd="3" destOrd="0" presId="urn:microsoft.com/office/officeart/2005/8/layout/default"/>
    <dgm:cxn modelId="{A11721ED-89C6-43DE-865E-E5EDF733BF0B}" type="presParOf" srcId="{784F2FC4-5B84-4075-AEAA-E271AEF33CDB}" destId="{DF4003AF-C3A9-4541-AE55-7816BEA036B1}" srcOrd="4" destOrd="0" presId="urn:microsoft.com/office/officeart/2005/8/layout/default"/>
    <dgm:cxn modelId="{98F0E02C-8E5E-4710-84B0-6135DF6F3F5E}" type="presParOf" srcId="{784F2FC4-5B84-4075-AEAA-E271AEF33CDB}" destId="{60192E42-4E39-490C-AFFF-2D3E2339A43C}" srcOrd="5" destOrd="0" presId="urn:microsoft.com/office/officeart/2005/8/layout/default"/>
    <dgm:cxn modelId="{5CB53458-883E-43A2-AF8D-6406F9C295CE}" type="presParOf" srcId="{784F2FC4-5B84-4075-AEAA-E271AEF33CDB}" destId="{00A2E224-5DCB-4EF9-944C-5F3FC1E33031}" srcOrd="6" destOrd="0" presId="urn:microsoft.com/office/officeart/2005/8/layout/default"/>
    <dgm:cxn modelId="{3B79CB1C-F696-413D-BA67-7F1679723345}" type="presParOf" srcId="{784F2FC4-5B84-4075-AEAA-E271AEF33CDB}" destId="{3C9F7687-A576-46FF-97EE-A595207B9FA8}" srcOrd="7" destOrd="0" presId="urn:microsoft.com/office/officeart/2005/8/layout/default"/>
    <dgm:cxn modelId="{AC89214C-A0BB-4EEB-A8DD-D870262954B5}" type="presParOf" srcId="{784F2FC4-5B84-4075-AEAA-E271AEF33CDB}" destId="{892F12FF-6E23-4D24-8C11-7A7B44FA72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AF301AD-8B9B-4435-B5E0-994652B08C2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7FC5402-6EF6-4862-8910-E28FB1F73168}">
      <dgm:prSet phldrT="[نص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600" dirty="0"/>
            <a:t>some</a:t>
          </a:r>
          <a:endParaRPr lang="ar-SA" sz="3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E4551B8-1E7E-44C6-B0EB-65AEE3C72A0B}" type="par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4F105A16-610B-471B-A273-626C1EF6A2B7}" type="sib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9D026117-B4B9-4908-B5A7-82E52DC10824}">
      <dgm:prSet phldrT="[نص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600" dirty="0"/>
            <a:t>any</a:t>
          </a:r>
          <a:endParaRPr lang="ar-SA" sz="3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6D8B81D-880B-4AE9-BCB6-5269E48B605B}" type="par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CAAEC5FA-CE3F-4E96-9A24-8F97C1068979}" type="sib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88AAC63C-069F-493B-9BC9-793D32E6F394}">
      <dgm:prSet phldrT="[نص]" custT="1"/>
      <dgm:spPr/>
      <dgm:t>
        <a:bodyPr/>
        <a:lstStyle/>
        <a:p>
          <a:pPr rtl="1"/>
          <a:r>
            <a:rPr lang="en-US" sz="3600" dirty="0"/>
            <a:t>no</a:t>
          </a:r>
          <a:endParaRPr lang="ar-SA" sz="3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7" name="applause.wav"/>
            </a:hlinkClick>
          </dgm14:cNvPr>
        </a:ext>
      </dgm:extLst>
    </dgm:pt>
    <dgm:pt modelId="{26F97EBC-3241-4075-B788-2055AFE3CB61}" type="par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689C612B-C74D-462A-9C32-37455EEF9CF5}" type="sib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7D25DA4E-61CC-447C-ADB5-03A92960D4DF}">
      <dgm:prSet phldrT="[نص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600" dirty="0"/>
            <a:t>an</a:t>
          </a:r>
          <a:endParaRPr lang="ar-SA" sz="3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B2FC031-9510-4B35-A7FD-34FD52153B06}" type="par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48021183-1738-4E74-B1F7-7BDC4F25A7A6}" type="sib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B26B3204-918D-4A75-A564-90F90BCD8992}">
      <dgm:prSet phldrT="[نص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600" b="1" dirty="0"/>
            <a:t>There are _____ recycling facilities and there isn’t anywhere to play sport either.</a:t>
          </a:r>
          <a:endParaRPr lang="ar-SA" sz="3600" b="1" dirty="0"/>
        </a:p>
      </dgm:t>
    </dgm:pt>
    <dgm:pt modelId="{73E1D14C-8EBC-45AA-AA29-2E9F448AE0D5}" type="sib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2B5150BD-85C2-4585-AB0B-589F0313EBFE}" type="par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784F2FC4-5B84-4075-AEAA-E271AEF33CDB}" type="pres">
      <dgm:prSet presAssocID="{AAF301AD-8B9B-4435-B5E0-994652B08C24}" presName="diagram" presStyleCnt="0">
        <dgm:presLayoutVars>
          <dgm:dir/>
          <dgm:resizeHandles val="exact"/>
        </dgm:presLayoutVars>
      </dgm:prSet>
      <dgm:spPr/>
    </dgm:pt>
    <dgm:pt modelId="{EC07D75E-BBCD-4C40-884A-47B829790F6A}" type="pres">
      <dgm:prSet presAssocID="{17FC5402-6EF6-4862-8910-E28FB1F73168}" presName="node" presStyleLbl="node1" presStyleIdx="0" presStyleCnt="5" custLinFactY="9091" custLinFactNeighborX="-1267" custLinFactNeighborY="100000">
        <dgm:presLayoutVars>
          <dgm:bulletEnabled val="1"/>
        </dgm:presLayoutVars>
      </dgm:prSet>
      <dgm:spPr/>
    </dgm:pt>
    <dgm:pt modelId="{7BB32092-E13F-4131-9C38-F145BEF35A3A}" type="pres">
      <dgm:prSet presAssocID="{4F105A16-610B-471B-A273-626C1EF6A2B7}" presName="sibTrans" presStyleCnt="0"/>
      <dgm:spPr/>
    </dgm:pt>
    <dgm:pt modelId="{4FB5AA41-71C7-4688-B872-E92B74FD9870}" type="pres">
      <dgm:prSet presAssocID="{9D026117-B4B9-4908-B5A7-82E52DC10824}" presName="node" presStyleLbl="node1" presStyleIdx="1" presStyleCnt="5" custLinFactY="7683" custLinFactNeighborX="422" custLinFactNeighborY="100000">
        <dgm:presLayoutVars>
          <dgm:bulletEnabled val="1"/>
        </dgm:presLayoutVars>
      </dgm:prSet>
      <dgm:spPr/>
    </dgm:pt>
    <dgm:pt modelId="{4A1E4938-F735-4110-8CBF-03D4EE5A037F}" type="pres">
      <dgm:prSet presAssocID="{CAAEC5FA-CE3F-4E96-9A24-8F97C1068979}" presName="sibTrans" presStyleCnt="0"/>
      <dgm:spPr/>
    </dgm:pt>
    <dgm:pt modelId="{DF4003AF-C3A9-4541-AE55-7816BEA036B1}" type="pres">
      <dgm:prSet presAssocID="{88AAC63C-069F-493B-9BC9-793D32E6F394}" presName="node" presStyleLbl="node1" presStyleIdx="2" presStyleCnt="5" custLinFactY="10499" custLinFactNeighborX="-845" custLinFactNeighborY="100000">
        <dgm:presLayoutVars>
          <dgm:bulletEnabled val="1"/>
        </dgm:presLayoutVars>
      </dgm:prSet>
      <dgm:spPr/>
    </dgm:pt>
    <dgm:pt modelId="{60192E42-4E39-490C-AFFF-2D3E2339A43C}" type="pres">
      <dgm:prSet presAssocID="{689C612B-C74D-462A-9C32-37455EEF9CF5}" presName="sibTrans" presStyleCnt="0"/>
      <dgm:spPr/>
    </dgm:pt>
    <dgm:pt modelId="{00A2E224-5DCB-4EF9-944C-5F3FC1E33031}" type="pres">
      <dgm:prSet presAssocID="{7D25DA4E-61CC-447C-ADB5-03A92960D4DF}" presName="node" presStyleLbl="node1" presStyleIdx="3" presStyleCnt="5" custLinFactY="9091" custLinFactNeighborX="845" custLinFactNeighborY="100000">
        <dgm:presLayoutVars>
          <dgm:bulletEnabled val="1"/>
        </dgm:presLayoutVars>
      </dgm:prSet>
      <dgm:spPr/>
    </dgm:pt>
    <dgm:pt modelId="{3C9F7687-A576-46FF-97EE-A595207B9FA8}" type="pres">
      <dgm:prSet presAssocID="{48021183-1738-4E74-B1F7-7BDC4F25A7A6}" presName="sibTrans" presStyleCnt="0"/>
      <dgm:spPr/>
    </dgm:pt>
    <dgm:pt modelId="{892F12FF-6E23-4D24-8C11-7A7B44FA7256}" type="pres">
      <dgm:prSet presAssocID="{B26B3204-918D-4A75-A564-90F90BCD8992}" presName="node" presStyleLbl="node1" presStyleIdx="4" presStyleCnt="5" custScaleX="300293" custScaleY="99909" custLinFactY="-100000" custLinFactNeighborX="15895" custLinFactNeighborY="-134200">
        <dgm:presLayoutVars>
          <dgm:bulletEnabled val="1"/>
        </dgm:presLayoutVars>
      </dgm:prSet>
      <dgm:spPr/>
    </dgm:pt>
  </dgm:ptLst>
  <dgm:cxnLst>
    <dgm:cxn modelId="{A657FC60-9AB8-42A5-AA4E-D3FB4B255BCC}" type="presOf" srcId="{17FC5402-6EF6-4862-8910-E28FB1F73168}" destId="{EC07D75E-BBCD-4C40-884A-47B829790F6A}" srcOrd="0" destOrd="0" presId="urn:microsoft.com/office/officeart/2005/8/layout/default"/>
    <dgm:cxn modelId="{7C538765-FA02-4E56-91E3-C88E0B639E1F}" srcId="{AAF301AD-8B9B-4435-B5E0-994652B08C24}" destId="{B26B3204-918D-4A75-A564-90F90BCD8992}" srcOrd="4" destOrd="0" parTransId="{2B5150BD-85C2-4585-AB0B-589F0313EBFE}" sibTransId="{73E1D14C-8EBC-45AA-AA29-2E9F448AE0D5}"/>
    <dgm:cxn modelId="{48706746-69CA-4783-AE6D-C9A014A01EA5}" srcId="{AAF301AD-8B9B-4435-B5E0-994652B08C24}" destId="{88AAC63C-069F-493B-9BC9-793D32E6F394}" srcOrd="2" destOrd="0" parTransId="{26F97EBC-3241-4075-B788-2055AFE3CB61}" sibTransId="{689C612B-C74D-462A-9C32-37455EEF9CF5}"/>
    <dgm:cxn modelId="{FD711048-F471-4C84-9ED3-1006F3F8CA54}" type="presOf" srcId="{88AAC63C-069F-493B-9BC9-793D32E6F394}" destId="{DF4003AF-C3A9-4541-AE55-7816BEA036B1}" srcOrd="0" destOrd="0" presId="urn:microsoft.com/office/officeart/2005/8/layout/default"/>
    <dgm:cxn modelId="{9ECFE74F-E518-401A-B319-BC10E6B3AFEC}" type="presOf" srcId="{9D026117-B4B9-4908-B5A7-82E52DC10824}" destId="{4FB5AA41-71C7-4688-B872-E92B74FD9870}" srcOrd="0" destOrd="0" presId="urn:microsoft.com/office/officeart/2005/8/layout/default"/>
    <dgm:cxn modelId="{19576574-DF0B-405D-B884-1A449FA080C6}" type="presOf" srcId="{B26B3204-918D-4A75-A564-90F90BCD8992}" destId="{892F12FF-6E23-4D24-8C11-7A7B44FA7256}" srcOrd="0" destOrd="0" presId="urn:microsoft.com/office/officeart/2005/8/layout/default"/>
    <dgm:cxn modelId="{3019FC8D-AFF7-4F1E-8AB7-0C20F720B94A}" type="presOf" srcId="{AAF301AD-8B9B-4435-B5E0-994652B08C24}" destId="{784F2FC4-5B84-4075-AEAA-E271AEF33CDB}" srcOrd="0" destOrd="0" presId="urn:microsoft.com/office/officeart/2005/8/layout/default"/>
    <dgm:cxn modelId="{D1DE1BB0-D370-4DF1-8555-775D9C8C69B0}" srcId="{AAF301AD-8B9B-4435-B5E0-994652B08C24}" destId="{9D026117-B4B9-4908-B5A7-82E52DC10824}" srcOrd="1" destOrd="0" parTransId="{56D8B81D-880B-4AE9-BCB6-5269E48B605B}" sibTransId="{CAAEC5FA-CE3F-4E96-9A24-8F97C1068979}"/>
    <dgm:cxn modelId="{848534BE-F90C-4FF3-95AA-017BA63496B5}" type="presOf" srcId="{7D25DA4E-61CC-447C-ADB5-03A92960D4DF}" destId="{00A2E224-5DCB-4EF9-944C-5F3FC1E33031}" srcOrd="0" destOrd="0" presId="urn:microsoft.com/office/officeart/2005/8/layout/default"/>
    <dgm:cxn modelId="{96D702E6-D631-4E70-9624-EA1EE263DD32}" srcId="{AAF301AD-8B9B-4435-B5E0-994652B08C24}" destId="{7D25DA4E-61CC-447C-ADB5-03A92960D4DF}" srcOrd="3" destOrd="0" parTransId="{FB2FC031-9510-4B35-A7FD-34FD52153B06}" sibTransId="{48021183-1738-4E74-B1F7-7BDC4F25A7A6}"/>
    <dgm:cxn modelId="{31FDE9FC-7E4D-42BE-9CD3-DE8A1ECAE051}" srcId="{AAF301AD-8B9B-4435-B5E0-994652B08C24}" destId="{17FC5402-6EF6-4862-8910-E28FB1F73168}" srcOrd="0" destOrd="0" parTransId="{CE4551B8-1E7E-44C6-B0EB-65AEE3C72A0B}" sibTransId="{4F105A16-610B-471B-A273-626C1EF6A2B7}"/>
    <dgm:cxn modelId="{7BE3779D-7555-4003-8364-ADD59EA22815}" type="presParOf" srcId="{784F2FC4-5B84-4075-AEAA-E271AEF33CDB}" destId="{EC07D75E-BBCD-4C40-884A-47B829790F6A}" srcOrd="0" destOrd="0" presId="urn:microsoft.com/office/officeart/2005/8/layout/default"/>
    <dgm:cxn modelId="{AC9EC528-458B-4A97-82D6-1B4C005D53B9}" type="presParOf" srcId="{784F2FC4-5B84-4075-AEAA-E271AEF33CDB}" destId="{7BB32092-E13F-4131-9C38-F145BEF35A3A}" srcOrd="1" destOrd="0" presId="urn:microsoft.com/office/officeart/2005/8/layout/default"/>
    <dgm:cxn modelId="{9EECF9E3-D7DA-433E-B962-035128FFD1BD}" type="presParOf" srcId="{784F2FC4-5B84-4075-AEAA-E271AEF33CDB}" destId="{4FB5AA41-71C7-4688-B872-E92B74FD9870}" srcOrd="2" destOrd="0" presId="urn:microsoft.com/office/officeart/2005/8/layout/default"/>
    <dgm:cxn modelId="{A1715633-5601-48E9-A968-2D4F58133DFD}" type="presParOf" srcId="{784F2FC4-5B84-4075-AEAA-E271AEF33CDB}" destId="{4A1E4938-F735-4110-8CBF-03D4EE5A037F}" srcOrd="3" destOrd="0" presId="urn:microsoft.com/office/officeart/2005/8/layout/default"/>
    <dgm:cxn modelId="{A11721ED-89C6-43DE-865E-E5EDF733BF0B}" type="presParOf" srcId="{784F2FC4-5B84-4075-AEAA-E271AEF33CDB}" destId="{DF4003AF-C3A9-4541-AE55-7816BEA036B1}" srcOrd="4" destOrd="0" presId="urn:microsoft.com/office/officeart/2005/8/layout/default"/>
    <dgm:cxn modelId="{98F0E02C-8E5E-4710-84B0-6135DF6F3F5E}" type="presParOf" srcId="{784F2FC4-5B84-4075-AEAA-E271AEF33CDB}" destId="{60192E42-4E39-490C-AFFF-2D3E2339A43C}" srcOrd="5" destOrd="0" presId="urn:microsoft.com/office/officeart/2005/8/layout/default"/>
    <dgm:cxn modelId="{5CB53458-883E-43A2-AF8D-6406F9C295CE}" type="presParOf" srcId="{784F2FC4-5B84-4075-AEAA-E271AEF33CDB}" destId="{00A2E224-5DCB-4EF9-944C-5F3FC1E33031}" srcOrd="6" destOrd="0" presId="urn:microsoft.com/office/officeart/2005/8/layout/default"/>
    <dgm:cxn modelId="{3B79CB1C-F696-413D-BA67-7F1679723345}" type="presParOf" srcId="{784F2FC4-5B84-4075-AEAA-E271AEF33CDB}" destId="{3C9F7687-A576-46FF-97EE-A595207B9FA8}" srcOrd="7" destOrd="0" presId="urn:microsoft.com/office/officeart/2005/8/layout/default"/>
    <dgm:cxn modelId="{AC89214C-A0BB-4EEB-A8DD-D870262954B5}" type="presParOf" srcId="{784F2FC4-5B84-4075-AEAA-E271AEF33CDB}" destId="{892F12FF-6E23-4D24-8C11-7A7B44FA72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AF301AD-8B9B-4435-B5E0-994652B08C2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7FC5402-6EF6-4862-8910-E28FB1F73168}">
      <dgm:prSet phldrT="[نص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600" dirty="0"/>
            <a:t>some</a:t>
          </a:r>
          <a:endParaRPr lang="ar-SA" sz="3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E4551B8-1E7E-44C6-B0EB-65AEE3C72A0B}" type="par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4F105A16-610B-471B-A273-626C1EF6A2B7}" type="sib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9D026117-B4B9-4908-B5A7-82E52DC10824}">
      <dgm:prSet phldrT="[نص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600" dirty="0"/>
            <a:t>any</a:t>
          </a:r>
          <a:endParaRPr lang="ar-SA" sz="3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7" name="applause.wav"/>
            </a:hlinkClick>
          </dgm14:cNvPr>
        </a:ext>
      </dgm:extLst>
    </dgm:pt>
    <dgm:pt modelId="{56D8B81D-880B-4AE9-BCB6-5269E48B605B}" type="par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CAAEC5FA-CE3F-4E96-9A24-8F97C1068979}" type="sib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88AAC63C-069F-493B-9BC9-793D32E6F394}">
      <dgm:prSet phldrT="[نص]" custT="1"/>
      <dgm:spPr/>
      <dgm:t>
        <a:bodyPr/>
        <a:lstStyle/>
        <a:p>
          <a:pPr rtl="1"/>
          <a:r>
            <a:rPr lang="en-US" sz="3600" dirty="0"/>
            <a:t>no</a:t>
          </a:r>
          <a:endParaRPr lang="ar-SA" sz="3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6F97EBC-3241-4075-B788-2055AFE3CB61}" type="par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689C612B-C74D-462A-9C32-37455EEF9CF5}" type="sib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7D25DA4E-61CC-447C-ADB5-03A92960D4DF}">
      <dgm:prSet phldrT="[نص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600" dirty="0"/>
            <a:t>an</a:t>
          </a:r>
          <a:endParaRPr lang="ar-SA" sz="3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B2FC031-9510-4B35-A7FD-34FD52153B06}" type="par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48021183-1738-4E74-B1F7-7BDC4F25A7A6}" type="sib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B26B3204-918D-4A75-A564-90F90BCD8992}">
      <dgm:prSet phldrT="[نص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600" b="1" dirty="0"/>
            <a:t>Is there______ pollution?</a:t>
          </a:r>
          <a:endParaRPr lang="ar-SA" sz="3600" b="1" dirty="0"/>
        </a:p>
      </dgm:t>
    </dgm:pt>
    <dgm:pt modelId="{73E1D14C-8EBC-45AA-AA29-2E9F448AE0D5}" type="sib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2B5150BD-85C2-4585-AB0B-589F0313EBFE}" type="par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784F2FC4-5B84-4075-AEAA-E271AEF33CDB}" type="pres">
      <dgm:prSet presAssocID="{AAF301AD-8B9B-4435-B5E0-994652B08C24}" presName="diagram" presStyleCnt="0">
        <dgm:presLayoutVars>
          <dgm:dir/>
          <dgm:resizeHandles val="exact"/>
        </dgm:presLayoutVars>
      </dgm:prSet>
      <dgm:spPr/>
    </dgm:pt>
    <dgm:pt modelId="{EC07D75E-BBCD-4C40-884A-47B829790F6A}" type="pres">
      <dgm:prSet presAssocID="{17FC5402-6EF6-4862-8910-E28FB1F73168}" presName="node" presStyleLbl="node1" presStyleIdx="0" presStyleCnt="5" custLinFactY="9091" custLinFactNeighborX="-1267" custLinFactNeighborY="100000">
        <dgm:presLayoutVars>
          <dgm:bulletEnabled val="1"/>
        </dgm:presLayoutVars>
      </dgm:prSet>
      <dgm:spPr/>
    </dgm:pt>
    <dgm:pt modelId="{7BB32092-E13F-4131-9C38-F145BEF35A3A}" type="pres">
      <dgm:prSet presAssocID="{4F105A16-610B-471B-A273-626C1EF6A2B7}" presName="sibTrans" presStyleCnt="0"/>
      <dgm:spPr/>
    </dgm:pt>
    <dgm:pt modelId="{4FB5AA41-71C7-4688-B872-E92B74FD9870}" type="pres">
      <dgm:prSet presAssocID="{9D026117-B4B9-4908-B5A7-82E52DC10824}" presName="node" presStyleLbl="node1" presStyleIdx="1" presStyleCnt="5" custLinFactY="7683" custLinFactNeighborX="422" custLinFactNeighborY="100000">
        <dgm:presLayoutVars>
          <dgm:bulletEnabled val="1"/>
        </dgm:presLayoutVars>
      </dgm:prSet>
      <dgm:spPr/>
    </dgm:pt>
    <dgm:pt modelId="{4A1E4938-F735-4110-8CBF-03D4EE5A037F}" type="pres">
      <dgm:prSet presAssocID="{CAAEC5FA-CE3F-4E96-9A24-8F97C1068979}" presName="sibTrans" presStyleCnt="0"/>
      <dgm:spPr/>
    </dgm:pt>
    <dgm:pt modelId="{DF4003AF-C3A9-4541-AE55-7816BEA036B1}" type="pres">
      <dgm:prSet presAssocID="{88AAC63C-069F-493B-9BC9-793D32E6F394}" presName="node" presStyleLbl="node1" presStyleIdx="2" presStyleCnt="5" custLinFactY="10499" custLinFactNeighborX="-845" custLinFactNeighborY="100000">
        <dgm:presLayoutVars>
          <dgm:bulletEnabled val="1"/>
        </dgm:presLayoutVars>
      </dgm:prSet>
      <dgm:spPr/>
    </dgm:pt>
    <dgm:pt modelId="{60192E42-4E39-490C-AFFF-2D3E2339A43C}" type="pres">
      <dgm:prSet presAssocID="{689C612B-C74D-462A-9C32-37455EEF9CF5}" presName="sibTrans" presStyleCnt="0"/>
      <dgm:spPr/>
    </dgm:pt>
    <dgm:pt modelId="{00A2E224-5DCB-4EF9-944C-5F3FC1E33031}" type="pres">
      <dgm:prSet presAssocID="{7D25DA4E-61CC-447C-ADB5-03A92960D4DF}" presName="node" presStyleLbl="node1" presStyleIdx="3" presStyleCnt="5" custLinFactY="9091" custLinFactNeighborX="845" custLinFactNeighborY="100000">
        <dgm:presLayoutVars>
          <dgm:bulletEnabled val="1"/>
        </dgm:presLayoutVars>
      </dgm:prSet>
      <dgm:spPr/>
    </dgm:pt>
    <dgm:pt modelId="{3C9F7687-A576-46FF-97EE-A595207B9FA8}" type="pres">
      <dgm:prSet presAssocID="{48021183-1738-4E74-B1F7-7BDC4F25A7A6}" presName="sibTrans" presStyleCnt="0"/>
      <dgm:spPr/>
    </dgm:pt>
    <dgm:pt modelId="{892F12FF-6E23-4D24-8C11-7A7B44FA7256}" type="pres">
      <dgm:prSet presAssocID="{B26B3204-918D-4A75-A564-90F90BCD8992}" presName="node" presStyleLbl="node1" presStyleIdx="4" presStyleCnt="5" custScaleX="300293" custScaleY="99909" custLinFactY="-100000" custLinFactNeighborX="15895" custLinFactNeighborY="-134200">
        <dgm:presLayoutVars>
          <dgm:bulletEnabled val="1"/>
        </dgm:presLayoutVars>
      </dgm:prSet>
      <dgm:spPr/>
    </dgm:pt>
  </dgm:ptLst>
  <dgm:cxnLst>
    <dgm:cxn modelId="{A657FC60-9AB8-42A5-AA4E-D3FB4B255BCC}" type="presOf" srcId="{17FC5402-6EF6-4862-8910-E28FB1F73168}" destId="{EC07D75E-BBCD-4C40-884A-47B829790F6A}" srcOrd="0" destOrd="0" presId="urn:microsoft.com/office/officeart/2005/8/layout/default"/>
    <dgm:cxn modelId="{7C538765-FA02-4E56-91E3-C88E0B639E1F}" srcId="{AAF301AD-8B9B-4435-B5E0-994652B08C24}" destId="{B26B3204-918D-4A75-A564-90F90BCD8992}" srcOrd="4" destOrd="0" parTransId="{2B5150BD-85C2-4585-AB0B-589F0313EBFE}" sibTransId="{73E1D14C-8EBC-45AA-AA29-2E9F448AE0D5}"/>
    <dgm:cxn modelId="{48706746-69CA-4783-AE6D-C9A014A01EA5}" srcId="{AAF301AD-8B9B-4435-B5E0-994652B08C24}" destId="{88AAC63C-069F-493B-9BC9-793D32E6F394}" srcOrd="2" destOrd="0" parTransId="{26F97EBC-3241-4075-B788-2055AFE3CB61}" sibTransId="{689C612B-C74D-462A-9C32-37455EEF9CF5}"/>
    <dgm:cxn modelId="{FD711048-F471-4C84-9ED3-1006F3F8CA54}" type="presOf" srcId="{88AAC63C-069F-493B-9BC9-793D32E6F394}" destId="{DF4003AF-C3A9-4541-AE55-7816BEA036B1}" srcOrd="0" destOrd="0" presId="urn:microsoft.com/office/officeart/2005/8/layout/default"/>
    <dgm:cxn modelId="{9ECFE74F-E518-401A-B319-BC10E6B3AFEC}" type="presOf" srcId="{9D026117-B4B9-4908-B5A7-82E52DC10824}" destId="{4FB5AA41-71C7-4688-B872-E92B74FD9870}" srcOrd="0" destOrd="0" presId="urn:microsoft.com/office/officeart/2005/8/layout/default"/>
    <dgm:cxn modelId="{19576574-DF0B-405D-B884-1A449FA080C6}" type="presOf" srcId="{B26B3204-918D-4A75-A564-90F90BCD8992}" destId="{892F12FF-6E23-4D24-8C11-7A7B44FA7256}" srcOrd="0" destOrd="0" presId="urn:microsoft.com/office/officeart/2005/8/layout/default"/>
    <dgm:cxn modelId="{3019FC8D-AFF7-4F1E-8AB7-0C20F720B94A}" type="presOf" srcId="{AAF301AD-8B9B-4435-B5E0-994652B08C24}" destId="{784F2FC4-5B84-4075-AEAA-E271AEF33CDB}" srcOrd="0" destOrd="0" presId="urn:microsoft.com/office/officeart/2005/8/layout/default"/>
    <dgm:cxn modelId="{D1DE1BB0-D370-4DF1-8555-775D9C8C69B0}" srcId="{AAF301AD-8B9B-4435-B5E0-994652B08C24}" destId="{9D026117-B4B9-4908-B5A7-82E52DC10824}" srcOrd="1" destOrd="0" parTransId="{56D8B81D-880B-4AE9-BCB6-5269E48B605B}" sibTransId="{CAAEC5FA-CE3F-4E96-9A24-8F97C1068979}"/>
    <dgm:cxn modelId="{848534BE-F90C-4FF3-95AA-017BA63496B5}" type="presOf" srcId="{7D25DA4E-61CC-447C-ADB5-03A92960D4DF}" destId="{00A2E224-5DCB-4EF9-944C-5F3FC1E33031}" srcOrd="0" destOrd="0" presId="urn:microsoft.com/office/officeart/2005/8/layout/default"/>
    <dgm:cxn modelId="{96D702E6-D631-4E70-9624-EA1EE263DD32}" srcId="{AAF301AD-8B9B-4435-B5E0-994652B08C24}" destId="{7D25DA4E-61CC-447C-ADB5-03A92960D4DF}" srcOrd="3" destOrd="0" parTransId="{FB2FC031-9510-4B35-A7FD-34FD52153B06}" sibTransId="{48021183-1738-4E74-B1F7-7BDC4F25A7A6}"/>
    <dgm:cxn modelId="{31FDE9FC-7E4D-42BE-9CD3-DE8A1ECAE051}" srcId="{AAF301AD-8B9B-4435-B5E0-994652B08C24}" destId="{17FC5402-6EF6-4862-8910-E28FB1F73168}" srcOrd="0" destOrd="0" parTransId="{CE4551B8-1E7E-44C6-B0EB-65AEE3C72A0B}" sibTransId="{4F105A16-610B-471B-A273-626C1EF6A2B7}"/>
    <dgm:cxn modelId="{7BE3779D-7555-4003-8364-ADD59EA22815}" type="presParOf" srcId="{784F2FC4-5B84-4075-AEAA-E271AEF33CDB}" destId="{EC07D75E-BBCD-4C40-884A-47B829790F6A}" srcOrd="0" destOrd="0" presId="urn:microsoft.com/office/officeart/2005/8/layout/default"/>
    <dgm:cxn modelId="{AC9EC528-458B-4A97-82D6-1B4C005D53B9}" type="presParOf" srcId="{784F2FC4-5B84-4075-AEAA-E271AEF33CDB}" destId="{7BB32092-E13F-4131-9C38-F145BEF35A3A}" srcOrd="1" destOrd="0" presId="urn:microsoft.com/office/officeart/2005/8/layout/default"/>
    <dgm:cxn modelId="{9EECF9E3-D7DA-433E-B962-035128FFD1BD}" type="presParOf" srcId="{784F2FC4-5B84-4075-AEAA-E271AEF33CDB}" destId="{4FB5AA41-71C7-4688-B872-E92B74FD9870}" srcOrd="2" destOrd="0" presId="urn:microsoft.com/office/officeart/2005/8/layout/default"/>
    <dgm:cxn modelId="{A1715633-5601-48E9-A968-2D4F58133DFD}" type="presParOf" srcId="{784F2FC4-5B84-4075-AEAA-E271AEF33CDB}" destId="{4A1E4938-F735-4110-8CBF-03D4EE5A037F}" srcOrd="3" destOrd="0" presId="urn:microsoft.com/office/officeart/2005/8/layout/default"/>
    <dgm:cxn modelId="{A11721ED-89C6-43DE-865E-E5EDF733BF0B}" type="presParOf" srcId="{784F2FC4-5B84-4075-AEAA-E271AEF33CDB}" destId="{DF4003AF-C3A9-4541-AE55-7816BEA036B1}" srcOrd="4" destOrd="0" presId="urn:microsoft.com/office/officeart/2005/8/layout/default"/>
    <dgm:cxn modelId="{98F0E02C-8E5E-4710-84B0-6135DF6F3F5E}" type="presParOf" srcId="{784F2FC4-5B84-4075-AEAA-E271AEF33CDB}" destId="{60192E42-4E39-490C-AFFF-2D3E2339A43C}" srcOrd="5" destOrd="0" presId="urn:microsoft.com/office/officeart/2005/8/layout/default"/>
    <dgm:cxn modelId="{5CB53458-883E-43A2-AF8D-6406F9C295CE}" type="presParOf" srcId="{784F2FC4-5B84-4075-AEAA-E271AEF33CDB}" destId="{00A2E224-5DCB-4EF9-944C-5F3FC1E33031}" srcOrd="6" destOrd="0" presId="urn:microsoft.com/office/officeart/2005/8/layout/default"/>
    <dgm:cxn modelId="{3B79CB1C-F696-413D-BA67-7F1679723345}" type="presParOf" srcId="{784F2FC4-5B84-4075-AEAA-E271AEF33CDB}" destId="{3C9F7687-A576-46FF-97EE-A595207B9FA8}" srcOrd="7" destOrd="0" presId="urn:microsoft.com/office/officeart/2005/8/layout/default"/>
    <dgm:cxn modelId="{AC89214C-A0BB-4EEB-A8DD-D870262954B5}" type="presParOf" srcId="{784F2FC4-5B84-4075-AEAA-E271AEF33CDB}" destId="{892F12FF-6E23-4D24-8C11-7A7B44FA72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AF301AD-8B9B-4435-B5E0-994652B08C2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7FC5402-6EF6-4862-8910-E28FB1F73168}">
      <dgm:prSet phldrT="[نص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000" dirty="0"/>
            <a:t>much 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>
              <a:snd r:embed="rId7" name="applause.wav"/>
            </a:hlinkClick>
          </dgm14:cNvPr>
        </a:ext>
      </dgm:extLst>
    </dgm:pt>
    <dgm:pt modelId="{CE4551B8-1E7E-44C6-B0EB-65AEE3C72A0B}" type="par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4F105A16-610B-471B-A273-626C1EF6A2B7}" type="sib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9D026117-B4B9-4908-B5A7-82E52DC10824}">
      <dgm:prSet phldrT="[نص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000" dirty="0"/>
            <a:t>many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6D8B81D-880B-4AE9-BCB6-5269E48B605B}" type="par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CAAEC5FA-CE3F-4E96-9A24-8F97C1068979}" type="sib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88AAC63C-069F-493B-9BC9-793D32E6F394}">
      <dgm:prSet phldrT="[نص]" custT="1"/>
      <dgm:spPr/>
      <dgm:t>
        <a:bodyPr/>
        <a:lstStyle/>
        <a:p>
          <a:pPr rtl="1"/>
          <a:r>
            <a:rPr lang="en-US" sz="4000" dirty="0"/>
            <a:t>would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6F97EBC-3241-4075-B788-2055AFE3CB61}" type="par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689C612B-C74D-462A-9C32-37455EEF9CF5}" type="sib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7D25DA4E-61CC-447C-ADB5-03A92960D4DF}">
      <dgm:prSet phldrT="[نص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400" dirty="0"/>
            <a:t>can</a:t>
          </a:r>
          <a:endParaRPr lang="ar-SA" sz="4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FB2FC031-9510-4B35-A7FD-34FD52153B06}" type="par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48021183-1738-4E74-B1F7-7BDC4F25A7A6}" type="sib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B26B3204-918D-4A75-A564-90F90BCD8992}">
      <dgm:prSet phldrT="[نص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600" b="1" dirty="0"/>
            <a:t>Excuse me, How _____ is this? It’s $20, sir.</a:t>
          </a:r>
          <a:endParaRPr lang="ar-SA" sz="3600" b="1" dirty="0"/>
        </a:p>
      </dgm:t>
    </dgm:pt>
    <dgm:pt modelId="{73E1D14C-8EBC-45AA-AA29-2E9F448AE0D5}" type="sib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2B5150BD-85C2-4585-AB0B-589F0313EBFE}" type="par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784F2FC4-5B84-4075-AEAA-E271AEF33CDB}" type="pres">
      <dgm:prSet presAssocID="{AAF301AD-8B9B-4435-B5E0-994652B08C24}" presName="diagram" presStyleCnt="0">
        <dgm:presLayoutVars>
          <dgm:dir/>
          <dgm:resizeHandles val="exact"/>
        </dgm:presLayoutVars>
      </dgm:prSet>
      <dgm:spPr/>
    </dgm:pt>
    <dgm:pt modelId="{EC07D75E-BBCD-4C40-884A-47B829790F6A}" type="pres">
      <dgm:prSet presAssocID="{17FC5402-6EF6-4862-8910-E28FB1F73168}" presName="node" presStyleLbl="node1" presStyleIdx="0" presStyleCnt="5" custLinFactY="9091" custLinFactNeighborX="-1267" custLinFactNeighborY="100000">
        <dgm:presLayoutVars>
          <dgm:bulletEnabled val="1"/>
        </dgm:presLayoutVars>
      </dgm:prSet>
      <dgm:spPr/>
    </dgm:pt>
    <dgm:pt modelId="{7BB32092-E13F-4131-9C38-F145BEF35A3A}" type="pres">
      <dgm:prSet presAssocID="{4F105A16-610B-471B-A273-626C1EF6A2B7}" presName="sibTrans" presStyleCnt="0"/>
      <dgm:spPr/>
    </dgm:pt>
    <dgm:pt modelId="{4FB5AA41-71C7-4688-B872-E92B74FD9870}" type="pres">
      <dgm:prSet presAssocID="{9D026117-B4B9-4908-B5A7-82E52DC10824}" presName="node" presStyleLbl="node1" presStyleIdx="1" presStyleCnt="5" custLinFactY="7683" custLinFactNeighborX="422" custLinFactNeighborY="100000">
        <dgm:presLayoutVars>
          <dgm:bulletEnabled val="1"/>
        </dgm:presLayoutVars>
      </dgm:prSet>
      <dgm:spPr/>
    </dgm:pt>
    <dgm:pt modelId="{4A1E4938-F735-4110-8CBF-03D4EE5A037F}" type="pres">
      <dgm:prSet presAssocID="{CAAEC5FA-CE3F-4E96-9A24-8F97C1068979}" presName="sibTrans" presStyleCnt="0"/>
      <dgm:spPr/>
    </dgm:pt>
    <dgm:pt modelId="{DF4003AF-C3A9-4541-AE55-7816BEA036B1}" type="pres">
      <dgm:prSet presAssocID="{88AAC63C-069F-493B-9BC9-793D32E6F394}" presName="node" presStyleLbl="node1" presStyleIdx="2" presStyleCnt="5" custLinFactY="10499" custLinFactNeighborX="-845" custLinFactNeighborY="100000">
        <dgm:presLayoutVars>
          <dgm:bulletEnabled val="1"/>
        </dgm:presLayoutVars>
      </dgm:prSet>
      <dgm:spPr/>
    </dgm:pt>
    <dgm:pt modelId="{60192E42-4E39-490C-AFFF-2D3E2339A43C}" type="pres">
      <dgm:prSet presAssocID="{689C612B-C74D-462A-9C32-37455EEF9CF5}" presName="sibTrans" presStyleCnt="0"/>
      <dgm:spPr/>
    </dgm:pt>
    <dgm:pt modelId="{00A2E224-5DCB-4EF9-944C-5F3FC1E33031}" type="pres">
      <dgm:prSet presAssocID="{7D25DA4E-61CC-447C-ADB5-03A92960D4DF}" presName="node" presStyleLbl="node1" presStyleIdx="3" presStyleCnt="5" custLinFactY="9091" custLinFactNeighborX="845" custLinFactNeighborY="100000">
        <dgm:presLayoutVars>
          <dgm:bulletEnabled val="1"/>
        </dgm:presLayoutVars>
      </dgm:prSet>
      <dgm:spPr/>
    </dgm:pt>
    <dgm:pt modelId="{3C9F7687-A576-46FF-97EE-A595207B9FA8}" type="pres">
      <dgm:prSet presAssocID="{48021183-1738-4E74-B1F7-7BDC4F25A7A6}" presName="sibTrans" presStyleCnt="0"/>
      <dgm:spPr/>
    </dgm:pt>
    <dgm:pt modelId="{892F12FF-6E23-4D24-8C11-7A7B44FA7256}" type="pres">
      <dgm:prSet presAssocID="{B26B3204-918D-4A75-A564-90F90BCD8992}" presName="node" presStyleLbl="node1" presStyleIdx="4" presStyleCnt="5" custScaleX="300293" custScaleY="99909" custLinFactY="-100000" custLinFactNeighborX="15895" custLinFactNeighborY="-134200">
        <dgm:presLayoutVars>
          <dgm:bulletEnabled val="1"/>
        </dgm:presLayoutVars>
      </dgm:prSet>
      <dgm:spPr/>
    </dgm:pt>
  </dgm:ptLst>
  <dgm:cxnLst>
    <dgm:cxn modelId="{A657FC60-9AB8-42A5-AA4E-D3FB4B255BCC}" type="presOf" srcId="{17FC5402-6EF6-4862-8910-E28FB1F73168}" destId="{EC07D75E-BBCD-4C40-884A-47B829790F6A}" srcOrd="0" destOrd="0" presId="urn:microsoft.com/office/officeart/2005/8/layout/default"/>
    <dgm:cxn modelId="{7C538765-FA02-4E56-91E3-C88E0B639E1F}" srcId="{AAF301AD-8B9B-4435-B5E0-994652B08C24}" destId="{B26B3204-918D-4A75-A564-90F90BCD8992}" srcOrd="4" destOrd="0" parTransId="{2B5150BD-85C2-4585-AB0B-589F0313EBFE}" sibTransId="{73E1D14C-8EBC-45AA-AA29-2E9F448AE0D5}"/>
    <dgm:cxn modelId="{48706746-69CA-4783-AE6D-C9A014A01EA5}" srcId="{AAF301AD-8B9B-4435-B5E0-994652B08C24}" destId="{88AAC63C-069F-493B-9BC9-793D32E6F394}" srcOrd="2" destOrd="0" parTransId="{26F97EBC-3241-4075-B788-2055AFE3CB61}" sibTransId="{689C612B-C74D-462A-9C32-37455EEF9CF5}"/>
    <dgm:cxn modelId="{FD711048-F471-4C84-9ED3-1006F3F8CA54}" type="presOf" srcId="{88AAC63C-069F-493B-9BC9-793D32E6F394}" destId="{DF4003AF-C3A9-4541-AE55-7816BEA036B1}" srcOrd="0" destOrd="0" presId="urn:microsoft.com/office/officeart/2005/8/layout/default"/>
    <dgm:cxn modelId="{9ECFE74F-E518-401A-B319-BC10E6B3AFEC}" type="presOf" srcId="{9D026117-B4B9-4908-B5A7-82E52DC10824}" destId="{4FB5AA41-71C7-4688-B872-E92B74FD9870}" srcOrd="0" destOrd="0" presId="urn:microsoft.com/office/officeart/2005/8/layout/default"/>
    <dgm:cxn modelId="{19576574-DF0B-405D-B884-1A449FA080C6}" type="presOf" srcId="{B26B3204-918D-4A75-A564-90F90BCD8992}" destId="{892F12FF-6E23-4D24-8C11-7A7B44FA7256}" srcOrd="0" destOrd="0" presId="urn:microsoft.com/office/officeart/2005/8/layout/default"/>
    <dgm:cxn modelId="{3019FC8D-AFF7-4F1E-8AB7-0C20F720B94A}" type="presOf" srcId="{AAF301AD-8B9B-4435-B5E0-994652B08C24}" destId="{784F2FC4-5B84-4075-AEAA-E271AEF33CDB}" srcOrd="0" destOrd="0" presId="urn:microsoft.com/office/officeart/2005/8/layout/default"/>
    <dgm:cxn modelId="{D1DE1BB0-D370-4DF1-8555-775D9C8C69B0}" srcId="{AAF301AD-8B9B-4435-B5E0-994652B08C24}" destId="{9D026117-B4B9-4908-B5A7-82E52DC10824}" srcOrd="1" destOrd="0" parTransId="{56D8B81D-880B-4AE9-BCB6-5269E48B605B}" sibTransId="{CAAEC5FA-CE3F-4E96-9A24-8F97C1068979}"/>
    <dgm:cxn modelId="{848534BE-F90C-4FF3-95AA-017BA63496B5}" type="presOf" srcId="{7D25DA4E-61CC-447C-ADB5-03A92960D4DF}" destId="{00A2E224-5DCB-4EF9-944C-5F3FC1E33031}" srcOrd="0" destOrd="0" presId="urn:microsoft.com/office/officeart/2005/8/layout/default"/>
    <dgm:cxn modelId="{96D702E6-D631-4E70-9624-EA1EE263DD32}" srcId="{AAF301AD-8B9B-4435-B5E0-994652B08C24}" destId="{7D25DA4E-61CC-447C-ADB5-03A92960D4DF}" srcOrd="3" destOrd="0" parTransId="{FB2FC031-9510-4B35-A7FD-34FD52153B06}" sibTransId="{48021183-1738-4E74-B1F7-7BDC4F25A7A6}"/>
    <dgm:cxn modelId="{31FDE9FC-7E4D-42BE-9CD3-DE8A1ECAE051}" srcId="{AAF301AD-8B9B-4435-B5E0-994652B08C24}" destId="{17FC5402-6EF6-4862-8910-E28FB1F73168}" srcOrd="0" destOrd="0" parTransId="{CE4551B8-1E7E-44C6-B0EB-65AEE3C72A0B}" sibTransId="{4F105A16-610B-471B-A273-626C1EF6A2B7}"/>
    <dgm:cxn modelId="{7BE3779D-7555-4003-8364-ADD59EA22815}" type="presParOf" srcId="{784F2FC4-5B84-4075-AEAA-E271AEF33CDB}" destId="{EC07D75E-BBCD-4C40-884A-47B829790F6A}" srcOrd="0" destOrd="0" presId="urn:microsoft.com/office/officeart/2005/8/layout/default"/>
    <dgm:cxn modelId="{AC9EC528-458B-4A97-82D6-1B4C005D53B9}" type="presParOf" srcId="{784F2FC4-5B84-4075-AEAA-E271AEF33CDB}" destId="{7BB32092-E13F-4131-9C38-F145BEF35A3A}" srcOrd="1" destOrd="0" presId="urn:microsoft.com/office/officeart/2005/8/layout/default"/>
    <dgm:cxn modelId="{9EECF9E3-D7DA-433E-B962-035128FFD1BD}" type="presParOf" srcId="{784F2FC4-5B84-4075-AEAA-E271AEF33CDB}" destId="{4FB5AA41-71C7-4688-B872-E92B74FD9870}" srcOrd="2" destOrd="0" presId="urn:microsoft.com/office/officeart/2005/8/layout/default"/>
    <dgm:cxn modelId="{A1715633-5601-48E9-A968-2D4F58133DFD}" type="presParOf" srcId="{784F2FC4-5B84-4075-AEAA-E271AEF33CDB}" destId="{4A1E4938-F735-4110-8CBF-03D4EE5A037F}" srcOrd="3" destOrd="0" presId="urn:microsoft.com/office/officeart/2005/8/layout/default"/>
    <dgm:cxn modelId="{A11721ED-89C6-43DE-865E-E5EDF733BF0B}" type="presParOf" srcId="{784F2FC4-5B84-4075-AEAA-E271AEF33CDB}" destId="{DF4003AF-C3A9-4541-AE55-7816BEA036B1}" srcOrd="4" destOrd="0" presId="urn:microsoft.com/office/officeart/2005/8/layout/default"/>
    <dgm:cxn modelId="{98F0E02C-8E5E-4710-84B0-6135DF6F3F5E}" type="presParOf" srcId="{784F2FC4-5B84-4075-AEAA-E271AEF33CDB}" destId="{60192E42-4E39-490C-AFFF-2D3E2339A43C}" srcOrd="5" destOrd="0" presId="urn:microsoft.com/office/officeart/2005/8/layout/default"/>
    <dgm:cxn modelId="{5CB53458-883E-43A2-AF8D-6406F9C295CE}" type="presParOf" srcId="{784F2FC4-5B84-4075-AEAA-E271AEF33CDB}" destId="{00A2E224-5DCB-4EF9-944C-5F3FC1E33031}" srcOrd="6" destOrd="0" presId="urn:microsoft.com/office/officeart/2005/8/layout/default"/>
    <dgm:cxn modelId="{3B79CB1C-F696-413D-BA67-7F1679723345}" type="presParOf" srcId="{784F2FC4-5B84-4075-AEAA-E271AEF33CDB}" destId="{3C9F7687-A576-46FF-97EE-A595207B9FA8}" srcOrd="7" destOrd="0" presId="urn:microsoft.com/office/officeart/2005/8/layout/default"/>
    <dgm:cxn modelId="{AC89214C-A0BB-4EEB-A8DD-D870262954B5}" type="presParOf" srcId="{784F2FC4-5B84-4075-AEAA-E271AEF33CDB}" destId="{892F12FF-6E23-4D24-8C11-7A7B44FA72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AF301AD-8B9B-4435-B5E0-994652B08C2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7FC5402-6EF6-4862-8910-E28FB1F73168}">
      <dgm:prSet phldrT="[نص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000" dirty="0"/>
            <a:t>much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E4551B8-1E7E-44C6-B0EB-65AEE3C72A0B}" type="par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4F105A16-610B-471B-A273-626C1EF6A2B7}" type="sib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9D026117-B4B9-4908-B5A7-82E52DC10824}">
      <dgm:prSet phldrT="[نص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000" dirty="0"/>
            <a:t>many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6D8B81D-880B-4AE9-BCB6-5269E48B605B}" type="par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CAAEC5FA-CE3F-4E96-9A24-8F97C1068979}" type="sib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88AAC63C-069F-493B-9BC9-793D32E6F394}">
      <dgm:prSet phldrT="[نص]" custT="1"/>
      <dgm:spPr/>
      <dgm:t>
        <a:bodyPr/>
        <a:lstStyle/>
        <a:p>
          <a:pPr rtl="1"/>
          <a:r>
            <a:rPr lang="en-US" sz="4000" dirty="0"/>
            <a:t>would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7" name="applause.wav"/>
            </a:hlinkClick>
          </dgm14:cNvPr>
        </a:ext>
      </dgm:extLst>
    </dgm:pt>
    <dgm:pt modelId="{26F97EBC-3241-4075-B788-2055AFE3CB61}" type="par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689C612B-C74D-462A-9C32-37455EEF9CF5}" type="sib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7D25DA4E-61CC-447C-ADB5-03A92960D4DF}">
      <dgm:prSet phldrT="[نص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400" dirty="0"/>
            <a:t>can</a:t>
          </a:r>
          <a:endParaRPr lang="ar-SA" sz="4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B2FC031-9510-4B35-A7FD-34FD52153B06}" type="par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48021183-1738-4E74-B1F7-7BDC4F25A7A6}" type="sib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B26B3204-918D-4A75-A564-90F90BCD8992}">
      <dgm:prSet phldrT="[نص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en-US" sz="3600" b="1" dirty="0"/>
            <a:t>How _____ you like to pay? I’d rather pay in cash.</a:t>
          </a:r>
          <a:endParaRPr lang="ar-SA" sz="3600" b="1" dirty="0"/>
        </a:p>
      </dgm:t>
    </dgm:pt>
    <dgm:pt modelId="{73E1D14C-8EBC-45AA-AA29-2E9F448AE0D5}" type="sib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2B5150BD-85C2-4585-AB0B-589F0313EBFE}" type="par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784F2FC4-5B84-4075-AEAA-E271AEF33CDB}" type="pres">
      <dgm:prSet presAssocID="{AAF301AD-8B9B-4435-B5E0-994652B08C24}" presName="diagram" presStyleCnt="0">
        <dgm:presLayoutVars>
          <dgm:dir/>
          <dgm:resizeHandles val="exact"/>
        </dgm:presLayoutVars>
      </dgm:prSet>
      <dgm:spPr/>
    </dgm:pt>
    <dgm:pt modelId="{EC07D75E-BBCD-4C40-884A-47B829790F6A}" type="pres">
      <dgm:prSet presAssocID="{17FC5402-6EF6-4862-8910-E28FB1F73168}" presName="node" presStyleLbl="node1" presStyleIdx="0" presStyleCnt="5" custLinFactY="9091" custLinFactNeighborX="-1267" custLinFactNeighborY="100000">
        <dgm:presLayoutVars>
          <dgm:bulletEnabled val="1"/>
        </dgm:presLayoutVars>
      </dgm:prSet>
      <dgm:spPr/>
    </dgm:pt>
    <dgm:pt modelId="{7BB32092-E13F-4131-9C38-F145BEF35A3A}" type="pres">
      <dgm:prSet presAssocID="{4F105A16-610B-471B-A273-626C1EF6A2B7}" presName="sibTrans" presStyleCnt="0"/>
      <dgm:spPr/>
    </dgm:pt>
    <dgm:pt modelId="{4FB5AA41-71C7-4688-B872-E92B74FD9870}" type="pres">
      <dgm:prSet presAssocID="{9D026117-B4B9-4908-B5A7-82E52DC10824}" presName="node" presStyleLbl="node1" presStyleIdx="1" presStyleCnt="5" custLinFactY="7683" custLinFactNeighborX="422" custLinFactNeighborY="100000">
        <dgm:presLayoutVars>
          <dgm:bulletEnabled val="1"/>
        </dgm:presLayoutVars>
      </dgm:prSet>
      <dgm:spPr/>
    </dgm:pt>
    <dgm:pt modelId="{4A1E4938-F735-4110-8CBF-03D4EE5A037F}" type="pres">
      <dgm:prSet presAssocID="{CAAEC5FA-CE3F-4E96-9A24-8F97C1068979}" presName="sibTrans" presStyleCnt="0"/>
      <dgm:spPr/>
    </dgm:pt>
    <dgm:pt modelId="{DF4003AF-C3A9-4541-AE55-7816BEA036B1}" type="pres">
      <dgm:prSet presAssocID="{88AAC63C-069F-493B-9BC9-793D32E6F394}" presName="node" presStyleLbl="node1" presStyleIdx="2" presStyleCnt="5" custLinFactY="10499" custLinFactNeighborX="-845" custLinFactNeighborY="100000">
        <dgm:presLayoutVars>
          <dgm:bulletEnabled val="1"/>
        </dgm:presLayoutVars>
      </dgm:prSet>
      <dgm:spPr/>
    </dgm:pt>
    <dgm:pt modelId="{60192E42-4E39-490C-AFFF-2D3E2339A43C}" type="pres">
      <dgm:prSet presAssocID="{689C612B-C74D-462A-9C32-37455EEF9CF5}" presName="sibTrans" presStyleCnt="0"/>
      <dgm:spPr/>
    </dgm:pt>
    <dgm:pt modelId="{00A2E224-5DCB-4EF9-944C-5F3FC1E33031}" type="pres">
      <dgm:prSet presAssocID="{7D25DA4E-61CC-447C-ADB5-03A92960D4DF}" presName="node" presStyleLbl="node1" presStyleIdx="3" presStyleCnt="5" custLinFactY="9091" custLinFactNeighborX="845" custLinFactNeighborY="100000">
        <dgm:presLayoutVars>
          <dgm:bulletEnabled val="1"/>
        </dgm:presLayoutVars>
      </dgm:prSet>
      <dgm:spPr/>
    </dgm:pt>
    <dgm:pt modelId="{3C9F7687-A576-46FF-97EE-A595207B9FA8}" type="pres">
      <dgm:prSet presAssocID="{48021183-1738-4E74-B1F7-7BDC4F25A7A6}" presName="sibTrans" presStyleCnt="0"/>
      <dgm:spPr/>
    </dgm:pt>
    <dgm:pt modelId="{892F12FF-6E23-4D24-8C11-7A7B44FA7256}" type="pres">
      <dgm:prSet presAssocID="{B26B3204-918D-4A75-A564-90F90BCD8992}" presName="node" presStyleLbl="node1" presStyleIdx="4" presStyleCnt="5" custScaleX="300293" custScaleY="99909" custLinFactY="-100000" custLinFactNeighborX="15895" custLinFactNeighborY="-134200">
        <dgm:presLayoutVars>
          <dgm:bulletEnabled val="1"/>
        </dgm:presLayoutVars>
      </dgm:prSet>
      <dgm:spPr/>
    </dgm:pt>
  </dgm:ptLst>
  <dgm:cxnLst>
    <dgm:cxn modelId="{A657FC60-9AB8-42A5-AA4E-D3FB4B255BCC}" type="presOf" srcId="{17FC5402-6EF6-4862-8910-E28FB1F73168}" destId="{EC07D75E-BBCD-4C40-884A-47B829790F6A}" srcOrd="0" destOrd="0" presId="urn:microsoft.com/office/officeart/2005/8/layout/default"/>
    <dgm:cxn modelId="{7C538765-FA02-4E56-91E3-C88E0B639E1F}" srcId="{AAF301AD-8B9B-4435-B5E0-994652B08C24}" destId="{B26B3204-918D-4A75-A564-90F90BCD8992}" srcOrd="4" destOrd="0" parTransId="{2B5150BD-85C2-4585-AB0B-589F0313EBFE}" sibTransId="{73E1D14C-8EBC-45AA-AA29-2E9F448AE0D5}"/>
    <dgm:cxn modelId="{48706746-69CA-4783-AE6D-C9A014A01EA5}" srcId="{AAF301AD-8B9B-4435-B5E0-994652B08C24}" destId="{88AAC63C-069F-493B-9BC9-793D32E6F394}" srcOrd="2" destOrd="0" parTransId="{26F97EBC-3241-4075-B788-2055AFE3CB61}" sibTransId="{689C612B-C74D-462A-9C32-37455EEF9CF5}"/>
    <dgm:cxn modelId="{FD711048-F471-4C84-9ED3-1006F3F8CA54}" type="presOf" srcId="{88AAC63C-069F-493B-9BC9-793D32E6F394}" destId="{DF4003AF-C3A9-4541-AE55-7816BEA036B1}" srcOrd="0" destOrd="0" presId="urn:microsoft.com/office/officeart/2005/8/layout/default"/>
    <dgm:cxn modelId="{9ECFE74F-E518-401A-B319-BC10E6B3AFEC}" type="presOf" srcId="{9D026117-B4B9-4908-B5A7-82E52DC10824}" destId="{4FB5AA41-71C7-4688-B872-E92B74FD9870}" srcOrd="0" destOrd="0" presId="urn:microsoft.com/office/officeart/2005/8/layout/default"/>
    <dgm:cxn modelId="{19576574-DF0B-405D-B884-1A449FA080C6}" type="presOf" srcId="{B26B3204-918D-4A75-A564-90F90BCD8992}" destId="{892F12FF-6E23-4D24-8C11-7A7B44FA7256}" srcOrd="0" destOrd="0" presId="urn:microsoft.com/office/officeart/2005/8/layout/default"/>
    <dgm:cxn modelId="{3019FC8D-AFF7-4F1E-8AB7-0C20F720B94A}" type="presOf" srcId="{AAF301AD-8B9B-4435-B5E0-994652B08C24}" destId="{784F2FC4-5B84-4075-AEAA-E271AEF33CDB}" srcOrd="0" destOrd="0" presId="urn:microsoft.com/office/officeart/2005/8/layout/default"/>
    <dgm:cxn modelId="{D1DE1BB0-D370-4DF1-8555-775D9C8C69B0}" srcId="{AAF301AD-8B9B-4435-B5E0-994652B08C24}" destId="{9D026117-B4B9-4908-B5A7-82E52DC10824}" srcOrd="1" destOrd="0" parTransId="{56D8B81D-880B-4AE9-BCB6-5269E48B605B}" sibTransId="{CAAEC5FA-CE3F-4E96-9A24-8F97C1068979}"/>
    <dgm:cxn modelId="{848534BE-F90C-4FF3-95AA-017BA63496B5}" type="presOf" srcId="{7D25DA4E-61CC-447C-ADB5-03A92960D4DF}" destId="{00A2E224-5DCB-4EF9-944C-5F3FC1E33031}" srcOrd="0" destOrd="0" presId="urn:microsoft.com/office/officeart/2005/8/layout/default"/>
    <dgm:cxn modelId="{96D702E6-D631-4E70-9624-EA1EE263DD32}" srcId="{AAF301AD-8B9B-4435-B5E0-994652B08C24}" destId="{7D25DA4E-61CC-447C-ADB5-03A92960D4DF}" srcOrd="3" destOrd="0" parTransId="{FB2FC031-9510-4B35-A7FD-34FD52153B06}" sibTransId="{48021183-1738-4E74-B1F7-7BDC4F25A7A6}"/>
    <dgm:cxn modelId="{31FDE9FC-7E4D-42BE-9CD3-DE8A1ECAE051}" srcId="{AAF301AD-8B9B-4435-B5E0-994652B08C24}" destId="{17FC5402-6EF6-4862-8910-E28FB1F73168}" srcOrd="0" destOrd="0" parTransId="{CE4551B8-1E7E-44C6-B0EB-65AEE3C72A0B}" sibTransId="{4F105A16-610B-471B-A273-626C1EF6A2B7}"/>
    <dgm:cxn modelId="{7BE3779D-7555-4003-8364-ADD59EA22815}" type="presParOf" srcId="{784F2FC4-5B84-4075-AEAA-E271AEF33CDB}" destId="{EC07D75E-BBCD-4C40-884A-47B829790F6A}" srcOrd="0" destOrd="0" presId="urn:microsoft.com/office/officeart/2005/8/layout/default"/>
    <dgm:cxn modelId="{AC9EC528-458B-4A97-82D6-1B4C005D53B9}" type="presParOf" srcId="{784F2FC4-5B84-4075-AEAA-E271AEF33CDB}" destId="{7BB32092-E13F-4131-9C38-F145BEF35A3A}" srcOrd="1" destOrd="0" presId="urn:microsoft.com/office/officeart/2005/8/layout/default"/>
    <dgm:cxn modelId="{9EECF9E3-D7DA-433E-B962-035128FFD1BD}" type="presParOf" srcId="{784F2FC4-5B84-4075-AEAA-E271AEF33CDB}" destId="{4FB5AA41-71C7-4688-B872-E92B74FD9870}" srcOrd="2" destOrd="0" presId="urn:microsoft.com/office/officeart/2005/8/layout/default"/>
    <dgm:cxn modelId="{A1715633-5601-48E9-A968-2D4F58133DFD}" type="presParOf" srcId="{784F2FC4-5B84-4075-AEAA-E271AEF33CDB}" destId="{4A1E4938-F735-4110-8CBF-03D4EE5A037F}" srcOrd="3" destOrd="0" presId="urn:microsoft.com/office/officeart/2005/8/layout/default"/>
    <dgm:cxn modelId="{A11721ED-89C6-43DE-865E-E5EDF733BF0B}" type="presParOf" srcId="{784F2FC4-5B84-4075-AEAA-E271AEF33CDB}" destId="{DF4003AF-C3A9-4541-AE55-7816BEA036B1}" srcOrd="4" destOrd="0" presId="urn:microsoft.com/office/officeart/2005/8/layout/default"/>
    <dgm:cxn modelId="{98F0E02C-8E5E-4710-84B0-6135DF6F3F5E}" type="presParOf" srcId="{784F2FC4-5B84-4075-AEAA-E271AEF33CDB}" destId="{60192E42-4E39-490C-AFFF-2D3E2339A43C}" srcOrd="5" destOrd="0" presId="urn:microsoft.com/office/officeart/2005/8/layout/default"/>
    <dgm:cxn modelId="{5CB53458-883E-43A2-AF8D-6406F9C295CE}" type="presParOf" srcId="{784F2FC4-5B84-4075-AEAA-E271AEF33CDB}" destId="{00A2E224-5DCB-4EF9-944C-5F3FC1E33031}" srcOrd="6" destOrd="0" presId="urn:microsoft.com/office/officeart/2005/8/layout/default"/>
    <dgm:cxn modelId="{3B79CB1C-F696-413D-BA67-7F1679723345}" type="presParOf" srcId="{784F2FC4-5B84-4075-AEAA-E271AEF33CDB}" destId="{3C9F7687-A576-46FF-97EE-A595207B9FA8}" srcOrd="7" destOrd="0" presId="urn:microsoft.com/office/officeart/2005/8/layout/default"/>
    <dgm:cxn modelId="{AC89214C-A0BB-4EEB-A8DD-D870262954B5}" type="presParOf" srcId="{784F2FC4-5B84-4075-AEAA-E271AEF33CDB}" destId="{892F12FF-6E23-4D24-8C11-7A7B44FA72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F301AD-8B9B-4435-B5E0-994652B08C2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7FC5402-6EF6-4862-8910-E28FB1F73168}">
      <dgm:prSet phldrT="[نص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200" dirty="0"/>
            <a:t>Have a good time</a:t>
          </a:r>
          <a:endParaRPr lang="ar-SA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>
              <a:snd r:embed="rId7" name="applause.wav"/>
            </a:hlinkClick>
          </dgm14:cNvPr>
        </a:ext>
      </dgm:extLst>
    </dgm:pt>
    <dgm:pt modelId="{CE4551B8-1E7E-44C6-B0EB-65AEE3C72A0B}" type="par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4F105A16-610B-471B-A273-626C1EF6A2B7}" type="sib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9D026117-B4B9-4908-B5A7-82E52DC10824}">
      <dgm:prSet phldrT="[نص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200" dirty="0"/>
            <a:t>Have a bad time</a:t>
          </a:r>
          <a:endParaRPr lang="ar-SA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6D8B81D-880B-4AE9-BCB6-5269E48B605B}" type="par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CAAEC5FA-CE3F-4E96-9A24-8F97C1068979}" type="sib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88AAC63C-069F-493B-9BC9-793D32E6F394}">
      <dgm:prSet phldrT="[نص]" custT="1"/>
      <dgm:spPr/>
      <dgm:t>
        <a:bodyPr/>
        <a:lstStyle/>
        <a:p>
          <a:pPr rtl="1"/>
          <a:r>
            <a:rPr lang="en-US" sz="3200" dirty="0"/>
            <a:t>Have a terrible time</a:t>
          </a:r>
          <a:endParaRPr lang="ar-SA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6F97EBC-3241-4075-B788-2055AFE3CB61}" type="par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689C612B-C74D-462A-9C32-37455EEF9CF5}" type="sib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7D25DA4E-61CC-447C-ADB5-03A92960D4DF}">
      <dgm:prSet phldrT="[نص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200" dirty="0"/>
            <a:t>disappoint</a:t>
          </a:r>
          <a:endParaRPr lang="ar-SA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FB2FC031-9510-4B35-A7FD-34FD52153B06}" type="par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48021183-1738-4E74-B1F7-7BDC4F25A7A6}" type="sib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B26B3204-918D-4A75-A564-90F90BCD8992}">
      <dgm:prSet phldrT="[نص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b="1" dirty="0"/>
            <a:t>Have a ball</a:t>
          </a:r>
          <a:endParaRPr lang="ar-SA" b="1" dirty="0"/>
        </a:p>
      </dgm:t>
    </dgm:pt>
    <dgm:pt modelId="{2B5150BD-85C2-4585-AB0B-589F0313EBFE}" type="par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73E1D14C-8EBC-45AA-AA29-2E9F448AE0D5}" type="sib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784F2FC4-5B84-4075-AEAA-E271AEF33CDB}" type="pres">
      <dgm:prSet presAssocID="{AAF301AD-8B9B-4435-B5E0-994652B08C24}" presName="diagram" presStyleCnt="0">
        <dgm:presLayoutVars>
          <dgm:dir/>
          <dgm:resizeHandles val="exact"/>
        </dgm:presLayoutVars>
      </dgm:prSet>
      <dgm:spPr/>
    </dgm:pt>
    <dgm:pt modelId="{EC07D75E-BBCD-4C40-884A-47B829790F6A}" type="pres">
      <dgm:prSet presAssocID="{17FC5402-6EF6-4862-8910-E28FB1F73168}" presName="node" presStyleLbl="node1" presStyleIdx="0" presStyleCnt="5" custLinFactY="9091" custLinFactNeighborX="-1267" custLinFactNeighborY="100000">
        <dgm:presLayoutVars>
          <dgm:bulletEnabled val="1"/>
        </dgm:presLayoutVars>
      </dgm:prSet>
      <dgm:spPr/>
    </dgm:pt>
    <dgm:pt modelId="{7BB32092-E13F-4131-9C38-F145BEF35A3A}" type="pres">
      <dgm:prSet presAssocID="{4F105A16-610B-471B-A273-626C1EF6A2B7}" presName="sibTrans" presStyleCnt="0"/>
      <dgm:spPr/>
    </dgm:pt>
    <dgm:pt modelId="{4FB5AA41-71C7-4688-B872-E92B74FD9870}" type="pres">
      <dgm:prSet presAssocID="{9D026117-B4B9-4908-B5A7-82E52DC10824}" presName="node" presStyleLbl="node1" presStyleIdx="1" presStyleCnt="5" custLinFactY="7683" custLinFactNeighborX="422" custLinFactNeighborY="100000">
        <dgm:presLayoutVars>
          <dgm:bulletEnabled val="1"/>
        </dgm:presLayoutVars>
      </dgm:prSet>
      <dgm:spPr/>
    </dgm:pt>
    <dgm:pt modelId="{4A1E4938-F735-4110-8CBF-03D4EE5A037F}" type="pres">
      <dgm:prSet presAssocID="{CAAEC5FA-CE3F-4E96-9A24-8F97C1068979}" presName="sibTrans" presStyleCnt="0"/>
      <dgm:spPr/>
    </dgm:pt>
    <dgm:pt modelId="{DF4003AF-C3A9-4541-AE55-7816BEA036B1}" type="pres">
      <dgm:prSet presAssocID="{88AAC63C-069F-493B-9BC9-793D32E6F394}" presName="node" presStyleLbl="node1" presStyleIdx="2" presStyleCnt="5" custLinFactY="10499" custLinFactNeighborX="-845" custLinFactNeighborY="100000">
        <dgm:presLayoutVars>
          <dgm:bulletEnabled val="1"/>
        </dgm:presLayoutVars>
      </dgm:prSet>
      <dgm:spPr/>
    </dgm:pt>
    <dgm:pt modelId="{60192E42-4E39-490C-AFFF-2D3E2339A43C}" type="pres">
      <dgm:prSet presAssocID="{689C612B-C74D-462A-9C32-37455EEF9CF5}" presName="sibTrans" presStyleCnt="0"/>
      <dgm:spPr/>
    </dgm:pt>
    <dgm:pt modelId="{00A2E224-5DCB-4EF9-944C-5F3FC1E33031}" type="pres">
      <dgm:prSet presAssocID="{7D25DA4E-61CC-447C-ADB5-03A92960D4DF}" presName="node" presStyleLbl="node1" presStyleIdx="3" presStyleCnt="5" custLinFactY="9091" custLinFactNeighborX="845" custLinFactNeighborY="100000">
        <dgm:presLayoutVars>
          <dgm:bulletEnabled val="1"/>
        </dgm:presLayoutVars>
      </dgm:prSet>
      <dgm:spPr/>
    </dgm:pt>
    <dgm:pt modelId="{3C9F7687-A576-46FF-97EE-A595207B9FA8}" type="pres">
      <dgm:prSet presAssocID="{48021183-1738-4E74-B1F7-7BDC4F25A7A6}" presName="sibTrans" presStyleCnt="0"/>
      <dgm:spPr/>
    </dgm:pt>
    <dgm:pt modelId="{892F12FF-6E23-4D24-8C11-7A7B44FA7256}" type="pres">
      <dgm:prSet presAssocID="{B26B3204-918D-4A75-A564-90F90BCD8992}" presName="node" presStyleLbl="node1" presStyleIdx="4" presStyleCnt="5" custScaleX="300293" custLinFactY="-100000" custLinFactNeighborX="0" custLinFactNeighborY="-134200">
        <dgm:presLayoutVars>
          <dgm:bulletEnabled val="1"/>
        </dgm:presLayoutVars>
      </dgm:prSet>
      <dgm:spPr/>
    </dgm:pt>
  </dgm:ptLst>
  <dgm:cxnLst>
    <dgm:cxn modelId="{A657FC60-9AB8-42A5-AA4E-D3FB4B255BCC}" type="presOf" srcId="{17FC5402-6EF6-4862-8910-E28FB1F73168}" destId="{EC07D75E-BBCD-4C40-884A-47B829790F6A}" srcOrd="0" destOrd="0" presId="urn:microsoft.com/office/officeart/2005/8/layout/default"/>
    <dgm:cxn modelId="{7C538765-FA02-4E56-91E3-C88E0B639E1F}" srcId="{AAF301AD-8B9B-4435-B5E0-994652B08C24}" destId="{B26B3204-918D-4A75-A564-90F90BCD8992}" srcOrd="4" destOrd="0" parTransId="{2B5150BD-85C2-4585-AB0B-589F0313EBFE}" sibTransId="{73E1D14C-8EBC-45AA-AA29-2E9F448AE0D5}"/>
    <dgm:cxn modelId="{48706746-69CA-4783-AE6D-C9A014A01EA5}" srcId="{AAF301AD-8B9B-4435-B5E0-994652B08C24}" destId="{88AAC63C-069F-493B-9BC9-793D32E6F394}" srcOrd="2" destOrd="0" parTransId="{26F97EBC-3241-4075-B788-2055AFE3CB61}" sibTransId="{689C612B-C74D-462A-9C32-37455EEF9CF5}"/>
    <dgm:cxn modelId="{FD711048-F471-4C84-9ED3-1006F3F8CA54}" type="presOf" srcId="{88AAC63C-069F-493B-9BC9-793D32E6F394}" destId="{DF4003AF-C3A9-4541-AE55-7816BEA036B1}" srcOrd="0" destOrd="0" presId="urn:microsoft.com/office/officeart/2005/8/layout/default"/>
    <dgm:cxn modelId="{9ECFE74F-E518-401A-B319-BC10E6B3AFEC}" type="presOf" srcId="{9D026117-B4B9-4908-B5A7-82E52DC10824}" destId="{4FB5AA41-71C7-4688-B872-E92B74FD9870}" srcOrd="0" destOrd="0" presId="urn:microsoft.com/office/officeart/2005/8/layout/default"/>
    <dgm:cxn modelId="{19576574-DF0B-405D-B884-1A449FA080C6}" type="presOf" srcId="{B26B3204-918D-4A75-A564-90F90BCD8992}" destId="{892F12FF-6E23-4D24-8C11-7A7B44FA7256}" srcOrd="0" destOrd="0" presId="urn:microsoft.com/office/officeart/2005/8/layout/default"/>
    <dgm:cxn modelId="{3019FC8D-AFF7-4F1E-8AB7-0C20F720B94A}" type="presOf" srcId="{AAF301AD-8B9B-4435-B5E0-994652B08C24}" destId="{784F2FC4-5B84-4075-AEAA-E271AEF33CDB}" srcOrd="0" destOrd="0" presId="urn:microsoft.com/office/officeart/2005/8/layout/default"/>
    <dgm:cxn modelId="{D1DE1BB0-D370-4DF1-8555-775D9C8C69B0}" srcId="{AAF301AD-8B9B-4435-B5E0-994652B08C24}" destId="{9D026117-B4B9-4908-B5A7-82E52DC10824}" srcOrd="1" destOrd="0" parTransId="{56D8B81D-880B-4AE9-BCB6-5269E48B605B}" sibTransId="{CAAEC5FA-CE3F-4E96-9A24-8F97C1068979}"/>
    <dgm:cxn modelId="{848534BE-F90C-4FF3-95AA-017BA63496B5}" type="presOf" srcId="{7D25DA4E-61CC-447C-ADB5-03A92960D4DF}" destId="{00A2E224-5DCB-4EF9-944C-5F3FC1E33031}" srcOrd="0" destOrd="0" presId="urn:microsoft.com/office/officeart/2005/8/layout/default"/>
    <dgm:cxn modelId="{96D702E6-D631-4E70-9624-EA1EE263DD32}" srcId="{AAF301AD-8B9B-4435-B5E0-994652B08C24}" destId="{7D25DA4E-61CC-447C-ADB5-03A92960D4DF}" srcOrd="3" destOrd="0" parTransId="{FB2FC031-9510-4B35-A7FD-34FD52153B06}" sibTransId="{48021183-1738-4E74-B1F7-7BDC4F25A7A6}"/>
    <dgm:cxn modelId="{31FDE9FC-7E4D-42BE-9CD3-DE8A1ECAE051}" srcId="{AAF301AD-8B9B-4435-B5E0-994652B08C24}" destId="{17FC5402-6EF6-4862-8910-E28FB1F73168}" srcOrd="0" destOrd="0" parTransId="{CE4551B8-1E7E-44C6-B0EB-65AEE3C72A0B}" sibTransId="{4F105A16-610B-471B-A273-626C1EF6A2B7}"/>
    <dgm:cxn modelId="{7BE3779D-7555-4003-8364-ADD59EA22815}" type="presParOf" srcId="{784F2FC4-5B84-4075-AEAA-E271AEF33CDB}" destId="{EC07D75E-BBCD-4C40-884A-47B829790F6A}" srcOrd="0" destOrd="0" presId="urn:microsoft.com/office/officeart/2005/8/layout/default"/>
    <dgm:cxn modelId="{AC9EC528-458B-4A97-82D6-1B4C005D53B9}" type="presParOf" srcId="{784F2FC4-5B84-4075-AEAA-E271AEF33CDB}" destId="{7BB32092-E13F-4131-9C38-F145BEF35A3A}" srcOrd="1" destOrd="0" presId="urn:microsoft.com/office/officeart/2005/8/layout/default"/>
    <dgm:cxn modelId="{9EECF9E3-D7DA-433E-B962-035128FFD1BD}" type="presParOf" srcId="{784F2FC4-5B84-4075-AEAA-E271AEF33CDB}" destId="{4FB5AA41-71C7-4688-B872-E92B74FD9870}" srcOrd="2" destOrd="0" presId="urn:microsoft.com/office/officeart/2005/8/layout/default"/>
    <dgm:cxn modelId="{A1715633-5601-48E9-A968-2D4F58133DFD}" type="presParOf" srcId="{784F2FC4-5B84-4075-AEAA-E271AEF33CDB}" destId="{4A1E4938-F735-4110-8CBF-03D4EE5A037F}" srcOrd="3" destOrd="0" presId="urn:microsoft.com/office/officeart/2005/8/layout/default"/>
    <dgm:cxn modelId="{A11721ED-89C6-43DE-865E-E5EDF733BF0B}" type="presParOf" srcId="{784F2FC4-5B84-4075-AEAA-E271AEF33CDB}" destId="{DF4003AF-C3A9-4541-AE55-7816BEA036B1}" srcOrd="4" destOrd="0" presId="urn:microsoft.com/office/officeart/2005/8/layout/default"/>
    <dgm:cxn modelId="{98F0E02C-8E5E-4710-84B0-6135DF6F3F5E}" type="presParOf" srcId="{784F2FC4-5B84-4075-AEAA-E271AEF33CDB}" destId="{60192E42-4E39-490C-AFFF-2D3E2339A43C}" srcOrd="5" destOrd="0" presId="urn:microsoft.com/office/officeart/2005/8/layout/default"/>
    <dgm:cxn modelId="{5CB53458-883E-43A2-AF8D-6406F9C295CE}" type="presParOf" srcId="{784F2FC4-5B84-4075-AEAA-E271AEF33CDB}" destId="{00A2E224-5DCB-4EF9-944C-5F3FC1E33031}" srcOrd="6" destOrd="0" presId="urn:microsoft.com/office/officeart/2005/8/layout/default"/>
    <dgm:cxn modelId="{3B79CB1C-F696-413D-BA67-7F1679723345}" type="presParOf" srcId="{784F2FC4-5B84-4075-AEAA-E271AEF33CDB}" destId="{3C9F7687-A576-46FF-97EE-A595207B9FA8}" srcOrd="7" destOrd="0" presId="urn:microsoft.com/office/officeart/2005/8/layout/default"/>
    <dgm:cxn modelId="{AC89214C-A0BB-4EEB-A8DD-D870262954B5}" type="presParOf" srcId="{784F2FC4-5B84-4075-AEAA-E271AEF33CDB}" destId="{892F12FF-6E23-4D24-8C11-7A7B44FA72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F301AD-8B9B-4435-B5E0-994652B08C2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7FC5402-6EF6-4862-8910-E28FB1F73168}">
      <dgm:prSet phldrT="[نص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200" dirty="0"/>
            <a:t>sums</a:t>
          </a:r>
          <a:endParaRPr lang="ar-SA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E4551B8-1E7E-44C6-B0EB-65AEE3C72A0B}" type="par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4F105A16-610B-471B-A273-626C1EF6A2B7}" type="sib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9D026117-B4B9-4908-B5A7-82E52DC10824}">
      <dgm:prSet phldrT="[نص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200" dirty="0"/>
            <a:t>rich</a:t>
          </a:r>
          <a:endParaRPr lang="ar-SA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6D8B81D-880B-4AE9-BCB6-5269E48B605B}" type="par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CAAEC5FA-CE3F-4E96-9A24-8F97C1068979}" type="sib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88AAC63C-069F-493B-9BC9-793D32E6F394}">
      <dgm:prSet phldrT="[نص]" custT="1"/>
      <dgm:spPr/>
      <dgm:t>
        <a:bodyPr/>
        <a:lstStyle/>
        <a:p>
          <a:pPr rtl="1"/>
          <a:r>
            <a:rPr lang="en-US" sz="3200" dirty="0"/>
            <a:t>prey</a:t>
          </a:r>
          <a:endParaRPr lang="ar-SA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6F97EBC-3241-4075-B788-2055AFE3CB61}" type="par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689C612B-C74D-462A-9C32-37455EEF9CF5}" type="sib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7D25DA4E-61CC-447C-ADB5-03A92960D4DF}">
      <dgm:prSet phldrT="[نص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200" dirty="0"/>
            <a:t>bankruptcy</a:t>
          </a:r>
          <a:endParaRPr lang="ar-SA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7" name="applause.wav"/>
            </a:hlinkClick>
          </dgm14:cNvPr>
        </a:ext>
      </dgm:extLst>
    </dgm:pt>
    <dgm:pt modelId="{FB2FC031-9510-4B35-A7FD-34FD52153B06}" type="par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48021183-1738-4E74-B1F7-7BDC4F25A7A6}" type="sib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B26B3204-918D-4A75-A564-90F90BCD8992}">
      <dgm:prSet phldrT="[نص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b="1" dirty="0">
              <a:solidFill>
                <a:schemeClr val="tx1"/>
              </a:solidFill>
              <a:cs typeface="Times New Roman" pitchFamily="18" charset="0"/>
            </a:rPr>
            <a:t>legal status of having no money, broke</a:t>
          </a:r>
          <a:endParaRPr lang="ar-SA" b="1" dirty="0">
            <a:solidFill>
              <a:schemeClr val="tx1"/>
            </a:solidFill>
          </a:endParaRPr>
        </a:p>
      </dgm:t>
    </dgm:pt>
    <dgm:pt modelId="{2B5150BD-85C2-4585-AB0B-589F0313EBFE}" type="par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73E1D14C-8EBC-45AA-AA29-2E9F448AE0D5}" type="sib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784F2FC4-5B84-4075-AEAA-E271AEF33CDB}" type="pres">
      <dgm:prSet presAssocID="{AAF301AD-8B9B-4435-B5E0-994652B08C24}" presName="diagram" presStyleCnt="0">
        <dgm:presLayoutVars>
          <dgm:dir/>
          <dgm:resizeHandles val="exact"/>
        </dgm:presLayoutVars>
      </dgm:prSet>
      <dgm:spPr/>
    </dgm:pt>
    <dgm:pt modelId="{EC07D75E-BBCD-4C40-884A-47B829790F6A}" type="pres">
      <dgm:prSet presAssocID="{17FC5402-6EF6-4862-8910-E28FB1F73168}" presName="node" presStyleLbl="node1" presStyleIdx="0" presStyleCnt="5" custLinFactY="9091" custLinFactNeighborX="-1267" custLinFactNeighborY="100000">
        <dgm:presLayoutVars>
          <dgm:bulletEnabled val="1"/>
        </dgm:presLayoutVars>
      </dgm:prSet>
      <dgm:spPr/>
    </dgm:pt>
    <dgm:pt modelId="{7BB32092-E13F-4131-9C38-F145BEF35A3A}" type="pres">
      <dgm:prSet presAssocID="{4F105A16-610B-471B-A273-626C1EF6A2B7}" presName="sibTrans" presStyleCnt="0"/>
      <dgm:spPr/>
    </dgm:pt>
    <dgm:pt modelId="{4FB5AA41-71C7-4688-B872-E92B74FD9870}" type="pres">
      <dgm:prSet presAssocID="{9D026117-B4B9-4908-B5A7-82E52DC10824}" presName="node" presStyleLbl="node1" presStyleIdx="1" presStyleCnt="5" custLinFactY="7683" custLinFactNeighborX="422" custLinFactNeighborY="100000">
        <dgm:presLayoutVars>
          <dgm:bulletEnabled val="1"/>
        </dgm:presLayoutVars>
      </dgm:prSet>
      <dgm:spPr/>
    </dgm:pt>
    <dgm:pt modelId="{4A1E4938-F735-4110-8CBF-03D4EE5A037F}" type="pres">
      <dgm:prSet presAssocID="{CAAEC5FA-CE3F-4E96-9A24-8F97C1068979}" presName="sibTrans" presStyleCnt="0"/>
      <dgm:spPr/>
    </dgm:pt>
    <dgm:pt modelId="{DF4003AF-C3A9-4541-AE55-7816BEA036B1}" type="pres">
      <dgm:prSet presAssocID="{88AAC63C-069F-493B-9BC9-793D32E6F394}" presName="node" presStyleLbl="node1" presStyleIdx="2" presStyleCnt="5" custLinFactY="10499" custLinFactNeighborX="-845" custLinFactNeighborY="100000">
        <dgm:presLayoutVars>
          <dgm:bulletEnabled val="1"/>
        </dgm:presLayoutVars>
      </dgm:prSet>
      <dgm:spPr/>
    </dgm:pt>
    <dgm:pt modelId="{60192E42-4E39-490C-AFFF-2D3E2339A43C}" type="pres">
      <dgm:prSet presAssocID="{689C612B-C74D-462A-9C32-37455EEF9CF5}" presName="sibTrans" presStyleCnt="0"/>
      <dgm:spPr/>
    </dgm:pt>
    <dgm:pt modelId="{00A2E224-5DCB-4EF9-944C-5F3FC1E33031}" type="pres">
      <dgm:prSet presAssocID="{7D25DA4E-61CC-447C-ADB5-03A92960D4DF}" presName="node" presStyleLbl="node1" presStyleIdx="3" presStyleCnt="5" custLinFactY="9091" custLinFactNeighborX="845" custLinFactNeighborY="100000">
        <dgm:presLayoutVars>
          <dgm:bulletEnabled val="1"/>
        </dgm:presLayoutVars>
      </dgm:prSet>
      <dgm:spPr/>
    </dgm:pt>
    <dgm:pt modelId="{3C9F7687-A576-46FF-97EE-A595207B9FA8}" type="pres">
      <dgm:prSet presAssocID="{48021183-1738-4E74-B1F7-7BDC4F25A7A6}" presName="sibTrans" presStyleCnt="0"/>
      <dgm:spPr/>
    </dgm:pt>
    <dgm:pt modelId="{892F12FF-6E23-4D24-8C11-7A7B44FA7256}" type="pres">
      <dgm:prSet presAssocID="{B26B3204-918D-4A75-A564-90F90BCD8992}" presName="node" presStyleLbl="node1" presStyleIdx="4" presStyleCnt="5" custScaleX="300293" custLinFactY="-100000" custLinFactNeighborX="0" custLinFactNeighborY="-134200">
        <dgm:presLayoutVars>
          <dgm:bulletEnabled val="1"/>
        </dgm:presLayoutVars>
      </dgm:prSet>
      <dgm:spPr/>
    </dgm:pt>
  </dgm:ptLst>
  <dgm:cxnLst>
    <dgm:cxn modelId="{A657FC60-9AB8-42A5-AA4E-D3FB4B255BCC}" type="presOf" srcId="{17FC5402-6EF6-4862-8910-E28FB1F73168}" destId="{EC07D75E-BBCD-4C40-884A-47B829790F6A}" srcOrd="0" destOrd="0" presId="urn:microsoft.com/office/officeart/2005/8/layout/default"/>
    <dgm:cxn modelId="{7C538765-FA02-4E56-91E3-C88E0B639E1F}" srcId="{AAF301AD-8B9B-4435-B5E0-994652B08C24}" destId="{B26B3204-918D-4A75-A564-90F90BCD8992}" srcOrd="4" destOrd="0" parTransId="{2B5150BD-85C2-4585-AB0B-589F0313EBFE}" sibTransId="{73E1D14C-8EBC-45AA-AA29-2E9F448AE0D5}"/>
    <dgm:cxn modelId="{48706746-69CA-4783-AE6D-C9A014A01EA5}" srcId="{AAF301AD-8B9B-4435-B5E0-994652B08C24}" destId="{88AAC63C-069F-493B-9BC9-793D32E6F394}" srcOrd="2" destOrd="0" parTransId="{26F97EBC-3241-4075-B788-2055AFE3CB61}" sibTransId="{689C612B-C74D-462A-9C32-37455EEF9CF5}"/>
    <dgm:cxn modelId="{FD711048-F471-4C84-9ED3-1006F3F8CA54}" type="presOf" srcId="{88AAC63C-069F-493B-9BC9-793D32E6F394}" destId="{DF4003AF-C3A9-4541-AE55-7816BEA036B1}" srcOrd="0" destOrd="0" presId="urn:microsoft.com/office/officeart/2005/8/layout/default"/>
    <dgm:cxn modelId="{9ECFE74F-E518-401A-B319-BC10E6B3AFEC}" type="presOf" srcId="{9D026117-B4B9-4908-B5A7-82E52DC10824}" destId="{4FB5AA41-71C7-4688-B872-E92B74FD9870}" srcOrd="0" destOrd="0" presId="urn:microsoft.com/office/officeart/2005/8/layout/default"/>
    <dgm:cxn modelId="{19576574-DF0B-405D-B884-1A449FA080C6}" type="presOf" srcId="{B26B3204-918D-4A75-A564-90F90BCD8992}" destId="{892F12FF-6E23-4D24-8C11-7A7B44FA7256}" srcOrd="0" destOrd="0" presId="urn:microsoft.com/office/officeart/2005/8/layout/default"/>
    <dgm:cxn modelId="{3019FC8D-AFF7-4F1E-8AB7-0C20F720B94A}" type="presOf" srcId="{AAF301AD-8B9B-4435-B5E0-994652B08C24}" destId="{784F2FC4-5B84-4075-AEAA-E271AEF33CDB}" srcOrd="0" destOrd="0" presId="urn:microsoft.com/office/officeart/2005/8/layout/default"/>
    <dgm:cxn modelId="{D1DE1BB0-D370-4DF1-8555-775D9C8C69B0}" srcId="{AAF301AD-8B9B-4435-B5E0-994652B08C24}" destId="{9D026117-B4B9-4908-B5A7-82E52DC10824}" srcOrd="1" destOrd="0" parTransId="{56D8B81D-880B-4AE9-BCB6-5269E48B605B}" sibTransId="{CAAEC5FA-CE3F-4E96-9A24-8F97C1068979}"/>
    <dgm:cxn modelId="{848534BE-F90C-4FF3-95AA-017BA63496B5}" type="presOf" srcId="{7D25DA4E-61CC-447C-ADB5-03A92960D4DF}" destId="{00A2E224-5DCB-4EF9-944C-5F3FC1E33031}" srcOrd="0" destOrd="0" presId="urn:microsoft.com/office/officeart/2005/8/layout/default"/>
    <dgm:cxn modelId="{96D702E6-D631-4E70-9624-EA1EE263DD32}" srcId="{AAF301AD-8B9B-4435-B5E0-994652B08C24}" destId="{7D25DA4E-61CC-447C-ADB5-03A92960D4DF}" srcOrd="3" destOrd="0" parTransId="{FB2FC031-9510-4B35-A7FD-34FD52153B06}" sibTransId="{48021183-1738-4E74-B1F7-7BDC4F25A7A6}"/>
    <dgm:cxn modelId="{31FDE9FC-7E4D-42BE-9CD3-DE8A1ECAE051}" srcId="{AAF301AD-8B9B-4435-B5E0-994652B08C24}" destId="{17FC5402-6EF6-4862-8910-E28FB1F73168}" srcOrd="0" destOrd="0" parTransId="{CE4551B8-1E7E-44C6-B0EB-65AEE3C72A0B}" sibTransId="{4F105A16-610B-471B-A273-626C1EF6A2B7}"/>
    <dgm:cxn modelId="{7BE3779D-7555-4003-8364-ADD59EA22815}" type="presParOf" srcId="{784F2FC4-5B84-4075-AEAA-E271AEF33CDB}" destId="{EC07D75E-BBCD-4C40-884A-47B829790F6A}" srcOrd="0" destOrd="0" presId="urn:microsoft.com/office/officeart/2005/8/layout/default"/>
    <dgm:cxn modelId="{AC9EC528-458B-4A97-82D6-1B4C005D53B9}" type="presParOf" srcId="{784F2FC4-5B84-4075-AEAA-E271AEF33CDB}" destId="{7BB32092-E13F-4131-9C38-F145BEF35A3A}" srcOrd="1" destOrd="0" presId="urn:microsoft.com/office/officeart/2005/8/layout/default"/>
    <dgm:cxn modelId="{9EECF9E3-D7DA-433E-B962-035128FFD1BD}" type="presParOf" srcId="{784F2FC4-5B84-4075-AEAA-E271AEF33CDB}" destId="{4FB5AA41-71C7-4688-B872-E92B74FD9870}" srcOrd="2" destOrd="0" presId="urn:microsoft.com/office/officeart/2005/8/layout/default"/>
    <dgm:cxn modelId="{A1715633-5601-48E9-A968-2D4F58133DFD}" type="presParOf" srcId="{784F2FC4-5B84-4075-AEAA-E271AEF33CDB}" destId="{4A1E4938-F735-4110-8CBF-03D4EE5A037F}" srcOrd="3" destOrd="0" presId="urn:microsoft.com/office/officeart/2005/8/layout/default"/>
    <dgm:cxn modelId="{A11721ED-89C6-43DE-865E-E5EDF733BF0B}" type="presParOf" srcId="{784F2FC4-5B84-4075-AEAA-E271AEF33CDB}" destId="{DF4003AF-C3A9-4541-AE55-7816BEA036B1}" srcOrd="4" destOrd="0" presId="urn:microsoft.com/office/officeart/2005/8/layout/default"/>
    <dgm:cxn modelId="{98F0E02C-8E5E-4710-84B0-6135DF6F3F5E}" type="presParOf" srcId="{784F2FC4-5B84-4075-AEAA-E271AEF33CDB}" destId="{60192E42-4E39-490C-AFFF-2D3E2339A43C}" srcOrd="5" destOrd="0" presId="urn:microsoft.com/office/officeart/2005/8/layout/default"/>
    <dgm:cxn modelId="{5CB53458-883E-43A2-AF8D-6406F9C295CE}" type="presParOf" srcId="{784F2FC4-5B84-4075-AEAA-E271AEF33CDB}" destId="{00A2E224-5DCB-4EF9-944C-5F3FC1E33031}" srcOrd="6" destOrd="0" presId="urn:microsoft.com/office/officeart/2005/8/layout/default"/>
    <dgm:cxn modelId="{3B79CB1C-F696-413D-BA67-7F1679723345}" type="presParOf" srcId="{784F2FC4-5B84-4075-AEAA-E271AEF33CDB}" destId="{3C9F7687-A576-46FF-97EE-A595207B9FA8}" srcOrd="7" destOrd="0" presId="urn:microsoft.com/office/officeart/2005/8/layout/default"/>
    <dgm:cxn modelId="{AC89214C-A0BB-4EEB-A8DD-D870262954B5}" type="presParOf" srcId="{784F2FC4-5B84-4075-AEAA-E271AEF33CDB}" destId="{892F12FF-6E23-4D24-8C11-7A7B44FA72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F301AD-8B9B-4435-B5E0-994652B08C2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7FC5402-6EF6-4862-8910-E28FB1F73168}">
      <dgm:prSet phldrT="[نص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200" dirty="0"/>
            <a:t>inherit</a:t>
          </a:r>
          <a:endParaRPr lang="ar-SA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>
              <a:snd r:embed="rId7" name="applause.wav"/>
            </a:hlinkClick>
          </dgm14:cNvPr>
        </a:ext>
      </dgm:extLst>
    </dgm:pt>
    <dgm:pt modelId="{CE4551B8-1E7E-44C6-B0EB-65AEE3C72A0B}" type="par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4F105A16-610B-471B-A273-626C1EF6A2B7}" type="sib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9D026117-B4B9-4908-B5A7-82E52DC10824}">
      <dgm:prSet phldrT="[نص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200" dirty="0"/>
            <a:t>ventures</a:t>
          </a:r>
          <a:endParaRPr lang="ar-SA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6D8B81D-880B-4AE9-BCB6-5269E48B605B}" type="par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CAAEC5FA-CE3F-4E96-9A24-8F97C1068979}" type="sib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88AAC63C-069F-493B-9BC9-793D32E6F394}">
      <dgm:prSet phldrT="[نص]" custT="1"/>
      <dgm:spPr/>
      <dgm:t>
        <a:bodyPr/>
        <a:lstStyle/>
        <a:p>
          <a:pPr rtl="1"/>
          <a:r>
            <a:rPr lang="en-US" sz="3200" dirty="0"/>
            <a:t>fines</a:t>
          </a:r>
          <a:endParaRPr lang="ar-SA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6F97EBC-3241-4075-B788-2055AFE3CB61}" type="par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689C612B-C74D-462A-9C32-37455EEF9CF5}" type="sib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7D25DA4E-61CC-447C-ADB5-03A92960D4DF}">
      <dgm:prSet phldrT="[نص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200" dirty="0"/>
            <a:t>business</a:t>
          </a:r>
          <a:endParaRPr lang="ar-SA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FB2FC031-9510-4B35-A7FD-34FD52153B06}" type="par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48021183-1738-4E74-B1F7-7BDC4F25A7A6}" type="sib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B26B3204-918D-4A75-A564-90F90BCD8992}">
      <dgm:prSet phldrT="[نص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600" b="1" dirty="0">
              <a:solidFill>
                <a:schemeClr val="tx1"/>
              </a:solidFill>
              <a:cs typeface="Times New Roman" pitchFamily="18" charset="0"/>
            </a:rPr>
            <a:t>receive property from someone who has died</a:t>
          </a:r>
          <a:endParaRPr lang="ar-SA" sz="3600" b="1" dirty="0">
            <a:solidFill>
              <a:schemeClr val="tx1"/>
            </a:solidFill>
          </a:endParaRPr>
        </a:p>
      </dgm:t>
    </dgm:pt>
    <dgm:pt modelId="{2B5150BD-85C2-4585-AB0B-589F0313EBFE}" type="par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73E1D14C-8EBC-45AA-AA29-2E9F448AE0D5}" type="sib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784F2FC4-5B84-4075-AEAA-E271AEF33CDB}" type="pres">
      <dgm:prSet presAssocID="{AAF301AD-8B9B-4435-B5E0-994652B08C24}" presName="diagram" presStyleCnt="0">
        <dgm:presLayoutVars>
          <dgm:dir/>
          <dgm:resizeHandles val="exact"/>
        </dgm:presLayoutVars>
      </dgm:prSet>
      <dgm:spPr/>
    </dgm:pt>
    <dgm:pt modelId="{EC07D75E-BBCD-4C40-884A-47B829790F6A}" type="pres">
      <dgm:prSet presAssocID="{17FC5402-6EF6-4862-8910-E28FB1F73168}" presName="node" presStyleLbl="node1" presStyleIdx="0" presStyleCnt="5" custLinFactY="9091" custLinFactNeighborX="-1267" custLinFactNeighborY="100000">
        <dgm:presLayoutVars>
          <dgm:bulletEnabled val="1"/>
        </dgm:presLayoutVars>
      </dgm:prSet>
      <dgm:spPr/>
    </dgm:pt>
    <dgm:pt modelId="{7BB32092-E13F-4131-9C38-F145BEF35A3A}" type="pres">
      <dgm:prSet presAssocID="{4F105A16-610B-471B-A273-626C1EF6A2B7}" presName="sibTrans" presStyleCnt="0"/>
      <dgm:spPr/>
    </dgm:pt>
    <dgm:pt modelId="{4FB5AA41-71C7-4688-B872-E92B74FD9870}" type="pres">
      <dgm:prSet presAssocID="{9D026117-B4B9-4908-B5A7-82E52DC10824}" presName="node" presStyleLbl="node1" presStyleIdx="1" presStyleCnt="5" custLinFactY="7683" custLinFactNeighborX="422" custLinFactNeighborY="100000">
        <dgm:presLayoutVars>
          <dgm:bulletEnabled val="1"/>
        </dgm:presLayoutVars>
      </dgm:prSet>
      <dgm:spPr/>
    </dgm:pt>
    <dgm:pt modelId="{4A1E4938-F735-4110-8CBF-03D4EE5A037F}" type="pres">
      <dgm:prSet presAssocID="{CAAEC5FA-CE3F-4E96-9A24-8F97C1068979}" presName="sibTrans" presStyleCnt="0"/>
      <dgm:spPr/>
    </dgm:pt>
    <dgm:pt modelId="{DF4003AF-C3A9-4541-AE55-7816BEA036B1}" type="pres">
      <dgm:prSet presAssocID="{88AAC63C-069F-493B-9BC9-793D32E6F394}" presName="node" presStyleLbl="node1" presStyleIdx="2" presStyleCnt="5" custLinFactY="10499" custLinFactNeighborX="-845" custLinFactNeighborY="100000">
        <dgm:presLayoutVars>
          <dgm:bulletEnabled val="1"/>
        </dgm:presLayoutVars>
      </dgm:prSet>
      <dgm:spPr/>
    </dgm:pt>
    <dgm:pt modelId="{60192E42-4E39-490C-AFFF-2D3E2339A43C}" type="pres">
      <dgm:prSet presAssocID="{689C612B-C74D-462A-9C32-37455EEF9CF5}" presName="sibTrans" presStyleCnt="0"/>
      <dgm:spPr/>
    </dgm:pt>
    <dgm:pt modelId="{00A2E224-5DCB-4EF9-944C-5F3FC1E33031}" type="pres">
      <dgm:prSet presAssocID="{7D25DA4E-61CC-447C-ADB5-03A92960D4DF}" presName="node" presStyleLbl="node1" presStyleIdx="3" presStyleCnt="5" custLinFactY="9091" custLinFactNeighborX="845" custLinFactNeighborY="100000">
        <dgm:presLayoutVars>
          <dgm:bulletEnabled val="1"/>
        </dgm:presLayoutVars>
      </dgm:prSet>
      <dgm:spPr/>
    </dgm:pt>
    <dgm:pt modelId="{3C9F7687-A576-46FF-97EE-A595207B9FA8}" type="pres">
      <dgm:prSet presAssocID="{48021183-1738-4E74-B1F7-7BDC4F25A7A6}" presName="sibTrans" presStyleCnt="0"/>
      <dgm:spPr/>
    </dgm:pt>
    <dgm:pt modelId="{892F12FF-6E23-4D24-8C11-7A7B44FA7256}" type="pres">
      <dgm:prSet presAssocID="{B26B3204-918D-4A75-A564-90F90BCD8992}" presName="node" presStyleLbl="node1" presStyleIdx="4" presStyleCnt="5" custScaleX="300293" custLinFactY="-100000" custLinFactNeighborX="0" custLinFactNeighborY="-134200">
        <dgm:presLayoutVars>
          <dgm:bulletEnabled val="1"/>
        </dgm:presLayoutVars>
      </dgm:prSet>
      <dgm:spPr/>
    </dgm:pt>
  </dgm:ptLst>
  <dgm:cxnLst>
    <dgm:cxn modelId="{A657FC60-9AB8-42A5-AA4E-D3FB4B255BCC}" type="presOf" srcId="{17FC5402-6EF6-4862-8910-E28FB1F73168}" destId="{EC07D75E-BBCD-4C40-884A-47B829790F6A}" srcOrd="0" destOrd="0" presId="urn:microsoft.com/office/officeart/2005/8/layout/default"/>
    <dgm:cxn modelId="{7C538765-FA02-4E56-91E3-C88E0B639E1F}" srcId="{AAF301AD-8B9B-4435-B5E0-994652B08C24}" destId="{B26B3204-918D-4A75-A564-90F90BCD8992}" srcOrd="4" destOrd="0" parTransId="{2B5150BD-85C2-4585-AB0B-589F0313EBFE}" sibTransId="{73E1D14C-8EBC-45AA-AA29-2E9F448AE0D5}"/>
    <dgm:cxn modelId="{48706746-69CA-4783-AE6D-C9A014A01EA5}" srcId="{AAF301AD-8B9B-4435-B5E0-994652B08C24}" destId="{88AAC63C-069F-493B-9BC9-793D32E6F394}" srcOrd="2" destOrd="0" parTransId="{26F97EBC-3241-4075-B788-2055AFE3CB61}" sibTransId="{689C612B-C74D-462A-9C32-37455EEF9CF5}"/>
    <dgm:cxn modelId="{FD711048-F471-4C84-9ED3-1006F3F8CA54}" type="presOf" srcId="{88AAC63C-069F-493B-9BC9-793D32E6F394}" destId="{DF4003AF-C3A9-4541-AE55-7816BEA036B1}" srcOrd="0" destOrd="0" presId="urn:microsoft.com/office/officeart/2005/8/layout/default"/>
    <dgm:cxn modelId="{9ECFE74F-E518-401A-B319-BC10E6B3AFEC}" type="presOf" srcId="{9D026117-B4B9-4908-B5A7-82E52DC10824}" destId="{4FB5AA41-71C7-4688-B872-E92B74FD9870}" srcOrd="0" destOrd="0" presId="urn:microsoft.com/office/officeart/2005/8/layout/default"/>
    <dgm:cxn modelId="{19576574-DF0B-405D-B884-1A449FA080C6}" type="presOf" srcId="{B26B3204-918D-4A75-A564-90F90BCD8992}" destId="{892F12FF-6E23-4D24-8C11-7A7B44FA7256}" srcOrd="0" destOrd="0" presId="urn:microsoft.com/office/officeart/2005/8/layout/default"/>
    <dgm:cxn modelId="{3019FC8D-AFF7-4F1E-8AB7-0C20F720B94A}" type="presOf" srcId="{AAF301AD-8B9B-4435-B5E0-994652B08C24}" destId="{784F2FC4-5B84-4075-AEAA-E271AEF33CDB}" srcOrd="0" destOrd="0" presId="urn:microsoft.com/office/officeart/2005/8/layout/default"/>
    <dgm:cxn modelId="{D1DE1BB0-D370-4DF1-8555-775D9C8C69B0}" srcId="{AAF301AD-8B9B-4435-B5E0-994652B08C24}" destId="{9D026117-B4B9-4908-B5A7-82E52DC10824}" srcOrd="1" destOrd="0" parTransId="{56D8B81D-880B-4AE9-BCB6-5269E48B605B}" sibTransId="{CAAEC5FA-CE3F-4E96-9A24-8F97C1068979}"/>
    <dgm:cxn modelId="{848534BE-F90C-4FF3-95AA-017BA63496B5}" type="presOf" srcId="{7D25DA4E-61CC-447C-ADB5-03A92960D4DF}" destId="{00A2E224-5DCB-4EF9-944C-5F3FC1E33031}" srcOrd="0" destOrd="0" presId="urn:microsoft.com/office/officeart/2005/8/layout/default"/>
    <dgm:cxn modelId="{96D702E6-D631-4E70-9624-EA1EE263DD32}" srcId="{AAF301AD-8B9B-4435-B5E0-994652B08C24}" destId="{7D25DA4E-61CC-447C-ADB5-03A92960D4DF}" srcOrd="3" destOrd="0" parTransId="{FB2FC031-9510-4B35-A7FD-34FD52153B06}" sibTransId="{48021183-1738-4E74-B1F7-7BDC4F25A7A6}"/>
    <dgm:cxn modelId="{31FDE9FC-7E4D-42BE-9CD3-DE8A1ECAE051}" srcId="{AAF301AD-8B9B-4435-B5E0-994652B08C24}" destId="{17FC5402-6EF6-4862-8910-E28FB1F73168}" srcOrd="0" destOrd="0" parTransId="{CE4551B8-1E7E-44C6-B0EB-65AEE3C72A0B}" sibTransId="{4F105A16-610B-471B-A273-626C1EF6A2B7}"/>
    <dgm:cxn modelId="{7BE3779D-7555-4003-8364-ADD59EA22815}" type="presParOf" srcId="{784F2FC4-5B84-4075-AEAA-E271AEF33CDB}" destId="{EC07D75E-BBCD-4C40-884A-47B829790F6A}" srcOrd="0" destOrd="0" presId="urn:microsoft.com/office/officeart/2005/8/layout/default"/>
    <dgm:cxn modelId="{AC9EC528-458B-4A97-82D6-1B4C005D53B9}" type="presParOf" srcId="{784F2FC4-5B84-4075-AEAA-E271AEF33CDB}" destId="{7BB32092-E13F-4131-9C38-F145BEF35A3A}" srcOrd="1" destOrd="0" presId="urn:microsoft.com/office/officeart/2005/8/layout/default"/>
    <dgm:cxn modelId="{9EECF9E3-D7DA-433E-B962-035128FFD1BD}" type="presParOf" srcId="{784F2FC4-5B84-4075-AEAA-E271AEF33CDB}" destId="{4FB5AA41-71C7-4688-B872-E92B74FD9870}" srcOrd="2" destOrd="0" presId="urn:microsoft.com/office/officeart/2005/8/layout/default"/>
    <dgm:cxn modelId="{A1715633-5601-48E9-A968-2D4F58133DFD}" type="presParOf" srcId="{784F2FC4-5B84-4075-AEAA-E271AEF33CDB}" destId="{4A1E4938-F735-4110-8CBF-03D4EE5A037F}" srcOrd="3" destOrd="0" presId="urn:microsoft.com/office/officeart/2005/8/layout/default"/>
    <dgm:cxn modelId="{A11721ED-89C6-43DE-865E-E5EDF733BF0B}" type="presParOf" srcId="{784F2FC4-5B84-4075-AEAA-E271AEF33CDB}" destId="{DF4003AF-C3A9-4541-AE55-7816BEA036B1}" srcOrd="4" destOrd="0" presId="urn:microsoft.com/office/officeart/2005/8/layout/default"/>
    <dgm:cxn modelId="{98F0E02C-8E5E-4710-84B0-6135DF6F3F5E}" type="presParOf" srcId="{784F2FC4-5B84-4075-AEAA-E271AEF33CDB}" destId="{60192E42-4E39-490C-AFFF-2D3E2339A43C}" srcOrd="5" destOrd="0" presId="urn:microsoft.com/office/officeart/2005/8/layout/default"/>
    <dgm:cxn modelId="{5CB53458-883E-43A2-AF8D-6406F9C295CE}" type="presParOf" srcId="{784F2FC4-5B84-4075-AEAA-E271AEF33CDB}" destId="{00A2E224-5DCB-4EF9-944C-5F3FC1E33031}" srcOrd="6" destOrd="0" presId="urn:microsoft.com/office/officeart/2005/8/layout/default"/>
    <dgm:cxn modelId="{3B79CB1C-F696-413D-BA67-7F1679723345}" type="presParOf" srcId="{784F2FC4-5B84-4075-AEAA-E271AEF33CDB}" destId="{3C9F7687-A576-46FF-97EE-A595207B9FA8}" srcOrd="7" destOrd="0" presId="urn:microsoft.com/office/officeart/2005/8/layout/default"/>
    <dgm:cxn modelId="{AC89214C-A0BB-4EEB-A8DD-D870262954B5}" type="presParOf" srcId="{784F2FC4-5B84-4075-AEAA-E271AEF33CDB}" destId="{892F12FF-6E23-4D24-8C11-7A7B44FA72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F301AD-8B9B-4435-B5E0-994652B08C2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7FC5402-6EF6-4862-8910-E28FB1F73168}">
      <dgm:prSet phldrT="[نص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200" dirty="0"/>
            <a:t>Scientists </a:t>
          </a:r>
          <a:endParaRPr lang="ar-SA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E4551B8-1E7E-44C6-B0EB-65AEE3C72A0B}" type="par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4F105A16-610B-471B-A273-626C1EF6A2B7}" type="sib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9D026117-B4B9-4908-B5A7-82E52DC10824}">
      <dgm:prSet phldrT="[نص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200" b="0" dirty="0">
              <a:solidFill>
                <a:schemeClr val="tx1"/>
              </a:solidFill>
              <a:cs typeface="Times New Roman" pitchFamily="18" charset="0"/>
            </a:rPr>
            <a:t>Sanity</a:t>
          </a:r>
          <a:endParaRPr lang="ar-SA" sz="3200" b="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6D8B81D-880B-4AE9-BCB6-5269E48B605B}" type="par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CAAEC5FA-CE3F-4E96-9A24-8F97C1068979}" type="sib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88AAC63C-069F-493B-9BC9-793D32E6F394}">
      <dgm:prSet phldrT="[نص]" custT="1"/>
      <dgm:spPr/>
      <dgm:t>
        <a:bodyPr/>
        <a:lstStyle/>
        <a:p>
          <a:pPr rtl="1"/>
          <a:r>
            <a:rPr lang="en-US" sz="3200" b="0" dirty="0">
              <a:solidFill>
                <a:schemeClr val="tx1"/>
              </a:solidFill>
              <a:cs typeface="Times New Roman" pitchFamily="18" charset="0"/>
            </a:rPr>
            <a:t>Psychiatrist</a:t>
          </a:r>
          <a:endParaRPr lang="ar-SA" sz="3200" b="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6F97EBC-3241-4075-B788-2055AFE3CB61}" type="par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689C612B-C74D-462A-9C32-37455EEF9CF5}" type="sib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7D25DA4E-61CC-447C-ADB5-03A92960D4DF}">
      <dgm:prSet phldrT="[نص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200" dirty="0"/>
            <a:t>Advisory team</a:t>
          </a:r>
          <a:endParaRPr lang="ar-SA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7" name="applause.wav"/>
            </a:hlinkClick>
          </dgm14:cNvPr>
        </a:ext>
      </dgm:extLst>
    </dgm:pt>
    <dgm:pt modelId="{FB2FC031-9510-4B35-A7FD-34FD52153B06}" type="par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48021183-1738-4E74-B1F7-7BDC4F25A7A6}" type="sib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B26B3204-918D-4A75-A564-90F90BCD8992}">
      <dgm:prSet phldrT="[نص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600" b="1" dirty="0">
              <a:solidFill>
                <a:schemeClr val="tx1"/>
              </a:solidFill>
              <a:cs typeface="Times New Roman" pitchFamily="18" charset="0"/>
            </a:rPr>
            <a:t>group that gives advice</a:t>
          </a:r>
          <a:endParaRPr lang="ar-SA" sz="3600" b="1" dirty="0">
            <a:solidFill>
              <a:schemeClr val="tx1"/>
            </a:solidFill>
          </a:endParaRPr>
        </a:p>
      </dgm:t>
    </dgm:pt>
    <dgm:pt modelId="{2B5150BD-85C2-4585-AB0B-589F0313EBFE}" type="par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73E1D14C-8EBC-45AA-AA29-2E9F448AE0D5}" type="sib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784F2FC4-5B84-4075-AEAA-E271AEF33CDB}" type="pres">
      <dgm:prSet presAssocID="{AAF301AD-8B9B-4435-B5E0-994652B08C24}" presName="diagram" presStyleCnt="0">
        <dgm:presLayoutVars>
          <dgm:dir/>
          <dgm:resizeHandles val="exact"/>
        </dgm:presLayoutVars>
      </dgm:prSet>
      <dgm:spPr/>
    </dgm:pt>
    <dgm:pt modelId="{EC07D75E-BBCD-4C40-884A-47B829790F6A}" type="pres">
      <dgm:prSet presAssocID="{17FC5402-6EF6-4862-8910-E28FB1F73168}" presName="node" presStyleLbl="node1" presStyleIdx="0" presStyleCnt="5" custLinFactY="9091" custLinFactNeighborX="-1267" custLinFactNeighborY="100000">
        <dgm:presLayoutVars>
          <dgm:bulletEnabled val="1"/>
        </dgm:presLayoutVars>
      </dgm:prSet>
      <dgm:spPr/>
    </dgm:pt>
    <dgm:pt modelId="{7BB32092-E13F-4131-9C38-F145BEF35A3A}" type="pres">
      <dgm:prSet presAssocID="{4F105A16-610B-471B-A273-626C1EF6A2B7}" presName="sibTrans" presStyleCnt="0"/>
      <dgm:spPr/>
    </dgm:pt>
    <dgm:pt modelId="{4FB5AA41-71C7-4688-B872-E92B74FD9870}" type="pres">
      <dgm:prSet presAssocID="{9D026117-B4B9-4908-B5A7-82E52DC10824}" presName="node" presStyleLbl="node1" presStyleIdx="1" presStyleCnt="5" custLinFactY="7683" custLinFactNeighborX="422" custLinFactNeighborY="100000">
        <dgm:presLayoutVars>
          <dgm:bulletEnabled val="1"/>
        </dgm:presLayoutVars>
      </dgm:prSet>
      <dgm:spPr/>
    </dgm:pt>
    <dgm:pt modelId="{4A1E4938-F735-4110-8CBF-03D4EE5A037F}" type="pres">
      <dgm:prSet presAssocID="{CAAEC5FA-CE3F-4E96-9A24-8F97C1068979}" presName="sibTrans" presStyleCnt="0"/>
      <dgm:spPr/>
    </dgm:pt>
    <dgm:pt modelId="{DF4003AF-C3A9-4541-AE55-7816BEA036B1}" type="pres">
      <dgm:prSet presAssocID="{88AAC63C-069F-493B-9BC9-793D32E6F394}" presName="node" presStyleLbl="node1" presStyleIdx="2" presStyleCnt="5" custLinFactY="10499" custLinFactNeighborX="-845" custLinFactNeighborY="100000">
        <dgm:presLayoutVars>
          <dgm:bulletEnabled val="1"/>
        </dgm:presLayoutVars>
      </dgm:prSet>
      <dgm:spPr/>
    </dgm:pt>
    <dgm:pt modelId="{60192E42-4E39-490C-AFFF-2D3E2339A43C}" type="pres">
      <dgm:prSet presAssocID="{689C612B-C74D-462A-9C32-37455EEF9CF5}" presName="sibTrans" presStyleCnt="0"/>
      <dgm:spPr/>
    </dgm:pt>
    <dgm:pt modelId="{00A2E224-5DCB-4EF9-944C-5F3FC1E33031}" type="pres">
      <dgm:prSet presAssocID="{7D25DA4E-61CC-447C-ADB5-03A92960D4DF}" presName="node" presStyleLbl="node1" presStyleIdx="3" presStyleCnt="5" custLinFactY="9091" custLinFactNeighborX="845" custLinFactNeighborY="100000">
        <dgm:presLayoutVars>
          <dgm:bulletEnabled val="1"/>
        </dgm:presLayoutVars>
      </dgm:prSet>
      <dgm:spPr/>
    </dgm:pt>
    <dgm:pt modelId="{3C9F7687-A576-46FF-97EE-A595207B9FA8}" type="pres">
      <dgm:prSet presAssocID="{48021183-1738-4E74-B1F7-7BDC4F25A7A6}" presName="sibTrans" presStyleCnt="0"/>
      <dgm:spPr/>
    </dgm:pt>
    <dgm:pt modelId="{892F12FF-6E23-4D24-8C11-7A7B44FA7256}" type="pres">
      <dgm:prSet presAssocID="{B26B3204-918D-4A75-A564-90F90BCD8992}" presName="node" presStyleLbl="node1" presStyleIdx="4" presStyleCnt="5" custScaleX="300293" custLinFactY="-100000" custLinFactNeighborX="0" custLinFactNeighborY="-134200">
        <dgm:presLayoutVars>
          <dgm:bulletEnabled val="1"/>
        </dgm:presLayoutVars>
      </dgm:prSet>
      <dgm:spPr/>
    </dgm:pt>
  </dgm:ptLst>
  <dgm:cxnLst>
    <dgm:cxn modelId="{A657FC60-9AB8-42A5-AA4E-D3FB4B255BCC}" type="presOf" srcId="{17FC5402-6EF6-4862-8910-E28FB1F73168}" destId="{EC07D75E-BBCD-4C40-884A-47B829790F6A}" srcOrd="0" destOrd="0" presId="urn:microsoft.com/office/officeart/2005/8/layout/default"/>
    <dgm:cxn modelId="{7C538765-FA02-4E56-91E3-C88E0B639E1F}" srcId="{AAF301AD-8B9B-4435-B5E0-994652B08C24}" destId="{B26B3204-918D-4A75-A564-90F90BCD8992}" srcOrd="4" destOrd="0" parTransId="{2B5150BD-85C2-4585-AB0B-589F0313EBFE}" sibTransId="{73E1D14C-8EBC-45AA-AA29-2E9F448AE0D5}"/>
    <dgm:cxn modelId="{48706746-69CA-4783-AE6D-C9A014A01EA5}" srcId="{AAF301AD-8B9B-4435-B5E0-994652B08C24}" destId="{88AAC63C-069F-493B-9BC9-793D32E6F394}" srcOrd="2" destOrd="0" parTransId="{26F97EBC-3241-4075-B788-2055AFE3CB61}" sibTransId="{689C612B-C74D-462A-9C32-37455EEF9CF5}"/>
    <dgm:cxn modelId="{FD711048-F471-4C84-9ED3-1006F3F8CA54}" type="presOf" srcId="{88AAC63C-069F-493B-9BC9-793D32E6F394}" destId="{DF4003AF-C3A9-4541-AE55-7816BEA036B1}" srcOrd="0" destOrd="0" presId="urn:microsoft.com/office/officeart/2005/8/layout/default"/>
    <dgm:cxn modelId="{9ECFE74F-E518-401A-B319-BC10E6B3AFEC}" type="presOf" srcId="{9D026117-B4B9-4908-B5A7-82E52DC10824}" destId="{4FB5AA41-71C7-4688-B872-E92B74FD9870}" srcOrd="0" destOrd="0" presId="urn:microsoft.com/office/officeart/2005/8/layout/default"/>
    <dgm:cxn modelId="{19576574-DF0B-405D-B884-1A449FA080C6}" type="presOf" srcId="{B26B3204-918D-4A75-A564-90F90BCD8992}" destId="{892F12FF-6E23-4D24-8C11-7A7B44FA7256}" srcOrd="0" destOrd="0" presId="urn:microsoft.com/office/officeart/2005/8/layout/default"/>
    <dgm:cxn modelId="{3019FC8D-AFF7-4F1E-8AB7-0C20F720B94A}" type="presOf" srcId="{AAF301AD-8B9B-4435-B5E0-994652B08C24}" destId="{784F2FC4-5B84-4075-AEAA-E271AEF33CDB}" srcOrd="0" destOrd="0" presId="urn:microsoft.com/office/officeart/2005/8/layout/default"/>
    <dgm:cxn modelId="{D1DE1BB0-D370-4DF1-8555-775D9C8C69B0}" srcId="{AAF301AD-8B9B-4435-B5E0-994652B08C24}" destId="{9D026117-B4B9-4908-B5A7-82E52DC10824}" srcOrd="1" destOrd="0" parTransId="{56D8B81D-880B-4AE9-BCB6-5269E48B605B}" sibTransId="{CAAEC5FA-CE3F-4E96-9A24-8F97C1068979}"/>
    <dgm:cxn modelId="{848534BE-F90C-4FF3-95AA-017BA63496B5}" type="presOf" srcId="{7D25DA4E-61CC-447C-ADB5-03A92960D4DF}" destId="{00A2E224-5DCB-4EF9-944C-5F3FC1E33031}" srcOrd="0" destOrd="0" presId="urn:microsoft.com/office/officeart/2005/8/layout/default"/>
    <dgm:cxn modelId="{96D702E6-D631-4E70-9624-EA1EE263DD32}" srcId="{AAF301AD-8B9B-4435-B5E0-994652B08C24}" destId="{7D25DA4E-61CC-447C-ADB5-03A92960D4DF}" srcOrd="3" destOrd="0" parTransId="{FB2FC031-9510-4B35-A7FD-34FD52153B06}" sibTransId="{48021183-1738-4E74-B1F7-7BDC4F25A7A6}"/>
    <dgm:cxn modelId="{31FDE9FC-7E4D-42BE-9CD3-DE8A1ECAE051}" srcId="{AAF301AD-8B9B-4435-B5E0-994652B08C24}" destId="{17FC5402-6EF6-4862-8910-E28FB1F73168}" srcOrd="0" destOrd="0" parTransId="{CE4551B8-1E7E-44C6-B0EB-65AEE3C72A0B}" sibTransId="{4F105A16-610B-471B-A273-626C1EF6A2B7}"/>
    <dgm:cxn modelId="{7BE3779D-7555-4003-8364-ADD59EA22815}" type="presParOf" srcId="{784F2FC4-5B84-4075-AEAA-E271AEF33CDB}" destId="{EC07D75E-BBCD-4C40-884A-47B829790F6A}" srcOrd="0" destOrd="0" presId="urn:microsoft.com/office/officeart/2005/8/layout/default"/>
    <dgm:cxn modelId="{AC9EC528-458B-4A97-82D6-1B4C005D53B9}" type="presParOf" srcId="{784F2FC4-5B84-4075-AEAA-E271AEF33CDB}" destId="{7BB32092-E13F-4131-9C38-F145BEF35A3A}" srcOrd="1" destOrd="0" presId="urn:microsoft.com/office/officeart/2005/8/layout/default"/>
    <dgm:cxn modelId="{9EECF9E3-D7DA-433E-B962-035128FFD1BD}" type="presParOf" srcId="{784F2FC4-5B84-4075-AEAA-E271AEF33CDB}" destId="{4FB5AA41-71C7-4688-B872-E92B74FD9870}" srcOrd="2" destOrd="0" presId="urn:microsoft.com/office/officeart/2005/8/layout/default"/>
    <dgm:cxn modelId="{A1715633-5601-48E9-A968-2D4F58133DFD}" type="presParOf" srcId="{784F2FC4-5B84-4075-AEAA-E271AEF33CDB}" destId="{4A1E4938-F735-4110-8CBF-03D4EE5A037F}" srcOrd="3" destOrd="0" presId="urn:microsoft.com/office/officeart/2005/8/layout/default"/>
    <dgm:cxn modelId="{A11721ED-89C6-43DE-865E-E5EDF733BF0B}" type="presParOf" srcId="{784F2FC4-5B84-4075-AEAA-E271AEF33CDB}" destId="{DF4003AF-C3A9-4541-AE55-7816BEA036B1}" srcOrd="4" destOrd="0" presId="urn:microsoft.com/office/officeart/2005/8/layout/default"/>
    <dgm:cxn modelId="{98F0E02C-8E5E-4710-84B0-6135DF6F3F5E}" type="presParOf" srcId="{784F2FC4-5B84-4075-AEAA-E271AEF33CDB}" destId="{60192E42-4E39-490C-AFFF-2D3E2339A43C}" srcOrd="5" destOrd="0" presId="urn:microsoft.com/office/officeart/2005/8/layout/default"/>
    <dgm:cxn modelId="{5CB53458-883E-43A2-AF8D-6406F9C295CE}" type="presParOf" srcId="{784F2FC4-5B84-4075-AEAA-E271AEF33CDB}" destId="{00A2E224-5DCB-4EF9-944C-5F3FC1E33031}" srcOrd="6" destOrd="0" presId="urn:microsoft.com/office/officeart/2005/8/layout/default"/>
    <dgm:cxn modelId="{3B79CB1C-F696-413D-BA67-7F1679723345}" type="presParOf" srcId="{784F2FC4-5B84-4075-AEAA-E271AEF33CDB}" destId="{3C9F7687-A576-46FF-97EE-A595207B9FA8}" srcOrd="7" destOrd="0" presId="urn:microsoft.com/office/officeart/2005/8/layout/default"/>
    <dgm:cxn modelId="{AC89214C-A0BB-4EEB-A8DD-D870262954B5}" type="presParOf" srcId="{784F2FC4-5B84-4075-AEAA-E271AEF33CDB}" destId="{892F12FF-6E23-4D24-8C11-7A7B44FA72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F301AD-8B9B-4435-B5E0-994652B08C2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7FC5402-6EF6-4862-8910-E28FB1F73168}">
      <dgm:prSet phldrT="[نص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200" dirty="0"/>
            <a:t>crazy</a:t>
          </a:r>
          <a:endParaRPr lang="ar-SA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E4551B8-1E7E-44C6-B0EB-65AEE3C72A0B}" type="par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4F105A16-610B-471B-A273-626C1EF6A2B7}" type="sib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9D026117-B4B9-4908-B5A7-82E52DC10824}">
      <dgm:prSet phldrT="[نص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200" dirty="0"/>
            <a:t>insanity</a:t>
          </a:r>
          <a:endParaRPr lang="ar-SA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6D8B81D-880B-4AE9-BCB6-5269E48B605B}" type="par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CAAEC5FA-CE3F-4E96-9A24-8F97C1068979}" type="sib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88AAC63C-069F-493B-9BC9-793D32E6F394}">
      <dgm:prSet phldrT="[نص]" custT="1"/>
      <dgm:spPr/>
      <dgm:t>
        <a:bodyPr/>
        <a:lstStyle/>
        <a:p>
          <a:pPr rtl="1"/>
          <a:r>
            <a:rPr lang="en-US" sz="3200" dirty="0"/>
            <a:t>sanity</a:t>
          </a:r>
          <a:endParaRPr lang="ar-SA" sz="4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7" name="applause.wav"/>
            </a:hlinkClick>
          </dgm14:cNvPr>
        </a:ext>
      </dgm:extLst>
    </dgm:pt>
    <dgm:pt modelId="{26F97EBC-3241-4075-B788-2055AFE3CB61}" type="par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689C612B-C74D-462A-9C32-37455EEF9CF5}" type="sib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7D25DA4E-61CC-447C-ADB5-03A92960D4DF}">
      <dgm:prSet phldrT="[نص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200" dirty="0"/>
            <a:t>insane</a:t>
          </a:r>
          <a:endParaRPr lang="ar-SA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B2FC031-9510-4B35-A7FD-34FD52153B06}" type="par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48021183-1738-4E74-B1F7-7BDC4F25A7A6}" type="sib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B26B3204-918D-4A75-A564-90F90BCD8992}">
      <dgm:prSet phldrT="[نص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600" b="1" dirty="0">
              <a:solidFill>
                <a:schemeClr val="tx1"/>
              </a:solidFill>
              <a:cs typeface="Times New Roman" pitchFamily="18" charset="0"/>
            </a:rPr>
            <a:t>ability to think in a normal way </a:t>
          </a:r>
          <a:endParaRPr lang="ar-SA" sz="3600" b="1" dirty="0">
            <a:solidFill>
              <a:schemeClr val="tx1"/>
            </a:solidFill>
          </a:endParaRPr>
        </a:p>
      </dgm:t>
    </dgm:pt>
    <dgm:pt modelId="{2B5150BD-85C2-4585-AB0B-589F0313EBFE}" type="par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73E1D14C-8EBC-45AA-AA29-2E9F448AE0D5}" type="sib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784F2FC4-5B84-4075-AEAA-E271AEF33CDB}" type="pres">
      <dgm:prSet presAssocID="{AAF301AD-8B9B-4435-B5E0-994652B08C24}" presName="diagram" presStyleCnt="0">
        <dgm:presLayoutVars>
          <dgm:dir/>
          <dgm:resizeHandles val="exact"/>
        </dgm:presLayoutVars>
      </dgm:prSet>
      <dgm:spPr/>
    </dgm:pt>
    <dgm:pt modelId="{EC07D75E-BBCD-4C40-884A-47B829790F6A}" type="pres">
      <dgm:prSet presAssocID="{17FC5402-6EF6-4862-8910-E28FB1F73168}" presName="node" presStyleLbl="node1" presStyleIdx="0" presStyleCnt="5" custLinFactY="9091" custLinFactNeighborX="-1267" custLinFactNeighborY="100000">
        <dgm:presLayoutVars>
          <dgm:bulletEnabled val="1"/>
        </dgm:presLayoutVars>
      </dgm:prSet>
      <dgm:spPr/>
    </dgm:pt>
    <dgm:pt modelId="{7BB32092-E13F-4131-9C38-F145BEF35A3A}" type="pres">
      <dgm:prSet presAssocID="{4F105A16-610B-471B-A273-626C1EF6A2B7}" presName="sibTrans" presStyleCnt="0"/>
      <dgm:spPr/>
    </dgm:pt>
    <dgm:pt modelId="{4FB5AA41-71C7-4688-B872-E92B74FD9870}" type="pres">
      <dgm:prSet presAssocID="{9D026117-B4B9-4908-B5A7-82E52DC10824}" presName="node" presStyleLbl="node1" presStyleIdx="1" presStyleCnt="5" custLinFactY="7683" custLinFactNeighborX="422" custLinFactNeighborY="100000">
        <dgm:presLayoutVars>
          <dgm:bulletEnabled val="1"/>
        </dgm:presLayoutVars>
      </dgm:prSet>
      <dgm:spPr/>
    </dgm:pt>
    <dgm:pt modelId="{4A1E4938-F735-4110-8CBF-03D4EE5A037F}" type="pres">
      <dgm:prSet presAssocID="{CAAEC5FA-CE3F-4E96-9A24-8F97C1068979}" presName="sibTrans" presStyleCnt="0"/>
      <dgm:spPr/>
    </dgm:pt>
    <dgm:pt modelId="{DF4003AF-C3A9-4541-AE55-7816BEA036B1}" type="pres">
      <dgm:prSet presAssocID="{88AAC63C-069F-493B-9BC9-793D32E6F394}" presName="node" presStyleLbl="node1" presStyleIdx="2" presStyleCnt="5" custLinFactY="10499" custLinFactNeighborX="-845" custLinFactNeighborY="100000">
        <dgm:presLayoutVars>
          <dgm:bulletEnabled val="1"/>
        </dgm:presLayoutVars>
      </dgm:prSet>
      <dgm:spPr/>
    </dgm:pt>
    <dgm:pt modelId="{60192E42-4E39-490C-AFFF-2D3E2339A43C}" type="pres">
      <dgm:prSet presAssocID="{689C612B-C74D-462A-9C32-37455EEF9CF5}" presName="sibTrans" presStyleCnt="0"/>
      <dgm:spPr/>
    </dgm:pt>
    <dgm:pt modelId="{00A2E224-5DCB-4EF9-944C-5F3FC1E33031}" type="pres">
      <dgm:prSet presAssocID="{7D25DA4E-61CC-447C-ADB5-03A92960D4DF}" presName="node" presStyleLbl="node1" presStyleIdx="3" presStyleCnt="5" custLinFactY="9091" custLinFactNeighborX="845" custLinFactNeighborY="100000">
        <dgm:presLayoutVars>
          <dgm:bulletEnabled val="1"/>
        </dgm:presLayoutVars>
      </dgm:prSet>
      <dgm:spPr/>
    </dgm:pt>
    <dgm:pt modelId="{3C9F7687-A576-46FF-97EE-A595207B9FA8}" type="pres">
      <dgm:prSet presAssocID="{48021183-1738-4E74-B1F7-7BDC4F25A7A6}" presName="sibTrans" presStyleCnt="0"/>
      <dgm:spPr/>
    </dgm:pt>
    <dgm:pt modelId="{892F12FF-6E23-4D24-8C11-7A7B44FA7256}" type="pres">
      <dgm:prSet presAssocID="{B26B3204-918D-4A75-A564-90F90BCD8992}" presName="node" presStyleLbl="node1" presStyleIdx="4" presStyleCnt="5" custScaleX="300293" custLinFactY="-100000" custLinFactNeighborX="0" custLinFactNeighborY="-134200">
        <dgm:presLayoutVars>
          <dgm:bulletEnabled val="1"/>
        </dgm:presLayoutVars>
      </dgm:prSet>
      <dgm:spPr/>
    </dgm:pt>
  </dgm:ptLst>
  <dgm:cxnLst>
    <dgm:cxn modelId="{A657FC60-9AB8-42A5-AA4E-D3FB4B255BCC}" type="presOf" srcId="{17FC5402-6EF6-4862-8910-E28FB1F73168}" destId="{EC07D75E-BBCD-4C40-884A-47B829790F6A}" srcOrd="0" destOrd="0" presId="urn:microsoft.com/office/officeart/2005/8/layout/default"/>
    <dgm:cxn modelId="{7C538765-FA02-4E56-91E3-C88E0B639E1F}" srcId="{AAF301AD-8B9B-4435-B5E0-994652B08C24}" destId="{B26B3204-918D-4A75-A564-90F90BCD8992}" srcOrd="4" destOrd="0" parTransId="{2B5150BD-85C2-4585-AB0B-589F0313EBFE}" sibTransId="{73E1D14C-8EBC-45AA-AA29-2E9F448AE0D5}"/>
    <dgm:cxn modelId="{48706746-69CA-4783-AE6D-C9A014A01EA5}" srcId="{AAF301AD-8B9B-4435-B5E0-994652B08C24}" destId="{88AAC63C-069F-493B-9BC9-793D32E6F394}" srcOrd="2" destOrd="0" parTransId="{26F97EBC-3241-4075-B788-2055AFE3CB61}" sibTransId="{689C612B-C74D-462A-9C32-37455EEF9CF5}"/>
    <dgm:cxn modelId="{FD711048-F471-4C84-9ED3-1006F3F8CA54}" type="presOf" srcId="{88AAC63C-069F-493B-9BC9-793D32E6F394}" destId="{DF4003AF-C3A9-4541-AE55-7816BEA036B1}" srcOrd="0" destOrd="0" presId="urn:microsoft.com/office/officeart/2005/8/layout/default"/>
    <dgm:cxn modelId="{9ECFE74F-E518-401A-B319-BC10E6B3AFEC}" type="presOf" srcId="{9D026117-B4B9-4908-B5A7-82E52DC10824}" destId="{4FB5AA41-71C7-4688-B872-E92B74FD9870}" srcOrd="0" destOrd="0" presId="urn:microsoft.com/office/officeart/2005/8/layout/default"/>
    <dgm:cxn modelId="{19576574-DF0B-405D-B884-1A449FA080C6}" type="presOf" srcId="{B26B3204-918D-4A75-A564-90F90BCD8992}" destId="{892F12FF-6E23-4D24-8C11-7A7B44FA7256}" srcOrd="0" destOrd="0" presId="urn:microsoft.com/office/officeart/2005/8/layout/default"/>
    <dgm:cxn modelId="{3019FC8D-AFF7-4F1E-8AB7-0C20F720B94A}" type="presOf" srcId="{AAF301AD-8B9B-4435-B5E0-994652B08C24}" destId="{784F2FC4-5B84-4075-AEAA-E271AEF33CDB}" srcOrd="0" destOrd="0" presId="urn:microsoft.com/office/officeart/2005/8/layout/default"/>
    <dgm:cxn modelId="{D1DE1BB0-D370-4DF1-8555-775D9C8C69B0}" srcId="{AAF301AD-8B9B-4435-B5E0-994652B08C24}" destId="{9D026117-B4B9-4908-B5A7-82E52DC10824}" srcOrd="1" destOrd="0" parTransId="{56D8B81D-880B-4AE9-BCB6-5269E48B605B}" sibTransId="{CAAEC5FA-CE3F-4E96-9A24-8F97C1068979}"/>
    <dgm:cxn modelId="{848534BE-F90C-4FF3-95AA-017BA63496B5}" type="presOf" srcId="{7D25DA4E-61CC-447C-ADB5-03A92960D4DF}" destId="{00A2E224-5DCB-4EF9-944C-5F3FC1E33031}" srcOrd="0" destOrd="0" presId="urn:microsoft.com/office/officeart/2005/8/layout/default"/>
    <dgm:cxn modelId="{96D702E6-D631-4E70-9624-EA1EE263DD32}" srcId="{AAF301AD-8B9B-4435-B5E0-994652B08C24}" destId="{7D25DA4E-61CC-447C-ADB5-03A92960D4DF}" srcOrd="3" destOrd="0" parTransId="{FB2FC031-9510-4B35-A7FD-34FD52153B06}" sibTransId="{48021183-1738-4E74-B1F7-7BDC4F25A7A6}"/>
    <dgm:cxn modelId="{31FDE9FC-7E4D-42BE-9CD3-DE8A1ECAE051}" srcId="{AAF301AD-8B9B-4435-B5E0-994652B08C24}" destId="{17FC5402-6EF6-4862-8910-E28FB1F73168}" srcOrd="0" destOrd="0" parTransId="{CE4551B8-1E7E-44C6-B0EB-65AEE3C72A0B}" sibTransId="{4F105A16-610B-471B-A273-626C1EF6A2B7}"/>
    <dgm:cxn modelId="{7BE3779D-7555-4003-8364-ADD59EA22815}" type="presParOf" srcId="{784F2FC4-5B84-4075-AEAA-E271AEF33CDB}" destId="{EC07D75E-BBCD-4C40-884A-47B829790F6A}" srcOrd="0" destOrd="0" presId="urn:microsoft.com/office/officeart/2005/8/layout/default"/>
    <dgm:cxn modelId="{AC9EC528-458B-4A97-82D6-1B4C005D53B9}" type="presParOf" srcId="{784F2FC4-5B84-4075-AEAA-E271AEF33CDB}" destId="{7BB32092-E13F-4131-9C38-F145BEF35A3A}" srcOrd="1" destOrd="0" presId="urn:microsoft.com/office/officeart/2005/8/layout/default"/>
    <dgm:cxn modelId="{9EECF9E3-D7DA-433E-B962-035128FFD1BD}" type="presParOf" srcId="{784F2FC4-5B84-4075-AEAA-E271AEF33CDB}" destId="{4FB5AA41-71C7-4688-B872-E92B74FD9870}" srcOrd="2" destOrd="0" presId="urn:microsoft.com/office/officeart/2005/8/layout/default"/>
    <dgm:cxn modelId="{A1715633-5601-48E9-A968-2D4F58133DFD}" type="presParOf" srcId="{784F2FC4-5B84-4075-AEAA-E271AEF33CDB}" destId="{4A1E4938-F735-4110-8CBF-03D4EE5A037F}" srcOrd="3" destOrd="0" presId="urn:microsoft.com/office/officeart/2005/8/layout/default"/>
    <dgm:cxn modelId="{A11721ED-89C6-43DE-865E-E5EDF733BF0B}" type="presParOf" srcId="{784F2FC4-5B84-4075-AEAA-E271AEF33CDB}" destId="{DF4003AF-C3A9-4541-AE55-7816BEA036B1}" srcOrd="4" destOrd="0" presId="urn:microsoft.com/office/officeart/2005/8/layout/default"/>
    <dgm:cxn modelId="{98F0E02C-8E5E-4710-84B0-6135DF6F3F5E}" type="presParOf" srcId="{784F2FC4-5B84-4075-AEAA-E271AEF33CDB}" destId="{60192E42-4E39-490C-AFFF-2D3E2339A43C}" srcOrd="5" destOrd="0" presId="urn:microsoft.com/office/officeart/2005/8/layout/default"/>
    <dgm:cxn modelId="{5CB53458-883E-43A2-AF8D-6406F9C295CE}" type="presParOf" srcId="{784F2FC4-5B84-4075-AEAA-E271AEF33CDB}" destId="{00A2E224-5DCB-4EF9-944C-5F3FC1E33031}" srcOrd="6" destOrd="0" presId="urn:microsoft.com/office/officeart/2005/8/layout/default"/>
    <dgm:cxn modelId="{3B79CB1C-F696-413D-BA67-7F1679723345}" type="presParOf" srcId="{784F2FC4-5B84-4075-AEAA-E271AEF33CDB}" destId="{3C9F7687-A576-46FF-97EE-A595207B9FA8}" srcOrd="7" destOrd="0" presId="urn:microsoft.com/office/officeart/2005/8/layout/default"/>
    <dgm:cxn modelId="{AC89214C-A0BB-4EEB-A8DD-D870262954B5}" type="presParOf" srcId="{784F2FC4-5B84-4075-AEAA-E271AEF33CDB}" destId="{892F12FF-6E23-4D24-8C11-7A7B44FA72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F301AD-8B9B-4435-B5E0-994652B08C2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7FC5402-6EF6-4862-8910-E28FB1F73168}">
      <dgm:prSet phldrT="[نص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600" dirty="0"/>
            <a:t>ring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E4551B8-1E7E-44C6-B0EB-65AEE3C72A0B}" type="par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4F105A16-610B-471B-A273-626C1EF6A2B7}" type="sib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9D026117-B4B9-4908-B5A7-82E52DC10824}">
      <dgm:prSet phldrT="[نص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600" dirty="0"/>
            <a:t>bracelet</a:t>
          </a:r>
          <a:endParaRPr lang="ar-SA" sz="3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7" name="applause.wav"/>
            </a:hlinkClick>
          </dgm14:cNvPr>
        </a:ext>
      </dgm:extLst>
    </dgm:pt>
    <dgm:pt modelId="{56D8B81D-880B-4AE9-BCB6-5269E48B605B}" type="par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CAAEC5FA-CE3F-4E96-9A24-8F97C1068979}" type="sib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88AAC63C-069F-493B-9BC9-793D32E6F394}">
      <dgm:prSet phldrT="[نص]" custT="1"/>
      <dgm:spPr/>
      <dgm:t>
        <a:bodyPr/>
        <a:lstStyle/>
        <a:p>
          <a:pPr rtl="1"/>
          <a:r>
            <a:rPr lang="en-US" sz="3600" dirty="0"/>
            <a:t>earring </a:t>
          </a:r>
          <a:endParaRPr lang="ar-SA" sz="3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6F97EBC-3241-4075-B788-2055AFE3CB61}" type="par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689C612B-C74D-462A-9C32-37455EEF9CF5}" type="sib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7D25DA4E-61CC-447C-ADB5-03A92960D4DF}">
      <dgm:prSet phldrT="[نص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600" dirty="0"/>
            <a:t>necklace</a:t>
          </a:r>
          <a:endParaRPr lang="ar-SA" sz="4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B2FC031-9510-4B35-A7FD-34FD52153B06}" type="par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48021183-1738-4E74-B1F7-7BDC4F25A7A6}" type="sib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B26B3204-918D-4A75-A564-90F90BCD8992}">
      <dgm:prSet phldrT="[نص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 sz="3600" b="1" dirty="0"/>
        </a:p>
      </dgm:t>
    </dgm:pt>
    <dgm:pt modelId="{2B5150BD-85C2-4585-AB0B-589F0313EBFE}" type="par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73E1D14C-8EBC-45AA-AA29-2E9F448AE0D5}" type="sib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784F2FC4-5B84-4075-AEAA-E271AEF33CDB}" type="pres">
      <dgm:prSet presAssocID="{AAF301AD-8B9B-4435-B5E0-994652B08C24}" presName="diagram" presStyleCnt="0">
        <dgm:presLayoutVars>
          <dgm:dir/>
          <dgm:resizeHandles val="exact"/>
        </dgm:presLayoutVars>
      </dgm:prSet>
      <dgm:spPr/>
    </dgm:pt>
    <dgm:pt modelId="{EC07D75E-BBCD-4C40-884A-47B829790F6A}" type="pres">
      <dgm:prSet presAssocID="{17FC5402-6EF6-4862-8910-E28FB1F73168}" presName="node" presStyleLbl="node1" presStyleIdx="0" presStyleCnt="5" custLinFactY="9091" custLinFactNeighborX="-1267" custLinFactNeighborY="100000">
        <dgm:presLayoutVars>
          <dgm:bulletEnabled val="1"/>
        </dgm:presLayoutVars>
      </dgm:prSet>
      <dgm:spPr/>
    </dgm:pt>
    <dgm:pt modelId="{7BB32092-E13F-4131-9C38-F145BEF35A3A}" type="pres">
      <dgm:prSet presAssocID="{4F105A16-610B-471B-A273-626C1EF6A2B7}" presName="sibTrans" presStyleCnt="0"/>
      <dgm:spPr/>
    </dgm:pt>
    <dgm:pt modelId="{4FB5AA41-71C7-4688-B872-E92B74FD9870}" type="pres">
      <dgm:prSet presAssocID="{9D026117-B4B9-4908-B5A7-82E52DC10824}" presName="node" presStyleLbl="node1" presStyleIdx="1" presStyleCnt="5" custLinFactY="7683" custLinFactNeighborX="422" custLinFactNeighborY="100000">
        <dgm:presLayoutVars>
          <dgm:bulletEnabled val="1"/>
        </dgm:presLayoutVars>
      </dgm:prSet>
      <dgm:spPr/>
    </dgm:pt>
    <dgm:pt modelId="{4A1E4938-F735-4110-8CBF-03D4EE5A037F}" type="pres">
      <dgm:prSet presAssocID="{CAAEC5FA-CE3F-4E96-9A24-8F97C1068979}" presName="sibTrans" presStyleCnt="0"/>
      <dgm:spPr/>
    </dgm:pt>
    <dgm:pt modelId="{DF4003AF-C3A9-4541-AE55-7816BEA036B1}" type="pres">
      <dgm:prSet presAssocID="{88AAC63C-069F-493B-9BC9-793D32E6F394}" presName="node" presStyleLbl="node1" presStyleIdx="2" presStyleCnt="5" custLinFactY="10499" custLinFactNeighborX="-845" custLinFactNeighborY="100000">
        <dgm:presLayoutVars>
          <dgm:bulletEnabled val="1"/>
        </dgm:presLayoutVars>
      </dgm:prSet>
      <dgm:spPr/>
    </dgm:pt>
    <dgm:pt modelId="{60192E42-4E39-490C-AFFF-2D3E2339A43C}" type="pres">
      <dgm:prSet presAssocID="{689C612B-C74D-462A-9C32-37455EEF9CF5}" presName="sibTrans" presStyleCnt="0"/>
      <dgm:spPr/>
    </dgm:pt>
    <dgm:pt modelId="{00A2E224-5DCB-4EF9-944C-5F3FC1E33031}" type="pres">
      <dgm:prSet presAssocID="{7D25DA4E-61CC-447C-ADB5-03A92960D4DF}" presName="node" presStyleLbl="node1" presStyleIdx="3" presStyleCnt="5" custLinFactY="9091" custLinFactNeighborX="845" custLinFactNeighborY="100000">
        <dgm:presLayoutVars>
          <dgm:bulletEnabled val="1"/>
        </dgm:presLayoutVars>
      </dgm:prSet>
      <dgm:spPr/>
    </dgm:pt>
    <dgm:pt modelId="{3C9F7687-A576-46FF-97EE-A595207B9FA8}" type="pres">
      <dgm:prSet presAssocID="{48021183-1738-4E74-B1F7-7BDC4F25A7A6}" presName="sibTrans" presStyleCnt="0"/>
      <dgm:spPr/>
    </dgm:pt>
    <dgm:pt modelId="{892F12FF-6E23-4D24-8C11-7A7B44FA7256}" type="pres">
      <dgm:prSet presAssocID="{B26B3204-918D-4A75-A564-90F90BCD8992}" presName="node" presStyleLbl="node1" presStyleIdx="4" presStyleCnt="5" custScaleX="300293" custLinFactY="-100000" custLinFactNeighborX="0" custLinFactNeighborY="-134200">
        <dgm:presLayoutVars>
          <dgm:bulletEnabled val="1"/>
        </dgm:presLayoutVars>
      </dgm:prSet>
      <dgm:spPr/>
    </dgm:pt>
  </dgm:ptLst>
  <dgm:cxnLst>
    <dgm:cxn modelId="{A657FC60-9AB8-42A5-AA4E-D3FB4B255BCC}" type="presOf" srcId="{17FC5402-6EF6-4862-8910-E28FB1F73168}" destId="{EC07D75E-BBCD-4C40-884A-47B829790F6A}" srcOrd="0" destOrd="0" presId="urn:microsoft.com/office/officeart/2005/8/layout/default"/>
    <dgm:cxn modelId="{7C538765-FA02-4E56-91E3-C88E0B639E1F}" srcId="{AAF301AD-8B9B-4435-B5E0-994652B08C24}" destId="{B26B3204-918D-4A75-A564-90F90BCD8992}" srcOrd="4" destOrd="0" parTransId="{2B5150BD-85C2-4585-AB0B-589F0313EBFE}" sibTransId="{73E1D14C-8EBC-45AA-AA29-2E9F448AE0D5}"/>
    <dgm:cxn modelId="{48706746-69CA-4783-AE6D-C9A014A01EA5}" srcId="{AAF301AD-8B9B-4435-B5E0-994652B08C24}" destId="{88AAC63C-069F-493B-9BC9-793D32E6F394}" srcOrd="2" destOrd="0" parTransId="{26F97EBC-3241-4075-B788-2055AFE3CB61}" sibTransId="{689C612B-C74D-462A-9C32-37455EEF9CF5}"/>
    <dgm:cxn modelId="{FD711048-F471-4C84-9ED3-1006F3F8CA54}" type="presOf" srcId="{88AAC63C-069F-493B-9BC9-793D32E6F394}" destId="{DF4003AF-C3A9-4541-AE55-7816BEA036B1}" srcOrd="0" destOrd="0" presId="urn:microsoft.com/office/officeart/2005/8/layout/default"/>
    <dgm:cxn modelId="{9ECFE74F-E518-401A-B319-BC10E6B3AFEC}" type="presOf" srcId="{9D026117-B4B9-4908-B5A7-82E52DC10824}" destId="{4FB5AA41-71C7-4688-B872-E92B74FD9870}" srcOrd="0" destOrd="0" presId="urn:microsoft.com/office/officeart/2005/8/layout/default"/>
    <dgm:cxn modelId="{19576574-DF0B-405D-B884-1A449FA080C6}" type="presOf" srcId="{B26B3204-918D-4A75-A564-90F90BCD8992}" destId="{892F12FF-6E23-4D24-8C11-7A7B44FA7256}" srcOrd="0" destOrd="0" presId="urn:microsoft.com/office/officeart/2005/8/layout/default"/>
    <dgm:cxn modelId="{3019FC8D-AFF7-4F1E-8AB7-0C20F720B94A}" type="presOf" srcId="{AAF301AD-8B9B-4435-B5E0-994652B08C24}" destId="{784F2FC4-5B84-4075-AEAA-E271AEF33CDB}" srcOrd="0" destOrd="0" presId="urn:microsoft.com/office/officeart/2005/8/layout/default"/>
    <dgm:cxn modelId="{D1DE1BB0-D370-4DF1-8555-775D9C8C69B0}" srcId="{AAF301AD-8B9B-4435-B5E0-994652B08C24}" destId="{9D026117-B4B9-4908-B5A7-82E52DC10824}" srcOrd="1" destOrd="0" parTransId="{56D8B81D-880B-4AE9-BCB6-5269E48B605B}" sibTransId="{CAAEC5FA-CE3F-4E96-9A24-8F97C1068979}"/>
    <dgm:cxn modelId="{848534BE-F90C-4FF3-95AA-017BA63496B5}" type="presOf" srcId="{7D25DA4E-61CC-447C-ADB5-03A92960D4DF}" destId="{00A2E224-5DCB-4EF9-944C-5F3FC1E33031}" srcOrd="0" destOrd="0" presId="urn:microsoft.com/office/officeart/2005/8/layout/default"/>
    <dgm:cxn modelId="{96D702E6-D631-4E70-9624-EA1EE263DD32}" srcId="{AAF301AD-8B9B-4435-B5E0-994652B08C24}" destId="{7D25DA4E-61CC-447C-ADB5-03A92960D4DF}" srcOrd="3" destOrd="0" parTransId="{FB2FC031-9510-4B35-A7FD-34FD52153B06}" sibTransId="{48021183-1738-4E74-B1F7-7BDC4F25A7A6}"/>
    <dgm:cxn modelId="{31FDE9FC-7E4D-42BE-9CD3-DE8A1ECAE051}" srcId="{AAF301AD-8B9B-4435-B5E0-994652B08C24}" destId="{17FC5402-6EF6-4862-8910-E28FB1F73168}" srcOrd="0" destOrd="0" parTransId="{CE4551B8-1E7E-44C6-B0EB-65AEE3C72A0B}" sibTransId="{4F105A16-610B-471B-A273-626C1EF6A2B7}"/>
    <dgm:cxn modelId="{7BE3779D-7555-4003-8364-ADD59EA22815}" type="presParOf" srcId="{784F2FC4-5B84-4075-AEAA-E271AEF33CDB}" destId="{EC07D75E-BBCD-4C40-884A-47B829790F6A}" srcOrd="0" destOrd="0" presId="urn:microsoft.com/office/officeart/2005/8/layout/default"/>
    <dgm:cxn modelId="{AC9EC528-458B-4A97-82D6-1B4C005D53B9}" type="presParOf" srcId="{784F2FC4-5B84-4075-AEAA-E271AEF33CDB}" destId="{7BB32092-E13F-4131-9C38-F145BEF35A3A}" srcOrd="1" destOrd="0" presId="urn:microsoft.com/office/officeart/2005/8/layout/default"/>
    <dgm:cxn modelId="{9EECF9E3-D7DA-433E-B962-035128FFD1BD}" type="presParOf" srcId="{784F2FC4-5B84-4075-AEAA-E271AEF33CDB}" destId="{4FB5AA41-71C7-4688-B872-E92B74FD9870}" srcOrd="2" destOrd="0" presId="urn:microsoft.com/office/officeart/2005/8/layout/default"/>
    <dgm:cxn modelId="{A1715633-5601-48E9-A968-2D4F58133DFD}" type="presParOf" srcId="{784F2FC4-5B84-4075-AEAA-E271AEF33CDB}" destId="{4A1E4938-F735-4110-8CBF-03D4EE5A037F}" srcOrd="3" destOrd="0" presId="urn:microsoft.com/office/officeart/2005/8/layout/default"/>
    <dgm:cxn modelId="{A11721ED-89C6-43DE-865E-E5EDF733BF0B}" type="presParOf" srcId="{784F2FC4-5B84-4075-AEAA-E271AEF33CDB}" destId="{DF4003AF-C3A9-4541-AE55-7816BEA036B1}" srcOrd="4" destOrd="0" presId="urn:microsoft.com/office/officeart/2005/8/layout/default"/>
    <dgm:cxn modelId="{98F0E02C-8E5E-4710-84B0-6135DF6F3F5E}" type="presParOf" srcId="{784F2FC4-5B84-4075-AEAA-E271AEF33CDB}" destId="{60192E42-4E39-490C-AFFF-2D3E2339A43C}" srcOrd="5" destOrd="0" presId="urn:microsoft.com/office/officeart/2005/8/layout/default"/>
    <dgm:cxn modelId="{5CB53458-883E-43A2-AF8D-6406F9C295CE}" type="presParOf" srcId="{784F2FC4-5B84-4075-AEAA-E271AEF33CDB}" destId="{00A2E224-5DCB-4EF9-944C-5F3FC1E33031}" srcOrd="6" destOrd="0" presId="urn:microsoft.com/office/officeart/2005/8/layout/default"/>
    <dgm:cxn modelId="{3B79CB1C-F696-413D-BA67-7F1679723345}" type="presParOf" srcId="{784F2FC4-5B84-4075-AEAA-E271AEF33CDB}" destId="{3C9F7687-A576-46FF-97EE-A595207B9FA8}" srcOrd="7" destOrd="0" presId="urn:microsoft.com/office/officeart/2005/8/layout/default"/>
    <dgm:cxn modelId="{AC89214C-A0BB-4EEB-A8DD-D870262954B5}" type="presParOf" srcId="{784F2FC4-5B84-4075-AEAA-E271AEF33CDB}" destId="{892F12FF-6E23-4D24-8C11-7A7B44FA72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F301AD-8B9B-4435-B5E0-994652B08C2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7FC5402-6EF6-4862-8910-E28FB1F73168}">
      <dgm:prSet phldrT="[نص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000" dirty="0"/>
            <a:t>coin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E4551B8-1E7E-44C6-B0EB-65AEE3C72A0B}" type="par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4F105A16-610B-471B-A273-626C1EF6A2B7}" type="sib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9D026117-B4B9-4908-B5A7-82E52DC10824}">
      <dgm:prSet phldrT="[نص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000" dirty="0"/>
            <a:t>Game show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6D8B81D-880B-4AE9-BCB6-5269E48B605B}" type="par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CAAEC5FA-CE3F-4E96-9A24-8F97C1068979}" type="sib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88AAC63C-069F-493B-9BC9-793D32E6F394}">
      <dgm:prSet phldrT="[نص]" custT="1"/>
      <dgm:spPr/>
      <dgm:t>
        <a:bodyPr/>
        <a:lstStyle/>
        <a:p>
          <a:pPr rtl="1"/>
          <a:r>
            <a:rPr lang="en-US" sz="4000" dirty="0"/>
            <a:t>prize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7" name="applause.wav"/>
            </a:hlinkClick>
          </dgm14:cNvPr>
        </a:ext>
      </dgm:extLst>
    </dgm:pt>
    <dgm:pt modelId="{26F97EBC-3241-4075-B788-2055AFE3CB61}" type="par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689C612B-C74D-462A-9C32-37455EEF9CF5}" type="sib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7D25DA4E-61CC-447C-ADB5-03A92960D4DF}">
      <dgm:prSet phldrT="[نص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400" dirty="0"/>
            <a:t>cash</a:t>
          </a:r>
          <a:endParaRPr lang="ar-SA" sz="4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B2FC031-9510-4B35-A7FD-34FD52153B06}" type="par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48021183-1738-4E74-B1F7-7BDC4F25A7A6}" type="sib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B26B3204-918D-4A75-A564-90F90BCD8992}">
      <dgm:prSet phldrT="[نص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 sz="3600" b="1" dirty="0"/>
        </a:p>
      </dgm:t>
    </dgm:pt>
    <dgm:pt modelId="{73E1D14C-8EBC-45AA-AA29-2E9F448AE0D5}" type="sib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2B5150BD-85C2-4585-AB0B-589F0313EBFE}" type="par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784F2FC4-5B84-4075-AEAA-E271AEF33CDB}" type="pres">
      <dgm:prSet presAssocID="{AAF301AD-8B9B-4435-B5E0-994652B08C24}" presName="diagram" presStyleCnt="0">
        <dgm:presLayoutVars>
          <dgm:dir/>
          <dgm:resizeHandles val="exact"/>
        </dgm:presLayoutVars>
      </dgm:prSet>
      <dgm:spPr/>
    </dgm:pt>
    <dgm:pt modelId="{EC07D75E-BBCD-4C40-884A-47B829790F6A}" type="pres">
      <dgm:prSet presAssocID="{17FC5402-6EF6-4862-8910-E28FB1F73168}" presName="node" presStyleLbl="node1" presStyleIdx="0" presStyleCnt="5" custScaleX="107027" custLinFactY="9091" custLinFactNeighborX="-1267" custLinFactNeighborY="100000">
        <dgm:presLayoutVars>
          <dgm:bulletEnabled val="1"/>
        </dgm:presLayoutVars>
      </dgm:prSet>
      <dgm:spPr/>
    </dgm:pt>
    <dgm:pt modelId="{7BB32092-E13F-4131-9C38-F145BEF35A3A}" type="pres">
      <dgm:prSet presAssocID="{4F105A16-610B-471B-A273-626C1EF6A2B7}" presName="sibTrans" presStyleCnt="0"/>
      <dgm:spPr/>
    </dgm:pt>
    <dgm:pt modelId="{4FB5AA41-71C7-4688-B872-E92B74FD9870}" type="pres">
      <dgm:prSet presAssocID="{9D026117-B4B9-4908-B5A7-82E52DC10824}" presName="node" presStyleLbl="node1" presStyleIdx="1" presStyleCnt="5" custLinFactY="7683" custLinFactNeighborX="422" custLinFactNeighborY="100000">
        <dgm:presLayoutVars>
          <dgm:bulletEnabled val="1"/>
        </dgm:presLayoutVars>
      </dgm:prSet>
      <dgm:spPr/>
    </dgm:pt>
    <dgm:pt modelId="{4A1E4938-F735-4110-8CBF-03D4EE5A037F}" type="pres">
      <dgm:prSet presAssocID="{CAAEC5FA-CE3F-4E96-9A24-8F97C1068979}" presName="sibTrans" presStyleCnt="0"/>
      <dgm:spPr/>
    </dgm:pt>
    <dgm:pt modelId="{DF4003AF-C3A9-4541-AE55-7816BEA036B1}" type="pres">
      <dgm:prSet presAssocID="{88AAC63C-069F-493B-9BC9-793D32E6F394}" presName="node" presStyleLbl="node1" presStyleIdx="2" presStyleCnt="5" custScaleX="104385" custLinFactY="10499" custLinFactNeighborX="-845" custLinFactNeighborY="100000">
        <dgm:presLayoutVars>
          <dgm:bulletEnabled val="1"/>
        </dgm:presLayoutVars>
      </dgm:prSet>
      <dgm:spPr/>
    </dgm:pt>
    <dgm:pt modelId="{60192E42-4E39-490C-AFFF-2D3E2339A43C}" type="pres">
      <dgm:prSet presAssocID="{689C612B-C74D-462A-9C32-37455EEF9CF5}" presName="sibTrans" presStyleCnt="0"/>
      <dgm:spPr/>
    </dgm:pt>
    <dgm:pt modelId="{00A2E224-5DCB-4EF9-944C-5F3FC1E33031}" type="pres">
      <dgm:prSet presAssocID="{7D25DA4E-61CC-447C-ADB5-03A92960D4DF}" presName="node" presStyleLbl="node1" presStyleIdx="3" presStyleCnt="5" custLinFactY="9091" custLinFactNeighborX="845" custLinFactNeighborY="100000">
        <dgm:presLayoutVars>
          <dgm:bulletEnabled val="1"/>
        </dgm:presLayoutVars>
      </dgm:prSet>
      <dgm:spPr/>
    </dgm:pt>
    <dgm:pt modelId="{3C9F7687-A576-46FF-97EE-A595207B9FA8}" type="pres">
      <dgm:prSet presAssocID="{48021183-1738-4E74-B1F7-7BDC4F25A7A6}" presName="sibTrans" presStyleCnt="0"/>
      <dgm:spPr/>
    </dgm:pt>
    <dgm:pt modelId="{892F12FF-6E23-4D24-8C11-7A7B44FA7256}" type="pres">
      <dgm:prSet presAssocID="{B26B3204-918D-4A75-A564-90F90BCD8992}" presName="node" presStyleLbl="node1" presStyleIdx="4" presStyleCnt="5" custScaleX="300293" custScaleY="99909" custLinFactY="-100000" custLinFactNeighborX="0" custLinFactNeighborY="-134200">
        <dgm:presLayoutVars>
          <dgm:bulletEnabled val="1"/>
        </dgm:presLayoutVars>
      </dgm:prSet>
      <dgm:spPr/>
    </dgm:pt>
  </dgm:ptLst>
  <dgm:cxnLst>
    <dgm:cxn modelId="{A657FC60-9AB8-42A5-AA4E-D3FB4B255BCC}" type="presOf" srcId="{17FC5402-6EF6-4862-8910-E28FB1F73168}" destId="{EC07D75E-BBCD-4C40-884A-47B829790F6A}" srcOrd="0" destOrd="0" presId="urn:microsoft.com/office/officeart/2005/8/layout/default"/>
    <dgm:cxn modelId="{7C538765-FA02-4E56-91E3-C88E0B639E1F}" srcId="{AAF301AD-8B9B-4435-B5E0-994652B08C24}" destId="{B26B3204-918D-4A75-A564-90F90BCD8992}" srcOrd="4" destOrd="0" parTransId="{2B5150BD-85C2-4585-AB0B-589F0313EBFE}" sibTransId="{73E1D14C-8EBC-45AA-AA29-2E9F448AE0D5}"/>
    <dgm:cxn modelId="{48706746-69CA-4783-AE6D-C9A014A01EA5}" srcId="{AAF301AD-8B9B-4435-B5E0-994652B08C24}" destId="{88AAC63C-069F-493B-9BC9-793D32E6F394}" srcOrd="2" destOrd="0" parTransId="{26F97EBC-3241-4075-B788-2055AFE3CB61}" sibTransId="{689C612B-C74D-462A-9C32-37455EEF9CF5}"/>
    <dgm:cxn modelId="{FD711048-F471-4C84-9ED3-1006F3F8CA54}" type="presOf" srcId="{88AAC63C-069F-493B-9BC9-793D32E6F394}" destId="{DF4003AF-C3A9-4541-AE55-7816BEA036B1}" srcOrd="0" destOrd="0" presId="urn:microsoft.com/office/officeart/2005/8/layout/default"/>
    <dgm:cxn modelId="{9ECFE74F-E518-401A-B319-BC10E6B3AFEC}" type="presOf" srcId="{9D026117-B4B9-4908-B5A7-82E52DC10824}" destId="{4FB5AA41-71C7-4688-B872-E92B74FD9870}" srcOrd="0" destOrd="0" presId="urn:microsoft.com/office/officeart/2005/8/layout/default"/>
    <dgm:cxn modelId="{19576574-DF0B-405D-B884-1A449FA080C6}" type="presOf" srcId="{B26B3204-918D-4A75-A564-90F90BCD8992}" destId="{892F12FF-6E23-4D24-8C11-7A7B44FA7256}" srcOrd="0" destOrd="0" presId="urn:microsoft.com/office/officeart/2005/8/layout/default"/>
    <dgm:cxn modelId="{3019FC8D-AFF7-4F1E-8AB7-0C20F720B94A}" type="presOf" srcId="{AAF301AD-8B9B-4435-B5E0-994652B08C24}" destId="{784F2FC4-5B84-4075-AEAA-E271AEF33CDB}" srcOrd="0" destOrd="0" presId="urn:microsoft.com/office/officeart/2005/8/layout/default"/>
    <dgm:cxn modelId="{D1DE1BB0-D370-4DF1-8555-775D9C8C69B0}" srcId="{AAF301AD-8B9B-4435-B5E0-994652B08C24}" destId="{9D026117-B4B9-4908-B5A7-82E52DC10824}" srcOrd="1" destOrd="0" parTransId="{56D8B81D-880B-4AE9-BCB6-5269E48B605B}" sibTransId="{CAAEC5FA-CE3F-4E96-9A24-8F97C1068979}"/>
    <dgm:cxn modelId="{848534BE-F90C-4FF3-95AA-017BA63496B5}" type="presOf" srcId="{7D25DA4E-61CC-447C-ADB5-03A92960D4DF}" destId="{00A2E224-5DCB-4EF9-944C-5F3FC1E33031}" srcOrd="0" destOrd="0" presId="urn:microsoft.com/office/officeart/2005/8/layout/default"/>
    <dgm:cxn modelId="{96D702E6-D631-4E70-9624-EA1EE263DD32}" srcId="{AAF301AD-8B9B-4435-B5E0-994652B08C24}" destId="{7D25DA4E-61CC-447C-ADB5-03A92960D4DF}" srcOrd="3" destOrd="0" parTransId="{FB2FC031-9510-4B35-A7FD-34FD52153B06}" sibTransId="{48021183-1738-4E74-B1F7-7BDC4F25A7A6}"/>
    <dgm:cxn modelId="{31FDE9FC-7E4D-42BE-9CD3-DE8A1ECAE051}" srcId="{AAF301AD-8B9B-4435-B5E0-994652B08C24}" destId="{17FC5402-6EF6-4862-8910-E28FB1F73168}" srcOrd="0" destOrd="0" parTransId="{CE4551B8-1E7E-44C6-B0EB-65AEE3C72A0B}" sibTransId="{4F105A16-610B-471B-A273-626C1EF6A2B7}"/>
    <dgm:cxn modelId="{7BE3779D-7555-4003-8364-ADD59EA22815}" type="presParOf" srcId="{784F2FC4-5B84-4075-AEAA-E271AEF33CDB}" destId="{EC07D75E-BBCD-4C40-884A-47B829790F6A}" srcOrd="0" destOrd="0" presId="urn:microsoft.com/office/officeart/2005/8/layout/default"/>
    <dgm:cxn modelId="{AC9EC528-458B-4A97-82D6-1B4C005D53B9}" type="presParOf" srcId="{784F2FC4-5B84-4075-AEAA-E271AEF33CDB}" destId="{7BB32092-E13F-4131-9C38-F145BEF35A3A}" srcOrd="1" destOrd="0" presId="urn:microsoft.com/office/officeart/2005/8/layout/default"/>
    <dgm:cxn modelId="{9EECF9E3-D7DA-433E-B962-035128FFD1BD}" type="presParOf" srcId="{784F2FC4-5B84-4075-AEAA-E271AEF33CDB}" destId="{4FB5AA41-71C7-4688-B872-E92B74FD9870}" srcOrd="2" destOrd="0" presId="urn:microsoft.com/office/officeart/2005/8/layout/default"/>
    <dgm:cxn modelId="{A1715633-5601-48E9-A968-2D4F58133DFD}" type="presParOf" srcId="{784F2FC4-5B84-4075-AEAA-E271AEF33CDB}" destId="{4A1E4938-F735-4110-8CBF-03D4EE5A037F}" srcOrd="3" destOrd="0" presId="urn:microsoft.com/office/officeart/2005/8/layout/default"/>
    <dgm:cxn modelId="{A11721ED-89C6-43DE-865E-E5EDF733BF0B}" type="presParOf" srcId="{784F2FC4-5B84-4075-AEAA-E271AEF33CDB}" destId="{DF4003AF-C3A9-4541-AE55-7816BEA036B1}" srcOrd="4" destOrd="0" presId="urn:microsoft.com/office/officeart/2005/8/layout/default"/>
    <dgm:cxn modelId="{98F0E02C-8E5E-4710-84B0-6135DF6F3F5E}" type="presParOf" srcId="{784F2FC4-5B84-4075-AEAA-E271AEF33CDB}" destId="{60192E42-4E39-490C-AFFF-2D3E2339A43C}" srcOrd="5" destOrd="0" presId="urn:microsoft.com/office/officeart/2005/8/layout/default"/>
    <dgm:cxn modelId="{5CB53458-883E-43A2-AF8D-6406F9C295CE}" type="presParOf" srcId="{784F2FC4-5B84-4075-AEAA-E271AEF33CDB}" destId="{00A2E224-5DCB-4EF9-944C-5F3FC1E33031}" srcOrd="6" destOrd="0" presId="urn:microsoft.com/office/officeart/2005/8/layout/default"/>
    <dgm:cxn modelId="{3B79CB1C-F696-413D-BA67-7F1679723345}" type="presParOf" srcId="{784F2FC4-5B84-4075-AEAA-E271AEF33CDB}" destId="{3C9F7687-A576-46FF-97EE-A595207B9FA8}" srcOrd="7" destOrd="0" presId="urn:microsoft.com/office/officeart/2005/8/layout/default"/>
    <dgm:cxn modelId="{AC89214C-A0BB-4EEB-A8DD-D870262954B5}" type="presParOf" srcId="{784F2FC4-5B84-4075-AEAA-E271AEF33CDB}" destId="{892F12FF-6E23-4D24-8C11-7A7B44FA72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F301AD-8B9B-4435-B5E0-994652B08C2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7FC5402-6EF6-4862-8910-E28FB1F73168}">
      <dgm:prSet phldrT="[نص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000" dirty="0"/>
            <a:t>have 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E4551B8-1E7E-44C6-B0EB-65AEE3C72A0B}" type="par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4F105A16-610B-471B-A273-626C1EF6A2B7}" type="sibTrans" cxnId="{31FDE9FC-7E4D-42BE-9CD3-DE8A1ECAE051}">
      <dgm:prSet/>
      <dgm:spPr/>
      <dgm:t>
        <a:bodyPr/>
        <a:lstStyle/>
        <a:p>
          <a:pPr rtl="1"/>
          <a:endParaRPr lang="ar-SA"/>
        </a:p>
      </dgm:t>
    </dgm:pt>
    <dgm:pt modelId="{9D026117-B4B9-4908-B5A7-82E52DC10824}">
      <dgm:prSet phldrT="[نص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000" dirty="0"/>
            <a:t>had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7" name="applause.wav"/>
            </a:hlinkClick>
          </dgm14:cNvPr>
        </a:ext>
      </dgm:extLst>
    </dgm:pt>
    <dgm:pt modelId="{56D8B81D-880B-4AE9-BCB6-5269E48B605B}" type="par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CAAEC5FA-CE3F-4E96-9A24-8F97C1068979}" type="sibTrans" cxnId="{D1DE1BB0-D370-4DF1-8555-775D9C8C69B0}">
      <dgm:prSet/>
      <dgm:spPr/>
      <dgm:t>
        <a:bodyPr/>
        <a:lstStyle/>
        <a:p>
          <a:pPr rtl="1"/>
          <a:endParaRPr lang="ar-SA"/>
        </a:p>
      </dgm:t>
    </dgm:pt>
    <dgm:pt modelId="{88AAC63C-069F-493B-9BC9-793D32E6F394}">
      <dgm:prSet phldrT="[نص]" custT="1"/>
      <dgm:spPr/>
      <dgm:t>
        <a:bodyPr/>
        <a:lstStyle/>
        <a:p>
          <a:pPr rtl="1"/>
          <a:r>
            <a:rPr lang="en-US" sz="4000" dirty="0"/>
            <a:t>having</a:t>
          </a:r>
          <a:endParaRPr lang="ar-SA" sz="4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6F97EBC-3241-4075-B788-2055AFE3CB61}" type="par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689C612B-C74D-462A-9C32-37455EEF9CF5}" type="sibTrans" cxnId="{48706746-69CA-4783-AE6D-C9A014A01EA5}">
      <dgm:prSet/>
      <dgm:spPr/>
      <dgm:t>
        <a:bodyPr/>
        <a:lstStyle/>
        <a:p>
          <a:pPr rtl="1"/>
          <a:endParaRPr lang="ar-SA"/>
        </a:p>
      </dgm:t>
    </dgm:pt>
    <dgm:pt modelId="{7D25DA4E-61CC-447C-ADB5-03A92960D4DF}">
      <dgm:prSet phldrT="[نص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4400" dirty="0"/>
            <a:t>has</a:t>
          </a:r>
          <a:endParaRPr lang="ar-SA" sz="4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B2FC031-9510-4B35-A7FD-34FD52153B06}" type="par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48021183-1738-4E74-B1F7-7BDC4F25A7A6}" type="sibTrans" cxnId="{96D702E6-D631-4E70-9624-EA1EE263DD32}">
      <dgm:prSet/>
      <dgm:spPr/>
      <dgm:t>
        <a:bodyPr/>
        <a:lstStyle/>
        <a:p>
          <a:pPr rtl="1"/>
          <a:endParaRPr lang="ar-SA"/>
        </a:p>
      </dgm:t>
    </dgm:pt>
    <dgm:pt modelId="{B26B3204-918D-4A75-A564-90F90BCD8992}">
      <dgm:prSet phldrT="[نص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3600" b="1" dirty="0"/>
            <a:t>If I_____ more experience, I’d apply for the job.</a:t>
          </a:r>
          <a:endParaRPr lang="ar-SA" sz="3600" b="1" dirty="0"/>
        </a:p>
      </dgm:t>
    </dgm:pt>
    <dgm:pt modelId="{73E1D14C-8EBC-45AA-AA29-2E9F448AE0D5}" type="sib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2B5150BD-85C2-4585-AB0B-589F0313EBFE}" type="parTrans" cxnId="{7C538765-FA02-4E56-91E3-C88E0B639E1F}">
      <dgm:prSet/>
      <dgm:spPr/>
      <dgm:t>
        <a:bodyPr/>
        <a:lstStyle/>
        <a:p>
          <a:pPr rtl="1"/>
          <a:endParaRPr lang="ar-SA"/>
        </a:p>
      </dgm:t>
    </dgm:pt>
    <dgm:pt modelId="{784F2FC4-5B84-4075-AEAA-E271AEF33CDB}" type="pres">
      <dgm:prSet presAssocID="{AAF301AD-8B9B-4435-B5E0-994652B08C24}" presName="diagram" presStyleCnt="0">
        <dgm:presLayoutVars>
          <dgm:dir/>
          <dgm:resizeHandles val="exact"/>
        </dgm:presLayoutVars>
      </dgm:prSet>
      <dgm:spPr/>
    </dgm:pt>
    <dgm:pt modelId="{EC07D75E-BBCD-4C40-884A-47B829790F6A}" type="pres">
      <dgm:prSet presAssocID="{17FC5402-6EF6-4862-8910-E28FB1F73168}" presName="node" presStyleLbl="node1" presStyleIdx="0" presStyleCnt="5" custLinFactY="9091" custLinFactNeighborX="-1267" custLinFactNeighborY="100000">
        <dgm:presLayoutVars>
          <dgm:bulletEnabled val="1"/>
        </dgm:presLayoutVars>
      </dgm:prSet>
      <dgm:spPr/>
    </dgm:pt>
    <dgm:pt modelId="{7BB32092-E13F-4131-9C38-F145BEF35A3A}" type="pres">
      <dgm:prSet presAssocID="{4F105A16-610B-471B-A273-626C1EF6A2B7}" presName="sibTrans" presStyleCnt="0"/>
      <dgm:spPr/>
    </dgm:pt>
    <dgm:pt modelId="{4FB5AA41-71C7-4688-B872-E92B74FD9870}" type="pres">
      <dgm:prSet presAssocID="{9D026117-B4B9-4908-B5A7-82E52DC10824}" presName="node" presStyleLbl="node1" presStyleIdx="1" presStyleCnt="5" custLinFactY="7683" custLinFactNeighborX="422" custLinFactNeighborY="100000">
        <dgm:presLayoutVars>
          <dgm:bulletEnabled val="1"/>
        </dgm:presLayoutVars>
      </dgm:prSet>
      <dgm:spPr/>
    </dgm:pt>
    <dgm:pt modelId="{4A1E4938-F735-4110-8CBF-03D4EE5A037F}" type="pres">
      <dgm:prSet presAssocID="{CAAEC5FA-CE3F-4E96-9A24-8F97C1068979}" presName="sibTrans" presStyleCnt="0"/>
      <dgm:spPr/>
    </dgm:pt>
    <dgm:pt modelId="{DF4003AF-C3A9-4541-AE55-7816BEA036B1}" type="pres">
      <dgm:prSet presAssocID="{88AAC63C-069F-493B-9BC9-793D32E6F394}" presName="node" presStyleLbl="node1" presStyleIdx="2" presStyleCnt="5" custLinFactY="10499" custLinFactNeighborX="-845" custLinFactNeighborY="100000">
        <dgm:presLayoutVars>
          <dgm:bulletEnabled val="1"/>
        </dgm:presLayoutVars>
      </dgm:prSet>
      <dgm:spPr/>
    </dgm:pt>
    <dgm:pt modelId="{60192E42-4E39-490C-AFFF-2D3E2339A43C}" type="pres">
      <dgm:prSet presAssocID="{689C612B-C74D-462A-9C32-37455EEF9CF5}" presName="sibTrans" presStyleCnt="0"/>
      <dgm:spPr/>
    </dgm:pt>
    <dgm:pt modelId="{00A2E224-5DCB-4EF9-944C-5F3FC1E33031}" type="pres">
      <dgm:prSet presAssocID="{7D25DA4E-61CC-447C-ADB5-03A92960D4DF}" presName="node" presStyleLbl="node1" presStyleIdx="3" presStyleCnt="5" custLinFactY="9091" custLinFactNeighborX="845" custLinFactNeighborY="100000">
        <dgm:presLayoutVars>
          <dgm:bulletEnabled val="1"/>
        </dgm:presLayoutVars>
      </dgm:prSet>
      <dgm:spPr/>
    </dgm:pt>
    <dgm:pt modelId="{3C9F7687-A576-46FF-97EE-A595207B9FA8}" type="pres">
      <dgm:prSet presAssocID="{48021183-1738-4E74-B1F7-7BDC4F25A7A6}" presName="sibTrans" presStyleCnt="0"/>
      <dgm:spPr/>
    </dgm:pt>
    <dgm:pt modelId="{892F12FF-6E23-4D24-8C11-7A7B44FA7256}" type="pres">
      <dgm:prSet presAssocID="{B26B3204-918D-4A75-A564-90F90BCD8992}" presName="node" presStyleLbl="node1" presStyleIdx="4" presStyleCnt="5" custScaleX="300293" custScaleY="99909" custLinFactY="-100000" custLinFactNeighborX="0" custLinFactNeighborY="-134200">
        <dgm:presLayoutVars>
          <dgm:bulletEnabled val="1"/>
        </dgm:presLayoutVars>
      </dgm:prSet>
      <dgm:spPr/>
    </dgm:pt>
  </dgm:ptLst>
  <dgm:cxnLst>
    <dgm:cxn modelId="{A657FC60-9AB8-42A5-AA4E-D3FB4B255BCC}" type="presOf" srcId="{17FC5402-6EF6-4862-8910-E28FB1F73168}" destId="{EC07D75E-BBCD-4C40-884A-47B829790F6A}" srcOrd="0" destOrd="0" presId="urn:microsoft.com/office/officeart/2005/8/layout/default"/>
    <dgm:cxn modelId="{7C538765-FA02-4E56-91E3-C88E0B639E1F}" srcId="{AAF301AD-8B9B-4435-B5E0-994652B08C24}" destId="{B26B3204-918D-4A75-A564-90F90BCD8992}" srcOrd="4" destOrd="0" parTransId="{2B5150BD-85C2-4585-AB0B-589F0313EBFE}" sibTransId="{73E1D14C-8EBC-45AA-AA29-2E9F448AE0D5}"/>
    <dgm:cxn modelId="{48706746-69CA-4783-AE6D-C9A014A01EA5}" srcId="{AAF301AD-8B9B-4435-B5E0-994652B08C24}" destId="{88AAC63C-069F-493B-9BC9-793D32E6F394}" srcOrd="2" destOrd="0" parTransId="{26F97EBC-3241-4075-B788-2055AFE3CB61}" sibTransId="{689C612B-C74D-462A-9C32-37455EEF9CF5}"/>
    <dgm:cxn modelId="{FD711048-F471-4C84-9ED3-1006F3F8CA54}" type="presOf" srcId="{88AAC63C-069F-493B-9BC9-793D32E6F394}" destId="{DF4003AF-C3A9-4541-AE55-7816BEA036B1}" srcOrd="0" destOrd="0" presId="urn:microsoft.com/office/officeart/2005/8/layout/default"/>
    <dgm:cxn modelId="{9ECFE74F-E518-401A-B319-BC10E6B3AFEC}" type="presOf" srcId="{9D026117-B4B9-4908-B5A7-82E52DC10824}" destId="{4FB5AA41-71C7-4688-B872-E92B74FD9870}" srcOrd="0" destOrd="0" presId="urn:microsoft.com/office/officeart/2005/8/layout/default"/>
    <dgm:cxn modelId="{19576574-DF0B-405D-B884-1A449FA080C6}" type="presOf" srcId="{B26B3204-918D-4A75-A564-90F90BCD8992}" destId="{892F12FF-6E23-4D24-8C11-7A7B44FA7256}" srcOrd="0" destOrd="0" presId="urn:microsoft.com/office/officeart/2005/8/layout/default"/>
    <dgm:cxn modelId="{3019FC8D-AFF7-4F1E-8AB7-0C20F720B94A}" type="presOf" srcId="{AAF301AD-8B9B-4435-B5E0-994652B08C24}" destId="{784F2FC4-5B84-4075-AEAA-E271AEF33CDB}" srcOrd="0" destOrd="0" presId="urn:microsoft.com/office/officeart/2005/8/layout/default"/>
    <dgm:cxn modelId="{D1DE1BB0-D370-4DF1-8555-775D9C8C69B0}" srcId="{AAF301AD-8B9B-4435-B5E0-994652B08C24}" destId="{9D026117-B4B9-4908-B5A7-82E52DC10824}" srcOrd="1" destOrd="0" parTransId="{56D8B81D-880B-4AE9-BCB6-5269E48B605B}" sibTransId="{CAAEC5FA-CE3F-4E96-9A24-8F97C1068979}"/>
    <dgm:cxn modelId="{848534BE-F90C-4FF3-95AA-017BA63496B5}" type="presOf" srcId="{7D25DA4E-61CC-447C-ADB5-03A92960D4DF}" destId="{00A2E224-5DCB-4EF9-944C-5F3FC1E33031}" srcOrd="0" destOrd="0" presId="urn:microsoft.com/office/officeart/2005/8/layout/default"/>
    <dgm:cxn modelId="{96D702E6-D631-4E70-9624-EA1EE263DD32}" srcId="{AAF301AD-8B9B-4435-B5E0-994652B08C24}" destId="{7D25DA4E-61CC-447C-ADB5-03A92960D4DF}" srcOrd="3" destOrd="0" parTransId="{FB2FC031-9510-4B35-A7FD-34FD52153B06}" sibTransId="{48021183-1738-4E74-B1F7-7BDC4F25A7A6}"/>
    <dgm:cxn modelId="{31FDE9FC-7E4D-42BE-9CD3-DE8A1ECAE051}" srcId="{AAF301AD-8B9B-4435-B5E0-994652B08C24}" destId="{17FC5402-6EF6-4862-8910-E28FB1F73168}" srcOrd="0" destOrd="0" parTransId="{CE4551B8-1E7E-44C6-B0EB-65AEE3C72A0B}" sibTransId="{4F105A16-610B-471B-A273-626C1EF6A2B7}"/>
    <dgm:cxn modelId="{7BE3779D-7555-4003-8364-ADD59EA22815}" type="presParOf" srcId="{784F2FC4-5B84-4075-AEAA-E271AEF33CDB}" destId="{EC07D75E-BBCD-4C40-884A-47B829790F6A}" srcOrd="0" destOrd="0" presId="urn:microsoft.com/office/officeart/2005/8/layout/default"/>
    <dgm:cxn modelId="{AC9EC528-458B-4A97-82D6-1B4C005D53B9}" type="presParOf" srcId="{784F2FC4-5B84-4075-AEAA-E271AEF33CDB}" destId="{7BB32092-E13F-4131-9C38-F145BEF35A3A}" srcOrd="1" destOrd="0" presId="urn:microsoft.com/office/officeart/2005/8/layout/default"/>
    <dgm:cxn modelId="{9EECF9E3-D7DA-433E-B962-035128FFD1BD}" type="presParOf" srcId="{784F2FC4-5B84-4075-AEAA-E271AEF33CDB}" destId="{4FB5AA41-71C7-4688-B872-E92B74FD9870}" srcOrd="2" destOrd="0" presId="urn:microsoft.com/office/officeart/2005/8/layout/default"/>
    <dgm:cxn modelId="{A1715633-5601-48E9-A968-2D4F58133DFD}" type="presParOf" srcId="{784F2FC4-5B84-4075-AEAA-E271AEF33CDB}" destId="{4A1E4938-F735-4110-8CBF-03D4EE5A037F}" srcOrd="3" destOrd="0" presId="urn:microsoft.com/office/officeart/2005/8/layout/default"/>
    <dgm:cxn modelId="{A11721ED-89C6-43DE-865E-E5EDF733BF0B}" type="presParOf" srcId="{784F2FC4-5B84-4075-AEAA-E271AEF33CDB}" destId="{DF4003AF-C3A9-4541-AE55-7816BEA036B1}" srcOrd="4" destOrd="0" presId="urn:microsoft.com/office/officeart/2005/8/layout/default"/>
    <dgm:cxn modelId="{98F0E02C-8E5E-4710-84B0-6135DF6F3F5E}" type="presParOf" srcId="{784F2FC4-5B84-4075-AEAA-E271AEF33CDB}" destId="{60192E42-4E39-490C-AFFF-2D3E2339A43C}" srcOrd="5" destOrd="0" presId="urn:microsoft.com/office/officeart/2005/8/layout/default"/>
    <dgm:cxn modelId="{5CB53458-883E-43A2-AF8D-6406F9C295CE}" type="presParOf" srcId="{784F2FC4-5B84-4075-AEAA-E271AEF33CDB}" destId="{00A2E224-5DCB-4EF9-944C-5F3FC1E33031}" srcOrd="6" destOrd="0" presId="urn:microsoft.com/office/officeart/2005/8/layout/default"/>
    <dgm:cxn modelId="{3B79CB1C-F696-413D-BA67-7F1679723345}" type="presParOf" srcId="{784F2FC4-5B84-4075-AEAA-E271AEF33CDB}" destId="{3C9F7687-A576-46FF-97EE-A595207B9FA8}" srcOrd="7" destOrd="0" presId="urn:microsoft.com/office/officeart/2005/8/layout/default"/>
    <dgm:cxn modelId="{AC89214C-A0BB-4EEB-A8DD-D870262954B5}" type="presParOf" srcId="{784F2FC4-5B84-4075-AEAA-E271AEF33CDB}" destId="{892F12FF-6E23-4D24-8C11-7A7B44FA72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7D75E-BBCD-4C40-884A-47B829790F6A}">
      <dsp:nvSpPr>
        <dsp:cNvPr id="0" name=""/>
        <dsp:cNvSpPr/>
      </dsp:nvSpPr>
      <dsp:spPr>
        <a:xfrm>
          <a:off x="1187684" y="1774297"/>
          <a:ext cx="2706687" cy="1624012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satMod val="100000"/>
                <a:lumMod val="104000"/>
              </a:schemeClr>
            </a:gs>
            <a:gs pos="78000">
              <a:schemeClr val="accent4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/>
            <a:t>emperor</a:t>
          </a:r>
          <a:endParaRPr lang="ar-SA" sz="3200" kern="1200" dirty="0"/>
        </a:p>
      </dsp:txBody>
      <dsp:txXfrm>
        <a:off x="1187684" y="1774297"/>
        <a:ext cx="2706687" cy="1624012"/>
      </dsp:txXfrm>
    </dsp:sp>
    <dsp:sp modelId="{4FB5AA41-71C7-4688-B872-E92B74FD9870}">
      <dsp:nvSpPr>
        <dsp:cNvPr id="0" name=""/>
        <dsp:cNvSpPr/>
      </dsp:nvSpPr>
      <dsp:spPr>
        <a:xfrm>
          <a:off x="4210756" y="1751431"/>
          <a:ext cx="2706687" cy="1624012"/>
        </a:xfrm>
        <a:prstGeom prst="rect">
          <a:avLst/>
        </a:prstGeom>
        <a:gradFill rotWithShape="1">
          <a:gsLst>
            <a:gs pos="0">
              <a:schemeClr val="accent6">
                <a:tint val="96000"/>
                <a:satMod val="100000"/>
                <a:lumMod val="104000"/>
              </a:schemeClr>
            </a:gs>
            <a:gs pos="78000">
              <a:schemeClr val="accent6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prominent</a:t>
          </a:r>
          <a:endParaRPr lang="ar-SA" sz="3200" kern="1200" dirty="0"/>
        </a:p>
      </dsp:txBody>
      <dsp:txXfrm>
        <a:off x="4210756" y="1751431"/>
        <a:ext cx="2706687" cy="1624012"/>
      </dsp:txXfrm>
    </dsp:sp>
    <dsp:sp modelId="{DF4003AF-C3A9-4541-AE55-7816BEA036B1}">
      <dsp:nvSpPr>
        <dsp:cNvPr id="0" name=""/>
        <dsp:cNvSpPr/>
      </dsp:nvSpPr>
      <dsp:spPr>
        <a:xfrm>
          <a:off x="1199106" y="3691844"/>
          <a:ext cx="2706687" cy="1624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philanthropist</a:t>
          </a:r>
          <a:endParaRPr lang="ar-SA" sz="2800" kern="1200" dirty="0"/>
        </a:p>
      </dsp:txBody>
      <dsp:txXfrm>
        <a:off x="1199106" y="3691844"/>
        <a:ext cx="2706687" cy="1624012"/>
      </dsp:txXfrm>
    </dsp:sp>
    <dsp:sp modelId="{00A2E224-5DCB-4EF9-944C-5F3FC1E33031}">
      <dsp:nvSpPr>
        <dsp:cNvPr id="0" name=""/>
        <dsp:cNvSpPr/>
      </dsp:nvSpPr>
      <dsp:spPr>
        <a:xfrm>
          <a:off x="4222205" y="3668978"/>
          <a:ext cx="2706687" cy="1624012"/>
        </a:xfrm>
        <a:prstGeom prst="rect">
          <a:avLst/>
        </a:prstGeom>
        <a:gradFill rotWithShape="1">
          <a:gsLst>
            <a:gs pos="0">
              <a:schemeClr val="accent3">
                <a:tint val="96000"/>
                <a:satMod val="100000"/>
                <a:lumMod val="104000"/>
              </a:schemeClr>
            </a:gs>
            <a:gs pos="78000">
              <a:schemeClr val="accent3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excelled</a:t>
          </a:r>
          <a:endParaRPr lang="ar-SA" sz="3200" kern="1200" dirty="0"/>
        </a:p>
      </dsp:txBody>
      <dsp:txXfrm>
        <a:off x="4222205" y="3668978"/>
        <a:ext cx="2706687" cy="1624012"/>
      </dsp:txXfrm>
    </dsp:sp>
    <dsp:sp modelId="{892F12FF-6E23-4D24-8C11-7A7B44FA7256}">
      <dsp:nvSpPr>
        <dsp:cNvPr id="0" name=""/>
        <dsp:cNvSpPr/>
      </dsp:nvSpPr>
      <dsp:spPr>
        <a:xfrm>
          <a:off x="3" y="0"/>
          <a:ext cx="8127993" cy="1624012"/>
        </a:xfrm>
        <a:prstGeom prst="rect">
          <a:avLst/>
        </a:prstGeom>
        <a:gradFill rotWithShape="1">
          <a:gsLst>
            <a:gs pos="0">
              <a:schemeClr val="accent2">
                <a:tint val="96000"/>
                <a:satMod val="100000"/>
                <a:lumMod val="104000"/>
              </a:schemeClr>
            </a:gs>
            <a:gs pos="78000">
              <a:schemeClr val="accent2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+mn-lt"/>
            </a:rPr>
            <a:t>a person who helps the poor, especially by giving them money</a:t>
          </a:r>
          <a:endParaRPr lang="ar-SA" sz="3600" b="1" kern="1200" dirty="0">
            <a:solidFill>
              <a:schemeClr val="tx1"/>
            </a:solidFill>
          </a:endParaRPr>
        </a:p>
      </dsp:txBody>
      <dsp:txXfrm>
        <a:off x="3" y="0"/>
        <a:ext cx="8127993" cy="16240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7D75E-BBCD-4C40-884A-47B829790F6A}">
      <dsp:nvSpPr>
        <dsp:cNvPr id="0" name=""/>
        <dsp:cNvSpPr/>
      </dsp:nvSpPr>
      <dsp:spPr>
        <a:xfrm>
          <a:off x="1199004" y="2051669"/>
          <a:ext cx="2732485" cy="1639491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satMod val="100000"/>
                <a:lumMod val="104000"/>
              </a:schemeClr>
            </a:gs>
            <a:gs pos="78000">
              <a:schemeClr val="accent4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was</a:t>
          </a:r>
          <a:endParaRPr lang="ar-SA" sz="4000" kern="1200" dirty="0"/>
        </a:p>
      </dsp:txBody>
      <dsp:txXfrm>
        <a:off x="1199004" y="2051669"/>
        <a:ext cx="2732485" cy="1639491"/>
      </dsp:txXfrm>
    </dsp:sp>
    <dsp:sp modelId="{4FB5AA41-71C7-4688-B872-E92B74FD9870}">
      <dsp:nvSpPr>
        <dsp:cNvPr id="0" name=""/>
        <dsp:cNvSpPr/>
      </dsp:nvSpPr>
      <dsp:spPr>
        <a:xfrm>
          <a:off x="4250890" y="2028585"/>
          <a:ext cx="2732485" cy="1639491"/>
        </a:xfrm>
        <a:prstGeom prst="rect">
          <a:avLst/>
        </a:prstGeom>
        <a:gradFill rotWithShape="1">
          <a:gsLst>
            <a:gs pos="0">
              <a:schemeClr val="accent6">
                <a:tint val="96000"/>
                <a:satMod val="100000"/>
                <a:lumMod val="104000"/>
              </a:schemeClr>
            </a:gs>
            <a:gs pos="78000">
              <a:schemeClr val="accent6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were</a:t>
          </a:r>
          <a:endParaRPr lang="ar-SA" sz="4000" kern="1200" dirty="0"/>
        </a:p>
      </dsp:txBody>
      <dsp:txXfrm>
        <a:off x="4250890" y="2028585"/>
        <a:ext cx="2732485" cy="1639491"/>
      </dsp:txXfrm>
    </dsp:sp>
    <dsp:sp modelId="{DF4003AF-C3A9-4541-AE55-7816BEA036B1}">
      <dsp:nvSpPr>
        <dsp:cNvPr id="0" name=""/>
        <dsp:cNvSpPr/>
      </dsp:nvSpPr>
      <dsp:spPr>
        <a:xfrm>
          <a:off x="1210535" y="3987493"/>
          <a:ext cx="2732485" cy="16394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will</a:t>
          </a:r>
          <a:endParaRPr lang="ar-SA" sz="4000" kern="1200" dirty="0"/>
        </a:p>
      </dsp:txBody>
      <dsp:txXfrm>
        <a:off x="1210535" y="3987493"/>
        <a:ext cx="2732485" cy="1639491"/>
      </dsp:txXfrm>
    </dsp:sp>
    <dsp:sp modelId="{00A2E224-5DCB-4EF9-944C-5F3FC1E33031}">
      <dsp:nvSpPr>
        <dsp:cNvPr id="0" name=""/>
        <dsp:cNvSpPr/>
      </dsp:nvSpPr>
      <dsp:spPr>
        <a:xfrm>
          <a:off x="4262448" y="3964409"/>
          <a:ext cx="2732485" cy="1639491"/>
        </a:xfrm>
        <a:prstGeom prst="rect">
          <a:avLst/>
        </a:prstGeom>
        <a:gradFill rotWithShape="1">
          <a:gsLst>
            <a:gs pos="0">
              <a:schemeClr val="accent3">
                <a:tint val="96000"/>
                <a:satMod val="100000"/>
                <a:lumMod val="104000"/>
              </a:schemeClr>
            </a:gs>
            <a:gs pos="78000">
              <a:schemeClr val="accent3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would</a:t>
          </a:r>
          <a:endParaRPr lang="ar-SA" sz="4400" kern="1200" dirty="0"/>
        </a:p>
      </dsp:txBody>
      <dsp:txXfrm>
        <a:off x="4262448" y="3964409"/>
        <a:ext cx="2732485" cy="1639491"/>
      </dsp:txXfrm>
    </dsp:sp>
    <dsp:sp modelId="{892F12FF-6E23-4D24-8C11-7A7B44FA7256}">
      <dsp:nvSpPr>
        <dsp:cNvPr id="0" name=""/>
        <dsp:cNvSpPr/>
      </dsp:nvSpPr>
      <dsp:spPr>
        <a:xfrm>
          <a:off x="3" y="248922"/>
          <a:ext cx="8205463" cy="1637999"/>
        </a:xfrm>
        <a:prstGeom prst="rect">
          <a:avLst/>
        </a:prstGeom>
        <a:gradFill rotWithShape="1">
          <a:gsLst>
            <a:gs pos="0">
              <a:schemeClr val="accent2">
                <a:tint val="96000"/>
                <a:satMod val="100000"/>
                <a:lumMod val="104000"/>
              </a:schemeClr>
            </a:gs>
            <a:gs pos="78000">
              <a:schemeClr val="accent2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If I could choose any destination, I ______ travel to New Zealand.</a:t>
          </a:r>
          <a:endParaRPr lang="ar-SA" sz="3600" b="1" kern="1200" dirty="0"/>
        </a:p>
      </dsp:txBody>
      <dsp:txXfrm>
        <a:off x="3" y="248922"/>
        <a:ext cx="8205463" cy="16379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7D75E-BBCD-4C40-884A-47B829790F6A}">
      <dsp:nvSpPr>
        <dsp:cNvPr id="0" name=""/>
        <dsp:cNvSpPr/>
      </dsp:nvSpPr>
      <dsp:spPr>
        <a:xfrm>
          <a:off x="1199004" y="2051669"/>
          <a:ext cx="2732485" cy="1639491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satMod val="100000"/>
                <a:lumMod val="104000"/>
              </a:schemeClr>
            </a:gs>
            <a:gs pos="78000">
              <a:schemeClr val="accent4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don’t</a:t>
          </a:r>
          <a:endParaRPr lang="ar-SA" sz="4000" kern="1200" dirty="0"/>
        </a:p>
      </dsp:txBody>
      <dsp:txXfrm>
        <a:off x="1199004" y="2051669"/>
        <a:ext cx="2732485" cy="1639491"/>
      </dsp:txXfrm>
    </dsp:sp>
    <dsp:sp modelId="{4FB5AA41-71C7-4688-B872-E92B74FD9870}">
      <dsp:nvSpPr>
        <dsp:cNvPr id="0" name=""/>
        <dsp:cNvSpPr/>
      </dsp:nvSpPr>
      <dsp:spPr>
        <a:xfrm>
          <a:off x="4250890" y="2028585"/>
          <a:ext cx="2732485" cy="1639491"/>
        </a:xfrm>
        <a:prstGeom prst="rect">
          <a:avLst/>
        </a:prstGeom>
        <a:gradFill rotWithShape="1">
          <a:gsLst>
            <a:gs pos="0">
              <a:schemeClr val="accent6">
                <a:tint val="96000"/>
                <a:satMod val="100000"/>
                <a:lumMod val="104000"/>
              </a:schemeClr>
            </a:gs>
            <a:gs pos="78000">
              <a:schemeClr val="accent6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didn’t</a:t>
          </a:r>
          <a:endParaRPr lang="ar-SA" sz="4000" kern="1200" dirty="0"/>
        </a:p>
      </dsp:txBody>
      <dsp:txXfrm>
        <a:off x="4250890" y="2028585"/>
        <a:ext cx="2732485" cy="1639491"/>
      </dsp:txXfrm>
    </dsp:sp>
    <dsp:sp modelId="{DF4003AF-C3A9-4541-AE55-7816BEA036B1}">
      <dsp:nvSpPr>
        <dsp:cNvPr id="0" name=""/>
        <dsp:cNvSpPr/>
      </dsp:nvSpPr>
      <dsp:spPr>
        <a:xfrm>
          <a:off x="1210535" y="3987493"/>
          <a:ext cx="2732485" cy="16394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doesn’t</a:t>
          </a:r>
          <a:endParaRPr lang="ar-SA" sz="4000" kern="1200" dirty="0"/>
        </a:p>
      </dsp:txBody>
      <dsp:txXfrm>
        <a:off x="1210535" y="3987493"/>
        <a:ext cx="2732485" cy="1639491"/>
      </dsp:txXfrm>
    </dsp:sp>
    <dsp:sp modelId="{00A2E224-5DCB-4EF9-944C-5F3FC1E33031}">
      <dsp:nvSpPr>
        <dsp:cNvPr id="0" name=""/>
        <dsp:cNvSpPr/>
      </dsp:nvSpPr>
      <dsp:spPr>
        <a:xfrm>
          <a:off x="4262448" y="3964409"/>
          <a:ext cx="2732485" cy="1639491"/>
        </a:xfrm>
        <a:prstGeom prst="rect">
          <a:avLst/>
        </a:prstGeom>
        <a:gradFill rotWithShape="1">
          <a:gsLst>
            <a:gs pos="0">
              <a:schemeClr val="accent3">
                <a:tint val="96000"/>
                <a:satMod val="100000"/>
                <a:lumMod val="104000"/>
              </a:schemeClr>
            </a:gs>
            <a:gs pos="78000">
              <a:schemeClr val="accent3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done</a:t>
          </a:r>
          <a:endParaRPr lang="ar-SA" sz="4400" kern="1200" dirty="0"/>
        </a:p>
      </dsp:txBody>
      <dsp:txXfrm>
        <a:off x="4262448" y="3964409"/>
        <a:ext cx="2732485" cy="1639491"/>
      </dsp:txXfrm>
    </dsp:sp>
    <dsp:sp modelId="{892F12FF-6E23-4D24-8C11-7A7B44FA7256}">
      <dsp:nvSpPr>
        <dsp:cNvPr id="0" name=""/>
        <dsp:cNvSpPr/>
      </dsp:nvSpPr>
      <dsp:spPr>
        <a:xfrm>
          <a:off x="3" y="248922"/>
          <a:ext cx="8205463" cy="1637999"/>
        </a:xfrm>
        <a:prstGeom prst="rect">
          <a:avLst/>
        </a:prstGeom>
        <a:gradFill rotWithShape="1">
          <a:gsLst>
            <a:gs pos="0">
              <a:schemeClr val="accent2">
                <a:tint val="96000"/>
                <a:satMod val="100000"/>
                <a:lumMod val="104000"/>
              </a:schemeClr>
            </a:gs>
            <a:gs pos="78000">
              <a:schemeClr val="accent2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I wish my friend ______ eat too much junk food.</a:t>
          </a:r>
          <a:endParaRPr lang="ar-SA" sz="3600" b="1" kern="1200" dirty="0"/>
        </a:p>
      </dsp:txBody>
      <dsp:txXfrm>
        <a:off x="3" y="248922"/>
        <a:ext cx="8205463" cy="16379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7D75E-BBCD-4C40-884A-47B829790F6A}">
      <dsp:nvSpPr>
        <dsp:cNvPr id="0" name=""/>
        <dsp:cNvSpPr/>
      </dsp:nvSpPr>
      <dsp:spPr>
        <a:xfrm>
          <a:off x="1199004" y="2051669"/>
          <a:ext cx="2732485" cy="1639491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satMod val="100000"/>
                <a:lumMod val="104000"/>
              </a:schemeClr>
            </a:gs>
            <a:gs pos="78000">
              <a:schemeClr val="accent4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have </a:t>
          </a:r>
          <a:endParaRPr lang="ar-SA" sz="4000" kern="1200" dirty="0"/>
        </a:p>
      </dsp:txBody>
      <dsp:txXfrm>
        <a:off x="1199004" y="2051669"/>
        <a:ext cx="2732485" cy="1639491"/>
      </dsp:txXfrm>
    </dsp:sp>
    <dsp:sp modelId="{4FB5AA41-71C7-4688-B872-E92B74FD9870}">
      <dsp:nvSpPr>
        <dsp:cNvPr id="0" name=""/>
        <dsp:cNvSpPr/>
      </dsp:nvSpPr>
      <dsp:spPr>
        <a:xfrm>
          <a:off x="4250890" y="2028585"/>
          <a:ext cx="2732485" cy="1639491"/>
        </a:xfrm>
        <a:prstGeom prst="rect">
          <a:avLst/>
        </a:prstGeom>
        <a:gradFill rotWithShape="1">
          <a:gsLst>
            <a:gs pos="0">
              <a:schemeClr val="accent6">
                <a:tint val="96000"/>
                <a:satMod val="100000"/>
                <a:lumMod val="104000"/>
              </a:schemeClr>
            </a:gs>
            <a:gs pos="78000">
              <a:schemeClr val="accent6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am</a:t>
          </a:r>
          <a:endParaRPr lang="ar-SA" sz="4000" kern="1200" dirty="0"/>
        </a:p>
      </dsp:txBody>
      <dsp:txXfrm>
        <a:off x="4250890" y="2028585"/>
        <a:ext cx="2732485" cy="1639491"/>
      </dsp:txXfrm>
    </dsp:sp>
    <dsp:sp modelId="{DF4003AF-C3A9-4541-AE55-7816BEA036B1}">
      <dsp:nvSpPr>
        <dsp:cNvPr id="0" name=""/>
        <dsp:cNvSpPr/>
      </dsp:nvSpPr>
      <dsp:spPr>
        <a:xfrm>
          <a:off x="1210535" y="3987493"/>
          <a:ext cx="2732485" cy="16394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had</a:t>
          </a:r>
          <a:endParaRPr lang="ar-SA" sz="4000" kern="1200" dirty="0"/>
        </a:p>
      </dsp:txBody>
      <dsp:txXfrm>
        <a:off x="1210535" y="3987493"/>
        <a:ext cx="2732485" cy="1639491"/>
      </dsp:txXfrm>
    </dsp:sp>
    <dsp:sp modelId="{00A2E224-5DCB-4EF9-944C-5F3FC1E33031}">
      <dsp:nvSpPr>
        <dsp:cNvPr id="0" name=""/>
        <dsp:cNvSpPr/>
      </dsp:nvSpPr>
      <dsp:spPr>
        <a:xfrm>
          <a:off x="4262448" y="3964409"/>
          <a:ext cx="2732485" cy="1639491"/>
        </a:xfrm>
        <a:prstGeom prst="rect">
          <a:avLst/>
        </a:prstGeom>
        <a:gradFill rotWithShape="1">
          <a:gsLst>
            <a:gs pos="0">
              <a:schemeClr val="accent3">
                <a:tint val="96000"/>
                <a:satMod val="100000"/>
                <a:lumMod val="104000"/>
              </a:schemeClr>
            </a:gs>
            <a:gs pos="78000">
              <a:schemeClr val="accent3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were</a:t>
          </a:r>
          <a:endParaRPr lang="ar-SA" sz="4400" kern="1200" dirty="0"/>
        </a:p>
      </dsp:txBody>
      <dsp:txXfrm>
        <a:off x="4262448" y="3964409"/>
        <a:ext cx="2732485" cy="1639491"/>
      </dsp:txXfrm>
    </dsp:sp>
    <dsp:sp modelId="{892F12FF-6E23-4D24-8C11-7A7B44FA7256}">
      <dsp:nvSpPr>
        <dsp:cNvPr id="0" name=""/>
        <dsp:cNvSpPr/>
      </dsp:nvSpPr>
      <dsp:spPr>
        <a:xfrm>
          <a:off x="6" y="248922"/>
          <a:ext cx="8205463" cy="1637999"/>
        </a:xfrm>
        <a:prstGeom prst="rect">
          <a:avLst/>
        </a:prstGeom>
        <a:gradFill rotWithShape="1">
          <a:gsLst>
            <a:gs pos="0">
              <a:schemeClr val="accent2">
                <a:tint val="96000"/>
                <a:satMod val="100000"/>
                <a:lumMod val="104000"/>
              </a:schemeClr>
            </a:gs>
            <a:gs pos="78000">
              <a:schemeClr val="accent2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I wish I _______ enough money to buy a present.</a:t>
          </a:r>
          <a:endParaRPr lang="ar-SA" sz="3600" b="1" kern="1200" dirty="0"/>
        </a:p>
      </dsp:txBody>
      <dsp:txXfrm>
        <a:off x="6" y="248922"/>
        <a:ext cx="8205463" cy="16379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7D75E-BBCD-4C40-884A-47B829790F6A}">
      <dsp:nvSpPr>
        <dsp:cNvPr id="0" name=""/>
        <dsp:cNvSpPr/>
      </dsp:nvSpPr>
      <dsp:spPr>
        <a:xfrm>
          <a:off x="1199004" y="2051669"/>
          <a:ext cx="2732485" cy="1639491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satMod val="100000"/>
                <a:lumMod val="104000"/>
              </a:schemeClr>
            </a:gs>
            <a:gs pos="78000">
              <a:schemeClr val="accent4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</a:t>
          </a:r>
          <a:endParaRPr lang="ar-SA" sz="4000" kern="1200" dirty="0"/>
        </a:p>
      </dsp:txBody>
      <dsp:txXfrm>
        <a:off x="1199004" y="2051669"/>
        <a:ext cx="2732485" cy="1639491"/>
      </dsp:txXfrm>
    </dsp:sp>
    <dsp:sp modelId="{4FB5AA41-71C7-4688-B872-E92B74FD9870}">
      <dsp:nvSpPr>
        <dsp:cNvPr id="0" name=""/>
        <dsp:cNvSpPr/>
      </dsp:nvSpPr>
      <dsp:spPr>
        <a:xfrm>
          <a:off x="4250890" y="2028585"/>
          <a:ext cx="2732485" cy="1639491"/>
        </a:xfrm>
        <a:prstGeom prst="rect">
          <a:avLst/>
        </a:prstGeom>
        <a:gradFill rotWithShape="1">
          <a:gsLst>
            <a:gs pos="0">
              <a:schemeClr val="accent6">
                <a:tint val="96000"/>
                <a:satMod val="100000"/>
                <a:lumMod val="104000"/>
              </a:schemeClr>
            </a:gs>
            <a:gs pos="78000">
              <a:schemeClr val="accent6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an</a:t>
          </a:r>
          <a:endParaRPr lang="ar-SA" sz="4000" kern="1200" dirty="0"/>
        </a:p>
      </dsp:txBody>
      <dsp:txXfrm>
        <a:off x="4250890" y="2028585"/>
        <a:ext cx="2732485" cy="1639491"/>
      </dsp:txXfrm>
    </dsp:sp>
    <dsp:sp modelId="{DF4003AF-C3A9-4541-AE55-7816BEA036B1}">
      <dsp:nvSpPr>
        <dsp:cNvPr id="0" name=""/>
        <dsp:cNvSpPr/>
      </dsp:nvSpPr>
      <dsp:spPr>
        <a:xfrm>
          <a:off x="1210535" y="3987493"/>
          <a:ext cx="2732485" cy="16394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some</a:t>
          </a:r>
          <a:endParaRPr lang="ar-SA" sz="4000" kern="1200" dirty="0"/>
        </a:p>
      </dsp:txBody>
      <dsp:txXfrm>
        <a:off x="1210535" y="3987493"/>
        <a:ext cx="2732485" cy="1639491"/>
      </dsp:txXfrm>
    </dsp:sp>
    <dsp:sp modelId="{00A2E224-5DCB-4EF9-944C-5F3FC1E33031}">
      <dsp:nvSpPr>
        <dsp:cNvPr id="0" name=""/>
        <dsp:cNvSpPr/>
      </dsp:nvSpPr>
      <dsp:spPr>
        <a:xfrm>
          <a:off x="4262448" y="3964409"/>
          <a:ext cx="2732485" cy="1639491"/>
        </a:xfrm>
        <a:prstGeom prst="rect">
          <a:avLst/>
        </a:prstGeom>
        <a:gradFill rotWithShape="1">
          <a:gsLst>
            <a:gs pos="0">
              <a:schemeClr val="accent3">
                <a:tint val="96000"/>
                <a:satMod val="100000"/>
                <a:lumMod val="104000"/>
              </a:schemeClr>
            </a:gs>
            <a:gs pos="78000">
              <a:schemeClr val="accent3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any</a:t>
          </a:r>
          <a:endParaRPr lang="ar-SA" sz="4400" kern="1200" dirty="0"/>
        </a:p>
      </dsp:txBody>
      <dsp:txXfrm>
        <a:off x="4262448" y="3964409"/>
        <a:ext cx="2732485" cy="1639491"/>
      </dsp:txXfrm>
    </dsp:sp>
    <dsp:sp modelId="{892F12FF-6E23-4D24-8C11-7A7B44FA7256}">
      <dsp:nvSpPr>
        <dsp:cNvPr id="0" name=""/>
        <dsp:cNvSpPr/>
      </dsp:nvSpPr>
      <dsp:spPr>
        <a:xfrm>
          <a:off x="6" y="248922"/>
          <a:ext cx="8205463" cy="1637999"/>
        </a:xfrm>
        <a:prstGeom prst="rect">
          <a:avLst/>
        </a:prstGeom>
        <a:gradFill rotWithShape="1">
          <a:gsLst>
            <a:gs pos="0">
              <a:schemeClr val="accent2">
                <a:tint val="96000"/>
                <a:satMod val="100000"/>
                <a:lumMod val="104000"/>
              </a:schemeClr>
            </a:gs>
            <a:gs pos="78000">
              <a:schemeClr val="accent2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There is ______ big supermarket near my house.</a:t>
          </a:r>
          <a:endParaRPr lang="ar-SA" sz="3600" b="1" kern="1200" dirty="0"/>
        </a:p>
      </dsp:txBody>
      <dsp:txXfrm>
        <a:off x="6" y="248922"/>
        <a:ext cx="8205463" cy="16379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7D75E-BBCD-4C40-884A-47B829790F6A}">
      <dsp:nvSpPr>
        <dsp:cNvPr id="0" name=""/>
        <dsp:cNvSpPr/>
      </dsp:nvSpPr>
      <dsp:spPr>
        <a:xfrm>
          <a:off x="1199004" y="2051669"/>
          <a:ext cx="2732485" cy="1639491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satMod val="100000"/>
                <a:lumMod val="104000"/>
              </a:schemeClr>
            </a:gs>
            <a:gs pos="78000">
              <a:schemeClr val="accent4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some</a:t>
          </a:r>
          <a:endParaRPr lang="ar-SA" sz="3600" kern="1200" dirty="0"/>
        </a:p>
      </dsp:txBody>
      <dsp:txXfrm>
        <a:off x="1199004" y="2051669"/>
        <a:ext cx="2732485" cy="1639491"/>
      </dsp:txXfrm>
    </dsp:sp>
    <dsp:sp modelId="{4FB5AA41-71C7-4688-B872-E92B74FD9870}">
      <dsp:nvSpPr>
        <dsp:cNvPr id="0" name=""/>
        <dsp:cNvSpPr/>
      </dsp:nvSpPr>
      <dsp:spPr>
        <a:xfrm>
          <a:off x="4250890" y="2028585"/>
          <a:ext cx="2732485" cy="1639491"/>
        </a:xfrm>
        <a:prstGeom prst="rect">
          <a:avLst/>
        </a:prstGeom>
        <a:gradFill rotWithShape="1">
          <a:gsLst>
            <a:gs pos="0">
              <a:schemeClr val="accent6">
                <a:tint val="96000"/>
                <a:satMod val="100000"/>
                <a:lumMod val="104000"/>
              </a:schemeClr>
            </a:gs>
            <a:gs pos="78000">
              <a:schemeClr val="accent6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any</a:t>
          </a:r>
          <a:endParaRPr lang="ar-SA" sz="3600" kern="1200" dirty="0"/>
        </a:p>
      </dsp:txBody>
      <dsp:txXfrm>
        <a:off x="4250890" y="2028585"/>
        <a:ext cx="2732485" cy="1639491"/>
      </dsp:txXfrm>
    </dsp:sp>
    <dsp:sp modelId="{DF4003AF-C3A9-4541-AE55-7816BEA036B1}">
      <dsp:nvSpPr>
        <dsp:cNvPr id="0" name=""/>
        <dsp:cNvSpPr/>
      </dsp:nvSpPr>
      <dsp:spPr>
        <a:xfrm>
          <a:off x="1210535" y="3987493"/>
          <a:ext cx="2732485" cy="16394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no</a:t>
          </a:r>
          <a:endParaRPr lang="ar-SA" sz="4000" kern="1200" dirty="0"/>
        </a:p>
      </dsp:txBody>
      <dsp:txXfrm>
        <a:off x="1210535" y="3987493"/>
        <a:ext cx="2732485" cy="1639491"/>
      </dsp:txXfrm>
    </dsp:sp>
    <dsp:sp modelId="{00A2E224-5DCB-4EF9-944C-5F3FC1E33031}">
      <dsp:nvSpPr>
        <dsp:cNvPr id="0" name=""/>
        <dsp:cNvSpPr/>
      </dsp:nvSpPr>
      <dsp:spPr>
        <a:xfrm>
          <a:off x="4262448" y="3964409"/>
          <a:ext cx="2732485" cy="1639491"/>
        </a:xfrm>
        <a:prstGeom prst="rect">
          <a:avLst/>
        </a:prstGeom>
        <a:gradFill rotWithShape="1">
          <a:gsLst>
            <a:gs pos="0">
              <a:schemeClr val="accent3">
                <a:tint val="96000"/>
                <a:satMod val="100000"/>
                <a:lumMod val="104000"/>
              </a:schemeClr>
            </a:gs>
            <a:gs pos="78000">
              <a:schemeClr val="accent3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an</a:t>
          </a:r>
          <a:endParaRPr lang="ar-SA" sz="4400" kern="1200" dirty="0"/>
        </a:p>
      </dsp:txBody>
      <dsp:txXfrm>
        <a:off x="4262448" y="3964409"/>
        <a:ext cx="2732485" cy="1639491"/>
      </dsp:txXfrm>
    </dsp:sp>
    <dsp:sp modelId="{892F12FF-6E23-4D24-8C11-7A7B44FA7256}">
      <dsp:nvSpPr>
        <dsp:cNvPr id="0" name=""/>
        <dsp:cNvSpPr/>
      </dsp:nvSpPr>
      <dsp:spPr>
        <a:xfrm>
          <a:off x="6" y="248922"/>
          <a:ext cx="8205463" cy="1637999"/>
        </a:xfrm>
        <a:prstGeom prst="rect">
          <a:avLst/>
        </a:prstGeom>
        <a:gradFill rotWithShape="1">
          <a:gsLst>
            <a:gs pos="0">
              <a:schemeClr val="accent2">
                <a:tint val="96000"/>
                <a:satMod val="100000"/>
                <a:lumMod val="104000"/>
              </a:schemeClr>
            </a:gs>
            <a:gs pos="78000">
              <a:schemeClr val="accent2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In my city, there are _____ good schools, but they are very old.</a:t>
          </a:r>
          <a:endParaRPr lang="ar-SA" sz="3600" b="1" kern="1200" dirty="0"/>
        </a:p>
      </dsp:txBody>
      <dsp:txXfrm>
        <a:off x="6" y="248922"/>
        <a:ext cx="8205463" cy="16379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7D75E-BBCD-4C40-884A-47B829790F6A}">
      <dsp:nvSpPr>
        <dsp:cNvPr id="0" name=""/>
        <dsp:cNvSpPr/>
      </dsp:nvSpPr>
      <dsp:spPr>
        <a:xfrm>
          <a:off x="1199004" y="2051669"/>
          <a:ext cx="2732485" cy="1639491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satMod val="100000"/>
                <a:lumMod val="104000"/>
              </a:schemeClr>
            </a:gs>
            <a:gs pos="78000">
              <a:schemeClr val="accent4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some</a:t>
          </a:r>
          <a:endParaRPr lang="ar-SA" sz="4000" kern="1200" dirty="0"/>
        </a:p>
      </dsp:txBody>
      <dsp:txXfrm>
        <a:off x="1199004" y="2051669"/>
        <a:ext cx="2732485" cy="1639491"/>
      </dsp:txXfrm>
    </dsp:sp>
    <dsp:sp modelId="{4FB5AA41-71C7-4688-B872-E92B74FD9870}">
      <dsp:nvSpPr>
        <dsp:cNvPr id="0" name=""/>
        <dsp:cNvSpPr/>
      </dsp:nvSpPr>
      <dsp:spPr>
        <a:xfrm>
          <a:off x="4250890" y="2028585"/>
          <a:ext cx="2732485" cy="1639491"/>
        </a:xfrm>
        <a:prstGeom prst="rect">
          <a:avLst/>
        </a:prstGeom>
        <a:gradFill rotWithShape="1">
          <a:gsLst>
            <a:gs pos="0">
              <a:schemeClr val="accent6">
                <a:tint val="96000"/>
                <a:satMod val="100000"/>
                <a:lumMod val="104000"/>
              </a:schemeClr>
            </a:gs>
            <a:gs pos="78000">
              <a:schemeClr val="accent6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any</a:t>
          </a:r>
          <a:endParaRPr lang="ar-SA" sz="4000" kern="1200" dirty="0"/>
        </a:p>
      </dsp:txBody>
      <dsp:txXfrm>
        <a:off x="4250890" y="2028585"/>
        <a:ext cx="2732485" cy="1639491"/>
      </dsp:txXfrm>
    </dsp:sp>
    <dsp:sp modelId="{DF4003AF-C3A9-4541-AE55-7816BEA036B1}">
      <dsp:nvSpPr>
        <dsp:cNvPr id="0" name=""/>
        <dsp:cNvSpPr/>
      </dsp:nvSpPr>
      <dsp:spPr>
        <a:xfrm>
          <a:off x="1210535" y="3987493"/>
          <a:ext cx="2732485" cy="16394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no</a:t>
          </a:r>
          <a:endParaRPr lang="ar-SA" sz="4000" kern="1200" dirty="0"/>
        </a:p>
      </dsp:txBody>
      <dsp:txXfrm>
        <a:off x="1210535" y="3987493"/>
        <a:ext cx="2732485" cy="1639491"/>
      </dsp:txXfrm>
    </dsp:sp>
    <dsp:sp modelId="{00A2E224-5DCB-4EF9-944C-5F3FC1E33031}">
      <dsp:nvSpPr>
        <dsp:cNvPr id="0" name=""/>
        <dsp:cNvSpPr/>
      </dsp:nvSpPr>
      <dsp:spPr>
        <a:xfrm>
          <a:off x="4262448" y="3964409"/>
          <a:ext cx="2732485" cy="1639491"/>
        </a:xfrm>
        <a:prstGeom prst="rect">
          <a:avLst/>
        </a:prstGeom>
        <a:gradFill rotWithShape="1">
          <a:gsLst>
            <a:gs pos="0">
              <a:schemeClr val="accent3">
                <a:tint val="96000"/>
                <a:satMod val="100000"/>
                <a:lumMod val="104000"/>
              </a:schemeClr>
            </a:gs>
            <a:gs pos="78000">
              <a:schemeClr val="accent3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an</a:t>
          </a:r>
          <a:endParaRPr lang="ar-SA" sz="4400" kern="1200" dirty="0"/>
        </a:p>
      </dsp:txBody>
      <dsp:txXfrm>
        <a:off x="4262448" y="3964409"/>
        <a:ext cx="2732485" cy="1639491"/>
      </dsp:txXfrm>
    </dsp:sp>
    <dsp:sp modelId="{892F12FF-6E23-4D24-8C11-7A7B44FA7256}">
      <dsp:nvSpPr>
        <dsp:cNvPr id="0" name=""/>
        <dsp:cNvSpPr/>
      </dsp:nvSpPr>
      <dsp:spPr>
        <a:xfrm>
          <a:off x="6" y="248922"/>
          <a:ext cx="8205463" cy="1637999"/>
        </a:xfrm>
        <a:prstGeom prst="rect">
          <a:avLst/>
        </a:prstGeom>
        <a:gradFill rotWithShape="1">
          <a:gsLst>
            <a:gs pos="0">
              <a:schemeClr val="accent2">
                <a:tint val="96000"/>
                <a:satMod val="100000"/>
                <a:lumMod val="104000"/>
              </a:schemeClr>
            </a:gs>
            <a:gs pos="78000">
              <a:schemeClr val="accent2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There isn’t _____crime.</a:t>
          </a:r>
          <a:endParaRPr lang="ar-SA" sz="3600" b="1" kern="1200" dirty="0"/>
        </a:p>
      </dsp:txBody>
      <dsp:txXfrm>
        <a:off x="6" y="248922"/>
        <a:ext cx="8205463" cy="16379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7D75E-BBCD-4C40-884A-47B829790F6A}">
      <dsp:nvSpPr>
        <dsp:cNvPr id="0" name=""/>
        <dsp:cNvSpPr/>
      </dsp:nvSpPr>
      <dsp:spPr>
        <a:xfrm>
          <a:off x="1199004" y="2051669"/>
          <a:ext cx="2732485" cy="1639491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satMod val="100000"/>
                <a:lumMod val="104000"/>
              </a:schemeClr>
            </a:gs>
            <a:gs pos="78000">
              <a:schemeClr val="accent4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some</a:t>
          </a:r>
          <a:endParaRPr lang="ar-SA" sz="3600" kern="1200" dirty="0"/>
        </a:p>
      </dsp:txBody>
      <dsp:txXfrm>
        <a:off x="1199004" y="2051669"/>
        <a:ext cx="2732485" cy="1639491"/>
      </dsp:txXfrm>
    </dsp:sp>
    <dsp:sp modelId="{4FB5AA41-71C7-4688-B872-E92B74FD9870}">
      <dsp:nvSpPr>
        <dsp:cNvPr id="0" name=""/>
        <dsp:cNvSpPr/>
      </dsp:nvSpPr>
      <dsp:spPr>
        <a:xfrm>
          <a:off x="4250890" y="2028585"/>
          <a:ext cx="2732485" cy="1639491"/>
        </a:xfrm>
        <a:prstGeom prst="rect">
          <a:avLst/>
        </a:prstGeom>
        <a:gradFill rotWithShape="1">
          <a:gsLst>
            <a:gs pos="0">
              <a:schemeClr val="accent6">
                <a:tint val="96000"/>
                <a:satMod val="100000"/>
                <a:lumMod val="104000"/>
              </a:schemeClr>
            </a:gs>
            <a:gs pos="78000">
              <a:schemeClr val="accent6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any</a:t>
          </a:r>
          <a:endParaRPr lang="ar-SA" sz="3600" kern="1200" dirty="0"/>
        </a:p>
      </dsp:txBody>
      <dsp:txXfrm>
        <a:off x="4250890" y="2028585"/>
        <a:ext cx="2732485" cy="1639491"/>
      </dsp:txXfrm>
    </dsp:sp>
    <dsp:sp modelId="{DF4003AF-C3A9-4541-AE55-7816BEA036B1}">
      <dsp:nvSpPr>
        <dsp:cNvPr id="0" name=""/>
        <dsp:cNvSpPr/>
      </dsp:nvSpPr>
      <dsp:spPr>
        <a:xfrm>
          <a:off x="1210535" y="3987493"/>
          <a:ext cx="2732485" cy="16394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no</a:t>
          </a:r>
          <a:endParaRPr lang="ar-SA" sz="3600" kern="1200" dirty="0"/>
        </a:p>
      </dsp:txBody>
      <dsp:txXfrm>
        <a:off x="1210535" y="3987493"/>
        <a:ext cx="2732485" cy="1639491"/>
      </dsp:txXfrm>
    </dsp:sp>
    <dsp:sp modelId="{00A2E224-5DCB-4EF9-944C-5F3FC1E33031}">
      <dsp:nvSpPr>
        <dsp:cNvPr id="0" name=""/>
        <dsp:cNvSpPr/>
      </dsp:nvSpPr>
      <dsp:spPr>
        <a:xfrm>
          <a:off x="4262448" y="3964409"/>
          <a:ext cx="2732485" cy="1639491"/>
        </a:xfrm>
        <a:prstGeom prst="rect">
          <a:avLst/>
        </a:prstGeom>
        <a:gradFill rotWithShape="1">
          <a:gsLst>
            <a:gs pos="0">
              <a:schemeClr val="accent3">
                <a:tint val="96000"/>
                <a:satMod val="100000"/>
                <a:lumMod val="104000"/>
              </a:schemeClr>
            </a:gs>
            <a:gs pos="78000">
              <a:schemeClr val="accent3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an</a:t>
          </a:r>
          <a:endParaRPr lang="ar-SA" sz="3600" kern="1200" dirty="0"/>
        </a:p>
      </dsp:txBody>
      <dsp:txXfrm>
        <a:off x="4262448" y="3964409"/>
        <a:ext cx="2732485" cy="1639491"/>
      </dsp:txXfrm>
    </dsp:sp>
    <dsp:sp modelId="{892F12FF-6E23-4D24-8C11-7A7B44FA7256}">
      <dsp:nvSpPr>
        <dsp:cNvPr id="0" name=""/>
        <dsp:cNvSpPr/>
      </dsp:nvSpPr>
      <dsp:spPr>
        <a:xfrm>
          <a:off x="6" y="248922"/>
          <a:ext cx="8205463" cy="1637999"/>
        </a:xfrm>
        <a:prstGeom prst="rect">
          <a:avLst/>
        </a:prstGeom>
        <a:gradFill rotWithShape="1">
          <a:gsLst>
            <a:gs pos="0">
              <a:schemeClr val="accent2">
                <a:tint val="96000"/>
                <a:satMod val="100000"/>
                <a:lumMod val="104000"/>
              </a:schemeClr>
            </a:gs>
            <a:gs pos="78000">
              <a:schemeClr val="accent2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There are _____ recycling facilities and there isn’t anywhere to play sport either.</a:t>
          </a:r>
          <a:endParaRPr lang="ar-SA" sz="3600" b="1" kern="1200" dirty="0"/>
        </a:p>
      </dsp:txBody>
      <dsp:txXfrm>
        <a:off x="6" y="248922"/>
        <a:ext cx="8205463" cy="16379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7D75E-BBCD-4C40-884A-47B829790F6A}">
      <dsp:nvSpPr>
        <dsp:cNvPr id="0" name=""/>
        <dsp:cNvSpPr/>
      </dsp:nvSpPr>
      <dsp:spPr>
        <a:xfrm>
          <a:off x="1199004" y="2051669"/>
          <a:ext cx="2732485" cy="1639491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satMod val="100000"/>
                <a:lumMod val="104000"/>
              </a:schemeClr>
            </a:gs>
            <a:gs pos="78000">
              <a:schemeClr val="accent4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some</a:t>
          </a:r>
          <a:endParaRPr lang="ar-SA" sz="3600" kern="1200" dirty="0"/>
        </a:p>
      </dsp:txBody>
      <dsp:txXfrm>
        <a:off x="1199004" y="2051669"/>
        <a:ext cx="2732485" cy="1639491"/>
      </dsp:txXfrm>
    </dsp:sp>
    <dsp:sp modelId="{4FB5AA41-71C7-4688-B872-E92B74FD9870}">
      <dsp:nvSpPr>
        <dsp:cNvPr id="0" name=""/>
        <dsp:cNvSpPr/>
      </dsp:nvSpPr>
      <dsp:spPr>
        <a:xfrm>
          <a:off x="4250890" y="2028585"/>
          <a:ext cx="2732485" cy="1639491"/>
        </a:xfrm>
        <a:prstGeom prst="rect">
          <a:avLst/>
        </a:prstGeom>
        <a:gradFill rotWithShape="1">
          <a:gsLst>
            <a:gs pos="0">
              <a:schemeClr val="accent6">
                <a:tint val="96000"/>
                <a:satMod val="100000"/>
                <a:lumMod val="104000"/>
              </a:schemeClr>
            </a:gs>
            <a:gs pos="78000">
              <a:schemeClr val="accent6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any</a:t>
          </a:r>
          <a:endParaRPr lang="ar-SA" sz="3600" kern="1200" dirty="0"/>
        </a:p>
      </dsp:txBody>
      <dsp:txXfrm>
        <a:off x="4250890" y="2028585"/>
        <a:ext cx="2732485" cy="1639491"/>
      </dsp:txXfrm>
    </dsp:sp>
    <dsp:sp modelId="{DF4003AF-C3A9-4541-AE55-7816BEA036B1}">
      <dsp:nvSpPr>
        <dsp:cNvPr id="0" name=""/>
        <dsp:cNvSpPr/>
      </dsp:nvSpPr>
      <dsp:spPr>
        <a:xfrm>
          <a:off x="1210535" y="3987493"/>
          <a:ext cx="2732485" cy="16394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no</a:t>
          </a:r>
          <a:endParaRPr lang="ar-SA" sz="3600" kern="1200" dirty="0"/>
        </a:p>
      </dsp:txBody>
      <dsp:txXfrm>
        <a:off x="1210535" y="3987493"/>
        <a:ext cx="2732485" cy="1639491"/>
      </dsp:txXfrm>
    </dsp:sp>
    <dsp:sp modelId="{00A2E224-5DCB-4EF9-944C-5F3FC1E33031}">
      <dsp:nvSpPr>
        <dsp:cNvPr id="0" name=""/>
        <dsp:cNvSpPr/>
      </dsp:nvSpPr>
      <dsp:spPr>
        <a:xfrm>
          <a:off x="4262448" y="3964409"/>
          <a:ext cx="2732485" cy="1639491"/>
        </a:xfrm>
        <a:prstGeom prst="rect">
          <a:avLst/>
        </a:prstGeom>
        <a:gradFill rotWithShape="1">
          <a:gsLst>
            <a:gs pos="0">
              <a:schemeClr val="accent3">
                <a:tint val="96000"/>
                <a:satMod val="100000"/>
                <a:lumMod val="104000"/>
              </a:schemeClr>
            </a:gs>
            <a:gs pos="78000">
              <a:schemeClr val="accent3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an</a:t>
          </a:r>
          <a:endParaRPr lang="ar-SA" sz="3600" kern="1200" dirty="0"/>
        </a:p>
      </dsp:txBody>
      <dsp:txXfrm>
        <a:off x="4262448" y="3964409"/>
        <a:ext cx="2732485" cy="1639491"/>
      </dsp:txXfrm>
    </dsp:sp>
    <dsp:sp modelId="{892F12FF-6E23-4D24-8C11-7A7B44FA7256}">
      <dsp:nvSpPr>
        <dsp:cNvPr id="0" name=""/>
        <dsp:cNvSpPr/>
      </dsp:nvSpPr>
      <dsp:spPr>
        <a:xfrm>
          <a:off x="6" y="248922"/>
          <a:ext cx="8205463" cy="1637999"/>
        </a:xfrm>
        <a:prstGeom prst="rect">
          <a:avLst/>
        </a:prstGeom>
        <a:gradFill rotWithShape="1">
          <a:gsLst>
            <a:gs pos="0">
              <a:schemeClr val="accent2">
                <a:tint val="96000"/>
                <a:satMod val="100000"/>
                <a:lumMod val="104000"/>
              </a:schemeClr>
            </a:gs>
            <a:gs pos="78000">
              <a:schemeClr val="accent2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Is there______ pollution?</a:t>
          </a:r>
          <a:endParaRPr lang="ar-SA" sz="3600" b="1" kern="1200" dirty="0"/>
        </a:p>
      </dsp:txBody>
      <dsp:txXfrm>
        <a:off x="6" y="248922"/>
        <a:ext cx="8205463" cy="163799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7D75E-BBCD-4C40-884A-47B829790F6A}">
      <dsp:nvSpPr>
        <dsp:cNvPr id="0" name=""/>
        <dsp:cNvSpPr/>
      </dsp:nvSpPr>
      <dsp:spPr>
        <a:xfrm>
          <a:off x="1199004" y="2051669"/>
          <a:ext cx="2732485" cy="1639491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satMod val="100000"/>
                <a:lumMod val="104000"/>
              </a:schemeClr>
            </a:gs>
            <a:gs pos="78000">
              <a:schemeClr val="accent4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much </a:t>
          </a:r>
          <a:endParaRPr lang="ar-SA" sz="4000" kern="1200" dirty="0"/>
        </a:p>
      </dsp:txBody>
      <dsp:txXfrm>
        <a:off x="1199004" y="2051669"/>
        <a:ext cx="2732485" cy="1639491"/>
      </dsp:txXfrm>
    </dsp:sp>
    <dsp:sp modelId="{4FB5AA41-71C7-4688-B872-E92B74FD9870}">
      <dsp:nvSpPr>
        <dsp:cNvPr id="0" name=""/>
        <dsp:cNvSpPr/>
      </dsp:nvSpPr>
      <dsp:spPr>
        <a:xfrm>
          <a:off x="4250890" y="2028585"/>
          <a:ext cx="2732485" cy="1639491"/>
        </a:xfrm>
        <a:prstGeom prst="rect">
          <a:avLst/>
        </a:prstGeom>
        <a:gradFill rotWithShape="1">
          <a:gsLst>
            <a:gs pos="0">
              <a:schemeClr val="accent6">
                <a:tint val="96000"/>
                <a:satMod val="100000"/>
                <a:lumMod val="104000"/>
              </a:schemeClr>
            </a:gs>
            <a:gs pos="78000">
              <a:schemeClr val="accent6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many</a:t>
          </a:r>
          <a:endParaRPr lang="ar-SA" sz="4000" kern="1200" dirty="0"/>
        </a:p>
      </dsp:txBody>
      <dsp:txXfrm>
        <a:off x="4250890" y="2028585"/>
        <a:ext cx="2732485" cy="1639491"/>
      </dsp:txXfrm>
    </dsp:sp>
    <dsp:sp modelId="{DF4003AF-C3A9-4541-AE55-7816BEA036B1}">
      <dsp:nvSpPr>
        <dsp:cNvPr id="0" name=""/>
        <dsp:cNvSpPr/>
      </dsp:nvSpPr>
      <dsp:spPr>
        <a:xfrm>
          <a:off x="1210535" y="3987493"/>
          <a:ext cx="2732485" cy="16394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would</a:t>
          </a:r>
          <a:endParaRPr lang="ar-SA" sz="4000" kern="1200" dirty="0"/>
        </a:p>
      </dsp:txBody>
      <dsp:txXfrm>
        <a:off x="1210535" y="3987493"/>
        <a:ext cx="2732485" cy="1639491"/>
      </dsp:txXfrm>
    </dsp:sp>
    <dsp:sp modelId="{00A2E224-5DCB-4EF9-944C-5F3FC1E33031}">
      <dsp:nvSpPr>
        <dsp:cNvPr id="0" name=""/>
        <dsp:cNvSpPr/>
      </dsp:nvSpPr>
      <dsp:spPr>
        <a:xfrm>
          <a:off x="4262448" y="3964409"/>
          <a:ext cx="2732485" cy="1639491"/>
        </a:xfrm>
        <a:prstGeom prst="rect">
          <a:avLst/>
        </a:prstGeom>
        <a:gradFill rotWithShape="1">
          <a:gsLst>
            <a:gs pos="0">
              <a:schemeClr val="accent3">
                <a:tint val="96000"/>
                <a:satMod val="100000"/>
                <a:lumMod val="104000"/>
              </a:schemeClr>
            </a:gs>
            <a:gs pos="78000">
              <a:schemeClr val="accent3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can</a:t>
          </a:r>
          <a:endParaRPr lang="ar-SA" sz="4400" kern="1200" dirty="0"/>
        </a:p>
      </dsp:txBody>
      <dsp:txXfrm>
        <a:off x="4262448" y="3964409"/>
        <a:ext cx="2732485" cy="1639491"/>
      </dsp:txXfrm>
    </dsp:sp>
    <dsp:sp modelId="{892F12FF-6E23-4D24-8C11-7A7B44FA7256}">
      <dsp:nvSpPr>
        <dsp:cNvPr id="0" name=""/>
        <dsp:cNvSpPr/>
      </dsp:nvSpPr>
      <dsp:spPr>
        <a:xfrm>
          <a:off x="6" y="248922"/>
          <a:ext cx="8205463" cy="1637999"/>
        </a:xfrm>
        <a:prstGeom prst="rect">
          <a:avLst/>
        </a:prstGeom>
        <a:gradFill rotWithShape="1">
          <a:gsLst>
            <a:gs pos="0">
              <a:schemeClr val="accent2">
                <a:tint val="96000"/>
                <a:satMod val="100000"/>
                <a:lumMod val="104000"/>
              </a:schemeClr>
            </a:gs>
            <a:gs pos="78000">
              <a:schemeClr val="accent2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Excuse me, How _____ is this? It’s $20, sir.</a:t>
          </a:r>
          <a:endParaRPr lang="ar-SA" sz="3600" b="1" kern="1200" dirty="0"/>
        </a:p>
      </dsp:txBody>
      <dsp:txXfrm>
        <a:off x="6" y="248922"/>
        <a:ext cx="8205463" cy="163799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7D75E-BBCD-4C40-884A-47B829790F6A}">
      <dsp:nvSpPr>
        <dsp:cNvPr id="0" name=""/>
        <dsp:cNvSpPr/>
      </dsp:nvSpPr>
      <dsp:spPr>
        <a:xfrm>
          <a:off x="1199004" y="2051669"/>
          <a:ext cx="2732485" cy="1639491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satMod val="100000"/>
                <a:lumMod val="104000"/>
              </a:schemeClr>
            </a:gs>
            <a:gs pos="78000">
              <a:schemeClr val="accent4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much</a:t>
          </a:r>
          <a:endParaRPr lang="ar-SA" sz="4000" kern="1200" dirty="0"/>
        </a:p>
      </dsp:txBody>
      <dsp:txXfrm>
        <a:off x="1199004" y="2051669"/>
        <a:ext cx="2732485" cy="1639491"/>
      </dsp:txXfrm>
    </dsp:sp>
    <dsp:sp modelId="{4FB5AA41-71C7-4688-B872-E92B74FD9870}">
      <dsp:nvSpPr>
        <dsp:cNvPr id="0" name=""/>
        <dsp:cNvSpPr/>
      </dsp:nvSpPr>
      <dsp:spPr>
        <a:xfrm>
          <a:off x="4250890" y="2028585"/>
          <a:ext cx="2732485" cy="1639491"/>
        </a:xfrm>
        <a:prstGeom prst="rect">
          <a:avLst/>
        </a:prstGeom>
        <a:gradFill rotWithShape="1">
          <a:gsLst>
            <a:gs pos="0">
              <a:schemeClr val="accent6">
                <a:tint val="96000"/>
                <a:satMod val="100000"/>
                <a:lumMod val="104000"/>
              </a:schemeClr>
            </a:gs>
            <a:gs pos="78000">
              <a:schemeClr val="accent6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many</a:t>
          </a:r>
          <a:endParaRPr lang="ar-SA" sz="4000" kern="1200" dirty="0"/>
        </a:p>
      </dsp:txBody>
      <dsp:txXfrm>
        <a:off x="4250890" y="2028585"/>
        <a:ext cx="2732485" cy="1639491"/>
      </dsp:txXfrm>
    </dsp:sp>
    <dsp:sp modelId="{DF4003AF-C3A9-4541-AE55-7816BEA036B1}">
      <dsp:nvSpPr>
        <dsp:cNvPr id="0" name=""/>
        <dsp:cNvSpPr/>
      </dsp:nvSpPr>
      <dsp:spPr>
        <a:xfrm>
          <a:off x="1210535" y="3987493"/>
          <a:ext cx="2732485" cy="16394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would</a:t>
          </a:r>
          <a:endParaRPr lang="ar-SA" sz="4000" kern="1200" dirty="0"/>
        </a:p>
      </dsp:txBody>
      <dsp:txXfrm>
        <a:off x="1210535" y="3987493"/>
        <a:ext cx="2732485" cy="1639491"/>
      </dsp:txXfrm>
    </dsp:sp>
    <dsp:sp modelId="{00A2E224-5DCB-4EF9-944C-5F3FC1E33031}">
      <dsp:nvSpPr>
        <dsp:cNvPr id="0" name=""/>
        <dsp:cNvSpPr/>
      </dsp:nvSpPr>
      <dsp:spPr>
        <a:xfrm>
          <a:off x="4262448" y="3964409"/>
          <a:ext cx="2732485" cy="1639491"/>
        </a:xfrm>
        <a:prstGeom prst="rect">
          <a:avLst/>
        </a:prstGeom>
        <a:gradFill rotWithShape="1">
          <a:gsLst>
            <a:gs pos="0">
              <a:schemeClr val="accent3">
                <a:tint val="96000"/>
                <a:satMod val="100000"/>
                <a:lumMod val="104000"/>
              </a:schemeClr>
            </a:gs>
            <a:gs pos="78000">
              <a:schemeClr val="accent3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can</a:t>
          </a:r>
          <a:endParaRPr lang="ar-SA" sz="4400" kern="1200" dirty="0"/>
        </a:p>
      </dsp:txBody>
      <dsp:txXfrm>
        <a:off x="4262448" y="3964409"/>
        <a:ext cx="2732485" cy="1639491"/>
      </dsp:txXfrm>
    </dsp:sp>
    <dsp:sp modelId="{892F12FF-6E23-4D24-8C11-7A7B44FA7256}">
      <dsp:nvSpPr>
        <dsp:cNvPr id="0" name=""/>
        <dsp:cNvSpPr/>
      </dsp:nvSpPr>
      <dsp:spPr>
        <a:xfrm>
          <a:off x="6" y="248922"/>
          <a:ext cx="8205463" cy="1637999"/>
        </a:xfrm>
        <a:prstGeom prst="rect">
          <a:avLst/>
        </a:prstGeom>
        <a:gradFill rotWithShape="1">
          <a:gsLst>
            <a:gs pos="0">
              <a:schemeClr val="accent2">
                <a:tint val="96000"/>
                <a:satMod val="100000"/>
                <a:lumMod val="104000"/>
              </a:schemeClr>
            </a:gs>
            <a:gs pos="78000">
              <a:schemeClr val="accent2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How _____ you like to pay? I’d rather pay in cash.</a:t>
          </a:r>
          <a:endParaRPr lang="ar-SA" sz="3600" b="1" kern="1200" dirty="0"/>
        </a:p>
      </dsp:txBody>
      <dsp:txXfrm>
        <a:off x="6" y="248922"/>
        <a:ext cx="8205463" cy="1637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7D75E-BBCD-4C40-884A-47B829790F6A}">
      <dsp:nvSpPr>
        <dsp:cNvPr id="0" name=""/>
        <dsp:cNvSpPr/>
      </dsp:nvSpPr>
      <dsp:spPr>
        <a:xfrm>
          <a:off x="1187684" y="1774297"/>
          <a:ext cx="2706687" cy="1624012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satMod val="100000"/>
                <a:lumMod val="104000"/>
              </a:schemeClr>
            </a:gs>
            <a:gs pos="78000">
              <a:schemeClr val="accent4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Have a good time</a:t>
          </a:r>
          <a:endParaRPr lang="ar-SA" sz="3200" kern="1200" dirty="0"/>
        </a:p>
      </dsp:txBody>
      <dsp:txXfrm>
        <a:off x="1187684" y="1774297"/>
        <a:ext cx="2706687" cy="1624012"/>
      </dsp:txXfrm>
    </dsp:sp>
    <dsp:sp modelId="{4FB5AA41-71C7-4688-B872-E92B74FD9870}">
      <dsp:nvSpPr>
        <dsp:cNvPr id="0" name=""/>
        <dsp:cNvSpPr/>
      </dsp:nvSpPr>
      <dsp:spPr>
        <a:xfrm>
          <a:off x="4210756" y="1751431"/>
          <a:ext cx="2706687" cy="1624012"/>
        </a:xfrm>
        <a:prstGeom prst="rect">
          <a:avLst/>
        </a:prstGeom>
        <a:gradFill rotWithShape="1">
          <a:gsLst>
            <a:gs pos="0">
              <a:schemeClr val="accent6">
                <a:tint val="96000"/>
                <a:satMod val="100000"/>
                <a:lumMod val="104000"/>
              </a:schemeClr>
            </a:gs>
            <a:gs pos="78000">
              <a:schemeClr val="accent6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Have a bad time</a:t>
          </a:r>
          <a:endParaRPr lang="ar-SA" sz="3200" kern="1200" dirty="0"/>
        </a:p>
      </dsp:txBody>
      <dsp:txXfrm>
        <a:off x="4210756" y="1751431"/>
        <a:ext cx="2706687" cy="1624012"/>
      </dsp:txXfrm>
    </dsp:sp>
    <dsp:sp modelId="{DF4003AF-C3A9-4541-AE55-7816BEA036B1}">
      <dsp:nvSpPr>
        <dsp:cNvPr id="0" name=""/>
        <dsp:cNvSpPr/>
      </dsp:nvSpPr>
      <dsp:spPr>
        <a:xfrm>
          <a:off x="1199106" y="3691844"/>
          <a:ext cx="2706687" cy="1624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Have a terrible time</a:t>
          </a:r>
          <a:endParaRPr lang="ar-SA" sz="3200" kern="1200" dirty="0"/>
        </a:p>
      </dsp:txBody>
      <dsp:txXfrm>
        <a:off x="1199106" y="3691844"/>
        <a:ext cx="2706687" cy="1624012"/>
      </dsp:txXfrm>
    </dsp:sp>
    <dsp:sp modelId="{00A2E224-5DCB-4EF9-944C-5F3FC1E33031}">
      <dsp:nvSpPr>
        <dsp:cNvPr id="0" name=""/>
        <dsp:cNvSpPr/>
      </dsp:nvSpPr>
      <dsp:spPr>
        <a:xfrm>
          <a:off x="4222205" y="3668978"/>
          <a:ext cx="2706687" cy="1624012"/>
        </a:xfrm>
        <a:prstGeom prst="rect">
          <a:avLst/>
        </a:prstGeom>
        <a:gradFill rotWithShape="1">
          <a:gsLst>
            <a:gs pos="0">
              <a:schemeClr val="accent3">
                <a:tint val="96000"/>
                <a:satMod val="100000"/>
                <a:lumMod val="104000"/>
              </a:schemeClr>
            </a:gs>
            <a:gs pos="78000">
              <a:schemeClr val="accent3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disappoint</a:t>
          </a:r>
          <a:endParaRPr lang="ar-SA" sz="3200" kern="1200" dirty="0"/>
        </a:p>
      </dsp:txBody>
      <dsp:txXfrm>
        <a:off x="4222205" y="3668978"/>
        <a:ext cx="2706687" cy="1624012"/>
      </dsp:txXfrm>
    </dsp:sp>
    <dsp:sp modelId="{892F12FF-6E23-4D24-8C11-7A7B44FA7256}">
      <dsp:nvSpPr>
        <dsp:cNvPr id="0" name=""/>
        <dsp:cNvSpPr/>
      </dsp:nvSpPr>
      <dsp:spPr>
        <a:xfrm>
          <a:off x="3" y="0"/>
          <a:ext cx="8127993" cy="1624012"/>
        </a:xfrm>
        <a:prstGeom prst="rect">
          <a:avLst/>
        </a:prstGeom>
        <a:gradFill rotWithShape="1">
          <a:gsLst>
            <a:gs pos="0">
              <a:schemeClr val="accent2">
                <a:tint val="96000"/>
                <a:satMod val="100000"/>
                <a:lumMod val="104000"/>
              </a:schemeClr>
            </a:gs>
            <a:gs pos="78000">
              <a:schemeClr val="accent2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/>
            <a:t>Have a ball</a:t>
          </a:r>
          <a:endParaRPr lang="ar-SA" sz="6500" b="1" kern="1200" dirty="0"/>
        </a:p>
      </dsp:txBody>
      <dsp:txXfrm>
        <a:off x="3" y="0"/>
        <a:ext cx="8127993" cy="1624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7D75E-BBCD-4C40-884A-47B829790F6A}">
      <dsp:nvSpPr>
        <dsp:cNvPr id="0" name=""/>
        <dsp:cNvSpPr/>
      </dsp:nvSpPr>
      <dsp:spPr>
        <a:xfrm>
          <a:off x="1187684" y="1774297"/>
          <a:ext cx="2706687" cy="1624012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satMod val="100000"/>
                <a:lumMod val="104000"/>
              </a:schemeClr>
            </a:gs>
            <a:gs pos="78000">
              <a:schemeClr val="accent4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sums</a:t>
          </a:r>
          <a:endParaRPr lang="ar-SA" sz="3200" kern="1200" dirty="0"/>
        </a:p>
      </dsp:txBody>
      <dsp:txXfrm>
        <a:off x="1187684" y="1774297"/>
        <a:ext cx="2706687" cy="1624012"/>
      </dsp:txXfrm>
    </dsp:sp>
    <dsp:sp modelId="{4FB5AA41-71C7-4688-B872-E92B74FD9870}">
      <dsp:nvSpPr>
        <dsp:cNvPr id="0" name=""/>
        <dsp:cNvSpPr/>
      </dsp:nvSpPr>
      <dsp:spPr>
        <a:xfrm>
          <a:off x="4210756" y="1751431"/>
          <a:ext cx="2706687" cy="1624012"/>
        </a:xfrm>
        <a:prstGeom prst="rect">
          <a:avLst/>
        </a:prstGeom>
        <a:gradFill rotWithShape="1">
          <a:gsLst>
            <a:gs pos="0">
              <a:schemeClr val="accent6">
                <a:tint val="96000"/>
                <a:satMod val="100000"/>
                <a:lumMod val="104000"/>
              </a:schemeClr>
            </a:gs>
            <a:gs pos="78000">
              <a:schemeClr val="accent6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rich</a:t>
          </a:r>
          <a:endParaRPr lang="ar-SA" sz="3200" kern="1200" dirty="0"/>
        </a:p>
      </dsp:txBody>
      <dsp:txXfrm>
        <a:off x="4210756" y="1751431"/>
        <a:ext cx="2706687" cy="1624012"/>
      </dsp:txXfrm>
    </dsp:sp>
    <dsp:sp modelId="{DF4003AF-C3A9-4541-AE55-7816BEA036B1}">
      <dsp:nvSpPr>
        <dsp:cNvPr id="0" name=""/>
        <dsp:cNvSpPr/>
      </dsp:nvSpPr>
      <dsp:spPr>
        <a:xfrm>
          <a:off x="1199106" y="3691844"/>
          <a:ext cx="2706687" cy="1624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prey</a:t>
          </a:r>
          <a:endParaRPr lang="ar-SA" sz="3200" kern="1200" dirty="0"/>
        </a:p>
      </dsp:txBody>
      <dsp:txXfrm>
        <a:off x="1199106" y="3691844"/>
        <a:ext cx="2706687" cy="1624012"/>
      </dsp:txXfrm>
    </dsp:sp>
    <dsp:sp modelId="{00A2E224-5DCB-4EF9-944C-5F3FC1E33031}">
      <dsp:nvSpPr>
        <dsp:cNvPr id="0" name=""/>
        <dsp:cNvSpPr/>
      </dsp:nvSpPr>
      <dsp:spPr>
        <a:xfrm>
          <a:off x="4222205" y="3668978"/>
          <a:ext cx="2706687" cy="1624012"/>
        </a:xfrm>
        <a:prstGeom prst="rect">
          <a:avLst/>
        </a:prstGeom>
        <a:gradFill rotWithShape="1">
          <a:gsLst>
            <a:gs pos="0">
              <a:schemeClr val="accent3">
                <a:tint val="96000"/>
                <a:satMod val="100000"/>
                <a:lumMod val="104000"/>
              </a:schemeClr>
            </a:gs>
            <a:gs pos="78000">
              <a:schemeClr val="accent3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bankruptcy</a:t>
          </a:r>
          <a:endParaRPr lang="ar-SA" sz="3200" kern="1200" dirty="0"/>
        </a:p>
      </dsp:txBody>
      <dsp:txXfrm>
        <a:off x="4222205" y="3668978"/>
        <a:ext cx="2706687" cy="1624012"/>
      </dsp:txXfrm>
    </dsp:sp>
    <dsp:sp modelId="{892F12FF-6E23-4D24-8C11-7A7B44FA7256}">
      <dsp:nvSpPr>
        <dsp:cNvPr id="0" name=""/>
        <dsp:cNvSpPr/>
      </dsp:nvSpPr>
      <dsp:spPr>
        <a:xfrm>
          <a:off x="3" y="0"/>
          <a:ext cx="8127993" cy="1624012"/>
        </a:xfrm>
        <a:prstGeom prst="rect">
          <a:avLst/>
        </a:prstGeom>
        <a:gradFill rotWithShape="1">
          <a:gsLst>
            <a:gs pos="0">
              <a:schemeClr val="accent2">
                <a:tint val="96000"/>
                <a:satMod val="100000"/>
                <a:lumMod val="104000"/>
              </a:schemeClr>
            </a:gs>
            <a:gs pos="78000">
              <a:schemeClr val="accent2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solidFill>
                <a:schemeClr val="tx1"/>
              </a:solidFill>
              <a:cs typeface="Times New Roman" pitchFamily="18" charset="0"/>
            </a:rPr>
            <a:t>legal status of having no money, broke</a:t>
          </a:r>
          <a:endParaRPr lang="ar-SA" sz="4500" b="1" kern="1200" dirty="0">
            <a:solidFill>
              <a:schemeClr val="tx1"/>
            </a:solidFill>
          </a:endParaRPr>
        </a:p>
      </dsp:txBody>
      <dsp:txXfrm>
        <a:off x="3" y="0"/>
        <a:ext cx="8127993" cy="1624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7D75E-BBCD-4C40-884A-47B829790F6A}">
      <dsp:nvSpPr>
        <dsp:cNvPr id="0" name=""/>
        <dsp:cNvSpPr/>
      </dsp:nvSpPr>
      <dsp:spPr>
        <a:xfrm>
          <a:off x="1187684" y="1774297"/>
          <a:ext cx="2706687" cy="1624012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satMod val="100000"/>
                <a:lumMod val="104000"/>
              </a:schemeClr>
            </a:gs>
            <a:gs pos="78000">
              <a:schemeClr val="accent4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inherit</a:t>
          </a:r>
          <a:endParaRPr lang="ar-SA" sz="3200" kern="1200" dirty="0"/>
        </a:p>
      </dsp:txBody>
      <dsp:txXfrm>
        <a:off x="1187684" y="1774297"/>
        <a:ext cx="2706687" cy="1624012"/>
      </dsp:txXfrm>
    </dsp:sp>
    <dsp:sp modelId="{4FB5AA41-71C7-4688-B872-E92B74FD9870}">
      <dsp:nvSpPr>
        <dsp:cNvPr id="0" name=""/>
        <dsp:cNvSpPr/>
      </dsp:nvSpPr>
      <dsp:spPr>
        <a:xfrm>
          <a:off x="4210756" y="1751431"/>
          <a:ext cx="2706687" cy="1624012"/>
        </a:xfrm>
        <a:prstGeom prst="rect">
          <a:avLst/>
        </a:prstGeom>
        <a:gradFill rotWithShape="1">
          <a:gsLst>
            <a:gs pos="0">
              <a:schemeClr val="accent6">
                <a:tint val="96000"/>
                <a:satMod val="100000"/>
                <a:lumMod val="104000"/>
              </a:schemeClr>
            </a:gs>
            <a:gs pos="78000">
              <a:schemeClr val="accent6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ventures</a:t>
          </a:r>
          <a:endParaRPr lang="ar-SA" sz="3200" kern="1200" dirty="0"/>
        </a:p>
      </dsp:txBody>
      <dsp:txXfrm>
        <a:off x="4210756" y="1751431"/>
        <a:ext cx="2706687" cy="1624012"/>
      </dsp:txXfrm>
    </dsp:sp>
    <dsp:sp modelId="{DF4003AF-C3A9-4541-AE55-7816BEA036B1}">
      <dsp:nvSpPr>
        <dsp:cNvPr id="0" name=""/>
        <dsp:cNvSpPr/>
      </dsp:nvSpPr>
      <dsp:spPr>
        <a:xfrm>
          <a:off x="1199106" y="3691844"/>
          <a:ext cx="2706687" cy="1624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fines</a:t>
          </a:r>
          <a:endParaRPr lang="ar-SA" sz="3200" kern="1200" dirty="0"/>
        </a:p>
      </dsp:txBody>
      <dsp:txXfrm>
        <a:off x="1199106" y="3691844"/>
        <a:ext cx="2706687" cy="1624012"/>
      </dsp:txXfrm>
    </dsp:sp>
    <dsp:sp modelId="{00A2E224-5DCB-4EF9-944C-5F3FC1E33031}">
      <dsp:nvSpPr>
        <dsp:cNvPr id="0" name=""/>
        <dsp:cNvSpPr/>
      </dsp:nvSpPr>
      <dsp:spPr>
        <a:xfrm>
          <a:off x="4222205" y="3668978"/>
          <a:ext cx="2706687" cy="1624012"/>
        </a:xfrm>
        <a:prstGeom prst="rect">
          <a:avLst/>
        </a:prstGeom>
        <a:gradFill rotWithShape="1">
          <a:gsLst>
            <a:gs pos="0">
              <a:schemeClr val="accent3">
                <a:tint val="96000"/>
                <a:satMod val="100000"/>
                <a:lumMod val="104000"/>
              </a:schemeClr>
            </a:gs>
            <a:gs pos="78000">
              <a:schemeClr val="accent3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business</a:t>
          </a:r>
          <a:endParaRPr lang="ar-SA" sz="3200" kern="1200" dirty="0"/>
        </a:p>
      </dsp:txBody>
      <dsp:txXfrm>
        <a:off x="4222205" y="3668978"/>
        <a:ext cx="2706687" cy="1624012"/>
      </dsp:txXfrm>
    </dsp:sp>
    <dsp:sp modelId="{892F12FF-6E23-4D24-8C11-7A7B44FA7256}">
      <dsp:nvSpPr>
        <dsp:cNvPr id="0" name=""/>
        <dsp:cNvSpPr/>
      </dsp:nvSpPr>
      <dsp:spPr>
        <a:xfrm>
          <a:off x="3" y="0"/>
          <a:ext cx="8127993" cy="1624012"/>
        </a:xfrm>
        <a:prstGeom prst="rect">
          <a:avLst/>
        </a:prstGeom>
        <a:gradFill rotWithShape="1">
          <a:gsLst>
            <a:gs pos="0">
              <a:schemeClr val="accent2">
                <a:tint val="96000"/>
                <a:satMod val="100000"/>
                <a:lumMod val="104000"/>
              </a:schemeClr>
            </a:gs>
            <a:gs pos="78000">
              <a:schemeClr val="accent2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cs typeface="Times New Roman" pitchFamily="18" charset="0"/>
            </a:rPr>
            <a:t>receive property from someone who has died</a:t>
          </a:r>
          <a:endParaRPr lang="ar-SA" sz="3600" b="1" kern="1200" dirty="0">
            <a:solidFill>
              <a:schemeClr val="tx1"/>
            </a:solidFill>
          </a:endParaRPr>
        </a:p>
      </dsp:txBody>
      <dsp:txXfrm>
        <a:off x="3" y="0"/>
        <a:ext cx="8127993" cy="1624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7D75E-BBCD-4C40-884A-47B829790F6A}">
      <dsp:nvSpPr>
        <dsp:cNvPr id="0" name=""/>
        <dsp:cNvSpPr/>
      </dsp:nvSpPr>
      <dsp:spPr>
        <a:xfrm>
          <a:off x="1187684" y="1774297"/>
          <a:ext cx="2706687" cy="1624012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satMod val="100000"/>
                <a:lumMod val="104000"/>
              </a:schemeClr>
            </a:gs>
            <a:gs pos="78000">
              <a:schemeClr val="accent4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Scientists </a:t>
          </a:r>
          <a:endParaRPr lang="ar-SA" sz="3200" kern="1200" dirty="0"/>
        </a:p>
      </dsp:txBody>
      <dsp:txXfrm>
        <a:off x="1187684" y="1774297"/>
        <a:ext cx="2706687" cy="1624012"/>
      </dsp:txXfrm>
    </dsp:sp>
    <dsp:sp modelId="{4FB5AA41-71C7-4688-B872-E92B74FD9870}">
      <dsp:nvSpPr>
        <dsp:cNvPr id="0" name=""/>
        <dsp:cNvSpPr/>
      </dsp:nvSpPr>
      <dsp:spPr>
        <a:xfrm>
          <a:off x="4210756" y="1751431"/>
          <a:ext cx="2706687" cy="1624012"/>
        </a:xfrm>
        <a:prstGeom prst="rect">
          <a:avLst/>
        </a:prstGeom>
        <a:gradFill rotWithShape="1">
          <a:gsLst>
            <a:gs pos="0">
              <a:schemeClr val="accent6">
                <a:tint val="96000"/>
                <a:satMod val="100000"/>
                <a:lumMod val="104000"/>
              </a:schemeClr>
            </a:gs>
            <a:gs pos="78000">
              <a:schemeClr val="accent6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/>
              </a:solidFill>
              <a:cs typeface="Times New Roman" pitchFamily="18" charset="0"/>
            </a:rPr>
            <a:t>Sanity</a:t>
          </a:r>
          <a:endParaRPr lang="ar-SA" sz="3200" b="0" kern="1200" dirty="0">
            <a:solidFill>
              <a:schemeClr val="tx1"/>
            </a:solidFill>
          </a:endParaRPr>
        </a:p>
      </dsp:txBody>
      <dsp:txXfrm>
        <a:off x="4210756" y="1751431"/>
        <a:ext cx="2706687" cy="1624012"/>
      </dsp:txXfrm>
    </dsp:sp>
    <dsp:sp modelId="{DF4003AF-C3A9-4541-AE55-7816BEA036B1}">
      <dsp:nvSpPr>
        <dsp:cNvPr id="0" name=""/>
        <dsp:cNvSpPr/>
      </dsp:nvSpPr>
      <dsp:spPr>
        <a:xfrm>
          <a:off x="1199106" y="3691844"/>
          <a:ext cx="2706687" cy="1624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/>
              </a:solidFill>
              <a:cs typeface="Times New Roman" pitchFamily="18" charset="0"/>
            </a:rPr>
            <a:t>Psychiatrist</a:t>
          </a:r>
          <a:endParaRPr lang="ar-SA" sz="3200" b="0" kern="1200" dirty="0">
            <a:solidFill>
              <a:schemeClr val="tx1"/>
            </a:solidFill>
          </a:endParaRPr>
        </a:p>
      </dsp:txBody>
      <dsp:txXfrm>
        <a:off x="1199106" y="3691844"/>
        <a:ext cx="2706687" cy="1624012"/>
      </dsp:txXfrm>
    </dsp:sp>
    <dsp:sp modelId="{00A2E224-5DCB-4EF9-944C-5F3FC1E33031}">
      <dsp:nvSpPr>
        <dsp:cNvPr id="0" name=""/>
        <dsp:cNvSpPr/>
      </dsp:nvSpPr>
      <dsp:spPr>
        <a:xfrm>
          <a:off x="4222205" y="3668978"/>
          <a:ext cx="2706687" cy="1624012"/>
        </a:xfrm>
        <a:prstGeom prst="rect">
          <a:avLst/>
        </a:prstGeom>
        <a:gradFill rotWithShape="1">
          <a:gsLst>
            <a:gs pos="0">
              <a:schemeClr val="accent3">
                <a:tint val="96000"/>
                <a:satMod val="100000"/>
                <a:lumMod val="104000"/>
              </a:schemeClr>
            </a:gs>
            <a:gs pos="78000">
              <a:schemeClr val="accent3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Advisory team</a:t>
          </a:r>
          <a:endParaRPr lang="ar-SA" sz="3200" kern="1200" dirty="0"/>
        </a:p>
      </dsp:txBody>
      <dsp:txXfrm>
        <a:off x="4222205" y="3668978"/>
        <a:ext cx="2706687" cy="1624012"/>
      </dsp:txXfrm>
    </dsp:sp>
    <dsp:sp modelId="{892F12FF-6E23-4D24-8C11-7A7B44FA7256}">
      <dsp:nvSpPr>
        <dsp:cNvPr id="0" name=""/>
        <dsp:cNvSpPr/>
      </dsp:nvSpPr>
      <dsp:spPr>
        <a:xfrm>
          <a:off x="3" y="0"/>
          <a:ext cx="8127993" cy="1624012"/>
        </a:xfrm>
        <a:prstGeom prst="rect">
          <a:avLst/>
        </a:prstGeom>
        <a:gradFill rotWithShape="1">
          <a:gsLst>
            <a:gs pos="0">
              <a:schemeClr val="accent2">
                <a:tint val="96000"/>
                <a:satMod val="100000"/>
                <a:lumMod val="104000"/>
              </a:schemeClr>
            </a:gs>
            <a:gs pos="78000">
              <a:schemeClr val="accent2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cs typeface="Times New Roman" pitchFamily="18" charset="0"/>
            </a:rPr>
            <a:t>group that gives advice</a:t>
          </a:r>
          <a:endParaRPr lang="ar-SA" sz="3600" b="1" kern="1200" dirty="0">
            <a:solidFill>
              <a:schemeClr val="tx1"/>
            </a:solidFill>
          </a:endParaRPr>
        </a:p>
      </dsp:txBody>
      <dsp:txXfrm>
        <a:off x="3" y="0"/>
        <a:ext cx="8127993" cy="16240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7D75E-BBCD-4C40-884A-47B829790F6A}">
      <dsp:nvSpPr>
        <dsp:cNvPr id="0" name=""/>
        <dsp:cNvSpPr/>
      </dsp:nvSpPr>
      <dsp:spPr>
        <a:xfrm>
          <a:off x="1187684" y="1774297"/>
          <a:ext cx="2706687" cy="1624012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satMod val="100000"/>
                <a:lumMod val="104000"/>
              </a:schemeClr>
            </a:gs>
            <a:gs pos="78000">
              <a:schemeClr val="accent4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crazy</a:t>
          </a:r>
          <a:endParaRPr lang="ar-SA" sz="3200" kern="1200" dirty="0"/>
        </a:p>
      </dsp:txBody>
      <dsp:txXfrm>
        <a:off x="1187684" y="1774297"/>
        <a:ext cx="2706687" cy="1624012"/>
      </dsp:txXfrm>
    </dsp:sp>
    <dsp:sp modelId="{4FB5AA41-71C7-4688-B872-E92B74FD9870}">
      <dsp:nvSpPr>
        <dsp:cNvPr id="0" name=""/>
        <dsp:cNvSpPr/>
      </dsp:nvSpPr>
      <dsp:spPr>
        <a:xfrm>
          <a:off x="4210756" y="1751431"/>
          <a:ext cx="2706687" cy="1624012"/>
        </a:xfrm>
        <a:prstGeom prst="rect">
          <a:avLst/>
        </a:prstGeom>
        <a:gradFill rotWithShape="1">
          <a:gsLst>
            <a:gs pos="0">
              <a:schemeClr val="accent6">
                <a:tint val="96000"/>
                <a:satMod val="100000"/>
                <a:lumMod val="104000"/>
              </a:schemeClr>
            </a:gs>
            <a:gs pos="78000">
              <a:schemeClr val="accent6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insanity</a:t>
          </a:r>
          <a:endParaRPr lang="ar-SA" sz="3200" kern="1200" dirty="0"/>
        </a:p>
      </dsp:txBody>
      <dsp:txXfrm>
        <a:off x="4210756" y="1751431"/>
        <a:ext cx="2706687" cy="1624012"/>
      </dsp:txXfrm>
    </dsp:sp>
    <dsp:sp modelId="{DF4003AF-C3A9-4541-AE55-7816BEA036B1}">
      <dsp:nvSpPr>
        <dsp:cNvPr id="0" name=""/>
        <dsp:cNvSpPr/>
      </dsp:nvSpPr>
      <dsp:spPr>
        <a:xfrm>
          <a:off x="1199106" y="3691844"/>
          <a:ext cx="2706687" cy="1624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sanity</a:t>
          </a:r>
          <a:endParaRPr lang="ar-SA" sz="4400" kern="1200" dirty="0"/>
        </a:p>
      </dsp:txBody>
      <dsp:txXfrm>
        <a:off x="1199106" y="3691844"/>
        <a:ext cx="2706687" cy="1624012"/>
      </dsp:txXfrm>
    </dsp:sp>
    <dsp:sp modelId="{00A2E224-5DCB-4EF9-944C-5F3FC1E33031}">
      <dsp:nvSpPr>
        <dsp:cNvPr id="0" name=""/>
        <dsp:cNvSpPr/>
      </dsp:nvSpPr>
      <dsp:spPr>
        <a:xfrm>
          <a:off x="4222205" y="3668978"/>
          <a:ext cx="2706687" cy="1624012"/>
        </a:xfrm>
        <a:prstGeom prst="rect">
          <a:avLst/>
        </a:prstGeom>
        <a:gradFill rotWithShape="1">
          <a:gsLst>
            <a:gs pos="0">
              <a:schemeClr val="accent3">
                <a:tint val="96000"/>
                <a:satMod val="100000"/>
                <a:lumMod val="104000"/>
              </a:schemeClr>
            </a:gs>
            <a:gs pos="78000">
              <a:schemeClr val="accent3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insane</a:t>
          </a:r>
          <a:endParaRPr lang="ar-SA" sz="3200" kern="1200" dirty="0"/>
        </a:p>
      </dsp:txBody>
      <dsp:txXfrm>
        <a:off x="4222205" y="3668978"/>
        <a:ext cx="2706687" cy="1624012"/>
      </dsp:txXfrm>
    </dsp:sp>
    <dsp:sp modelId="{892F12FF-6E23-4D24-8C11-7A7B44FA7256}">
      <dsp:nvSpPr>
        <dsp:cNvPr id="0" name=""/>
        <dsp:cNvSpPr/>
      </dsp:nvSpPr>
      <dsp:spPr>
        <a:xfrm>
          <a:off x="3" y="0"/>
          <a:ext cx="8127993" cy="1624012"/>
        </a:xfrm>
        <a:prstGeom prst="rect">
          <a:avLst/>
        </a:prstGeom>
        <a:gradFill rotWithShape="1">
          <a:gsLst>
            <a:gs pos="0">
              <a:schemeClr val="accent2">
                <a:tint val="96000"/>
                <a:satMod val="100000"/>
                <a:lumMod val="104000"/>
              </a:schemeClr>
            </a:gs>
            <a:gs pos="78000">
              <a:schemeClr val="accent2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cs typeface="Times New Roman" pitchFamily="18" charset="0"/>
            </a:rPr>
            <a:t>ability to think in a normal way </a:t>
          </a:r>
          <a:endParaRPr lang="ar-SA" sz="3600" b="1" kern="1200" dirty="0">
            <a:solidFill>
              <a:schemeClr val="tx1"/>
            </a:solidFill>
          </a:endParaRPr>
        </a:p>
      </dsp:txBody>
      <dsp:txXfrm>
        <a:off x="3" y="0"/>
        <a:ext cx="8127993" cy="16240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7D75E-BBCD-4C40-884A-47B829790F6A}">
      <dsp:nvSpPr>
        <dsp:cNvPr id="0" name=""/>
        <dsp:cNvSpPr/>
      </dsp:nvSpPr>
      <dsp:spPr>
        <a:xfrm>
          <a:off x="1187684" y="1774297"/>
          <a:ext cx="2706687" cy="1624012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satMod val="100000"/>
                <a:lumMod val="104000"/>
              </a:schemeClr>
            </a:gs>
            <a:gs pos="78000">
              <a:schemeClr val="accent4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ring</a:t>
          </a:r>
          <a:endParaRPr lang="ar-SA" sz="4000" kern="1200" dirty="0"/>
        </a:p>
      </dsp:txBody>
      <dsp:txXfrm>
        <a:off x="1187684" y="1774297"/>
        <a:ext cx="2706687" cy="1624012"/>
      </dsp:txXfrm>
    </dsp:sp>
    <dsp:sp modelId="{4FB5AA41-71C7-4688-B872-E92B74FD9870}">
      <dsp:nvSpPr>
        <dsp:cNvPr id="0" name=""/>
        <dsp:cNvSpPr/>
      </dsp:nvSpPr>
      <dsp:spPr>
        <a:xfrm>
          <a:off x="4210756" y="1751431"/>
          <a:ext cx="2706687" cy="1624012"/>
        </a:xfrm>
        <a:prstGeom prst="rect">
          <a:avLst/>
        </a:prstGeom>
        <a:gradFill rotWithShape="1">
          <a:gsLst>
            <a:gs pos="0">
              <a:schemeClr val="accent6">
                <a:tint val="96000"/>
                <a:satMod val="100000"/>
                <a:lumMod val="104000"/>
              </a:schemeClr>
            </a:gs>
            <a:gs pos="78000">
              <a:schemeClr val="accent6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bracelet</a:t>
          </a:r>
          <a:endParaRPr lang="ar-SA" sz="3600" kern="1200" dirty="0"/>
        </a:p>
      </dsp:txBody>
      <dsp:txXfrm>
        <a:off x="4210756" y="1751431"/>
        <a:ext cx="2706687" cy="1624012"/>
      </dsp:txXfrm>
    </dsp:sp>
    <dsp:sp modelId="{DF4003AF-C3A9-4541-AE55-7816BEA036B1}">
      <dsp:nvSpPr>
        <dsp:cNvPr id="0" name=""/>
        <dsp:cNvSpPr/>
      </dsp:nvSpPr>
      <dsp:spPr>
        <a:xfrm>
          <a:off x="1199106" y="3691844"/>
          <a:ext cx="2706687" cy="1624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earring </a:t>
          </a:r>
          <a:endParaRPr lang="ar-SA" sz="3600" kern="1200" dirty="0"/>
        </a:p>
      </dsp:txBody>
      <dsp:txXfrm>
        <a:off x="1199106" y="3691844"/>
        <a:ext cx="2706687" cy="1624012"/>
      </dsp:txXfrm>
    </dsp:sp>
    <dsp:sp modelId="{00A2E224-5DCB-4EF9-944C-5F3FC1E33031}">
      <dsp:nvSpPr>
        <dsp:cNvPr id="0" name=""/>
        <dsp:cNvSpPr/>
      </dsp:nvSpPr>
      <dsp:spPr>
        <a:xfrm>
          <a:off x="4222205" y="3668978"/>
          <a:ext cx="2706687" cy="1624012"/>
        </a:xfrm>
        <a:prstGeom prst="rect">
          <a:avLst/>
        </a:prstGeom>
        <a:gradFill rotWithShape="1">
          <a:gsLst>
            <a:gs pos="0">
              <a:schemeClr val="accent3">
                <a:tint val="96000"/>
                <a:satMod val="100000"/>
                <a:lumMod val="104000"/>
              </a:schemeClr>
            </a:gs>
            <a:gs pos="78000">
              <a:schemeClr val="accent3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necklace</a:t>
          </a:r>
          <a:endParaRPr lang="ar-SA" sz="4400" kern="1200" dirty="0"/>
        </a:p>
      </dsp:txBody>
      <dsp:txXfrm>
        <a:off x="4222205" y="3668978"/>
        <a:ext cx="2706687" cy="1624012"/>
      </dsp:txXfrm>
    </dsp:sp>
    <dsp:sp modelId="{892F12FF-6E23-4D24-8C11-7A7B44FA7256}">
      <dsp:nvSpPr>
        <dsp:cNvPr id="0" name=""/>
        <dsp:cNvSpPr/>
      </dsp:nvSpPr>
      <dsp:spPr>
        <a:xfrm>
          <a:off x="3" y="0"/>
          <a:ext cx="8127993" cy="1624012"/>
        </a:xfrm>
        <a:prstGeom prst="rect">
          <a:avLst/>
        </a:prstGeom>
        <a:gradFill rotWithShape="1">
          <a:gsLst>
            <a:gs pos="0">
              <a:schemeClr val="accent2">
                <a:tint val="96000"/>
                <a:satMod val="100000"/>
                <a:lumMod val="104000"/>
              </a:schemeClr>
            </a:gs>
            <a:gs pos="78000">
              <a:schemeClr val="accent2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b="1" kern="1200" dirty="0"/>
        </a:p>
      </dsp:txBody>
      <dsp:txXfrm>
        <a:off x="3" y="0"/>
        <a:ext cx="8127993" cy="16240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7D75E-BBCD-4C40-884A-47B829790F6A}">
      <dsp:nvSpPr>
        <dsp:cNvPr id="0" name=""/>
        <dsp:cNvSpPr/>
      </dsp:nvSpPr>
      <dsp:spPr>
        <a:xfrm>
          <a:off x="1102998" y="2051669"/>
          <a:ext cx="2924497" cy="1639491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satMod val="100000"/>
                <a:lumMod val="104000"/>
              </a:schemeClr>
            </a:gs>
            <a:gs pos="78000">
              <a:schemeClr val="accent4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coin</a:t>
          </a:r>
          <a:endParaRPr lang="ar-SA" sz="4000" kern="1200" dirty="0"/>
        </a:p>
      </dsp:txBody>
      <dsp:txXfrm>
        <a:off x="1102998" y="2051669"/>
        <a:ext cx="2924497" cy="1639491"/>
      </dsp:txXfrm>
    </dsp:sp>
    <dsp:sp modelId="{4FB5AA41-71C7-4688-B872-E92B74FD9870}">
      <dsp:nvSpPr>
        <dsp:cNvPr id="0" name=""/>
        <dsp:cNvSpPr/>
      </dsp:nvSpPr>
      <dsp:spPr>
        <a:xfrm>
          <a:off x="4346896" y="2028585"/>
          <a:ext cx="2732485" cy="1639491"/>
        </a:xfrm>
        <a:prstGeom prst="rect">
          <a:avLst/>
        </a:prstGeom>
        <a:gradFill rotWithShape="1">
          <a:gsLst>
            <a:gs pos="0">
              <a:schemeClr val="accent6">
                <a:tint val="96000"/>
                <a:satMod val="100000"/>
                <a:lumMod val="104000"/>
              </a:schemeClr>
            </a:gs>
            <a:gs pos="78000">
              <a:schemeClr val="accent6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Game show</a:t>
          </a:r>
          <a:endParaRPr lang="ar-SA" sz="4000" kern="1200" dirty="0"/>
        </a:p>
      </dsp:txBody>
      <dsp:txXfrm>
        <a:off x="4346896" y="2028585"/>
        <a:ext cx="2732485" cy="1639491"/>
      </dsp:txXfrm>
    </dsp:sp>
    <dsp:sp modelId="{DF4003AF-C3A9-4541-AE55-7816BEA036B1}">
      <dsp:nvSpPr>
        <dsp:cNvPr id="0" name=""/>
        <dsp:cNvSpPr/>
      </dsp:nvSpPr>
      <dsp:spPr>
        <a:xfrm>
          <a:off x="1150625" y="3987493"/>
          <a:ext cx="2852305" cy="16394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prize</a:t>
          </a:r>
          <a:endParaRPr lang="ar-SA" sz="4000" kern="1200" dirty="0"/>
        </a:p>
      </dsp:txBody>
      <dsp:txXfrm>
        <a:off x="1150625" y="3987493"/>
        <a:ext cx="2852305" cy="1639491"/>
      </dsp:txXfrm>
    </dsp:sp>
    <dsp:sp modelId="{00A2E224-5DCB-4EF9-944C-5F3FC1E33031}">
      <dsp:nvSpPr>
        <dsp:cNvPr id="0" name=""/>
        <dsp:cNvSpPr/>
      </dsp:nvSpPr>
      <dsp:spPr>
        <a:xfrm>
          <a:off x="4322358" y="3964409"/>
          <a:ext cx="2732485" cy="1639491"/>
        </a:xfrm>
        <a:prstGeom prst="rect">
          <a:avLst/>
        </a:prstGeom>
        <a:gradFill rotWithShape="1">
          <a:gsLst>
            <a:gs pos="0">
              <a:schemeClr val="accent3">
                <a:tint val="96000"/>
                <a:satMod val="100000"/>
                <a:lumMod val="104000"/>
              </a:schemeClr>
            </a:gs>
            <a:gs pos="78000">
              <a:schemeClr val="accent3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cash</a:t>
          </a:r>
          <a:endParaRPr lang="ar-SA" sz="4400" kern="1200" dirty="0"/>
        </a:p>
      </dsp:txBody>
      <dsp:txXfrm>
        <a:off x="4322358" y="3964409"/>
        <a:ext cx="2732485" cy="1639491"/>
      </dsp:txXfrm>
    </dsp:sp>
    <dsp:sp modelId="{892F12FF-6E23-4D24-8C11-7A7B44FA7256}">
      <dsp:nvSpPr>
        <dsp:cNvPr id="0" name=""/>
        <dsp:cNvSpPr/>
      </dsp:nvSpPr>
      <dsp:spPr>
        <a:xfrm>
          <a:off x="3" y="248922"/>
          <a:ext cx="8205463" cy="1637999"/>
        </a:xfrm>
        <a:prstGeom prst="rect">
          <a:avLst/>
        </a:prstGeom>
        <a:gradFill rotWithShape="1">
          <a:gsLst>
            <a:gs pos="0">
              <a:schemeClr val="accent2">
                <a:tint val="96000"/>
                <a:satMod val="100000"/>
                <a:lumMod val="104000"/>
              </a:schemeClr>
            </a:gs>
            <a:gs pos="78000">
              <a:schemeClr val="accent2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b="1" kern="1200" dirty="0"/>
        </a:p>
      </dsp:txBody>
      <dsp:txXfrm>
        <a:off x="3" y="248922"/>
        <a:ext cx="8205463" cy="16379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7D75E-BBCD-4C40-884A-47B829790F6A}">
      <dsp:nvSpPr>
        <dsp:cNvPr id="0" name=""/>
        <dsp:cNvSpPr/>
      </dsp:nvSpPr>
      <dsp:spPr>
        <a:xfrm>
          <a:off x="1199004" y="2051669"/>
          <a:ext cx="2732485" cy="1639491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satMod val="100000"/>
                <a:lumMod val="104000"/>
              </a:schemeClr>
            </a:gs>
            <a:gs pos="78000">
              <a:schemeClr val="accent4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have </a:t>
          </a:r>
          <a:endParaRPr lang="ar-SA" sz="4000" kern="1200" dirty="0"/>
        </a:p>
      </dsp:txBody>
      <dsp:txXfrm>
        <a:off x="1199004" y="2051669"/>
        <a:ext cx="2732485" cy="1639491"/>
      </dsp:txXfrm>
    </dsp:sp>
    <dsp:sp modelId="{4FB5AA41-71C7-4688-B872-E92B74FD9870}">
      <dsp:nvSpPr>
        <dsp:cNvPr id="0" name=""/>
        <dsp:cNvSpPr/>
      </dsp:nvSpPr>
      <dsp:spPr>
        <a:xfrm>
          <a:off x="4250890" y="2028585"/>
          <a:ext cx="2732485" cy="1639491"/>
        </a:xfrm>
        <a:prstGeom prst="rect">
          <a:avLst/>
        </a:prstGeom>
        <a:gradFill rotWithShape="1">
          <a:gsLst>
            <a:gs pos="0">
              <a:schemeClr val="accent6">
                <a:tint val="96000"/>
                <a:satMod val="100000"/>
                <a:lumMod val="104000"/>
              </a:schemeClr>
            </a:gs>
            <a:gs pos="78000">
              <a:schemeClr val="accent6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had</a:t>
          </a:r>
          <a:endParaRPr lang="ar-SA" sz="4000" kern="1200" dirty="0"/>
        </a:p>
      </dsp:txBody>
      <dsp:txXfrm>
        <a:off x="4250890" y="2028585"/>
        <a:ext cx="2732485" cy="1639491"/>
      </dsp:txXfrm>
    </dsp:sp>
    <dsp:sp modelId="{DF4003AF-C3A9-4541-AE55-7816BEA036B1}">
      <dsp:nvSpPr>
        <dsp:cNvPr id="0" name=""/>
        <dsp:cNvSpPr/>
      </dsp:nvSpPr>
      <dsp:spPr>
        <a:xfrm>
          <a:off x="1210535" y="3987493"/>
          <a:ext cx="2732485" cy="16394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having</a:t>
          </a:r>
          <a:endParaRPr lang="ar-SA" sz="4000" kern="1200" dirty="0"/>
        </a:p>
      </dsp:txBody>
      <dsp:txXfrm>
        <a:off x="1210535" y="3987493"/>
        <a:ext cx="2732485" cy="1639491"/>
      </dsp:txXfrm>
    </dsp:sp>
    <dsp:sp modelId="{00A2E224-5DCB-4EF9-944C-5F3FC1E33031}">
      <dsp:nvSpPr>
        <dsp:cNvPr id="0" name=""/>
        <dsp:cNvSpPr/>
      </dsp:nvSpPr>
      <dsp:spPr>
        <a:xfrm>
          <a:off x="4262448" y="3964409"/>
          <a:ext cx="2732485" cy="1639491"/>
        </a:xfrm>
        <a:prstGeom prst="rect">
          <a:avLst/>
        </a:prstGeom>
        <a:gradFill rotWithShape="1">
          <a:gsLst>
            <a:gs pos="0">
              <a:schemeClr val="accent3">
                <a:tint val="96000"/>
                <a:satMod val="100000"/>
                <a:lumMod val="104000"/>
              </a:schemeClr>
            </a:gs>
            <a:gs pos="78000">
              <a:schemeClr val="accent3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has</a:t>
          </a:r>
          <a:endParaRPr lang="ar-SA" sz="4400" kern="1200" dirty="0"/>
        </a:p>
      </dsp:txBody>
      <dsp:txXfrm>
        <a:off x="4262448" y="3964409"/>
        <a:ext cx="2732485" cy="1639491"/>
      </dsp:txXfrm>
    </dsp:sp>
    <dsp:sp modelId="{892F12FF-6E23-4D24-8C11-7A7B44FA7256}">
      <dsp:nvSpPr>
        <dsp:cNvPr id="0" name=""/>
        <dsp:cNvSpPr/>
      </dsp:nvSpPr>
      <dsp:spPr>
        <a:xfrm>
          <a:off x="3" y="248922"/>
          <a:ext cx="8205463" cy="1637999"/>
        </a:xfrm>
        <a:prstGeom prst="rect">
          <a:avLst/>
        </a:prstGeom>
        <a:gradFill rotWithShape="1">
          <a:gsLst>
            <a:gs pos="0">
              <a:schemeClr val="accent2">
                <a:tint val="96000"/>
                <a:satMod val="100000"/>
                <a:lumMod val="104000"/>
              </a:schemeClr>
            </a:gs>
            <a:gs pos="78000">
              <a:schemeClr val="accent2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If I_____ more experience, I’d apply for the job.</a:t>
          </a:r>
          <a:endParaRPr lang="ar-SA" sz="3600" b="1" kern="1200" dirty="0"/>
        </a:p>
      </dsp:txBody>
      <dsp:txXfrm>
        <a:off x="3" y="248922"/>
        <a:ext cx="8205463" cy="1637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E390535-D234-46E9-BCA1-CCCE7698E376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672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244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90535-D234-46E9-BCA1-CCCE7698E376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7318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90535-D234-46E9-BCA1-CCCE7698E376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117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90535-D234-46E9-BCA1-CCCE7698E376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248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9230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0705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1788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90535-D234-46E9-BCA1-CCCE7698E376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776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979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90535-D234-46E9-BCA1-CCCE7698E376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487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727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64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220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339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145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438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90535-D234-46E9-BCA1-CCCE7698E376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7911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audio" Target="../media/audio2.wav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pixabay.com/en/right-wrong-red-green-icon-symbol-1712992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audio" Target="../media/audio2.wav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pixabay.com/en/right-wrong-red-green-icon-symbol-1712992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audio" Target="../media/audio2.wav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pixabay.com/en/right-wrong-red-green-icon-symbol-1712992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7.xml"/><Relationship Id="rId7" Type="http://schemas.openxmlformats.org/officeDocument/2006/relationships/audio" Target="../media/audio2.wav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pixabay.com/en/right-wrong-red-green-icon-symbol-1712992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8.xml"/><Relationship Id="rId7" Type="http://schemas.openxmlformats.org/officeDocument/2006/relationships/audio" Target="../media/audio2.wav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pixabay.com/en/right-wrong-red-green-icon-symbol-171299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ons.wikimedia.org/wiki/File:SMirC-thumbsdown.svg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pixabay.com/en/right-wrong-red-green-icon-symbol-1712992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audio" Target="../media/audio2.wav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pixabay.com/en/right-wrong-red-green-icon-symbol-1712992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audio" Target="../media/audio2.wav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pixabay.com/en/right-wrong-red-green-icon-symbol-1712992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audio" Target="../media/audio2.wav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pixabay.com/en/right-wrong-red-green-icon-symbol-1712992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audio" Target="../media/audio2.wav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pixabay.com/en/right-wrong-red-green-icon-symbol-1712992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audio" Target="../media/audio2.wav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pixabay.com/en/right-wrong-red-green-icon-symbol-1712992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audio" Target="../media/audio2.wav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pixabay.com/en/right-wrong-red-green-icon-symbol-1712992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audio" Target="../media/audio2.wav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pixabay.com/en/right-wrong-red-green-icon-symbol-1712992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audio" Target="../media/audio2.wav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pixabay.com/en/right-wrong-red-green-icon-symbol-1712992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audio" Target="../media/audio2.wav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pixabay.com/en/right-wrong-red-green-icon-symbol-1712992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audio" Target="../media/audio2.wav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audio" Target="../media/audio2.wav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pixabay.com/en/right-wrong-red-green-icon-symbol-1712992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audio" Target="../media/audio2.wav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hyperlink" Target="https://pixabay.com/en/right-wrong-red-green-icon-symbol-1712992/" TargetMode="Externa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pngall.com/winner-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pixabay.com/en/right-wrong-red-green-icon-symbol-171299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audio" Target="../media/audio2.wav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pixabay.com/en/right-wrong-red-green-icon-symbol-1712992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audio" Target="../media/audio2.wav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pixabay.com/en/right-wrong-red-green-icon-symbol-171299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F96CD2-19F4-4950-A765-B2263B8F3A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Revision </a:t>
            </a:r>
            <a:r>
              <a:rPr lang="en-US" sz="8000" b="1"/>
              <a:t>Unit 4</a:t>
            </a:r>
            <a:endParaRPr lang="ar-SA" sz="8000" b="1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8AE4F99-CCBD-4FC7-9C09-318D472015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Answer the questions</a:t>
            </a:r>
            <a:endParaRPr lang="ar-SA" sz="3600" b="1" dirty="0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BAFF5BA2-541C-47C9-B439-C6870DB7AE9D}"/>
              </a:ext>
            </a:extLst>
          </p:cNvPr>
          <p:cNvSpPr/>
          <p:nvPr/>
        </p:nvSpPr>
        <p:spPr>
          <a:xfrm>
            <a:off x="9172574" y="5261609"/>
            <a:ext cx="2524125" cy="137731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>
                  <a:snd r:embed="rId3" name="laser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</a:t>
            </a:r>
            <a:endParaRPr lang="ar-SA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1437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71951E50-B7DC-42E5-AFB3-CF16C681C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28075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0076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Correct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15C8EBF-75BE-48BD-8EBC-1B863143D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708" t="-482" r="-5666" b="482"/>
          <a:stretch/>
        </p:blipFill>
        <p:spPr>
          <a:xfrm>
            <a:off x="7442835" y="769620"/>
            <a:ext cx="4139565" cy="47434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4DDA98-82BF-4D85-8A69-41F66811A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354580" y="3765701"/>
            <a:ext cx="3589020" cy="2508576"/>
          </a:xfrm>
          <a:prstGeom prst="rect">
            <a:avLst/>
          </a:prstGeom>
        </p:spPr>
      </p:pic>
      <p:sp>
        <p:nvSpPr>
          <p:cNvPr id="5" name="سهم: لليمين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F59685-C9BE-4F4E-86FF-AC703176011D}"/>
              </a:ext>
            </a:extLst>
          </p:cNvPr>
          <p:cNvSpPr/>
          <p:nvPr/>
        </p:nvSpPr>
        <p:spPr>
          <a:xfrm>
            <a:off x="8983980" y="5703570"/>
            <a:ext cx="2788920" cy="913607"/>
          </a:xfrm>
          <a:prstGeom prst="rightArrow">
            <a:avLst>
              <a:gd name="adj1" fmla="val 50000"/>
              <a:gd name="adj2" fmla="val 7181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2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71951E50-B7DC-42E5-AFB3-CF16C681C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293974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4352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Correct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15C8EBF-75BE-48BD-8EBC-1B863143D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708" t="-482" r="-5666" b="482"/>
          <a:stretch/>
        </p:blipFill>
        <p:spPr>
          <a:xfrm>
            <a:off x="7442835" y="769620"/>
            <a:ext cx="4139565" cy="47434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4DDA98-82BF-4D85-8A69-41F66811A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281684" y="3714750"/>
            <a:ext cx="3661916" cy="2559527"/>
          </a:xfrm>
          <a:prstGeom prst="rect">
            <a:avLst/>
          </a:prstGeom>
        </p:spPr>
      </p:pic>
      <p:sp>
        <p:nvSpPr>
          <p:cNvPr id="5" name="سهم: لليمين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F59685-C9BE-4F4E-86FF-AC703176011D}"/>
              </a:ext>
            </a:extLst>
          </p:cNvPr>
          <p:cNvSpPr/>
          <p:nvPr/>
        </p:nvSpPr>
        <p:spPr>
          <a:xfrm>
            <a:off x="9132570" y="5680710"/>
            <a:ext cx="2640330" cy="936467"/>
          </a:xfrm>
          <a:prstGeom prst="rightArrow">
            <a:avLst>
              <a:gd name="adj1" fmla="val 50000"/>
              <a:gd name="adj2" fmla="val 7181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12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71951E50-B7DC-42E5-AFB3-CF16C681C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404606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071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Correct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15C8EBF-75BE-48BD-8EBC-1B863143D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708" t="-482" r="-5666" b="482"/>
          <a:stretch/>
        </p:blipFill>
        <p:spPr>
          <a:xfrm>
            <a:off x="7442835" y="769620"/>
            <a:ext cx="4139565" cy="47434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4DDA98-82BF-4D85-8A69-41F66811A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160270" y="3629887"/>
            <a:ext cx="3783330" cy="2644390"/>
          </a:xfrm>
          <a:prstGeom prst="rect">
            <a:avLst/>
          </a:prstGeom>
        </p:spPr>
      </p:pic>
      <p:sp>
        <p:nvSpPr>
          <p:cNvPr id="5" name="سهم: لليمين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F59685-C9BE-4F4E-86FF-AC703176011D}"/>
              </a:ext>
            </a:extLst>
          </p:cNvPr>
          <p:cNvSpPr/>
          <p:nvPr/>
        </p:nvSpPr>
        <p:spPr>
          <a:xfrm>
            <a:off x="9098280" y="5726430"/>
            <a:ext cx="2674620" cy="890747"/>
          </a:xfrm>
          <a:prstGeom prst="rightArrow">
            <a:avLst>
              <a:gd name="adj1" fmla="val 50000"/>
              <a:gd name="adj2" fmla="val 7181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69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71951E50-B7DC-42E5-AFB3-CF16C681C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92903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نتيجة الصورة لـ bracelet">
            <a:extLst>
              <a:ext uri="{FF2B5EF4-FFF2-40B4-BE49-F238E27FC236}">
                <a16:creationId xmlns:a16="http://schemas.microsoft.com/office/drawing/2014/main" id="{00C362B4-FADB-48D5-9AA8-92193CD2B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4"/>
          <a:stretch/>
        </p:blipFill>
        <p:spPr bwMode="auto">
          <a:xfrm>
            <a:off x="4362450" y="719666"/>
            <a:ext cx="3028950" cy="161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243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Correct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15C8EBF-75BE-48BD-8EBC-1B863143D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708" t="-482" r="-5666" b="482"/>
          <a:stretch/>
        </p:blipFill>
        <p:spPr>
          <a:xfrm>
            <a:off x="7442835" y="769620"/>
            <a:ext cx="4139565" cy="47434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4DDA98-82BF-4D85-8A69-41F66811A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171700" y="3637876"/>
            <a:ext cx="3771900" cy="2636401"/>
          </a:xfrm>
          <a:prstGeom prst="rect">
            <a:avLst/>
          </a:prstGeom>
        </p:spPr>
      </p:pic>
      <p:sp>
        <p:nvSpPr>
          <p:cNvPr id="5" name="سهم: لليمين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F59685-C9BE-4F4E-86FF-AC703176011D}"/>
              </a:ext>
            </a:extLst>
          </p:cNvPr>
          <p:cNvSpPr/>
          <p:nvPr/>
        </p:nvSpPr>
        <p:spPr>
          <a:xfrm>
            <a:off x="9086850" y="5646420"/>
            <a:ext cx="2686050" cy="970757"/>
          </a:xfrm>
          <a:prstGeom prst="rightArrow">
            <a:avLst>
              <a:gd name="adj1" fmla="val 50000"/>
              <a:gd name="adj2" fmla="val 7181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25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71951E50-B7DC-42E5-AFB3-CF16C681C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143428"/>
              </p:ext>
            </p:extLst>
          </p:nvPr>
        </p:nvGraphicFramePr>
        <p:xfrm>
          <a:off x="1954530" y="148590"/>
          <a:ext cx="8205470" cy="598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نتيجة الصورة لـ prize">
            <a:extLst>
              <a:ext uri="{FF2B5EF4-FFF2-40B4-BE49-F238E27FC236}">
                <a16:creationId xmlns:a16="http://schemas.microsoft.com/office/drawing/2014/main" id="{D443CBAE-66B8-44AA-B889-219E3E9C5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690" y="419100"/>
            <a:ext cx="23431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170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Correct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15C8EBF-75BE-48BD-8EBC-1B863143D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708" t="-482" r="-5666" b="482"/>
          <a:stretch/>
        </p:blipFill>
        <p:spPr>
          <a:xfrm>
            <a:off x="7442835" y="769620"/>
            <a:ext cx="4139565" cy="47434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4DDA98-82BF-4D85-8A69-41F66811A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080260" y="3573963"/>
            <a:ext cx="3863340" cy="2700314"/>
          </a:xfrm>
          <a:prstGeom prst="rect">
            <a:avLst/>
          </a:prstGeom>
        </p:spPr>
      </p:pic>
      <p:sp>
        <p:nvSpPr>
          <p:cNvPr id="5" name="سهم: لليمين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F59685-C9BE-4F4E-86FF-AC703176011D}"/>
              </a:ext>
            </a:extLst>
          </p:cNvPr>
          <p:cNvSpPr/>
          <p:nvPr/>
        </p:nvSpPr>
        <p:spPr>
          <a:xfrm>
            <a:off x="9132570" y="5715000"/>
            <a:ext cx="2640330" cy="902177"/>
          </a:xfrm>
          <a:prstGeom prst="rightArrow">
            <a:avLst>
              <a:gd name="adj1" fmla="val 50000"/>
              <a:gd name="adj2" fmla="val 7181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8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Wrong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15C8EBF-75BE-48BD-8EBC-1B863143D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48167"/>
          <a:stretch/>
        </p:blipFill>
        <p:spPr>
          <a:xfrm>
            <a:off x="6667500" y="965835"/>
            <a:ext cx="4739640" cy="47434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7416CB6-FFA6-441D-85D8-7C0D7BE0E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886249" y="3623310"/>
            <a:ext cx="2582881" cy="2582881"/>
          </a:xfrm>
          <a:prstGeom prst="rect">
            <a:avLst/>
          </a:prstGeom>
        </p:spPr>
      </p:pic>
      <p:sp>
        <p:nvSpPr>
          <p:cNvPr id="10" name="سهم: لليمين 9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918F6C6B-12C7-4A5B-ACF7-B0D7793F8E43}"/>
              </a:ext>
            </a:extLst>
          </p:cNvPr>
          <p:cNvSpPr/>
          <p:nvPr/>
        </p:nvSpPr>
        <p:spPr>
          <a:xfrm>
            <a:off x="9856470" y="5817871"/>
            <a:ext cx="2053590" cy="96012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Retry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06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Wrong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زر الإجراء: &quot;الانتقال للأمام&quot; أو &quot;التالي&quot; 9">
            <a:hlinkClick r:id="" action="ppaction://hlinkshowjump?jump=nextslide" highlightClick="1">
              <a:snd r:embed="rId2" name="laser.wav"/>
            </a:hlinkClick>
            <a:extLst>
              <a:ext uri="{FF2B5EF4-FFF2-40B4-BE49-F238E27FC236}">
                <a16:creationId xmlns:a16="http://schemas.microsoft.com/office/drawing/2014/main" id="{918F6C6B-12C7-4A5B-ACF7-B0D7793F8E43}"/>
              </a:ext>
            </a:extLst>
          </p:cNvPr>
          <p:cNvSpPr/>
          <p:nvPr/>
        </p:nvSpPr>
        <p:spPr>
          <a:xfrm>
            <a:off x="3634740" y="2533015"/>
            <a:ext cx="5154930" cy="1481296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Grammar</a:t>
            </a:r>
            <a:endParaRPr lang="ar-SA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09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71951E50-B7DC-42E5-AFB3-CF16C681C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0332426"/>
              </p:ext>
            </p:extLst>
          </p:nvPr>
        </p:nvGraphicFramePr>
        <p:xfrm>
          <a:off x="1954530" y="148590"/>
          <a:ext cx="8205470" cy="598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2039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Correct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15C8EBF-75BE-48BD-8EBC-1B863143D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708" t="-482" r="-5666" b="482"/>
          <a:stretch/>
        </p:blipFill>
        <p:spPr>
          <a:xfrm>
            <a:off x="7442835" y="769620"/>
            <a:ext cx="4139565" cy="47434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4DDA98-82BF-4D85-8A69-41F66811A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274570" y="3709778"/>
            <a:ext cx="3669030" cy="2564499"/>
          </a:xfrm>
          <a:prstGeom prst="rect">
            <a:avLst/>
          </a:prstGeom>
        </p:spPr>
      </p:pic>
      <p:sp>
        <p:nvSpPr>
          <p:cNvPr id="5" name="سهم: لليمين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F59685-C9BE-4F4E-86FF-AC703176011D}"/>
              </a:ext>
            </a:extLst>
          </p:cNvPr>
          <p:cNvSpPr/>
          <p:nvPr/>
        </p:nvSpPr>
        <p:spPr>
          <a:xfrm>
            <a:off x="9155430" y="5703570"/>
            <a:ext cx="2617470" cy="913607"/>
          </a:xfrm>
          <a:prstGeom prst="rightArrow">
            <a:avLst>
              <a:gd name="adj1" fmla="val 50000"/>
              <a:gd name="adj2" fmla="val 7181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71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71951E50-B7DC-42E5-AFB3-CF16C681C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2706038"/>
              </p:ext>
            </p:extLst>
          </p:nvPr>
        </p:nvGraphicFramePr>
        <p:xfrm>
          <a:off x="1954530" y="148590"/>
          <a:ext cx="8205470" cy="598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8029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Correct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15C8EBF-75BE-48BD-8EBC-1B863143D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708" t="-482" r="-5666" b="482"/>
          <a:stretch/>
        </p:blipFill>
        <p:spPr>
          <a:xfrm>
            <a:off x="7442835" y="769620"/>
            <a:ext cx="4139565" cy="47434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4DDA98-82BF-4D85-8A69-41F66811A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330743" y="3749040"/>
            <a:ext cx="3612857" cy="2525237"/>
          </a:xfrm>
          <a:prstGeom prst="rect">
            <a:avLst/>
          </a:prstGeom>
        </p:spPr>
      </p:pic>
      <p:sp>
        <p:nvSpPr>
          <p:cNvPr id="5" name="سهم: لليمين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F59685-C9BE-4F4E-86FF-AC703176011D}"/>
              </a:ext>
            </a:extLst>
          </p:cNvPr>
          <p:cNvSpPr/>
          <p:nvPr/>
        </p:nvSpPr>
        <p:spPr>
          <a:xfrm>
            <a:off x="9121140" y="5703570"/>
            <a:ext cx="2651760" cy="913607"/>
          </a:xfrm>
          <a:prstGeom prst="rightArrow">
            <a:avLst>
              <a:gd name="adj1" fmla="val 50000"/>
              <a:gd name="adj2" fmla="val 7181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8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71951E50-B7DC-42E5-AFB3-CF16C681C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4447420"/>
              </p:ext>
            </p:extLst>
          </p:nvPr>
        </p:nvGraphicFramePr>
        <p:xfrm>
          <a:off x="1954530" y="148590"/>
          <a:ext cx="8205470" cy="598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9175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Correct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15C8EBF-75BE-48BD-8EBC-1B863143D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708" t="-482" r="-5666" b="482"/>
          <a:stretch/>
        </p:blipFill>
        <p:spPr>
          <a:xfrm>
            <a:off x="7442835" y="769620"/>
            <a:ext cx="4139565" cy="47434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4DDA98-82BF-4D85-8A69-41F66811A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347096" y="3760470"/>
            <a:ext cx="3596504" cy="2513807"/>
          </a:xfrm>
          <a:prstGeom prst="rect">
            <a:avLst/>
          </a:prstGeom>
        </p:spPr>
      </p:pic>
      <p:sp>
        <p:nvSpPr>
          <p:cNvPr id="5" name="سهم: لليمين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F59685-C9BE-4F4E-86FF-AC703176011D}"/>
              </a:ext>
            </a:extLst>
          </p:cNvPr>
          <p:cNvSpPr/>
          <p:nvPr/>
        </p:nvSpPr>
        <p:spPr>
          <a:xfrm>
            <a:off x="8938260" y="5669280"/>
            <a:ext cx="2834640" cy="947897"/>
          </a:xfrm>
          <a:prstGeom prst="rightArrow">
            <a:avLst>
              <a:gd name="adj1" fmla="val 50000"/>
              <a:gd name="adj2" fmla="val 7181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55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71951E50-B7DC-42E5-AFB3-CF16C681C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927180"/>
              </p:ext>
            </p:extLst>
          </p:nvPr>
        </p:nvGraphicFramePr>
        <p:xfrm>
          <a:off x="1954530" y="148590"/>
          <a:ext cx="8205470" cy="598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5233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Correct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15C8EBF-75BE-48BD-8EBC-1B863143D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708" t="-482" r="-5666" b="482"/>
          <a:stretch/>
        </p:blipFill>
        <p:spPr>
          <a:xfrm>
            <a:off x="7442835" y="769620"/>
            <a:ext cx="4139565" cy="47434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4DDA98-82BF-4D85-8A69-41F66811A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194560" y="3653854"/>
            <a:ext cx="3749040" cy="2620423"/>
          </a:xfrm>
          <a:prstGeom prst="rect">
            <a:avLst/>
          </a:prstGeom>
        </p:spPr>
      </p:pic>
      <p:sp>
        <p:nvSpPr>
          <p:cNvPr id="5" name="سهم: لليمين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F59685-C9BE-4F4E-86FF-AC703176011D}"/>
              </a:ext>
            </a:extLst>
          </p:cNvPr>
          <p:cNvSpPr/>
          <p:nvPr/>
        </p:nvSpPr>
        <p:spPr>
          <a:xfrm>
            <a:off x="9098280" y="5646420"/>
            <a:ext cx="2674620" cy="970757"/>
          </a:xfrm>
          <a:prstGeom prst="rightArrow">
            <a:avLst>
              <a:gd name="adj1" fmla="val 50000"/>
              <a:gd name="adj2" fmla="val 7181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21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71951E50-B7DC-42E5-AFB3-CF16C681C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4715103"/>
              </p:ext>
            </p:extLst>
          </p:nvPr>
        </p:nvGraphicFramePr>
        <p:xfrm>
          <a:off x="1954530" y="148590"/>
          <a:ext cx="8205470" cy="598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059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Wrong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زر الإجراء: &quot;الانتقال للأمام&quot; أو &quot;التالي&quot; 9">
            <a:hlinkClick r:id="" action="ppaction://hlinkshowjump?jump=nextslide" highlightClick="1">
              <a:snd r:embed="rId2" name="laser.wav"/>
            </a:hlinkClick>
            <a:extLst>
              <a:ext uri="{FF2B5EF4-FFF2-40B4-BE49-F238E27FC236}">
                <a16:creationId xmlns:a16="http://schemas.microsoft.com/office/drawing/2014/main" id="{918F6C6B-12C7-4A5B-ACF7-B0D7793F8E43}"/>
              </a:ext>
            </a:extLst>
          </p:cNvPr>
          <p:cNvSpPr/>
          <p:nvPr/>
        </p:nvSpPr>
        <p:spPr>
          <a:xfrm>
            <a:off x="3634740" y="2533015"/>
            <a:ext cx="5154930" cy="1481296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VOCABULARY</a:t>
            </a:r>
            <a:endParaRPr lang="ar-SA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28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Correct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15C8EBF-75BE-48BD-8EBC-1B863143D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708" t="-482" r="-5666" b="482"/>
          <a:stretch/>
        </p:blipFill>
        <p:spPr>
          <a:xfrm>
            <a:off x="7442835" y="769620"/>
            <a:ext cx="4139565" cy="47434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4DDA98-82BF-4D85-8A69-41F66811A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308860" y="3733745"/>
            <a:ext cx="3634740" cy="2540532"/>
          </a:xfrm>
          <a:prstGeom prst="rect">
            <a:avLst/>
          </a:prstGeom>
        </p:spPr>
      </p:pic>
      <p:sp>
        <p:nvSpPr>
          <p:cNvPr id="5" name="سهم: لليمين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F59685-C9BE-4F4E-86FF-AC703176011D}"/>
              </a:ext>
            </a:extLst>
          </p:cNvPr>
          <p:cNvSpPr/>
          <p:nvPr/>
        </p:nvSpPr>
        <p:spPr>
          <a:xfrm>
            <a:off x="9086850" y="5737860"/>
            <a:ext cx="2686050" cy="879317"/>
          </a:xfrm>
          <a:prstGeom prst="rightArrow">
            <a:avLst>
              <a:gd name="adj1" fmla="val 50000"/>
              <a:gd name="adj2" fmla="val 7181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58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71951E50-B7DC-42E5-AFB3-CF16C681C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0641457"/>
              </p:ext>
            </p:extLst>
          </p:nvPr>
        </p:nvGraphicFramePr>
        <p:xfrm>
          <a:off x="1954530" y="148590"/>
          <a:ext cx="8205470" cy="598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7718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Correct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15C8EBF-75BE-48BD-8EBC-1B863143D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708" t="-482" r="-5666" b="482"/>
          <a:stretch/>
        </p:blipFill>
        <p:spPr>
          <a:xfrm>
            <a:off x="7442835" y="769620"/>
            <a:ext cx="4139565" cy="47434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4DDA98-82BF-4D85-8A69-41F66811A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988820" y="3510050"/>
            <a:ext cx="3954780" cy="2764227"/>
          </a:xfrm>
          <a:prstGeom prst="rect">
            <a:avLst/>
          </a:prstGeom>
        </p:spPr>
      </p:pic>
      <p:sp>
        <p:nvSpPr>
          <p:cNvPr id="5" name="سهم: لليمين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F59685-C9BE-4F4E-86FF-AC703176011D}"/>
              </a:ext>
            </a:extLst>
          </p:cNvPr>
          <p:cNvSpPr/>
          <p:nvPr/>
        </p:nvSpPr>
        <p:spPr>
          <a:xfrm>
            <a:off x="9029700" y="5760720"/>
            <a:ext cx="2743200" cy="856457"/>
          </a:xfrm>
          <a:prstGeom prst="rightArrow">
            <a:avLst>
              <a:gd name="adj1" fmla="val 50000"/>
              <a:gd name="adj2" fmla="val 7181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16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71951E50-B7DC-42E5-AFB3-CF16C681C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618140"/>
              </p:ext>
            </p:extLst>
          </p:nvPr>
        </p:nvGraphicFramePr>
        <p:xfrm>
          <a:off x="1954530" y="148590"/>
          <a:ext cx="8205470" cy="598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4912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Correct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15C8EBF-75BE-48BD-8EBC-1B863143D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708" t="-482" r="-5666" b="482"/>
          <a:stretch/>
        </p:blipFill>
        <p:spPr>
          <a:xfrm>
            <a:off x="7442835" y="769620"/>
            <a:ext cx="4139565" cy="47434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4DDA98-82BF-4D85-8A69-41F66811A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232624" y="3680460"/>
            <a:ext cx="3710976" cy="2593817"/>
          </a:xfrm>
          <a:prstGeom prst="rect">
            <a:avLst/>
          </a:prstGeom>
        </p:spPr>
      </p:pic>
      <p:sp>
        <p:nvSpPr>
          <p:cNvPr id="5" name="سهم: لليمين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F59685-C9BE-4F4E-86FF-AC703176011D}"/>
              </a:ext>
            </a:extLst>
          </p:cNvPr>
          <p:cNvSpPr/>
          <p:nvPr/>
        </p:nvSpPr>
        <p:spPr>
          <a:xfrm>
            <a:off x="9121140" y="5760720"/>
            <a:ext cx="2651760" cy="856457"/>
          </a:xfrm>
          <a:prstGeom prst="rightArrow">
            <a:avLst>
              <a:gd name="adj1" fmla="val 50000"/>
              <a:gd name="adj2" fmla="val 7181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51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71951E50-B7DC-42E5-AFB3-CF16C681C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7103400"/>
              </p:ext>
            </p:extLst>
          </p:nvPr>
        </p:nvGraphicFramePr>
        <p:xfrm>
          <a:off x="1954530" y="148590"/>
          <a:ext cx="8205470" cy="598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1231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Correct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15C8EBF-75BE-48BD-8EBC-1B863143D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708" t="-482" r="-5666" b="482"/>
          <a:stretch/>
        </p:blipFill>
        <p:spPr>
          <a:xfrm>
            <a:off x="7442835" y="769620"/>
            <a:ext cx="4139565" cy="47434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4DDA98-82BF-4D85-8A69-41F66811A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263140" y="3701789"/>
            <a:ext cx="3680460" cy="2572488"/>
          </a:xfrm>
          <a:prstGeom prst="rect">
            <a:avLst/>
          </a:prstGeom>
        </p:spPr>
      </p:pic>
      <p:sp>
        <p:nvSpPr>
          <p:cNvPr id="5" name="سهم: لليمين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F59685-C9BE-4F4E-86FF-AC703176011D}"/>
              </a:ext>
            </a:extLst>
          </p:cNvPr>
          <p:cNvSpPr/>
          <p:nvPr/>
        </p:nvSpPr>
        <p:spPr>
          <a:xfrm>
            <a:off x="8926830" y="5737860"/>
            <a:ext cx="2846070" cy="879317"/>
          </a:xfrm>
          <a:prstGeom prst="rightArrow">
            <a:avLst>
              <a:gd name="adj1" fmla="val 50000"/>
              <a:gd name="adj2" fmla="val 7181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05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71951E50-B7DC-42E5-AFB3-CF16C681C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165357"/>
              </p:ext>
            </p:extLst>
          </p:nvPr>
        </p:nvGraphicFramePr>
        <p:xfrm>
          <a:off x="1954530" y="148590"/>
          <a:ext cx="8205470" cy="598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1268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Correct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15C8EBF-75BE-48BD-8EBC-1B863143D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708" t="-482" r="-5666" b="482"/>
          <a:stretch/>
        </p:blipFill>
        <p:spPr>
          <a:xfrm>
            <a:off x="7442835" y="769620"/>
            <a:ext cx="4139565" cy="47434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4DDA98-82BF-4D85-8A69-41F66811A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240280" y="3685810"/>
            <a:ext cx="3703320" cy="2588467"/>
          </a:xfrm>
          <a:prstGeom prst="rect">
            <a:avLst/>
          </a:prstGeom>
        </p:spPr>
      </p:pic>
      <p:sp>
        <p:nvSpPr>
          <p:cNvPr id="5" name="سهم: لليمين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F59685-C9BE-4F4E-86FF-AC703176011D}"/>
              </a:ext>
            </a:extLst>
          </p:cNvPr>
          <p:cNvSpPr/>
          <p:nvPr/>
        </p:nvSpPr>
        <p:spPr>
          <a:xfrm>
            <a:off x="9155430" y="5703570"/>
            <a:ext cx="2617470" cy="913607"/>
          </a:xfrm>
          <a:prstGeom prst="rightArrow">
            <a:avLst>
              <a:gd name="adj1" fmla="val 50000"/>
              <a:gd name="adj2" fmla="val 7181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67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71951E50-B7DC-42E5-AFB3-CF16C681C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7754767"/>
              </p:ext>
            </p:extLst>
          </p:nvPr>
        </p:nvGraphicFramePr>
        <p:xfrm>
          <a:off x="1954530" y="148590"/>
          <a:ext cx="8205470" cy="598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983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71951E50-B7DC-42E5-AFB3-CF16C681C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071700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36794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Correct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15C8EBF-75BE-48BD-8EBC-1B863143D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708" t="-482" r="-5666" b="482"/>
          <a:stretch/>
        </p:blipFill>
        <p:spPr>
          <a:xfrm>
            <a:off x="7442835" y="769620"/>
            <a:ext cx="4139565" cy="47434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4DDA98-82BF-4D85-8A69-41F66811A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228850" y="3677821"/>
            <a:ext cx="3714750" cy="2596456"/>
          </a:xfrm>
          <a:prstGeom prst="rect">
            <a:avLst/>
          </a:prstGeom>
        </p:spPr>
      </p:pic>
      <p:sp>
        <p:nvSpPr>
          <p:cNvPr id="5" name="سهم: لليمين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F59685-C9BE-4F4E-86FF-AC703176011D}"/>
              </a:ext>
            </a:extLst>
          </p:cNvPr>
          <p:cNvSpPr/>
          <p:nvPr/>
        </p:nvSpPr>
        <p:spPr>
          <a:xfrm>
            <a:off x="8869680" y="5692140"/>
            <a:ext cx="2903220" cy="925037"/>
          </a:xfrm>
          <a:prstGeom prst="rightArrow">
            <a:avLst>
              <a:gd name="adj1" fmla="val 50000"/>
              <a:gd name="adj2" fmla="val 7181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2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71951E50-B7DC-42E5-AFB3-CF16C681C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326633"/>
              </p:ext>
            </p:extLst>
          </p:nvPr>
        </p:nvGraphicFramePr>
        <p:xfrm>
          <a:off x="1954530" y="148590"/>
          <a:ext cx="8205470" cy="598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52102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Correct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صورة 5">
            <a:hlinkHover r:id="" action="ppaction://hlinkshowjump?jump=lastslide">
              <a:snd r:embed="rId2" name="applause.wav"/>
            </a:hlinkHover>
            <a:extLst>
              <a:ext uri="{FF2B5EF4-FFF2-40B4-BE49-F238E27FC236}">
                <a16:creationId xmlns:a16="http://schemas.microsoft.com/office/drawing/2014/main" id="{215C8EBF-75BE-48BD-8EBC-1B863143D0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8708" t="-482" r="-5666" b="482"/>
          <a:stretch/>
        </p:blipFill>
        <p:spPr>
          <a:xfrm>
            <a:off x="7442835" y="769620"/>
            <a:ext cx="4139565" cy="47434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4DDA98-82BF-4D85-8A69-41F66811A9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804160" y="4079939"/>
            <a:ext cx="3139440" cy="21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8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مشاهدة صورة المصدر">
            <a:extLst>
              <a:ext uri="{FF2B5EF4-FFF2-40B4-BE49-F238E27FC236}">
                <a16:creationId xmlns:a16="http://schemas.microsoft.com/office/drawing/2014/main" id="{665AFC88-7B4D-42C4-BB07-9B3D8A409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5"/>
          <a:stretch/>
        </p:blipFill>
        <p:spPr bwMode="auto">
          <a:xfrm>
            <a:off x="1" y="0"/>
            <a:ext cx="81038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F08CBD1-F8F2-47D5-B83C-BB9274758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00950" y="868680"/>
            <a:ext cx="47625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51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215C8EBF-75BE-48BD-8EBC-1B863143D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708" t="-482" r="-5666" b="482"/>
          <a:stretch/>
        </p:blipFill>
        <p:spPr>
          <a:xfrm>
            <a:off x="7442835" y="769620"/>
            <a:ext cx="4139565" cy="47434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4DDA98-82BF-4D85-8A69-41F66811A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314390" y="3737610"/>
            <a:ext cx="3629210" cy="2536667"/>
          </a:xfrm>
          <a:prstGeom prst="rect">
            <a:avLst/>
          </a:prstGeom>
        </p:spPr>
      </p:pic>
      <p:sp>
        <p:nvSpPr>
          <p:cNvPr id="5" name="سهم: لليمين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F59685-C9BE-4F4E-86FF-AC703176011D}"/>
              </a:ext>
            </a:extLst>
          </p:cNvPr>
          <p:cNvSpPr/>
          <p:nvPr/>
        </p:nvSpPr>
        <p:spPr>
          <a:xfrm>
            <a:off x="9018270" y="5726430"/>
            <a:ext cx="2754630" cy="1131570"/>
          </a:xfrm>
          <a:prstGeom prst="rightArrow">
            <a:avLst>
              <a:gd name="adj1" fmla="val 50000"/>
              <a:gd name="adj2" fmla="val 7181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0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71951E50-B7DC-42E5-AFB3-CF16C681C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936556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642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Correct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15C8EBF-75BE-48BD-8EBC-1B863143D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708" t="-482" r="-5666" b="482"/>
          <a:stretch/>
        </p:blipFill>
        <p:spPr>
          <a:xfrm>
            <a:off x="7442835" y="769620"/>
            <a:ext cx="4139565" cy="47434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4DDA98-82BF-4D85-8A69-41F66811A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286000" y="3717767"/>
            <a:ext cx="3657600" cy="2556510"/>
          </a:xfrm>
          <a:prstGeom prst="rect">
            <a:avLst/>
          </a:prstGeom>
        </p:spPr>
      </p:pic>
      <p:sp>
        <p:nvSpPr>
          <p:cNvPr id="5" name="سهم: لليمين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F59685-C9BE-4F4E-86FF-AC703176011D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1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71951E50-B7DC-42E5-AFB3-CF16C681C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203780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6429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Correct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15C8EBF-75BE-48BD-8EBC-1B863143D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708" t="-482" r="-5666" b="482"/>
          <a:stretch/>
        </p:blipFill>
        <p:spPr>
          <a:xfrm>
            <a:off x="7442835" y="769620"/>
            <a:ext cx="4139565" cy="47434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4DDA98-82BF-4D85-8A69-41F66811A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103120" y="3589941"/>
            <a:ext cx="3840480" cy="2684336"/>
          </a:xfrm>
          <a:prstGeom prst="rect">
            <a:avLst/>
          </a:prstGeom>
        </p:spPr>
      </p:pic>
      <p:sp>
        <p:nvSpPr>
          <p:cNvPr id="5" name="سهم: لليمين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F59685-C9BE-4F4E-86FF-AC703176011D}"/>
              </a:ext>
            </a:extLst>
          </p:cNvPr>
          <p:cNvSpPr/>
          <p:nvPr/>
        </p:nvSpPr>
        <p:spPr>
          <a:xfrm>
            <a:off x="9189720" y="5680710"/>
            <a:ext cx="2583180" cy="936467"/>
          </a:xfrm>
          <a:prstGeom prst="rightArrow">
            <a:avLst>
              <a:gd name="adj1" fmla="val 50000"/>
              <a:gd name="adj2" fmla="val 7181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24040"/>
      </p:ext>
    </p:extLst>
  </p:cSld>
  <p:clrMapOvr>
    <a:masterClrMapping/>
  </p:clrMapOvr>
</p:sld>
</file>

<file path=ppt/theme/theme1.xml><?xml version="1.0" encoding="utf-8"?>
<a:theme xmlns:a="http://schemas.openxmlformats.org/drawingml/2006/main" name="مسلك بخاري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مسلك بخاري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Revision MG1.2 Unit 4</Template>
  <TotalTime>1</TotalTime>
  <Words>340</Words>
  <Application>Microsoft Office PowerPoint</Application>
  <PresentationFormat>شاشة عريضة</PresentationFormat>
  <Paragraphs>138</Paragraphs>
  <Slides>43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43</vt:i4>
      </vt:variant>
    </vt:vector>
  </HeadingPairs>
  <TitlesOfParts>
    <vt:vector size="49" baseType="lpstr">
      <vt:lpstr>Arial</vt:lpstr>
      <vt:lpstr>Arial Black</vt:lpstr>
      <vt:lpstr>Britannic Bold</vt:lpstr>
      <vt:lpstr>Century Gothic</vt:lpstr>
      <vt:lpstr>Times New Roman</vt:lpstr>
      <vt:lpstr>مسلك بخاري</vt:lpstr>
      <vt:lpstr>Revision Unit 4</vt:lpstr>
      <vt:lpstr>Wrong answer</vt:lpstr>
      <vt:lpstr>Wrong answer</vt:lpstr>
      <vt:lpstr>عرض تقديمي في PowerPoint</vt:lpstr>
      <vt:lpstr>عرض تقديمي في PowerPoint</vt:lpstr>
      <vt:lpstr>عرض تقديمي في PowerPoint</vt:lpstr>
      <vt:lpstr>Correct answer</vt:lpstr>
      <vt:lpstr>عرض تقديمي في PowerPoint</vt:lpstr>
      <vt:lpstr>Correct answer</vt:lpstr>
      <vt:lpstr>عرض تقديمي في PowerPoint</vt:lpstr>
      <vt:lpstr>Correct answer</vt:lpstr>
      <vt:lpstr>عرض تقديمي في PowerPoint</vt:lpstr>
      <vt:lpstr>Correct answer</vt:lpstr>
      <vt:lpstr>عرض تقديمي في PowerPoint</vt:lpstr>
      <vt:lpstr>Correct answer</vt:lpstr>
      <vt:lpstr>عرض تقديمي في PowerPoint</vt:lpstr>
      <vt:lpstr>Correct answer</vt:lpstr>
      <vt:lpstr>عرض تقديمي في PowerPoint</vt:lpstr>
      <vt:lpstr>Correct answer</vt:lpstr>
      <vt:lpstr>Wrong answer</vt:lpstr>
      <vt:lpstr>عرض تقديمي في PowerPoint</vt:lpstr>
      <vt:lpstr>Correct answer</vt:lpstr>
      <vt:lpstr>عرض تقديمي في PowerPoint</vt:lpstr>
      <vt:lpstr>Correct answer</vt:lpstr>
      <vt:lpstr>عرض تقديمي في PowerPoint</vt:lpstr>
      <vt:lpstr>Correct answer</vt:lpstr>
      <vt:lpstr>عرض تقديمي في PowerPoint</vt:lpstr>
      <vt:lpstr>Correct answer</vt:lpstr>
      <vt:lpstr>عرض تقديمي في PowerPoint</vt:lpstr>
      <vt:lpstr>Correct answer</vt:lpstr>
      <vt:lpstr>عرض تقديمي في PowerPoint</vt:lpstr>
      <vt:lpstr>Correct answer</vt:lpstr>
      <vt:lpstr>عرض تقديمي في PowerPoint</vt:lpstr>
      <vt:lpstr>Correct answer</vt:lpstr>
      <vt:lpstr>عرض تقديمي في PowerPoint</vt:lpstr>
      <vt:lpstr>Correct answer</vt:lpstr>
      <vt:lpstr>عرض تقديمي في PowerPoint</vt:lpstr>
      <vt:lpstr>Correct answer</vt:lpstr>
      <vt:lpstr>عرض تقديمي في PowerPoint</vt:lpstr>
      <vt:lpstr>Correct answer</vt:lpstr>
      <vt:lpstr>عرض تقديمي في PowerPoint</vt:lpstr>
      <vt:lpstr>Correct answer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Unit 4</dc:title>
  <dc:creator>saif alotaibi</dc:creator>
  <cp:lastModifiedBy>saif alotaibi</cp:lastModifiedBy>
  <cp:revision>1</cp:revision>
  <dcterms:created xsi:type="dcterms:W3CDTF">2023-01-31T13:35:53Z</dcterms:created>
  <dcterms:modified xsi:type="dcterms:W3CDTF">2023-01-31T13:37:05Z</dcterms:modified>
</cp:coreProperties>
</file>