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258" r:id="rId3"/>
    <p:sldId id="261" r:id="rId4"/>
    <p:sldId id="273" r:id="rId5"/>
    <p:sldId id="257" r:id="rId6"/>
    <p:sldId id="260" r:id="rId7"/>
    <p:sldId id="262" r:id="rId8"/>
    <p:sldId id="274" r:id="rId9"/>
    <p:sldId id="307" r:id="rId10"/>
    <p:sldId id="265" r:id="rId11"/>
    <p:sldId id="308" r:id="rId12"/>
    <p:sldId id="303" r:id="rId13"/>
    <p:sldId id="267" r:id="rId14"/>
    <p:sldId id="266" r:id="rId15"/>
    <p:sldId id="306" r:id="rId16"/>
    <p:sldId id="304" r:id="rId17"/>
    <p:sldId id="305" r:id="rId18"/>
    <p:sldId id="309" r:id="rId19"/>
    <p:sldId id="263" r:id="rId20"/>
    <p:sldId id="259" r:id="rId21"/>
    <p:sldId id="311" r:id="rId22"/>
    <p:sldId id="270" r:id="rId23"/>
    <p:sldId id="313" r:id="rId24"/>
    <p:sldId id="283" r:id="rId25"/>
  </p:sldIdLst>
  <p:sldSz cx="9144000" cy="5143500" type="screen16x9"/>
  <p:notesSz cx="6858000" cy="9144000"/>
  <p:embeddedFontLst>
    <p:embeddedFont>
      <p:font typeface="Berlin Sans FB Demi" panose="020E0802020502020306" pitchFamily="34" charset="0"/>
      <p:bold r:id="rId27"/>
    </p:embeddedFont>
    <p:embeddedFont>
      <p:font typeface="Bookman Old Style" panose="02050604050505020204" pitchFamily="18" charset="0"/>
      <p:regular r:id="rId28"/>
      <p:bold r:id="rId29"/>
      <p:italic r:id="rId30"/>
      <p:boldItalic r:id="rId31"/>
    </p:embeddedFont>
    <p:embeddedFont>
      <p:font typeface="Dosis" pitchFamily="2" charset="0"/>
      <p:regular r:id="rId32"/>
      <p:bold r:id="rId33"/>
    </p:embeddedFont>
    <p:embeddedFont>
      <p:font typeface="Footlight MT Light" panose="0204060206030A020304" pitchFamily="18" charset="0"/>
      <p:regular r:id="rId34"/>
    </p:embeddedFont>
    <p:embeddedFont>
      <p:font typeface="Gabriola" panose="04040605051002020D02" pitchFamily="82" charset="0"/>
      <p:regular r:id="rId35"/>
    </p:embeddedFont>
    <p:embeddedFont>
      <p:font typeface="Karla" pitchFamily="2" charset="0"/>
      <p:regular r:id="rId36"/>
      <p:bold r:id="rId37"/>
    </p:embeddedFont>
    <p:embeddedFont>
      <p:font typeface="Nunito" pitchFamily="2" charset="0"/>
      <p:regular r:id="rId38"/>
      <p:bold r:id="rId39"/>
      <p:italic r:id="rId40"/>
      <p:boldItalic r:id="rId41"/>
    </p:embeddedFont>
    <p:embeddedFont>
      <p:font typeface="Nunito Black" pitchFamily="2" charset="0"/>
      <p:bold r:id="rId42"/>
      <p:boldItalic r:id="rId43"/>
    </p:embeddedFont>
    <p:embeddedFont>
      <p:font typeface="Roboto Condensed Light" panose="02000000000000000000" pitchFamily="2" charset="0"/>
      <p:regular r:id="rId44"/>
      <p:italic r:id="rId45"/>
    </p:embeddedFont>
    <p:embeddedFont>
      <p:font typeface="Segoe UI Black" panose="020B0A02040204020203" pitchFamily="34" charset="0"/>
      <p:bold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EAAD00"/>
    <a:srgbClr val="ED459D"/>
    <a:srgbClr val="FCE8EE"/>
    <a:srgbClr val="FFFF7D"/>
    <a:srgbClr val="FDEDF5"/>
    <a:srgbClr val="B3EBFF"/>
    <a:srgbClr val="FAD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693B37-5E89-45C2-B674-D715D303AC77}">
  <a:tblStyle styleId="{C5693B37-5E89-45C2-B674-D715D303AC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43672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f9231e11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f9231e11a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f9231e11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f9231e11a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f9231e11a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f9231e11a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f9231e11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f9231e11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f9231e11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f9231e11a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f9231e11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f9231e11a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f9231e11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f9231e11a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f9231e11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f9231e11a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f9231e11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f9231e11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f9231e11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f9231e11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f9231e11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f9231e11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f9231e11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f9231e11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8f9231e11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8f9231e11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8f9231e11a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8f9231e11a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f9231e11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f9231e11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8f9231e11a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8f9231e11a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f9231e11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f9231e11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8f9231e11a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8f9231e11a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f9231e11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f9231e11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f9231e11a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f9231e11a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04c7f666b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04c7f666b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8f9231e11a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8f9231e11a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f9231e11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f9231e11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19892" t="22194" r="10333" b="17397"/>
          <a:stretch/>
        </p:blipFill>
        <p:spPr>
          <a:xfrm>
            <a:off x="-103775" y="417275"/>
            <a:ext cx="6030123" cy="347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16351" t="44029" r="42229" b="7130"/>
          <a:stretch/>
        </p:blipFill>
        <p:spPr>
          <a:xfrm>
            <a:off x="6997200" y="-108325"/>
            <a:ext cx="2222999" cy="193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l="-17257" t="20186" r="39205" b="56466"/>
          <a:stretch/>
        </p:blipFill>
        <p:spPr>
          <a:xfrm flipH="1">
            <a:off x="1" y="4070675"/>
            <a:ext cx="3539899" cy="10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35500" y="684900"/>
            <a:ext cx="4263600" cy="15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10500" y="2110800"/>
            <a:ext cx="3253500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2200"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1247250" y="2244150"/>
            <a:ext cx="25908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1"/>
          </p:nvPr>
        </p:nvSpPr>
        <p:spPr>
          <a:xfrm>
            <a:off x="1247250" y="2510350"/>
            <a:ext cx="3196800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2">
            <a:alphaModFix/>
          </a:blip>
          <a:srcRect l="10995" t="22427" r="9443" b="20792"/>
          <a:stretch/>
        </p:blipFill>
        <p:spPr>
          <a:xfrm flipH="1">
            <a:off x="4404601" y="1116200"/>
            <a:ext cx="3864949" cy="343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l="10668" t="23532" r="36854" b="59539"/>
          <a:stretch/>
        </p:blipFill>
        <p:spPr>
          <a:xfrm rot="10800000" flipH="1">
            <a:off x="4694751" y="1"/>
            <a:ext cx="4501474" cy="13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4">
            <a:alphaModFix/>
          </a:blip>
          <a:srcRect l="30108" t="49122" r="16347" b="12712"/>
          <a:stretch/>
        </p:blipFill>
        <p:spPr>
          <a:xfrm rot="10800000" flipH="1">
            <a:off x="-63925" y="3868676"/>
            <a:ext cx="1740224" cy="12748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title" idx="2"/>
          </p:nvPr>
        </p:nvSpPr>
        <p:spPr>
          <a:xfrm>
            <a:off x="625050" y="474750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AND_BODY_1_2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 rotWithShape="1">
          <a:blip r:embed="rId2">
            <a:alphaModFix/>
          </a:blip>
          <a:srcRect l="7789" t="30235" r="44918" b="53687"/>
          <a:stretch/>
        </p:blipFill>
        <p:spPr>
          <a:xfrm rot="-5400000">
            <a:off x="5877225" y="1838649"/>
            <a:ext cx="5375851" cy="146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l="35682" t="33706" r="16168" b="21500"/>
          <a:stretch/>
        </p:blipFill>
        <p:spPr>
          <a:xfrm>
            <a:off x="-118425" y="-54804"/>
            <a:ext cx="3878177" cy="18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058050" y="2522775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"/>
          </p:nvPr>
        </p:nvSpPr>
        <p:spPr>
          <a:xfrm>
            <a:off x="3058050" y="2025025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2"/>
          </p:nvPr>
        </p:nvSpPr>
        <p:spPr>
          <a:xfrm>
            <a:off x="1247250" y="35460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3"/>
          </p:nvPr>
        </p:nvSpPr>
        <p:spPr>
          <a:xfrm>
            <a:off x="1247250" y="3839000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 idx="4"/>
          </p:nvPr>
        </p:nvSpPr>
        <p:spPr>
          <a:xfrm>
            <a:off x="4878300" y="35460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5"/>
          </p:nvPr>
        </p:nvSpPr>
        <p:spPr>
          <a:xfrm>
            <a:off x="4878300" y="3839000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 l="20922" t="50334" r="58893" b="7026"/>
          <a:stretch/>
        </p:blipFill>
        <p:spPr>
          <a:xfrm rot="10800000">
            <a:off x="2" y="3963824"/>
            <a:ext cx="1744548" cy="124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>
            <a:spLocks noGrp="1"/>
          </p:cNvSpPr>
          <p:nvPr>
            <p:ph type="title" idx="6"/>
          </p:nvPr>
        </p:nvSpPr>
        <p:spPr>
          <a:xfrm>
            <a:off x="1711400" y="399664"/>
            <a:ext cx="67893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 rotWithShape="1">
          <a:blip r:embed="rId2">
            <a:alphaModFix/>
          </a:blip>
          <a:srcRect l="26360" t="56747" r="19019" b="16027"/>
          <a:stretch/>
        </p:blipFill>
        <p:spPr>
          <a:xfrm rot="10800000" flipH="1">
            <a:off x="0" y="4618949"/>
            <a:ext cx="2232723" cy="5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l="-13721" t="17716" r="35669" b="58936"/>
          <a:stretch/>
        </p:blipFill>
        <p:spPr>
          <a:xfrm rot="10800000" flipH="1">
            <a:off x="4742052" y="0"/>
            <a:ext cx="4401948" cy="13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2691750" y="2523388"/>
            <a:ext cx="37605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2"/>
          </p:nvPr>
        </p:nvSpPr>
        <p:spPr>
          <a:xfrm>
            <a:off x="3024000" y="2982980"/>
            <a:ext cx="3096000" cy="4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3" hasCustomPrompt="1"/>
          </p:nvPr>
        </p:nvSpPr>
        <p:spPr>
          <a:xfrm>
            <a:off x="3716100" y="1369714"/>
            <a:ext cx="1711800" cy="11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 l="28860" t="22427" r="9445" b="50619"/>
          <a:stretch/>
        </p:blipFill>
        <p:spPr>
          <a:xfrm flipH="1">
            <a:off x="5427899" y="4296550"/>
            <a:ext cx="4034401" cy="84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ONE_COLUMN_TEXT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 rotWithShape="1">
          <a:blip r:embed="rId2">
            <a:alphaModFix/>
          </a:blip>
          <a:srcRect l="16802" t="15152" r="34535" b="64997"/>
          <a:stretch/>
        </p:blipFill>
        <p:spPr>
          <a:xfrm>
            <a:off x="2294425" y="3988425"/>
            <a:ext cx="6849573" cy="11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4676400" y="3430950"/>
            <a:ext cx="37539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sz="11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23"/>
          <p:cNvSpPr txBox="1">
            <a:spLocks noGrp="1"/>
          </p:cNvSpPr>
          <p:nvPr>
            <p:ph type="ctrTitle"/>
          </p:nvPr>
        </p:nvSpPr>
        <p:spPr>
          <a:xfrm flipH="1">
            <a:off x="3915850" y="550750"/>
            <a:ext cx="4555200" cy="10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1"/>
          </p:nvPr>
        </p:nvSpPr>
        <p:spPr>
          <a:xfrm flipH="1">
            <a:off x="5166713" y="1491250"/>
            <a:ext cx="3263400" cy="11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2"/>
          </p:nvPr>
        </p:nvSpPr>
        <p:spPr>
          <a:xfrm>
            <a:off x="4774025" y="4126750"/>
            <a:ext cx="36561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6">
            <a:alphaModFix/>
          </a:blip>
          <a:srcRect l="25130" t="21764" r="9441" b="36510"/>
          <a:stretch/>
        </p:blipFill>
        <p:spPr>
          <a:xfrm rot="10800000" flipH="1">
            <a:off x="-83300" y="-81999"/>
            <a:ext cx="4100425" cy="129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7">
            <a:alphaModFix/>
          </a:blip>
          <a:srcRect l="14679" t="40722" r="46173" b="11221"/>
          <a:stretch/>
        </p:blipFill>
        <p:spPr>
          <a:xfrm rot="10800000">
            <a:off x="-100149" y="4335799"/>
            <a:ext cx="1464749" cy="80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 rotWithShape="1">
          <a:blip r:embed="rId2">
            <a:alphaModFix/>
          </a:blip>
          <a:srcRect l="12957" t="17518" r="10689" b="16475"/>
          <a:stretch/>
        </p:blipFill>
        <p:spPr>
          <a:xfrm flipH="1">
            <a:off x="5292335" y="1142950"/>
            <a:ext cx="4471926" cy="456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2775338" y="2970637"/>
            <a:ext cx="2765700" cy="2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1"/>
          </p:nvPr>
        </p:nvSpPr>
        <p:spPr>
          <a:xfrm>
            <a:off x="2775338" y="3170525"/>
            <a:ext cx="213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 idx="2"/>
          </p:nvPr>
        </p:nvSpPr>
        <p:spPr>
          <a:xfrm>
            <a:off x="2775338" y="2012886"/>
            <a:ext cx="2765700" cy="2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3"/>
          </p:nvPr>
        </p:nvSpPr>
        <p:spPr>
          <a:xfrm>
            <a:off x="2775338" y="2213228"/>
            <a:ext cx="213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title" idx="4"/>
          </p:nvPr>
        </p:nvSpPr>
        <p:spPr>
          <a:xfrm>
            <a:off x="2775338" y="1050350"/>
            <a:ext cx="2765700" cy="2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5"/>
          </p:nvPr>
        </p:nvSpPr>
        <p:spPr>
          <a:xfrm>
            <a:off x="2775338" y="1248825"/>
            <a:ext cx="213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 idx="6"/>
          </p:nvPr>
        </p:nvSpPr>
        <p:spPr>
          <a:xfrm>
            <a:off x="2775338" y="3934025"/>
            <a:ext cx="2765700" cy="2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7"/>
          </p:nvPr>
        </p:nvSpPr>
        <p:spPr>
          <a:xfrm>
            <a:off x="2775338" y="4135450"/>
            <a:ext cx="213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 idx="8" hasCustomPrompt="1"/>
          </p:nvPr>
        </p:nvSpPr>
        <p:spPr>
          <a:xfrm>
            <a:off x="1796250" y="1136650"/>
            <a:ext cx="117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 b="1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8" name="Google Shape;178;p24"/>
          <p:cNvSpPr txBox="1">
            <a:spLocks noGrp="1"/>
          </p:cNvSpPr>
          <p:nvPr>
            <p:ph type="title" idx="9" hasCustomPrompt="1"/>
          </p:nvPr>
        </p:nvSpPr>
        <p:spPr>
          <a:xfrm>
            <a:off x="1796250" y="2097000"/>
            <a:ext cx="117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 b="1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 idx="13" hasCustomPrompt="1"/>
          </p:nvPr>
        </p:nvSpPr>
        <p:spPr>
          <a:xfrm>
            <a:off x="1796250" y="4056125"/>
            <a:ext cx="117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 b="1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0" name="Google Shape;180;p24"/>
          <p:cNvSpPr txBox="1">
            <a:spLocks noGrp="1"/>
          </p:cNvSpPr>
          <p:nvPr>
            <p:ph type="title" idx="14" hasCustomPrompt="1"/>
          </p:nvPr>
        </p:nvSpPr>
        <p:spPr>
          <a:xfrm>
            <a:off x="1796250" y="3097475"/>
            <a:ext cx="117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 b="1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 l="7147" t="26592" r="40375" b="53912"/>
          <a:stretch/>
        </p:blipFill>
        <p:spPr>
          <a:xfrm rot="5400000" flipH="1">
            <a:off x="-2185600" y="2092075"/>
            <a:ext cx="5997150" cy="162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 rotWithShape="1">
          <a:blip r:embed="rId4">
            <a:alphaModFix/>
          </a:blip>
          <a:srcRect l="26360" t="63994" r="19019" b="8780"/>
          <a:stretch/>
        </p:blipFill>
        <p:spPr>
          <a:xfrm flipH="1">
            <a:off x="7742575" y="-76200"/>
            <a:ext cx="1475036" cy="5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>
            <a:spLocks noGrp="1"/>
          </p:cNvSpPr>
          <p:nvPr>
            <p:ph type="title" idx="15"/>
          </p:nvPr>
        </p:nvSpPr>
        <p:spPr>
          <a:xfrm>
            <a:off x="1711400" y="400259"/>
            <a:ext cx="67893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s">
  <p:cSld name="TITLE_AND_BODY_2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713850" y="1115375"/>
            <a:ext cx="7575000" cy="35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Karla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2">
            <a:alphaModFix/>
          </a:blip>
          <a:srcRect l="42256" t="45359" r="26713" b="17910"/>
          <a:stretch/>
        </p:blipFill>
        <p:spPr>
          <a:xfrm>
            <a:off x="-63697" y="-90750"/>
            <a:ext cx="984276" cy="7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l="10937" t="61417" r="22493" b="9634"/>
          <a:stretch/>
        </p:blipFill>
        <p:spPr>
          <a:xfrm rot="5400000" flipH="1">
            <a:off x="5722125" y="1781675"/>
            <a:ext cx="5361900" cy="155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 rotWithShape="1">
          <a:blip r:embed="rId4">
            <a:alphaModFix/>
          </a:blip>
          <a:srcRect l="14284" t="17956" r="33238" b="65115"/>
          <a:stretch/>
        </p:blipFill>
        <p:spPr>
          <a:xfrm flipH="1">
            <a:off x="-94146" y="4027475"/>
            <a:ext cx="4024598" cy="1188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625050" y="474750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/>
          <p:cNvPicPr preferRelativeResize="0"/>
          <p:nvPr/>
        </p:nvPicPr>
        <p:blipFill rotWithShape="1">
          <a:blip r:embed="rId2">
            <a:alphaModFix/>
          </a:blip>
          <a:srcRect l="27515" t="51709" r="27515" b="11559"/>
          <a:stretch/>
        </p:blipFill>
        <p:spPr>
          <a:xfrm>
            <a:off x="-63700" y="-90750"/>
            <a:ext cx="1426376" cy="4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 l="27106" t="20508" r="6324" b="42567"/>
          <a:stretch/>
        </p:blipFill>
        <p:spPr>
          <a:xfrm rot="-5400000" flipH="1">
            <a:off x="6767188" y="-531238"/>
            <a:ext cx="1845575" cy="2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 rotWithShape="1">
          <a:blip r:embed="rId4">
            <a:alphaModFix/>
          </a:blip>
          <a:srcRect l="14284" t="17956" r="33238" b="65115"/>
          <a:stretch/>
        </p:blipFill>
        <p:spPr>
          <a:xfrm flipH="1">
            <a:off x="0" y="3415709"/>
            <a:ext cx="5849700" cy="172779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625050" y="474750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/>
          </a:blip>
          <a:srcRect l="26360" t="56747" r="19019" b="16027"/>
          <a:stretch/>
        </p:blipFill>
        <p:spPr>
          <a:xfrm flipH="1">
            <a:off x="-531375" y="0"/>
            <a:ext cx="2058650" cy="680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>
            <a:spLocks noGrp="1"/>
          </p:cNvSpPr>
          <p:nvPr>
            <p:ph type="title" hasCustomPrompt="1"/>
          </p:nvPr>
        </p:nvSpPr>
        <p:spPr>
          <a:xfrm>
            <a:off x="5850525" y="1488636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2"/>
          </p:nvPr>
        </p:nvSpPr>
        <p:spPr>
          <a:xfrm>
            <a:off x="4939575" y="2463495"/>
            <a:ext cx="37296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5417325" y="2857447"/>
            <a:ext cx="2774100" cy="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l="16582" t="28172" r="43886" b="63046"/>
          <a:stretch/>
        </p:blipFill>
        <p:spPr>
          <a:xfrm flipH="1">
            <a:off x="-55876" y="3868681"/>
            <a:ext cx="7839151" cy="1293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5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26360" t="56747" r="19019" b="16027"/>
          <a:stretch/>
        </p:blipFill>
        <p:spPr>
          <a:xfrm>
            <a:off x="-51550" y="-93525"/>
            <a:ext cx="2496699" cy="82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l="-13721" t="17716" r="35669" b="58936"/>
          <a:stretch/>
        </p:blipFill>
        <p:spPr>
          <a:xfrm>
            <a:off x="4742052" y="3809425"/>
            <a:ext cx="4401948" cy="13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691750" y="2500550"/>
            <a:ext cx="3760500" cy="4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2824350" y="2983550"/>
            <a:ext cx="3495300" cy="4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3" hasCustomPrompt="1"/>
          </p:nvPr>
        </p:nvSpPr>
        <p:spPr>
          <a:xfrm>
            <a:off x="3716100" y="1438175"/>
            <a:ext cx="1711800" cy="13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 l="10994" t="22428" r="42022" b="52517"/>
          <a:stretch/>
        </p:blipFill>
        <p:spPr>
          <a:xfrm flipH="1">
            <a:off x="-51551" y="3723825"/>
            <a:ext cx="2282376" cy="15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l="21550" t="24564" r="9178" b="37655"/>
          <a:stretch/>
        </p:blipFill>
        <p:spPr>
          <a:xfrm flipH="1">
            <a:off x="5361599" y="4150926"/>
            <a:ext cx="3782401" cy="99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l="10668" t="23532" r="36854" b="59539"/>
          <a:stretch/>
        </p:blipFill>
        <p:spPr>
          <a:xfrm rot="10800000" flipH="1">
            <a:off x="4236612" y="0"/>
            <a:ext cx="4959624" cy="14649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5353825" y="2332475"/>
            <a:ext cx="3043800" cy="14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4">
            <a:alphaModFix/>
          </a:blip>
          <a:srcRect l="26360" t="56747" r="19019" b="16027"/>
          <a:stretch/>
        </p:blipFill>
        <p:spPr>
          <a:xfrm>
            <a:off x="-51550" y="-93525"/>
            <a:ext cx="1204276" cy="46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5050" y="474750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l="10658" t="22427" r="36420" b="42957"/>
          <a:stretch/>
        </p:blipFill>
        <p:spPr>
          <a:xfrm rot="10800000" flipH="1">
            <a:off x="5236925" y="-116800"/>
            <a:ext cx="4043527" cy="17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l="21168" t="63809" r="48655" b="10338"/>
          <a:stretch/>
        </p:blipFill>
        <p:spPr>
          <a:xfrm rot="10800000">
            <a:off x="-100150" y="4611525"/>
            <a:ext cx="2585175" cy="5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25050" y="474750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l="10995" t="22427" r="9443" b="20792"/>
          <a:stretch/>
        </p:blipFill>
        <p:spPr>
          <a:xfrm>
            <a:off x="1614325" y="1338625"/>
            <a:ext cx="6408099" cy="30471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336700" y="3297875"/>
            <a:ext cx="2470500" cy="3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ubTitle" idx="1"/>
          </p:nvPr>
        </p:nvSpPr>
        <p:spPr>
          <a:xfrm>
            <a:off x="1818850" y="1816025"/>
            <a:ext cx="5506200" cy="14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 l="14284" t="17956" r="33238" b="65115"/>
          <a:stretch/>
        </p:blipFill>
        <p:spPr>
          <a:xfrm flipH="1">
            <a:off x="-94138" y="3827500"/>
            <a:ext cx="4959624" cy="146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 l="10668" t="23532" r="36854" b="59539"/>
          <a:stretch/>
        </p:blipFill>
        <p:spPr>
          <a:xfrm rot="10800000" flipH="1">
            <a:off x="4236612" y="0"/>
            <a:ext cx="4959624" cy="146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 rotWithShape="1">
          <a:blip r:embed="rId4">
            <a:alphaModFix/>
          </a:blip>
          <a:srcRect l="26360" t="56747" r="19019" b="16027"/>
          <a:stretch/>
        </p:blipFill>
        <p:spPr>
          <a:xfrm>
            <a:off x="-51550" y="-93525"/>
            <a:ext cx="2027495" cy="7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l="26033" t="22426" r="9445" b="27593"/>
          <a:stretch/>
        </p:blipFill>
        <p:spPr>
          <a:xfrm rot="10800000">
            <a:off x="6227250" y="-147375"/>
            <a:ext cx="3015024" cy="155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 rotWithShape="1">
          <a:blip r:embed="rId3">
            <a:alphaModFix/>
          </a:blip>
          <a:srcRect l="16583" t="17103" r="34754" b="63045"/>
          <a:stretch/>
        </p:blipFill>
        <p:spPr>
          <a:xfrm>
            <a:off x="2266025" y="3988425"/>
            <a:ext cx="6849573" cy="11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 rotWithShape="1">
          <a:blip r:embed="rId4">
            <a:alphaModFix/>
          </a:blip>
          <a:srcRect l="21168" t="63809" r="48655" b="10338"/>
          <a:stretch/>
        </p:blipFill>
        <p:spPr>
          <a:xfrm rot="10800000">
            <a:off x="-128549" y="4611525"/>
            <a:ext cx="1382349" cy="5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713700" y="2110750"/>
            <a:ext cx="40452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561300" y="3173050"/>
            <a:ext cx="34884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title" hasCustomPrompt="1"/>
          </p:nvPr>
        </p:nvSpPr>
        <p:spPr>
          <a:xfrm>
            <a:off x="713700" y="872100"/>
            <a:ext cx="2740200" cy="14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CUSTOM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 l="26360" t="56747" r="19019" b="16027"/>
          <a:stretch/>
        </p:blipFill>
        <p:spPr>
          <a:xfrm>
            <a:off x="7550100" y="0"/>
            <a:ext cx="2496699" cy="82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/>
          </a:blip>
          <a:srcRect l="-15602" t="17716" r="37550" b="58936"/>
          <a:stretch/>
        </p:blipFill>
        <p:spPr>
          <a:xfrm rot="5400000" flipH="1">
            <a:off x="-1057350" y="1057350"/>
            <a:ext cx="3034250" cy="91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l="16583" t="17103" r="34754" b="63045"/>
          <a:stretch/>
        </p:blipFill>
        <p:spPr>
          <a:xfrm>
            <a:off x="2294425" y="3067625"/>
            <a:ext cx="6849573" cy="207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1084238" y="2444913"/>
            <a:ext cx="37605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2"/>
          </p:nvPr>
        </p:nvSpPr>
        <p:spPr>
          <a:xfrm>
            <a:off x="1243463" y="2982392"/>
            <a:ext cx="3495300" cy="4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2108600" y="1386987"/>
            <a:ext cx="17118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l="31198" t="22429" r="9443" b="36619"/>
          <a:stretch/>
        </p:blipFill>
        <p:spPr>
          <a:xfrm rot="10800000" flipH="1">
            <a:off x="-71350" y="-57875"/>
            <a:ext cx="2773750" cy="12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4">
            <a:alphaModFix/>
          </a:blip>
          <a:srcRect l="16583" t="17103" r="34754" b="63045"/>
          <a:stretch/>
        </p:blipFill>
        <p:spPr>
          <a:xfrm rot="-5400000" flipH="1">
            <a:off x="6049599" y="2049101"/>
            <a:ext cx="4687601" cy="150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5">
            <a:alphaModFix/>
          </a:blip>
          <a:srcRect l="21168" t="63809" r="48655" b="10338"/>
          <a:stretch/>
        </p:blipFill>
        <p:spPr>
          <a:xfrm rot="10800000">
            <a:off x="-58536" y="4376150"/>
            <a:ext cx="2748124" cy="7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711400" y="399664"/>
            <a:ext cx="67893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7500" y="550750"/>
            <a:ext cx="70974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4775" y="2273150"/>
            <a:ext cx="6828000" cy="2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3" name="صورة 2" descr="صورة تحتوي على سماء الليل&#10;&#10;تم إنشاء الوصف تلقائياً">
            <a:extLst>
              <a:ext uri="{FF2B5EF4-FFF2-40B4-BE49-F238E27FC236}">
                <a16:creationId xmlns:a16="http://schemas.microsoft.com/office/drawing/2014/main" id="{B46E2F82-3E31-088B-4CC3-72BC492EB40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532440" y="2067694"/>
            <a:ext cx="558065" cy="57441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4" r:id="rId11"/>
    <p:sldLayoutId id="2147483666" r:id="rId12"/>
    <p:sldLayoutId id="2147483669" r:id="rId13"/>
    <p:sldLayoutId id="2147483670" r:id="rId14"/>
    <p:sldLayoutId id="2147483671" r:id="rId15"/>
    <p:sldLayoutId id="2147483672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ctrTitle"/>
          </p:nvPr>
        </p:nvSpPr>
        <p:spPr>
          <a:xfrm>
            <a:off x="683568" y="1419622"/>
            <a:ext cx="6840760" cy="15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Unit 4</a:t>
            </a:r>
            <a:br>
              <a:rPr lang="en" dirty="0"/>
            </a:br>
            <a:br>
              <a:rPr lang="en" sz="2400" dirty="0"/>
            </a:br>
            <a:r>
              <a:rPr lang="en" dirty="0">
                <a:solidFill>
                  <a:srgbClr val="ED459D"/>
                </a:solidFill>
                <a:latin typeface="Segoe UI Black" pitchFamily="34" charset="0"/>
                <a:ea typeface="Segoe UI Black" pitchFamily="34" charset="0"/>
              </a:rPr>
              <a:t>Wishful Thinking</a:t>
            </a:r>
            <a:br>
              <a:rPr lang="en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" sz="2400" dirty="0"/>
            </a:br>
            <a:r>
              <a:rPr lang="en" sz="1800" dirty="0"/>
              <a:t>Form, Meaning &amp; Function</a:t>
            </a:r>
            <a:endParaRPr sz="3200" dirty="0"/>
          </a:p>
        </p:txBody>
      </p:sp>
      <p:sp>
        <p:nvSpPr>
          <p:cNvPr id="204" name="Google Shape;204;p29"/>
          <p:cNvSpPr txBox="1">
            <a:spLocks noGrp="1"/>
          </p:cNvSpPr>
          <p:nvPr>
            <p:ph type="subTitle" idx="1"/>
          </p:nvPr>
        </p:nvSpPr>
        <p:spPr>
          <a:xfrm>
            <a:off x="2915816" y="4682550"/>
            <a:ext cx="3829564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briola" pitchFamily="82" charset="0"/>
              </a:rPr>
              <a:t>Done by: </a:t>
            </a:r>
            <a:r>
              <a:rPr lang="en" b="1" dirty="0">
                <a:solidFill>
                  <a:schemeClr val="bg1"/>
                </a:solidFill>
                <a:latin typeface="Gabriola" pitchFamily="82" charset="0"/>
              </a:rPr>
              <a:t>Entisar Al-Obaidallah</a:t>
            </a:r>
            <a:endParaRPr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5" name="Google Shape;249;p33"/>
          <p:cNvPicPr preferRelativeResize="0"/>
          <p:nvPr/>
        </p:nvPicPr>
        <p:blipFill rotWithShape="1">
          <a:blip r:embed="rId3">
            <a:alphaModFix/>
          </a:blip>
          <a:srcRect l="11919" t="16621" r="13258" b="3659"/>
          <a:stretch/>
        </p:blipFill>
        <p:spPr>
          <a:xfrm>
            <a:off x="5580112" y="2776670"/>
            <a:ext cx="3469476" cy="2366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49D9085-131B-57FA-2401-483EF54E17DC}"/>
              </a:ext>
            </a:extLst>
          </p:cNvPr>
          <p:cNvSpPr txBox="1"/>
          <p:nvPr/>
        </p:nvSpPr>
        <p:spPr>
          <a:xfrm>
            <a:off x="251520" y="123479"/>
            <a:ext cx="2016224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/>
              <a:t>Mega Goal 1.2</a:t>
            </a:r>
            <a:endParaRPr lang="ar-SA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8"/>
          <p:cNvPicPr preferRelativeResize="0"/>
          <p:nvPr/>
        </p:nvPicPr>
        <p:blipFill rotWithShape="1">
          <a:blip r:embed="rId3">
            <a:alphaModFix/>
          </a:blip>
          <a:srcRect l="10322" t="15648" r="10330" b="15655"/>
          <a:stretch/>
        </p:blipFill>
        <p:spPr>
          <a:xfrm>
            <a:off x="1051100" y="517999"/>
            <a:ext cx="4032449" cy="234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F056C1-191B-45EA-95D0-7356CC584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0" y="843558"/>
            <a:ext cx="6696744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8DA1185-BA6C-4CC4-853C-B480F8153EEF}"/>
              </a:ext>
            </a:extLst>
          </p:cNvPr>
          <p:cNvSpPr txBox="1"/>
          <p:nvPr/>
        </p:nvSpPr>
        <p:spPr>
          <a:xfrm>
            <a:off x="1619672" y="1491630"/>
            <a:ext cx="651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</a:t>
            </a:r>
            <a:endParaRPr lang="ar-SA" sz="2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8DA1185-BA6C-4CC4-853C-B480F8153EEF}"/>
              </a:ext>
            </a:extLst>
          </p:cNvPr>
          <p:cNvSpPr txBox="1"/>
          <p:nvPr/>
        </p:nvSpPr>
        <p:spPr>
          <a:xfrm>
            <a:off x="1603174" y="2787774"/>
            <a:ext cx="651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</a:t>
            </a:r>
            <a:endParaRPr lang="ar-SA" sz="2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8DA1185-BA6C-4CC4-853C-B480F8153EEF}"/>
              </a:ext>
            </a:extLst>
          </p:cNvPr>
          <p:cNvSpPr txBox="1"/>
          <p:nvPr/>
        </p:nvSpPr>
        <p:spPr>
          <a:xfrm>
            <a:off x="1619672" y="2376489"/>
            <a:ext cx="651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</a:t>
            </a:r>
            <a:endParaRPr lang="ar-SA" sz="2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8DA1185-BA6C-4CC4-853C-B480F8153EEF}"/>
              </a:ext>
            </a:extLst>
          </p:cNvPr>
          <p:cNvSpPr txBox="1"/>
          <p:nvPr/>
        </p:nvSpPr>
        <p:spPr>
          <a:xfrm>
            <a:off x="1564143" y="1948829"/>
            <a:ext cx="651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</a:t>
            </a:r>
            <a:endParaRPr lang="ar-SA" sz="2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DA1185-BA6C-4CC4-853C-B480F8153EEF}"/>
              </a:ext>
            </a:extLst>
          </p:cNvPr>
          <p:cNvSpPr txBox="1"/>
          <p:nvPr/>
        </p:nvSpPr>
        <p:spPr>
          <a:xfrm>
            <a:off x="3819003" y="1868674"/>
            <a:ext cx="7017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</a:t>
            </a:r>
            <a:endParaRPr lang="ar-SA" sz="2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8DA1185-BA6C-4CC4-853C-B480F8153EEF}"/>
              </a:ext>
            </a:extLst>
          </p:cNvPr>
          <p:cNvSpPr txBox="1"/>
          <p:nvPr/>
        </p:nvSpPr>
        <p:spPr>
          <a:xfrm>
            <a:off x="3819003" y="2326109"/>
            <a:ext cx="651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</a:t>
            </a:r>
            <a:endParaRPr lang="ar-SA" sz="24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8DA1185-BA6C-4CC4-853C-B480F8153EEF}"/>
              </a:ext>
            </a:extLst>
          </p:cNvPr>
          <p:cNvSpPr txBox="1"/>
          <p:nvPr/>
        </p:nvSpPr>
        <p:spPr>
          <a:xfrm>
            <a:off x="1619672" y="3161489"/>
            <a:ext cx="651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8DA1185-BA6C-4CC4-853C-B480F8153EEF}"/>
              </a:ext>
            </a:extLst>
          </p:cNvPr>
          <p:cNvSpPr txBox="1"/>
          <p:nvPr/>
        </p:nvSpPr>
        <p:spPr>
          <a:xfrm>
            <a:off x="3868745" y="3083056"/>
            <a:ext cx="651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8DA1185-BA6C-4CC4-853C-B480F8153EEF}"/>
              </a:ext>
            </a:extLst>
          </p:cNvPr>
          <p:cNvSpPr txBox="1"/>
          <p:nvPr/>
        </p:nvSpPr>
        <p:spPr>
          <a:xfrm>
            <a:off x="3895715" y="2699823"/>
            <a:ext cx="651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8DA1185-BA6C-4CC4-853C-B480F8153EEF}"/>
              </a:ext>
            </a:extLst>
          </p:cNvPr>
          <p:cNvSpPr txBox="1"/>
          <p:nvPr/>
        </p:nvSpPr>
        <p:spPr>
          <a:xfrm>
            <a:off x="3801192" y="1460778"/>
            <a:ext cx="651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8"/>
          <p:cNvPicPr preferRelativeResize="0"/>
          <p:nvPr/>
        </p:nvPicPr>
        <p:blipFill rotWithShape="1">
          <a:blip r:embed="rId3">
            <a:alphaModFix/>
          </a:blip>
          <a:srcRect l="10322" t="15648" r="10330" b="15655"/>
          <a:stretch/>
        </p:blipFill>
        <p:spPr>
          <a:xfrm>
            <a:off x="1051100" y="517999"/>
            <a:ext cx="4032449" cy="234372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8"/>
          <p:cNvSpPr txBox="1">
            <a:spLocks noGrp="1"/>
          </p:cNvSpPr>
          <p:nvPr>
            <p:ph type="title"/>
          </p:nvPr>
        </p:nvSpPr>
        <p:spPr>
          <a:xfrm>
            <a:off x="1084238" y="2444913"/>
            <a:ext cx="37605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Expressions of Quantity </a:t>
            </a:r>
            <a:endParaRPr dirty="0"/>
          </a:p>
        </p:txBody>
      </p:sp>
      <p:sp>
        <p:nvSpPr>
          <p:cNvPr id="346" name="Google Shape;346;p38"/>
          <p:cNvSpPr txBox="1">
            <a:spLocks noGrp="1"/>
          </p:cNvSpPr>
          <p:nvPr>
            <p:ph type="title" idx="2"/>
          </p:nvPr>
        </p:nvSpPr>
        <p:spPr>
          <a:xfrm>
            <a:off x="1243463" y="2982392"/>
            <a:ext cx="3495300" cy="4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Some – Any - No</a:t>
            </a:r>
            <a:endParaRPr b="1" dirty="0"/>
          </a:p>
        </p:txBody>
      </p:sp>
      <p:sp>
        <p:nvSpPr>
          <p:cNvPr id="347" name="Google Shape;347;p38"/>
          <p:cNvSpPr txBox="1">
            <a:spLocks noGrp="1"/>
          </p:cNvSpPr>
          <p:nvPr>
            <p:ph type="title" idx="3"/>
          </p:nvPr>
        </p:nvSpPr>
        <p:spPr>
          <a:xfrm>
            <a:off x="2123728" y="1203598"/>
            <a:ext cx="17118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48" name="Google Shape;348;p38"/>
          <p:cNvPicPr preferRelativeResize="0"/>
          <p:nvPr/>
        </p:nvPicPr>
        <p:blipFill rotWithShape="1">
          <a:blip r:embed="rId4">
            <a:alphaModFix/>
          </a:blip>
          <a:srcRect r="8908" b="6576"/>
          <a:stretch/>
        </p:blipFill>
        <p:spPr>
          <a:xfrm>
            <a:off x="4851050" y="550775"/>
            <a:ext cx="3051600" cy="436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8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  <p:bldP spid="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37;p32"/>
          <p:cNvPicPr preferRelativeResize="0"/>
          <p:nvPr/>
        </p:nvPicPr>
        <p:blipFill rotWithShape="1">
          <a:blip r:embed="rId3">
            <a:alphaModFix/>
          </a:blip>
          <a:srcRect l="10322" t="15648" r="10330" b="15655"/>
          <a:stretch/>
        </p:blipFill>
        <p:spPr>
          <a:xfrm>
            <a:off x="-108520" y="2446687"/>
            <a:ext cx="4032449" cy="234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 descr="Text&#10;&#10;Description automatically generated">
            <a:extLst>
              <a:ext uri="{FF2B5EF4-FFF2-40B4-BE49-F238E27FC236}">
                <a16:creationId xmlns:a16="http://schemas.microsoft.com/office/drawing/2014/main" id="{551AC86F-737B-4599-9CD8-AF1F5E82F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03598"/>
            <a:ext cx="5832648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oogle Shape;242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4288" y="679398"/>
            <a:ext cx="1806285" cy="4111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7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237;p32"/>
          <p:cNvPicPr preferRelativeResize="0"/>
          <p:nvPr/>
        </p:nvPicPr>
        <p:blipFill rotWithShape="1">
          <a:blip r:embed="rId3">
            <a:alphaModFix/>
          </a:blip>
          <a:srcRect l="10322" t="15648" r="10330" b="15655"/>
          <a:stretch/>
        </p:blipFill>
        <p:spPr>
          <a:xfrm>
            <a:off x="2627784" y="1947347"/>
            <a:ext cx="4032449" cy="234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37;p32"/>
          <p:cNvPicPr preferRelativeResize="0"/>
          <p:nvPr/>
        </p:nvPicPr>
        <p:blipFill rotWithShape="1">
          <a:blip r:embed="rId3">
            <a:alphaModFix/>
          </a:blip>
          <a:srcRect l="10322" t="15648" r="10330" b="15655"/>
          <a:stretch/>
        </p:blipFill>
        <p:spPr>
          <a:xfrm>
            <a:off x="-1044626" y="-452586"/>
            <a:ext cx="4032449" cy="2343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888;p47"/>
          <p:cNvCxnSpPr/>
          <p:nvPr/>
        </p:nvCxnSpPr>
        <p:spPr>
          <a:xfrm>
            <a:off x="6190408" y="865162"/>
            <a:ext cx="1908600" cy="1071900"/>
          </a:xfrm>
          <a:prstGeom prst="bentConnector3">
            <a:avLst>
              <a:gd name="adj1" fmla="val 99680"/>
            </a:avLst>
          </a:prstGeom>
          <a:ln>
            <a:headEnd type="none" w="med" len="med"/>
            <a:tailEnd type="oval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Google Shape;887;p47"/>
          <p:cNvCxnSpPr>
            <a:endCxn id="14" idx="0"/>
          </p:cNvCxnSpPr>
          <p:nvPr/>
        </p:nvCxnSpPr>
        <p:spPr>
          <a:xfrm rot="10800000" flipV="1">
            <a:off x="1037279" y="938516"/>
            <a:ext cx="1785776" cy="1163441"/>
          </a:xfrm>
          <a:prstGeom prst="bentConnector2">
            <a:avLst/>
          </a:prstGeom>
          <a:ln>
            <a:headEnd type="none" w="med" len="med"/>
            <a:tailEnd type="oval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Google Shape;882;p47"/>
          <p:cNvCxnSpPr/>
          <p:nvPr/>
        </p:nvCxnSpPr>
        <p:spPr>
          <a:xfrm rot="-5400000" flipH="1">
            <a:off x="3965834" y="1729160"/>
            <a:ext cx="924900" cy="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Google Shape;883;p47"/>
          <p:cNvSpPr/>
          <p:nvPr/>
        </p:nvSpPr>
        <p:spPr>
          <a:xfrm>
            <a:off x="3636434" y="2283718"/>
            <a:ext cx="1583100" cy="541800"/>
          </a:xfrm>
          <a:prstGeom prst="roundRect">
            <a:avLst>
              <a:gd name="adj" fmla="val 16667"/>
            </a:avLst>
          </a:prstGeom>
          <a:solidFill>
            <a:srgbClr val="FDEDF5"/>
          </a:solidFill>
          <a:ln w="28575">
            <a:solidFill>
              <a:srgbClr val="ED459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Any</a:t>
            </a:r>
            <a:endParaRPr sz="1800" b="1" dirty="0"/>
          </a:p>
        </p:txBody>
      </p:sp>
      <p:sp>
        <p:nvSpPr>
          <p:cNvPr id="13" name="Google Shape;883;p47"/>
          <p:cNvSpPr/>
          <p:nvPr/>
        </p:nvSpPr>
        <p:spPr>
          <a:xfrm>
            <a:off x="7307458" y="2080202"/>
            <a:ext cx="1583100" cy="541800"/>
          </a:xfrm>
          <a:prstGeom prst="roundRect">
            <a:avLst>
              <a:gd name="adj" fmla="val 16667"/>
            </a:avLst>
          </a:prstGeom>
          <a:solidFill>
            <a:srgbClr val="FDEDF5"/>
          </a:solidFill>
          <a:ln w="28575">
            <a:solidFill>
              <a:srgbClr val="ED459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No</a:t>
            </a:r>
            <a:endParaRPr sz="1800" b="1" dirty="0"/>
          </a:p>
        </p:txBody>
      </p:sp>
      <p:sp>
        <p:nvSpPr>
          <p:cNvPr id="14" name="Google Shape;883;p47"/>
          <p:cNvSpPr/>
          <p:nvPr/>
        </p:nvSpPr>
        <p:spPr>
          <a:xfrm>
            <a:off x="245729" y="2101958"/>
            <a:ext cx="1583100" cy="541800"/>
          </a:xfrm>
          <a:prstGeom prst="roundRect">
            <a:avLst>
              <a:gd name="adj" fmla="val 16667"/>
            </a:avLst>
          </a:prstGeom>
          <a:solidFill>
            <a:srgbClr val="FDEDF5"/>
          </a:solidFill>
          <a:ln w="28575">
            <a:solidFill>
              <a:srgbClr val="ED459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Some</a:t>
            </a:r>
            <a:endParaRPr sz="1800" b="1" dirty="0"/>
          </a:p>
        </p:txBody>
      </p:sp>
      <p:cxnSp>
        <p:nvCxnSpPr>
          <p:cNvPr id="16" name="Google Shape;882;p47"/>
          <p:cNvCxnSpPr/>
          <p:nvPr/>
        </p:nvCxnSpPr>
        <p:spPr>
          <a:xfrm rot="16200000" flipH="1">
            <a:off x="623238" y="3033516"/>
            <a:ext cx="697324" cy="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Google Shape;883;p47"/>
          <p:cNvSpPr/>
          <p:nvPr/>
        </p:nvSpPr>
        <p:spPr>
          <a:xfrm>
            <a:off x="6963462" y="3551843"/>
            <a:ext cx="1927096" cy="935299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Affirmative with negative meaning</a:t>
            </a:r>
            <a:endParaRPr sz="1800" b="1" dirty="0"/>
          </a:p>
        </p:txBody>
      </p:sp>
      <p:sp>
        <p:nvSpPr>
          <p:cNvPr id="20" name="Google Shape;883;p47"/>
          <p:cNvSpPr/>
          <p:nvPr/>
        </p:nvSpPr>
        <p:spPr>
          <a:xfrm>
            <a:off x="3419872" y="3651870"/>
            <a:ext cx="1927096" cy="896414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Negative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&amp;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Question</a:t>
            </a:r>
            <a:endParaRPr sz="1800" b="1" dirty="0"/>
          </a:p>
        </p:txBody>
      </p:sp>
      <p:sp>
        <p:nvSpPr>
          <p:cNvPr id="21" name="Google Shape;883;p47"/>
          <p:cNvSpPr/>
          <p:nvPr/>
        </p:nvSpPr>
        <p:spPr>
          <a:xfrm>
            <a:off x="427874" y="3545804"/>
            <a:ext cx="1927096" cy="541800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affirmative</a:t>
            </a:r>
            <a:endParaRPr sz="1800" b="1" dirty="0"/>
          </a:p>
        </p:txBody>
      </p:sp>
      <p:cxnSp>
        <p:nvCxnSpPr>
          <p:cNvPr id="24" name="Google Shape;882;p47"/>
          <p:cNvCxnSpPr/>
          <p:nvPr/>
        </p:nvCxnSpPr>
        <p:spPr>
          <a:xfrm rot="16200000" flipH="1">
            <a:off x="7729823" y="3026467"/>
            <a:ext cx="697324" cy="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Google Shape;882;p47"/>
          <p:cNvCxnSpPr/>
          <p:nvPr/>
        </p:nvCxnSpPr>
        <p:spPr>
          <a:xfrm rot="16200000" flipH="1">
            <a:off x="4079022" y="3202881"/>
            <a:ext cx="697324" cy="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Google Shape;883;p47"/>
          <p:cNvSpPr/>
          <p:nvPr/>
        </p:nvSpPr>
        <p:spPr>
          <a:xfrm>
            <a:off x="2843808" y="483518"/>
            <a:ext cx="3312368" cy="763288"/>
          </a:xfrm>
          <a:prstGeom prst="roundRect">
            <a:avLst>
              <a:gd name="adj" fmla="val 16667"/>
            </a:avLst>
          </a:prstGeom>
          <a:ln w="57150">
            <a:solidFill>
              <a:srgbClr val="ED459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Quantifiers</a:t>
            </a:r>
            <a:endParaRPr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411760" y="195486"/>
            <a:ext cx="4248471" cy="64633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Segoe UI Black" pitchFamily="34" charset="0"/>
                <a:ea typeface="Segoe UI Black" pitchFamily="34" charset="0"/>
              </a:rPr>
              <a:t>Some </a:t>
            </a:r>
            <a:r>
              <a:rPr lang="en-US" sz="3600" b="1" dirty="0">
                <a:solidFill>
                  <a:srgbClr val="ED459D"/>
                </a:solidFill>
                <a:latin typeface="Segoe UI Black" pitchFamily="34" charset="0"/>
                <a:ea typeface="Segoe UI Black" pitchFamily="34" charset="0"/>
              </a:rPr>
              <a:t>&amp;</a:t>
            </a:r>
            <a:r>
              <a:rPr lang="en-US" sz="3600" b="1" dirty="0">
                <a:latin typeface="Segoe UI Black" pitchFamily="34" charset="0"/>
                <a:ea typeface="Segoe UI Black" pitchFamily="34" charset="0"/>
              </a:rPr>
              <a:t> Any</a:t>
            </a:r>
            <a:endParaRPr lang="ar-SA" sz="3600" b="1" dirty="0">
              <a:latin typeface="Segoe UI Black" pitchFamily="34" charset="0"/>
              <a:ea typeface="Segoe UI Black" pitchFamily="34" charset="0"/>
            </a:endParaRPr>
          </a:p>
        </p:txBody>
      </p:sp>
      <p:pic>
        <p:nvPicPr>
          <p:cNvPr id="55" name="صورة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1094072"/>
            <a:ext cx="1106556" cy="1584176"/>
          </a:xfrm>
          <a:prstGeom prst="rect">
            <a:avLst/>
          </a:prstGeom>
        </p:spPr>
      </p:pic>
      <p:sp>
        <p:nvSpPr>
          <p:cNvPr id="56" name="وسيلة شرح مستطيلة مستديرة الزوايا 55"/>
          <p:cNvSpPr/>
          <p:nvPr/>
        </p:nvSpPr>
        <p:spPr>
          <a:xfrm>
            <a:off x="2411760" y="1131590"/>
            <a:ext cx="3672409" cy="574323"/>
          </a:xfrm>
          <a:prstGeom prst="wedgeRoundRectCallout">
            <a:avLst>
              <a:gd name="adj1" fmla="val -73790"/>
              <a:gd name="adj2" fmla="val 33193"/>
              <a:gd name="adj3" fmla="val 16667"/>
            </a:avLst>
          </a:prstGeom>
          <a:solidFill>
            <a:srgbClr val="FCE8EE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When are they used ?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907704" y="1923678"/>
            <a:ext cx="5832649" cy="2592288"/>
          </a:xfrm>
          <a:prstGeom prst="rect">
            <a:avLst/>
          </a:prstGeom>
          <a:ln w="57150">
            <a:solidFill>
              <a:srgbClr val="ED459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800" b="1" u="sng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 algn="ctr"/>
            <a:r>
              <a:rPr lang="en-US" sz="3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Some</a:t>
            </a:r>
          </a:p>
          <a:p>
            <a:r>
              <a:rPr lang="en-US" sz="2600" dirty="0"/>
              <a:t> </a:t>
            </a:r>
            <a:r>
              <a:rPr lang="en-US" sz="2600" b="1" dirty="0">
                <a:latin typeface="Bookman Old Style" pitchFamily="18" charset="0"/>
                <a:cs typeface="+mn-cs"/>
              </a:rPr>
              <a:t>is used in </a:t>
            </a:r>
            <a:r>
              <a:rPr lang="en-US" sz="2600" b="1" u="sng" dirty="0">
                <a:latin typeface="Bookman Old Style" pitchFamily="18" charset="0"/>
                <a:cs typeface="+mn-cs"/>
              </a:rPr>
              <a:t>positive sentences </a:t>
            </a:r>
            <a:r>
              <a:rPr lang="en-US" sz="2600" b="1" dirty="0">
                <a:latin typeface="Bookman Old Style" pitchFamily="18" charset="0"/>
                <a:cs typeface="+mn-cs"/>
              </a:rPr>
              <a:t>.</a:t>
            </a:r>
          </a:p>
          <a:p>
            <a:endParaRPr lang="en-US" sz="1000" b="1" dirty="0">
              <a:latin typeface="Footlight MT Light" pitchFamily="18" charset="0"/>
              <a:cs typeface="+mj-cs"/>
            </a:endParaRPr>
          </a:p>
          <a:p>
            <a:r>
              <a:rPr lang="en-US" sz="2300" b="1" u="sng" dirty="0">
                <a:solidFill>
                  <a:srgbClr val="C00000"/>
                </a:solidFill>
                <a:sym typeface="Wingdings 3"/>
              </a:rPr>
              <a:t></a:t>
            </a:r>
            <a:r>
              <a:rPr lang="en-US" sz="2300" b="1" u="sng" dirty="0">
                <a:solidFill>
                  <a:srgbClr val="C00000"/>
                </a:solidFill>
              </a:rPr>
              <a:t>Example</a:t>
            </a:r>
            <a:r>
              <a:rPr lang="en-US" sz="2300" b="1" dirty="0">
                <a:solidFill>
                  <a:srgbClr val="C00000"/>
                </a:solidFill>
              </a:rPr>
              <a:t> :</a:t>
            </a:r>
          </a:p>
          <a:p>
            <a:endParaRPr lang="en-US" sz="2000" b="1" dirty="0"/>
          </a:p>
          <a:p>
            <a:r>
              <a:rPr lang="en-US" sz="2600" b="1" dirty="0"/>
              <a:t>There </a:t>
            </a:r>
            <a:r>
              <a:rPr lang="en-US" sz="2600" b="1" u="sng" dirty="0">
                <a:solidFill>
                  <a:srgbClr val="0180FF"/>
                </a:solidFill>
              </a:rPr>
              <a:t>are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some</a:t>
            </a:r>
            <a:r>
              <a:rPr lang="en-US" sz="2600" b="1" dirty="0"/>
              <a:t> </a:t>
            </a:r>
            <a:r>
              <a:rPr lang="en-US" sz="2600" b="1" u="sng" dirty="0">
                <a:solidFill>
                  <a:srgbClr val="0180FF"/>
                </a:solidFill>
              </a:rPr>
              <a:t>apples</a:t>
            </a:r>
            <a:r>
              <a:rPr lang="en-US" sz="2600" b="1" dirty="0"/>
              <a:t> on the table .</a:t>
            </a:r>
          </a:p>
          <a:p>
            <a:endParaRPr lang="en-US" sz="2600" b="1" dirty="0"/>
          </a:p>
          <a:p>
            <a:endParaRPr lang="en-US" sz="1900" b="1" dirty="0"/>
          </a:p>
          <a:p>
            <a:r>
              <a:rPr lang="en-US" sz="2600" b="1" dirty="0"/>
              <a:t>                    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 </a:t>
            </a:r>
            <a:r>
              <a:rPr lang="en-US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countable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sz="1800" b="1" dirty="0"/>
          </a:p>
          <a:p>
            <a:r>
              <a:rPr lang="en-US" sz="2600" b="1" dirty="0"/>
              <a:t>There </a:t>
            </a:r>
            <a:r>
              <a:rPr lang="en-US" sz="2600" b="1" u="sng" dirty="0">
                <a:solidFill>
                  <a:srgbClr val="0180FF"/>
                </a:solidFill>
              </a:rPr>
              <a:t>is</a:t>
            </a:r>
            <a:r>
              <a:rPr lang="en-US" sz="2600" b="1" dirty="0"/>
              <a:t>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some</a:t>
            </a:r>
            <a:r>
              <a:rPr lang="en-US" sz="2600" b="1" dirty="0"/>
              <a:t> </a:t>
            </a:r>
            <a:r>
              <a:rPr lang="en-US" sz="2600" b="1" u="sng" dirty="0">
                <a:solidFill>
                  <a:srgbClr val="0180FF"/>
                </a:solidFill>
              </a:rPr>
              <a:t>water</a:t>
            </a:r>
            <a:r>
              <a:rPr lang="en-US" sz="2600" b="1" dirty="0"/>
              <a:t> in the glass.</a:t>
            </a:r>
          </a:p>
          <a:p>
            <a:r>
              <a:rPr lang="en-US" sz="3800" b="1" dirty="0"/>
              <a:t>                   </a:t>
            </a:r>
            <a:endParaRPr lang="en-US" sz="18400" b="1" dirty="0"/>
          </a:p>
          <a:p>
            <a:r>
              <a:rPr lang="en-US" sz="2900" b="1" dirty="0"/>
              <a:t>                 </a:t>
            </a:r>
            <a:r>
              <a:rPr lang="en-US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(uncountable )</a:t>
            </a:r>
          </a:p>
          <a:p>
            <a:endParaRPr lang="en-US" sz="2600" b="1" dirty="0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851920" y="307580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رابط كسهم مستقيم 70"/>
          <p:cNvCxnSpPr/>
          <p:nvPr/>
        </p:nvCxnSpPr>
        <p:spPr>
          <a:xfrm>
            <a:off x="3707904" y="393990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6" name="Google Shape;1170;p57"/>
          <p:cNvPicPr preferRelativeResize="0"/>
          <p:nvPr/>
        </p:nvPicPr>
        <p:blipFill rotWithShape="1">
          <a:blip r:embed="rId4">
            <a:alphaModFix/>
          </a:blip>
          <a:srcRect l="13204" r="13679"/>
          <a:stretch/>
        </p:blipFill>
        <p:spPr>
          <a:xfrm flipH="1">
            <a:off x="6988697" y="193745"/>
            <a:ext cx="1918602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411760" y="195486"/>
            <a:ext cx="4248471" cy="64633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Segoe UI Black" pitchFamily="34" charset="0"/>
                <a:ea typeface="Segoe UI Black" pitchFamily="34" charset="0"/>
              </a:rPr>
              <a:t>Some </a:t>
            </a:r>
            <a:r>
              <a:rPr lang="en-US" sz="3600" b="1" dirty="0">
                <a:solidFill>
                  <a:srgbClr val="ED459D"/>
                </a:solidFill>
                <a:latin typeface="Segoe UI Black" pitchFamily="34" charset="0"/>
                <a:ea typeface="Segoe UI Black" pitchFamily="34" charset="0"/>
              </a:rPr>
              <a:t>&amp;</a:t>
            </a:r>
            <a:r>
              <a:rPr lang="en-US" sz="3600" b="1" dirty="0">
                <a:latin typeface="Segoe UI Black" pitchFamily="34" charset="0"/>
                <a:ea typeface="Segoe UI Black" pitchFamily="34" charset="0"/>
              </a:rPr>
              <a:t> Any</a:t>
            </a:r>
            <a:endParaRPr lang="ar-SA" sz="3600" b="1" dirty="0">
              <a:latin typeface="Segoe UI Black" pitchFamily="34" charset="0"/>
              <a:ea typeface="Segoe UI Black" pitchFamily="34" charset="0"/>
            </a:endParaRPr>
          </a:p>
        </p:txBody>
      </p:sp>
      <p:pic>
        <p:nvPicPr>
          <p:cNvPr id="55" name="صورة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771550"/>
            <a:ext cx="1106556" cy="1584176"/>
          </a:xfrm>
          <a:prstGeom prst="rect">
            <a:avLst/>
          </a:prstGeom>
        </p:spPr>
      </p:pic>
      <p:sp>
        <p:nvSpPr>
          <p:cNvPr id="56" name="وسيلة شرح مستطيلة مستديرة الزوايا 55"/>
          <p:cNvSpPr/>
          <p:nvPr/>
        </p:nvSpPr>
        <p:spPr>
          <a:xfrm>
            <a:off x="2411760" y="1131590"/>
            <a:ext cx="3672409" cy="574323"/>
          </a:xfrm>
          <a:prstGeom prst="wedgeRoundRectCallout">
            <a:avLst>
              <a:gd name="adj1" fmla="val -73790"/>
              <a:gd name="adj2" fmla="val 33193"/>
              <a:gd name="adj3" fmla="val 16667"/>
            </a:avLst>
          </a:prstGeom>
          <a:solidFill>
            <a:srgbClr val="FCE8EE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When are they used ?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763688" y="1923678"/>
            <a:ext cx="5832649" cy="2736304"/>
          </a:xfrm>
          <a:prstGeom prst="rect">
            <a:avLst/>
          </a:prstGeom>
          <a:ln w="57150">
            <a:solidFill>
              <a:srgbClr val="ED459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 algn="ctr"/>
            <a:r>
              <a:rPr lang="en-US" sz="3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Some</a:t>
            </a:r>
          </a:p>
          <a:p>
            <a:pPr algn="ctr"/>
            <a:endParaRPr lang="en-US" sz="1800" b="1" u="sng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r>
              <a:rPr lang="en-US" sz="2900" dirty="0"/>
              <a:t> </a:t>
            </a:r>
            <a:r>
              <a:rPr lang="en-US" sz="2900" b="1" dirty="0">
                <a:latin typeface="Bookman Old Style" pitchFamily="18" charset="0"/>
                <a:cs typeface="+mn-cs"/>
              </a:rPr>
              <a:t>is used when we offer or ask for something politely.</a:t>
            </a:r>
          </a:p>
          <a:p>
            <a:r>
              <a:rPr lang="en-US" sz="2600" b="1" dirty="0">
                <a:latin typeface="Bookman Old Style" pitchFamily="18" charset="0"/>
                <a:cs typeface="+mn-cs"/>
              </a:rPr>
              <a:t> </a:t>
            </a:r>
            <a:endParaRPr lang="en-US" sz="200" b="1" dirty="0">
              <a:latin typeface="Footlight MT Light" pitchFamily="18" charset="0"/>
              <a:cs typeface="+mj-cs"/>
            </a:endParaRPr>
          </a:p>
          <a:p>
            <a:r>
              <a:rPr lang="en-US" sz="2300" b="1" u="sng" dirty="0">
                <a:solidFill>
                  <a:srgbClr val="C00000"/>
                </a:solidFill>
                <a:sym typeface="Wingdings 3"/>
              </a:rPr>
              <a:t></a:t>
            </a:r>
            <a:r>
              <a:rPr lang="en-US" sz="2300" b="1" u="sng" dirty="0">
                <a:solidFill>
                  <a:srgbClr val="C00000"/>
                </a:solidFill>
              </a:rPr>
              <a:t>Example</a:t>
            </a:r>
            <a:r>
              <a:rPr lang="en-US" sz="2300" b="1" dirty="0">
                <a:solidFill>
                  <a:srgbClr val="C00000"/>
                </a:solidFill>
              </a:rPr>
              <a:t> :</a:t>
            </a:r>
          </a:p>
          <a:p>
            <a:endParaRPr lang="en-US" sz="2000" b="1" dirty="0"/>
          </a:p>
          <a:p>
            <a:r>
              <a:rPr lang="en-US" sz="2600" b="1" dirty="0"/>
              <a:t>  Would you like some water?</a:t>
            </a:r>
          </a:p>
          <a:p>
            <a:endParaRPr lang="en-US" sz="1900" b="1" dirty="0"/>
          </a:p>
          <a:p>
            <a:r>
              <a:rPr lang="en-US" sz="2600" b="1" dirty="0"/>
              <a:t>     </a:t>
            </a:r>
            <a:endParaRPr lang="en-US" sz="21500" b="1" dirty="0"/>
          </a:p>
          <a:p>
            <a:endParaRPr lang="en-US" sz="1500" b="1" dirty="0"/>
          </a:p>
          <a:p>
            <a:r>
              <a:rPr lang="en-US" sz="2900" b="1" dirty="0"/>
              <a:t>                      </a:t>
            </a:r>
            <a:r>
              <a:rPr lang="en-US" sz="29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offer</a:t>
            </a:r>
            <a:endParaRPr lang="en-US" sz="19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en-US" sz="2600" b="1" dirty="0"/>
              <a:t>  Can I have some milk, please?</a:t>
            </a:r>
            <a:r>
              <a:rPr lang="en-US" sz="3800" b="1" dirty="0"/>
              <a:t>                   </a:t>
            </a:r>
            <a:endParaRPr lang="en-US" sz="18400" b="1" dirty="0"/>
          </a:p>
          <a:p>
            <a:r>
              <a:rPr lang="en-US" sz="2900" b="1" dirty="0"/>
              <a:t>                 </a:t>
            </a:r>
          </a:p>
          <a:p>
            <a:endParaRPr lang="en-US" sz="1800" b="1" dirty="0"/>
          </a:p>
          <a:p>
            <a:r>
              <a:rPr lang="en-US" sz="29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             ask for something</a:t>
            </a:r>
          </a:p>
        </p:txBody>
      </p:sp>
      <p:pic>
        <p:nvPicPr>
          <p:cNvPr id="76" name="Google Shape;1170;p57"/>
          <p:cNvPicPr preferRelativeResize="0"/>
          <p:nvPr/>
        </p:nvPicPr>
        <p:blipFill rotWithShape="1">
          <a:blip r:embed="rId4">
            <a:alphaModFix/>
          </a:blip>
          <a:srcRect l="13204" r="13679"/>
          <a:stretch/>
        </p:blipFill>
        <p:spPr>
          <a:xfrm flipH="1">
            <a:off x="6988697" y="193745"/>
            <a:ext cx="1918602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قوس كبير أيسر 1"/>
          <p:cNvSpPr/>
          <p:nvPr/>
        </p:nvSpPr>
        <p:spPr>
          <a:xfrm rot="16200000">
            <a:off x="3239852" y="1815666"/>
            <a:ext cx="432048" cy="3096344"/>
          </a:xfrm>
          <a:prstGeom prst="leftBrace">
            <a:avLst>
              <a:gd name="adj1" fmla="val 8333"/>
              <a:gd name="adj2" fmla="val 48930"/>
            </a:avLst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قوس كبير أيسر 9"/>
          <p:cNvSpPr/>
          <p:nvPr/>
        </p:nvSpPr>
        <p:spPr>
          <a:xfrm rot="16200000">
            <a:off x="3239852" y="2607754"/>
            <a:ext cx="432048" cy="3096344"/>
          </a:xfrm>
          <a:prstGeom prst="leftBrace">
            <a:avLst>
              <a:gd name="adj1" fmla="val 8333"/>
              <a:gd name="adj2" fmla="val 48930"/>
            </a:avLst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69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411760" y="195486"/>
            <a:ext cx="4248471" cy="64633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Segoe UI Black" pitchFamily="34" charset="0"/>
                <a:ea typeface="Segoe UI Black" pitchFamily="34" charset="0"/>
              </a:rPr>
              <a:t>Some </a:t>
            </a:r>
            <a:r>
              <a:rPr lang="en-US" sz="3600" b="1" dirty="0">
                <a:solidFill>
                  <a:srgbClr val="ED459D"/>
                </a:solidFill>
                <a:latin typeface="Segoe UI Black" pitchFamily="34" charset="0"/>
                <a:ea typeface="Segoe UI Black" pitchFamily="34" charset="0"/>
              </a:rPr>
              <a:t>&amp;</a:t>
            </a:r>
            <a:r>
              <a:rPr lang="en-US" sz="3600" b="1" dirty="0">
                <a:latin typeface="Segoe UI Black" pitchFamily="34" charset="0"/>
                <a:ea typeface="Segoe UI Black" pitchFamily="34" charset="0"/>
              </a:rPr>
              <a:t> Any</a:t>
            </a:r>
            <a:endParaRPr lang="ar-SA" sz="3600" b="1" dirty="0">
              <a:latin typeface="Segoe UI Black" pitchFamily="34" charset="0"/>
              <a:ea typeface="Segoe UI Black" pitchFamily="34" charset="0"/>
            </a:endParaRPr>
          </a:p>
        </p:txBody>
      </p:sp>
      <p:pic>
        <p:nvPicPr>
          <p:cNvPr id="55" name="صورة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1094072"/>
            <a:ext cx="1106556" cy="1584176"/>
          </a:xfrm>
          <a:prstGeom prst="rect">
            <a:avLst/>
          </a:prstGeom>
        </p:spPr>
      </p:pic>
      <p:sp>
        <p:nvSpPr>
          <p:cNvPr id="56" name="وسيلة شرح مستطيلة مستديرة الزوايا 55"/>
          <p:cNvSpPr/>
          <p:nvPr/>
        </p:nvSpPr>
        <p:spPr>
          <a:xfrm>
            <a:off x="2411760" y="1203598"/>
            <a:ext cx="3672409" cy="574323"/>
          </a:xfrm>
          <a:prstGeom prst="wedgeRoundRectCallout">
            <a:avLst>
              <a:gd name="adj1" fmla="val -73790"/>
              <a:gd name="adj2" fmla="val 33193"/>
              <a:gd name="adj3" fmla="val 16667"/>
            </a:avLst>
          </a:prstGeom>
          <a:solidFill>
            <a:srgbClr val="FCE8EE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When is it used ?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900740" y="1995686"/>
            <a:ext cx="5832649" cy="2664296"/>
          </a:xfrm>
          <a:prstGeom prst="rect">
            <a:avLst/>
          </a:prstGeom>
          <a:ln w="38100">
            <a:solidFill>
              <a:srgbClr val="ED459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 algn="ctr"/>
            <a:r>
              <a:rPr lang="en-US" sz="3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Any</a:t>
            </a:r>
          </a:p>
          <a:p>
            <a:r>
              <a:rPr lang="en-US" sz="2600" dirty="0"/>
              <a:t> </a:t>
            </a:r>
            <a:r>
              <a:rPr lang="en-US" sz="2600" b="1" dirty="0">
                <a:latin typeface="Bookman Old Style" pitchFamily="18" charset="0"/>
                <a:cs typeface="+mn-cs"/>
              </a:rPr>
              <a:t>is used in </a:t>
            </a:r>
            <a:r>
              <a:rPr lang="en-US" sz="2600" b="1" u="sng" dirty="0">
                <a:latin typeface="Bookman Old Style" pitchFamily="18" charset="0"/>
                <a:cs typeface="+mn-cs"/>
              </a:rPr>
              <a:t>negative sentences and question  </a:t>
            </a:r>
            <a:r>
              <a:rPr lang="en-US" sz="2600" b="1" dirty="0">
                <a:latin typeface="Bookman Old Style" pitchFamily="18" charset="0"/>
                <a:cs typeface="+mn-cs"/>
              </a:rPr>
              <a:t>.</a:t>
            </a:r>
          </a:p>
          <a:p>
            <a:endParaRPr lang="en-US" sz="1000" b="1" dirty="0">
              <a:latin typeface="Footlight MT Light" pitchFamily="18" charset="0"/>
              <a:cs typeface="+mj-cs"/>
            </a:endParaRPr>
          </a:p>
          <a:p>
            <a:r>
              <a:rPr lang="en-US" sz="2300" b="1" u="sng" dirty="0">
                <a:solidFill>
                  <a:srgbClr val="C00000"/>
                </a:solidFill>
                <a:sym typeface="Wingdings 3"/>
              </a:rPr>
              <a:t></a:t>
            </a:r>
            <a:r>
              <a:rPr lang="en-US" sz="2300" b="1" u="sng" dirty="0">
                <a:solidFill>
                  <a:srgbClr val="C00000"/>
                </a:solidFill>
              </a:rPr>
              <a:t>Example</a:t>
            </a:r>
            <a:r>
              <a:rPr lang="en-US" sz="2300" b="1" dirty="0">
                <a:solidFill>
                  <a:srgbClr val="C00000"/>
                </a:solidFill>
              </a:rPr>
              <a:t> :</a:t>
            </a:r>
          </a:p>
          <a:p>
            <a:endParaRPr lang="en-US" sz="2000" b="1" dirty="0"/>
          </a:p>
          <a:p>
            <a:r>
              <a:rPr lang="en-US" sz="2600" b="1" u="sng" dirty="0">
                <a:solidFill>
                  <a:srgbClr val="0180FF"/>
                </a:solidFill>
              </a:rPr>
              <a:t>Are </a:t>
            </a:r>
            <a:r>
              <a:rPr lang="en-US" sz="2600" b="1" dirty="0">
                <a:solidFill>
                  <a:schemeClr val="bg1"/>
                </a:solidFill>
              </a:rPr>
              <a:t>there</a:t>
            </a:r>
            <a:r>
              <a:rPr lang="en-US" sz="2600" b="1" u="sng" dirty="0">
                <a:solidFill>
                  <a:srgbClr val="0180FF"/>
                </a:solidFill>
              </a:rPr>
              <a:t>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</a:t>
            </a:r>
            <a:r>
              <a:rPr lang="en-US" sz="2600" b="1" u="sng" dirty="0">
                <a:solidFill>
                  <a:srgbClr val="0180FF"/>
                </a:solidFill>
              </a:rPr>
              <a:t>students</a:t>
            </a:r>
            <a:r>
              <a:rPr lang="en-US" sz="2600" b="1" dirty="0"/>
              <a:t> in the school ?</a:t>
            </a:r>
          </a:p>
          <a:p>
            <a:endParaRPr lang="en-US" sz="4400" b="1" dirty="0"/>
          </a:p>
          <a:p>
            <a:endParaRPr lang="en-US" sz="1900" b="1" dirty="0"/>
          </a:p>
          <a:p>
            <a:r>
              <a:rPr lang="en-US" sz="2600" b="1" dirty="0"/>
              <a:t>                      </a:t>
            </a:r>
            <a:r>
              <a:rPr lang="en-US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 countable )</a:t>
            </a:r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800" b="1" dirty="0"/>
          </a:p>
          <a:p>
            <a:r>
              <a:rPr lang="en-US" sz="2600" b="1" u="sng" dirty="0">
                <a:solidFill>
                  <a:srgbClr val="009AD0"/>
                </a:solidFill>
              </a:rPr>
              <a:t>Is </a:t>
            </a:r>
            <a:r>
              <a:rPr lang="en-US" sz="2600" b="1" dirty="0">
                <a:solidFill>
                  <a:schemeClr val="bg1"/>
                </a:solidFill>
              </a:rPr>
              <a:t>there </a:t>
            </a:r>
            <a:r>
              <a:rPr lang="en-US" sz="2600" b="1" dirty="0"/>
              <a:t>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</a:t>
            </a:r>
            <a:r>
              <a:rPr lang="en-US" sz="2600" b="1" u="sng" dirty="0">
                <a:solidFill>
                  <a:srgbClr val="0180FF"/>
                </a:solidFill>
              </a:rPr>
              <a:t>milk </a:t>
            </a:r>
            <a:r>
              <a:rPr lang="en-US" sz="2600" b="1" dirty="0"/>
              <a:t> in the fridge?</a:t>
            </a:r>
          </a:p>
          <a:p>
            <a:r>
              <a:rPr lang="en-US" sz="5100" b="1" dirty="0"/>
              <a:t>                   </a:t>
            </a:r>
            <a:endParaRPr lang="en-US" sz="11500" b="1" dirty="0"/>
          </a:p>
          <a:p>
            <a:r>
              <a:rPr lang="en-US" sz="2900" b="1" dirty="0"/>
              <a:t>             </a:t>
            </a:r>
            <a:r>
              <a:rPr lang="en-US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(uncountable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600" b="1" dirty="0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563888" y="3111557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رابط كسهم مستقيم 70"/>
          <p:cNvCxnSpPr/>
          <p:nvPr/>
        </p:nvCxnSpPr>
        <p:spPr>
          <a:xfrm>
            <a:off x="3275856" y="397815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قوس كبير أيمن 1"/>
          <p:cNvSpPr/>
          <p:nvPr/>
        </p:nvSpPr>
        <p:spPr>
          <a:xfrm>
            <a:off x="5940152" y="2859782"/>
            <a:ext cx="360040" cy="1656184"/>
          </a:xfrm>
          <a:prstGeom prst="rightBrace">
            <a:avLst>
              <a:gd name="adj1" fmla="val 8333"/>
              <a:gd name="adj2" fmla="val 52400"/>
            </a:avLst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6444208" y="3527597"/>
            <a:ext cx="1152128" cy="369332"/>
          </a:xfrm>
          <a:prstGeom prst="rect">
            <a:avLst/>
          </a:prstGeom>
          <a:noFill/>
          <a:ln w="38100">
            <a:solidFill>
              <a:srgbClr val="ED459D"/>
            </a:solidFill>
          </a:ln>
        </p:spPr>
        <p:txBody>
          <a:bodyPr wrap="square" rtlCol="1">
            <a:spAutoFit/>
          </a:bodyPr>
          <a:lstStyle/>
          <a:p>
            <a:r>
              <a:rPr lang="en-US" sz="1800" b="1" dirty="0"/>
              <a:t>question</a:t>
            </a:r>
            <a:endParaRPr lang="ar-SA" b="1" dirty="0"/>
          </a:p>
        </p:txBody>
      </p:sp>
      <p:pic>
        <p:nvPicPr>
          <p:cNvPr id="12" name="Google Shape;1170;p57"/>
          <p:cNvPicPr preferRelativeResize="0"/>
          <p:nvPr/>
        </p:nvPicPr>
        <p:blipFill rotWithShape="1">
          <a:blip r:embed="rId4">
            <a:alphaModFix/>
          </a:blip>
          <a:srcRect l="13204" r="13679"/>
          <a:stretch/>
        </p:blipFill>
        <p:spPr>
          <a:xfrm flipH="1">
            <a:off x="6988697" y="193745"/>
            <a:ext cx="1918602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6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411760" y="195486"/>
            <a:ext cx="4248471" cy="64633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Segoe UI Black" pitchFamily="34" charset="0"/>
                <a:ea typeface="Segoe UI Black" pitchFamily="34" charset="0"/>
              </a:rPr>
              <a:t>No</a:t>
            </a:r>
            <a:endParaRPr lang="ar-SA" sz="3600" b="1" dirty="0">
              <a:latin typeface="Segoe UI Black" pitchFamily="34" charset="0"/>
              <a:ea typeface="Segoe UI Black" pitchFamily="34" charset="0"/>
            </a:endParaRPr>
          </a:p>
        </p:txBody>
      </p:sp>
      <p:pic>
        <p:nvPicPr>
          <p:cNvPr id="55" name="صورة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023" y="950259"/>
            <a:ext cx="1106556" cy="1584176"/>
          </a:xfrm>
          <a:prstGeom prst="rect">
            <a:avLst/>
          </a:prstGeom>
        </p:spPr>
      </p:pic>
      <p:sp>
        <p:nvSpPr>
          <p:cNvPr id="56" name="وسيلة شرح مستطيلة مستديرة الزوايا 55"/>
          <p:cNvSpPr/>
          <p:nvPr/>
        </p:nvSpPr>
        <p:spPr>
          <a:xfrm>
            <a:off x="2411760" y="1168025"/>
            <a:ext cx="3672409" cy="467622"/>
          </a:xfrm>
          <a:prstGeom prst="wedgeRoundRectCallout">
            <a:avLst>
              <a:gd name="adj1" fmla="val -73790"/>
              <a:gd name="adj2" fmla="val 33193"/>
              <a:gd name="adj3" fmla="val 16667"/>
            </a:avLst>
          </a:prstGeom>
          <a:solidFill>
            <a:srgbClr val="FCE8EE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When is it used ?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331640" y="1870772"/>
            <a:ext cx="7200800" cy="2544792"/>
          </a:xfrm>
          <a:prstGeom prst="rect">
            <a:avLst/>
          </a:prstGeom>
          <a:ln w="38100">
            <a:solidFill>
              <a:srgbClr val="ED459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b="1" u="sng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 algn="ctr"/>
            <a:r>
              <a:rPr lang="en-US" sz="3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No</a:t>
            </a:r>
          </a:p>
          <a:p>
            <a:r>
              <a:rPr lang="en-US" sz="2200" dirty="0"/>
              <a:t> </a:t>
            </a:r>
            <a:r>
              <a:rPr lang="en-US" sz="2500" b="1" dirty="0">
                <a:latin typeface="Bookman Old Style" pitchFamily="18" charset="0"/>
                <a:cs typeface="+mn-cs"/>
              </a:rPr>
              <a:t>is used in in affirmative sentences to give a negative meaning (= not any).</a:t>
            </a:r>
            <a:endParaRPr lang="en-US" sz="2500" b="1" dirty="0">
              <a:latin typeface="Footlight MT Light" pitchFamily="18" charset="0"/>
              <a:cs typeface="+mj-cs"/>
            </a:endParaRPr>
          </a:p>
          <a:p>
            <a:endParaRPr lang="en-US" sz="2300" b="1" u="sng" dirty="0">
              <a:solidFill>
                <a:srgbClr val="C00000"/>
              </a:solidFill>
              <a:sym typeface="Wingdings 3"/>
            </a:endParaRPr>
          </a:p>
          <a:p>
            <a:r>
              <a:rPr lang="en-US" sz="2300" b="1" u="sng" dirty="0">
                <a:solidFill>
                  <a:srgbClr val="C00000"/>
                </a:solidFill>
                <a:sym typeface="Wingdings 3"/>
              </a:rPr>
              <a:t></a:t>
            </a:r>
            <a:r>
              <a:rPr lang="en-US" sz="2300" b="1" u="sng" dirty="0">
                <a:solidFill>
                  <a:srgbClr val="C00000"/>
                </a:solidFill>
              </a:rPr>
              <a:t>Example</a:t>
            </a:r>
            <a:r>
              <a:rPr lang="en-US" sz="2300" b="1" dirty="0">
                <a:solidFill>
                  <a:srgbClr val="C00000"/>
                </a:solidFill>
              </a:rPr>
              <a:t> :</a:t>
            </a:r>
          </a:p>
          <a:p>
            <a:endParaRPr lang="en-US" sz="2000" b="1" dirty="0"/>
          </a:p>
          <a:p>
            <a:r>
              <a:rPr lang="en-US" sz="2600" b="1" dirty="0">
                <a:solidFill>
                  <a:schemeClr val="bg1"/>
                </a:solidFill>
              </a:rPr>
              <a:t>I have </a:t>
            </a:r>
            <a:r>
              <a:rPr lang="en-US" sz="2600" b="1" dirty="0">
                <a:solidFill>
                  <a:srgbClr val="0180FF"/>
                </a:solidFill>
              </a:rPr>
              <a:t>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</a:t>
            </a:r>
            <a:r>
              <a:rPr lang="en-US" sz="2600" b="1" u="sng" dirty="0">
                <a:solidFill>
                  <a:srgbClr val="0180FF"/>
                </a:solidFill>
              </a:rPr>
              <a:t>friends </a:t>
            </a:r>
            <a:r>
              <a:rPr lang="en-US" sz="2600" b="1" dirty="0"/>
              <a:t> .</a:t>
            </a:r>
          </a:p>
          <a:p>
            <a:endParaRPr lang="en-US" sz="3300" b="1" dirty="0"/>
          </a:p>
          <a:p>
            <a:endParaRPr lang="en-US" sz="1900" b="1" dirty="0"/>
          </a:p>
          <a:p>
            <a:r>
              <a:rPr lang="en-US" sz="2600" b="1" dirty="0"/>
              <a:t>            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 countable )</a:t>
            </a:r>
          </a:p>
          <a:p>
            <a:endParaRPr lang="en-US" sz="1800" b="1" dirty="0"/>
          </a:p>
          <a:p>
            <a:r>
              <a:rPr lang="en-US" sz="2600" b="1" dirty="0">
                <a:solidFill>
                  <a:schemeClr val="bg1"/>
                </a:solidFill>
              </a:rPr>
              <a:t>There is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</a:t>
            </a:r>
            <a:r>
              <a:rPr lang="en-US" sz="2600" b="1" u="sng" dirty="0">
                <a:solidFill>
                  <a:srgbClr val="0180FF"/>
                </a:solidFill>
              </a:rPr>
              <a:t>milk</a:t>
            </a:r>
            <a:r>
              <a:rPr lang="en-US" sz="2600" b="1" dirty="0"/>
              <a:t>.</a:t>
            </a:r>
          </a:p>
          <a:p>
            <a:r>
              <a:rPr lang="en-US" sz="5100" b="1" dirty="0"/>
              <a:t>                   </a:t>
            </a:r>
            <a:endParaRPr lang="en-US" sz="11500" b="1" dirty="0"/>
          </a:p>
          <a:p>
            <a:r>
              <a:rPr lang="en-US" sz="2900" b="1" dirty="0"/>
              <a:t>           </a:t>
            </a:r>
            <a:r>
              <a:rPr lang="en-US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uncountable )</a:t>
            </a:r>
            <a:endParaRPr lang="en-US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600" b="1" dirty="0"/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2502217" y="3046179"/>
            <a:ext cx="7848" cy="2862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رابط كسهم مستقيم 70"/>
          <p:cNvCxnSpPr/>
          <p:nvPr/>
        </p:nvCxnSpPr>
        <p:spPr>
          <a:xfrm>
            <a:off x="2493147" y="386789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قوس كبير أيمن 1"/>
          <p:cNvSpPr/>
          <p:nvPr/>
        </p:nvSpPr>
        <p:spPr>
          <a:xfrm>
            <a:off x="3347864" y="2714758"/>
            <a:ext cx="360040" cy="1559664"/>
          </a:xfrm>
          <a:prstGeom prst="rightBrace">
            <a:avLst>
              <a:gd name="adj1" fmla="val 8333"/>
              <a:gd name="adj2" fmla="val 52400"/>
            </a:avLst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851920" y="3332444"/>
            <a:ext cx="1152128" cy="369332"/>
          </a:xfrm>
          <a:prstGeom prst="rect">
            <a:avLst/>
          </a:prstGeom>
          <a:noFill/>
          <a:ln w="38100">
            <a:solidFill>
              <a:srgbClr val="ED459D"/>
            </a:solidFill>
          </a:ln>
        </p:spPr>
        <p:txBody>
          <a:bodyPr wrap="square" rtlCol="1">
            <a:spAutoFit/>
          </a:bodyPr>
          <a:lstStyle/>
          <a:p>
            <a:r>
              <a:rPr lang="en-US" sz="1800" b="1" dirty="0"/>
              <a:t>positive</a:t>
            </a:r>
            <a:endParaRPr lang="ar-SA" b="1" dirty="0"/>
          </a:p>
        </p:txBody>
      </p:sp>
      <p:pic>
        <p:nvPicPr>
          <p:cNvPr id="12" name="Google Shape;1170;p57"/>
          <p:cNvPicPr preferRelativeResize="0"/>
          <p:nvPr/>
        </p:nvPicPr>
        <p:blipFill rotWithShape="1">
          <a:blip r:embed="rId4">
            <a:alphaModFix/>
          </a:blip>
          <a:srcRect l="13204" r="13679"/>
          <a:stretch/>
        </p:blipFill>
        <p:spPr>
          <a:xfrm flipH="1">
            <a:off x="6948264" y="168347"/>
            <a:ext cx="1904203" cy="1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/>
          <p:cNvSpPr/>
          <p:nvPr/>
        </p:nvSpPr>
        <p:spPr>
          <a:xfrm>
            <a:off x="1331640" y="4515966"/>
            <a:ext cx="72008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Note</a:t>
            </a:r>
            <a:r>
              <a:rPr lang="en-US" b="1" dirty="0"/>
              <a:t> : (There’s no milk in the glass   = There isn't any milk in the glass).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55516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2" grpId="0" animBg="1"/>
      <p:bldP spid="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subTitle" idx="1"/>
          </p:nvPr>
        </p:nvSpPr>
        <p:spPr>
          <a:xfrm>
            <a:off x="2267744" y="2122687"/>
            <a:ext cx="5506200" cy="14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Open your work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B</a:t>
            </a:r>
            <a:r>
              <a:rPr lang="en" sz="3200" b="1" dirty="0"/>
              <a:t>ook p. 19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/>
          </a:p>
        </p:txBody>
      </p:sp>
      <p:pic>
        <p:nvPicPr>
          <p:cNvPr id="4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B32069B-DDD8-40A6-B36C-4F9C9CFA9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118">
            <a:off x="491918" y="1457229"/>
            <a:ext cx="2588888" cy="3288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oogle Shape;1168;p57"/>
          <p:cNvPicPr preferRelativeResize="0"/>
          <p:nvPr/>
        </p:nvPicPr>
        <p:blipFill rotWithShape="1">
          <a:blip r:embed="rId4">
            <a:alphaModFix/>
          </a:blip>
          <a:srcRect l="16864" r="26676"/>
          <a:stretch/>
        </p:blipFill>
        <p:spPr>
          <a:xfrm flipH="1">
            <a:off x="7380312" y="2067694"/>
            <a:ext cx="1664486" cy="1965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353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A759800-6E8B-417D-B263-0D113DEE9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7534"/>
            <a:ext cx="6370159" cy="3554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مربع نص 40">
            <a:extLst>
              <a:ext uri="{FF2B5EF4-FFF2-40B4-BE49-F238E27FC236}">
                <a16:creationId xmlns:a16="http://schemas.microsoft.com/office/drawing/2014/main" id="{47D3F511-664C-402B-987E-10EECFFB45FB}"/>
              </a:ext>
            </a:extLst>
          </p:cNvPr>
          <p:cNvSpPr txBox="1"/>
          <p:nvPr/>
        </p:nvSpPr>
        <p:spPr>
          <a:xfrm>
            <a:off x="6190097" y="1203598"/>
            <a:ext cx="1439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some</a:t>
            </a:r>
            <a:endParaRPr lang="ar-SA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7D3F511-664C-402B-987E-10EECFFB45FB}"/>
              </a:ext>
            </a:extLst>
          </p:cNvPr>
          <p:cNvSpPr txBox="1"/>
          <p:nvPr/>
        </p:nvSpPr>
        <p:spPr>
          <a:xfrm>
            <a:off x="2195736" y="2931790"/>
            <a:ext cx="1439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some</a:t>
            </a:r>
            <a:endParaRPr lang="ar-SA" sz="2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47D3F511-664C-402B-987E-10EECFFB45FB}"/>
              </a:ext>
            </a:extLst>
          </p:cNvPr>
          <p:cNvSpPr txBox="1"/>
          <p:nvPr/>
        </p:nvSpPr>
        <p:spPr>
          <a:xfrm>
            <a:off x="2267744" y="2571749"/>
            <a:ext cx="1439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a</a:t>
            </a:r>
            <a:endParaRPr lang="ar-SA" sz="2200" b="1" dirty="0">
              <a:solidFill>
                <a:srgbClr val="0070C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7D3F511-664C-402B-987E-10EECFFB45FB}"/>
              </a:ext>
            </a:extLst>
          </p:cNvPr>
          <p:cNvSpPr txBox="1"/>
          <p:nvPr/>
        </p:nvSpPr>
        <p:spPr>
          <a:xfrm>
            <a:off x="3275856" y="1851670"/>
            <a:ext cx="1439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any</a:t>
            </a:r>
            <a:endParaRPr lang="ar-SA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 l="10995" t="22427" r="9443" b="20792"/>
          <a:stretch/>
        </p:blipFill>
        <p:spPr>
          <a:xfrm>
            <a:off x="1686650" y="1120775"/>
            <a:ext cx="1096802" cy="625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l="10995" t="22427" r="9443" b="20792"/>
          <a:stretch/>
        </p:blipFill>
        <p:spPr>
          <a:xfrm>
            <a:off x="1686650" y="2089059"/>
            <a:ext cx="1096802" cy="625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l="10995" t="22427" r="9443" b="20792"/>
          <a:stretch/>
        </p:blipFill>
        <p:spPr>
          <a:xfrm>
            <a:off x="1686650" y="3060069"/>
            <a:ext cx="1096802" cy="625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3">
            <a:alphaModFix/>
          </a:blip>
          <a:srcRect l="10995" t="22427" r="9443" b="20792"/>
          <a:stretch/>
        </p:blipFill>
        <p:spPr>
          <a:xfrm>
            <a:off x="1686650" y="4034591"/>
            <a:ext cx="1096802" cy="62598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>
            <a:spLocks noGrp="1"/>
          </p:cNvSpPr>
          <p:nvPr>
            <p:ph type="title" idx="15"/>
          </p:nvPr>
        </p:nvSpPr>
        <p:spPr>
          <a:xfrm>
            <a:off x="1259632" y="123478"/>
            <a:ext cx="67893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Segoe UI Black" pitchFamily="34" charset="0"/>
                <a:ea typeface="Segoe UI Black" pitchFamily="34" charset="0"/>
              </a:rPr>
              <a:t>Lesson </a:t>
            </a:r>
            <a:r>
              <a:rPr lang="e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Black" pitchFamily="34" charset="0"/>
                <a:ea typeface="Segoe UI Black" pitchFamily="34" charset="0"/>
              </a:rPr>
              <a:t>Objectives</a:t>
            </a:r>
            <a:endParaRPr sz="3600" dirty="0">
              <a:solidFill>
                <a:schemeClr val="tx1">
                  <a:lumMod val="50000"/>
                  <a:lumOff val="50000"/>
                </a:schemeClr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2775338" y="2970637"/>
            <a:ext cx="2765700" cy="2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</a:t>
            </a:r>
            <a:endParaRPr dirty="0"/>
          </a:p>
        </p:txBody>
      </p:sp>
      <p:sp>
        <p:nvSpPr>
          <p:cNvPr id="222" name="Google Shape;222;p31"/>
          <p:cNvSpPr txBox="1">
            <a:spLocks noGrp="1"/>
          </p:cNvSpPr>
          <p:nvPr>
            <p:ph type="subTitle" idx="1"/>
          </p:nvPr>
        </p:nvSpPr>
        <p:spPr>
          <a:xfrm>
            <a:off x="2775338" y="3170525"/>
            <a:ext cx="302079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Using words Connected with Money, Shopping Habits and Prices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31"/>
          <p:cNvSpPr txBox="1">
            <a:spLocks noGrp="1"/>
          </p:cNvSpPr>
          <p:nvPr>
            <p:ph type="title" idx="2"/>
          </p:nvPr>
        </p:nvSpPr>
        <p:spPr>
          <a:xfrm>
            <a:off x="2775338" y="2012886"/>
            <a:ext cx="2765700" cy="2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224" name="Google Shape;224;p31"/>
          <p:cNvSpPr txBox="1">
            <a:spLocks noGrp="1"/>
          </p:cNvSpPr>
          <p:nvPr>
            <p:ph type="subTitle" idx="3"/>
          </p:nvPr>
        </p:nvSpPr>
        <p:spPr>
          <a:xfrm>
            <a:off x="2775338" y="2213228"/>
            <a:ext cx="213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Expressions of quantity: some, any, no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31"/>
          <p:cNvSpPr txBox="1">
            <a:spLocks noGrp="1"/>
          </p:cNvSpPr>
          <p:nvPr>
            <p:ph type="title" idx="4"/>
          </p:nvPr>
        </p:nvSpPr>
        <p:spPr>
          <a:xfrm>
            <a:off x="2775338" y="1050350"/>
            <a:ext cx="2765700" cy="2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Differentiate</a:t>
            </a:r>
            <a:endParaRPr dirty="0"/>
          </a:p>
        </p:txBody>
      </p:sp>
      <p:sp>
        <p:nvSpPr>
          <p:cNvPr id="226" name="Google Shape;226;p31"/>
          <p:cNvSpPr txBox="1">
            <a:spLocks noGrp="1"/>
          </p:cNvSpPr>
          <p:nvPr>
            <p:ph type="subTitle" idx="5"/>
          </p:nvPr>
        </p:nvSpPr>
        <p:spPr>
          <a:xfrm>
            <a:off x="2775338" y="1248825"/>
            <a:ext cx="213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between countable and uncountable nouns</a:t>
            </a:r>
          </a:p>
        </p:txBody>
      </p:sp>
      <p:sp>
        <p:nvSpPr>
          <p:cNvPr id="227" name="Google Shape;227;p31"/>
          <p:cNvSpPr txBox="1">
            <a:spLocks noGrp="1"/>
          </p:cNvSpPr>
          <p:nvPr>
            <p:ph type="title" idx="6"/>
          </p:nvPr>
        </p:nvSpPr>
        <p:spPr>
          <a:xfrm>
            <a:off x="2775338" y="3934025"/>
            <a:ext cx="2765700" cy="2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7"/>
          </p:nvPr>
        </p:nvSpPr>
        <p:spPr>
          <a:xfrm>
            <a:off x="2775338" y="4135450"/>
            <a:ext cx="251674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the grammatical rules to do the exercises</a:t>
            </a:r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 idx="8"/>
          </p:nvPr>
        </p:nvSpPr>
        <p:spPr>
          <a:xfrm>
            <a:off x="1796250" y="1136650"/>
            <a:ext cx="117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30" name="Google Shape;230;p31"/>
          <p:cNvSpPr txBox="1">
            <a:spLocks noGrp="1"/>
          </p:cNvSpPr>
          <p:nvPr>
            <p:ph type="title" idx="9"/>
          </p:nvPr>
        </p:nvSpPr>
        <p:spPr>
          <a:xfrm>
            <a:off x="1796250" y="2097000"/>
            <a:ext cx="117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title" idx="13"/>
          </p:nvPr>
        </p:nvSpPr>
        <p:spPr>
          <a:xfrm>
            <a:off x="1796250" y="4056125"/>
            <a:ext cx="117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title" idx="14"/>
          </p:nvPr>
        </p:nvSpPr>
        <p:spPr>
          <a:xfrm>
            <a:off x="1796250" y="3088475"/>
            <a:ext cx="117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2"/>
          <p:cNvPicPr preferRelativeResize="0"/>
          <p:nvPr/>
        </p:nvPicPr>
        <p:blipFill rotWithShape="1">
          <a:blip r:embed="rId3">
            <a:alphaModFix/>
          </a:blip>
          <a:srcRect l="10322" t="15648" r="10330" b="15655"/>
          <a:stretch/>
        </p:blipFill>
        <p:spPr>
          <a:xfrm>
            <a:off x="2691750" y="792225"/>
            <a:ext cx="4032449" cy="234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2691750" y="2500550"/>
            <a:ext cx="3760500" cy="4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Words Connected With</a:t>
            </a:r>
            <a:endParaRPr dirty="0"/>
          </a:p>
        </p:txBody>
      </p:sp>
      <p:sp>
        <p:nvSpPr>
          <p:cNvPr id="239" name="Google Shape;239;p32"/>
          <p:cNvSpPr txBox="1">
            <a:spLocks noGrp="1"/>
          </p:cNvSpPr>
          <p:nvPr>
            <p:ph type="title" idx="2"/>
          </p:nvPr>
        </p:nvSpPr>
        <p:spPr>
          <a:xfrm>
            <a:off x="2407111" y="2983550"/>
            <a:ext cx="4397137" cy="4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Money, Shopping Habits and Prices</a:t>
            </a:r>
            <a:endParaRPr dirty="0"/>
          </a:p>
        </p:txBody>
      </p:sp>
      <p:pic>
        <p:nvPicPr>
          <p:cNvPr id="241" name="Google Shape;241;p32"/>
          <p:cNvPicPr preferRelativeResize="0"/>
          <p:nvPr/>
        </p:nvPicPr>
        <p:blipFill rotWithShape="1">
          <a:blip r:embed="rId4">
            <a:alphaModFix/>
          </a:blip>
          <a:srcRect l="-2214" t="-4438" r="-2224"/>
          <a:stretch/>
        </p:blipFill>
        <p:spPr>
          <a:xfrm>
            <a:off x="385100" y="550779"/>
            <a:ext cx="2022011" cy="411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6216" y="699542"/>
            <a:ext cx="2022000" cy="41110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47;p38"/>
          <p:cNvSpPr txBox="1">
            <a:spLocks/>
          </p:cNvSpPr>
          <p:nvPr/>
        </p:nvSpPr>
        <p:spPr>
          <a:xfrm>
            <a:off x="3779912" y="1275606"/>
            <a:ext cx="1711800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Nunito Black"/>
              <a:buNone/>
              <a:defRPr sz="96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</a:t>
            </a:r>
            <a:r>
              <a:rPr lang="en-US" dirty="0"/>
              <a:t>3</a:t>
            </a:r>
            <a:endParaRPr lang="e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42"/>
          <p:cNvPicPr preferRelativeResize="0"/>
          <p:nvPr/>
        </p:nvPicPr>
        <p:blipFill rotWithShape="1">
          <a:blip r:embed="rId3">
            <a:alphaModFix/>
          </a:blip>
          <a:srcRect l="10322" t="15648" r="10330" b="15655"/>
          <a:stretch/>
        </p:blipFill>
        <p:spPr>
          <a:xfrm>
            <a:off x="4825750" y="677487"/>
            <a:ext cx="4032449" cy="234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8C6C047A-2938-48D4-987E-B444EDBED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8064896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A84C608-09A6-4F3D-8E5E-B5EF085A0FD4}"/>
              </a:ext>
            </a:extLst>
          </p:cNvPr>
          <p:cNvSpPr txBox="1"/>
          <p:nvPr/>
        </p:nvSpPr>
        <p:spPr>
          <a:xfrm rot="5400000">
            <a:off x="828542" y="698586"/>
            <a:ext cx="249334" cy="8273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A84C608-09A6-4F3D-8E5E-B5EF085A0FD4}"/>
              </a:ext>
            </a:extLst>
          </p:cNvPr>
          <p:cNvSpPr txBox="1"/>
          <p:nvPr/>
        </p:nvSpPr>
        <p:spPr>
          <a:xfrm rot="5400000">
            <a:off x="2130976" y="698587"/>
            <a:ext cx="249334" cy="8273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4C608-09A6-4F3D-8E5E-B5EF085A0FD4}"/>
              </a:ext>
            </a:extLst>
          </p:cNvPr>
          <p:cNvSpPr txBox="1"/>
          <p:nvPr/>
        </p:nvSpPr>
        <p:spPr>
          <a:xfrm rot="5400000">
            <a:off x="3780871" y="698586"/>
            <a:ext cx="249334" cy="8273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A84C608-09A6-4F3D-8E5E-B5EF085A0FD4}"/>
              </a:ext>
            </a:extLst>
          </p:cNvPr>
          <p:cNvSpPr txBox="1"/>
          <p:nvPr/>
        </p:nvSpPr>
        <p:spPr>
          <a:xfrm rot="5400000">
            <a:off x="5104397" y="698588"/>
            <a:ext cx="249334" cy="8273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" name="رابط مستقيم 2"/>
          <p:cNvCxnSpPr/>
          <p:nvPr/>
        </p:nvCxnSpPr>
        <p:spPr>
          <a:xfrm>
            <a:off x="1187624" y="3291830"/>
            <a:ext cx="288032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1475656" y="3507854"/>
            <a:ext cx="936104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719572" y="4515966"/>
            <a:ext cx="1949729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691952" y="3889547"/>
            <a:ext cx="936104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1475656" y="3690765"/>
            <a:ext cx="936104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2771800" y="3690765"/>
            <a:ext cx="576064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V="1">
            <a:off x="2255643" y="3889547"/>
            <a:ext cx="1164229" cy="17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>
            <a:off x="4706618" y="3075806"/>
            <a:ext cx="936104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4899584" y="3291830"/>
            <a:ext cx="680528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>
            <a:off x="4319196" y="3305099"/>
            <a:ext cx="468052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>
            <a:off x="4706618" y="3888212"/>
            <a:ext cx="754362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4553222" y="4083918"/>
            <a:ext cx="754362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>
            <a:off x="3851920" y="3690765"/>
            <a:ext cx="467276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>
            <a:off x="5051984" y="3507854"/>
            <a:ext cx="528128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4739748" y="4504980"/>
            <a:ext cx="434922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5508104" y="4504980"/>
            <a:ext cx="754362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>
            <a:off x="1628056" y="4299942"/>
            <a:ext cx="467276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>
            <a:off x="719572" y="3108480"/>
            <a:ext cx="1044116" cy="0"/>
          </a:xfrm>
          <a:prstGeom prst="line">
            <a:avLst/>
          </a:prstGeom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19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صورة 91">
            <a:extLst>
              <a:ext uri="{FF2B5EF4-FFF2-40B4-BE49-F238E27FC236}">
                <a16:creationId xmlns:a16="http://schemas.microsoft.com/office/drawing/2014/main" id="{1A9984AB-1123-452B-99B7-3068C0E0B3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" b="4939"/>
          <a:stretch/>
        </p:blipFill>
        <p:spPr>
          <a:xfrm>
            <a:off x="971600" y="227687"/>
            <a:ext cx="6988697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3" name="TextBox 4">
            <a:extLst>
              <a:ext uri="{FF2B5EF4-FFF2-40B4-BE49-F238E27FC236}">
                <a16:creationId xmlns:a16="http://schemas.microsoft.com/office/drawing/2014/main" id="{A589F720-FFD9-4DFE-B4A0-C7F2101C0564}"/>
              </a:ext>
            </a:extLst>
          </p:cNvPr>
          <p:cNvSpPr txBox="1"/>
          <p:nvPr/>
        </p:nvSpPr>
        <p:spPr>
          <a:xfrm>
            <a:off x="3563887" y="676841"/>
            <a:ext cx="82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Footlight MT Light" pitchFamily="18" charset="0"/>
              </a:rPr>
              <a:t>looking</a:t>
            </a:r>
          </a:p>
        </p:txBody>
      </p:sp>
      <p:sp>
        <p:nvSpPr>
          <p:cNvPr id="94" name="TextBox 4">
            <a:extLst>
              <a:ext uri="{FF2B5EF4-FFF2-40B4-BE49-F238E27FC236}">
                <a16:creationId xmlns:a16="http://schemas.microsoft.com/office/drawing/2014/main" id="{A589F720-FFD9-4DFE-B4A0-C7F2101C0564}"/>
              </a:ext>
            </a:extLst>
          </p:cNvPr>
          <p:cNvSpPr txBox="1"/>
          <p:nvPr/>
        </p:nvSpPr>
        <p:spPr>
          <a:xfrm>
            <a:off x="2843808" y="411510"/>
            <a:ext cx="82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Footlight MT Light" pitchFamily="18" charset="0"/>
              </a:rPr>
              <a:t>help</a:t>
            </a:r>
          </a:p>
        </p:txBody>
      </p:sp>
      <p:sp>
        <p:nvSpPr>
          <p:cNvPr id="95" name="TextBox 4">
            <a:extLst>
              <a:ext uri="{FF2B5EF4-FFF2-40B4-BE49-F238E27FC236}">
                <a16:creationId xmlns:a16="http://schemas.microsoft.com/office/drawing/2014/main" id="{A589F720-FFD9-4DFE-B4A0-C7F2101C0564}"/>
              </a:ext>
            </a:extLst>
          </p:cNvPr>
          <p:cNvSpPr txBox="1"/>
          <p:nvPr/>
        </p:nvSpPr>
        <p:spPr>
          <a:xfrm>
            <a:off x="2839672" y="846118"/>
            <a:ext cx="82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9AD0"/>
                </a:solidFill>
                <a:latin typeface="Footlight MT Light" pitchFamily="18" charset="0"/>
              </a:rPr>
              <a:t>size</a:t>
            </a:r>
          </a:p>
        </p:txBody>
      </p:sp>
      <p:sp>
        <p:nvSpPr>
          <p:cNvPr id="96" name="TextBox 4">
            <a:extLst>
              <a:ext uri="{FF2B5EF4-FFF2-40B4-BE49-F238E27FC236}">
                <a16:creationId xmlns:a16="http://schemas.microsoft.com/office/drawing/2014/main" id="{A589F720-FFD9-4DFE-B4A0-C7F2101C0564}"/>
              </a:ext>
            </a:extLst>
          </p:cNvPr>
          <p:cNvSpPr txBox="1"/>
          <p:nvPr/>
        </p:nvSpPr>
        <p:spPr>
          <a:xfrm>
            <a:off x="2896016" y="1092171"/>
            <a:ext cx="82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9AD0"/>
                </a:solidFill>
                <a:latin typeface="Footlight MT Light" pitchFamily="18" charset="0"/>
              </a:rPr>
              <a:t>small</a:t>
            </a:r>
          </a:p>
        </p:txBody>
      </p:sp>
      <p:sp>
        <p:nvSpPr>
          <p:cNvPr id="97" name="TextBox 4">
            <a:extLst>
              <a:ext uri="{FF2B5EF4-FFF2-40B4-BE49-F238E27FC236}">
                <a16:creationId xmlns:a16="http://schemas.microsoft.com/office/drawing/2014/main" id="{A589F720-FFD9-4DFE-B4A0-C7F2101C0564}"/>
              </a:ext>
            </a:extLst>
          </p:cNvPr>
          <p:cNvSpPr txBox="1"/>
          <p:nvPr/>
        </p:nvSpPr>
        <p:spPr>
          <a:xfrm>
            <a:off x="5724699" y="1851670"/>
            <a:ext cx="1079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discount</a:t>
            </a:r>
          </a:p>
        </p:txBody>
      </p:sp>
      <p:sp>
        <p:nvSpPr>
          <p:cNvPr id="98" name="TextBox 4">
            <a:extLst>
              <a:ext uri="{FF2B5EF4-FFF2-40B4-BE49-F238E27FC236}">
                <a16:creationId xmlns:a16="http://schemas.microsoft.com/office/drawing/2014/main" id="{A589F720-FFD9-4DFE-B4A0-C7F2101C0564}"/>
              </a:ext>
            </a:extLst>
          </p:cNvPr>
          <p:cNvSpPr txBox="1"/>
          <p:nvPr/>
        </p:nvSpPr>
        <p:spPr>
          <a:xfrm>
            <a:off x="4878803" y="1635646"/>
            <a:ext cx="82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AAD00"/>
                </a:solidFill>
                <a:latin typeface="Footlight MT Light" pitchFamily="18" charset="0"/>
              </a:rPr>
              <a:t>wool</a:t>
            </a:r>
          </a:p>
        </p:txBody>
      </p:sp>
      <p:sp>
        <p:nvSpPr>
          <p:cNvPr id="99" name="TextBox 4">
            <a:extLst>
              <a:ext uri="{FF2B5EF4-FFF2-40B4-BE49-F238E27FC236}">
                <a16:creationId xmlns:a16="http://schemas.microsoft.com/office/drawing/2014/main" id="{A589F720-FFD9-4DFE-B4A0-C7F2101C0564}"/>
              </a:ext>
            </a:extLst>
          </p:cNvPr>
          <p:cNvSpPr txBox="1"/>
          <p:nvPr/>
        </p:nvSpPr>
        <p:spPr>
          <a:xfrm>
            <a:off x="2819759" y="1514096"/>
            <a:ext cx="82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much</a:t>
            </a:r>
          </a:p>
        </p:txBody>
      </p:sp>
      <p:sp>
        <p:nvSpPr>
          <p:cNvPr id="100" name="TextBox 4">
            <a:extLst>
              <a:ext uri="{FF2B5EF4-FFF2-40B4-BE49-F238E27FC236}">
                <a16:creationId xmlns:a16="http://schemas.microsoft.com/office/drawing/2014/main" id="{A589F720-FFD9-4DFE-B4A0-C7F2101C0564}"/>
              </a:ext>
            </a:extLst>
          </p:cNvPr>
          <p:cNvSpPr txBox="1"/>
          <p:nvPr/>
        </p:nvSpPr>
        <p:spPr>
          <a:xfrm>
            <a:off x="2987824" y="2028553"/>
            <a:ext cx="82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SAR</a:t>
            </a:r>
          </a:p>
        </p:txBody>
      </p:sp>
      <p:sp>
        <p:nvSpPr>
          <p:cNvPr id="101" name="TextBox 4">
            <a:extLst>
              <a:ext uri="{FF2B5EF4-FFF2-40B4-BE49-F238E27FC236}">
                <a16:creationId xmlns:a16="http://schemas.microsoft.com/office/drawing/2014/main" id="{A589F720-FFD9-4DFE-B4A0-C7F2101C0564}"/>
              </a:ext>
            </a:extLst>
          </p:cNvPr>
          <p:cNvSpPr txBox="1"/>
          <p:nvPr/>
        </p:nvSpPr>
        <p:spPr>
          <a:xfrm>
            <a:off x="4058532" y="2639955"/>
            <a:ext cx="82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cash</a:t>
            </a:r>
          </a:p>
        </p:txBody>
      </p:sp>
      <p:sp>
        <p:nvSpPr>
          <p:cNvPr id="102" name="TextBox 4">
            <a:extLst>
              <a:ext uri="{FF2B5EF4-FFF2-40B4-BE49-F238E27FC236}">
                <a16:creationId xmlns:a16="http://schemas.microsoft.com/office/drawing/2014/main" id="{A589F720-FFD9-4DFE-B4A0-C7F2101C0564}"/>
              </a:ext>
            </a:extLst>
          </p:cNvPr>
          <p:cNvSpPr txBox="1"/>
          <p:nvPr/>
        </p:nvSpPr>
        <p:spPr>
          <a:xfrm>
            <a:off x="2699793" y="2809232"/>
            <a:ext cx="1274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Footlight MT Light" pitchFamily="18" charset="0"/>
              </a:rPr>
              <a:t>Credit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subTitle" idx="1"/>
          </p:nvPr>
        </p:nvSpPr>
        <p:spPr>
          <a:xfrm>
            <a:off x="2267744" y="2122687"/>
            <a:ext cx="5506200" cy="14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 p. </a:t>
            </a:r>
            <a:r>
              <a:rPr lang="en" sz="3200" b="1" dirty="0">
                <a:solidFill>
                  <a:schemeClr val="accent1"/>
                </a:solidFill>
              </a:rPr>
              <a:t>(20) </a:t>
            </a:r>
            <a:r>
              <a:rPr lang="en" sz="3200" b="1" dirty="0"/>
              <a:t>, Exercise </a:t>
            </a:r>
            <a:r>
              <a:rPr lang="en" sz="3200" b="1" dirty="0">
                <a:solidFill>
                  <a:schemeClr val="accent1"/>
                </a:solidFill>
              </a:rPr>
              <a:t>(p)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/>
          </a:p>
        </p:txBody>
      </p:sp>
      <p:pic>
        <p:nvPicPr>
          <p:cNvPr id="4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B32069B-DDD8-40A6-B36C-4F9C9CFA9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118">
            <a:off x="491918" y="1457229"/>
            <a:ext cx="2588888" cy="3288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3605124" y="986627"/>
            <a:ext cx="3487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400" b="1" dirty="0"/>
              <a:t>Homework</a:t>
            </a:r>
            <a:endParaRPr lang="ar-SA" sz="4000" b="1" dirty="0"/>
          </a:p>
        </p:txBody>
      </p:sp>
      <p:pic>
        <p:nvPicPr>
          <p:cNvPr id="6" name="Google Shape;626;p46"/>
          <p:cNvPicPr preferRelativeResize="0"/>
          <p:nvPr/>
        </p:nvPicPr>
        <p:blipFill rotWithShape="1">
          <a:blip r:embed="rId4">
            <a:alphaModFix/>
          </a:blip>
          <a:srcRect l="11490" t="18544" r="22393" b="26376"/>
          <a:stretch/>
        </p:blipFill>
        <p:spPr>
          <a:xfrm>
            <a:off x="7082152" y="1059582"/>
            <a:ext cx="2123625" cy="359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05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56"/>
          <p:cNvSpPr txBox="1">
            <a:spLocks noGrp="1"/>
          </p:cNvSpPr>
          <p:nvPr>
            <p:ph type="ctrTitle"/>
          </p:nvPr>
        </p:nvSpPr>
        <p:spPr>
          <a:xfrm flipH="1">
            <a:off x="3203848" y="411510"/>
            <a:ext cx="4555200" cy="10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pic>
        <p:nvPicPr>
          <p:cNvPr id="24" name="Google Shape;1170;p57"/>
          <p:cNvPicPr preferRelativeResize="0"/>
          <p:nvPr/>
        </p:nvPicPr>
        <p:blipFill rotWithShape="1">
          <a:blip r:embed="rId3">
            <a:alphaModFix/>
          </a:blip>
          <a:srcRect l="13204" r="13679"/>
          <a:stretch/>
        </p:blipFill>
        <p:spPr>
          <a:xfrm>
            <a:off x="1187624" y="1932819"/>
            <a:ext cx="2240264" cy="204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نتيجة بحث الصور عن have a nice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63638"/>
            <a:ext cx="4028255" cy="302009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subTitle" idx="1"/>
          </p:nvPr>
        </p:nvSpPr>
        <p:spPr>
          <a:xfrm>
            <a:off x="2267744" y="2122687"/>
            <a:ext cx="5506200" cy="14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Open your student’s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B</a:t>
            </a:r>
            <a:r>
              <a:rPr lang="en" sz="3200" b="1" dirty="0"/>
              <a:t>ook p. 30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/>
          </a:p>
        </p:txBody>
      </p:sp>
      <p:pic>
        <p:nvPicPr>
          <p:cNvPr id="5" name="Picture 2" descr="نتيجة بحث الصور عن workbook ميجا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/>
          <a:stretch/>
        </p:blipFill>
        <p:spPr bwMode="auto">
          <a:xfrm rot="21011786">
            <a:off x="583912" y="1203597"/>
            <a:ext cx="2429004" cy="3266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46"/>
          <p:cNvPicPr preferRelativeResize="0"/>
          <p:nvPr/>
        </p:nvPicPr>
        <p:blipFill rotWithShape="1">
          <a:blip r:embed="rId3">
            <a:alphaModFix/>
          </a:blip>
          <a:srcRect l="10322" t="15648" r="10330" b="15655"/>
          <a:stretch/>
        </p:blipFill>
        <p:spPr>
          <a:xfrm>
            <a:off x="2555776" y="-164554"/>
            <a:ext cx="4032449" cy="1936962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46"/>
          <p:cNvSpPr txBox="1">
            <a:spLocks noGrp="1"/>
          </p:cNvSpPr>
          <p:nvPr>
            <p:ph type="title"/>
          </p:nvPr>
        </p:nvSpPr>
        <p:spPr>
          <a:xfrm>
            <a:off x="2699792" y="1635646"/>
            <a:ext cx="37605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Count</a:t>
            </a:r>
            <a:r>
              <a:rPr lang="en" dirty="0"/>
              <a:t> –Noncount Nouns!</a:t>
            </a:r>
            <a:endParaRPr dirty="0"/>
          </a:p>
        </p:txBody>
      </p:sp>
      <p:sp>
        <p:nvSpPr>
          <p:cNvPr id="625" name="Google Shape;625;p46"/>
          <p:cNvSpPr txBox="1">
            <a:spLocks noGrp="1"/>
          </p:cNvSpPr>
          <p:nvPr>
            <p:ph type="title" idx="3"/>
          </p:nvPr>
        </p:nvSpPr>
        <p:spPr>
          <a:xfrm>
            <a:off x="3563888" y="295870"/>
            <a:ext cx="1711800" cy="9560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01</a:t>
            </a:r>
            <a:endParaRPr sz="8000" dirty="0"/>
          </a:p>
        </p:txBody>
      </p:sp>
      <p:pic>
        <p:nvPicPr>
          <p:cNvPr id="626" name="Google Shape;626;p46"/>
          <p:cNvPicPr preferRelativeResize="0"/>
          <p:nvPr/>
        </p:nvPicPr>
        <p:blipFill rotWithShape="1">
          <a:blip r:embed="rId4">
            <a:alphaModFix/>
          </a:blip>
          <a:srcRect l="11490" t="18544" r="22393" b="26376"/>
          <a:stretch/>
        </p:blipFill>
        <p:spPr>
          <a:xfrm>
            <a:off x="228060" y="1362795"/>
            <a:ext cx="1450465" cy="270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6"/>
          <p:cNvPicPr preferRelativeResize="0"/>
          <p:nvPr/>
        </p:nvPicPr>
        <p:blipFill rotWithShape="1">
          <a:blip r:embed="rId5">
            <a:alphaModFix/>
          </a:blip>
          <a:srcRect l="27348" t="19965" r="15472" b="19013"/>
          <a:stretch/>
        </p:blipFill>
        <p:spPr>
          <a:xfrm>
            <a:off x="7320469" y="1179484"/>
            <a:ext cx="1487438" cy="293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3A04273-E5DF-4E48-9E83-7933AE13F4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11710"/>
            <a:ext cx="4886504" cy="2177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9;p12"/>
          <p:cNvSpPr txBox="1">
            <a:spLocks/>
          </p:cNvSpPr>
          <p:nvPr/>
        </p:nvSpPr>
        <p:spPr>
          <a:xfrm>
            <a:off x="1115616" y="195486"/>
            <a:ext cx="6624736" cy="871768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chemeClr val="bg2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Count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&amp;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Non</a:t>
            </a: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count</a:t>
            </a:r>
            <a:r>
              <a:rPr lang="en-US" sz="4000" dirty="0">
                <a:solidFill>
                  <a:srgbClr val="0180FF"/>
                </a:solidFill>
                <a:latin typeface="Berlin Sans FB Demi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Berlin Sans FB Demi" pitchFamily="34" charset="0"/>
              </a:rPr>
              <a:t>Nouns</a:t>
            </a:r>
          </a:p>
        </p:txBody>
      </p:sp>
      <p:sp>
        <p:nvSpPr>
          <p:cNvPr id="7" name="وسيلة شرح مستطيلة مستديرة الزوايا 6"/>
          <p:cNvSpPr/>
          <p:nvPr/>
        </p:nvSpPr>
        <p:spPr>
          <a:xfrm>
            <a:off x="2483768" y="1324083"/>
            <a:ext cx="4573825" cy="599595"/>
          </a:xfrm>
          <a:prstGeom prst="wedgeRoundRectCallout">
            <a:avLst>
              <a:gd name="adj1" fmla="val -73790"/>
              <a:gd name="adj2" fmla="val 33193"/>
              <a:gd name="adj3" fmla="val 16667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What is the difference between them ?</a:t>
            </a:r>
            <a:endParaRPr lang="ar-SA" sz="1800" b="1" dirty="0">
              <a:solidFill>
                <a:schemeClr val="bg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1276476"/>
            <a:ext cx="1106556" cy="158417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835696" y="2139702"/>
            <a:ext cx="60618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Bookman Old Style" pitchFamily="18" charset="0"/>
              </a:rPr>
              <a:t>Nouns that we </a:t>
            </a:r>
            <a:r>
              <a:rPr lang="en-US" sz="2400" b="1" u="sng" dirty="0">
                <a:latin typeface="Bookman Old Style" pitchFamily="18" charset="0"/>
              </a:rPr>
              <a:t>count</a:t>
            </a:r>
            <a:r>
              <a:rPr lang="en-US" sz="2400" b="1" dirty="0">
                <a:latin typeface="Bookman Old Style" pitchFamily="18" charset="0"/>
              </a:rPr>
              <a:t> are countable</a:t>
            </a:r>
            <a:endParaRPr lang="ar-SA" sz="2400" b="1" dirty="0">
              <a:latin typeface="Bookman Old Style" pitchFamily="18" charset="0"/>
            </a:endParaRPr>
          </a:p>
        </p:txBody>
      </p:sp>
      <p:pic>
        <p:nvPicPr>
          <p:cNvPr id="11" name="Picture 2" descr="pen%20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386">
            <a:off x="1945568" y="3202496"/>
            <a:ext cx="875183" cy="7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تيجة بحث الصور عن cliparts of two pe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2924">
            <a:off x="3779912" y="2944452"/>
            <a:ext cx="856711" cy="128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en PNG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7812">
            <a:off x="5382586" y="2838328"/>
            <a:ext cx="1368152" cy="122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305;p36"/>
          <p:cNvSpPr txBox="1">
            <a:spLocks noGrp="1"/>
          </p:cNvSpPr>
          <p:nvPr>
            <p:ph type="title" idx="4294967295"/>
          </p:nvPr>
        </p:nvSpPr>
        <p:spPr>
          <a:xfrm>
            <a:off x="1619672" y="4083918"/>
            <a:ext cx="1152128" cy="440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One pen</a:t>
            </a:r>
            <a:endParaRPr sz="1600" b="1" dirty="0"/>
          </a:p>
        </p:txBody>
      </p:sp>
      <p:sp>
        <p:nvSpPr>
          <p:cNvPr id="19" name="Google Shape;305;p36"/>
          <p:cNvSpPr txBox="1">
            <a:spLocks noGrp="1"/>
          </p:cNvSpPr>
          <p:nvPr>
            <p:ph type="title" idx="4294967295"/>
          </p:nvPr>
        </p:nvSpPr>
        <p:spPr>
          <a:xfrm>
            <a:off x="3491880" y="4083918"/>
            <a:ext cx="1152128" cy="440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2 pens</a:t>
            </a:r>
            <a:endParaRPr sz="1600" b="1" dirty="0"/>
          </a:p>
        </p:txBody>
      </p:sp>
      <p:sp>
        <p:nvSpPr>
          <p:cNvPr id="20" name="Google Shape;305;p36"/>
          <p:cNvSpPr txBox="1">
            <a:spLocks noGrp="1"/>
          </p:cNvSpPr>
          <p:nvPr>
            <p:ph type="title" idx="4294967295"/>
          </p:nvPr>
        </p:nvSpPr>
        <p:spPr>
          <a:xfrm>
            <a:off x="5508104" y="4083918"/>
            <a:ext cx="1152128" cy="440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3 pens</a:t>
            </a:r>
            <a:endParaRPr sz="1600" b="1" dirty="0"/>
          </a:p>
        </p:txBody>
      </p:sp>
      <p:sp>
        <p:nvSpPr>
          <p:cNvPr id="21" name="Google Shape;305;p36"/>
          <p:cNvSpPr txBox="1">
            <a:spLocks noGrp="1"/>
          </p:cNvSpPr>
          <p:nvPr>
            <p:ph type="title" idx="4294967295"/>
          </p:nvPr>
        </p:nvSpPr>
        <p:spPr>
          <a:xfrm>
            <a:off x="323528" y="2931790"/>
            <a:ext cx="1640905" cy="44010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Examples</a:t>
            </a:r>
            <a:endParaRPr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9;p12"/>
          <p:cNvSpPr txBox="1">
            <a:spLocks/>
          </p:cNvSpPr>
          <p:nvPr/>
        </p:nvSpPr>
        <p:spPr>
          <a:xfrm>
            <a:off x="1115616" y="195486"/>
            <a:ext cx="6624736" cy="871768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sis"/>
              <a:buNone/>
              <a:defRPr sz="3000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chemeClr val="bg2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Count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&amp;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Non</a:t>
            </a: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count</a:t>
            </a:r>
            <a:r>
              <a:rPr lang="en-US" sz="4000" dirty="0">
                <a:solidFill>
                  <a:srgbClr val="0180FF"/>
                </a:solidFill>
                <a:latin typeface="Berlin Sans FB Demi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Berlin Sans FB Demi" pitchFamily="34" charset="0"/>
              </a:rPr>
              <a:t>Nouns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678496" y="1491630"/>
            <a:ext cx="6061856" cy="830997"/>
          </a:xfrm>
          <a:prstGeom prst="rect">
            <a:avLst/>
          </a:prstGeom>
          <a:solidFill>
            <a:srgbClr val="FDEDF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Bookman Old Style" pitchFamily="18" charset="0"/>
              </a:rPr>
              <a:t>Nouns that can </a:t>
            </a:r>
            <a:r>
              <a:rPr lang="en-US" sz="2400" b="1" u="sng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</a:rPr>
              <a:t>Not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u="sng" dirty="0">
                <a:latin typeface="Bookman Old Style" pitchFamily="18" charset="0"/>
              </a:rPr>
              <a:t>count</a:t>
            </a:r>
            <a:r>
              <a:rPr lang="en-US" sz="2400" b="1" dirty="0">
                <a:latin typeface="Bookman Old Style" pitchFamily="18" charset="0"/>
              </a:rPr>
              <a:t> are </a:t>
            </a:r>
            <a:r>
              <a:rPr lang="en-US" sz="2400" b="1" u="sng" dirty="0">
                <a:solidFill>
                  <a:schemeClr val="bg2">
                    <a:lumMod val="50000"/>
                    <a:lumOff val="50000"/>
                  </a:schemeClr>
                </a:solidFill>
                <a:latin typeface="Bookman Old Style" pitchFamily="18" charset="0"/>
              </a:rPr>
              <a:t>un</a:t>
            </a:r>
            <a:r>
              <a:rPr lang="en-US" sz="2400" b="1" u="sng" dirty="0">
                <a:latin typeface="Bookman Old Style" pitchFamily="18" charset="0"/>
              </a:rPr>
              <a:t>countable</a:t>
            </a:r>
            <a:endParaRPr lang="ar-SA" sz="2400" b="1" u="sng" dirty="0">
              <a:latin typeface="Bookman Old Style" pitchFamily="18" charset="0"/>
            </a:endParaRPr>
          </a:p>
        </p:txBody>
      </p:sp>
      <p:sp>
        <p:nvSpPr>
          <p:cNvPr id="9" name="Google Shape;305;p36"/>
          <p:cNvSpPr txBox="1">
            <a:spLocks noGrp="1"/>
          </p:cNvSpPr>
          <p:nvPr>
            <p:ph type="title" idx="4294967295"/>
          </p:nvPr>
        </p:nvSpPr>
        <p:spPr>
          <a:xfrm>
            <a:off x="251520" y="2571750"/>
            <a:ext cx="1640905" cy="44010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Examples</a:t>
            </a:r>
            <a:endParaRPr sz="1600" b="1" dirty="0"/>
          </a:p>
        </p:txBody>
      </p:sp>
      <p:sp>
        <p:nvSpPr>
          <p:cNvPr id="10" name="TextBox 3"/>
          <p:cNvSpPr txBox="1"/>
          <p:nvPr/>
        </p:nvSpPr>
        <p:spPr>
          <a:xfrm>
            <a:off x="1081844" y="3476600"/>
            <a:ext cx="111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milk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3707904" y="27229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water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7092280" y="266592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sugar</a:t>
            </a:r>
          </a:p>
        </p:txBody>
      </p:sp>
      <p:sp>
        <p:nvSpPr>
          <p:cNvPr id="13" name="Google Shape;65;p14"/>
          <p:cNvSpPr/>
          <p:nvPr/>
        </p:nvSpPr>
        <p:spPr>
          <a:xfrm flipH="1">
            <a:off x="827584" y="3189144"/>
            <a:ext cx="1512168" cy="10981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14" name="Google Shape;65;p14"/>
          <p:cNvSpPr/>
          <p:nvPr/>
        </p:nvSpPr>
        <p:spPr>
          <a:xfrm flipH="1">
            <a:off x="3491880" y="2444526"/>
            <a:ext cx="1512168" cy="10981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15" name="Google Shape;65;p14"/>
          <p:cNvSpPr/>
          <p:nvPr/>
        </p:nvSpPr>
        <p:spPr>
          <a:xfrm flipH="1">
            <a:off x="6876256" y="2435476"/>
            <a:ext cx="1512168" cy="10981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pic>
        <p:nvPicPr>
          <p:cNvPr id="16" name="Picture 6" descr="الحليب الطازج - Almara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4856" r="11341"/>
          <a:stretch/>
        </p:blipFill>
        <p:spPr bwMode="auto">
          <a:xfrm>
            <a:off x="2529314" y="3352572"/>
            <a:ext cx="1016682" cy="1357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Great benefits of water that many do not know | ArabiaWeath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6" r="11789"/>
          <a:stretch/>
        </p:blipFill>
        <p:spPr bwMode="auto">
          <a:xfrm>
            <a:off x="5148064" y="2852258"/>
            <a:ext cx="1152128" cy="1449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8" descr="What the 19th-century fad for anti-slavery sugar can teach us about ethical  Christmas gift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/>
          <a:stretch/>
        </p:blipFill>
        <p:spPr bwMode="auto">
          <a:xfrm>
            <a:off x="7080584" y="3651870"/>
            <a:ext cx="1512168" cy="112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وسيلة شرح مستطيلة مستديرة الزوايا 40"/>
          <p:cNvSpPr/>
          <p:nvPr/>
        </p:nvSpPr>
        <p:spPr>
          <a:xfrm>
            <a:off x="2368014" y="339502"/>
            <a:ext cx="4176464" cy="755214"/>
          </a:xfrm>
          <a:prstGeom prst="wedgeRoundRectCallout">
            <a:avLst>
              <a:gd name="adj1" fmla="val -71383"/>
              <a:gd name="adj2" fmla="val 4049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Classify the following nouns into countable and uncountable??</a:t>
            </a: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84343"/>
            <a:ext cx="1552696" cy="1955359"/>
          </a:xfrm>
          <a:prstGeom prst="rect">
            <a:avLst/>
          </a:prstGeom>
        </p:spPr>
      </p:pic>
      <p:sp>
        <p:nvSpPr>
          <p:cNvPr id="43" name="Content Placeholder 4"/>
          <p:cNvSpPr txBox="1">
            <a:spLocks/>
          </p:cNvSpPr>
          <p:nvPr/>
        </p:nvSpPr>
        <p:spPr>
          <a:xfrm>
            <a:off x="1617982" y="1419622"/>
            <a:ext cx="5544616" cy="5295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800" b="1" dirty="0"/>
          </a:p>
          <a:p>
            <a:r>
              <a:rPr lang="en-US" sz="1300" b="1" dirty="0"/>
              <a:t>Egg ,cheese , girl , pencil ,butter , jacket , salt , juice , meat , cat ,oil,</a:t>
            </a:r>
          </a:p>
        </p:txBody>
      </p:sp>
      <p:pic>
        <p:nvPicPr>
          <p:cNvPr id="45" name="Google Shape;24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0272" y="1858718"/>
            <a:ext cx="2022000" cy="30664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Google Shape;237;p32"/>
          <p:cNvPicPr preferRelativeResize="0"/>
          <p:nvPr/>
        </p:nvPicPr>
        <p:blipFill rotWithShape="1">
          <a:blip r:embed="rId5">
            <a:alphaModFix/>
          </a:blip>
          <a:srcRect l="10322" t="15648" r="10330" b="15655"/>
          <a:stretch/>
        </p:blipFill>
        <p:spPr>
          <a:xfrm>
            <a:off x="2384782" y="1949180"/>
            <a:ext cx="4032449" cy="234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241;p32"/>
          <p:cNvPicPr preferRelativeResize="0"/>
          <p:nvPr/>
        </p:nvPicPr>
        <p:blipFill rotWithShape="1">
          <a:blip r:embed="rId6">
            <a:alphaModFix/>
          </a:blip>
          <a:srcRect l="-2214" t="-4438" r="-2224"/>
          <a:stretch/>
        </p:blipFill>
        <p:spPr>
          <a:xfrm>
            <a:off x="107504" y="1949180"/>
            <a:ext cx="2022011" cy="307492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مربع نص 47"/>
          <p:cNvSpPr txBox="1"/>
          <p:nvPr/>
        </p:nvSpPr>
        <p:spPr>
          <a:xfrm>
            <a:off x="4566794" y="2800118"/>
            <a:ext cx="2453478" cy="11695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Uncountable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835696" y="2807167"/>
            <a:ext cx="2565310" cy="1169551"/>
          </a:xfrm>
          <a:prstGeom prst="rect">
            <a:avLst/>
          </a:prstGeom>
          <a:solidFill>
            <a:srgbClr val="FCE8EE"/>
          </a:solidFill>
          <a:ln w="28575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Countable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1923058" y="3084165"/>
            <a:ext cx="8899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eggs</a:t>
            </a:r>
            <a:endParaRPr lang="ar-SA" b="1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1979712" y="3570963"/>
            <a:ext cx="8899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girls</a:t>
            </a:r>
            <a:endParaRPr lang="ar-SA" b="1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2627784" y="3417074"/>
            <a:ext cx="8899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pencils</a:t>
            </a:r>
            <a:endParaRPr lang="ar-SA" b="1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3419872" y="3143829"/>
            <a:ext cx="8899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cats</a:t>
            </a:r>
            <a:endParaRPr lang="ar-SA" b="1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406964" y="3613872"/>
            <a:ext cx="8899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jackets</a:t>
            </a:r>
            <a:endParaRPr lang="ar-SA" b="1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4678051" y="3084165"/>
            <a:ext cx="8124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cheese</a:t>
            </a:r>
            <a:endParaRPr lang="ar-SA" b="1" dirty="0"/>
          </a:p>
        </p:txBody>
      </p:sp>
      <p:sp>
        <p:nvSpPr>
          <p:cNvPr id="56" name="مربع نص 55"/>
          <p:cNvSpPr txBox="1"/>
          <p:nvPr/>
        </p:nvSpPr>
        <p:spPr>
          <a:xfrm>
            <a:off x="4739494" y="3565576"/>
            <a:ext cx="7044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butter</a:t>
            </a:r>
            <a:endParaRPr lang="ar-SA" b="1" dirty="0"/>
          </a:p>
        </p:txBody>
      </p:sp>
      <p:sp>
        <p:nvSpPr>
          <p:cNvPr id="57" name="مربع نص 56"/>
          <p:cNvSpPr txBox="1"/>
          <p:nvPr/>
        </p:nvSpPr>
        <p:spPr>
          <a:xfrm>
            <a:off x="5541505" y="3261170"/>
            <a:ext cx="50405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salt</a:t>
            </a:r>
            <a:endParaRPr lang="ar-SA" b="1" dirty="0"/>
          </a:p>
        </p:txBody>
      </p:sp>
      <p:sp>
        <p:nvSpPr>
          <p:cNvPr id="58" name="مربع نص 57"/>
          <p:cNvSpPr txBox="1"/>
          <p:nvPr/>
        </p:nvSpPr>
        <p:spPr>
          <a:xfrm>
            <a:off x="5600605" y="3570963"/>
            <a:ext cx="44495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oil</a:t>
            </a:r>
            <a:endParaRPr lang="ar-SA" b="1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6231995" y="3115735"/>
            <a:ext cx="6634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meat</a:t>
            </a:r>
            <a:endParaRPr lang="ar-SA" b="1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6193219" y="3567986"/>
            <a:ext cx="67181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juice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f6/6e/4c/f66e4cd64902d5c0b54f85a8485ee9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9418"/>
            <a:ext cx="50840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subTitle" idx="1"/>
          </p:nvPr>
        </p:nvSpPr>
        <p:spPr>
          <a:xfrm>
            <a:off x="2267744" y="2122687"/>
            <a:ext cx="5506200" cy="14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Open your work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B</a:t>
            </a:r>
            <a:r>
              <a:rPr lang="en" sz="3200" b="1" dirty="0"/>
              <a:t>ook p. 19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/>
          </a:p>
        </p:txBody>
      </p:sp>
      <p:pic>
        <p:nvPicPr>
          <p:cNvPr id="4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B32069B-DDD8-40A6-B36C-4F9C9CFA9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118">
            <a:off x="491918" y="1457229"/>
            <a:ext cx="2588888" cy="3288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oogle Shape;241;p32"/>
          <p:cNvPicPr preferRelativeResize="0"/>
          <p:nvPr/>
        </p:nvPicPr>
        <p:blipFill rotWithShape="1">
          <a:blip r:embed="rId4">
            <a:alphaModFix/>
          </a:blip>
          <a:srcRect l="-2214" t="-4438" r="-2224"/>
          <a:stretch/>
        </p:blipFill>
        <p:spPr>
          <a:xfrm>
            <a:off x="7121989" y="627534"/>
            <a:ext cx="2022011" cy="4111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398331"/>
      </p:ext>
    </p:extLst>
  </p:cSld>
  <p:clrMapOvr>
    <a:masterClrMapping/>
  </p:clrMapOvr>
</p:sld>
</file>

<file path=ppt/theme/theme1.xml><?xml version="1.0" encoding="utf-8"?>
<a:theme xmlns:a="http://schemas.openxmlformats.org/drawingml/2006/main" name="Watercolor Teacher's Newsletter by Slidesgo">
  <a:themeElements>
    <a:clrScheme name="Simple Light">
      <a:dk1>
        <a:srgbClr val="35051E"/>
      </a:dk1>
      <a:lt1>
        <a:srgbClr val="1C3953"/>
      </a:lt1>
      <a:dk2>
        <a:srgbClr val="35051E"/>
      </a:dk2>
      <a:lt2>
        <a:srgbClr val="A64D79"/>
      </a:lt2>
      <a:accent1>
        <a:srgbClr val="AF3D75"/>
      </a:accent1>
      <a:accent2>
        <a:srgbClr val="E94876"/>
      </a:accent2>
      <a:accent3>
        <a:srgbClr val="FFEFBF"/>
      </a:accent3>
      <a:accent4>
        <a:srgbClr val="FDDB74"/>
      </a:accent4>
      <a:accent5>
        <a:srgbClr val="FFD043"/>
      </a:accent5>
      <a:accent6>
        <a:srgbClr val="75D4FF"/>
      </a:accent6>
      <a:hlink>
        <a:srgbClr val="3505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449</Words>
  <Application>Microsoft Office PowerPoint</Application>
  <PresentationFormat>عرض على الشاشة (16:9)</PresentationFormat>
  <Paragraphs>169</Paragraphs>
  <Slides>24</Slides>
  <Notes>24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6" baseType="lpstr">
      <vt:lpstr>Berlin Sans FB Demi</vt:lpstr>
      <vt:lpstr>Roboto Condensed Light</vt:lpstr>
      <vt:lpstr>Dosis</vt:lpstr>
      <vt:lpstr>Arial</vt:lpstr>
      <vt:lpstr>Karla</vt:lpstr>
      <vt:lpstr>Nunito Black</vt:lpstr>
      <vt:lpstr>Footlight MT Light</vt:lpstr>
      <vt:lpstr>Bookman Old Style</vt:lpstr>
      <vt:lpstr>Segoe UI Black</vt:lpstr>
      <vt:lpstr>Nunito</vt:lpstr>
      <vt:lpstr>Gabriola</vt:lpstr>
      <vt:lpstr>Watercolor Teacher's Newsletter by Slidesgo</vt:lpstr>
      <vt:lpstr>Unit 4  Wishful Thinking  Form, Meaning &amp; Function</vt:lpstr>
      <vt:lpstr>Lesson Objectives</vt:lpstr>
      <vt:lpstr>عرض تقديمي في PowerPoint</vt:lpstr>
      <vt:lpstr>Count –Noncount Nouns!</vt:lpstr>
      <vt:lpstr>One pen</vt:lpstr>
      <vt:lpstr>Examples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Expressions of Quantity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Words Connected With</vt:lpstr>
      <vt:lpstr>عرض تقديمي في PowerPoint</vt:lpstr>
      <vt:lpstr>عرض تقديمي في PowerPoint</vt:lpstr>
      <vt:lpstr>عرض تقديمي في PowerPoint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Teacher's Newsletter</dc:title>
  <dc:creator>ام الوليد</dc:creator>
  <cp:lastModifiedBy>انتصار العبيدالله</cp:lastModifiedBy>
  <cp:revision>45</cp:revision>
  <dcterms:modified xsi:type="dcterms:W3CDTF">2023-01-31T17:37:09Z</dcterms:modified>
</cp:coreProperties>
</file>