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9" r:id="rId3"/>
    <p:sldId id="261" r:id="rId4"/>
    <p:sldId id="271" r:id="rId5"/>
    <p:sldId id="300" r:id="rId6"/>
    <p:sldId id="260" r:id="rId7"/>
    <p:sldId id="257" r:id="rId8"/>
    <p:sldId id="301" r:id="rId9"/>
    <p:sldId id="302" r:id="rId10"/>
    <p:sldId id="303" r:id="rId11"/>
    <p:sldId id="304" r:id="rId12"/>
    <p:sldId id="305" r:id="rId13"/>
    <p:sldId id="306" r:id="rId14"/>
    <p:sldId id="275" r:id="rId15"/>
    <p:sldId id="263" r:id="rId16"/>
    <p:sldId id="264" r:id="rId17"/>
    <p:sldId id="299" r:id="rId18"/>
    <p:sldId id="307" r:id="rId19"/>
    <p:sldId id="270" r:id="rId20"/>
    <p:sldId id="279" r:id="rId21"/>
  </p:sldIdLst>
  <p:sldSz cx="9144000" cy="5143500" type="screen16x9"/>
  <p:notesSz cx="6858000" cy="9144000"/>
  <p:embeddedFontLst>
    <p:embeddedFont>
      <p:font typeface="Centaur" panose="02030504050205020304" pitchFamily="18" charset="0"/>
      <p:regular r:id="rId23"/>
    </p:embeddedFont>
    <p:embeddedFont>
      <p:font typeface="Century Schoolbook" panose="02040604050505020304" pitchFamily="18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Footlight MT Light" panose="0204060206030A020304" pitchFamily="18" charset="0"/>
      <p:regular r:id="rId32"/>
    </p:embeddedFont>
    <p:embeddedFont>
      <p:font typeface="Gaza" panose="020B0800040000020004" pitchFamily="34" charset="-78"/>
      <p:regular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Lato Black" panose="020F0502020204030203" pitchFamily="34" charset="0"/>
      <p:bold r:id="rId38"/>
      <p:boldItalic r:id="rId39"/>
    </p:embeddedFont>
    <p:embeddedFont>
      <p:font typeface="Playfair Display Regular" panose="020B0604020202020204" charset="0"/>
      <p:regular r:id="rId40"/>
      <p:bold r:id="rId41"/>
      <p:italic r:id="rId42"/>
      <p:boldItalic r:id="rId43"/>
    </p:embeddedFont>
    <p:embeddedFont>
      <p:font typeface="Poor Richard" panose="02080502050505020702" pitchFamily="18" charset="0"/>
      <p:regular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A00"/>
    <a:srgbClr val="C26C7E"/>
    <a:srgbClr val="0070C0"/>
    <a:srgbClr val="D83C43"/>
    <a:srgbClr val="3B5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AB959-0DA7-4684-B8CA-8AC3ACE21850}">
  <a:tblStyle styleId="{2CBAB959-0DA7-4684-B8CA-8AC3ACE218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706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a950446a0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a950446a0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a950446a0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a950446a0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950446a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950446a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a90788db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a90788db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a90788db5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a90788db5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90788db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90788db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b1e7e2b2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b1e7e2b2a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a950446a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a950446a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a950446a0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a950446a0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1e7e2b2a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1e7e2b2a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500000">
            <a:off x="2081874" y="-676141"/>
            <a:ext cx="4916746" cy="530473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314925" y="4383575"/>
            <a:ext cx="6524633" cy="431223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38101" y="299805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888591" y="24048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41565" y="239213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80571" y="18900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364779">
            <a:off x="6133825" y="2654689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64779">
            <a:off x="6308599" y="2958863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80575" y="2668474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44525" y="3023977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460525" y="3201219"/>
            <a:ext cx="159448" cy="804328"/>
          </a:xfrm>
          <a:custGeom>
            <a:avLst/>
            <a:gdLst/>
            <a:ahLst/>
            <a:cxnLst/>
            <a:rect l="l" t="t" r="r" b="b"/>
            <a:pathLst>
              <a:path w="1481" h="7471" extrusionOk="0">
                <a:moveTo>
                  <a:pt x="552" y="0"/>
                </a:moveTo>
                <a:cubicBezTo>
                  <a:pt x="488" y="0"/>
                  <a:pt x="422" y="13"/>
                  <a:pt x="358" y="40"/>
                </a:cubicBezTo>
                <a:cubicBezTo>
                  <a:pt x="112" y="147"/>
                  <a:pt x="0" y="432"/>
                  <a:pt x="107" y="679"/>
                </a:cubicBezTo>
                <a:cubicBezTo>
                  <a:pt x="329" y="1201"/>
                  <a:pt x="508" y="1738"/>
                  <a:pt x="644" y="2285"/>
                </a:cubicBezTo>
                <a:cubicBezTo>
                  <a:pt x="789" y="2846"/>
                  <a:pt x="905" y="3412"/>
                  <a:pt x="992" y="3983"/>
                </a:cubicBezTo>
                <a:cubicBezTo>
                  <a:pt x="1079" y="4558"/>
                  <a:pt x="1137" y="5139"/>
                  <a:pt x="1161" y="5719"/>
                </a:cubicBezTo>
                <a:cubicBezTo>
                  <a:pt x="1195" y="6304"/>
                  <a:pt x="1176" y="6890"/>
                  <a:pt x="1108" y="7470"/>
                </a:cubicBezTo>
                <a:cubicBezTo>
                  <a:pt x="1253" y="6899"/>
                  <a:pt x="1355" y="6314"/>
                  <a:pt x="1403" y="5724"/>
                </a:cubicBezTo>
                <a:cubicBezTo>
                  <a:pt x="1461" y="5129"/>
                  <a:pt x="1481" y="4534"/>
                  <a:pt x="1476" y="3939"/>
                </a:cubicBezTo>
                <a:cubicBezTo>
                  <a:pt x="1466" y="3344"/>
                  <a:pt x="1427" y="2744"/>
                  <a:pt x="1360" y="2149"/>
                </a:cubicBezTo>
                <a:cubicBezTo>
                  <a:pt x="1292" y="1545"/>
                  <a:pt x="1181" y="945"/>
                  <a:pt x="1021" y="355"/>
                </a:cubicBezTo>
                <a:cubicBezTo>
                  <a:pt x="1011" y="331"/>
                  <a:pt x="1006" y="311"/>
                  <a:pt x="997" y="292"/>
                </a:cubicBezTo>
                <a:cubicBezTo>
                  <a:pt x="918" y="109"/>
                  <a:pt x="740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52201" y="3232871"/>
            <a:ext cx="236535" cy="375841"/>
          </a:xfrm>
          <a:custGeom>
            <a:avLst/>
            <a:gdLst/>
            <a:ahLst/>
            <a:cxnLst/>
            <a:rect l="l" t="t" r="r" b="b"/>
            <a:pathLst>
              <a:path w="2197" h="3491" extrusionOk="0">
                <a:moveTo>
                  <a:pt x="468" y="1"/>
                </a:moveTo>
                <a:cubicBezTo>
                  <a:pt x="358" y="1"/>
                  <a:pt x="248" y="43"/>
                  <a:pt x="165" y="129"/>
                </a:cubicBezTo>
                <a:cubicBezTo>
                  <a:pt x="1" y="298"/>
                  <a:pt x="5" y="564"/>
                  <a:pt x="175" y="728"/>
                </a:cubicBezTo>
                <a:cubicBezTo>
                  <a:pt x="591" y="1139"/>
                  <a:pt x="1002" y="1541"/>
                  <a:pt x="1360" y="1986"/>
                </a:cubicBezTo>
                <a:cubicBezTo>
                  <a:pt x="1539" y="2208"/>
                  <a:pt x="1698" y="2445"/>
                  <a:pt x="1843" y="2692"/>
                </a:cubicBezTo>
                <a:cubicBezTo>
                  <a:pt x="1984" y="2949"/>
                  <a:pt x="2105" y="3215"/>
                  <a:pt x="2197" y="3490"/>
                </a:cubicBezTo>
                <a:cubicBezTo>
                  <a:pt x="2172" y="3195"/>
                  <a:pt x="2114" y="2900"/>
                  <a:pt x="2032" y="2615"/>
                </a:cubicBezTo>
                <a:cubicBezTo>
                  <a:pt x="1950" y="2325"/>
                  <a:pt x="1843" y="2039"/>
                  <a:pt x="1718" y="1768"/>
                </a:cubicBezTo>
                <a:cubicBezTo>
                  <a:pt x="1461" y="1217"/>
                  <a:pt x="1142" y="699"/>
                  <a:pt x="833" y="201"/>
                </a:cubicBezTo>
                <a:cubicBezTo>
                  <a:pt x="813" y="172"/>
                  <a:pt x="794" y="148"/>
                  <a:pt x="770" y="124"/>
                </a:cubicBezTo>
                <a:cubicBezTo>
                  <a:pt x="686" y="42"/>
                  <a:pt x="577" y="1"/>
                  <a:pt x="468" y="1"/>
                </a:cubicBezTo>
                <a:close/>
              </a:path>
            </a:pathLst>
          </a:custGeom>
          <a:solidFill>
            <a:srgbClr val="AAB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77677" y="3127365"/>
            <a:ext cx="127149" cy="409431"/>
          </a:xfrm>
          <a:custGeom>
            <a:avLst/>
            <a:gdLst/>
            <a:ahLst/>
            <a:cxnLst/>
            <a:rect l="l" t="t" r="r" b="b"/>
            <a:pathLst>
              <a:path w="1181" h="3803" extrusionOk="0">
                <a:moveTo>
                  <a:pt x="685" y="1"/>
                </a:moveTo>
                <a:cubicBezTo>
                  <a:pt x="505" y="1"/>
                  <a:pt x="334" y="115"/>
                  <a:pt x="276" y="301"/>
                </a:cubicBezTo>
                <a:lnTo>
                  <a:pt x="276" y="306"/>
                </a:lnTo>
                <a:cubicBezTo>
                  <a:pt x="97" y="881"/>
                  <a:pt x="5" y="1481"/>
                  <a:pt x="0" y="2081"/>
                </a:cubicBezTo>
                <a:cubicBezTo>
                  <a:pt x="0" y="2656"/>
                  <a:pt x="39" y="3232"/>
                  <a:pt x="117" y="3803"/>
                </a:cubicBezTo>
                <a:cubicBezTo>
                  <a:pt x="179" y="3242"/>
                  <a:pt x="276" y="2685"/>
                  <a:pt x="416" y="2139"/>
                </a:cubicBezTo>
                <a:cubicBezTo>
                  <a:pt x="552" y="1616"/>
                  <a:pt x="765" y="1113"/>
                  <a:pt x="1045" y="649"/>
                </a:cubicBezTo>
                <a:cubicBezTo>
                  <a:pt x="1181" y="431"/>
                  <a:pt x="1094" y="146"/>
                  <a:pt x="861" y="40"/>
                </a:cubicBezTo>
                <a:cubicBezTo>
                  <a:pt x="804" y="13"/>
                  <a:pt x="744" y="1"/>
                  <a:pt x="685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784123" y="1348152"/>
            <a:ext cx="514452" cy="550088"/>
            <a:chOff x="2106473" y="1676890"/>
            <a:chExt cx="514452" cy="550088"/>
          </a:xfrm>
        </p:grpSpPr>
        <p:sp>
          <p:nvSpPr>
            <p:cNvPr id="23" name="Google Shape;23;p2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574788" y="3260449"/>
            <a:ext cx="5930448" cy="1360829"/>
            <a:chOff x="1626038" y="3260449"/>
            <a:chExt cx="5930448" cy="1360829"/>
          </a:xfrm>
        </p:grpSpPr>
        <p:sp>
          <p:nvSpPr>
            <p:cNvPr id="26" name="Google Shape;26;p2"/>
            <p:cNvSpPr/>
            <p:nvPr/>
          </p:nvSpPr>
          <p:spPr>
            <a:xfrm>
              <a:off x="1749201" y="3677273"/>
              <a:ext cx="2857844" cy="813656"/>
            </a:xfrm>
            <a:custGeom>
              <a:avLst/>
              <a:gdLst/>
              <a:ahLst/>
              <a:cxnLst/>
              <a:rect l="l" t="t" r="r" b="b"/>
              <a:pathLst>
                <a:path w="19862" h="5655" extrusionOk="0">
                  <a:moveTo>
                    <a:pt x="10342" y="0"/>
                  </a:moveTo>
                  <a:cubicBezTo>
                    <a:pt x="6845" y="0"/>
                    <a:pt x="2632" y="759"/>
                    <a:pt x="2632" y="759"/>
                  </a:cubicBezTo>
                  <a:cubicBezTo>
                    <a:pt x="2008" y="2148"/>
                    <a:pt x="726" y="4295"/>
                    <a:pt x="0" y="5655"/>
                  </a:cubicBezTo>
                  <a:cubicBezTo>
                    <a:pt x="3173" y="5200"/>
                    <a:pt x="6438" y="4474"/>
                    <a:pt x="9703" y="4387"/>
                  </a:cubicBezTo>
                  <a:cubicBezTo>
                    <a:pt x="10360" y="4368"/>
                    <a:pt x="11047" y="4356"/>
                    <a:pt x="11752" y="4356"/>
                  </a:cubicBezTo>
                  <a:cubicBezTo>
                    <a:pt x="14458" y="4356"/>
                    <a:pt x="17417" y="4541"/>
                    <a:pt x="19861" y="5263"/>
                  </a:cubicBezTo>
                  <a:cubicBezTo>
                    <a:pt x="19411" y="1272"/>
                    <a:pt x="14095" y="0"/>
                    <a:pt x="103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78209" y="3677273"/>
              <a:ext cx="2858563" cy="813656"/>
            </a:xfrm>
            <a:custGeom>
              <a:avLst/>
              <a:gdLst/>
              <a:ahLst/>
              <a:cxnLst/>
              <a:rect l="l" t="t" r="r" b="b"/>
              <a:pathLst>
                <a:path w="19867" h="5655" extrusionOk="0">
                  <a:moveTo>
                    <a:pt x="9525" y="0"/>
                  </a:moveTo>
                  <a:cubicBezTo>
                    <a:pt x="5771" y="0"/>
                    <a:pt x="456" y="1272"/>
                    <a:pt x="1" y="5263"/>
                  </a:cubicBezTo>
                  <a:cubicBezTo>
                    <a:pt x="2449" y="4541"/>
                    <a:pt x="5409" y="4356"/>
                    <a:pt x="8112" y="4356"/>
                  </a:cubicBezTo>
                  <a:cubicBezTo>
                    <a:pt x="8816" y="4356"/>
                    <a:pt x="9503" y="4368"/>
                    <a:pt x="10159" y="4387"/>
                  </a:cubicBezTo>
                  <a:cubicBezTo>
                    <a:pt x="13424" y="4474"/>
                    <a:pt x="16689" y="5200"/>
                    <a:pt x="19867" y="5655"/>
                  </a:cubicBezTo>
                  <a:cubicBezTo>
                    <a:pt x="19141" y="4295"/>
                    <a:pt x="17854" y="2148"/>
                    <a:pt x="17235" y="759"/>
                  </a:cubicBezTo>
                  <a:cubicBezTo>
                    <a:pt x="17235" y="759"/>
                    <a:pt x="13017" y="0"/>
                    <a:pt x="952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96674" y="3523032"/>
              <a:ext cx="2429067" cy="834950"/>
            </a:xfrm>
            <a:custGeom>
              <a:avLst/>
              <a:gdLst/>
              <a:ahLst/>
              <a:cxnLst/>
              <a:rect l="l" t="t" r="r" b="b"/>
              <a:pathLst>
                <a:path w="16882" h="5803" extrusionOk="0">
                  <a:moveTo>
                    <a:pt x="6208" y="0"/>
                  </a:moveTo>
                  <a:cubicBezTo>
                    <a:pt x="4170" y="0"/>
                    <a:pt x="2130" y="191"/>
                    <a:pt x="363" y="356"/>
                  </a:cubicBezTo>
                  <a:lnTo>
                    <a:pt x="1" y="390"/>
                  </a:lnTo>
                  <a:lnTo>
                    <a:pt x="30" y="690"/>
                  </a:lnTo>
                  <a:lnTo>
                    <a:pt x="392" y="656"/>
                  </a:lnTo>
                  <a:cubicBezTo>
                    <a:pt x="2163" y="492"/>
                    <a:pt x="4198" y="302"/>
                    <a:pt x="6221" y="302"/>
                  </a:cubicBezTo>
                  <a:cubicBezTo>
                    <a:pt x="7530" y="302"/>
                    <a:pt x="8833" y="381"/>
                    <a:pt x="10057" y="598"/>
                  </a:cubicBezTo>
                  <a:cubicBezTo>
                    <a:pt x="13675" y="1236"/>
                    <a:pt x="15813" y="2939"/>
                    <a:pt x="16587" y="5803"/>
                  </a:cubicBezTo>
                  <a:lnTo>
                    <a:pt x="16882" y="5720"/>
                  </a:lnTo>
                  <a:cubicBezTo>
                    <a:pt x="15606" y="1018"/>
                    <a:pt x="10914" y="0"/>
                    <a:pt x="62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84539" y="3462602"/>
              <a:ext cx="2409642" cy="834806"/>
            </a:xfrm>
            <a:custGeom>
              <a:avLst/>
              <a:gdLst/>
              <a:ahLst/>
              <a:cxnLst/>
              <a:rect l="l" t="t" r="r" b="b"/>
              <a:pathLst>
                <a:path w="16747" h="5802" extrusionOk="0">
                  <a:moveTo>
                    <a:pt x="11042" y="0"/>
                  </a:moveTo>
                  <a:cubicBezTo>
                    <a:pt x="6307" y="0"/>
                    <a:pt x="1863" y="1619"/>
                    <a:pt x="0" y="5676"/>
                  </a:cubicBezTo>
                  <a:lnTo>
                    <a:pt x="271" y="5802"/>
                  </a:lnTo>
                  <a:cubicBezTo>
                    <a:pt x="1456" y="3243"/>
                    <a:pt x="3822" y="1487"/>
                    <a:pt x="7121" y="728"/>
                  </a:cubicBezTo>
                  <a:cubicBezTo>
                    <a:pt x="8351" y="447"/>
                    <a:pt x="9686" y="307"/>
                    <a:pt x="11073" y="307"/>
                  </a:cubicBezTo>
                  <a:cubicBezTo>
                    <a:pt x="12887" y="307"/>
                    <a:pt x="14791" y="546"/>
                    <a:pt x="16674" y="1023"/>
                  </a:cubicBezTo>
                  <a:lnTo>
                    <a:pt x="16746" y="733"/>
                  </a:lnTo>
                  <a:cubicBezTo>
                    <a:pt x="14897" y="262"/>
                    <a:pt x="12946" y="0"/>
                    <a:pt x="110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3101" y="3260449"/>
              <a:ext cx="2302448" cy="1015379"/>
            </a:xfrm>
            <a:custGeom>
              <a:avLst/>
              <a:gdLst/>
              <a:ahLst/>
              <a:cxnLst/>
              <a:rect l="l" t="t" r="r" b="b"/>
              <a:pathLst>
                <a:path w="16002" h="7057" extrusionOk="0">
                  <a:moveTo>
                    <a:pt x="12475" y="0"/>
                  </a:moveTo>
                  <a:cubicBezTo>
                    <a:pt x="9605" y="0"/>
                    <a:pt x="6304" y="672"/>
                    <a:pt x="3720" y="2254"/>
                  </a:cubicBezTo>
                  <a:cubicBezTo>
                    <a:pt x="1723" y="3473"/>
                    <a:pt x="436" y="5112"/>
                    <a:pt x="1" y="6989"/>
                  </a:cubicBezTo>
                  <a:lnTo>
                    <a:pt x="296" y="7057"/>
                  </a:lnTo>
                  <a:cubicBezTo>
                    <a:pt x="717" y="5238"/>
                    <a:pt x="1921" y="3705"/>
                    <a:pt x="3875" y="2510"/>
                  </a:cubicBezTo>
                  <a:cubicBezTo>
                    <a:pt x="6410" y="960"/>
                    <a:pt x="9645" y="300"/>
                    <a:pt x="12458" y="300"/>
                  </a:cubicBezTo>
                  <a:cubicBezTo>
                    <a:pt x="13735" y="300"/>
                    <a:pt x="14926" y="436"/>
                    <a:pt x="15924" y="686"/>
                  </a:cubicBezTo>
                  <a:lnTo>
                    <a:pt x="16002" y="391"/>
                  </a:lnTo>
                  <a:cubicBezTo>
                    <a:pt x="14986" y="138"/>
                    <a:pt x="13775" y="0"/>
                    <a:pt x="1247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30340" y="3292535"/>
              <a:ext cx="2283599" cy="993077"/>
            </a:xfrm>
            <a:custGeom>
              <a:avLst/>
              <a:gdLst/>
              <a:ahLst/>
              <a:cxnLst/>
              <a:rect l="l" t="t" r="r" b="b"/>
              <a:pathLst>
                <a:path w="15871" h="6902" extrusionOk="0">
                  <a:moveTo>
                    <a:pt x="1708" y="0"/>
                  </a:moveTo>
                  <a:cubicBezTo>
                    <a:pt x="1362" y="0"/>
                    <a:pt x="1034" y="2"/>
                    <a:pt x="726" y="4"/>
                  </a:cubicBezTo>
                  <a:lnTo>
                    <a:pt x="0" y="4"/>
                  </a:lnTo>
                  <a:lnTo>
                    <a:pt x="0" y="304"/>
                  </a:lnTo>
                  <a:lnTo>
                    <a:pt x="726" y="304"/>
                  </a:lnTo>
                  <a:cubicBezTo>
                    <a:pt x="1003" y="303"/>
                    <a:pt x="1297" y="301"/>
                    <a:pt x="1604" y="301"/>
                  </a:cubicBezTo>
                  <a:cubicBezTo>
                    <a:pt x="3907" y="301"/>
                    <a:pt x="6990" y="373"/>
                    <a:pt x="9670" y="1107"/>
                  </a:cubicBezTo>
                  <a:cubicBezTo>
                    <a:pt x="13249" y="2089"/>
                    <a:pt x="15237" y="4038"/>
                    <a:pt x="15571" y="6902"/>
                  </a:cubicBezTo>
                  <a:lnTo>
                    <a:pt x="15871" y="6863"/>
                  </a:lnTo>
                  <a:cubicBezTo>
                    <a:pt x="15517" y="3864"/>
                    <a:pt x="13457" y="1832"/>
                    <a:pt x="9747" y="817"/>
                  </a:cubicBezTo>
                  <a:cubicBezTo>
                    <a:pt x="7071" y="85"/>
                    <a:pt x="4015" y="0"/>
                    <a:pt x="17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99643" y="3903022"/>
              <a:ext cx="2273095" cy="274672"/>
            </a:xfrm>
            <a:custGeom>
              <a:avLst/>
              <a:gdLst/>
              <a:ahLst/>
              <a:cxnLst/>
              <a:rect l="l" t="t" r="r" b="b"/>
              <a:pathLst>
                <a:path w="15798" h="1909" extrusionOk="0">
                  <a:moveTo>
                    <a:pt x="8965" y="0"/>
                  </a:moveTo>
                  <a:cubicBezTo>
                    <a:pt x="8582" y="0"/>
                    <a:pt x="8199" y="9"/>
                    <a:pt x="7817" y="27"/>
                  </a:cubicBezTo>
                  <a:cubicBezTo>
                    <a:pt x="6467" y="90"/>
                    <a:pt x="5127" y="274"/>
                    <a:pt x="3812" y="579"/>
                  </a:cubicBezTo>
                  <a:lnTo>
                    <a:pt x="2835" y="835"/>
                  </a:lnTo>
                  <a:cubicBezTo>
                    <a:pt x="2510" y="932"/>
                    <a:pt x="2186" y="1033"/>
                    <a:pt x="1867" y="1135"/>
                  </a:cubicBezTo>
                  <a:cubicBezTo>
                    <a:pt x="1553" y="1251"/>
                    <a:pt x="1238" y="1372"/>
                    <a:pt x="924" y="1493"/>
                  </a:cubicBezTo>
                  <a:cubicBezTo>
                    <a:pt x="614" y="1628"/>
                    <a:pt x="305" y="1769"/>
                    <a:pt x="0" y="1909"/>
                  </a:cubicBezTo>
                  <a:lnTo>
                    <a:pt x="938" y="1541"/>
                  </a:lnTo>
                  <a:cubicBezTo>
                    <a:pt x="1258" y="1435"/>
                    <a:pt x="1577" y="1324"/>
                    <a:pt x="1896" y="1222"/>
                  </a:cubicBezTo>
                  <a:lnTo>
                    <a:pt x="2864" y="946"/>
                  </a:lnTo>
                  <a:lnTo>
                    <a:pt x="3841" y="714"/>
                  </a:lnTo>
                  <a:cubicBezTo>
                    <a:pt x="5152" y="443"/>
                    <a:pt x="6482" y="274"/>
                    <a:pt x="7822" y="211"/>
                  </a:cubicBezTo>
                  <a:cubicBezTo>
                    <a:pt x="8155" y="197"/>
                    <a:pt x="8489" y="187"/>
                    <a:pt x="8828" y="182"/>
                  </a:cubicBezTo>
                  <a:cubicBezTo>
                    <a:pt x="8894" y="181"/>
                    <a:pt x="8961" y="181"/>
                    <a:pt x="9028" y="181"/>
                  </a:cubicBezTo>
                  <a:cubicBezTo>
                    <a:pt x="9295" y="181"/>
                    <a:pt x="9562" y="187"/>
                    <a:pt x="9829" y="187"/>
                  </a:cubicBezTo>
                  <a:cubicBezTo>
                    <a:pt x="9916" y="187"/>
                    <a:pt x="9998" y="192"/>
                    <a:pt x="10080" y="197"/>
                  </a:cubicBezTo>
                  <a:lnTo>
                    <a:pt x="10332" y="206"/>
                  </a:lnTo>
                  <a:lnTo>
                    <a:pt x="10835" y="230"/>
                  </a:lnTo>
                  <a:cubicBezTo>
                    <a:pt x="10917" y="235"/>
                    <a:pt x="10999" y="240"/>
                    <a:pt x="11087" y="250"/>
                  </a:cubicBezTo>
                  <a:lnTo>
                    <a:pt x="11333" y="269"/>
                  </a:lnTo>
                  <a:lnTo>
                    <a:pt x="11836" y="313"/>
                  </a:lnTo>
                  <a:lnTo>
                    <a:pt x="11962" y="322"/>
                  </a:lnTo>
                  <a:lnTo>
                    <a:pt x="12088" y="337"/>
                  </a:lnTo>
                  <a:lnTo>
                    <a:pt x="12334" y="366"/>
                  </a:lnTo>
                  <a:lnTo>
                    <a:pt x="12833" y="424"/>
                  </a:lnTo>
                  <a:cubicBezTo>
                    <a:pt x="12915" y="434"/>
                    <a:pt x="13002" y="448"/>
                    <a:pt x="13084" y="463"/>
                  </a:cubicBezTo>
                  <a:lnTo>
                    <a:pt x="13331" y="501"/>
                  </a:lnTo>
                  <a:lnTo>
                    <a:pt x="13829" y="583"/>
                  </a:lnTo>
                  <a:cubicBezTo>
                    <a:pt x="13911" y="593"/>
                    <a:pt x="13994" y="613"/>
                    <a:pt x="14076" y="627"/>
                  </a:cubicBezTo>
                  <a:lnTo>
                    <a:pt x="14323" y="675"/>
                  </a:lnTo>
                  <a:lnTo>
                    <a:pt x="14816" y="772"/>
                  </a:lnTo>
                  <a:lnTo>
                    <a:pt x="15798" y="1004"/>
                  </a:lnTo>
                  <a:cubicBezTo>
                    <a:pt x="15479" y="908"/>
                    <a:pt x="15154" y="811"/>
                    <a:pt x="14830" y="724"/>
                  </a:cubicBezTo>
                  <a:lnTo>
                    <a:pt x="14337" y="608"/>
                  </a:lnTo>
                  <a:lnTo>
                    <a:pt x="14090" y="550"/>
                  </a:lnTo>
                  <a:cubicBezTo>
                    <a:pt x="14013" y="525"/>
                    <a:pt x="13931" y="506"/>
                    <a:pt x="13848" y="492"/>
                  </a:cubicBezTo>
                  <a:lnTo>
                    <a:pt x="13350" y="400"/>
                  </a:lnTo>
                  <a:lnTo>
                    <a:pt x="13104" y="351"/>
                  </a:lnTo>
                  <a:cubicBezTo>
                    <a:pt x="13021" y="337"/>
                    <a:pt x="12939" y="322"/>
                    <a:pt x="12852" y="313"/>
                  </a:cubicBezTo>
                  <a:lnTo>
                    <a:pt x="12354" y="235"/>
                  </a:lnTo>
                  <a:lnTo>
                    <a:pt x="12102" y="201"/>
                  </a:lnTo>
                  <a:lnTo>
                    <a:pt x="11977" y="182"/>
                  </a:lnTo>
                  <a:lnTo>
                    <a:pt x="11851" y="168"/>
                  </a:lnTo>
                  <a:cubicBezTo>
                    <a:pt x="10892" y="57"/>
                    <a:pt x="9928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63087" y="4041292"/>
              <a:ext cx="1896692" cy="206040"/>
            </a:xfrm>
            <a:custGeom>
              <a:avLst/>
              <a:gdLst/>
              <a:ahLst/>
              <a:cxnLst/>
              <a:rect l="l" t="t" r="r" b="b"/>
              <a:pathLst>
                <a:path w="13182" h="1432" extrusionOk="0">
                  <a:moveTo>
                    <a:pt x="5860" y="1"/>
                  </a:moveTo>
                  <a:cubicBezTo>
                    <a:pt x="5003" y="1"/>
                    <a:pt x="4149" y="49"/>
                    <a:pt x="3295" y="145"/>
                  </a:cubicBezTo>
                  <a:cubicBezTo>
                    <a:pt x="2182" y="266"/>
                    <a:pt x="1079" y="474"/>
                    <a:pt x="1" y="764"/>
                  </a:cubicBezTo>
                  <a:cubicBezTo>
                    <a:pt x="1094" y="542"/>
                    <a:pt x="2197" y="382"/>
                    <a:pt x="3309" y="285"/>
                  </a:cubicBezTo>
                  <a:lnTo>
                    <a:pt x="4141" y="227"/>
                  </a:lnTo>
                  <a:cubicBezTo>
                    <a:pt x="4422" y="213"/>
                    <a:pt x="4697" y="203"/>
                    <a:pt x="4978" y="193"/>
                  </a:cubicBezTo>
                  <a:cubicBezTo>
                    <a:pt x="5254" y="179"/>
                    <a:pt x="5534" y="184"/>
                    <a:pt x="5810" y="179"/>
                  </a:cubicBezTo>
                  <a:cubicBezTo>
                    <a:pt x="5838" y="178"/>
                    <a:pt x="5866" y="177"/>
                    <a:pt x="5894" y="177"/>
                  </a:cubicBezTo>
                  <a:cubicBezTo>
                    <a:pt x="6006" y="177"/>
                    <a:pt x="6118" y="184"/>
                    <a:pt x="6231" y="184"/>
                  </a:cubicBezTo>
                  <a:lnTo>
                    <a:pt x="6647" y="193"/>
                  </a:lnTo>
                  <a:cubicBezTo>
                    <a:pt x="6787" y="198"/>
                    <a:pt x="6922" y="203"/>
                    <a:pt x="7063" y="213"/>
                  </a:cubicBezTo>
                  <a:lnTo>
                    <a:pt x="7479" y="237"/>
                  </a:lnTo>
                  <a:cubicBezTo>
                    <a:pt x="7551" y="242"/>
                    <a:pt x="7619" y="242"/>
                    <a:pt x="7687" y="251"/>
                  </a:cubicBezTo>
                  <a:lnTo>
                    <a:pt x="7895" y="271"/>
                  </a:lnTo>
                  <a:lnTo>
                    <a:pt x="8311" y="309"/>
                  </a:lnTo>
                  <a:cubicBezTo>
                    <a:pt x="8867" y="363"/>
                    <a:pt x="9418" y="440"/>
                    <a:pt x="9965" y="537"/>
                  </a:cubicBezTo>
                  <a:cubicBezTo>
                    <a:pt x="10033" y="551"/>
                    <a:pt x="10100" y="561"/>
                    <a:pt x="10168" y="571"/>
                  </a:cubicBezTo>
                  <a:lnTo>
                    <a:pt x="10376" y="614"/>
                  </a:lnTo>
                  <a:lnTo>
                    <a:pt x="10782" y="701"/>
                  </a:lnTo>
                  <a:cubicBezTo>
                    <a:pt x="10850" y="721"/>
                    <a:pt x="10918" y="730"/>
                    <a:pt x="10985" y="750"/>
                  </a:cubicBezTo>
                  <a:lnTo>
                    <a:pt x="11189" y="803"/>
                  </a:lnTo>
                  <a:lnTo>
                    <a:pt x="11595" y="904"/>
                  </a:lnTo>
                  <a:cubicBezTo>
                    <a:pt x="11730" y="938"/>
                    <a:pt x="11861" y="982"/>
                    <a:pt x="11992" y="1025"/>
                  </a:cubicBezTo>
                  <a:lnTo>
                    <a:pt x="12393" y="1146"/>
                  </a:lnTo>
                  <a:cubicBezTo>
                    <a:pt x="12461" y="1161"/>
                    <a:pt x="12524" y="1190"/>
                    <a:pt x="12591" y="1214"/>
                  </a:cubicBezTo>
                  <a:lnTo>
                    <a:pt x="12785" y="1286"/>
                  </a:lnTo>
                  <a:lnTo>
                    <a:pt x="13181" y="1432"/>
                  </a:lnTo>
                  <a:cubicBezTo>
                    <a:pt x="12161" y="958"/>
                    <a:pt x="11092" y="614"/>
                    <a:pt x="9989" y="396"/>
                  </a:cubicBezTo>
                  <a:cubicBezTo>
                    <a:pt x="9442" y="280"/>
                    <a:pt x="8886" y="193"/>
                    <a:pt x="8330" y="135"/>
                  </a:cubicBezTo>
                  <a:cubicBezTo>
                    <a:pt x="7774" y="72"/>
                    <a:pt x="7213" y="34"/>
                    <a:pt x="6651" y="14"/>
                  </a:cubicBezTo>
                  <a:cubicBezTo>
                    <a:pt x="6387" y="5"/>
                    <a:pt x="6124" y="1"/>
                    <a:pt x="5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6962" y="3869642"/>
              <a:ext cx="2106189" cy="221147"/>
            </a:xfrm>
            <a:custGeom>
              <a:avLst/>
              <a:gdLst/>
              <a:ahLst/>
              <a:cxnLst/>
              <a:rect l="l" t="t" r="r" b="b"/>
              <a:pathLst>
                <a:path w="14638" h="1537" extrusionOk="0">
                  <a:moveTo>
                    <a:pt x="7751" y="0"/>
                  </a:moveTo>
                  <a:cubicBezTo>
                    <a:pt x="7630" y="0"/>
                    <a:pt x="7508" y="1"/>
                    <a:pt x="7387" y="3"/>
                  </a:cubicBezTo>
                  <a:cubicBezTo>
                    <a:pt x="6139" y="27"/>
                    <a:pt x="4896" y="133"/>
                    <a:pt x="3662" y="317"/>
                  </a:cubicBezTo>
                  <a:cubicBezTo>
                    <a:pt x="2429" y="501"/>
                    <a:pt x="1210" y="743"/>
                    <a:pt x="1" y="1053"/>
                  </a:cubicBezTo>
                  <a:cubicBezTo>
                    <a:pt x="1225" y="815"/>
                    <a:pt x="2448" y="612"/>
                    <a:pt x="3682" y="453"/>
                  </a:cubicBezTo>
                  <a:cubicBezTo>
                    <a:pt x="4296" y="380"/>
                    <a:pt x="4915" y="312"/>
                    <a:pt x="5534" y="269"/>
                  </a:cubicBezTo>
                  <a:cubicBezTo>
                    <a:pt x="6154" y="221"/>
                    <a:pt x="6773" y="187"/>
                    <a:pt x="7392" y="182"/>
                  </a:cubicBezTo>
                  <a:cubicBezTo>
                    <a:pt x="7516" y="180"/>
                    <a:pt x="7639" y="179"/>
                    <a:pt x="7763" y="179"/>
                  </a:cubicBezTo>
                  <a:cubicBezTo>
                    <a:pt x="8259" y="179"/>
                    <a:pt x="8754" y="194"/>
                    <a:pt x="9249" y="225"/>
                  </a:cubicBezTo>
                  <a:cubicBezTo>
                    <a:pt x="9868" y="264"/>
                    <a:pt x="10483" y="332"/>
                    <a:pt x="11092" y="433"/>
                  </a:cubicBezTo>
                  <a:cubicBezTo>
                    <a:pt x="11706" y="535"/>
                    <a:pt x="12311" y="670"/>
                    <a:pt x="12901" y="854"/>
                  </a:cubicBezTo>
                  <a:cubicBezTo>
                    <a:pt x="13496" y="1028"/>
                    <a:pt x="14077" y="1261"/>
                    <a:pt x="14638" y="1536"/>
                  </a:cubicBezTo>
                  <a:cubicBezTo>
                    <a:pt x="14091" y="1227"/>
                    <a:pt x="13525" y="970"/>
                    <a:pt x="12935" y="767"/>
                  </a:cubicBezTo>
                  <a:cubicBezTo>
                    <a:pt x="12340" y="569"/>
                    <a:pt x="11735" y="409"/>
                    <a:pt x="11121" y="293"/>
                  </a:cubicBezTo>
                  <a:cubicBezTo>
                    <a:pt x="10008" y="83"/>
                    <a:pt x="8878" y="0"/>
                    <a:pt x="7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2074" y="4117405"/>
              <a:ext cx="2383887" cy="207910"/>
            </a:xfrm>
            <a:custGeom>
              <a:avLst/>
              <a:gdLst/>
              <a:ahLst/>
              <a:cxnLst/>
              <a:rect l="l" t="t" r="r" b="b"/>
              <a:pathLst>
                <a:path w="16568" h="1445" extrusionOk="0">
                  <a:moveTo>
                    <a:pt x="8922" y="1"/>
                  </a:moveTo>
                  <a:cubicBezTo>
                    <a:pt x="8697" y="1"/>
                    <a:pt x="8472" y="3"/>
                    <a:pt x="8248" y="8"/>
                  </a:cubicBezTo>
                  <a:cubicBezTo>
                    <a:pt x="6840" y="27"/>
                    <a:pt x="5442" y="143"/>
                    <a:pt x="4054" y="356"/>
                  </a:cubicBezTo>
                  <a:cubicBezTo>
                    <a:pt x="3357" y="462"/>
                    <a:pt x="2671" y="598"/>
                    <a:pt x="1989" y="772"/>
                  </a:cubicBezTo>
                  <a:cubicBezTo>
                    <a:pt x="1819" y="820"/>
                    <a:pt x="1650" y="859"/>
                    <a:pt x="1481" y="912"/>
                  </a:cubicBezTo>
                  <a:lnTo>
                    <a:pt x="1229" y="990"/>
                  </a:lnTo>
                  <a:cubicBezTo>
                    <a:pt x="1147" y="1014"/>
                    <a:pt x="1065" y="1043"/>
                    <a:pt x="982" y="1072"/>
                  </a:cubicBezTo>
                  <a:cubicBezTo>
                    <a:pt x="649" y="1178"/>
                    <a:pt x="320" y="1309"/>
                    <a:pt x="0" y="1444"/>
                  </a:cubicBezTo>
                  <a:cubicBezTo>
                    <a:pt x="653" y="1202"/>
                    <a:pt x="1326" y="1004"/>
                    <a:pt x="2008" y="854"/>
                  </a:cubicBezTo>
                  <a:cubicBezTo>
                    <a:pt x="2690" y="704"/>
                    <a:pt x="3377" y="583"/>
                    <a:pt x="4073" y="491"/>
                  </a:cubicBezTo>
                  <a:cubicBezTo>
                    <a:pt x="4765" y="399"/>
                    <a:pt x="5461" y="327"/>
                    <a:pt x="6158" y="279"/>
                  </a:cubicBezTo>
                  <a:cubicBezTo>
                    <a:pt x="6855" y="230"/>
                    <a:pt x="7551" y="196"/>
                    <a:pt x="8248" y="187"/>
                  </a:cubicBezTo>
                  <a:cubicBezTo>
                    <a:pt x="8511" y="181"/>
                    <a:pt x="8775" y="178"/>
                    <a:pt x="9039" y="178"/>
                  </a:cubicBezTo>
                  <a:cubicBezTo>
                    <a:pt x="10173" y="178"/>
                    <a:pt x="11306" y="229"/>
                    <a:pt x="12436" y="327"/>
                  </a:cubicBezTo>
                  <a:cubicBezTo>
                    <a:pt x="13133" y="390"/>
                    <a:pt x="13825" y="472"/>
                    <a:pt x="14516" y="588"/>
                  </a:cubicBezTo>
                  <a:cubicBezTo>
                    <a:pt x="15203" y="699"/>
                    <a:pt x="15890" y="845"/>
                    <a:pt x="16567" y="1023"/>
                  </a:cubicBezTo>
                  <a:cubicBezTo>
                    <a:pt x="15900" y="806"/>
                    <a:pt x="15218" y="632"/>
                    <a:pt x="14531" y="501"/>
                  </a:cubicBezTo>
                  <a:cubicBezTo>
                    <a:pt x="13839" y="370"/>
                    <a:pt x="13148" y="269"/>
                    <a:pt x="12451" y="187"/>
                  </a:cubicBezTo>
                  <a:cubicBezTo>
                    <a:pt x="11750" y="109"/>
                    <a:pt x="11053" y="61"/>
                    <a:pt x="10352" y="27"/>
                  </a:cubicBezTo>
                  <a:cubicBezTo>
                    <a:pt x="9875" y="11"/>
                    <a:pt x="9399" y="1"/>
                    <a:pt x="8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05149" y="3991077"/>
              <a:ext cx="983598" cy="99711"/>
            </a:xfrm>
            <a:custGeom>
              <a:avLst/>
              <a:gdLst/>
              <a:ahLst/>
              <a:cxnLst/>
              <a:rect l="l" t="t" r="r" b="b"/>
              <a:pathLst>
                <a:path w="6836" h="693" extrusionOk="0">
                  <a:moveTo>
                    <a:pt x="2888" y="1"/>
                  </a:moveTo>
                  <a:cubicBezTo>
                    <a:pt x="2498" y="1"/>
                    <a:pt x="2107" y="15"/>
                    <a:pt x="1718" y="44"/>
                  </a:cubicBezTo>
                  <a:cubicBezTo>
                    <a:pt x="1142" y="83"/>
                    <a:pt x="567" y="155"/>
                    <a:pt x="1" y="267"/>
                  </a:cubicBezTo>
                  <a:cubicBezTo>
                    <a:pt x="576" y="228"/>
                    <a:pt x="1152" y="199"/>
                    <a:pt x="1723" y="184"/>
                  </a:cubicBezTo>
                  <a:cubicBezTo>
                    <a:pt x="2013" y="175"/>
                    <a:pt x="2298" y="175"/>
                    <a:pt x="2584" y="175"/>
                  </a:cubicBezTo>
                  <a:lnTo>
                    <a:pt x="3014" y="179"/>
                  </a:lnTo>
                  <a:lnTo>
                    <a:pt x="3445" y="194"/>
                  </a:lnTo>
                  <a:lnTo>
                    <a:pt x="3870" y="213"/>
                  </a:lnTo>
                  <a:lnTo>
                    <a:pt x="4301" y="242"/>
                  </a:lnTo>
                  <a:cubicBezTo>
                    <a:pt x="4441" y="252"/>
                    <a:pt x="4586" y="267"/>
                    <a:pt x="4726" y="281"/>
                  </a:cubicBezTo>
                  <a:cubicBezTo>
                    <a:pt x="4872" y="296"/>
                    <a:pt x="5012" y="320"/>
                    <a:pt x="5152" y="334"/>
                  </a:cubicBezTo>
                  <a:cubicBezTo>
                    <a:pt x="5723" y="407"/>
                    <a:pt x="6284" y="523"/>
                    <a:pt x="6835" y="692"/>
                  </a:cubicBezTo>
                  <a:cubicBezTo>
                    <a:pt x="6303" y="455"/>
                    <a:pt x="5747" y="291"/>
                    <a:pt x="5176" y="194"/>
                  </a:cubicBezTo>
                  <a:cubicBezTo>
                    <a:pt x="4606" y="92"/>
                    <a:pt x="4030" y="30"/>
                    <a:pt x="3449" y="10"/>
                  </a:cubicBezTo>
                  <a:cubicBezTo>
                    <a:pt x="3263" y="4"/>
                    <a:pt x="3075" y="1"/>
                    <a:pt x="2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50271" y="4160857"/>
              <a:ext cx="1017699" cy="87193"/>
            </a:xfrm>
            <a:custGeom>
              <a:avLst/>
              <a:gdLst/>
              <a:ahLst/>
              <a:cxnLst/>
              <a:rect l="l" t="t" r="r" b="b"/>
              <a:pathLst>
                <a:path w="7073" h="606" extrusionOk="0">
                  <a:moveTo>
                    <a:pt x="2221" y="1"/>
                  </a:moveTo>
                  <a:cubicBezTo>
                    <a:pt x="2071" y="6"/>
                    <a:pt x="1921" y="10"/>
                    <a:pt x="1776" y="15"/>
                  </a:cubicBezTo>
                  <a:cubicBezTo>
                    <a:pt x="1181" y="39"/>
                    <a:pt x="586" y="93"/>
                    <a:pt x="0" y="175"/>
                  </a:cubicBezTo>
                  <a:cubicBezTo>
                    <a:pt x="591" y="165"/>
                    <a:pt x="1186" y="160"/>
                    <a:pt x="1776" y="160"/>
                  </a:cubicBezTo>
                  <a:lnTo>
                    <a:pt x="2221" y="165"/>
                  </a:lnTo>
                  <a:lnTo>
                    <a:pt x="2661" y="175"/>
                  </a:lnTo>
                  <a:lnTo>
                    <a:pt x="3106" y="189"/>
                  </a:lnTo>
                  <a:lnTo>
                    <a:pt x="3546" y="209"/>
                  </a:lnTo>
                  <a:lnTo>
                    <a:pt x="3991" y="238"/>
                  </a:lnTo>
                  <a:lnTo>
                    <a:pt x="4431" y="272"/>
                  </a:lnTo>
                  <a:cubicBezTo>
                    <a:pt x="4581" y="286"/>
                    <a:pt x="4726" y="296"/>
                    <a:pt x="4871" y="310"/>
                  </a:cubicBezTo>
                  <a:lnTo>
                    <a:pt x="5312" y="359"/>
                  </a:lnTo>
                  <a:cubicBezTo>
                    <a:pt x="5902" y="422"/>
                    <a:pt x="6487" y="509"/>
                    <a:pt x="7072" y="605"/>
                  </a:cubicBezTo>
                  <a:cubicBezTo>
                    <a:pt x="6501" y="436"/>
                    <a:pt x="5921" y="310"/>
                    <a:pt x="5331" y="218"/>
                  </a:cubicBezTo>
                  <a:cubicBezTo>
                    <a:pt x="5186" y="194"/>
                    <a:pt x="5036" y="170"/>
                    <a:pt x="4891" y="151"/>
                  </a:cubicBezTo>
                  <a:cubicBezTo>
                    <a:pt x="4746" y="131"/>
                    <a:pt x="4596" y="117"/>
                    <a:pt x="4446" y="97"/>
                  </a:cubicBezTo>
                  <a:cubicBezTo>
                    <a:pt x="4301" y="83"/>
                    <a:pt x="4151" y="73"/>
                    <a:pt x="4006" y="59"/>
                  </a:cubicBezTo>
                  <a:lnTo>
                    <a:pt x="3556" y="30"/>
                  </a:lnTo>
                  <a:lnTo>
                    <a:pt x="3111" y="10"/>
                  </a:lnTo>
                  <a:cubicBezTo>
                    <a:pt x="2966" y="6"/>
                    <a:pt x="2816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9844" y="3785040"/>
              <a:ext cx="827627" cy="62157"/>
            </a:xfrm>
            <a:custGeom>
              <a:avLst/>
              <a:gdLst/>
              <a:ahLst/>
              <a:cxnLst/>
              <a:rect l="l" t="t" r="r" b="b"/>
              <a:pathLst>
                <a:path w="5752" h="432" extrusionOk="0">
                  <a:moveTo>
                    <a:pt x="2869" y="1"/>
                  </a:moveTo>
                  <a:lnTo>
                    <a:pt x="2506" y="15"/>
                  </a:lnTo>
                  <a:cubicBezTo>
                    <a:pt x="2385" y="25"/>
                    <a:pt x="2264" y="30"/>
                    <a:pt x="2143" y="39"/>
                  </a:cubicBezTo>
                  <a:lnTo>
                    <a:pt x="1780" y="78"/>
                  </a:lnTo>
                  <a:cubicBezTo>
                    <a:pt x="1659" y="93"/>
                    <a:pt x="1539" y="107"/>
                    <a:pt x="1418" y="127"/>
                  </a:cubicBezTo>
                  <a:cubicBezTo>
                    <a:pt x="939" y="194"/>
                    <a:pt x="465" y="296"/>
                    <a:pt x="0" y="431"/>
                  </a:cubicBezTo>
                  <a:cubicBezTo>
                    <a:pt x="479" y="368"/>
                    <a:pt x="958" y="310"/>
                    <a:pt x="1442" y="267"/>
                  </a:cubicBezTo>
                  <a:lnTo>
                    <a:pt x="1800" y="238"/>
                  </a:lnTo>
                  <a:lnTo>
                    <a:pt x="2158" y="214"/>
                  </a:lnTo>
                  <a:lnTo>
                    <a:pt x="2516" y="194"/>
                  </a:lnTo>
                  <a:lnTo>
                    <a:pt x="2874" y="185"/>
                  </a:lnTo>
                  <a:lnTo>
                    <a:pt x="3232" y="180"/>
                  </a:lnTo>
                  <a:lnTo>
                    <a:pt x="3594" y="180"/>
                  </a:lnTo>
                  <a:lnTo>
                    <a:pt x="3952" y="185"/>
                  </a:lnTo>
                  <a:cubicBezTo>
                    <a:pt x="4068" y="189"/>
                    <a:pt x="4189" y="194"/>
                    <a:pt x="4310" y="194"/>
                  </a:cubicBezTo>
                  <a:cubicBezTo>
                    <a:pt x="4789" y="209"/>
                    <a:pt x="5268" y="233"/>
                    <a:pt x="5752" y="252"/>
                  </a:cubicBezTo>
                  <a:cubicBezTo>
                    <a:pt x="5278" y="160"/>
                    <a:pt x="4799" y="93"/>
                    <a:pt x="4320" y="49"/>
                  </a:cubicBezTo>
                  <a:cubicBezTo>
                    <a:pt x="4199" y="39"/>
                    <a:pt x="4078" y="30"/>
                    <a:pt x="3957" y="25"/>
                  </a:cubicBezTo>
                  <a:lnTo>
                    <a:pt x="3594" y="6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39980" y="3767630"/>
              <a:ext cx="939713" cy="105322"/>
            </a:xfrm>
            <a:custGeom>
              <a:avLst/>
              <a:gdLst/>
              <a:ahLst/>
              <a:cxnLst/>
              <a:rect l="l" t="t" r="r" b="b"/>
              <a:pathLst>
                <a:path w="6531" h="732" extrusionOk="0">
                  <a:moveTo>
                    <a:pt x="5020" y="0"/>
                  </a:moveTo>
                  <a:cubicBezTo>
                    <a:pt x="4974" y="0"/>
                    <a:pt x="4928" y="0"/>
                    <a:pt x="4882" y="1"/>
                  </a:cubicBezTo>
                  <a:cubicBezTo>
                    <a:pt x="4606" y="1"/>
                    <a:pt x="4330" y="15"/>
                    <a:pt x="4054" y="30"/>
                  </a:cubicBezTo>
                  <a:cubicBezTo>
                    <a:pt x="3784" y="40"/>
                    <a:pt x="3508" y="59"/>
                    <a:pt x="3232" y="88"/>
                  </a:cubicBezTo>
                  <a:cubicBezTo>
                    <a:pt x="2956" y="117"/>
                    <a:pt x="2681" y="146"/>
                    <a:pt x="2415" y="189"/>
                  </a:cubicBezTo>
                  <a:cubicBezTo>
                    <a:pt x="2144" y="228"/>
                    <a:pt x="1868" y="272"/>
                    <a:pt x="1597" y="330"/>
                  </a:cubicBezTo>
                  <a:cubicBezTo>
                    <a:pt x="1055" y="431"/>
                    <a:pt x="523" y="567"/>
                    <a:pt x="1" y="731"/>
                  </a:cubicBezTo>
                  <a:cubicBezTo>
                    <a:pt x="543" y="639"/>
                    <a:pt x="1080" y="547"/>
                    <a:pt x="1621" y="465"/>
                  </a:cubicBezTo>
                  <a:lnTo>
                    <a:pt x="2028" y="412"/>
                  </a:lnTo>
                  <a:lnTo>
                    <a:pt x="2434" y="359"/>
                  </a:lnTo>
                  <a:lnTo>
                    <a:pt x="2840" y="310"/>
                  </a:lnTo>
                  <a:cubicBezTo>
                    <a:pt x="2981" y="296"/>
                    <a:pt x="3116" y="281"/>
                    <a:pt x="3251" y="272"/>
                  </a:cubicBezTo>
                  <a:lnTo>
                    <a:pt x="3658" y="233"/>
                  </a:lnTo>
                  <a:lnTo>
                    <a:pt x="4069" y="199"/>
                  </a:lnTo>
                  <a:lnTo>
                    <a:pt x="4475" y="170"/>
                  </a:lnTo>
                  <a:lnTo>
                    <a:pt x="4886" y="146"/>
                  </a:lnTo>
                  <a:cubicBezTo>
                    <a:pt x="5433" y="112"/>
                    <a:pt x="5980" y="93"/>
                    <a:pt x="6531" y="69"/>
                  </a:cubicBezTo>
                  <a:cubicBezTo>
                    <a:pt x="6026" y="24"/>
                    <a:pt x="5525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26038" y="4282005"/>
              <a:ext cx="3042880" cy="325750"/>
            </a:xfrm>
            <a:custGeom>
              <a:avLst/>
              <a:gdLst/>
              <a:ahLst/>
              <a:cxnLst/>
              <a:rect l="l" t="t" r="r" b="b"/>
              <a:pathLst>
                <a:path w="21148" h="2264" extrusionOk="0">
                  <a:moveTo>
                    <a:pt x="12331" y="0"/>
                  </a:moveTo>
                  <a:cubicBezTo>
                    <a:pt x="11829" y="0"/>
                    <a:pt x="11328" y="8"/>
                    <a:pt x="10825" y="25"/>
                  </a:cubicBezTo>
                  <a:cubicBezTo>
                    <a:pt x="9563" y="63"/>
                    <a:pt x="8305" y="160"/>
                    <a:pt x="7048" y="305"/>
                  </a:cubicBezTo>
                  <a:cubicBezTo>
                    <a:pt x="5930" y="441"/>
                    <a:pt x="4813" y="610"/>
                    <a:pt x="3701" y="799"/>
                  </a:cubicBezTo>
                  <a:cubicBezTo>
                    <a:pt x="2714" y="968"/>
                    <a:pt x="1727" y="1152"/>
                    <a:pt x="735" y="1321"/>
                  </a:cubicBezTo>
                  <a:lnTo>
                    <a:pt x="387" y="1379"/>
                  </a:lnTo>
                  <a:cubicBezTo>
                    <a:pt x="155" y="1418"/>
                    <a:pt x="0" y="1722"/>
                    <a:pt x="73" y="1940"/>
                  </a:cubicBezTo>
                  <a:cubicBezTo>
                    <a:pt x="143" y="2155"/>
                    <a:pt x="316" y="2264"/>
                    <a:pt x="521" y="2264"/>
                  </a:cubicBezTo>
                  <a:cubicBezTo>
                    <a:pt x="556" y="2264"/>
                    <a:pt x="592" y="2261"/>
                    <a:pt x="629" y="2254"/>
                  </a:cubicBezTo>
                  <a:lnTo>
                    <a:pt x="629" y="2250"/>
                  </a:lnTo>
                  <a:cubicBezTo>
                    <a:pt x="1606" y="2090"/>
                    <a:pt x="2578" y="1911"/>
                    <a:pt x="3551" y="1737"/>
                  </a:cubicBezTo>
                  <a:cubicBezTo>
                    <a:pt x="4068" y="1650"/>
                    <a:pt x="4586" y="1563"/>
                    <a:pt x="5103" y="1481"/>
                  </a:cubicBezTo>
                  <a:cubicBezTo>
                    <a:pt x="5374" y="1442"/>
                    <a:pt x="5645" y="1398"/>
                    <a:pt x="5916" y="1360"/>
                  </a:cubicBezTo>
                  <a:lnTo>
                    <a:pt x="6105" y="1335"/>
                  </a:lnTo>
                  <a:lnTo>
                    <a:pt x="6206" y="1321"/>
                  </a:lnTo>
                  <a:lnTo>
                    <a:pt x="6237" y="1314"/>
                  </a:lnTo>
                  <a:lnTo>
                    <a:pt x="6237" y="1314"/>
                  </a:lnTo>
                  <a:lnTo>
                    <a:pt x="6656" y="1263"/>
                  </a:lnTo>
                  <a:cubicBezTo>
                    <a:pt x="7865" y="1108"/>
                    <a:pt x="9089" y="1002"/>
                    <a:pt x="10308" y="948"/>
                  </a:cubicBezTo>
                  <a:cubicBezTo>
                    <a:pt x="10967" y="920"/>
                    <a:pt x="11626" y="906"/>
                    <a:pt x="12286" y="906"/>
                  </a:cubicBezTo>
                  <a:cubicBezTo>
                    <a:pt x="13080" y="906"/>
                    <a:pt x="13874" y="926"/>
                    <a:pt x="14666" y="963"/>
                  </a:cubicBezTo>
                  <a:cubicBezTo>
                    <a:pt x="15503" y="1007"/>
                    <a:pt x="16335" y="1065"/>
                    <a:pt x="17167" y="1147"/>
                  </a:cubicBezTo>
                  <a:cubicBezTo>
                    <a:pt x="17612" y="1185"/>
                    <a:pt x="18062" y="1234"/>
                    <a:pt x="18507" y="1287"/>
                  </a:cubicBezTo>
                  <a:cubicBezTo>
                    <a:pt x="18734" y="1316"/>
                    <a:pt x="18957" y="1340"/>
                    <a:pt x="19184" y="1369"/>
                  </a:cubicBezTo>
                  <a:lnTo>
                    <a:pt x="19527" y="1413"/>
                  </a:lnTo>
                  <a:lnTo>
                    <a:pt x="19581" y="1422"/>
                  </a:lnTo>
                  <a:lnTo>
                    <a:pt x="19614" y="1427"/>
                  </a:lnTo>
                  <a:lnTo>
                    <a:pt x="19832" y="1456"/>
                  </a:lnTo>
                  <a:cubicBezTo>
                    <a:pt x="20064" y="1490"/>
                    <a:pt x="20301" y="1524"/>
                    <a:pt x="20538" y="1558"/>
                  </a:cubicBezTo>
                  <a:cubicBezTo>
                    <a:pt x="20575" y="1567"/>
                    <a:pt x="20612" y="1571"/>
                    <a:pt x="20650" y="1571"/>
                  </a:cubicBezTo>
                  <a:cubicBezTo>
                    <a:pt x="20732" y="1571"/>
                    <a:pt x="20814" y="1551"/>
                    <a:pt x="20887" y="1514"/>
                  </a:cubicBezTo>
                  <a:cubicBezTo>
                    <a:pt x="20988" y="1452"/>
                    <a:pt x="21065" y="1355"/>
                    <a:pt x="21094" y="1239"/>
                  </a:cubicBezTo>
                  <a:cubicBezTo>
                    <a:pt x="21148" y="1026"/>
                    <a:pt x="21032" y="721"/>
                    <a:pt x="20780" y="682"/>
                  </a:cubicBezTo>
                  <a:cubicBezTo>
                    <a:pt x="18957" y="412"/>
                    <a:pt x="17128" y="204"/>
                    <a:pt x="15285" y="92"/>
                  </a:cubicBezTo>
                  <a:cubicBezTo>
                    <a:pt x="14301" y="31"/>
                    <a:pt x="13317" y="0"/>
                    <a:pt x="12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793" y="4281861"/>
              <a:ext cx="3036693" cy="325750"/>
            </a:xfrm>
            <a:custGeom>
              <a:avLst/>
              <a:gdLst/>
              <a:ahLst/>
              <a:cxnLst/>
              <a:rect l="l" t="t" r="r" b="b"/>
              <a:pathLst>
                <a:path w="21105" h="2264" extrusionOk="0">
                  <a:moveTo>
                    <a:pt x="1545" y="1422"/>
                  </a:moveTo>
                  <a:cubicBezTo>
                    <a:pt x="1533" y="1424"/>
                    <a:pt x="1523" y="1425"/>
                    <a:pt x="1523" y="1425"/>
                  </a:cubicBezTo>
                  <a:cubicBezTo>
                    <a:pt x="1524" y="1425"/>
                    <a:pt x="1530" y="1424"/>
                    <a:pt x="1545" y="1422"/>
                  </a:cubicBezTo>
                  <a:close/>
                  <a:moveTo>
                    <a:pt x="8813" y="0"/>
                  </a:moveTo>
                  <a:cubicBezTo>
                    <a:pt x="8018" y="0"/>
                    <a:pt x="7222" y="20"/>
                    <a:pt x="6429" y="59"/>
                  </a:cubicBezTo>
                  <a:cubicBezTo>
                    <a:pt x="4630" y="151"/>
                    <a:pt x="2840" y="335"/>
                    <a:pt x="1060" y="582"/>
                  </a:cubicBezTo>
                  <a:cubicBezTo>
                    <a:pt x="823" y="616"/>
                    <a:pt x="586" y="650"/>
                    <a:pt x="349" y="683"/>
                  </a:cubicBezTo>
                  <a:cubicBezTo>
                    <a:pt x="242" y="698"/>
                    <a:pt x="131" y="804"/>
                    <a:pt x="78" y="891"/>
                  </a:cubicBezTo>
                  <a:cubicBezTo>
                    <a:pt x="15" y="998"/>
                    <a:pt x="1" y="1124"/>
                    <a:pt x="34" y="1240"/>
                  </a:cubicBezTo>
                  <a:cubicBezTo>
                    <a:pt x="106" y="1463"/>
                    <a:pt x="281" y="1565"/>
                    <a:pt x="494" y="1565"/>
                  </a:cubicBezTo>
                  <a:cubicBezTo>
                    <a:pt x="526" y="1565"/>
                    <a:pt x="558" y="1563"/>
                    <a:pt x="591" y="1559"/>
                  </a:cubicBezTo>
                  <a:cubicBezTo>
                    <a:pt x="847" y="1520"/>
                    <a:pt x="1089" y="1486"/>
                    <a:pt x="1336" y="1453"/>
                  </a:cubicBezTo>
                  <a:lnTo>
                    <a:pt x="1490" y="1428"/>
                  </a:lnTo>
                  <a:lnTo>
                    <a:pt x="1568" y="1419"/>
                  </a:lnTo>
                  <a:lnTo>
                    <a:pt x="1568" y="1419"/>
                  </a:lnTo>
                  <a:cubicBezTo>
                    <a:pt x="1559" y="1420"/>
                    <a:pt x="1551" y="1421"/>
                    <a:pt x="1545" y="1422"/>
                  </a:cubicBezTo>
                  <a:lnTo>
                    <a:pt x="1545" y="1422"/>
                  </a:lnTo>
                  <a:cubicBezTo>
                    <a:pt x="1558" y="1420"/>
                    <a:pt x="1574" y="1419"/>
                    <a:pt x="1582" y="1419"/>
                  </a:cubicBezTo>
                  <a:lnTo>
                    <a:pt x="1945" y="1370"/>
                  </a:lnTo>
                  <a:cubicBezTo>
                    <a:pt x="2405" y="1312"/>
                    <a:pt x="2859" y="1259"/>
                    <a:pt x="3319" y="1211"/>
                  </a:cubicBezTo>
                  <a:cubicBezTo>
                    <a:pt x="4170" y="1124"/>
                    <a:pt x="5021" y="1051"/>
                    <a:pt x="5873" y="998"/>
                  </a:cubicBezTo>
                  <a:cubicBezTo>
                    <a:pt x="6852" y="940"/>
                    <a:pt x="7831" y="908"/>
                    <a:pt x="8810" y="908"/>
                  </a:cubicBezTo>
                  <a:cubicBezTo>
                    <a:pt x="9316" y="908"/>
                    <a:pt x="9822" y="917"/>
                    <a:pt x="10328" y="935"/>
                  </a:cubicBezTo>
                  <a:cubicBezTo>
                    <a:pt x="11576" y="974"/>
                    <a:pt x="12819" y="1066"/>
                    <a:pt x="14057" y="1215"/>
                  </a:cubicBezTo>
                  <a:cubicBezTo>
                    <a:pt x="14319" y="1242"/>
                    <a:pt x="14577" y="1277"/>
                    <a:pt x="14839" y="1313"/>
                  </a:cubicBezTo>
                  <a:lnTo>
                    <a:pt x="14839" y="1313"/>
                  </a:lnTo>
                  <a:cubicBezTo>
                    <a:pt x="14849" y="1314"/>
                    <a:pt x="14867" y="1317"/>
                    <a:pt x="14884" y="1319"/>
                  </a:cubicBezTo>
                  <a:lnTo>
                    <a:pt x="14884" y="1319"/>
                  </a:lnTo>
                  <a:cubicBezTo>
                    <a:pt x="14892" y="1320"/>
                    <a:pt x="14900" y="1321"/>
                    <a:pt x="14908" y="1322"/>
                  </a:cubicBezTo>
                  <a:cubicBezTo>
                    <a:pt x="14903" y="1321"/>
                    <a:pt x="14897" y="1320"/>
                    <a:pt x="14892" y="1320"/>
                  </a:cubicBezTo>
                  <a:lnTo>
                    <a:pt x="14892" y="1320"/>
                  </a:lnTo>
                  <a:cubicBezTo>
                    <a:pt x="14905" y="1321"/>
                    <a:pt x="14916" y="1322"/>
                    <a:pt x="14923" y="1322"/>
                  </a:cubicBezTo>
                  <a:lnTo>
                    <a:pt x="15015" y="1332"/>
                  </a:lnTo>
                  <a:lnTo>
                    <a:pt x="15237" y="1365"/>
                  </a:lnTo>
                  <a:cubicBezTo>
                    <a:pt x="15368" y="1385"/>
                    <a:pt x="15503" y="1404"/>
                    <a:pt x="15634" y="1423"/>
                  </a:cubicBezTo>
                  <a:cubicBezTo>
                    <a:pt x="16156" y="1501"/>
                    <a:pt x="16683" y="1588"/>
                    <a:pt x="17206" y="1680"/>
                  </a:cubicBezTo>
                  <a:cubicBezTo>
                    <a:pt x="18188" y="1844"/>
                    <a:pt x="19170" y="2028"/>
                    <a:pt x="20152" y="2197"/>
                  </a:cubicBezTo>
                  <a:cubicBezTo>
                    <a:pt x="20268" y="2217"/>
                    <a:pt x="20384" y="2236"/>
                    <a:pt x="20500" y="2255"/>
                  </a:cubicBezTo>
                  <a:cubicBezTo>
                    <a:pt x="20533" y="2261"/>
                    <a:pt x="20566" y="2264"/>
                    <a:pt x="20600" y="2264"/>
                  </a:cubicBezTo>
                  <a:cubicBezTo>
                    <a:pt x="20803" y="2264"/>
                    <a:pt x="21006" y="2161"/>
                    <a:pt x="21056" y="1941"/>
                  </a:cubicBezTo>
                  <a:cubicBezTo>
                    <a:pt x="21105" y="1723"/>
                    <a:pt x="20988" y="1423"/>
                    <a:pt x="20742" y="1385"/>
                  </a:cubicBezTo>
                  <a:lnTo>
                    <a:pt x="20742" y="1380"/>
                  </a:lnTo>
                  <a:cubicBezTo>
                    <a:pt x="19760" y="1215"/>
                    <a:pt x="18778" y="1032"/>
                    <a:pt x="17796" y="862"/>
                  </a:cubicBezTo>
                  <a:cubicBezTo>
                    <a:pt x="16698" y="669"/>
                    <a:pt x="15600" y="500"/>
                    <a:pt x="14497" y="359"/>
                  </a:cubicBezTo>
                  <a:cubicBezTo>
                    <a:pt x="13269" y="205"/>
                    <a:pt x="12030" y="98"/>
                    <a:pt x="10792" y="40"/>
                  </a:cubicBezTo>
                  <a:cubicBezTo>
                    <a:pt x="10134" y="14"/>
                    <a:pt x="9473" y="0"/>
                    <a:pt x="8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40947" y="4411498"/>
              <a:ext cx="504749" cy="209781"/>
            </a:xfrm>
            <a:custGeom>
              <a:avLst/>
              <a:gdLst/>
              <a:ahLst/>
              <a:cxnLst/>
              <a:rect l="l" t="t" r="r" b="b"/>
              <a:pathLst>
                <a:path w="3508" h="1458" extrusionOk="0">
                  <a:moveTo>
                    <a:pt x="0" y="0"/>
                  </a:moveTo>
                  <a:cubicBezTo>
                    <a:pt x="60" y="950"/>
                    <a:pt x="972" y="1457"/>
                    <a:pt x="1850" y="1457"/>
                  </a:cubicBezTo>
                  <a:cubicBezTo>
                    <a:pt x="2694" y="1457"/>
                    <a:pt x="3507" y="990"/>
                    <a:pt x="3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86126" y="4343298"/>
              <a:ext cx="413669" cy="172083"/>
            </a:xfrm>
            <a:custGeom>
              <a:avLst/>
              <a:gdLst/>
              <a:ahLst/>
              <a:cxnLst/>
              <a:rect l="l" t="t" r="r" b="b"/>
              <a:pathLst>
                <a:path w="2875" h="1196" extrusionOk="0">
                  <a:moveTo>
                    <a:pt x="1" y="0"/>
                  </a:moveTo>
                  <a:cubicBezTo>
                    <a:pt x="50" y="780"/>
                    <a:pt x="797" y="1196"/>
                    <a:pt x="1517" y="1196"/>
                  </a:cubicBezTo>
                  <a:cubicBezTo>
                    <a:pt x="2208" y="1196"/>
                    <a:pt x="2874" y="813"/>
                    <a:pt x="2874" y="0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1530435" flipH="1">
            <a:off x="2324182" y="2125230"/>
            <a:ext cx="450048" cy="671762"/>
            <a:chOff x="-536575" y="-610175"/>
            <a:chExt cx="256250" cy="382500"/>
          </a:xfrm>
        </p:grpSpPr>
        <p:sp>
          <p:nvSpPr>
            <p:cNvPr id="45" name="Google Shape;45;p2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-2472094">
            <a:off x="6730707" y="1787569"/>
            <a:ext cx="460957" cy="774761"/>
            <a:chOff x="-3487875" y="-1884325"/>
            <a:chExt cx="252400" cy="424225"/>
          </a:xfrm>
        </p:grpSpPr>
        <p:sp>
          <p:nvSpPr>
            <p:cNvPr id="60" name="Google Shape;60;p2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2855200" y="2104138"/>
            <a:ext cx="34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_2_1_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7"/>
          <p:cNvSpPr/>
          <p:nvPr/>
        </p:nvSpPr>
        <p:spPr>
          <a:xfrm>
            <a:off x="161350" y="4471650"/>
            <a:ext cx="8831812" cy="365746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17"/>
          <p:cNvGrpSpPr/>
          <p:nvPr/>
        </p:nvGrpSpPr>
        <p:grpSpPr>
          <a:xfrm rot="-5400307">
            <a:off x="4297204" y="660952"/>
            <a:ext cx="4497418" cy="4510154"/>
            <a:chOff x="-1211800" y="3902875"/>
            <a:chExt cx="4015552" cy="3590030"/>
          </a:xfrm>
        </p:grpSpPr>
        <p:sp>
          <p:nvSpPr>
            <p:cNvPr id="1085" name="Google Shape;1085;p17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17"/>
          <p:cNvGrpSpPr/>
          <p:nvPr/>
        </p:nvGrpSpPr>
        <p:grpSpPr>
          <a:xfrm rot="-10666632">
            <a:off x="3502434" y="1661994"/>
            <a:ext cx="1005182" cy="791237"/>
            <a:chOff x="6433246" y="1743436"/>
            <a:chExt cx="960254" cy="755871"/>
          </a:xfrm>
        </p:grpSpPr>
        <p:sp>
          <p:nvSpPr>
            <p:cNvPr id="1091" name="Google Shape;1091;p1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17"/>
          <p:cNvGrpSpPr/>
          <p:nvPr/>
        </p:nvGrpSpPr>
        <p:grpSpPr>
          <a:xfrm>
            <a:off x="3345588" y="3864195"/>
            <a:ext cx="1176996" cy="678296"/>
            <a:chOff x="6625736" y="4095721"/>
            <a:chExt cx="850800" cy="490240"/>
          </a:xfrm>
        </p:grpSpPr>
        <p:sp>
          <p:nvSpPr>
            <p:cNvPr id="1098" name="Google Shape;1098;p17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17"/>
          <p:cNvSpPr/>
          <p:nvPr/>
        </p:nvSpPr>
        <p:spPr>
          <a:xfrm>
            <a:off x="7616314" y="981462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7"/>
          <p:cNvSpPr/>
          <p:nvPr/>
        </p:nvSpPr>
        <p:spPr>
          <a:xfrm>
            <a:off x="4116053" y="1485817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7"/>
          <p:cNvSpPr/>
          <p:nvPr/>
        </p:nvSpPr>
        <p:spPr>
          <a:xfrm>
            <a:off x="8072027" y="1190861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7"/>
          <p:cNvSpPr/>
          <p:nvPr/>
        </p:nvSpPr>
        <p:spPr>
          <a:xfrm>
            <a:off x="7334757" y="12019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7"/>
          <p:cNvSpPr/>
          <p:nvPr/>
        </p:nvSpPr>
        <p:spPr>
          <a:xfrm>
            <a:off x="7819458" y="1522666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7"/>
          <p:cNvSpPr/>
          <p:nvPr/>
        </p:nvSpPr>
        <p:spPr>
          <a:xfrm>
            <a:off x="4406508" y="13396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7"/>
          <p:cNvSpPr/>
          <p:nvPr/>
        </p:nvSpPr>
        <p:spPr>
          <a:xfrm>
            <a:off x="8496457" y="3717504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7"/>
          <p:cNvSpPr/>
          <p:nvPr/>
        </p:nvSpPr>
        <p:spPr>
          <a:xfrm>
            <a:off x="8671639" y="350210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7"/>
          <p:cNvSpPr/>
          <p:nvPr/>
        </p:nvSpPr>
        <p:spPr>
          <a:xfrm>
            <a:off x="3572921" y="29580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7"/>
          <p:cNvSpPr txBox="1">
            <a:spLocks noGrp="1"/>
          </p:cNvSpPr>
          <p:nvPr>
            <p:ph type="subTitle" idx="1"/>
          </p:nvPr>
        </p:nvSpPr>
        <p:spPr>
          <a:xfrm>
            <a:off x="5760000" y="2794127"/>
            <a:ext cx="24843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7"/>
          <p:cNvSpPr txBox="1">
            <a:spLocks noGrp="1"/>
          </p:cNvSpPr>
          <p:nvPr>
            <p:ph type="subTitle" idx="2"/>
          </p:nvPr>
        </p:nvSpPr>
        <p:spPr>
          <a:xfrm>
            <a:off x="5760002" y="2354227"/>
            <a:ext cx="248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3" name="Google Shape;1153;p17"/>
          <p:cNvSpPr txBox="1">
            <a:spLocks noGrp="1"/>
          </p:cNvSpPr>
          <p:nvPr>
            <p:ph type="subTitle" idx="3"/>
          </p:nvPr>
        </p:nvSpPr>
        <p:spPr>
          <a:xfrm>
            <a:off x="5759975" y="1661488"/>
            <a:ext cx="24843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7"/>
          <p:cNvSpPr txBox="1">
            <a:spLocks noGrp="1"/>
          </p:cNvSpPr>
          <p:nvPr>
            <p:ph type="subTitle" idx="4"/>
          </p:nvPr>
        </p:nvSpPr>
        <p:spPr>
          <a:xfrm>
            <a:off x="5759972" y="1221615"/>
            <a:ext cx="248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5" name="Google Shape;1155;p17"/>
          <p:cNvSpPr txBox="1">
            <a:spLocks noGrp="1"/>
          </p:cNvSpPr>
          <p:nvPr>
            <p:ph type="subTitle" idx="5"/>
          </p:nvPr>
        </p:nvSpPr>
        <p:spPr>
          <a:xfrm>
            <a:off x="5760000" y="3939852"/>
            <a:ext cx="2484300" cy="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7"/>
          <p:cNvSpPr txBox="1">
            <a:spLocks noGrp="1"/>
          </p:cNvSpPr>
          <p:nvPr>
            <p:ph type="subTitle" idx="6"/>
          </p:nvPr>
        </p:nvSpPr>
        <p:spPr>
          <a:xfrm>
            <a:off x="5760002" y="3501352"/>
            <a:ext cx="248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ato Black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ato Black"/>
              <a:buNone/>
              <a:defRPr sz="20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1157" name="Google Shape;1157;p17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1158" name="Google Shape;1158;p17"/>
          <p:cNvGrpSpPr/>
          <p:nvPr/>
        </p:nvGrpSpPr>
        <p:grpSpPr>
          <a:xfrm>
            <a:off x="639485" y="1372579"/>
            <a:ext cx="2119059" cy="3163313"/>
            <a:chOff x="639485" y="1372579"/>
            <a:chExt cx="2119059" cy="3163313"/>
          </a:xfrm>
        </p:grpSpPr>
        <p:sp>
          <p:nvSpPr>
            <p:cNvPr id="1159" name="Google Shape;1159;p17"/>
            <p:cNvSpPr/>
            <p:nvPr/>
          </p:nvSpPr>
          <p:spPr>
            <a:xfrm flipH="1">
              <a:off x="1341359" y="2173538"/>
              <a:ext cx="706215" cy="2361320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17"/>
            <p:cNvGrpSpPr/>
            <p:nvPr/>
          </p:nvGrpSpPr>
          <p:grpSpPr>
            <a:xfrm flipH="1">
              <a:off x="639485" y="1372579"/>
              <a:ext cx="2119059" cy="3163313"/>
              <a:chOff x="-536575" y="-610175"/>
              <a:chExt cx="256250" cy="382500"/>
            </a:xfrm>
          </p:grpSpPr>
          <p:sp>
            <p:nvSpPr>
              <p:cNvPr id="1161" name="Google Shape;1161;p17"/>
              <p:cNvSpPr/>
              <p:nvPr/>
            </p:nvSpPr>
            <p:spPr>
              <a:xfrm>
                <a:off x="-535931" y="-610175"/>
                <a:ext cx="8540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15300" extrusionOk="0">
                    <a:moveTo>
                      <a:pt x="658" y="0"/>
                    </a:moveTo>
                    <a:cubicBezTo>
                      <a:pt x="295" y="0"/>
                      <a:pt x="0" y="295"/>
                      <a:pt x="0" y="663"/>
                    </a:cubicBezTo>
                    <a:lnTo>
                      <a:pt x="0" y="15300"/>
                    </a:lnTo>
                    <a:lnTo>
                      <a:pt x="3415" y="15300"/>
                    </a:lnTo>
                    <a:lnTo>
                      <a:pt x="3415" y="663"/>
                    </a:lnTo>
                    <a:cubicBezTo>
                      <a:pt x="3415" y="295"/>
                      <a:pt x="3120" y="0"/>
                      <a:pt x="2757" y="0"/>
                    </a:cubicBezTo>
                    <a:close/>
                  </a:path>
                </a:pathLst>
              </a:custGeom>
              <a:solidFill>
                <a:srgbClr val="CB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7"/>
              <p:cNvSpPr/>
              <p:nvPr/>
            </p:nvSpPr>
            <p:spPr>
              <a:xfrm>
                <a:off x="-535931" y="-410175"/>
                <a:ext cx="854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2419" extrusionOk="0">
                    <a:moveTo>
                      <a:pt x="0" y="0"/>
                    </a:moveTo>
                    <a:lnTo>
                      <a:pt x="0" y="2419"/>
                    </a:lnTo>
                    <a:lnTo>
                      <a:pt x="3415" y="2419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7"/>
              <p:cNvSpPr/>
              <p:nvPr/>
            </p:nvSpPr>
            <p:spPr>
              <a:xfrm>
                <a:off x="-506056" y="-583225"/>
                <a:ext cx="256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113" extrusionOk="0">
                    <a:moveTo>
                      <a:pt x="513" y="1"/>
                    </a:moveTo>
                    <a:cubicBezTo>
                      <a:pt x="227" y="1"/>
                      <a:pt x="0" y="233"/>
                      <a:pt x="0" y="518"/>
                    </a:cubicBezTo>
                    <a:lnTo>
                      <a:pt x="0" y="3599"/>
                    </a:lnTo>
                    <a:cubicBezTo>
                      <a:pt x="0" y="3885"/>
                      <a:pt x="227" y="4112"/>
                      <a:pt x="513" y="4112"/>
                    </a:cubicBezTo>
                    <a:cubicBezTo>
                      <a:pt x="798" y="4112"/>
                      <a:pt x="1025" y="3885"/>
                      <a:pt x="1025" y="3599"/>
                    </a:cubicBezTo>
                    <a:lnTo>
                      <a:pt x="1025" y="518"/>
                    </a:lnTo>
                    <a:cubicBezTo>
                      <a:pt x="1025" y="233"/>
                      <a:pt x="798" y="1"/>
                      <a:pt x="51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7"/>
              <p:cNvSpPr/>
              <p:nvPr/>
            </p:nvSpPr>
            <p:spPr>
              <a:xfrm>
                <a:off x="-506056" y="-317675"/>
                <a:ext cx="2565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600" extrusionOk="0">
                    <a:moveTo>
                      <a:pt x="513" y="1"/>
                    </a:moveTo>
                    <a:cubicBezTo>
                      <a:pt x="227" y="1"/>
                      <a:pt x="0" y="233"/>
                      <a:pt x="0" y="514"/>
                    </a:cubicBezTo>
                    <a:lnTo>
                      <a:pt x="0" y="3600"/>
                    </a:lnTo>
                    <a:lnTo>
                      <a:pt x="1025" y="3600"/>
                    </a:lnTo>
                    <a:lnTo>
                      <a:pt x="1025" y="514"/>
                    </a:lnTo>
                    <a:cubicBezTo>
                      <a:pt x="1025" y="233"/>
                      <a:pt x="798" y="1"/>
                      <a:pt x="51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7"/>
              <p:cNvSpPr/>
              <p:nvPr/>
            </p:nvSpPr>
            <p:spPr>
              <a:xfrm>
                <a:off x="-536575" y="-460350"/>
                <a:ext cx="854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15" y="726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7"/>
              <p:cNvSpPr/>
              <p:nvPr/>
            </p:nvSpPr>
            <p:spPr>
              <a:xfrm>
                <a:off x="-365825" y="-610175"/>
                <a:ext cx="8550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5300" extrusionOk="0">
                    <a:moveTo>
                      <a:pt x="658" y="0"/>
                    </a:moveTo>
                    <a:cubicBezTo>
                      <a:pt x="295" y="0"/>
                      <a:pt x="0" y="295"/>
                      <a:pt x="0" y="663"/>
                    </a:cubicBezTo>
                    <a:lnTo>
                      <a:pt x="0" y="15300"/>
                    </a:lnTo>
                    <a:lnTo>
                      <a:pt x="3420" y="15300"/>
                    </a:lnTo>
                    <a:lnTo>
                      <a:pt x="3420" y="663"/>
                    </a:lnTo>
                    <a:cubicBezTo>
                      <a:pt x="3420" y="295"/>
                      <a:pt x="3125" y="0"/>
                      <a:pt x="2757" y="0"/>
                    </a:cubicBezTo>
                    <a:close/>
                  </a:path>
                </a:pathLst>
              </a:custGeom>
              <a:solidFill>
                <a:srgbClr val="CB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7"/>
              <p:cNvSpPr/>
              <p:nvPr/>
            </p:nvSpPr>
            <p:spPr>
              <a:xfrm>
                <a:off x="-365825" y="-410175"/>
                <a:ext cx="855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2419" extrusionOk="0">
                    <a:moveTo>
                      <a:pt x="0" y="0"/>
                    </a:moveTo>
                    <a:lnTo>
                      <a:pt x="0" y="2419"/>
                    </a:lnTo>
                    <a:lnTo>
                      <a:pt x="3420" y="24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7"/>
              <p:cNvSpPr/>
              <p:nvPr/>
            </p:nvSpPr>
            <p:spPr>
              <a:xfrm>
                <a:off x="-335975" y="-583225"/>
                <a:ext cx="2580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113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8"/>
                    </a:cubicBezTo>
                    <a:lnTo>
                      <a:pt x="1" y="3599"/>
                    </a:lnTo>
                    <a:cubicBezTo>
                      <a:pt x="1" y="3885"/>
                      <a:pt x="233" y="4112"/>
                      <a:pt x="514" y="4112"/>
                    </a:cubicBezTo>
                    <a:cubicBezTo>
                      <a:pt x="799" y="4112"/>
                      <a:pt x="1031" y="3885"/>
                      <a:pt x="1031" y="3599"/>
                    </a:cubicBezTo>
                    <a:lnTo>
                      <a:pt x="1031" y="518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7"/>
              <p:cNvSpPr/>
              <p:nvPr/>
            </p:nvSpPr>
            <p:spPr>
              <a:xfrm>
                <a:off x="-335975" y="-317675"/>
                <a:ext cx="258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600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4"/>
                    </a:cubicBezTo>
                    <a:lnTo>
                      <a:pt x="1" y="3600"/>
                    </a:lnTo>
                    <a:lnTo>
                      <a:pt x="1031" y="3600"/>
                    </a:lnTo>
                    <a:lnTo>
                      <a:pt x="1031" y="514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7"/>
              <p:cNvSpPr/>
              <p:nvPr/>
            </p:nvSpPr>
            <p:spPr>
              <a:xfrm>
                <a:off x="-365825" y="-460350"/>
                <a:ext cx="855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20" y="726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A7C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7"/>
              <p:cNvSpPr/>
              <p:nvPr/>
            </p:nvSpPr>
            <p:spPr>
              <a:xfrm>
                <a:off x="-420625" y="-317675"/>
                <a:ext cx="258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600" extrusionOk="0">
                    <a:moveTo>
                      <a:pt x="514" y="1"/>
                    </a:moveTo>
                    <a:cubicBezTo>
                      <a:pt x="233" y="1"/>
                      <a:pt x="1" y="233"/>
                      <a:pt x="1" y="514"/>
                    </a:cubicBezTo>
                    <a:lnTo>
                      <a:pt x="1" y="3600"/>
                    </a:lnTo>
                    <a:lnTo>
                      <a:pt x="1031" y="3600"/>
                    </a:lnTo>
                    <a:lnTo>
                      <a:pt x="1031" y="514"/>
                    </a:lnTo>
                    <a:cubicBezTo>
                      <a:pt x="1031" y="233"/>
                      <a:pt x="799" y="1"/>
                      <a:pt x="514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7"/>
              <p:cNvSpPr/>
              <p:nvPr/>
            </p:nvSpPr>
            <p:spPr>
              <a:xfrm>
                <a:off x="-450600" y="-463375"/>
                <a:ext cx="854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726" extrusionOk="0">
                    <a:moveTo>
                      <a:pt x="0" y="0"/>
                    </a:moveTo>
                    <a:lnTo>
                      <a:pt x="0" y="726"/>
                    </a:lnTo>
                    <a:lnTo>
                      <a:pt x="3415" y="726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7"/>
              <p:cNvSpPr/>
              <p:nvPr/>
            </p:nvSpPr>
            <p:spPr>
              <a:xfrm>
                <a:off x="-435475" y="-412225"/>
                <a:ext cx="551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11" extrusionOk="0">
                    <a:moveTo>
                      <a:pt x="1103" y="0"/>
                    </a:moveTo>
                    <a:cubicBezTo>
                      <a:pt x="493" y="0"/>
                      <a:pt x="0" y="498"/>
                      <a:pt x="0" y="1108"/>
                    </a:cubicBezTo>
                    <a:cubicBezTo>
                      <a:pt x="0" y="1717"/>
                      <a:pt x="493" y="2211"/>
                      <a:pt x="1103" y="2211"/>
                    </a:cubicBezTo>
                    <a:cubicBezTo>
                      <a:pt x="1712" y="2211"/>
                      <a:pt x="2206" y="1717"/>
                      <a:pt x="2206" y="1108"/>
                    </a:cubicBezTo>
                    <a:cubicBezTo>
                      <a:pt x="2206" y="498"/>
                      <a:pt x="1712" y="0"/>
                      <a:pt x="1103" y="0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4" name="Google Shape;1174;p17"/>
          <p:cNvGrpSpPr/>
          <p:nvPr/>
        </p:nvGrpSpPr>
        <p:grpSpPr>
          <a:xfrm>
            <a:off x="2493813" y="3548514"/>
            <a:ext cx="1079102" cy="1089830"/>
            <a:chOff x="1664401" y="4110000"/>
            <a:chExt cx="523049" cy="528249"/>
          </a:xfrm>
        </p:grpSpPr>
        <p:sp>
          <p:nvSpPr>
            <p:cNvPr id="1175" name="Google Shape;1175;p17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19"/>
          <p:cNvGrpSpPr/>
          <p:nvPr/>
        </p:nvGrpSpPr>
        <p:grpSpPr>
          <a:xfrm rot="5399693">
            <a:off x="-26564" y="232359"/>
            <a:ext cx="4497418" cy="4032680"/>
            <a:chOff x="-1211800" y="3902875"/>
            <a:chExt cx="4015552" cy="3590030"/>
          </a:xfrm>
        </p:grpSpPr>
        <p:sp>
          <p:nvSpPr>
            <p:cNvPr id="1251" name="Google Shape;1251;p19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CE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19"/>
          <p:cNvSpPr txBox="1">
            <a:spLocks noGrp="1"/>
          </p:cNvSpPr>
          <p:nvPr>
            <p:ph type="title"/>
          </p:nvPr>
        </p:nvSpPr>
        <p:spPr>
          <a:xfrm flipH="1">
            <a:off x="647550" y="1318233"/>
            <a:ext cx="33915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9"/>
          <p:cNvSpPr txBox="1">
            <a:spLocks noGrp="1"/>
          </p:cNvSpPr>
          <p:nvPr>
            <p:ph type="subTitle" idx="1"/>
          </p:nvPr>
        </p:nvSpPr>
        <p:spPr>
          <a:xfrm flipH="1">
            <a:off x="647400" y="2979450"/>
            <a:ext cx="29454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9"/>
          <p:cNvSpPr/>
          <p:nvPr/>
        </p:nvSpPr>
        <p:spPr>
          <a:xfrm>
            <a:off x="4029944" y="40097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9"/>
          <p:cNvSpPr/>
          <p:nvPr/>
        </p:nvSpPr>
        <p:spPr>
          <a:xfrm>
            <a:off x="3196321" y="6308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9"/>
          <p:cNvSpPr/>
          <p:nvPr/>
        </p:nvSpPr>
        <p:spPr>
          <a:xfrm>
            <a:off x="3518664" y="9588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9"/>
          <p:cNvSpPr/>
          <p:nvPr/>
        </p:nvSpPr>
        <p:spPr>
          <a:xfrm>
            <a:off x="3782646" y="36499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3"/>
          <p:cNvSpPr/>
          <p:nvPr/>
        </p:nvSpPr>
        <p:spPr>
          <a:xfrm rot="4499997">
            <a:off x="1682182" y="-442242"/>
            <a:ext cx="5705612" cy="6155854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3"/>
          <p:cNvSpPr txBox="1">
            <a:spLocks noGrp="1"/>
          </p:cNvSpPr>
          <p:nvPr>
            <p:ph type="ctrTitle"/>
          </p:nvPr>
        </p:nvSpPr>
        <p:spPr>
          <a:xfrm>
            <a:off x="2648988" y="348813"/>
            <a:ext cx="3846000" cy="10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layfair Display Regular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288" name="Google Shape;1288;p23"/>
          <p:cNvSpPr txBox="1">
            <a:spLocks noGrp="1"/>
          </p:cNvSpPr>
          <p:nvPr>
            <p:ph type="subTitle" idx="1"/>
          </p:nvPr>
        </p:nvSpPr>
        <p:spPr>
          <a:xfrm>
            <a:off x="2648988" y="1440388"/>
            <a:ext cx="3846000" cy="9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9" name="Google Shape;1289;p23"/>
          <p:cNvSpPr txBox="1"/>
          <p:nvPr/>
        </p:nvSpPr>
        <p:spPr>
          <a:xfrm>
            <a:off x="3291888" y="3199604"/>
            <a:ext cx="25602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90" name="Google Shape;1290;p23"/>
          <p:cNvGrpSpPr/>
          <p:nvPr/>
        </p:nvGrpSpPr>
        <p:grpSpPr>
          <a:xfrm>
            <a:off x="823587" y="2237128"/>
            <a:ext cx="777751" cy="2322604"/>
            <a:chOff x="7462859" y="635000"/>
            <a:chExt cx="1326314" cy="3958085"/>
          </a:xfrm>
        </p:grpSpPr>
        <p:grpSp>
          <p:nvGrpSpPr>
            <p:cNvPr id="1291" name="Google Shape;1291;p23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1292" name="Google Shape;1292;p23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3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3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3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3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3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3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3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3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3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3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3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3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3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3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3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3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3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3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3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3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3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3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3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3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3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3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3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0" name="Google Shape;1320;p23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23"/>
          <p:cNvSpPr/>
          <p:nvPr/>
        </p:nvSpPr>
        <p:spPr>
          <a:xfrm>
            <a:off x="172437" y="4412061"/>
            <a:ext cx="8609302" cy="326800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23"/>
          <p:cNvGrpSpPr/>
          <p:nvPr/>
        </p:nvGrpSpPr>
        <p:grpSpPr>
          <a:xfrm flipH="1">
            <a:off x="7278017" y="2738407"/>
            <a:ext cx="1230794" cy="1837186"/>
            <a:chOff x="-536575" y="-610175"/>
            <a:chExt cx="256250" cy="382500"/>
          </a:xfrm>
        </p:grpSpPr>
        <p:sp>
          <p:nvSpPr>
            <p:cNvPr id="1327" name="Google Shape;1327;p23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3"/>
          <p:cNvGrpSpPr/>
          <p:nvPr/>
        </p:nvGrpSpPr>
        <p:grpSpPr>
          <a:xfrm>
            <a:off x="6358011" y="3265639"/>
            <a:ext cx="777771" cy="1307249"/>
            <a:chOff x="-3487875" y="-1884325"/>
            <a:chExt cx="252400" cy="424225"/>
          </a:xfrm>
        </p:grpSpPr>
        <p:sp>
          <p:nvSpPr>
            <p:cNvPr id="1342" name="Google Shape;1342;p23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3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23"/>
          <p:cNvGrpSpPr/>
          <p:nvPr/>
        </p:nvGrpSpPr>
        <p:grpSpPr>
          <a:xfrm>
            <a:off x="1540651" y="3256489"/>
            <a:ext cx="1108348" cy="1316374"/>
            <a:chOff x="-2819875" y="-1836800"/>
            <a:chExt cx="314425" cy="373450"/>
          </a:xfrm>
        </p:grpSpPr>
        <p:sp>
          <p:nvSpPr>
            <p:cNvPr id="1403" name="Google Shape;1403;p23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p23"/>
          <p:cNvSpPr/>
          <p:nvPr/>
        </p:nvSpPr>
        <p:spPr>
          <a:xfrm rot="-3902690">
            <a:off x="6934739" y="287395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3"/>
          <p:cNvSpPr/>
          <p:nvPr/>
        </p:nvSpPr>
        <p:spPr>
          <a:xfrm rot="-3902690">
            <a:off x="1049168" y="1973562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3"/>
          <p:cNvSpPr/>
          <p:nvPr/>
        </p:nvSpPr>
        <p:spPr>
          <a:xfrm>
            <a:off x="7944957" y="2080977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3"/>
          <p:cNvSpPr/>
          <p:nvPr/>
        </p:nvSpPr>
        <p:spPr>
          <a:xfrm>
            <a:off x="587827" y="1766838"/>
            <a:ext cx="136599" cy="14222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3"/>
          <p:cNvSpPr/>
          <p:nvPr/>
        </p:nvSpPr>
        <p:spPr>
          <a:xfrm rot="-364768">
            <a:off x="6196722" y="1970961"/>
            <a:ext cx="886898" cy="602580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 rot="-364768">
            <a:off x="6430564" y="2377937"/>
            <a:ext cx="640876" cy="277469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2037813" y="1989403"/>
            <a:ext cx="739392" cy="51053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3"/>
          <p:cNvSpPr/>
          <p:nvPr/>
        </p:nvSpPr>
        <p:spPr>
          <a:xfrm>
            <a:off x="2123376" y="2465055"/>
            <a:ext cx="654781" cy="196285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3"/>
          <p:cNvSpPr/>
          <p:nvPr/>
        </p:nvSpPr>
        <p:spPr>
          <a:xfrm>
            <a:off x="1868957" y="2845877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3"/>
          <p:cNvSpPr/>
          <p:nvPr/>
        </p:nvSpPr>
        <p:spPr>
          <a:xfrm>
            <a:off x="7458577" y="2080988"/>
            <a:ext cx="136599" cy="14222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3"/>
          <p:cNvSpPr/>
          <p:nvPr/>
        </p:nvSpPr>
        <p:spPr>
          <a:xfrm>
            <a:off x="1378152" y="2910538"/>
            <a:ext cx="136599" cy="14222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3"/>
          <p:cNvSpPr/>
          <p:nvPr/>
        </p:nvSpPr>
        <p:spPr>
          <a:xfrm rot="-3902690">
            <a:off x="1441614" y="146537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3"/>
          <p:cNvSpPr/>
          <p:nvPr/>
        </p:nvSpPr>
        <p:spPr>
          <a:xfrm rot="-3902491">
            <a:off x="7518067" y="1671849"/>
            <a:ext cx="86812" cy="74416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5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5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454" name="Google Shape;1454;p25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5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2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1470" name="Google Shape;1470;p2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7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7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7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7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7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27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485" name="Google Shape;1485;p2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7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7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7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7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7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7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7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7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7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7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7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7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7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6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 rot="4499996">
            <a:off x="1792808" y="-314292"/>
            <a:ext cx="5317834" cy="573748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2625436" y="540026"/>
            <a:ext cx="3509213" cy="4028856"/>
            <a:chOff x="2637374" y="540025"/>
            <a:chExt cx="3026488" cy="4028856"/>
          </a:xfrm>
        </p:grpSpPr>
        <p:sp>
          <p:nvSpPr>
            <p:cNvPr id="125" name="Google Shape;125;p3"/>
            <p:cNvSpPr/>
            <p:nvPr/>
          </p:nvSpPr>
          <p:spPr>
            <a:xfrm>
              <a:off x="2637374" y="923843"/>
              <a:ext cx="3026488" cy="3645038"/>
            </a:xfrm>
            <a:custGeom>
              <a:avLst/>
              <a:gdLst/>
              <a:ahLst/>
              <a:cxnLst/>
              <a:rect l="l" t="t" r="r" b="b"/>
              <a:pathLst>
                <a:path w="8587" h="10342" extrusionOk="0">
                  <a:moveTo>
                    <a:pt x="494" y="0"/>
                  </a:moveTo>
                  <a:cubicBezTo>
                    <a:pt x="223" y="0"/>
                    <a:pt x="1" y="218"/>
                    <a:pt x="1" y="489"/>
                  </a:cubicBezTo>
                  <a:lnTo>
                    <a:pt x="1" y="9848"/>
                  </a:lnTo>
                  <a:cubicBezTo>
                    <a:pt x="1" y="10119"/>
                    <a:pt x="223" y="10342"/>
                    <a:pt x="494" y="10342"/>
                  </a:cubicBezTo>
                  <a:lnTo>
                    <a:pt x="8098" y="10342"/>
                  </a:lnTo>
                  <a:cubicBezTo>
                    <a:pt x="8369" y="10342"/>
                    <a:pt x="8586" y="10119"/>
                    <a:pt x="8586" y="9848"/>
                  </a:cubicBezTo>
                  <a:lnTo>
                    <a:pt x="8586" y="489"/>
                  </a:lnTo>
                  <a:cubicBezTo>
                    <a:pt x="8586" y="218"/>
                    <a:pt x="8369" y="0"/>
                    <a:pt x="8098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37374" y="540025"/>
              <a:ext cx="3026488" cy="3643628"/>
            </a:xfrm>
            <a:custGeom>
              <a:avLst/>
              <a:gdLst/>
              <a:ahLst/>
              <a:cxnLst/>
              <a:rect l="l" t="t" r="r" b="b"/>
              <a:pathLst>
                <a:path w="8587" h="10338" extrusionOk="0">
                  <a:moveTo>
                    <a:pt x="494" y="1"/>
                  </a:moveTo>
                  <a:cubicBezTo>
                    <a:pt x="223" y="1"/>
                    <a:pt x="1" y="219"/>
                    <a:pt x="1" y="489"/>
                  </a:cubicBezTo>
                  <a:lnTo>
                    <a:pt x="1" y="9849"/>
                  </a:lnTo>
                  <a:cubicBezTo>
                    <a:pt x="1" y="10120"/>
                    <a:pt x="223" y="10338"/>
                    <a:pt x="494" y="10338"/>
                  </a:cubicBezTo>
                  <a:lnTo>
                    <a:pt x="818" y="10338"/>
                  </a:lnTo>
                  <a:lnTo>
                    <a:pt x="818" y="10038"/>
                  </a:lnTo>
                  <a:lnTo>
                    <a:pt x="8552" y="10038"/>
                  </a:lnTo>
                  <a:cubicBezTo>
                    <a:pt x="8577" y="9980"/>
                    <a:pt x="8586" y="9917"/>
                    <a:pt x="8586" y="9849"/>
                  </a:cubicBezTo>
                  <a:lnTo>
                    <a:pt x="8586" y="489"/>
                  </a:lnTo>
                  <a:cubicBezTo>
                    <a:pt x="8586" y="219"/>
                    <a:pt x="8369" y="1"/>
                    <a:pt x="8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37374" y="540025"/>
              <a:ext cx="320729" cy="4028856"/>
            </a:xfrm>
            <a:custGeom>
              <a:avLst/>
              <a:gdLst/>
              <a:ahLst/>
              <a:cxnLst/>
              <a:rect l="l" t="t" r="r" b="b"/>
              <a:pathLst>
                <a:path w="910" h="11431" extrusionOk="0">
                  <a:moveTo>
                    <a:pt x="494" y="1"/>
                  </a:moveTo>
                  <a:cubicBezTo>
                    <a:pt x="223" y="1"/>
                    <a:pt x="1" y="219"/>
                    <a:pt x="1" y="489"/>
                  </a:cubicBezTo>
                  <a:lnTo>
                    <a:pt x="1" y="10937"/>
                  </a:lnTo>
                  <a:cubicBezTo>
                    <a:pt x="1" y="11208"/>
                    <a:pt x="223" y="11431"/>
                    <a:pt x="494" y="11431"/>
                  </a:cubicBezTo>
                  <a:lnTo>
                    <a:pt x="910" y="1143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44872" y="4077567"/>
              <a:ext cx="2803035" cy="363728"/>
            </a:xfrm>
            <a:custGeom>
              <a:avLst/>
              <a:gdLst/>
              <a:ahLst/>
              <a:cxnLst/>
              <a:rect l="l" t="t" r="r" b="b"/>
              <a:pathLst>
                <a:path w="7953" h="1032" extrusionOk="0">
                  <a:moveTo>
                    <a:pt x="513" y="1"/>
                  </a:moveTo>
                  <a:cubicBezTo>
                    <a:pt x="228" y="1"/>
                    <a:pt x="0" y="233"/>
                    <a:pt x="0" y="513"/>
                  </a:cubicBezTo>
                  <a:cubicBezTo>
                    <a:pt x="0" y="799"/>
                    <a:pt x="228" y="1031"/>
                    <a:pt x="513" y="1031"/>
                  </a:cubicBezTo>
                  <a:lnTo>
                    <a:pt x="7952" y="1031"/>
                  </a:lnTo>
                  <a:lnTo>
                    <a:pt x="79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3"/>
          <p:cNvSpPr txBox="1">
            <a:spLocks noGrp="1"/>
          </p:cNvSpPr>
          <p:nvPr>
            <p:ph type="title" hasCustomPrompt="1"/>
          </p:nvPr>
        </p:nvSpPr>
        <p:spPr>
          <a:xfrm>
            <a:off x="3220776" y="760100"/>
            <a:ext cx="27024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title" idx="2"/>
          </p:nvPr>
        </p:nvSpPr>
        <p:spPr>
          <a:xfrm>
            <a:off x="2817456" y="1794213"/>
            <a:ext cx="35091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subTitle" idx="1"/>
          </p:nvPr>
        </p:nvSpPr>
        <p:spPr>
          <a:xfrm>
            <a:off x="3462756" y="2513388"/>
            <a:ext cx="2218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7270026" y="14325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809916" y="21515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871153" y="1648667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725740" y="1641923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6988469" y="16530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7473170" y="19737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1449371" y="18874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rot="-364784">
            <a:off x="7089593" y="2461108"/>
            <a:ext cx="1173580" cy="797364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rot="-364784">
            <a:off x="7399021" y="2999641"/>
            <a:ext cx="848034" cy="367161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042925" y="2401202"/>
            <a:ext cx="978390" cy="675563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154895" y="3121180"/>
            <a:ext cx="866430" cy="259735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505857" y="3717504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7681039" y="350210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607446" y="35451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917203" y="3754242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>
            <a:off x="1373864" y="640598"/>
            <a:ext cx="541101" cy="578582"/>
            <a:chOff x="2106473" y="1676890"/>
            <a:chExt cx="514452" cy="550088"/>
          </a:xfrm>
        </p:grpSpPr>
        <p:sp>
          <p:nvSpPr>
            <p:cNvPr id="148" name="Google Shape;148;p3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3"/>
          <p:cNvGrpSpPr/>
          <p:nvPr/>
        </p:nvGrpSpPr>
        <p:grpSpPr>
          <a:xfrm rot="5821322">
            <a:off x="6818477" y="3739679"/>
            <a:ext cx="517254" cy="618089"/>
            <a:chOff x="-2727738" y="2878591"/>
            <a:chExt cx="727675" cy="869530"/>
          </a:xfrm>
        </p:grpSpPr>
        <p:sp>
          <p:nvSpPr>
            <p:cNvPr id="151" name="Google Shape;151;p3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60" name="Google Shape;160;p4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4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77" name="Google Shape;177;p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 txBox="1">
            <a:spLocks noGrp="1"/>
          </p:cNvSpPr>
          <p:nvPr>
            <p:ph type="subTitle" idx="1"/>
          </p:nvPr>
        </p:nvSpPr>
        <p:spPr>
          <a:xfrm>
            <a:off x="21091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subTitle" idx="2"/>
          </p:nvPr>
        </p:nvSpPr>
        <p:spPr>
          <a:xfrm>
            <a:off x="48063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21091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title" idx="3"/>
          </p:nvPr>
        </p:nvSpPr>
        <p:spPr>
          <a:xfrm>
            <a:off x="48063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"/>
          <p:cNvSpPr/>
          <p:nvPr/>
        </p:nvSpPr>
        <p:spPr>
          <a:xfrm>
            <a:off x="172437" y="4405475"/>
            <a:ext cx="8609302" cy="326800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"/>
          <p:cNvSpPr/>
          <p:nvPr/>
        </p:nvSpPr>
        <p:spPr>
          <a:xfrm rot="-4899403" flipH="1">
            <a:off x="2791338" y="-523783"/>
            <a:ext cx="3552976" cy="4975386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8"/>
          <p:cNvGrpSpPr/>
          <p:nvPr/>
        </p:nvGrpSpPr>
        <p:grpSpPr>
          <a:xfrm>
            <a:off x="2664726" y="3162575"/>
            <a:ext cx="3814537" cy="1434617"/>
            <a:chOff x="2635662" y="3129000"/>
            <a:chExt cx="3814537" cy="1434617"/>
          </a:xfrm>
        </p:grpSpPr>
        <p:grpSp>
          <p:nvGrpSpPr>
            <p:cNvPr id="326" name="Google Shape;326;p8"/>
            <p:cNvGrpSpPr/>
            <p:nvPr/>
          </p:nvGrpSpPr>
          <p:grpSpPr>
            <a:xfrm>
              <a:off x="2635662" y="3129000"/>
              <a:ext cx="3814537" cy="1434617"/>
              <a:chOff x="970520" y="3147757"/>
              <a:chExt cx="3778640" cy="1421117"/>
            </a:xfrm>
          </p:grpSpPr>
          <p:sp>
            <p:nvSpPr>
              <p:cNvPr id="327" name="Google Shape;327;p8"/>
              <p:cNvSpPr/>
              <p:nvPr/>
            </p:nvSpPr>
            <p:spPr>
              <a:xfrm rot="5400000">
                <a:off x="2646387" y="2466081"/>
                <a:ext cx="426908" cy="377864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1547" extrusionOk="0">
                    <a:moveTo>
                      <a:pt x="586" y="1"/>
                    </a:moveTo>
                    <a:cubicBezTo>
                      <a:pt x="262" y="1"/>
                      <a:pt x="1" y="262"/>
                      <a:pt x="1" y="581"/>
                    </a:cubicBezTo>
                    <a:lnTo>
                      <a:pt x="1" y="11547"/>
                    </a:lnTo>
                    <a:lnTo>
                      <a:pt x="1839" y="11547"/>
                    </a:lnTo>
                    <a:lnTo>
                      <a:pt x="1839" y="581"/>
                    </a:lnTo>
                    <a:cubicBezTo>
                      <a:pt x="1839" y="262"/>
                      <a:pt x="1578" y="1"/>
                      <a:pt x="12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 rot="5400000">
                <a:off x="2995247" y="4207619"/>
                <a:ext cx="426917" cy="2955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74" extrusionOk="0">
                    <a:moveTo>
                      <a:pt x="1" y="1"/>
                    </a:moveTo>
                    <a:lnTo>
                      <a:pt x="1" y="1273"/>
                    </a:lnTo>
                    <a:lnTo>
                      <a:pt x="1839" y="1273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 rot="5400000">
                <a:off x="2375416" y="4215508"/>
                <a:ext cx="426917" cy="279816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206" extrusionOk="0">
                    <a:moveTo>
                      <a:pt x="1" y="1"/>
                    </a:moveTo>
                    <a:lnTo>
                      <a:pt x="1" y="1205"/>
                    </a:lnTo>
                    <a:lnTo>
                      <a:pt x="1839" y="1205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 rot="5400000">
                <a:off x="865419" y="4247063"/>
                <a:ext cx="426917" cy="216707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34" extrusionOk="0">
                    <a:moveTo>
                      <a:pt x="1" y="0"/>
                    </a:moveTo>
                    <a:lnTo>
                      <a:pt x="1" y="934"/>
                    </a:lnTo>
                    <a:lnTo>
                      <a:pt x="1839" y="934"/>
                    </a:lnTo>
                    <a:lnTo>
                      <a:pt x="18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 rot="5400000">
                <a:off x="2493699" y="2200211"/>
                <a:ext cx="418787" cy="346514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0589" extrusionOk="0">
                    <a:moveTo>
                      <a:pt x="460" y="0"/>
                    </a:moveTo>
                    <a:cubicBezTo>
                      <a:pt x="204" y="0"/>
                      <a:pt x="1" y="203"/>
                      <a:pt x="1" y="455"/>
                    </a:cubicBezTo>
                    <a:lnTo>
                      <a:pt x="1" y="10589"/>
                    </a:lnTo>
                    <a:lnTo>
                      <a:pt x="1805" y="10589"/>
                    </a:lnTo>
                    <a:lnTo>
                      <a:pt x="1805" y="455"/>
                    </a:lnTo>
                    <a:cubicBezTo>
                      <a:pt x="1805" y="203"/>
                      <a:pt x="1602" y="0"/>
                      <a:pt x="13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 rot="5400000">
                <a:off x="3268920" y="3841143"/>
                <a:ext cx="418796" cy="183296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90" extrusionOk="0">
                    <a:moveTo>
                      <a:pt x="1" y="1"/>
                    </a:moveTo>
                    <a:lnTo>
                      <a:pt x="1" y="789"/>
                    </a:lnTo>
                    <a:lnTo>
                      <a:pt x="1805" y="789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 rot="5400000">
                <a:off x="2111840" y="3847871"/>
                <a:ext cx="418796" cy="1698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32" extrusionOk="0">
                    <a:moveTo>
                      <a:pt x="1" y="1"/>
                    </a:moveTo>
                    <a:lnTo>
                      <a:pt x="1" y="731"/>
                    </a:lnTo>
                    <a:lnTo>
                      <a:pt x="1805" y="731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 rot="5400000">
                <a:off x="963795" y="3730121"/>
                <a:ext cx="418796" cy="40533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47" extrusionOk="0">
                    <a:moveTo>
                      <a:pt x="1" y="0"/>
                    </a:moveTo>
                    <a:lnTo>
                      <a:pt x="1" y="1747"/>
                    </a:lnTo>
                    <a:lnTo>
                      <a:pt x="1805" y="1747"/>
                    </a:ln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5400000">
                <a:off x="2544699" y="1573578"/>
                <a:ext cx="593958" cy="3742317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436" extrusionOk="0">
                    <a:moveTo>
                      <a:pt x="494" y="1"/>
                    </a:moveTo>
                    <a:cubicBezTo>
                      <a:pt x="223" y="1"/>
                      <a:pt x="0" y="219"/>
                      <a:pt x="0" y="494"/>
                    </a:cubicBezTo>
                    <a:lnTo>
                      <a:pt x="0" y="11436"/>
                    </a:lnTo>
                    <a:lnTo>
                      <a:pt x="2559" y="11436"/>
                    </a:lnTo>
                    <a:lnTo>
                      <a:pt x="2559" y="494"/>
                    </a:lnTo>
                    <a:cubicBezTo>
                      <a:pt x="2559" y="219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5400000">
                <a:off x="3571557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1"/>
                    </a:moveTo>
                    <a:lnTo>
                      <a:pt x="0" y="731"/>
                    </a:lnTo>
                    <a:lnTo>
                      <a:pt x="2554" y="731"/>
                    </a:lnTo>
                    <a:lnTo>
                      <a:pt x="255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5400000">
                <a:off x="1269016" y="3359932"/>
                <a:ext cx="592811" cy="17076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6" extrusionOk="0">
                    <a:moveTo>
                      <a:pt x="0" y="0"/>
                    </a:moveTo>
                    <a:lnTo>
                      <a:pt x="0" y="736"/>
                    </a:lnTo>
                    <a:lnTo>
                      <a:pt x="2554" y="736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 rot="5400000">
                <a:off x="915999" y="3360512"/>
                <a:ext cx="592811" cy="16960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731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2554" y="730"/>
                    </a:lnTo>
                    <a:lnTo>
                      <a:pt x="255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p8"/>
            <p:cNvSpPr/>
            <p:nvPr/>
          </p:nvSpPr>
          <p:spPr>
            <a:xfrm>
              <a:off x="3710175" y="3301850"/>
              <a:ext cx="1434900" cy="252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545625" y="4188450"/>
              <a:ext cx="330900" cy="330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8"/>
          <p:cNvSpPr txBox="1">
            <a:spLocks noGrp="1"/>
          </p:cNvSpPr>
          <p:nvPr>
            <p:ph type="title"/>
          </p:nvPr>
        </p:nvSpPr>
        <p:spPr>
          <a:xfrm>
            <a:off x="2814000" y="856313"/>
            <a:ext cx="3516000" cy="20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Playfair Display Regular"/>
              <a:buNone/>
              <a:defRPr sz="48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342" name="Google Shape;342;p8"/>
          <p:cNvSpPr/>
          <p:nvPr/>
        </p:nvSpPr>
        <p:spPr>
          <a:xfrm rot="-364779">
            <a:off x="6684800" y="2320502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"/>
          <p:cNvSpPr/>
          <p:nvPr/>
        </p:nvSpPr>
        <p:spPr>
          <a:xfrm rot="-364779">
            <a:off x="6859574" y="2624676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1774350" y="2334287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1838300" y="2689789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8"/>
          <p:cNvGrpSpPr/>
          <p:nvPr/>
        </p:nvGrpSpPr>
        <p:grpSpPr>
          <a:xfrm rot="-667337">
            <a:off x="1955286" y="628139"/>
            <a:ext cx="514443" cy="550078"/>
            <a:chOff x="2106473" y="1676890"/>
            <a:chExt cx="514452" cy="550088"/>
          </a:xfrm>
        </p:grpSpPr>
        <p:sp>
          <p:nvSpPr>
            <p:cNvPr id="347" name="Google Shape;347;p8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8"/>
          <p:cNvGrpSpPr/>
          <p:nvPr/>
        </p:nvGrpSpPr>
        <p:grpSpPr>
          <a:xfrm rot="5115862" flipH="1">
            <a:off x="6854137" y="1124182"/>
            <a:ext cx="519149" cy="620353"/>
            <a:chOff x="-2727738" y="2878591"/>
            <a:chExt cx="727675" cy="869530"/>
          </a:xfrm>
        </p:grpSpPr>
        <p:sp>
          <p:nvSpPr>
            <p:cNvPr id="350" name="Google Shape;350;p8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8"/>
          <p:cNvSpPr/>
          <p:nvPr/>
        </p:nvSpPr>
        <p:spPr>
          <a:xfrm>
            <a:off x="6046051" y="59107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"/>
          <p:cNvSpPr/>
          <p:nvPr/>
        </p:nvSpPr>
        <p:spPr>
          <a:xfrm>
            <a:off x="987341" y="1626826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8"/>
          <p:cNvSpPr/>
          <p:nvPr/>
        </p:nvSpPr>
        <p:spPr>
          <a:xfrm>
            <a:off x="1796253" y="1484329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8"/>
          <p:cNvSpPr/>
          <p:nvPr/>
        </p:nvSpPr>
        <p:spPr>
          <a:xfrm>
            <a:off x="6191469" y="9611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8"/>
          <p:cNvSpPr/>
          <p:nvPr/>
        </p:nvSpPr>
        <p:spPr>
          <a:xfrm>
            <a:off x="7833095" y="17835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8"/>
          <p:cNvSpPr/>
          <p:nvPr/>
        </p:nvSpPr>
        <p:spPr>
          <a:xfrm>
            <a:off x="1387421" y="20653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8"/>
          <p:cNvSpPr/>
          <p:nvPr/>
        </p:nvSpPr>
        <p:spPr>
          <a:xfrm>
            <a:off x="7444244" y="193157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8"/>
          <p:cNvSpPr/>
          <p:nvPr/>
        </p:nvSpPr>
        <p:spPr>
          <a:xfrm>
            <a:off x="7664999" y="1718650"/>
            <a:ext cx="75350" cy="64881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8"/>
          <p:cNvGrpSpPr/>
          <p:nvPr/>
        </p:nvGrpSpPr>
        <p:grpSpPr>
          <a:xfrm>
            <a:off x="739067" y="3158583"/>
            <a:ext cx="1207927" cy="1434608"/>
            <a:chOff x="-2819875" y="-1836800"/>
            <a:chExt cx="314425" cy="373450"/>
          </a:xfrm>
        </p:grpSpPr>
        <p:sp>
          <p:nvSpPr>
            <p:cNvPr id="365" name="Google Shape;365;p8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8"/>
          <p:cNvGrpSpPr/>
          <p:nvPr/>
        </p:nvGrpSpPr>
        <p:grpSpPr>
          <a:xfrm>
            <a:off x="7605845" y="2208168"/>
            <a:ext cx="799104" cy="2384746"/>
            <a:chOff x="7462859" y="635000"/>
            <a:chExt cx="1326314" cy="3958085"/>
          </a:xfrm>
        </p:grpSpPr>
        <p:grpSp>
          <p:nvGrpSpPr>
            <p:cNvPr id="379" name="Google Shape;379;p8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380" name="Google Shape;380;p8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8" name="Google Shape;408;p8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"/>
          <p:cNvSpPr/>
          <p:nvPr/>
        </p:nvSpPr>
        <p:spPr>
          <a:xfrm rot="-5724790">
            <a:off x="1725294" y="-3231152"/>
            <a:ext cx="3615488" cy="812755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0"/>
          <p:cNvSpPr txBox="1">
            <a:spLocks noGrp="1"/>
          </p:cNvSpPr>
          <p:nvPr>
            <p:ph type="title"/>
          </p:nvPr>
        </p:nvSpPr>
        <p:spPr>
          <a:xfrm>
            <a:off x="681375" y="305825"/>
            <a:ext cx="6853800" cy="20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5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">
  <p:cSld name="BLANK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"/>
          <p:cNvSpPr/>
          <p:nvPr/>
        </p:nvSpPr>
        <p:spPr>
          <a:xfrm rot="5043717">
            <a:off x="1576079" y="-4431241"/>
            <a:ext cx="5344943" cy="934880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hasCustomPrompt="1"/>
          </p:nvPr>
        </p:nvSpPr>
        <p:spPr>
          <a:xfrm flipH="1">
            <a:off x="959012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subTitle" idx="1"/>
          </p:nvPr>
        </p:nvSpPr>
        <p:spPr>
          <a:xfrm>
            <a:off x="581312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2"/>
          </p:nvPr>
        </p:nvSpPr>
        <p:spPr>
          <a:xfrm>
            <a:off x="428912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079671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4"/>
          </p:nvPr>
        </p:nvSpPr>
        <p:spPr>
          <a:xfrm>
            <a:off x="2701971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5"/>
          </p:nvPr>
        </p:nvSpPr>
        <p:spPr>
          <a:xfrm>
            <a:off x="2549571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200329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subTitle" idx="7"/>
          </p:nvPr>
        </p:nvSpPr>
        <p:spPr>
          <a:xfrm>
            <a:off x="4822629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8"/>
          </p:nvPr>
        </p:nvSpPr>
        <p:spPr>
          <a:xfrm>
            <a:off x="4670229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320987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13"/>
          </p:nvPr>
        </p:nvSpPr>
        <p:spPr>
          <a:xfrm>
            <a:off x="6943287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4"/>
          </p:nvPr>
        </p:nvSpPr>
        <p:spPr>
          <a:xfrm>
            <a:off x="6790887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/>
          <p:nvPr/>
        </p:nvSpPr>
        <p:spPr>
          <a:xfrm>
            <a:off x="605050" y="4442512"/>
            <a:ext cx="7944385" cy="252722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13"/>
          <p:cNvGrpSpPr/>
          <p:nvPr/>
        </p:nvGrpSpPr>
        <p:grpSpPr>
          <a:xfrm flipH="1">
            <a:off x="724415" y="3142597"/>
            <a:ext cx="968702" cy="1446041"/>
            <a:chOff x="-536575" y="-610175"/>
            <a:chExt cx="256250" cy="382500"/>
          </a:xfrm>
        </p:grpSpPr>
        <p:sp>
          <p:nvSpPr>
            <p:cNvPr id="616" name="Google Shape;616;p13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3"/>
          <p:cNvSpPr/>
          <p:nvPr/>
        </p:nvSpPr>
        <p:spPr>
          <a:xfrm>
            <a:off x="3930391" y="3197976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3"/>
          <p:cNvGrpSpPr/>
          <p:nvPr/>
        </p:nvGrpSpPr>
        <p:grpSpPr>
          <a:xfrm rot="-10666777">
            <a:off x="2050116" y="3325015"/>
            <a:ext cx="522963" cy="411654"/>
            <a:chOff x="6433246" y="1743436"/>
            <a:chExt cx="960254" cy="755871"/>
          </a:xfrm>
        </p:grpSpPr>
        <p:sp>
          <p:nvSpPr>
            <p:cNvPr id="632" name="Google Shape;632;p13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D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3"/>
          <p:cNvGrpSpPr/>
          <p:nvPr/>
        </p:nvGrpSpPr>
        <p:grpSpPr>
          <a:xfrm rot="5821192">
            <a:off x="6868870" y="3063408"/>
            <a:ext cx="491811" cy="587686"/>
            <a:chOff x="-2727738" y="2878591"/>
            <a:chExt cx="727675" cy="869530"/>
          </a:xfrm>
        </p:grpSpPr>
        <p:sp>
          <p:nvSpPr>
            <p:cNvPr id="639" name="Google Shape;639;p13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13"/>
          <p:cNvSpPr/>
          <p:nvPr/>
        </p:nvSpPr>
        <p:spPr>
          <a:xfrm>
            <a:off x="6665071" y="3667399"/>
            <a:ext cx="95151" cy="93211"/>
          </a:xfrm>
          <a:custGeom>
            <a:avLst/>
            <a:gdLst/>
            <a:ahLst/>
            <a:cxnLst/>
            <a:rect l="l" t="t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>
            <a:off x="4611796" y="34950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3"/>
          <p:cNvGrpSpPr/>
          <p:nvPr/>
        </p:nvGrpSpPr>
        <p:grpSpPr>
          <a:xfrm>
            <a:off x="4013721" y="3558331"/>
            <a:ext cx="330765" cy="1010521"/>
            <a:chOff x="4197224" y="3798069"/>
            <a:chExt cx="252300" cy="770802"/>
          </a:xfrm>
        </p:grpSpPr>
        <p:sp>
          <p:nvSpPr>
            <p:cNvPr id="648" name="Google Shape;648;p13"/>
            <p:cNvSpPr/>
            <p:nvPr/>
          </p:nvSpPr>
          <p:spPr>
            <a:xfrm>
              <a:off x="4281867" y="3798069"/>
              <a:ext cx="17091" cy="36627"/>
            </a:xfrm>
            <a:custGeom>
              <a:avLst/>
              <a:gdLst/>
              <a:ahLst/>
              <a:cxnLst/>
              <a:rect l="l" t="t" r="r" b="b"/>
              <a:pathLst>
                <a:path w="84" h="180" extrusionOk="0">
                  <a:moveTo>
                    <a:pt x="1" y="0"/>
                  </a:moveTo>
                  <a:lnTo>
                    <a:pt x="1" y="179"/>
                  </a:lnTo>
                  <a:lnTo>
                    <a:pt x="83" y="17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4197224" y="3885568"/>
              <a:ext cx="103565" cy="683303"/>
            </a:xfrm>
            <a:custGeom>
              <a:avLst/>
              <a:gdLst/>
              <a:ahLst/>
              <a:cxnLst/>
              <a:rect l="l" t="t" r="r" b="b"/>
              <a:pathLst>
                <a:path w="50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509" y="3358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4197224" y="3820656"/>
              <a:ext cx="103565" cy="65115"/>
            </a:xfrm>
            <a:custGeom>
              <a:avLst/>
              <a:gdLst/>
              <a:ahLst/>
              <a:cxnLst/>
              <a:rect l="l" t="t" r="r" b="b"/>
              <a:pathLst>
                <a:path w="509" h="320" extrusionOk="0">
                  <a:moveTo>
                    <a:pt x="252" y="0"/>
                  </a:moveTo>
                  <a:lnTo>
                    <a:pt x="1" y="320"/>
                  </a:lnTo>
                  <a:lnTo>
                    <a:pt x="509" y="32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4248498" y="3820656"/>
              <a:ext cx="201026" cy="65115"/>
            </a:xfrm>
            <a:custGeom>
              <a:avLst/>
              <a:gdLst/>
              <a:ahLst/>
              <a:cxnLst/>
              <a:rect l="l" t="t" r="r" b="b"/>
              <a:pathLst>
                <a:path w="988" h="320" extrusionOk="0">
                  <a:moveTo>
                    <a:pt x="0" y="0"/>
                  </a:moveTo>
                  <a:lnTo>
                    <a:pt x="257" y="320"/>
                  </a:lnTo>
                  <a:lnTo>
                    <a:pt x="987" y="32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4300586" y="3885568"/>
              <a:ext cx="147921" cy="683303"/>
            </a:xfrm>
            <a:custGeom>
              <a:avLst/>
              <a:gdLst/>
              <a:ahLst/>
              <a:cxnLst/>
              <a:rect l="l" t="t" r="r" b="b"/>
              <a:pathLst>
                <a:path w="727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726" y="335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4335990" y="3940713"/>
              <a:ext cx="25840" cy="4354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5"/>
                    <a:pt x="1" y="10"/>
                  </a:cubicBezTo>
                  <a:lnTo>
                    <a:pt x="1" y="204"/>
                  </a:lnTo>
                  <a:cubicBezTo>
                    <a:pt x="1" y="209"/>
                    <a:pt x="6" y="213"/>
                    <a:pt x="11" y="213"/>
                  </a:cubicBezTo>
                  <a:lnTo>
                    <a:pt x="122" y="213"/>
                  </a:lnTo>
                  <a:cubicBezTo>
                    <a:pt x="122" y="213"/>
                    <a:pt x="127" y="209"/>
                    <a:pt x="127" y="204"/>
                  </a:cubicBezTo>
                  <a:lnTo>
                    <a:pt x="127" y="10"/>
                  </a:lnTo>
                  <a:cubicBezTo>
                    <a:pt x="127" y="5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4394182" y="3940713"/>
              <a:ext cx="24823" cy="43546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5"/>
                    <a:pt x="0" y="10"/>
                  </a:cubicBezTo>
                  <a:lnTo>
                    <a:pt x="0" y="204"/>
                  </a:lnTo>
                  <a:cubicBezTo>
                    <a:pt x="0" y="209"/>
                    <a:pt x="0" y="213"/>
                    <a:pt x="5" y="213"/>
                  </a:cubicBezTo>
                  <a:lnTo>
                    <a:pt x="116" y="213"/>
                  </a:lnTo>
                  <a:cubicBezTo>
                    <a:pt x="121" y="213"/>
                    <a:pt x="121" y="209"/>
                    <a:pt x="121" y="204"/>
                  </a:cubicBezTo>
                  <a:lnTo>
                    <a:pt x="121" y="10"/>
                  </a:lnTo>
                  <a:cubicBezTo>
                    <a:pt x="121" y="5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4335990" y="4017427"/>
              <a:ext cx="25840" cy="4354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6"/>
                    <a:pt x="1" y="11"/>
                  </a:cubicBezTo>
                  <a:lnTo>
                    <a:pt x="1" y="204"/>
                  </a:lnTo>
                  <a:cubicBezTo>
                    <a:pt x="1" y="209"/>
                    <a:pt x="6" y="214"/>
                    <a:pt x="11" y="214"/>
                  </a:cubicBezTo>
                  <a:lnTo>
                    <a:pt x="122" y="214"/>
                  </a:lnTo>
                  <a:cubicBezTo>
                    <a:pt x="122" y="214"/>
                    <a:pt x="127" y="209"/>
                    <a:pt x="127" y="204"/>
                  </a:cubicBezTo>
                  <a:lnTo>
                    <a:pt x="127" y="11"/>
                  </a:lnTo>
                  <a:cubicBezTo>
                    <a:pt x="127" y="6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4394182" y="4017427"/>
              <a:ext cx="24823" cy="43546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6"/>
                    <a:pt x="0" y="11"/>
                  </a:cubicBezTo>
                  <a:lnTo>
                    <a:pt x="0" y="204"/>
                  </a:lnTo>
                  <a:cubicBezTo>
                    <a:pt x="0" y="209"/>
                    <a:pt x="0" y="214"/>
                    <a:pt x="5" y="214"/>
                  </a:cubicBezTo>
                  <a:lnTo>
                    <a:pt x="116" y="214"/>
                  </a:lnTo>
                  <a:cubicBezTo>
                    <a:pt x="121" y="214"/>
                    <a:pt x="121" y="209"/>
                    <a:pt x="121" y="204"/>
                  </a:cubicBezTo>
                  <a:lnTo>
                    <a:pt x="121" y="11"/>
                  </a:lnTo>
                  <a:cubicBezTo>
                    <a:pt x="121" y="6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335990" y="4094345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3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3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394182" y="4094345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3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3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335990" y="4171059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4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4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394182" y="4171059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4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4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4335990" y="4247773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6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4394182" y="4247773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6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6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4335990" y="4324487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1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4394182" y="4324487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1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4335990" y="4401405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0"/>
                    <a:pt x="1" y="5"/>
                  </a:cubicBezTo>
                  <a:lnTo>
                    <a:pt x="1" y="203"/>
                  </a:lnTo>
                  <a:cubicBezTo>
                    <a:pt x="1" y="203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3"/>
                    <a:pt x="127" y="203"/>
                  </a:cubicBezTo>
                  <a:lnTo>
                    <a:pt x="127" y="5"/>
                  </a:lnTo>
                  <a:cubicBezTo>
                    <a:pt x="127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4394182" y="4401405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0"/>
                    <a:pt x="0" y="5"/>
                  </a:cubicBezTo>
                  <a:lnTo>
                    <a:pt x="0" y="203"/>
                  </a:lnTo>
                  <a:cubicBezTo>
                    <a:pt x="0" y="203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3"/>
                    <a:pt x="121" y="203"/>
                  </a:cubicBezTo>
                  <a:lnTo>
                    <a:pt x="121" y="5"/>
                  </a:lnTo>
                  <a:cubicBezTo>
                    <a:pt x="121" y="0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3"/>
          <p:cNvGrpSpPr/>
          <p:nvPr/>
        </p:nvGrpSpPr>
        <p:grpSpPr>
          <a:xfrm flipH="1">
            <a:off x="4255284" y="4055943"/>
            <a:ext cx="523037" cy="526935"/>
            <a:chOff x="4392475" y="4247738"/>
            <a:chExt cx="332425" cy="334902"/>
          </a:xfrm>
        </p:grpSpPr>
        <p:sp>
          <p:nvSpPr>
            <p:cNvPr id="668" name="Google Shape;668;p13"/>
            <p:cNvSpPr/>
            <p:nvPr/>
          </p:nvSpPr>
          <p:spPr>
            <a:xfrm>
              <a:off x="4564675" y="4247738"/>
              <a:ext cx="160225" cy="252175"/>
            </a:xfrm>
            <a:custGeom>
              <a:avLst/>
              <a:gdLst/>
              <a:ahLst/>
              <a:cxnLst/>
              <a:rect l="l" t="t" r="r" b="b"/>
              <a:pathLst>
                <a:path w="1164" h="1832" extrusionOk="0">
                  <a:moveTo>
                    <a:pt x="591" y="1"/>
                  </a:moveTo>
                  <a:cubicBezTo>
                    <a:pt x="237" y="1"/>
                    <a:pt x="22" y="361"/>
                    <a:pt x="90" y="683"/>
                  </a:cubicBezTo>
                  <a:cubicBezTo>
                    <a:pt x="138" y="896"/>
                    <a:pt x="124" y="1123"/>
                    <a:pt x="51" y="1331"/>
                  </a:cubicBezTo>
                  <a:cubicBezTo>
                    <a:pt x="32" y="1397"/>
                    <a:pt x="0" y="1831"/>
                    <a:pt x="537" y="1831"/>
                  </a:cubicBezTo>
                  <a:cubicBezTo>
                    <a:pt x="556" y="1831"/>
                    <a:pt x="577" y="1831"/>
                    <a:pt x="598" y="1829"/>
                  </a:cubicBezTo>
                  <a:cubicBezTo>
                    <a:pt x="598" y="1829"/>
                    <a:pt x="614" y="1831"/>
                    <a:pt x="641" y="1831"/>
                  </a:cubicBezTo>
                  <a:cubicBezTo>
                    <a:pt x="770" y="1831"/>
                    <a:pt x="1143" y="1791"/>
                    <a:pt x="1135" y="1331"/>
                  </a:cubicBezTo>
                  <a:cubicBezTo>
                    <a:pt x="1125" y="775"/>
                    <a:pt x="1110" y="683"/>
                    <a:pt x="1135" y="494"/>
                  </a:cubicBezTo>
                  <a:cubicBezTo>
                    <a:pt x="1164" y="301"/>
                    <a:pt x="956" y="6"/>
                    <a:pt x="598" y="1"/>
                  </a:cubicBezTo>
                  <a:cubicBezTo>
                    <a:pt x="595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4644237" y="4315186"/>
              <a:ext cx="4818" cy="267454"/>
            </a:xfrm>
            <a:custGeom>
              <a:avLst/>
              <a:gdLst/>
              <a:ahLst/>
              <a:cxnLst/>
              <a:rect l="l" t="t" r="r" b="b"/>
              <a:pathLst>
                <a:path w="35" h="1943" extrusionOk="0">
                  <a:moveTo>
                    <a:pt x="17" y="1"/>
                  </a:moveTo>
                  <a:cubicBezTo>
                    <a:pt x="9" y="1"/>
                    <a:pt x="0" y="7"/>
                    <a:pt x="0" y="19"/>
                  </a:cubicBezTo>
                  <a:lnTo>
                    <a:pt x="0" y="1925"/>
                  </a:lnTo>
                  <a:cubicBezTo>
                    <a:pt x="0" y="1937"/>
                    <a:pt x="9" y="1943"/>
                    <a:pt x="17" y="1943"/>
                  </a:cubicBezTo>
                  <a:cubicBezTo>
                    <a:pt x="26" y="1943"/>
                    <a:pt x="34" y="1937"/>
                    <a:pt x="34" y="1925"/>
                  </a:cubicBezTo>
                  <a:lnTo>
                    <a:pt x="34" y="19"/>
                  </a:lnTo>
                  <a:cubicBezTo>
                    <a:pt x="34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4609962" y="4366667"/>
              <a:ext cx="40056" cy="38129"/>
            </a:xfrm>
            <a:custGeom>
              <a:avLst/>
              <a:gdLst/>
              <a:ahLst/>
              <a:cxnLst/>
              <a:rect l="l" t="t" r="r" b="b"/>
              <a:pathLst>
                <a:path w="291" h="277" extrusionOk="0">
                  <a:moveTo>
                    <a:pt x="28" y="0"/>
                  </a:moveTo>
                  <a:cubicBezTo>
                    <a:pt x="14" y="0"/>
                    <a:pt x="0" y="16"/>
                    <a:pt x="12" y="32"/>
                  </a:cubicBezTo>
                  <a:lnTo>
                    <a:pt x="254" y="274"/>
                  </a:lnTo>
                  <a:cubicBezTo>
                    <a:pt x="257" y="275"/>
                    <a:pt x="260" y="276"/>
                    <a:pt x="263" y="276"/>
                  </a:cubicBezTo>
                  <a:cubicBezTo>
                    <a:pt x="276" y="276"/>
                    <a:pt x="290" y="260"/>
                    <a:pt x="278" y="245"/>
                  </a:cubicBezTo>
                  <a:lnTo>
                    <a:pt x="36" y="3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4643273" y="4404934"/>
              <a:ext cx="43222" cy="41157"/>
            </a:xfrm>
            <a:custGeom>
              <a:avLst/>
              <a:gdLst/>
              <a:ahLst/>
              <a:cxnLst/>
              <a:rect l="l" t="t" r="r" b="b"/>
              <a:pathLst>
                <a:path w="314" h="299" extrusionOk="0">
                  <a:moveTo>
                    <a:pt x="286" y="1"/>
                  </a:moveTo>
                  <a:cubicBezTo>
                    <a:pt x="282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0" y="282"/>
                    <a:pt x="14" y="298"/>
                    <a:pt x="28" y="298"/>
                  </a:cubicBezTo>
                  <a:cubicBezTo>
                    <a:pt x="31" y="298"/>
                    <a:pt x="34" y="297"/>
                    <a:pt x="36" y="296"/>
                  </a:cubicBezTo>
                  <a:lnTo>
                    <a:pt x="302" y="30"/>
                  </a:lnTo>
                  <a:cubicBezTo>
                    <a:pt x="314" y="18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4392475" y="4353728"/>
              <a:ext cx="191884" cy="164216"/>
            </a:xfrm>
            <a:custGeom>
              <a:avLst/>
              <a:gdLst/>
              <a:ahLst/>
              <a:cxnLst/>
              <a:rect l="l" t="t" r="r" b="b"/>
              <a:pathLst>
                <a:path w="1394" h="1193" extrusionOk="0">
                  <a:moveTo>
                    <a:pt x="596" y="0"/>
                  </a:moveTo>
                  <a:cubicBezTo>
                    <a:pt x="267" y="0"/>
                    <a:pt x="1" y="266"/>
                    <a:pt x="1" y="595"/>
                  </a:cubicBezTo>
                  <a:cubicBezTo>
                    <a:pt x="1" y="955"/>
                    <a:pt x="295" y="1193"/>
                    <a:pt x="600" y="1193"/>
                  </a:cubicBezTo>
                  <a:cubicBezTo>
                    <a:pt x="747" y="1193"/>
                    <a:pt x="896" y="1138"/>
                    <a:pt x="1017" y="1016"/>
                  </a:cubicBezTo>
                  <a:cubicBezTo>
                    <a:pt x="1394" y="643"/>
                    <a:pt x="1128" y="0"/>
                    <a:pt x="596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471761" y="4397088"/>
              <a:ext cx="5506" cy="185552"/>
            </a:xfrm>
            <a:custGeom>
              <a:avLst/>
              <a:gdLst/>
              <a:ahLst/>
              <a:cxnLst/>
              <a:rect l="l" t="t" r="r" b="b"/>
              <a:pathLst>
                <a:path w="40" h="1348" extrusionOk="0">
                  <a:moveTo>
                    <a:pt x="20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0" y="1330"/>
                  </a:lnTo>
                  <a:cubicBezTo>
                    <a:pt x="0" y="1342"/>
                    <a:pt x="10" y="1348"/>
                    <a:pt x="20" y="1348"/>
                  </a:cubicBezTo>
                  <a:cubicBezTo>
                    <a:pt x="29" y="1348"/>
                    <a:pt x="39" y="1342"/>
                    <a:pt x="39" y="1330"/>
                  </a:cubicBezTo>
                  <a:lnTo>
                    <a:pt x="39" y="19"/>
                  </a:lnTo>
                  <a:cubicBezTo>
                    <a:pt x="39" y="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447673" y="4432327"/>
              <a:ext cx="29870" cy="27943"/>
            </a:xfrm>
            <a:custGeom>
              <a:avLst/>
              <a:gdLst/>
              <a:ahLst/>
              <a:cxnLst/>
              <a:rect l="l" t="t" r="r" b="b"/>
              <a:pathLst>
                <a:path w="217" h="203" extrusionOk="0">
                  <a:moveTo>
                    <a:pt x="29" y="0"/>
                  </a:moveTo>
                  <a:cubicBezTo>
                    <a:pt x="15" y="0"/>
                    <a:pt x="1" y="18"/>
                    <a:pt x="16" y="34"/>
                  </a:cubicBezTo>
                  <a:lnTo>
                    <a:pt x="180" y="198"/>
                  </a:lnTo>
                  <a:cubicBezTo>
                    <a:pt x="185" y="201"/>
                    <a:pt x="189" y="203"/>
                    <a:pt x="193" y="203"/>
                  </a:cubicBezTo>
                  <a:cubicBezTo>
                    <a:pt x="207" y="203"/>
                    <a:pt x="217" y="185"/>
                    <a:pt x="209" y="174"/>
                  </a:cubicBezTo>
                  <a:lnTo>
                    <a:pt x="40" y="5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471348" y="4458893"/>
              <a:ext cx="31935" cy="30008"/>
            </a:xfrm>
            <a:custGeom>
              <a:avLst/>
              <a:gdLst/>
              <a:ahLst/>
              <a:cxnLst/>
              <a:rect l="l" t="t" r="r" b="b"/>
              <a:pathLst>
                <a:path w="232" h="218" extrusionOk="0">
                  <a:moveTo>
                    <a:pt x="203" y="1"/>
                  </a:moveTo>
                  <a:cubicBezTo>
                    <a:pt x="199" y="1"/>
                    <a:pt x="195" y="2"/>
                    <a:pt x="192" y="5"/>
                  </a:cubicBezTo>
                  <a:lnTo>
                    <a:pt x="8" y="189"/>
                  </a:lnTo>
                  <a:cubicBezTo>
                    <a:pt x="1" y="200"/>
                    <a:pt x="11" y="218"/>
                    <a:pt x="25" y="218"/>
                  </a:cubicBezTo>
                  <a:cubicBezTo>
                    <a:pt x="29" y="218"/>
                    <a:pt x="33" y="216"/>
                    <a:pt x="37" y="213"/>
                  </a:cubicBezTo>
                  <a:lnTo>
                    <a:pt x="216" y="34"/>
                  </a:lnTo>
                  <a:cubicBezTo>
                    <a:pt x="232" y="19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507137" y="4354967"/>
              <a:ext cx="137925" cy="166006"/>
            </a:xfrm>
            <a:custGeom>
              <a:avLst/>
              <a:gdLst/>
              <a:ahLst/>
              <a:cxnLst/>
              <a:rect l="l" t="t" r="r" b="b"/>
              <a:pathLst>
                <a:path w="1002" h="1206" extrusionOk="0">
                  <a:moveTo>
                    <a:pt x="494" y="1"/>
                  </a:moveTo>
                  <a:cubicBezTo>
                    <a:pt x="441" y="1"/>
                    <a:pt x="389" y="30"/>
                    <a:pt x="367" y="88"/>
                  </a:cubicBezTo>
                  <a:lnTo>
                    <a:pt x="10" y="1007"/>
                  </a:lnTo>
                  <a:cubicBezTo>
                    <a:pt x="10" y="1007"/>
                    <a:pt x="10" y="1007"/>
                    <a:pt x="10" y="1007"/>
                  </a:cubicBezTo>
                  <a:lnTo>
                    <a:pt x="10" y="1007"/>
                  </a:lnTo>
                  <a:cubicBezTo>
                    <a:pt x="3" y="1023"/>
                    <a:pt x="1" y="1039"/>
                    <a:pt x="1" y="1055"/>
                  </a:cubicBezTo>
                  <a:lnTo>
                    <a:pt x="1" y="1055"/>
                  </a:lnTo>
                  <a:cubicBezTo>
                    <a:pt x="0" y="1130"/>
                    <a:pt x="59" y="1195"/>
                    <a:pt x="135" y="1195"/>
                  </a:cubicBezTo>
                  <a:lnTo>
                    <a:pt x="832" y="1205"/>
                  </a:lnTo>
                  <a:cubicBezTo>
                    <a:pt x="933" y="1205"/>
                    <a:pt x="1001" y="1104"/>
                    <a:pt x="962" y="1012"/>
                  </a:cubicBezTo>
                  <a:lnTo>
                    <a:pt x="624" y="88"/>
                  </a:lnTo>
                  <a:cubicBezTo>
                    <a:pt x="600" y="30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38384" y="4379744"/>
              <a:ext cx="70064" cy="202483"/>
            </a:xfrm>
            <a:custGeom>
              <a:avLst/>
              <a:gdLst/>
              <a:ahLst/>
              <a:cxnLst/>
              <a:rect l="l" t="t" r="r" b="b"/>
              <a:pathLst>
                <a:path w="509" h="1471" extrusionOk="0">
                  <a:moveTo>
                    <a:pt x="259" y="1"/>
                  </a:moveTo>
                  <a:cubicBezTo>
                    <a:pt x="250" y="1"/>
                    <a:pt x="242" y="7"/>
                    <a:pt x="242" y="19"/>
                  </a:cubicBezTo>
                  <a:lnTo>
                    <a:pt x="242" y="793"/>
                  </a:lnTo>
                  <a:lnTo>
                    <a:pt x="29" y="575"/>
                  </a:lnTo>
                  <a:cubicBezTo>
                    <a:pt x="24" y="573"/>
                    <a:pt x="20" y="572"/>
                    <a:pt x="15" y="572"/>
                  </a:cubicBezTo>
                  <a:cubicBezTo>
                    <a:pt x="11" y="572"/>
                    <a:pt x="7" y="573"/>
                    <a:pt x="5" y="575"/>
                  </a:cubicBezTo>
                  <a:cubicBezTo>
                    <a:pt x="0" y="580"/>
                    <a:pt x="0" y="580"/>
                    <a:pt x="0" y="585"/>
                  </a:cubicBezTo>
                  <a:cubicBezTo>
                    <a:pt x="0" y="590"/>
                    <a:pt x="0" y="595"/>
                    <a:pt x="5" y="600"/>
                  </a:cubicBezTo>
                  <a:lnTo>
                    <a:pt x="242" y="832"/>
                  </a:lnTo>
                  <a:lnTo>
                    <a:pt x="242" y="1456"/>
                  </a:lnTo>
                  <a:cubicBezTo>
                    <a:pt x="242" y="1465"/>
                    <a:pt x="249" y="1470"/>
                    <a:pt x="257" y="1470"/>
                  </a:cubicBezTo>
                  <a:cubicBezTo>
                    <a:pt x="264" y="1470"/>
                    <a:pt x="271" y="1465"/>
                    <a:pt x="271" y="1456"/>
                  </a:cubicBezTo>
                  <a:lnTo>
                    <a:pt x="271" y="967"/>
                  </a:lnTo>
                  <a:lnTo>
                    <a:pt x="498" y="740"/>
                  </a:lnTo>
                  <a:cubicBezTo>
                    <a:pt x="503" y="735"/>
                    <a:pt x="508" y="730"/>
                    <a:pt x="508" y="725"/>
                  </a:cubicBezTo>
                  <a:cubicBezTo>
                    <a:pt x="503" y="720"/>
                    <a:pt x="498" y="716"/>
                    <a:pt x="494" y="716"/>
                  </a:cubicBezTo>
                  <a:cubicBezTo>
                    <a:pt x="489" y="716"/>
                    <a:pt x="484" y="716"/>
                    <a:pt x="479" y="720"/>
                  </a:cubicBezTo>
                  <a:lnTo>
                    <a:pt x="276" y="924"/>
                  </a:lnTo>
                  <a:lnTo>
                    <a:pt x="276" y="556"/>
                  </a:lnTo>
                  <a:lnTo>
                    <a:pt x="465" y="367"/>
                  </a:lnTo>
                  <a:cubicBezTo>
                    <a:pt x="476" y="356"/>
                    <a:pt x="464" y="339"/>
                    <a:pt x="451" y="339"/>
                  </a:cubicBezTo>
                  <a:cubicBezTo>
                    <a:pt x="447" y="339"/>
                    <a:pt x="443" y="340"/>
                    <a:pt x="440" y="343"/>
                  </a:cubicBezTo>
                  <a:lnTo>
                    <a:pt x="276" y="512"/>
                  </a:lnTo>
                  <a:lnTo>
                    <a:pt x="276" y="19"/>
                  </a:lnTo>
                  <a:cubicBezTo>
                    <a:pt x="276" y="7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3"/>
          <p:cNvGrpSpPr/>
          <p:nvPr/>
        </p:nvGrpSpPr>
        <p:grpSpPr>
          <a:xfrm>
            <a:off x="1317976" y="4110000"/>
            <a:ext cx="523049" cy="528249"/>
            <a:chOff x="1664401" y="4110000"/>
            <a:chExt cx="523049" cy="528249"/>
          </a:xfrm>
        </p:grpSpPr>
        <p:sp>
          <p:nvSpPr>
            <p:cNvPr id="679" name="Google Shape;679;p13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3"/>
          <p:cNvGrpSpPr/>
          <p:nvPr/>
        </p:nvGrpSpPr>
        <p:grpSpPr>
          <a:xfrm>
            <a:off x="2930085" y="3276692"/>
            <a:ext cx="751243" cy="1262663"/>
            <a:chOff x="-3487875" y="-1884325"/>
            <a:chExt cx="252400" cy="424225"/>
          </a:xfrm>
        </p:grpSpPr>
        <p:sp>
          <p:nvSpPr>
            <p:cNvPr id="686" name="Google Shape;686;p13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3"/>
          <p:cNvGrpSpPr/>
          <p:nvPr/>
        </p:nvGrpSpPr>
        <p:grpSpPr>
          <a:xfrm>
            <a:off x="5044626" y="3276754"/>
            <a:ext cx="1108348" cy="1316374"/>
            <a:chOff x="-2819875" y="-1836800"/>
            <a:chExt cx="314425" cy="373450"/>
          </a:xfrm>
        </p:grpSpPr>
        <p:sp>
          <p:nvSpPr>
            <p:cNvPr id="747" name="Google Shape;747;p13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3"/>
          <p:cNvGrpSpPr/>
          <p:nvPr/>
        </p:nvGrpSpPr>
        <p:grpSpPr>
          <a:xfrm>
            <a:off x="5695988" y="4110000"/>
            <a:ext cx="523049" cy="528249"/>
            <a:chOff x="1664401" y="4110000"/>
            <a:chExt cx="523049" cy="528249"/>
          </a:xfrm>
        </p:grpSpPr>
        <p:sp>
          <p:nvSpPr>
            <p:cNvPr id="761" name="Google Shape;761;p13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3"/>
          <p:cNvGrpSpPr/>
          <p:nvPr/>
        </p:nvGrpSpPr>
        <p:grpSpPr>
          <a:xfrm>
            <a:off x="3378022" y="4109999"/>
            <a:ext cx="252306" cy="528250"/>
            <a:chOff x="2975347" y="4014549"/>
            <a:chExt cx="252306" cy="528250"/>
          </a:xfrm>
        </p:grpSpPr>
        <p:sp>
          <p:nvSpPr>
            <p:cNvPr id="768" name="Google Shape;768;p13"/>
            <p:cNvSpPr/>
            <p:nvPr/>
          </p:nvSpPr>
          <p:spPr>
            <a:xfrm>
              <a:off x="2975347" y="4014549"/>
              <a:ext cx="252306" cy="397976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3100634" y="4121630"/>
              <a:ext cx="8670" cy="421170"/>
            </a:xfrm>
            <a:custGeom>
              <a:avLst/>
              <a:gdLst/>
              <a:ahLst/>
              <a:cxnLst/>
              <a:rect l="l" t="t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3047528" y="4202266"/>
              <a:ext cx="62209" cy="59826"/>
            </a:xfrm>
            <a:custGeom>
              <a:avLst/>
              <a:gdLst/>
              <a:ahLst/>
              <a:cxnLst/>
              <a:rect l="l" t="t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3100200" y="4262960"/>
              <a:ext cx="66978" cy="64162"/>
            </a:xfrm>
            <a:custGeom>
              <a:avLst/>
              <a:gdLst/>
              <a:ahLst/>
              <a:cxnLst/>
              <a:rect l="l" t="t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3"/>
          <p:cNvGrpSpPr/>
          <p:nvPr/>
        </p:nvGrpSpPr>
        <p:grpSpPr>
          <a:xfrm>
            <a:off x="6472547" y="4096071"/>
            <a:ext cx="850800" cy="490289"/>
            <a:chOff x="6625736" y="4095721"/>
            <a:chExt cx="850800" cy="490240"/>
          </a:xfrm>
        </p:grpSpPr>
        <p:sp>
          <p:nvSpPr>
            <p:cNvPr id="773" name="Google Shape;773;p13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3"/>
          <p:cNvGrpSpPr/>
          <p:nvPr/>
        </p:nvGrpSpPr>
        <p:grpSpPr>
          <a:xfrm>
            <a:off x="8167272" y="4109999"/>
            <a:ext cx="252306" cy="528250"/>
            <a:chOff x="2975347" y="4014549"/>
            <a:chExt cx="252306" cy="528250"/>
          </a:xfrm>
        </p:grpSpPr>
        <p:sp>
          <p:nvSpPr>
            <p:cNvPr id="818" name="Google Shape;818;p13"/>
            <p:cNvSpPr/>
            <p:nvPr/>
          </p:nvSpPr>
          <p:spPr>
            <a:xfrm>
              <a:off x="2975347" y="4014549"/>
              <a:ext cx="252306" cy="397976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3100634" y="4121630"/>
              <a:ext cx="8670" cy="421170"/>
            </a:xfrm>
            <a:custGeom>
              <a:avLst/>
              <a:gdLst/>
              <a:ahLst/>
              <a:cxnLst/>
              <a:rect l="l" t="t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3047528" y="4202266"/>
              <a:ext cx="62209" cy="59826"/>
            </a:xfrm>
            <a:custGeom>
              <a:avLst/>
              <a:gdLst/>
              <a:ahLst/>
              <a:cxnLst/>
              <a:rect l="l" t="t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3100200" y="4262960"/>
              <a:ext cx="66978" cy="64162"/>
            </a:xfrm>
            <a:custGeom>
              <a:avLst/>
              <a:gdLst/>
              <a:ahLst/>
              <a:cxnLst/>
              <a:rect l="l" t="t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3"/>
          <p:cNvGrpSpPr/>
          <p:nvPr/>
        </p:nvGrpSpPr>
        <p:grpSpPr>
          <a:xfrm>
            <a:off x="1996759" y="4096071"/>
            <a:ext cx="850800" cy="490289"/>
            <a:chOff x="6625736" y="4095721"/>
            <a:chExt cx="850800" cy="490240"/>
          </a:xfrm>
        </p:grpSpPr>
        <p:sp>
          <p:nvSpPr>
            <p:cNvPr id="823" name="Google Shape;823;p13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>
            <a:off x="2448865" y="3179961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3"/>
          <p:cNvSpPr/>
          <p:nvPr/>
        </p:nvSpPr>
        <p:spPr>
          <a:xfrm>
            <a:off x="1841032" y="2810971"/>
            <a:ext cx="115938" cy="99416"/>
          </a:xfrm>
          <a:custGeom>
            <a:avLst/>
            <a:gdLst/>
            <a:ahLst/>
            <a:cxnLst/>
            <a:rect l="l" t="t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3"/>
          <p:cNvSpPr/>
          <p:nvPr/>
        </p:nvSpPr>
        <p:spPr>
          <a:xfrm>
            <a:off x="6472551" y="291429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13"/>
          <p:cNvGrpSpPr/>
          <p:nvPr/>
        </p:nvGrpSpPr>
        <p:grpSpPr>
          <a:xfrm>
            <a:off x="7475595" y="2543939"/>
            <a:ext cx="678012" cy="2024956"/>
            <a:chOff x="7462859" y="635000"/>
            <a:chExt cx="1326314" cy="3958085"/>
          </a:xfrm>
        </p:grpSpPr>
        <p:grpSp>
          <p:nvGrpSpPr>
            <p:cNvPr id="871" name="Google Shape;871;p13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872" name="Google Shape;872;p13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0" name="Google Shape;900;p13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3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"/>
          <p:cNvSpPr txBox="1">
            <a:spLocks noGrp="1"/>
          </p:cNvSpPr>
          <p:nvPr>
            <p:ph type="subTitle" idx="1"/>
          </p:nvPr>
        </p:nvSpPr>
        <p:spPr>
          <a:xfrm>
            <a:off x="661833" y="2041200"/>
            <a:ext cx="22827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4"/>
          <p:cNvSpPr txBox="1">
            <a:spLocks noGrp="1"/>
          </p:cNvSpPr>
          <p:nvPr>
            <p:ph type="subTitle" idx="2"/>
          </p:nvPr>
        </p:nvSpPr>
        <p:spPr>
          <a:xfrm>
            <a:off x="661833" y="1695125"/>
            <a:ext cx="2282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8" name="Google Shape;908;p14"/>
          <p:cNvSpPr txBox="1">
            <a:spLocks noGrp="1"/>
          </p:cNvSpPr>
          <p:nvPr>
            <p:ph type="subTitle" idx="3"/>
          </p:nvPr>
        </p:nvSpPr>
        <p:spPr>
          <a:xfrm>
            <a:off x="3395230" y="204120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4"/>
          <p:cNvSpPr txBox="1">
            <a:spLocks noGrp="1"/>
          </p:cNvSpPr>
          <p:nvPr>
            <p:ph type="subTitle" idx="4"/>
          </p:nvPr>
        </p:nvSpPr>
        <p:spPr>
          <a:xfrm>
            <a:off x="3395230" y="1695125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14"/>
          <p:cNvSpPr txBox="1">
            <a:spLocks noGrp="1"/>
          </p:cNvSpPr>
          <p:nvPr>
            <p:ph type="subTitle" idx="5"/>
          </p:nvPr>
        </p:nvSpPr>
        <p:spPr>
          <a:xfrm>
            <a:off x="6199027" y="204120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4"/>
          <p:cNvSpPr txBox="1">
            <a:spLocks noGrp="1"/>
          </p:cNvSpPr>
          <p:nvPr>
            <p:ph type="subTitle" idx="6"/>
          </p:nvPr>
        </p:nvSpPr>
        <p:spPr>
          <a:xfrm>
            <a:off x="6199027" y="1695125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14"/>
          <p:cNvSpPr txBox="1">
            <a:spLocks noGrp="1"/>
          </p:cNvSpPr>
          <p:nvPr>
            <p:ph type="subTitle" idx="7"/>
          </p:nvPr>
        </p:nvSpPr>
        <p:spPr>
          <a:xfrm>
            <a:off x="661833" y="3684050"/>
            <a:ext cx="22827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4"/>
          <p:cNvSpPr txBox="1">
            <a:spLocks noGrp="1"/>
          </p:cNvSpPr>
          <p:nvPr>
            <p:ph type="subTitle" idx="8"/>
          </p:nvPr>
        </p:nvSpPr>
        <p:spPr>
          <a:xfrm>
            <a:off x="661833" y="3339150"/>
            <a:ext cx="2282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4" name="Google Shape;914;p14"/>
          <p:cNvSpPr txBox="1">
            <a:spLocks noGrp="1"/>
          </p:cNvSpPr>
          <p:nvPr>
            <p:ph type="subTitle" idx="9"/>
          </p:nvPr>
        </p:nvSpPr>
        <p:spPr>
          <a:xfrm>
            <a:off x="3395230" y="368405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4"/>
          <p:cNvSpPr txBox="1">
            <a:spLocks noGrp="1"/>
          </p:cNvSpPr>
          <p:nvPr>
            <p:ph type="subTitle" idx="13"/>
          </p:nvPr>
        </p:nvSpPr>
        <p:spPr>
          <a:xfrm>
            <a:off x="3395230" y="3339150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14"/>
          <p:cNvSpPr txBox="1">
            <a:spLocks noGrp="1"/>
          </p:cNvSpPr>
          <p:nvPr>
            <p:ph type="subTitle" idx="14"/>
          </p:nvPr>
        </p:nvSpPr>
        <p:spPr>
          <a:xfrm>
            <a:off x="6199027" y="368405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4"/>
          <p:cNvSpPr txBox="1">
            <a:spLocks noGrp="1"/>
          </p:cNvSpPr>
          <p:nvPr>
            <p:ph type="subTitle" idx="15"/>
          </p:nvPr>
        </p:nvSpPr>
        <p:spPr>
          <a:xfrm>
            <a:off x="6199027" y="3339150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14"/>
          <p:cNvSpPr/>
          <p:nvPr/>
        </p:nvSpPr>
        <p:spPr>
          <a:xfrm rot="-704494">
            <a:off x="8349063" y="2542547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4"/>
          <p:cNvSpPr/>
          <p:nvPr/>
        </p:nvSpPr>
        <p:spPr>
          <a:xfrm rot="-704494">
            <a:off x="8562912" y="29349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4"/>
          <p:cNvSpPr/>
          <p:nvPr/>
        </p:nvSpPr>
        <p:spPr>
          <a:xfrm>
            <a:off x="8229644" y="2765291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4"/>
          <p:cNvSpPr/>
          <p:nvPr/>
        </p:nvSpPr>
        <p:spPr>
          <a:xfrm>
            <a:off x="8547314" y="35249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4"/>
          <p:cNvSpPr/>
          <p:nvPr/>
        </p:nvSpPr>
        <p:spPr>
          <a:xfrm>
            <a:off x="8524533" y="22904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4"/>
          <p:cNvSpPr/>
          <p:nvPr/>
        </p:nvSpPr>
        <p:spPr>
          <a:xfrm rot="1240352">
            <a:off x="182822" y="32198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4"/>
          <p:cNvSpPr/>
          <p:nvPr/>
        </p:nvSpPr>
        <p:spPr>
          <a:xfrm rot="1240352">
            <a:off x="157700" y="36180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4"/>
          <p:cNvSpPr/>
          <p:nvPr/>
        </p:nvSpPr>
        <p:spPr>
          <a:xfrm>
            <a:off x="501670" y="2203341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4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4"/>
          <p:cNvSpPr/>
          <p:nvPr/>
        </p:nvSpPr>
        <p:spPr>
          <a:xfrm>
            <a:off x="668319" y="278397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425" y="445025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8" r:id="rId7"/>
    <p:sldLayoutId id="2147483659" r:id="rId8"/>
    <p:sldLayoutId id="2147483660" r:id="rId9"/>
    <p:sldLayoutId id="2147483663" r:id="rId10"/>
    <p:sldLayoutId id="2147483665" r:id="rId11"/>
    <p:sldLayoutId id="2147483669" r:id="rId12"/>
    <p:sldLayoutId id="2147483671" r:id="rId13"/>
    <p:sldLayoutId id="2147483672" r:id="rId14"/>
    <p:sldLayoutId id="2147483673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0"/>
          <p:cNvSpPr txBox="1">
            <a:spLocks noGrp="1"/>
          </p:cNvSpPr>
          <p:nvPr>
            <p:ph type="subTitle" idx="1"/>
          </p:nvPr>
        </p:nvSpPr>
        <p:spPr>
          <a:xfrm>
            <a:off x="2699792" y="2634628"/>
            <a:ext cx="387704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</a:rPr>
              <a:t>Done by </a:t>
            </a:r>
            <a:r>
              <a:rPr lang="en" sz="1800" dirty="0">
                <a:latin typeface="Footlight MT Light" pitchFamily="18" charset="0"/>
              </a:rPr>
              <a:t>: 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oor Richard" pitchFamily="18" charset="0"/>
              </a:rPr>
              <a:t>Entisar Al-Obaidallah</a:t>
            </a:r>
            <a:endParaRPr b="1" dirty="0">
              <a:solidFill>
                <a:schemeClr val="accent3">
                  <a:lumMod val="60000"/>
                  <a:lumOff val="40000"/>
                </a:schemeClr>
              </a:solidFill>
              <a:latin typeface="Poor Richard" pitchFamily="18" charset="0"/>
            </a:endParaRPr>
          </a:p>
        </p:txBody>
      </p:sp>
      <p:sp>
        <p:nvSpPr>
          <p:cNvPr id="1514" name="Google Shape;1514;p30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465456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Unit4</a:t>
            </a:r>
            <a:br>
              <a:rPr lang="en" dirty="0"/>
            </a:br>
            <a:r>
              <a:rPr lang="en" sz="4000" dirty="0">
                <a:solidFill>
                  <a:srgbClr val="D83C43"/>
                </a:solidFill>
              </a:rPr>
              <a:t>Wishful Thinkings</a:t>
            </a:r>
            <a:br>
              <a:rPr lang="en" sz="4000" dirty="0"/>
            </a:br>
            <a:r>
              <a:rPr lang="en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Reading</a:t>
            </a:r>
            <a:endParaRPr sz="4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15" name="Google Shape;1515;p30"/>
          <p:cNvSpPr/>
          <p:nvPr/>
        </p:nvSpPr>
        <p:spPr>
          <a:xfrm>
            <a:off x="7097084" y="2901886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7125644" y="13833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0"/>
          <p:cNvSpPr/>
          <p:nvPr/>
        </p:nvSpPr>
        <p:spPr>
          <a:xfrm>
            <a:off x="7633670" y="210570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1112483" y="2931790"/>
            <a:ext cx="7419958" cy="753540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Are most prize winners used to having money and making financial decision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ular Callout 1"/>
          <p:cNvSpPr/>
          <p:nvPr/>
        </p:nvSpPr>
        <p:spPr>
          <a:xfrm>
            <a:off x="3851920" y="3939902"/>
            <a:ext cx="3483007" cy="576064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No , they aren’t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2C5AE4-815E-42E9-B13D-0B1691533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7" y="461793"/>
            <a:ext cx="5510031" cy="207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ading">
            <a:hlinkClick r:id="" action="ppaction://media"/>
            <a:extLst>
              <a:ext uri="{FF2B5EF4-FFF2-40B4-BE49-F238E27FC236}">
                <a16:creationId xmlns:a16="http://schemas.microsoft.com/office/drawing/2014/main" id="{4247EC80-0C3F-4EEC-8676-E7B7D0A540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400" end="146205.06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20273" y="1059582"/>
            <a:ext cx="1368152" cy="12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1112483" y="2931790"/>
            <a:ext cx="3963573" cy="792088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1- Who won $16.2 million ? </a:t>
            </a:r>
          </a:p>
          <a:p>
            <a:pPr algn="ctr"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"/>
          <p:cNvSpPr/>
          <p:nvPr/>
        </p:nvSpPr>
        <p:spPr>
          <a:xfrm>
            <a:off x="3851920" y="3939902"/>
            <a:ext cx="3483007" cy="576064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William Bud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0723133-7E10-4AEC-831C-F77EC46CD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5377555" cy="2087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ading">
            <a:hlinkClick r:id="" action="ppaction://media"/>
            <a:extLst>
              <a:ext uri="{FF2B5EF4-FFF2-40B4-BE49-F238E27FC236}">
                <a16:creationId xmlns:a16="http://schemas.microsoft.com/office/drawing/2014/main" id="{A7A76F7D-8419-4A58-98E6-8C59D1BE90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500" end="112605.06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20272" y="771550"/>
            <a:ext cx="1296144" cy="12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6331809" y="1059582"/>
            <a:ext cx="2560672" cy="792088"/>
          </a:xfrm>
          <a:prstGeom prst="wedgeRectCallout">
            <a:avLst>
              <a:gd name="adj1" fmla="val -67063"/>
              <a:gd name="adj2" fmla="val 756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How much did Michael Carroll win ? </a:t>
            </a: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"/>
          <p:cNvSpPr/>
          <p:nvPr/>
        </p:nvSpPr>
        <p:spPr>
          <a:xfrm>
            <a:off x="6156176" y="2139702"/>
            <a:ext cx="2690919" cy="377386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17.1 million dollars</a:t>
            </a:r>
          </a:p>
        </p:txBody>
      </p:sp>
      <p:pic>
        <p:nvPicPr>
          <p:cNvPr id="7" name="Reading">
            <a:hlinkClick r:id="" action="ppaction://media"/>
            <a:extLst>
              <a:ext uri="{FF2B5EF4-FFF2-40B4-BE49-F238E27FC236}">
                <a16:creationId xmlns:a16="http://schemas.microsoft.com/office/drawing/2014/main" id="{F2E14743-2966-4A78-BB49-10B0F92EE9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200" end="56605.0625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9512" y="1275606"/>
            <a:ext cx="697020" cy="6924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ectangular Callout 10"/>
          <p:cNvSpPr/>
          <p:nvPr/>
        </p:nvSpPr>
        <p:spPr>
          <a:xfrm>
            <a:off x="1115616" y="3363838"/>
            <a:ext cx="5115701" cy="576064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How did Michael spend his fortune ? </a:t>
            </a:r>
          </a:p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ular Callout 1"/>
          <p:cNvSpPr/>
          <p:nvPr/>
        </p:nvSpPr>
        <p:spPr>
          <a:xfrm>
            <a:off x="251520" y="4227934"/>
            <a:ext cx="8307543" cy="732626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on four homes, a holiday villa in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Spain,two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convertible BMWs and two Mercedes </a:t>
            </a:r>
            <a:r>
              <a:rPr lang="ar-SA" sz="1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Benzcars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several quad bikes, and a stake in a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football teams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5B2FA8F-9981-47AF-1866-10DE1BC036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45" t="48771" r="49216" b="14101"/>
          <a:stretch/>
        </p:blipFill>
        <p:spPr>
          <a:xfrm>
            <a:off x="1187624" y="339502"/>
            <a:ext cx="4476801" cy="279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70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683568" y="2355726"/>
            <a:ext cx="5115701" cy="576064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1- How old is Bob Bradley ? </a:t>
            </a:r>
          </a:p>
          <a:p>
            <a:pPr algn="ctr"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"/>
          <p:cNvSpPr/>
          <p:nvPr/>
        </p:nvSpPr>
        <p:spPr>
          <a:xfrm>
            <a:off x="4462636" y="3058460"/>
            <a:ext cx="3483007" cy="377386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83- years</a:t>
            </a:r>
          </a:p>
        </p:txBody>
      </p:sp>
      <p:sp>
        <p:nvSpPr>
          <p:cNvPr id="10" name="Rectangular Callout 10"/>
          <p:cNvSpPr/>
          <p:nvPr/>
        </p:nvSpPr>
        <p:spPr>
          <a:xfrm>
            <a:off x="342587" y="3507854"/>
            <a:ext cx="5115701" cy="576064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2- How much did Bob win ? When ? </a:t>
            </a: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ular Callout 1"/>
          <p:cNvSpPr/>
          <p:nvPr/>
        </p:nvSpPr>
        <p:spPr>
          <a:xfrm>
            <a:off x="4462636" y="4155926"/>
            <a:ext cx="3572233" cy="732626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$6.17million in May 2006.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E81A722-5A04-4958-937C-F59E17C4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5" y="219242"/>
            <a:ext cx="5312417" cy="192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ading">
            <a:hlinkClick r:id="" action="ppaction://media"/>
            <a:extLst>
              <a:ext uri="{FF2B5EF4-FFF2-40B4-BE49-F238E27FC236}">
                <a16:creationId xmlns:a16="http://schemas.microsoft.com/office/drawing/2014/main" id="{5E72441F-6700-4A2E-94DA-C937D56BE9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100" end="13405.06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20272" y="644977"/>
            <a:ext cx="1140997" cy="10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72741" y="1171952"/>
            <a:ext cx="135546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bankruptcy</a:t>
            </a:r>
            <a:endParaRPr lang="ar-SA" sz="1600" b="1" dirty="0"/>
          </a:p>
        </p:txBody>
      </p:sp>
      <p:sp>
        <p:nvSpPr>
          <p:cNvPr id="5" name="مستطيل 4"/>
          <p:cNvSpPr/>
          <p:nvPr/>
        </p:nvSpPr>
        <p:spPr>
          <a:xfrm>
            <a:off x="1772740" y="1702099"/>
            <a:ext cx="135546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vulnerable</a:t>
            </a:r>
            <a:endParaRPr lang="ar-SA" b="1" dirty="0"/>
          </a:p>
        </p:txBody>
      </p:sp>
      <p:sp>
        <p:nvSpPr>
          <p:cNvPr id="6" name="مستطيل 5"/>
          <p:cNvSpPr/>
          <p:nvPr/>
        </p:nvSpPr>
        <p:spPr>
          <a:xfrm>
            <a:off x="1786845" y="2211710"/>
            <a:ext cx="1341359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sums</a:t>
            </a:r>
            <a:endParaRPr lang="ar-SA" b="1" dirty="0"/>
          </a:p>
        </p:txBody>
      </p:sp>
      <p:sp>
        <p:nvSpPr>
          <p:cNvPr id="7" name="مستطيل 6"/>
          <p:cNvSpPr/>
          <p:nvPr/>
        </p:nvSpPr>
        <p:spPr>
          <a:xfrm>
            <a:off x="1787589" y="2715766"/>
            <a:ext cx="1340615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sanity</a:t>
            </a:r>
            <a:endParaRPr lang="ar-SA" sz="1600" b="1" dirty="0"/>
          </a:p>
        </p:txBody>
      </p:sp>
      <p:sp>
        <p:nvSpPr>
          <p:cNvPr id="8" name="مستطيل 7"/>
          <p:cNvSpPr/>
          <p:nvPr/>
        </p:nvSpPr>
        <p:spPr>
          <a:xfrm>
            <a:off x="1760888" y="3147814"/>
            <a:ext cx="1479892" cy="3231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b="1" dirty="0"/>
              <a:t>advisory team</a:t>
            </a:r>
            <a:endParaRPr lang="ar-SA" sz="1500" b="1" dirty="0"/>
          </a:p>
        </p:txBody>
      </p:sp>
      <p:sp>
        <p:nvSpPr>
          <p:cNvPr id="9" name="مستطيل 8"/>
          <p:cNvSpPr/>
          <p:nvPr/>
        </p:nvSpPr>
        <p:spPr>
          <a:xfrm>
            <a:off x="3347864" y="1174483"/>
            <a:ext cx="331236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legal status of having no money</a:t>
            </a:r>
            <a:endParaRPr lang="ar-SA" b="1" dirty="0"/>
          </a:p>
        </p:txBody>
      </p:sp>
      <p:sp>
        <p:nvSpPr>
          <p:cNvPr id="10" name="مستطيل 9"/>
          <p:cNvSpPr/>
          <p:nvPr/>
        </p:nvSpPr>
        <p:spPr>
          <a:xfrm>
            <a:off x="3347864" y="1702099"/>
            <a:ext cx="331236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easily harmed</a:t>
            </a:r>
            <a:endParaRPr lang="ar-SA" sz="1600" b="1" dirty="0"/>
          </a:p>
        </p:txBody>
      </p:sp>
      <p:sp>
        <p:nvSpPr>
          <p:cNvPr id="11" name="مستطيل 10"/>
          <p:cNvSpPr/>
          <p:nvPr/>
        </p:nvSpPr>
        <p:spPr>
          <a:xfrm>
            <a:off x="3347864" y="2199910"/>
            <a:ext cx="331236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amounts</a:t>
            </a:r>
            <a:endParaRPr lang="ar-SA" sz="1600" b="1" dirty="0"/>
          </a:p>
        </p:txBody>
      </p:sp>
      <p:sp>
        <p:nvSpPr>
          <p:cNvPr id="12" name="مستطيل 11"/>
          <p:cNvSpPr/>
          <p:nvPr/>
        </p:nvSpPr>
        <p:spPr>
          <a:xfrm>
            <a:off x="3327668" y="2696324"/>
            <a:ext cx="333256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ability to think in a normal way</a:t>
            </a:r>
            <a:endParaRPr lang="ar-SA" sz="1600" b="1" dirty="0"/>
          </a:p>
        </p:txBody>
      </p:sp>
      <p:sp>
        <p:nvSpPr>
          <p:cNvPr id="3" name="مستطيل 2"/>
          <p:cNvSpPr/>
          <p:nvPr/>
        </p:nvSpPr>
        <p:spPr>
          <a:xfrm>
            <a:off x="3347864" y="3163202"/>
            <a:ext cx="331236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group that gives advice</a:t>
            </a:r>
            <a:endParaRPr lang="ar-SA" sz="1600" b="1" dirty="0"/>
          </a:p>
        </p:txBody>
      </p:sp>
      <p:sp>
        <p:nvSpPr>
          <p:cNvPr id="14" name="Google Shape;2024;p51"/>
          <p:cNvSpPr txBox="1">
            <a:spLocks noGrp="1"/>
          </p:cNvSpPr>
          <p:nvPr>
            <p:ph type="title"/>
          </p:nvPr>
        </p:nvSpPr>
        <p:spPr>
          <a:xfrm>
            <a:off x="2555776" y="195486"/>
            <a:ext cx="45365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Gaza" pitchFamily="34" charset="-78"/>
                <a:ea typeface="Gaza" pitchFamily="34" charset="-78"/>
                <a:cs typeface="Gaza" pitchFamily="34" charset="-78"/>
              </a:rPr>
              <a:t>New Vocabulary</a:t>
            </a:r>
            <a:endParaRPr sz="3600" b="1" dirty="0"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7"/>
          <p:cNvSpPr txBox="1">
            <a:spLocks noGrp="1"/>
          </p:cNvSpPr>
          <p:nvPr>
            <p:ph type="title" idx="2"/>
          </p:nvPr>
        </p:nvSpPr>
        <p:spPr>
          <a:xfrm>
            <a:off x="2817456" y="1794213"/>
            <a:ext cx="35091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your student’s book</a:t>
            </a:r>
            <a:br>
              <a:rPr lang="en" dirty="0"/>
            </a:br>
            <a:r>
              <a:rPr lang="en" dirty="0"/>
              <a:t> p.27</a:t>
            </a:r>
            <a:endParaRPr dirty="0"/>
          </a:p>
        </p:txBody>
      </p:sp>
      <p:pic>
        <p:nvPicPr>
          <p:cNvPr id="7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381">
            <a:off x="5860523" y="976939"/>
            <a:ext cx="2128090" cy="272325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4932040" y="627534"/>
            <a:ext cx="18473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D8CE1F06-07F7-4499-9ADA-67473BE8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8" y="301345"/>
            <a:ext cx="6406832" cy="960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18">
            <a:extLst>
              <a:ext uri="{FF2B5EF4-FFF2-40B4-BE49-F238E27FC236}">
                <a16:creationId xmlns:a16="http://schemas.microsoft.com/office/drawing/2014/main" id="{71106007-1E93-4842-AEE8-A41756FE389F}"/>
              </a:ext>
            </a:extLst>
          </p:cNvPr>
          <p:cNvSpPr txBox="1"/>
          <p:nvPr/>
        </p:nvSpPr>
        <p:spPr>
          <a:xfrm>
            <a:off x="4860032" y="1491630"/>
            <a:ext cx="41403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rgbClr val="0070C0"/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winning million</a:t>
            </a:r>
          </a:p>
          <a:p>
            <a:r>
              <a:rPr lang="en-US" sz="2800" b="1" dirty="0">
                <a:ln w="0"/>
                <a:solidFill>
                  <a:srgbClr val="D83C43"/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bankruptcy</a:t>
            </a:r>
          </a:p>
          <a:p>
            <a:r>
              <a:rPr lang="en-US" sz="28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financial decisions</a:t>
            </a:r>
          </a:p>
          <a:p>
            <a:r>
              <a:rPr lang="en-US" sz="2800" b="1" dirty="0">
                <a:ln w="0"/>
                <a:solidFill>
                  <a:srgbClr val="D83C43"/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investments</a:t>
            </a:r>
          </a:p>
          <a:p>
            <a:r>
              <a:rPr lang="en-US" sz="28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went broke</a:t>
            </a:r>
          </a:p>
          <a:p>
            <a:r>
              <a:rPr lang="en-US" sz="2800" b="1" dirty="0">
                <a:ln w="0"/>
                <a:solidFill>
                  <a:srgbClr val="D83C43"/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spent his fortune</a:t>
            </a:r>
          </a:p>
          <a:p>
            <a:r>
              <a:rPr lang="en-US" sz="28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latin typeface="Centaur" pitchFamily="18" charset="0"/>
                <a:ea typeface="Gaza" pitchFamily="34" charset="-78"/>
                <a:cs typeface="Gaza" pitchFamily="34" charset="-78"/>
              </a:rPr>
              <a:t>fine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E671CC9-AF23-32D7-44F8-8D5CBCB7E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8" t="39476" r="10986" b="21180"/>
          <a:stretch/>
        </p:blipFill>
        <p:spPr>
          <a:xfrm>
            <a:off x="323528" y="1990641"/>
            <a:ext cx="8526857" cy="255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2505;p55"/>
          <p:cNvSpPr txBox="1">
            <a:spLocks/>
          </p:cNvSpPr>
          <p:nvPr/>
        </p:nvSpPr>
        <p:spPr>
          <a:xfrm>
            <a:off x="2411760" y="627534"/>
            <a:ext cx="3528392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After Reading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1E04D72-6760-45D3-A140-88BE3BEC057F}"/>
              </a:ext>
            </a:extLst>
          </p:cNvPr>
          <p:cNvSpPr/>
          <p:nvPr/>
        </p:nvSpPr>
        <p:spPr>
          <a:xfrm>
            <a:off x="899592" y="2355726"/>
            <a:ext cx="7992888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           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ootlight MT Light" pitchFamily="18" charset="0"/>
                <a:cs typeface="Times New Roman" pitchFamily="18" charset="0"/>
              </a:rPr>
              <a:t>Post tried to help his family, but his brother tried to kill him. He invested money in businesses, but they failed .</a:t>
            </a:r>
          </a:p>
          <a:p>
            <a:endParaRPr lang="en-US" sz="2000" b="1" dirty="0">
              <a:solidFill>
                <a:srgbClr val="0000FF"/>
              </a:solidFill>
              <a:latin typeface="Footlight MT Light" pitchFamily="18" charset="0"/>
              <a:cs typeface="Times New Roman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343007D-E8DC-4073-AF9B-D700D2E8022F}"/>
              </a:ext>
            </a:extLst>
          </p:cNvPr>
          <p:cNvSpPr/>
          <p:nvPr/>
        </p:nvSpPr>
        <p:spPr>
          <a:xfrm>
            <a:off x="899592" y="2859782"/>
            <a:ext cx="756084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1E6000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     </a:t>
            </a:r>
            <a:r>
              <a:rPr lang="en-US" sz="1600" b="1" dirty="0">
                <a:solidFill>
                  <a:srgbClr val="267A00"/>
                </a:solidFill>
                <a:latin typeface="Footlight MT Light" pitchFamily="18" charset="0"/>
                <a:cs typeface="Times New Roman" pitchFamily="18" charset="0"/>
              </a:rPr>
              <a:t>Carroll spent his fortune in 18 months. He bought things like a Mercedes and a villa in Spain. He was in trouble with the law and paid fines .</a:t>
            </a:r>
          </a:p>
          <a:p>
            <a:endParaRPr lang="en-US" dirty="0">
              <a:solidFill>
                <a:srgbClr val="1E6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B71A3E8-962A-41CB-8316-6247DFF8D2E7}"/>
              </a:ext>
            </a:extLst>
          </p:cNvPr>
          <p:cNvSpPr/>
          <p:nvPr/>
        </p:nvSpPr>
        <p:spPr>
          <a:xfrm>
            <a:off x="755576" y="3291830"/>
            <a:ext cx="7776864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   </a:t>
            </a:r>
            <a:r>
              <a:rPr lang="en-US" sz="1600" b="1" dirty="0">
                <a:solidFill>
                  <a:srgbClr val="C26C7E"/>
                </a:solidFill>
                <a:latin typeface="Footlight MT Light" pitchFamily="18" charset="0"/>
                <a:cs typeface="Times New Roman" pitchFamily="18" charset="0"/>
              </a:rPr>
              <a:t>Bradley gave huge amounts of money to charity. He didn’t buy things for himself. He gives money to make the dreams of his family and friends come true.</a:t>
            </a:r>
          </a:p>
        </p:txBody>
      </p:sp>
      <p:grpSp>
        <p:nvGrpSpPr>
          <p:cNvPr id="13" name="Google Shape;1892;p45">
            <a:extLst>
              <a:ext uri="{FF2B5EF4-FFF2-40B4-BE49-F238E27FC236}">
                <a16:creationId xmlns:a16="http://schemas.microsoft.com/office/drawing/2014/main" id="{15548758-3ED3-F660-D59A-34A9726821FE}"/>
              </a:ext>
            </a:extLst>
          </p:cNvPr>
          <p:cNvGrpSpPr/>
          <p:nvPr/>
        </p:nvGrpSpPr>
        <p:grpSpPr>
          <a:xfrm rot="16200000">
            <a:off x="7417357" y="749753"/>
            <a:ext cx="1005182" cy="957397"/>
            <a:chOff x="6433246" y="1743436"/>
            <a:chExt cx="960254" cy="755871"/>
          </a:xfrm>
        </p:grpSpPr>
        <p:sp>
          <p:nvSpPr>
            <p:cNvPr id="14" name="Google Shape;1893;p45">
              <a:extLst>
                <a:ext uri="{FF2B5EF4-FFF2-40B4-BE49-F238E27FC236}">
                  <a16:creationId xmlns:a16="http://schemas.microsoft.com/office/drawing/2014/main" id="{BBDD4E60-DA06-7404-E08F-0FAEC2B71CCF}"/>
                </a:ext>
              </a:extLst>
            </p:cNvPr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94;p45">
              <a:extLst>
                <a:ext uri="{FF2B5EF4-FFF2-40B4-BE49-F238E27FC236}">
                  <a16:creationId xmlns:a16="http://schemas.microsoft.com/office/drawing/2014/main" id="{7D83AB56-E55A-D989-E1F3-5C6D51327118}"/>
                </a:ext>
              </a:extLst>
            </p:cNvPr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95;p45">
              <a:extLst>
                <a:ext uri="{FF2B5EF4-FFF2-40B4-BE49-F238E27FC236}">
                  <a16:creationId xmlns:a16="http://schemas.microsoft.com/office/drawing/2014/main" id="{63B168A0-133E-E1F3-0855-D2FADCA919D0}"/>
                </a:ext>
              </a:extLst>
            </p:cNvPr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96;p45">
              <a:extLst>
                <a:ext uri="{FF2B5EF4-FFF2-40B4-BE49-F238E27FC236}">
                  <a16:creationId xmlns:a16="http://schemas.microsoft.com/office/drawing/2014/main" id="{C496BB07-83BB-7161-9151-470C5545CD3B}"/>
                </a:ext>
              </a:extLst>
            </p:cNvPr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97;p45">
              <a:extLst>
                <a:ext uri="{FF2B5EF4-FFF2-40B4-BE49-F238E27FC236}">
                  <a16:creationId xmlns:a16="http://schemas.microsoft.com/office/drawing/2014/main" id="{EEB7081D-B46F-0D7E-2FD9-EDCD9BDF7B8D}"/>
                </a:ext>
              </a:extLst>
            </p:cNvPr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98;p45">
              <a:extLst>
                <a:ext uri="{FF2B5EF4-FFF2-40B4-BE49-F238E27FC236}">
                  <a16:creationId xmlns:a16="http://schemas.microsoft.com/office/drawing/2014/main" id="{8EE4B361-730F-5EF4-BE41-94CD7D5975B8}"/>
                </a:ext>
              </a:extLst>
            </p:cNvPr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75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F50345D-DBE4-4CCF-AC11-7BDCAE20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7676"/>
            <a:ext cx="756084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E6450B68-FBEB-4BCA-9614-9FB082DAEE25}"/>
              </a:ext>
            </a:extLst>
          </p:cNvPr>
          <p:cNvSpPr/>
          <p:nvPr/>
        </p:nvSpPr>
        <p:spPr>
          <a:xfrm>
            <a:off x="2339752" y="2355726"/>
            <a:ext cx="24122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Footlight MT Light" pitchFamily="18" charset="0"/>
                <a:cs typeface="Times New Roman" pitchFamily="18" charset="0"/>
              </a:rPr>
              <a:t>He tried to help his family but things didn’t workout . He invested money in different business but he failed 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EEE04C9-7DBB-4DC0-B968-EE5DD8905E2E}"/>
              </a:ext>
            </a:extLst>
          </p:cNvPr>
          <p:cNvSpPr/>
          <p:nvPr/>
        </p:nvSpPr>
        <p:spPr>
          <a:xfrm>
            <a:off x="4860032" y="2377609"/>
            <a:ext cx="31035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b="1" dirty="0">
                <a:ln w="0"/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Be partner with his brother .</a:t>
            </a:r>
          </a:p>
          <a:p>
            <a:r>
              <a:rPr lang="en-US" sz="1500" b="1" dirty="0">
                <a:ln w="0"/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Ask for financial advice .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D5BE12D-DBF8-459E-8690-A0B56EC1C2B1}"/>
              </a:ext>
            </a:extLst>
          </p:cNvPr>
          <p:cNvSpPr/>
          <p:nvPr/>
        </p:nvSpPr>
        <p:spPr>
          <a:xfrm>
            <a:off x="4733714" y="3048222"/>
            <a:ext cx="310353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b="1" dirty="0">
                <a:ln w="0"/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Save some money –spend his money wisely</a:t>
            </a:r>
          </a:p>
          <a:p>
            <a:r>
              <a:rPr lang="en-US" sz="1500" b="1" dirty="0">
                <a:ln w="0"/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Ask for financial advice 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A832352-502F-496F-9C6F-3AC1BC82B9DA}"/>
              </a:ext>
            </a:extLst>
          </p:cNvPr>
          <p:cNvSpPr/>
          <p:nvPr/>
        </p:nvSpPr>
        <p:spPr>
          <a:xfrm>
            <a:off x="4687202" y="3795886"/>
            <a:ext cx="34131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tabLst>
                <a:tab pos="1614488" algn="l"/>
              </a:tabLst>
            </a:pPr>
            <a:r>
              <a:rPr lang="en-US" sz="1600" b="1" dirty="0">
                <a:ln w="0"/>
                <a:solidFill>
                  <a:srgbClr val="7030A0"/>
                </a:solidFill>
                <a:latin typeface="Century Schoolbook" pitchFamily="18" charset="0"/>
                <a:cs typeface="Times New Roman" pitchFamily="18" charset="0"/>
              </a:rPr>
              <a:t>-</a:t>
            </a:r>
            <a:r>
              <a:rPr lang="en-US" b="1" dirty="0">
                <a:ln w="0"/>
                <a:solidFill>
                  <a:srgbClr val="7030A0"/>
                </a:solidFill>
                <a:latin typeface="Century Schoolbook" pitchFamily="18" charset="0"/>
                <a:cs typeface="Times New Roman" pitchFamily="18" charset="0"/>
              </a:rPr>
              <a:t>Actually He did very well. I would do the same thing if I were him.</a:t>
            </a:r>
          </a:p>
          <a:p>
            <a:pPr>
              <a:tabLst>
                <a:tab pos="1614488" algn="l"/>
              </a:tabLst>
            </a:pPr>
            <a:r>
              <a:rPr lang="en-US" b="1" dirty="0">
                <a:ln w="0"/>
                <a:solidFill>
                  <a:srgbClr val="7030A0"/>
                </a:solidFill>
                <a:latin typeface="Century Schoolbook" pitchFamily="18" charset="0"/>
                <a:cs typeface="Times New Roman" pitchFamily="18" charset="0"/>
              </a:rPr>
              <a:t>-Not to forget himself 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5DC473C-023B-4D29-927C-34C1C9ECF356}"/>
              </a:ext>
            </a:extLst>
          </p:cNvPr>
          <p:cNvSpPr/>
          <p:nvPr/>
        </p:nvSpPr>
        <p:spPr>
          <a:xfrm>
            <a:off x="2324153" y="3063611"/>
            <a:ext cx="24122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100" b="1" dirty="0">
                <a:solidFill>
                  <a:schemeClr val="accent4">
                    <a:lumMod val="50000"/>
                  </a:schemeClr>
                </a:solidFill>
                <a:latin typeface="Footlight MT Light" pitchFamily="18" charset="0"/>
                <a:cs typeface="Times New Roman" pitchFamily="18" charset="0"/>
              </a:rPr>
              <a:t>Carroll spent his fortune in 18 months . He bought things like a Mercedes and a villa in Spain. He was in trouble with the law .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B6A3D9F-B9A5-4159-88D6-ADF3F64E1DA5}"/>
              </a:ext>
            </a:extLst>
          </p:cNvPr>
          <p:cNvSpPr/>
          <p:nvPr/>
        </p:nvSpPr>
        <p:spPr>
          <a:xfrm>
            <a:off x="2321922" y="3795885"/>
            <a:ext cx="23359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Footlight MT Light" pitchFamily="18" charset="0"/>
                <a:cs typeface="Times New Roman" pitchFamily="18" charset="0"/>
              </a:rPr>
              <a:t>He gave money to charity. He didn’t buy things for himself. He made the dreams of his family and friends come true .</a:t>
            </a:r>
          </a:p>
        </p:txBody>
      </p:sp>
    </p:spTree>
    <p:extLst>
      <p:ext uri="{BB962C8B-B14F-4D97-AF65-F5344CB8AC3E}">
        <p14:creationId xmlns:p14="http://schemas.microsoft.com/office/powerpoint/2010/main" val="24929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44"/>
          <p:cNvSpPr txBox="1">
            <a:spLocks noGrp="1"/>
          </p:cNvSpPr>
          <p:nvPr>
            <p:ph type="title"/>
          </p:nvPr>
        </p:nvSpPr>
        <p:spPr>
          <a:xfrm>
            <a:off x="681375" y="305825"/>
            <a:ext cx="6399900" cy="20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Home work </a:t>
            </a:r>
            <a:br>
              <a:rPr lang="en" sz="4000" b="1" dirty="0"/>
            </a:br>
            <a:r>
              <a:rPr lang="en" sz="4000" b="1" dirty="0"/>
              <a:t> </a:t>
            </a:r>
            <a:r>
              <a:rPr lang="en" sz="2400" b="1" dirty="0"/>
              <a:t>Exercise </a:t>
            </a:r>
            <a:r>
              <a:rPr lang="en" sz="2400" b="1" dirty="0">
                <a:solidFill>
                  <a:schemeClr val="accent2"/>
                </a:solidFill>
              </a:rPr>
              <a:t>(J) </a:t>
            </a:r>
            <a:r>
              <a:rPr lang="en" sz="2400" b="1" dirty="0"/>
              <a:t>P</a:t>
            </a:r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.(101)</a:t>
            </a:r>
            <a:endParaRPr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3"/>
          <p:cNvSpPr txBox="1">
            <a:spLocks noGrp="1"/>
          </p:cNvSpPr>
          <p:nvPr>
            <p:ph type="title"/>
          </p:nvPr>
        </p:nvSpPr>
        <p:spPr>
          <a:xfrm flipH="1">
            <a:off x="959012" y="235238"/>
            <a:ext cx="850800" cy="79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35" name="Google Shape;1535;p33"/>
          <p:cNvSpPr txBox="1">
            <a:spLocks noGrp="1"/>
          </p:cNvSpPr>
          <p:nvPr>
            <p:ph type="subTitle" idx="1"/>
          </p:nvPr>
        </p:nvSpPr>
        <p:spPr>
          <a:xfrm>
            <a:off x="581312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The topic of money : a blessing or a problem</a:t>
            </a:r>
            <a:endParaRPr dirty="0"/>
          </a:p>
        </p:txBody>
      </p:sp>
      <p:sp>
        <p:nvSpPr>
          <p:cNvPr id="1536" name="Google Shape;1536;p33"/>
          <p:cNvSpPr txBox="1">
            <a:spLocks noGrp="1"/>
          </p:cNvSpPr>
          <p:nvPr>
            <p:ph type="subTitle" idx="2"/>
          </p:nvPr>
        </p:nvSpPr>
        <p:spPr>
          <a:xfrm>
            <a:off x="428912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</a:t>
            </a:r>
            <a:endParaRPr dirty="0"/>
          </a:p>
        </p:txBody>
      </p:sp>
      <p:sp>
        <p:nvSpPr>
          <p:cNvPr id="1537" name="Google Shape;1537;p33"/>
          <p:cNvSpPr txBox="1">
            <a:spLocks noGrp="1"/>
          </p:cNvSpPr>
          <p:nvPr>
            <p:ph type="title" idx="3"/>
          </p:nvPr>
        </p:nvSpPr>
        <p:spPr>
          <a:xfrm flipH="1">
            <a:off x="3079671" y="235238"/>
            <a:ext cx="850800" cy="79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38" name="Google Shape;1538;p33"/>
          <p:cNvSpPr txBox="1">
            <a:spLocks noGrp="1"/>
          </p:cNvSpPr>
          <p:nvPr>
            <p:ph type="subTitle" idx="4"/>
          </p:nvPr>
        </p:nvSpPr>
        <p:spPr>
          <a:xfrm>
            <a:off x="2701971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F</a:t>
            </a:r>
            <a:r>
              <a:rPr lang="en" dirty="0"/>
              <a:t>or specific information</a:t>
            </a:r>
            <a:endParaRPr dirty="0"/>
          </a:p>
        </p:txBody>
      </p:sp>
      <p:sp>
        <p:nvSpPr>
          <p:cNvPr id="1539" name="Google Shape;1539;p33"/>
          <p:cNvSpPr txBox="1">
            <a:spLocks noGrp="1"/>
          </p:cNvSpPr>
          <p:nvPr>
            <p:ph type="subTitle" idx="5"/>
          </p:nvPr>
        </p:nvSpPr>
        <p:spPr>
          <a:xfrm>
            <a:off x="2549571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</a:t>
            </a:r>
            <a:endParaRPr dirty="0"/>
          </a:p>
        </p:txBody>
      </p:sp>
      <p:sp>
        <p:nvSpPr>
          <p:cNvPr id="1540" name="Google Shape;1540;p33"/>
          <p:cNvSpPr txBox="1">
            <a:spLocks noGrp="1"/>
          </p:cNvSpPr>
          <p:nvPr>
            <p:ph type="title" idx="6"/>
          </p:nvPr>
        </p:nvSpPr>
        <p:spPr>
          <a:xfrm flipH="1">
            <a:off x="5200329" y="235238"/>
            <a:ext cx="850800" cy="79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41" name="Google Shape;1541;p33"/>
          <p:cNvSpPr txBox="1">
            <a:spLocks noGrp="1"/>
          </p:cNvSpPr>
          <p:nvPr>
            <p:ph type="subTitle" idx="7"/>
          </p:nvPr>
        </p:nvSpPr>
        <p:spPr>
          <a:xfrm>
            <a:off x="4822629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W</a:t>
            </a:r>
            <a:r>
              <a:rPr lang="en" dirty="0"/>
              <a:t>ords and expressions that refer to money</a:t>
            </a:r>
            <a:endParaRPr dirty="0"/>
          </a:p>
        </p:txBody>
      </p:sp>
      <p:sp>
        <p:nvSpPr>
          <p:cNvPr id="1542" name="Google Shape;1542;p33"/>
          <p:cNvSpPr txBox="1">
            <a:spLocks noGrp="1"/>
          </p:cNvSpPr>
          <p:nvPr>
            <p:ph type="subTitle" idx="8"/>
          </p:nvPr>
        </p:nvSpPr>
        <p:spPr>
          <a:xfrm>
            <a:off x="4670229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Underline</a:t>
            </a:r>
            <a:endParaRPr dirty="0"/>
          </a:p>
        </p:txBody>
      </p:sp>
      <p:sp>
        <p:nvSpPr>
          <p:cNvPr id="1543" name="Google Shape;1543;p33"/>
          <p:cNvSpPr txBox="1">
            <a:spLocks noGrp="1"/>
          </p:cNvSpPr>
          <p:nvPr>
            <p:ph type="title" idx="9"/>
          </p:nvPr>
        </p:nvSpPr>
        <p:spPr>
          <a:xfrm flipH="1">
            <a:off x="7320987" y="235238"/>
            <a:ext cx="850800" cy="79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544" name="Google Shape;1544;p33"/>
          <p:cNvSpPr txBox="1">
            <a:spLocks noGrp="1"/>
          </p:cNvSpPr>
          <p:nvPr>
            <p:ph type="subTitle" idx="13"/>
          </p:nvPr>
        </p:nvSpPr>
        <p:spPr>
          <a:xfrm>
            <a:off x="6943287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ome questions about the passage</a:t>
            </a:r>
            <a:endParaRPr dirty="0"/>
          </a:p>
        </p:txBody>
      </p:sp>
      <p:sp>
        <p:nvSpPr>
          <p:cNvPr id="1545" name="Google Shape;1545;p33"/>
          <p:cNvSpPr txBox="1">
            <a:spLocks noGrp="1"/>
          </p:cNvSpPr>
          <p:nvPr>
            <p:ph type="subTitle" idx="14"/>
          </p:nvPr>
        </p:nvSpPr>
        <p:spPr>
          <a:xfrm>
            <a:off x="6790887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Answer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53"/>
          <p:cNvSpPr txBox="1">
            <a:spLocks noGrp="1"/>
          </p:cNvSpPr>
          <p:nvPr>
            <p:ph type="ctrTitle"/>
          </p:nvPr>
        </p:nvSpPr>
        <p:spPr>
          <a:xfrm>
            <a:off x="2576992" y="77938"/>
            <a:ext cx="3846000" cy="10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Thanks</a:t>
            </a:r>
            <a:endParaRPr b="1" dirty="0"/>
          </a:p>
        </p:txBody>
      </p:sp>
      <p:pic>
        <p:nvPicPr>
          <p:cNvPr id="1028" name="Picture 4" descr="نتيجة بحث الصور عن have a nic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42256"/>
            <a:ext cx="3168352" cy="3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35"/>
          <p:cNvSpPr txBox="1">
            <a:spLocks noGrp="1"/>
          </p:cNvSpPr>
          <p:nvPr>
            <p:ph type="title"/>
          </p:nvPr>
        </p:nvSpPr>
        <p:spPr>
          <a:xfrm>
            <a:off x="683568" y="123478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Warm up</a:t>
            </a:r>
            <a:endParaRPr sz="3600" b="1" dirty="0"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pic>
        <p:nvPicPr>
          <p:cNvPr id="27" name="عنصر نائب للمحتوى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15566"/>
            <a:ext cx="324036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مستطيل 13"/>
          <p:cNvSpPr/>
          <p:nvPr/>
        </p:nvSpPr>
        <p:spPr>
          <a:xfrm>
            <a:off x="1619672" y="422793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Is it important to have </a:t>
            </a:r>
            <a:r>
              <a:rPr lang="en-US" sz="2400" b="1" dirty="0">
                <a:solidFill>
                  <a:srgbClr val="3B58AB"/>
                </a:solidFill>
              </a:rPr>
              <a:t>MONEY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? Why ?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45"/>
          <p:cNvSpPr txBox="1">
            <a:spLocks noGrp="1"/>
          </p:cNvSpPr>
          <p:nvPr>
            <p:ph type="title"/>
          </p:nvPr>
        </p:nvSpPr>
        <p:spPr>
          <a:xfrm flipH="1">
            <a:off x="539552" y="1275606"/>
            <a:ext cx="3391500" cy="22318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Open </a:t>
            </a:r>
            <a:br>
              <a:rPr lang="en" sz="2800" b="1" dirty="0"/>
            </a:br>
            <a:r>
              <a:rPr lang="en" sz="2800" b="1" dirty="0"/>
              <a:t>student’s book </a:t>
            </a:r>
            <a:br>
              <a:rPr lang="en" sz="2800" b="1" dirty="0"/>
            </a:br>
            <a:r>
              <a:rPr lang="en" sz="2800" b="1" dirty="0"/>
              <a:t>p. 52</a:t>
            </a:r>
            <a:endParaRPr sz="2800" b="1" dirty="0"/>
          </a:p>
        </p:txBody>
      </p:sp>
      <p:grpSp>
        <p:nvGrpSpPr>
          <p:cNvPr id="1892" name="Google Shape;1892;p45"/>
          <p:cNvGrpSpPr/>
          <p:nvPr/>
        </p:nvGrpSpPr>
        <p:grpSpPr>
          <a:xfrm rot="5804105">
            <a:off x="670950" y="2842243"/>
            <a:ext cx="1105700" cy="957397"/>
            <a:chOff x="6433246" y="1743436"/>
            <a:chExt cx="960254" cy="755871"/>
          </a:xfrm>
        </p:grpSpPr>
        <p:sp>
          <p:nvSpPr>
            <p:cNvPr id="1893" name="Google Shape;1893;p4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5526"/>
            <a:ext cx="2986663" cy="3936447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C9EBE96-15E0-49D0-8957-C55349846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7614"/>
            <a:ext cx="619268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4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339752" y="1419622"/>
            <a:ext cx="3024336" cy="486488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1.what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topic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about ?</a:t>
            </a:r>
          </a:p>
        </p:txBody>
      </p:sp>
      <p:sp>
        <p:nvSpPr>
          <p:cNvPr id="12" name="Rectangular Callout 1"/>
          <p:cNvSpPr/>
          <p:nvPr/>
        </p:nvSpPr>
        <p:spPr>
          <a:xfrm>
            <a:off x="3772103" y="1995686"/>
            <a:ext cx="3410999" cy="457723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About money</a:t>
            </a:r>
          </a:p>
        </p:txBody>
      </p:sp>
      <p:sp>
        <p:nvSpPr>
          <p:cNvPr id="13" name="Rectangular Callout 9"/>
          <p:cNvSpPr/>
          <p:nvPr/>
        </p:nvSpPr>
        <p:spPr>
          <a:xfrm>
            <a:off x="2172484" y="2643758"/>
            <a:ext cx="4896544" cy="531953"/>
          </a:xfrm>
          <a:prstGeom prst="wedgeRectCallout">
            <a:avLst>
              <a:gd name="adj1" fmla="val -57113"/>
              <a:gd name="adj2" fmla="val -46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2. Do you think money is A blessing or Problem? </a:t>
            </a:r>
          </a:p>
        </p:txBody>
      </p:sp>
      <p:sp>
        <p:nvSpPr>
          <p:cNvPr id="14" name="Rectangular Callout 1"/>
          <p:cNvSpPr/>
          <p:nvPr/>
        </p:nvSpPr>
        <p:spPr>
          <a:xfrm>
            <a:off x="3563888" y="3363838"/>
            <a:ext cx="3410999" cy="457723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could be a blessing or problem.</a:t>
            </a:r>
          </a:p>
        </p:txBody>
      </p:sp>
      <p:sp>
        <p:nvSpPr>
          <p:cNvPr id="17" name="Google Shape;2505;p55"/>
          <p:cNvSpPr txBox="1">
            <a:spLocks noGrp="1"/>
          </p:cNvSpPr>
          <p:nvPr>
            <p:ph type="title"/>
          </p:nvPr>
        </p:nvSpPr>
        <p:spPr>
          <a:xfrm>
            <a:off x="3396620" y="339502"/>
            <a:ext cx="2448272" cy="4115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Before Reading</a:t>
            </a:r>
            <a:endParaRPr sz="2000" dirty="0">
              <a:solidFill>
                <a:schemeClr val="bg1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3728" y="915566"/>
            <a:ext cx="5279836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Scan the text to find the answers of the following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40532F8-6FC4-4FF2-AED3-45EF9C74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843558"/>
            <a:ext cx="3456383" cy="4104456"/>
          </a:xfrm>
          <a:prstGeom prst="rect">
            <a:avLst/>
          </a:prstGeom>
          <a:ln w="38100" cap="sq">
            <a:solidFill>
              <a:srgbClr val="D83C43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2505;p55"/>
          <p:cNvSpPr txBox="1">
            <a:spLocks noGrp="1"/>
          </p:cNvSpPr>
          <p:nvPr>
            <p:ph type="title"/>
          </p:nvPr>
        </p:nvSpPr>
        <p:spPr>
          <a:xfrm>
            <a:off x="2483768" y="123478"/>
            <a:ext cx="3528392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Before Reading</a:t>
            </a:r>
            <a:endParaRPr sz="2800" dirty="0">
              <a:solidFill>
                <a:schemeClr val="bg1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sp>
        <p:nvSpPr>
          <p:cNvPr id="8" name="Rectangular Callout 10"/>
          <p:cNvSpPr/>
          <p:nvPr/>
        </p:nvSpPr>
        <p:spPr>
          <a:xfrm>
            <a:off x="4427984" y="1176378"/>
            <a:ext cx="3744416" cy="486488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1- What’s the title of the passage ?</a:t>
            </a:r>
          </a:p>
        </p:txBody>
      </p:sp>
      <p:sp>
        <p:nvSpPr>
          <p:cNvPr id="9" name="Rectangular Callout 1"/>
          <p:cNvSpPr/>
          <p:nvPr/>
        </p:nvSpPr>
        <p:spPr>
          <a:xfrm>
            <a:off x="4427984" y="1851670"/>
            <a:ext cx="3410999" cy="457723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Money: A Blessing or a problem ?</a:t>
            </a:r>
          </a:p>
        </p:txBody>
      </p:sp>
      <p:sp>
        <p:nvSpPr>
          <p:cNvPr id="11" name="Rectangular Callout 9"/>
          <p:cNvSpPr/>
          <p:nvPr/>
        </p:nvSpPr>
        <p:spPr>
          <a:xfrm>
            <a:off x="4256604" y="2427734"/>
            <a:ext cx="3915796" cy="531953"/>
          </a:xfrm>
          <a:prstGeom prst="wedgeRectCallout">
            <a:avLst>
              <a:gd name="adj1" fmla="val -57113"/>
              <a:gd name="adj2" fmla="val -46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2. How many paragraphs are there ?</a:t>
            </a:r>
          </a:p>
          <a:p>
            <a:pPr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"/>
          <p:cNvSpPr/>
          <p:nvPr/>
        </p:nvSpPr>
        <p:spPr>
          <a:xfrm>
            <a:off x="4283968" y="3134976"/>
            <a:ext cx="3410999" cy="457723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Six paragraphs</a:t>
            </a:r>
          </a:p>
        </p:txBody>
      </p:sp>
      <p:sp>
        <p:nvSpPr>
          <p:cNvPr id="13" name="Rectangular Callout 9"/>
          <p:cNvSpPr/>
          <p:nvPr/>
        </p:nvSpPr>
        <p:spPr>
          <a:xfrm>
            <a:off x="4256604" y="3795886"/>
            <a:ext cx="3915796" cy="531953"/>
          </a:xfrm>
          <a:prstGeom prst="wedgeRectCallout">
            <a:avLst>
              <a:gd name="adj1" fmla="val -57113"/>
              <a:gd name="adj2" fmla="val -46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What can you see on the photo?</a:t>
            </a:r>
          </a:p>
          <a:p>
            <a:pPr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rtl="1"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ular Callout 1"/>
          <p:cNvSpPr/>
          <p:nvPr/>
        </p:nvSpPr>
        <p:spPr>
          <a:xfrm>
            <a:off x="4235232" y="4490291"/>
            <a:ext cx="3410999" cy="457723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man holding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cheque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40532F8-6FC4-4FF2-AED3-45EF9C74A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486"/>
            <a:ext cx="3802021" cy="4673319"/>
          </a:xfrm>
          <a:prstGeom prst="rect">
            <a:avLst/>
          </a:prstGeom>
          <a:ln w="38100" cap="sq">
            <a:solidFill>
              <a:srgbClr val="D83C43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2505;p55"/>
          <p:cNvSpPr txBox="1">
            <a:spLocks noGrp="1"/>
          </p:cNvSpPr>
          <p:nvPr>
            <p:ph type="title"/>
          </p:nvPr>
        </p:nvSpPr>
        <p:spPr>
          <a:xfrm>
            <a:off x="4716016" y="915566"/>
            <a:ext cx="3528392" cy="55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  <a:latin typeface="Gaza" pitchFamily="34" charset="-78"/>
                <a:ea typeface="Gaza" pitchFamily="34" charset="-78"/>
                <a:cs typeface="Gaza" pitchFamily="34" charset="-78"/>
              </a:rPr>
              <a:t>Read and Listen</a:t>
            </a:r>
            <a:endParaRPr sz="3200" dirty="0">
              <a:solidFill>
                <a:schemeClr val="bg1"/>
              </a:solidFill>
              <a:latin typeface="Gaza" pitchFamily="34" charset="-78"/>
              <a:ea typeface="Gaza" pitchFamily="34" charset="-78"/>
              <a:cs typeface="Gaza" pitchFamily="34" charset="-78"/>
            </a:endParaRPr>
          </a:p>
        </p:txBody>
      </p:sp>
      <p:pic>
        <p:nvPicPr>
          <p:cNvPr id="10" name="Reading">
            <a:hlinkClick r:id="" action="ppaction://media"/>
            <a:extLst>
              <a:ext uri="{FF2B5EF4-FFF2-40B4-BE49-F238E27FC236}">
                <a16:creationId xmlns:a16="http://schemas.microsoft.com/office/drawing/2014/main" id="{0935A9FC-CECE-4717-BFE9-2D3D68BA8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6130" y="2162644"/>
            <a:ext cx="1034235" cy="103423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23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EFB2214-2361-463A-9B80-423D4ECF4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7534"/>
            <a:ext cx="5482062" cy="216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ading">
            <a:hlinkClick r:id="" action="ppaction://media"/>
            <a:extLst>
              <a:ext uri="{FF2B5EF4-FFF2-40B4-BE49-F238E27FC236}">
                <a16:creationId xmlns:a16="http://schemas.microsoft.com/office/drawing/2014/main" id="{428F4855-556B-4EF1-9DC1-2041623BB5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00" end="166805.06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24328" y="843558"/>
            <a:ext cx="1080399" cy="122441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Rectangular Callout 10"/>
          <p:cNvSpPr/>
          <p:nvPr/>
        </p:nvSpPr>
        <p:spPr>
          <a:xfrm>
            <a:off x="1112483" y="3198842"/>
            <a:ext cx="7344816" cy="486488"/>
          </a:xfrm>
          <a:prstGeom prst="wedgeRectCallout">
            <a:avLst>
              <a:gd name="adj1" fmla="val -62007"/>
              <a:gd name="adj2" fmla="val 14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What does this saying mean ( A fool and his money are soon parted 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ular Callout 1"/>
          <p:cNvSpPr/>
          <p:nvPr/>
        </p:nvSpPr>
        <p:spPr>
          <a:xfrm>
            <a:off x="539552" y="3939902"/>
            <a:ext cx="6795375" cy="864096"/>
          </a:xfrm>
          <a:prstGeom prst="wedgeRectCallout">
            <a:avLst>
              <a:gd name="adj1" fmla="val 60977"/>
              <a:gd name="adj2" fmla="val 1077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Used to say that a foolish person spends money too quickly on unimportant things.</a:t>
            </a:r>
          </a:p>
        </p:txBody>
      </p:sp>
    </p:spTree>
    <p:extLst>
      <p:ext uri="{BB962C8B-B14F-4D97-AF65-F5344CB8AC3E}">
        <p14:creationId xmlns:p14="http://schemas.microsoft.com/office/powerpoint/2010/main" val="15778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563</Words>
  <Application>Microsoft Office PowerPoint</Application>
  <PresentationFormat>عرض على الشاشة (16:9)</PresentationFormat>
  <Paragraphs>96</Paragraphs>
  <Slides>20</Slides>
  <Notes>18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4" baseType="lpstr">
      <vt:lpstr>Comic Sans MS</vt:lpstr>
      <vt:lpstr>Lato</vt:lpstr>
      <vt:lpstr>Playfair Display Regular</vt:lpstr>
      <vt:lpstr>Arial</vt:lpstr>
      <vt:lpstr>Muli</vt:lpstr>
      <vt:lpstr>Lato Black</vt:lpstr>
      <vt:lpstr>Times New Roman</vt:lpstr>
      <vt:lpstr>Centaur</vt:lpstr>
      <vt:lpstr>Century Schoolbook</vt:lpstr>
      <vt:lpstr>Poor Richard</vt:lpstr>
      <vt:lpstr>Roboto</vt:lpstr>
      <vt:lpstr>Footlight MT Light</vt:lpstr>
      <vt:lpstr>Gaza</vt:lpstr>
      <vt:lpstr>French Literature by Slidesgo</vt:lpstr>
      <vt:lpstr>Unit4 Wishful Thinkings Reading</vt:lpstr>
      <vt:lpstr>01</vt:lpstr>
      <vt:lpstr>Warm up</vt:lpstr>
      <vt:lpstr>Open  student’s book  p. 52</vt:lpstr>
      <vt:lpstr>عرض تقديمي في PowerPoint</vt:lpstr>
      <vt:lpstr>Before Reading</vt:lpstr>
      <vt:lpstr>Before Reading</vt:lpstr>
      <vt:lpstr>Read and Listen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New Vocabulary</vt:lpstr>
      <vt:lpstr>Open your student’s book  p.27</vt:lpstr>
      <vt:lpstr>عرض تقديمي في PowerPoint</vt:lpstr>
      <vt:lpstr>عرض تقديمي في PowerPoint</vt:lpstr>
      <vt:lpstr>عرض تقديمي في PowerPoint</vt:lpstr>
      <vt:lpstr>Home work   Exercise (J) P.(101)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Literature</dc:title>
  <dc:creator>ام الوليد</dc:creator>
  <cp:lastModifiedBy>انتصار العبيدالله</cp:lastModifiedBy>
  <cp:revision>25</cp:revision>
  <dcterms:modified xsi:type="dcterms:W3CDTF">2023-01-23T23:21:04Z</dcterms:modified>
</cp:coreProperties>
</file>