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7" r:id="rId4"/>
    <p:sldId id="262" r:id="rId5"/>
    <p:sldId id="275" r:id="rId6"/>
    <p:sldId id="879" r:id="rId7"/>
    <p:sldId id="259" r:id="rId8"/>
    <p:sldId id="283" r:id="rId9"/>
    <p:sldId id="277" r:id="rId10"/>
    <p:sldId id="278" r:id="rId11"/>
    <p:sldId id="279" r:id="rId12"/>
    <p:sldId id="281" r:id="rId13"/>
    <p:sldId id="282" r:id="rId14"/>
    <p:sldId id="285" r:id="rId15"/>
    <p:sldId id="286" r:id="rId16"/>
    <p:sldId id="288" r:id="rId17"/>
    <p:sldId id="869" r:id="rId18"/>
    <p:sldId id="871" r:id="rId19"/>
    <p:sldId id="873" r:id="rId20"/>
    <p:sldId id="870" r:id="rId21"/>
    <p:sldId id="872" r:id="rId22"/>
    <p:sldId id="874" r:id="rId23"/>
    <p:sldId id="287" r:id="rId24"/>
    <p:sldId id="875" r:id="rId25"/>
    <p:sldId id="876" r:id="rId26"/>
    <p:sldId id="877" r:id="rId27"/>
    <p:sldId id="878" r:id="rId28"/>
    <p:sldId id="274" r:id="rId29"/>
    <p:sldId id="270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DED"/>
    <a:srgbClr val="FFFFFF"/>
    <a:srgbClr val="DDE9DA"/>
    <a:srgbClr val="7FA47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452651-4F9A-4D4D-9384-C10FE29E5732}" v="10" dt="2023-01-21T11:02:22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B6C6D061-704B-4535-9892-649413105377}"/>
    <pc:docChg chg="undo custSel addSld modSld sldOrd modMainMaster">
      <pc:chgData name="حصه بنت العتيبي" userId="c1fe605c-1aaf-4791-a440-af891effc177" providerId="ADAL" clId="{B6C6D061-704B-4535-9892-649413105377}" dt="2022-01-30T17:41:02.652" v="176"/>
      <pc:docMkLst>
        <pc:docMk/>
      </pc:docMkLst>
      <pc:sldChg chg="add modTransition setBg">
        <pc:chgData name="حصه بنت العتيبي" userId="c1fe605c-1aaf-4791-a440-af891effc177" providerId="ADAL" clId="{B6C6D061-704B-4535-9892-649413105377}" dt="2022-01-30T17:41:02.652" v="176"/>
        <pc:sldMkLst>
          <pc:docMk/>
          <pc:sldMk cId="2190563889" sldId="256"/>
        </pc:sldMkLst>
      </pc:sldChg>
      <pc:sldChg chg="addSp delSp modSp add mod modTransition">
        <pc:chgData name="حصه بنت العتيبي" userId="c1fe605c-1aaf-4791-a440-af891effc177" providerId="ADAL" clId="{B6C6D061-704B-4535-9892-649413105377}" dt="2022-01-30T17:41:02.652" v="176"/>
        <pc:sldMkLst>
          <pc:docMk/>
          <pc:sldMk cId="2191844534" sldId="257"/>
        </pc:sldMkLst>
        <pc:spChg chg="del mod topLvl">
          <ac:chgData name="حصه بنت العتيبي" userId="c1fe605c-1aaf-4791-a440-af891effc177" providerId="ADAL" clId="{B6C6D061-704B-4535-9892-649413105377}" dt="2022-01-30T17:29:10.352" v="59" actId="478"/>
          <ac:spMkLst>
            <pc:docMk/>
            <pc:sldMk cId="2191844534" sldId="257"/>
            <ac:spMk id="2" creationId="{E3183BA9-16B2-4DB0-BE1D-5CB2CC8018D6}"/>
          </ac:spMkLst>
        </pc:spChg>
        <pc:spChg chg="del mod topLvl">
          <ac:chgData name="حصه بنت العتيبي" userId="c1fe605c-1aaf-4791-a440-af891effc177" providerId="ADAL" clId="{B6C6D061-704B-4535-9892-649413105377}" dt="2022-01-30T17:28:58.664" v="56" actId="478"/>
          <ac:spMkLst>
            <pc:docMk/>
            <pc:sldMk cId="2191844534" sldId="257"/>
            <ac:spMk id="5" creationId="{789B9FAE-501D-4CE2-8778-4067220E08E5}"/>
          </ac:spMkLst>
        </pc:spChg>
        <pc:spChg chg="add mod">
          <ac:chgData name="حصه بنت العتيبي" userId="c1fe605c-1aaf-4791-a440-af891effc177" providerId="ADAL" clId="{B6C6D061-704B-4535-9892-649413105377}" dt="2022-01-30T17:28:34.897" v="50"/>
          <ac:spMkLst>
            <pc:docMk/>
            <pc:sldMk cId="2191844534" sldId="257"/>
            <ac:spMk id="9" creationId="{2A2AD783-9ACB-4BB7-B81F-C1C075F85863}"/>
          </ac:spMkLst>
        </pc:spChg>
        <pc:spChg chg="add mod">
          <ac:chgData name="حصه بنت العتيبي" userId="c1fe605c-1aaf-4791-a440-af891effc177" providerId="ADAL" clId="{B6C6D061-704B-4535-9892-649413105377}" dt="2022-01-30T17:28:34.897" v="50"/>
          <ac:spMkLst>
            <pc:docMk/>
            <pc:sldMk cId="2191844534" sldId="257"/>
            <ac:spMk id="10" creationId="{4844FB52-FC5D-4A1B-BE3F-66D639BD065D}"/>
          </ac:spMkLst>
        </pc:spChg>
        <pc:spChg chg="add mod">
          <ac:chgData name="حصه بنت العتيبي" userId="c1fe605c-1aaf-4791-a440-af891effc177" providerId="ADAL" clId="{B6C6D061-704B-4535-9892-649413105377}" dt="2022-01-30T17:29:30.366" v="68" actId="1076"/>
          <ac:spMkLst>
            <pc:docMk/>
            <pc:sldMk cId="2191844534" sldId="257"/>
            <ac:spMk id="11" creationId="{56E366DA-55C2-42CC-ADD1-E9892EB6FCE6}"/>
          </ac:spMkLst>
        </pc:spChg>
        <pc:grpChg chg="add del">
          <ac:chgData name="حصه بنت العتيبي" userId="c1fe605c-1aaf-4791-a440-af891effc177" providerId="ADAL" clId="{B6C6D061-704B-4535-9892-649413105377}" dt="2022-01-30T17:28:52.394" v="53" actId="165"/>
          <ac:grpSpMkLst>
            <pc:docMk/>
            <pc:sldMk cId="2191844534" sldId="257"/>
            <ac:grpSpMk id="6" creationId="{89FE06D0-68D5-4B26-9DB0-A56BFC950C5E}"/>
          </ac:grpSpMkLst>
        </pc:grpChg>
      </pc:sldChg>
      <pc:sldChg chg="addSp modSp add mod modTransition">
        <pc:chgData name="حصه بنت العتيبي" userId="c1fe605c-1aaf-4791-a440-af891effc177" providerId="ADAL" clId="{B6C6D061-704B-4535-9892-649413105377}" dt="2022-01-30T17:41:02.652" v="176"/>
        <pc:sldMkLst>
          <pc:docMk/>
          <pc:sldMk cId="115051234" sldId="258"/>
        </pc:sldMkLst>
        <pc:spChg chg="add mod">
          <ac:chgData name="حصه بنت العتيبي" userId="c1fe605c-1aaf-4791-a440-af891effc177" providerId="ADAL" clId="{B6C6D061-704B-4535-9892-649413105377}" dt="2022-01-30T17:28:32.173" v="49" actId="164"/>
          <ac:spMkLst>
            <pc:docMk/>
            <pc:sldMk cId="115051234" sldId="258"/>
            <ac:spMk id="3" creationId="{34528B49-D152-47F2-9199-C24491698084}"/>
          </ac:spMkLst>
        </pc:spChg>
        <pc:spChg chg="add mod">
          <ac:chgData name="حصه بنت العتيبي" userId="c1fe605c-1aaf-4791-a440-af891effc177" providerId="ADAL" clId="{B6C6D061-704B-4535-9892-649413105377}" dt="2022-01-30T17:28:32.173" v="49" actId="164"/>
          <ac:spMkLst>
            <pc:docMk/>
            <pc:sldMk cId="115051234" sldId="258"/>
            <ac:spMk id="4" creationId="{06064016-EDF7-447A-8113-EE06F4EACD9E}"/>
          </ac:spMkLst>
        </pc:spChg>
        <pc:grpChg chg="add mod">
          <ac:chgData name="حصه بنت العتيبي" userId="c1fe605c-1aaf-4791-a440-af891effc177" providerId="ADAL" clId="{B6C6D061-704B-4535-9892-649413105377}" dt="2022-01-30T17:28:32.173" v="49" actId="164"/>
          <ac:grpSpMkLst>
            <pc:docMk/>
            <pc:sldMk cId="115051234" sldId="258"/>
            <ac:grpSpMk id="2" creationId="{35220EBC-F791-492B-BED6-2978B4FC80BB}"/>
          </ac:grpSpMkLst>
        </pc:grpChg>
      </pc:sldChg>
      <pc:sldChg chg="add modTransition">
        <pc:chgData name="حصه بنت العتيبي" userId="c1fe605c-1aaf-4791-a440-af891effc177" providerId="ADAL" clId="{B6C6D061-704B-4535-9892-649413105377}" dt="2022-01-30T17:41:02.652" v="176"/>
        <pc:sldMkLst>
          <pc:docMk/>
          <pc:sldMk cId="2113238062" sldId="259"/>
        </pc:sldMkLst>
      </pc:sldChg>
      <pc:sldChg chg="addSp delSp modSp add mod modTransition">
        <pc:chgData name="حصه بنت العتيبي" userId="c1fe605c-1aaf-4791-a440-af891effc177" providerId="ADAL" clId="{B6C6D061-704B-4535-9892-649413105377}" dt="2022-01-30T17:41:02.652" v="176"/>
        <pc:sldMkLst>
          <pc:docMk/>
          <pc:sldMk cId="527934805" sldId="262"/>
        </pc:sldMkLst>
        <pc:spChg chg="del">
          <ac:chgData name="حصه بنت العتيبي" userId="c1fe605c-1aaf-4791-a440-af891effc177" providerId="ADAL" clId="{B6C6D061-704B-4535-9892-649413105377}" dt="2022-01-30T17:29:49.351" v="70" actId="478"/>
          <ac:spMkLst>
            <pc:docMk/>
            <pc:sldMk cId="527934805" sldId="262"/>
            <ac:spMk id="2" creationId="{E3183BA9-16B2-4DB0-BE1D-5CB2CC8018D6}"/>
          </ac:spMkLst>
        </pc:spChg>
        <pc:spChg chg="add mod">
          <ac:chgData name="حصه بنت العتيبي" userId="c1fe605c-1aaf-4791-a440-af891effc177" providerId="ADAL" clId="{B6C6D061-704B-4535-9892-649413105377}" dt="2022-01-30T17:31:31.416" v="102" actId="120"/>
          <ac:spMkLst>
            <pc:docMk/>
            <pc:sldMk cId="527934805" sldId="262"/>
            <ac:spMk id="9" creationId="{1D2DD64E-E9D2-4059-8859-E47593640E3B}"/>
          </ac:spMkLst>
        </pc:spChg>
        <pc:spChg chg="add mod">
          <ac:chgData name="حصه بنت العتيبي" userId="c1fe605c-1aaf-4791-a440-af891effc177" providerId="ADAL" clId="{B6C6D061-704B-4535-9892-649413105377}" dt="2022-01-30T17:31:31.416" v="102" actId="120"/>
          <ac:spMkLst>
            <pc:docMk/>
            <pc:sldMk cId="527934805" sldId="262"/>
            <ac:spMk id="10" creationId="{9CD2E4CC-6F40-405E-A6E2-B4D4FEA27603}"/>
          </ac:spMkLst>
        </pc:spChg>
        <pc:grpChg chg="add mod">
          <ac:chgData name="حصه بنت العتيبي" userId="c1fe605c-1aaf-4791-a440-af891effc177" providerId="ADAL" clId="{B6C6D061-704B-4535-9892-649413105377}" dt="2022-01-30T17:31:29.755" v="101" actId="164"/>
          <ac:grpSpMkLst>
            <pc:docMk/>
            <pc:sldMk cId="527934805" sldId="262"/>
            <ac:grpSpMk id="11" creationId="{02E6E8CB-31DA-452D-AEEB-DF62BC530A37}"/>
          </ac:grpSpMkLst>
        </pc:grpChg>
        <pc:picChg chg="del">
          <ac:chgData name="حصه بنت العتيبي" userId="c1fe605c-1aaf-4791-a440-af891effc177" providerId="ADAL" clId="{B6C6D061-704B-4535-9892-649413105377}" dt="2022-01-30T17:29:52.768" v="71" actId="478"/>
          <ac:picMkLst>
            <pc:docMk/>
            <pc:sldMk cId="527934805" sldId="262"/>
            <ac:picMk id="4" creationId="{C9BEBE29-6017-40FD-B282-C35ACBCEFBB5}"/>
          </ac:picMkLst>
        </pc:picChg>
        <pc:picChg chg="del">
          <ac:chgData name="حصه بنت العتيبي" userId="c1fe605c-1aaf-4791-a440-af891effc177" providerId="ADAL" clId="{B6C6D061-704B-4535-9892-649413105377}" dt="2022-01-30T17:29:54.230" v="72" actId="478"/>
          <ac:picMkLst>
            <pc:docMk/>
            <pc:sldMk cId="527934805" sldId="262"/>
            <ac:picMk id="5" creationId="{40AD4918-1087-41B6-A200-5C6F9BD117A1}"/>
          </ac:picMkLst>
        </pc:picChg>
        <pc:picChg chg="add mod">
          <ac:chgData name="حصه بنت العتيبي" userId="c1fe605c-1aaf-4791-a440-af891effc177" providerId="ADAL" clId="{B6C6D061-704B-4535-9892-649413105377}" dt="2022-01-30T17:31:29.755" v="101" actId="164"/>
          <ac:picMkLst>
            <pc:docMk/>
            <pc:sldMk cId="527934805" sldId="262"/>
            <ac:picMk id="6" creationId="{02180561-B1D5-4AEF-997B-914D5B96671B}"/>
          </ac:picMkLst>
        </pc:picChg>
      </pc:sldChg>
      <pc:sldChg chg="add ord modTransition">
        <pc:chgData name="حصه بنت العتيبي" userId="c1fe605c-1aaf-4791-a440-af891effc177" providerId="ADAL" clId="{B6C6D061-704B-4535-9892-649413105377}" dt="2022-01-30T17:41:02.652" v="176"/>
        <pc:sldMkLst>
          <pc:docMk/>
          <pc:sldMk cId="2665897262" sldId="270"/>
        </pc:sldMkLst>
      </pc:sldChg>
      <pc:sldChg chg="delSp add mod modTransition delAnim">
        <pc:chgData name="حصه بنت العتيبي" userId="c1fe605c-1aaf-4791-a440-af891effc177" providerId="ADAL" clId="{B6C6D061-704B-4535-9892-649413105377}" dt="2022-01-30T17:41:02.652" v="176"/>
        <pc:sldMkLst>
          <pc:docMk/>
          <pc:sldMk cId="1017369686" sldId="274"/>
        </pc:sldMkLst>
        <pc:picChg chg="del">
          <ac:chgData name="حصه بنت العتيبي" userId="c1fe605c-1aaf-4791-a440-af891effc177" providerId="ADAL" clId="{B6C6D061-704B-4535-9892-649413105377}" dt="2022-01-30T17:26:00.324" v="8" actId="478"/>
          <ac:picMkLst>
            <pc:docMk/>
            <pc:sldMk cId="1017369686" sldId="274"/>
            <ac:picMk id="2" creationId="{5308021C-9906-426A-9934-7234E245A4C1}"/>
          </ac:picMkLst>
        </pc:picChg>
      </pc:sldChg>
      <pc:sldChg chg="addSp delSp modSp add mod ord modTransition modAnim">
        <pc:chgData name="حصه بنت العتيبي" userId="c1fe605c-1aaf-4791-a440-af891effc177" providerId="ADAL" clId="{B6C6D061-704B-4535-9892-649413105377}" dt="2022-01-30T17:41:02.652" v="176"/>
        <pc:sldMkLst>
          <pc:docMk/>
          <pc:sldMk cId="3986260354" sldId="275"/>
        </pc:sldMkLst>
        <pc:spChg chg="add del mod">
          <ac:chgData name="حصه بنت العتيبي" userId="c1fe605c-1aaf-4791-a440-af891effc177" providerId="ADAL" clId="{B6C6D061-704B-4535-9892-649413105377}" dt="2022-01-30T17:33:29.686" v="112"/>
          <ac:spMkLst>
            <pc:docMk/>
            <pc:sldMk cId="3986260354" sldId="275"/>
            <ac:spMk id="9" creationId="{1BBCB09F-0048-4D8E-BB79-9EFFA2407A77}"/>
          </ac:spMkLst>
        </pc:spChg>
        <pc:spChg chg="add del mod">
          <ac:chgData name="حصه بنت العتيبي" userId="c1fe605c-1aaf-4791-a440-af891effc177" providerId="ADAL" clId="{B6C6D061-704B-4535-9892-649413105377}" dt="2022-01-30T17:34:07.774" v="118" actId="478"/>
          <ac:spMkLst>
            <pc:docMk/>
            <pc:sldMk cId="3986260354" sldId="275"/>
            <ac:spMk id="10" creationId="{8FFBEC75-DD1E-4D6A-918B-22AFEBDC6BE6}"/>
          </ac:spMkLst>
        </pc:spChg>
        <pc:spChg chg="mod">
          <ac:chgData name="حصه بنت العتيبي" userId="c1fe605c-1aaf-4791-a440-af891effc177" providerId="ADAL" clId="{B6C6D061-704B-4535-9892-649413105377}" dt="2022-01-30T17:35:48.639" v="132" actId="14100"/>
          <ac:spMkLst>
            <pc:docMk/>
            <pc:sldMk cId="3986260354" sldId="275"/>
            <ac:spMk id="12" creationId="{6C45B68B-2C88-479E-A6AD-CDD78713DF63}"/>
          </ac:spMkLst>
        </pc:spChg>
        <pc:spChg chg="mod">
          <ac:chgData name="حصه بنت العتيبي" userId="c1fe605c-1aaf-4791-a440-af891effc177" providerId="ADAL" clId="{B6C6D061-704B-4535-9892-649413105377}" dt="2022-01-30T17:37:42.755" v="155" actId="21"/>
          <ac:spMkLst>
            <pc:docMk/>
            <pc:sldMk cId="3986260354" sldId="275"/>
            <ac:spMk id="13" creationId="{D555A0B8-0E99-4706-8133-37249698195D}"/>
          </ac:spMkLst>
        </pc:spChg>
        <pc:spChg chg="add del mod">
          <ac:chgData name="حصه بنت العتيبي" userId="c1fe605c-1aaf-4791-a440-af891effc177" providerId="ADAL" clId="{B6C6D061-704B-4535-9892-649413105377}" dt="2022-01-30T17:35:24.930" v="125" actId="22"/>
          <ac:spMkLst>
            <pc:docMk/>
            <pc:sldMk cId="3986260354" sldId="275"/>
            <ac:spMk id="16" creationId="{0E66753E-F316-4F35-BD1E-E1B8F8184E7C}"/>
          </ac:spMkLst>
        </pc:spChg>
        <pc:spChg chg="add mod">
          <ac:chgData name="حصه بنت العتيبي" userId="c1fe605c-1aaf-4791-a440-af891effc177" providerId="ADAL" clId="{B6C6D061-704B-4535-9892-649413105377}" dt="2022-01-30T17:38:20.360" v="165" actId="1076"/>
          <ac:spMkLst>
            <pc:docMk/>
            <pc:sldMk cId="3986260354" sldId="275"/>
            <ac:spMk id="17" creationId="{2EB66E23-8D75-4552-BF57-06ADA93D6175}"/>
          </ac:spMkLst>
        </pc:spChg>
        <pc:grpChg chg="del">
          <ac:chgData name="حصه بنت العتيبي" userId="c1fe605c-1aaf-4791-a440-af891effc177" providerId="ADAL" clId="{B6C6D061-704B-4535-9892-649413105377}" dt="2022-01-30T17:33:55.500" v="115" actId="478"/>
          <ac:grpSpMkLst>
            <pc:docMk/>
            <pc:sldMk cId="3986260354" sldId="275"/>
            <ac:grpSpMk id="3" creationId="{2974B9F8-A4D6-4A54-A54F-FADC66066A34}"/>
          </ac:grpSpMkLst>
        </pc:grpChg>
        <pc:grpChg chg="add mod">
          <ac:chgData name="حصه بنت العتيبي" userId="c1fe605c-1aaf-4791-a440-af891effc177" providerId="ADAL" clId="{B6C6D061-704B-4535-9892-649413105377}" dt="2022-01-30T17:38:28.531" v="167" actId="1076"/>
          <ac:grpSpMkLst>
            <pc:docMk/>
            <pc:sldMk cId="3986260354" sldId="275"/>
            <ac:grpSpMk id="11" creationId="{75FDF126-5F81-4EDB-8B9E-A470C867066E}"/>
          </ac:grpSpMkLst>
        </pc:grpChg>
        <pc:picChg chg="add del">
          <ac:chgData name="حصه بنت العتيبي" userId="c1fe605c-1aaf-4791-a440-af891effc177" providerId="ADAL" clId="{B6C6D061-704B-4535-9892-649413105377}" dt="2022-01-30T17:31:42.933" v="104" actId="478"/>
          <ac:picMkLst>
            <pc:docMk/>
            <pc:sldMk cId="3986260354" sldId="275"/>
            <ac:picMk id="6" creationId="{13CC0281-5457-4B6A-8CB2-7E890469B0FE}"/>
          </ac:picMkLst>
        </pc:picChg>
        <pc:picChg chg="mod">
          <ac:chgData name="حصه بنت العتيبي" userId="c1fe605c-1aaf-4791-a440-af891effc177" providerId="ADAL" clId="{B6C6D061-704B-4535-9892-649413105377}" dt="2022-01-30T17:32:09.430" v="110" actId="166"/>
          <ac:picMkLst>
            <pc:docMk/>
            <pc:sldMk cId="3986260354" sldId="275"/>
            <ac:picMk id="7" creationId="{1E6D7E31-DE24-4272-BE35-B2EA08E1B8E5}"/>
          </ac:picMkLst>
        </pc:picChg>
        <pc:picChg chg="mod">
          <ac:chgData name="حصه بنت العتيبي" userId="c1fe605c-1aaf-4791-a440-af891effc177" providerId="ADAL" clId="{B6C6D061-704B-4535-9892-649413105377}" dt="2022-01-30T17:32:00.148" v="108" actId="14100"/>
          <ac:picMkLst>
            <pc:docMk/>
            <pc:sldMk cId="3986260354" sldId="275"/>
            <ac:picMk id="8" creationId="{8E93BAEE-1CC9-407F-BDF5-E797123F19D7}"/>
          </ac:picMkLst>
        </pc:picChg>
        <pc:picChg chg="del mod">
          <ac:chgData name="حصه بنت العتيبي" userId="c1fe605c-1aaf-4791-a440-af891effc177" providerId="ADAL" clId="{B6C6D061-704B-4535-9892-649413105377}" dt="2022-01-30T17:34:47.249" v="121" actId="478"/>
          <ac:picMkLst>
            <pc:docMk/>
            <pc:sldMk cId="3986260354" sldId="275"/>
            <ac:picMk id="14" creationId="{EEC41C77-E994-4E85-9EC9-B071CB9C76EE}"/>
          </ac:picMkLst>
        </pc:picChg>
      </pc:sldChg>
      <pc:sldMasterChg chg="modTransition setBg modSldLayout">
        <pc:chgData name="حصه بنت العتيبي" userId="c1fe605c-1aaf-4791-a440-af891effc177" providerId="ADAL" clId="{B6C6D061-704B-4535-9892-649413105377}" dt="2022-01-30T17:41:02.652" v="176"/>
        <pc:sldMasterMkLst>
          <pc:docMk/>
          <pc:sldMasterMk cId="715713082" sldId="2147483648"/>
        </pc:sldMasterMkLst>
        <pc:sldLayoutChg chg="modTransition setBg">
          <pc:chgData name="حصه بنت العتيبي" userId="c1fe605c-1aaf-4791-a440-af891effc177" providerId="ADAL" clId="{B6C6D061-704B-4535-9892-649413105377}" dt="2022-01-30T17:41:02.652" v="176"/>
          <pc:sldLayoutMkLst>
            <pc:docMk/>
            <pc:sldMasterMk cId="715713082" sldId="2147483648"/>
            <pc:sldLayoutMk cId="1900895012" sldId="2147483649"/>
          </pc:sldLayoutMkLst>
        </pc:sldLayoutChg>
      </pc:sldMasterChg>
    </pc:docChg>
  </pc:docChgLst>
  <pc:docChgLst>
    <pc:chgData name="حصه بنت العتيبي" userId="c1fe605c-1aaf-4791-a440-af891effc177" providerId="ADAL" clId="{50F1AC2C-F0EC-4AB1-88D7-336AA2CA9999}"/>
    <pc:docChg chg="undo custSel addSld delSld modSld sldOrd">
      <pc:chgData name="حصه بنت العتيبي" userId="c1fe605c-1aaf-4791-a440-af891effc177" providerId="ADAL" clId="{50F1AC2C-F0EC-4AB1-88D7-336AA2CA9999}" dt="2022-02-02T13:33:28.500" v="379"/>
      <pc:docMkLst>
        <pc:docMk/>
      </pc:docMkLst>
      <pc:sldChg chg="addSp delSp modSp mod ord">
        <pc:chgData name="حصه بنت العتيبي" userId="c1fe605c-1aaf-4791-a440-af891effc177" providerId="ADAL" clId="{50F1AC2C-F0EC-4AB1-88D7-336AA2CA9999}" dt="2022-02-02T13:31:09.199" v="378" actId="1076"/>
        <pc:sldMkLst>
          <pc:docMk/>
          <pc:sldMk cId="1017369686" sldId="274"/>
        </pc:sldMkLst>
        <pc:spChg chg="mod">
          <ac:chgData name="حصه بنت العتيبي" userId="c1fe605c-1aaf-4791-a440-af891effc177" providerId="ADAL" clId="{50F1AC2C-F0EC-4AB1-88D7-336AA2CA9999}" dt="2022-02-02T13:30:51.049" v="373" actId="1076"/>
          <ac:spMkLst>
            <pc:docMk/>
            <pc:sldMk cId="1017369686" sldId="274"/>
            <ac:spMk id="3" creationId="{44FBF3E9-A2CD-4CCB-9369-644FD3F27277}"/>
          </ac:spMkLst>
        </pc:spChg>
        <pc:spChg chg="mod">
          <ac:chgData name="حصه بنت العتيبي" userId="c1fe605c-1aaf-4791-a440-af891effc177" providerId="ADAL" clId="{50F1AC2C-F0EC-4AB1-88D7-336AA2CA9999}" dt="2022-02-02T13:30:42.277" v="370" actId="164"/>
          <ac:spMkLst>
            <pc:docMk/>
            <pc:sldMk cId="1017369686" sldId="274"/>
            <ac:spMk id="4" creationId="{7A04B555-3591-4777-B626-BA4958E7C22D}"/>
          </ac:spMkLst>
        </pc:spChg>
        <pc:spChg chg="mod">
          <ac:chgData name="حصه بنت العتيبي" userId="c1fe605c-1aaf-4791-a440-af891effc177" providerId="ADAL" clId="{50F1AC2C-F0EC-4AB1-88D7-336AA2CA9999}" dt="2022-02-02T13:18:23.415" v="283"/>
          <ac:spMkLst>
            <pc:docMk/>
            <pc:sldMk cId="1017369686" sldId="274"/>
            <ac:spMk id="8" creationId="{3B093C17-7CFB-4BEA-970D-D49D42162952}"/>
          </ac:spMkLst>
        </pc:spChg>
        <pc:spChg chg="mod">
          <ac:chgData name="حصه بنت العتيبي" userId="c1fe605c-1aaf-4791-a440-af891effc177" providerId="ADAL" clId="{50F1AC2C-F0EC-4AB1-88D7-336AA2CA9999}" dt="2022-02-02T13:18:23.415" v="283"/>
          <ac:spMkLst>
            <pc:docMk/>
            <pc:sldMk cId="1017369686" sldId="274"/>
            <ac:spMk id="9" creationId="{4AD4732F-693D-46AE-9C29-42E410683E30}"/>
          </ac:spMkLst>
        </pc:spChg>
        <pc:grpChg chg="add mod">
          <ac:chgData name="حصه بنت العتيبي" userId="c1fe605c-1aaf-4791-a440-af891effc177" providerId="ADAL" clId="{50F1AC2C-F0EC-4AB1-88D7-336AA2CA9999}" dt="2022-02-02T13:31:09.199" v="378" actId="1076"/>
          <ac:grpSpMkLst>
            <pc:docMk/>
            <pc:sldMk cId="1017369686" sldId="274"/>
            <ac:grpSpMk id="2" creationId="{79879427-35E1-40C9-8EAD-FFC9002618B2}"/>
          </ac:grpSpMkLst>
        </pc:grpChg>
        <pc:grpChg chg="add mod">
          <ac:chgData name="حصه بنت العتيبي" userId="c1fe605c-1aaf-4791-a440-af891effc177" providerId="ADAL" clId="{50F1AC2C-F0EC-4AB1-88D7-336AA2CA9999}" dt="2022-02-02T13:18:23.415" v="283"/>
          <ac:grpSpMkLst>
            <pc:docMk/>
            <pc:sldMk cId="1017369686" sldId="274"/>
            <ac:grpSpMk id="7" creationId="{87EB053F-E692-4CCC-BA3A-4EDCBB10E37F}"/>
          </ac:grpSpMkLst>
        </pc:grpChg>
        <pc:picChg chg="add mod">
          <ac:chgData name="حصه بنت العتيبي" userId="c1fe605c-1aaf-4791-a440-af891effc177" providerId="ADAL" clId="{50F1AC2C-F0EC-4AB1-88D7-336AA2CA9999}" dt="2022-02-02T13:30:47.637" v="372" actId="1076"/>
          <ac:picMkLst>
            <pc:docMk/>
            <pc:sldMk cId="1017369686" sldId="274"/>
            <ac:picMk id="6" creationId="{E4E5EA28-248B-48EC-BF95-F666DC4E534B}"/>
          </ac:picMkLst>
        </pc:picChg>
        <pc:picChg chg="add mod">
          <ac:chgData name="حصه بنت العتيبي" userId="c1fe605c-1aaf-4791-a440-af891effc177" providerId="ADAL" clId="{50F1AC2C-F0EC-4AB1-88D7-336AA2CA9999}" dt="2022-02-02T13:18:23.415" v="283"/>
          <ac:picMkLst>
            <pc:docMk/>
            <pc:sldMk cId="1017369686" sldId="274"/>
            <ac:picMk id="10" creationId="{A2B8FC61-DD00-44C9-85FB-8579891C10F3}"/>
          </ac:picMkLst>
        </pc:picChg>
        <pc:picChg chg="add mod">
          <ac:chgData name="حصه بنت العتيبي" userId="c1fe605c-1aaf-4791-a440-af891effc177" providerId="ADAL" clId="{50F1AC2C-F0EC-4AB1-88D7-336AA2CA9999}" dt="2022-02-02T13:18:23.415" v="283"/>
          <ac:picMkLst>
            <pc:docMk/>
            <pc:sldMk cId="1017369686" sldId="274"/>
            <ac:picMk id="11" creationId="{D59AABB1-CBAD-4FE8-839B-98184808F310}"/>
          </ac:picMkLst>
        </pc:picChg>
        <pc:picChg chg="add mod">
          <ac:chgData name="حصه بنت العتيبي" userId="c1fe605c-1aaf-4791-a440-af891effc177" providerId="ADAL" clId="{50F1AC2C-F0EC-4AB1-88D7-336AA2CA9999}" dt="2022-02-02T13:30:47.637" v="372" actId="1076"/>
          <ac:picMkLst>
            <pc:docMk/>
            <pc:sldMk cId="1017369686" sldId="274"/>
            <ac:picMk id="1026" creationId="{0689F71E-3110-4C8E-B082-E287652B080D}"/>
          </ac:picMkLst>
        </pc:picChg>
        <pc:picChg chg="del">
          <ac:chgData name="حصه بنت العتيبي" userId="c1fe605c-1aaf-4791-a440-af891effc177" providerId="ADAL" clId="{50F1AC2C-F0EC-4AB1-88D7-336AA2CA9999}" dt="2022-02-02T13:14:39.378" v="265" actId="478"/>
          <ac:picMkLst>
            <pc:docMk/>
            <pc:sldMk cId="1017369686" sldId="274"/>
            <ac:picMk id="3074" creationId="{F1907A29-6D05-4C12-84B0-767540C3B008}"/>
          </ac:picMkLst>
        </pc:picChg>
      </pc:sldChg>
      <pc:sldChg chg="addSp delSp modSp mod">
        <pc:chgData name="حصه بنت العتيبي" userId="c1fe605c-1aaf-4791-a440-af891effc177" providerId="ADAL" clId="{50F1AC2C-F0EC-4AB1-88D7-336AA2CA9999}" dt="2022-02-02T13:30:08.436" v="367" actId="207"/>
        <pc:sldMkLst>
          <pc:docMk/>
          <pc:sldMk cId="3986260354" sldId="275"/>
        </pc:sldMkLst>
        <pc:spChg chg="add del mod">
          <ac:chgData name="حصه بنت العتيبي" userId="c1fe605c-1aaf-4791-a440-af891effc177" providerId="ADAL" clId="{50F1AC2C-F0EC-4AB1-88D7-336AA2CA9999}" dt="2022-02-02T13:29:48.334" v="363" actId="478"/>
          <ac:spMkLst>
            <pc:docMk/>
            <pc:sldMk cId="3986260354" sldId="275"/>
            <ac:spMk id="9" creationId="{6AA79D31-C8DC-47E7-9ED7-7FFD5079D62D}"/>
          </ac:spMkLst>
        </pc:spChg>
        <pc:spChg chg="add mod">
          <ac:chgData name="حصه بنت العتيبي" userId="c1fe605c-1aaf-4791-a440-af891effc177" providerId="ADAL" clId="{50F1AC2C-F0EC-4AB1-88D7-336AA2CA9999}" dt="2022-02-02T13:29:53.848" v="364" actId="1076"/>
          <ac:spMkLst>
            <pc:docMk/>
            <pc:sldMk cId="3986260354" sldId="275"/>
            <ac:spMk id="14" creationId="{FEB52FE7-6117-40BC-B89E-EA694CC2CE06}"/>
          </ac:spMkLst>
        </pc:spChg>
        <pc:spChg chg="mod">
          <ac:chgData name="حصه بنت العتيبي" userId="c1fe605c-1aaf-4791-a440-af891effc177" providerId="ADAL" clId="{50F1AC2C-F0EC-4AB1-88D7-336AA2CA9999}" dt="2022-02-02T13:30:08.436" v="367" actId="207"/>
          <ac:spMkLst>
            <pc:docMk/>
            <pc:sldMk cId="3986260354" sldId="275"/>
            <ac:spMk id="17" creationId="{2EB66E23-8D75-4552-BF57-06ADA93D6175}"/>
          </ac:spMkLst>
        </pc:spChg>
        <pc:picChg chg="add mod">
          <ac:chgData name="حصه بنت العتيبي" userId="c1fe605c-1aaf-4791-a440-af891effc177" providerId="ADAL" clId="{50F1AC2C-F0EC-4AB1-88D7-336AA2CA9999}" dt="2022-02-02T13:27:41.023" v="352" actId="1076"/>
          <ac:picMkLst>
            <pc:docMk/>
            <pc:sldMk cId="3986260354" sldId="275"/>
            <ac:picMk id="10" creationId="{6EB42C50-7AC9-49E4-AF3A-AC64A35F02D0}"/>
          </ac:picMkLst>
        </pc:picChg>
      </pc:sldChg>
      <pc:sldChg chg="del">
        <pc:chgData name="حصه بنت العتيبي" userId="c1fe605c-1aaf-4791-a440-af891effc177" providerId="ADAL" clId="{50F1AC2C-F0EC-4AB1-88D7-336AA2CA9999}" dt="2022-02-01T21:53:57.499" v="122" actId="2696"/>
        <pc:sldMkLst>
          <pc:docMk/>
          <pc:sldMk cId="3311340466" sldId="284"/>
        </pc:sldMkLst>
      </pc:sldChg>
      <pc:sldChg chg="addSp modSp mod modTransition modAnim">
        <pc:chgData name="حصه بنت العتيبي" userId="c1fe605c-1aaf-4791-a440-af891effc177" providerId="ADAL" clId="{50F1AC2C-F0EC-4AB1-88D7-336AA2CA9999}" dt="2022-02-01T21:52:56.454" v="121"/>
        <pc:sldMkLst>
          <pc:docMk/>
          <pc:sldMk cId="1677189545" sldId="869"/>
        </pc:sldMkLst>
        <pc:spChg chg="add mod">
          <ac:chgData name="حصه بنت العتيبي" userId="c1fe605c-1aaf-4791-a440-af891effc177" providerId="ADAL" clId="{50F1AC2C-F0EC-4AB1-88D7-336AA2CA9999}" dt="2022-02-01T21:50:58.959" v="113" actId="14100"/>
          <ac:spMkLst>
            <pc:docMk/>
            <pc:sldMk cId="1677189545" sldId="869"/>
            <ac:spMk id="7" creationId="{F18DA4FD-2010-40C8-90B2-9BF4A396B152}"/>
          </ac:spMkLst>
        </pc:spChg>
        <pc:spChg chg="add mod">
          <ac:chgData name="حصه بنت العتيبي" userId="c1fe605c-1aaf-4791-a440-af891effc177" providerId="ADAL" clId="{50F1AC2C-F0EC-4AB1-88D7-336AA2CA9999}" dt="2022-02-01T21:50:50.660" v="111" actId="1076"/>
          <ac:spMkLst>
            <pc:docMk/>
            <pc:sldMk cId="1677189545" sldId="869"/>
            <ac:spMk id="8" creationId="{C5E14AE9-320D-44EF-B57D-516E643B1A6A}"/>
          </ac:spMkLst>
        </pc:spChg>
        <pc:spChg chg="add mod">
          <ac:chgData name="حصه بنت العتيبي" userId="c1fe605c-1aaf-4791-a440-af891effc177" providerId="ADAL" clId="{50F1AC2C-F0EC-4AB1-88D7-336AA2CA9999}" dt="2022-02-01T21:51:28.900" v="118" actId="1076"/>
          <ac:spMkLst>
            <pc:docMk/>
            <pc:sldMk cId="1677189545" sldId="869"/>
            <ac:spMk id="9" creationId="{DAEC77B5-0CF3-4D70-A178-15D15A210B8A}"/>
          </ac:spMkLst>
        </pc:spChg>
        <pc:spChg chg="add mod">
          <ac:chgData name="حصه بنت العتيبي" userId="c1fe605c-1aaf-4791-a440-af891effc177" providerId="ADAL" clId="{50F1AC2C-F0EC-4AB1-88D7-336AA2CA9999}" dt="2022-02-01T21:51:34.633" v="120" actId="1076"/>
          <ac:spMkLst>
            <pc:docMk/>
            <pc:sldMk cId="1677189545" sldId="869"/>
            <ac:spMk id="10" creationId="{C2B5D53C-2819-438D-BD8D-1D5876574D9C}"/>
          </ac:spMkLst>
        </pc:spChg>
        <pc:picChg chg="add mod">
          <ac:chgData name="حصه بنت العتيبي" userId="c1fe605c-1aaf-4791-a440-af891effc177" providerId="ADAL" clId="{50F1AC2C-F0EC-4AB1-88D7-336AA2CA9999}" dt="2022-02-01T20:48:16.568" v="26" actId="1076"/>
          <ac:picMkLst>
            <pc:docMk/>
            <pc:sldMk cId="1677189545" sldId="869"/>
            <ac:picMk id="6" creationId="{955CE188-86DE-494B-9F68-336FDB23F2CC}"/>
          </ac:picMkLst>
        </pc:picChg>
      </pc:sldChg>
      <pc:sldChg chg="addSp delSp modSp new mod modAnim">
        <pc:chgData name="حصه بنت العتيبي" userId="c1fe605c-1aaf-4791-a440-af891effc177" providerId="ADAL" clId="{50F1AC2C-F0EC-4AB1-88D7-336AA2CA9999}" dt="2022-02-01T22:00:38.822" v="123" actId="1076"/>
        <pc:sldMkLst>
          <pc:docMk/>
          <pc:sldMk cId="772869303" sldId="870"/>
        </pc:sldMkLst>
        <pc:spChg chg="add mod">
          <ac:chgData name="حصه بنت العتيبي" userId="c1fe605c-1aaf-4791-a440-af891effc177" providerId="ADAL" clId="{50F1AC2C-F0EC-4AB1-88D7-336AA2CA9999}" dt="2022-02-01T21:24:24.028" v="56"/>
          <ac:spMkLst>
            <pc:docMk/>
            <pc:sldMk cId="772869303" sldId="870"/>
            <ac:spMk id="2" creationId="{DB4F6B90-39D5-44F5-9D8C-FD7E9AFB0314}"/>
          </ac:spMkLst>
        </pc:spChg>
        <pc:spChg chg="add mod">
          <ac:chgData name="حصه بنت العتيبي" userId="c1fe605c-1aaf-4791-a440-af891effc177" providerId="ADAL" clId="{50F1AC2C-F0EC-4AB1-88D7-336AA2CA9999}" dt="2022-02-01T22:00:38.822" v="123" actId="1076"/>
          <ac:spMkLst>
            <pc:docMk/>
            <pc:sldMk cId="772869303" sldId="870"/>
            <ac:spMk id="3" creationId="{0E035C1A-FA32-4D0D-ACBE-A4AD61585F7F}"/>
          </ac:spMkLst>
        </pc:spChg>
        <pc:spChg chg="add mod">
          <ac:chgData name="حصه بنت العتيبي" userId="c1fe605c-1aaf-4791-a440-af891effc177" providerId="ADAL" clId="{50F1AC2C-F0EC-4AB1-88D7-336AA2CA9999}" dt="2022-02-01T21:38:55.327" v="106" actId="20577"/>
          <ac:spMkLst>
            <pc:docMk/>
            <pc:sldMk cId="772869303" sldId="870"/>
            <ac:spMk id="6" creationId="{764CBFDC-6BFF-45DD-A9C8-6030D9452001}"/>
          </ac:spMkLst>
        </pc:spChg>
        <pc:spChg chg="add mod">
          <ac:chgData name="حصه بنت العتيبي" userId="c1fe605c-1aaf-4791-a440-af891effc177" providerId="ADAL" clId="{50F1AC2C-F0EC-4AB1-88D7-336AA2CA9999}" dt="2022-02-01T21:38:51.902" v="105" actId="1076"/>
          <ac:spMkLst>
            <pc:docMk/>
            <pc:sldMk cId="772869303" sldId="870"/>
            <ac:spMk id="7" creationId="{897B1C5D-9B42-4318-8F67-0471A601E96D}"/>
          </ac:spMkLst>
        </pc:spChg>
        <pc:spChg chg="add mod">
          <ac:chgData name="حصه بنت العتيبي" userId="c1fe605c-1aaf-4791-a440-af891effc177" providerId="ADAL" clId="{50F1AC2C-F0EC-4AB1-88D7-336AA2CA9999}" dt="2022-02-01T22:00:38.822" v="123" actId="1076"/>
          <ac:spMkLst>
            <pc:docMk/>
            <pc:sldMk cId="772869303" sldId="870"/>
            <ac:spMk id="8" creationId="{6870B1F1-9053-4CA5-A138-CB86EE497629}"/>
          </ac:spMkLst>
        </pc:spChg>
        <pc:spChg chg="add mod">
          <ac:chgData name="حصه بنت العتيبي" userId="c1fe605c-1aaf-4791-a440-af891effc177" providerId="ADAL" clId="{50F1AC2C-F0EC-4AB1-88D7-336AA2CA9999}" dt="2022-02-01T22:00:38.822" v="123" actId="1076"/>
          <ac:spMkLst>
            <pc:docMk/>
            <pc:sldMk cId="772869303" sldId="870"/>
            <ac:spMk id="9" creationId="{60D40A28-50E1-403D-A02A-011DF28BE58E}"/>
          </ac:spMkLst>
        </pc:spChg>
        <pc:picChg chg="add del mod modCrop">
          <ac:chgData name="حصه بنت العتيبي" userId="c1fe605c-1aaf-4791-a440-af891effc177" providerId="ADAL" clId="{50F1AC2C-F0EC-4AB1-88D7-336AA2CA9999}" dt="2022-02-01T20:48:05.034" v="23" actId="21"/>
          <ac:picMkLst>
            <pc:docMk/>
            <pc:sldMk cId="772869303" sldId="870"/>
            <ac:picMk id="3" creationId="{EE19DE9D-C9C3-4D94-9A21-24EE3FC9035A}"/>
          </ac:picMkLst>
        </pc:picChg>
        <pc:picChg chg="add mod">
          <ac:chgData name="حصه بنت العتيبي" userId="c1fe605c-1aaf-4791-a440-af891effc177" providerId="ADAL" clId="{50F1AC2C-F0EC-4AB1-88D7-336AA2CA9999}" dt="2022-02-01T21:26:45.679" v="90" actId="1076"/>
          <ac:picMkLst>
            <pc:docMk/>
            <pc:sldMk cId="772869303" sldId="870"/>
            <ac:picMk id="1026" creationId="{37A4F177-4FDE-4D5D-B216-26C4E605779E}"/>
          </ac:picMkLst>
        </pc:picChg>
        <pc:picChg chg="add mod">
          <ac:chgData name="حصه بنت العتيبي" userId="c1fe605c-1aaf-4791-a440-af891effc177" providerId="ADAL" clId="{50F1AC2C-F0EC-4AB1-88D7-336AA2CA9999}" dt="2022-02-01T22:00:38.822" v="123" actId="1076"/>
          <ac:picMkLst>
            <pc:docMk/>
            <pc:sldMk cId="772869303" sldId="870"/>
            <ac:picMk id="1028" creationId="{47067344-864F-4179-A83F-0348C14C050D}"/>
          </ac:picMkLst>
        </pc:picChg>
      </pc:sldChg>
      <pc:sldChg chg="addSp modSp add mod modTransition modAnim">
        <pc:chgData name="حصه بنت العتيبي" userId="c1fe605c-1aaf-4791-a440-af891effc177" providerId="ADAL" clId="{50F1AC2C-F0EC-4AB1-88D7-336AA2CA9999}" dt="2022-02-01T20:54:59.730" v="54"/>
        <pc:sldMkLst>
          <pc:docMk/>
          <pc:sldMk cId="1358258109" sldId="871"/>
        </pc:sldMkLst>
        <pc:spChg chg="mod">
          <ac:chgData name="حصه بنت العتيبي" userId="c1fe605c-1aaf-4791-a440-af891effc177" providerId="ADAL" clId="{50F1AC2C-F0EC-4AB1-88D7-336AA2CA9999}" dt="2022-02-01T20:47:40.460" v="20" actId="1076"/>
          <ac:spMkLst>
            <pc:docMk/>
            <pc:sldMk cId="1358258109" sldId="871"/>
            <ac:spMk id="4" creationId="{F9B74E89-6BA0-4E4C-B205-5692FD126257}"/>
          </ac:spMkLst>
        </pc:spChg>
        <pc:spChg chg="add mod">
          <ac:chgData name="حصه بنت العتيبي" userId="c1fe605c-1aaf-4791-a440-af891effc177" providerId="ADAL" clId="{50F1AC2C-F0EC-4AB1-88D7-336AA2CA9999}" dt="2022-02-01T20:49:25.296" v="39" actId="14100"/>
          <ac:spMkLst>
            <pc:docMk/>
            <pc:sldMk cId="1358258109" sldId="871"/>
            <ac:spMk id="7" creationId="{F7CA08E4-2996-4F74-9A02-8BC6E88BF792}"/>
          </ac:spMkLst>
        </pc:spChg>
        <pc:spChg chg="add mod">
          <ac:chgData name="حصه بنت العتيبي" userId="c1fe605c-1aaf-4791-a440-af891effc177" providerId="ADAL" clId="{50F1AC2C-F0EC-4AB1-88D7-336AA2CA9999}" dt="2022-02-01T20:49:32.248" v="41" actId="1076"/>
          <ac:spMkLst>
            <pc:docMk/>
            <pc:sldMk cId="1358258109" sldId="871"/>
            <ac:spMk id="8" creationId="{0E6296C6-EF27-4089-9851-B642AF7FA7B8}"/>
          </ac:spMkLst>
        </pc:spChg>
        <pc:spChg chg="add mod">
          <ac:chgData name="حصه بنت العتيبي" userId="c1fe605c-1aaf-4791-a440-af891effc177" providerId="ADAL" clId="{50F1AC2C-F0EC-4AB1-88D7-336AA2CA9999}" dt="2022-02-01T20:49:58.687" v="49" actId="14100"/>
          <ac:spMkLst>
            <pc:docMk/>
            <pc:sldMk cId="1358258109" sldId="871"/>
            <ac:spMk id="9" creationId="{EDA47A4C-D127-4D6A-A3EB-768ED237D189}"/>
          </ac:spMkLst>
        </pc:spChg>
        <pc:spChg chg="mod">
          <ac:chgData name="حصه بنت العتيبي" userId="c1fe605c-1aaf-4791-a440-af891effc177" providerId="ADAL" clId="{50F1AC2C-F0EC-4AB1-88D7-336AA2CA9999}" dt="2022-02-01T20:47:07.652" v="11" actId="1076"/>
          <ac:spMkLst>
            <pc:docMk/>
            <pc:sldMk cId="1358258109" sldId="871"/>
            <ac:spMk id="14" creationId="{98B9DC86-796C-4DE7-A35A-87817F84354C}"/>
          </ac:spMkLst>
        </pc:spChg>
        <pc:picChg chg="add mod">
          <ac:chgData name="حصه بنت العتيبي" userId="c1fe605c-1aaf-4791-a440-af891effc177" providerId="ADAL" clId="{50F1AC2C-F0EC-4AB1-88D7-336AA2CA9999}" dt="2022-02-01T20:49:39.276" v="44" actId="1076"/>
          <ac:picMkLst>
            <pc:docMk/>
            <pc:sldMk cId="1358258109" sldId="871"/>
            <ac:picMk id="6" creationId="{B93B6643-35CD-40E6-9481-D02FB1796EA8}"/>
          </ac:picMkLst>
        </pc:picChg>
        <pc:picChg chg="mod">
          <ac:chgData name="حصه بنت العتيبي" userId="c1fe605c-1aaf-4791-a440-af891effc177" providerId="ADAL" clId="{50F1AC2C-F0EC-4AB1-88D7-336AA2CA9999}" dt="2022-02-01T20:47:18.455" v="14" actId="166"/>
          <ac:picMkLst>
            <pc:docMk/>
            <pc:sldMk cId="1358258109" sldId="871"/>
            <ac:picMk id="2050" creationId="{1D13DD54-1A54-4302-AC44-47195222202C}"/>
          </ac:picMkLst>
        </pc:picChg>
        <pc:picChg chg="mod">
          <ac:chgData name="حصه بنت العتيبي" userId="c1fe605c-1aaf-4791-a440-af891effc177" providerId="ADAL" clId="{50F1AC2C-F0EC-4AB1-88D7-336AA2CA9999}" dt="2022-02-01T20:46:54.530" v="7" actId="14100"/>
          <ac:picMkLst>
            <pc:docMk/>
            <pc:sldMk cId="1358258109" sldId="871"/>
            <ac:picMk id="2052" creationId="{C4EFFB09-FF53-4412-94DE-7B4933DD30A8}"/>
          </ac:picMkLst>
        </pc:picChg>
      </pc:sldChg>
      <pc:sldChg chg="addSp delSp modSp add mod delAnim modAnim">
        <pc:chgData name="حصه بنت العتيبي" userId="c1fe605c-1aaf-4791-a440-af891effc177" providerId="ADAL" clId="{50F1AC2C-F0EC-4AB1-88D7-336AA2CA9999}" dt="2022-02-01T22:09:22.661" v="180"/>
        <pc:sldMkLst>
          <pc:docMk/>
          <pc:sldMk cId="620755776" sldId="872"/>
        </pc:sldMkLst>
        <pc:spChg chg="mod">
          <ac:chgData name="حصه بنت العتيبي" userId="c1fe605c-1aaf-4791-a440-af891effc177" providerId="ADAL" clId="{50F1AC2C-F0EC-4AB1-88D7-336AA2CA9999}" dt="2022-02-01T22:08:59.067" v="177" actId="1076"/>
          <ac:spMkLst>
            <pc:docMk/>
            <pc:sldMk cId="620755776" sldId="872"/>
            <ac:spMk id="2" creationId="{DB4F6B90-39D5-44F5-9D8C-FD7E9AFB0314}"/>
          </ac:spMkLst>
        </pc:spChg>
        <pc:spChg chg="mod">
          <ac:chgData name="حصه بنت العتيبي" userId="c1fe605c-1aaf-4791-a440-af891effc177" providerId="ADAL" clId="{50F1AC2C-F0EC-4AB1-88D7-336AA2CA9999}" dt="2022-02-01T22:01:41.409" v="134" actId="1076"/>
          <ac:spMkLst>
            <pc:docMk/>
            <pc:sldMk cId="620755776" sldId="872"/>
            <ac:spMk id="3" creationId="{0E035C1A-FA32-4D0D-ACBE-A4AD61585F7F}"/>
          </ac:spMkLst>
        </pc:spChg>
        <pc:spChg chg="del">
          <ac:chgData name="حصه بنت العتيبي" userId="c1fe605c-1aaf-4791-a440-af891effc177" providerId="ADAL" clId="{50F1AC2C-F0EC-4AB1-88D7-336AA2CA9999}" dt="2022-02-01T22:01:00.235" v="125" actId="478"/>
          <ac:spMkLst>
            <pc:docMk/>
            <pc:sldMk cId="620755776" sldId="872"/>
            <ac:spMk id="6" creationId="{764CBFDC-6BFF-45DD-A9C8-6030D9452001}"/>
          </ac:spMkLst>
        </pc:spChg>
        <pc:spChg chg="del">
          <ac:chgData name="حصه بنت العتيبي" userId="c1fe605c-1aaf-4791-a440-af891effc177" providerId="ADAL" clId="{50F1AC2C-F0EC-4AB1-88D7-336AA2CA9999}" dt="2022-02-01T22:01:00.235" v="125" actId="478"/>
          <ac:spMkLst>
            <pc:docMk/>
            <pc:sldMk cId="620755776" sldId="872"/>
            <ac:spMk id="7" creationId="{897B1C5D-9B42-4318-8F67-0471A601E96D}"/>
          </ac:spMkLst>
        </pc:spChg>
        <pc:spChg chg="del">
          <ac:chgData name="حصه بنت العتيبي" userId="c1fe605c-1aaf-4791-a440-af891effc177" providerId="ADAL" clId="{50F1AC2C-F0EC-4AB1-88D7-336AA2CA9999}" dt="2022-02-01T22:01:00.235" v="125" actId="478"/>
          <ac:spMkLst>
            <pc:docMk/>
            <pc:sldMk cId="620755776" sldId="872"/>
            <ac:spMk id="8" creationId="{6870B1F1-9053-4CA5-A138-CB86EE497629}"/>
          </ac:spMkLst>
        </pc:spChg>
        <pc:spChg chg="del">
          <ac:chgData name="حصه بنت العتيبي" userId="c1fe605c-1aaf-4791-a440-af891effc177" providerId="ADAL" clId="{50F1AC2C-F0EC-4AB1-88D7-336AA2CA9999}" dt="2022-02-01T22:01:00.235" v="125" actId="478"/>
          <ac:spMkLst>
            <pc:docMk/>
            <pc:sldMk cId="620755776" sldId="872"/>
            <ac:spMk id="9" creationId="{60D40A28-50E1-403D-A02A-011DF28BE58E}"/>
          </ac:spMkLst>
        </pc:spChg>
        <pc:spChg chg="add mod">
          <ac:chgData name="حصه بنت العتيبي" userId="c1fe605c-1aaf-4791-a440-af891effc177" providerId="ADAL" clId="{50F1AC2C-F0EC-4AB1-88D7-336AA2CA9999}" dt="2022-02-01T22:04:12.473" v="146" actId="1076"/>
          <ac:spMkLst>
            <pc:docMk/>
            <pc:sldMk cId="620755776" sldId="872"/>
            <ac:spMk id="11" creationId="{423E6DA4-59EE-485F-A85A-B3E7D5BC6AD8}"/>
          </ac:spMkLst>
        </pc:spChg>
        <pc:spChg chg="add mod">
          <ac:chgData name="حصه بنت العتيبي" userId="c1fe605c-1aaf-4791-a440-af891effc177" providerId="ADAL" clId="{50F1AC2C-F0EC-4AB1-88D7-336AA2CA9999}" dt="2022-02-01T22:04:26.791" v="149" actId="14100"/>
          <ac:spMkLst>
            <pc:docMk/>
            <pc:sldMk cId="620755776" sldId="872"/>
            <ac:spMk id="12" creationId="{69325BCC-2819-4C75-B028-40DCD9F6B2C3}"/>
          </ac:spMkLst>
        </pc:spChg>
        <pc:spChg chg="add mod">
          <ac:chgData name="حصه بنت العتيبي" userId="c1fe605c-1aaf-4791-a440-af891effc177" providerId="ADAL" clId="{50F1AC2C-F0EC-4AB1-88D7-336AA2CA9999}" dt="2022-02-01T22:04:35.476" v="151" actId="14100"/>
          <ac:spMkLst>
            <pc:docMk/>
            <pc:sldMk cId="620755776" sldId="872"/>
            <ac:spMk id="13" creationId="{AF874ADD-76BB-4451-9E4C-47B319E07D28}"/>
          </ac:spMkLst>
        </pc:spChg>
        <pc:spChg chg="add mod">
          <ac:chgData name="حصه بنت العتيبي" userId="c1fe605c-1aaf-4791-a440-af891effc177" providerId="ADAL" clId="{50F1AC2C-F0EC-4AB1-88D7-336AA2CA9999}" dt="2022-02-01T22:05:11.560" v="156" actId="14100"/>
          <ac:spMkLst>
            <pc:docMk/>
            <pc:sldMk cId="620755776" sldId="872"/>
            <ac:spMk id="14" creationId="{8D1AF84B-0187-40BC-BB3D-B0DB004B8460}"/>
          </ac:spMkLst>
        </pc:spChg>
        <pc:spChg chg="add mod">
          <ac:chgData name="حصه بنت العتيبي" userId="c1fe605c-1aaf-4791-a440-af891effc177" providerId="ADAL" clId="{50F1AC2C-F0EC-4AB1-88D7-336AA2CA9999}" dt="2022-02-01T22:06:32.543" v="165" actId="1076"/>
          <ac:spMkLst>
            <pc:docMk/>
            <pc:sldMk cId="620755776" sldId="872"/>
            <ac:spMk id="15" creationId="{BDE3C3E9-F18D-476C-BCD4-25E4B6BDEB2C}"/>
          </ac:spMkLst>
        </pc:spChg>
        <pc:spChg chg="add mod">
          <ac:chgData name="حصه بنت العتيبي" userId="c1fe605c-1aaf-4791-a440-af891effc177" providerId="ADAL" clId="{50F1AC2C-F0EC-4AB1-88D7-336AA2CA9999}" dt="2022-02-01T22:06:49.322" v="169" actId="1076"/>
          <ac:spMkLst>
            <pc:docMk/>
            <pc:sldMk cId="620755776" sldId="872"/>
            <ac:spMk id="16" creationId="{4EAEE8A5-7DAA-49E3-B187-353343616B4E}"/>
          </ac:spMkLst>
        </pc:spChg>
        <pc:picChg chg="add mod ord modCrop">
          <ac:chgData name="حصه بنت العتيبي" userId="c1fe605c-1aaf-4791-a440-af891effc177" providerId="ADAL" clId="{50F1AC2C-F0EC-4AB1-88D7-336AA2CA9999}" dt="2022-02-01T22:04:55.808" v="153" actId="167"/>
          <ac:picMkLst>
            <pc:docMk/>
            <pc:sldMk cId="620755776" sldId="872"/>
            <ac:picMk id="10" creationId="{4F3760F1-A901-4C1F-817C-5CBB647D51E4}"/>
          </ac:picMkLst>
        </pc:picChg>
        <pc:picChg chg="mod">
          <ac:chgData name="حصه بنت العتيبي" userId="c1fe605c-1aaf-4791-a440-af891effc177" providerId="ADAL" clId="{50F1AC2C-F0EC-4AB1-88D7-336AA2CA9999}" dt="2022-02-01T22:08:59.067" v="177" actId="1076"/>
          <ac:picMkLst>
            <pc:docMk/>
            <pc:sldMk cId="620755776" sldId="872"/>
            <ac:picMk id="1026" creationId="{37A4F177-4FDE-4D5D-B216-26C4E605779E}"/>
          </ac:picMkLst>
        </pc:picChg>
        <pc:picChg chg="mod">
          <ac:chgData name="حصه بنت العتيبي" userId="c1fe605c-1aaf-4791-a440-af891effc177" providerId="ADAL" clId="{50F1AC2C-F0EC-4AB1-88D7-336AA2CA9999}" dt="2022-02-01T22:01:38.219" v="133" actId="14100"/>
          <ac:picMkLst>
            <pc:docMk/>
            <pc:sldMk cId="620755776" sldId="872"/>
            <ac:picMk id="1028" creationId="{47067344-864F-4179-A83F-0348C14C050D}"/>
          </ac:picMkLst>
        </pc:picChg>
      </pc:sldChg>
      <pc:sldChg chg="addSp delSp modSp add mod addAnim delAnim modAnim">
        <pc:chgData name="حصه بنت العتيبي" userId="c1fe605c-1aaf-4791-a440-af891effc177" providerId="ADAL" clId="{50F1AC2C-F0EC-4AB1-88D7-336AA2CA9999}" dt="2022-02-02T13:33:28.500" v="379"/>
        <pc:sldMkLst>
          <pc:docMk/>
          <pc:sldMk cId="490310237" sldId="873"/>
        </pc:sldMkLst>
        <pc:spChg chg="mod">
          <ac:chgData name="حصه بنت العتيبي" userId="c1fe605c-1aaf-4791-a440-af891effc177" providerId="ADAL" clId="{50F1AC2C-F0EC-4AB1-88D7-336AA2CA9999}" dt="2022-02-01T22:14:12.355" v="197" actId="1076"/>
          <ac:spMkLst>
            <pc:docMk/>
            <pc:sldMk cId="490310237" sldId="873"/>
            <ac:spMk id="4" creationId="{F9B74E89-6BA0-4E4C-B205-5692FD126257}"/>
          </ac:spMkLst>
        </pc:spChg>
        <pc:spChg chg="mod">
          <ac:chgData name="حصه بنت العتيبي" userId="c1fe605c-1aaf-4791-a440-af891effc177" providerId="ADAL" clId="{50F1AC2C-F0EC-4AB1-88D7-336AA2CA9999}" dt="2022-02-01T22:13:23.360" v="190" actId="1076"/>
          <ac:spMkLst>
            <pc:docMk/>
            <pc:sldMk cId="490310237" sldId="873"/>
            <ac:spMk id="7" creationId="{F7CA08E4-2996-4F74-9A02-8BC6E88BF792}"/>
          </ac:spMkLst>
        </pc:spChg>
        <pc:spChg chg="mod">
          <ac:chgData name="حصه بنت العتيبي" userId="c1fe605c-1aaf-4791-a440-af891effc177" providerId="ADAL" clId="{50F1AC2C-F0EC-4AB1-88D7-336AA2CA9999}" dt="2022-02-01T22:13:23.360" v="190" actId="1076"/>
          <ac:spMkLst>
            <pc:docMk/>
            <pc:sldMk cId="490310237" sldId="873"/>
            <ac:spMk id="8" creationId="{0E6296C6-EF27-4089-9851-B642AF7FA7B8}"/>
          </ac:spMkLst>
        </pc:spChg>
        <pc:spChg chg="mod">
          <ac:chgData name="حصه بنت العتيبي" userId="c1fe605c-1aaf-4791-a440-af891effc177" providerId="ADAL" clId="{50F1AC2C-F0EC-4AB1-88D7-336AA2CA9999}" dt="2022-02-01T22:13:23.360" v="190" actId="1076"/>
          <ac:spMkLst>
            <pc:docMk/>
            <pc:sldMk cId="490310237" sldId="873"/>
            <ac:spMk id="9" creationId="{EDA47A4C-D127-4D6A-A3EB-768ED237D189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0" creationId="{6007B576-E28F-4F8D-BA3A-53FC8478C722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1" creationId="{B141A27D-785D-437B-9160-06CEFD6B8682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2" creationId="{9352882C-19DE-40D1-98BB-163086A14E19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3" creationId="{B3F8D6EC-9875-4025-8FBB-E2E63CEDB55C}"/>
          </ac:spMkLst>
        </pc:spChg>
        <pc:spChg chg="mod">
          <ac:chgData name="حصه بنت العتيبي" userId="c1fe605c-1aaf-4791-a440-af891effc177" providerId="ADAL" clId="{50F1AC2C-F0EC-4AB1-88D7-336AA2CA9999}" dt="2022-02-01T22:14:09.751" v="196" actId="14100"/>
          <ac:spMkLst>
            <pc:docMk/>
            <pc:sldMk cId="490310237" sldId="873"/>
            <ac:spMk id="14" creationId="{98B9DC86-796C-4DE7-A35A-87817F84354C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5" creationId="{2E9E57CB-FC2A-4A41-8F42-0C712263E692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6" creationId="{11AF611E-F007-489E-A4E3-679FCD449C4C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7" creationId="{B206B5B2-5048-45B8-9E07-149C643DE2AB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8" creationId="{527B4CD3-1532-42AD-BAE3-AF39AB49E196}"/>
          </ac:spMkLst>
        </pc:spChg>
        <pc:spChg chg="add del mod">
          <ac:chgData name="حصه بنت العتيبي" userId="c1fe605c-1aaf-4791-a440-af891effc177" providerId="ADAL" clId="{50F1AC2C-F0EC-4AB1-88D7-336AA2CA9999}" dt="2022-02-01T22:11:57.176" v="183"/>
          <ac:spMkLst>
            <pc:docMk/>
            <pc:sldMk cId="490310237" sldId="873"/>
            <ac:spMk id="19" creationId="{8C301CA7-F3CE-47DA-A873-DFBB05D87EED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20" creationId="{7A7D003E-8B7A-46D8-A968-F564F6B0C544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21" creationId="{BEDC5CFA-F161-46FE-8399-3B300F4E12CE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22" creationId="{020DF323-0544-4436-BC06-3A16281A7139}"/>
          </ac:spMkLst>
        </pc:spChg>
        <pc:spChg chg="add mod">
          <ac:chgData name="حصه بنت العتيبي" userId="c1fe605c-1aaf-4791-a440-af891effc177" providerId="ADAL" clId="{50F1AC2C-F0EC-4AB1-88D7-336AA2CA9999}" dt="2022-02-01T22:14:53.342" v="215" actId="122"/>
          <ac:spMkLst>
            <pc:docMk/>
            <pc:sldMk cId="490310237" sldId="873"/>
            <ac:spMk id="23" creationId="{996CDD19-F380-4086-90C6-6FC3AB3756BF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24" creationId="{7A33034A-56AD-4114-B219-5493421C2A93}"/>
          </ac:spMkLst>
        </pc:spChg>
        <pc:spChg chg="add mod">
          <ac:chgData name="حصه بنت العتيبي" userId="c1fe605c-1aaf-4791-a440-af891effc177" providerId="ADAL" clId="{50F1AC2C-F0EC-4AB1-88D7-336AA2CA9999}" dt="2022-02-01T22:15:05.218" v="220" actId="20577"/>
          <ac:spMkLst>
            <pc:docMk/>
            <pc:sldMk cId="490310237" sldId="873"/>
            <ac:spMk id="25" creationId="{76B5FAC3-83A2-44B9-B361-99DC58774A46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26" creationId="{052EFAC5-8C3A-4E8F-A29F-812E564006FD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27" creationId="{F8458234-E04E-491D-9FDE-EE8013E5C313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28" creationId="{8227A41E-4C16-4A96-A145-AC1F88275195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29" creationId="{A3AE194B-E464-44C7-9C78-AD44D2625D7A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30" creationId="{E93BEF87-BA69-4CE4-81B8-01A48F9925FB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31" creationId="{F88C6E87-F432-4258-85A8-E9D549E00FD1}"/>
          </ac:spMkLst>
        </pc:spChg>
        <pc:spChg chg="add del mod">
          <ac:chgData name="حصه بنت العتيبي" userId="c1fe605c-1aaf-4791-a440-af891effc177" providerId="ADAL" clId="{50F1AC2C-F0EC-4AB1-88D7-336AA2CA9999}" dt="2022-02-01T22:15:32.358" v="225"/>
          <ac:spMkLst>
            <pc:docMk/>
            <pc:sldMk cId="490310237" sldId="873"/>
            <ac:spMk id="32" creationId="{2EF59987-63FA-4A43-9C1C-D3AF6384724D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33" creationId="{93D034A5-EF16-4CD7-890E-FFC01A548EAA}"/>
          </ac:spMkLst>
        </pc:spChg>
        <pc:spChg chg="add mod">
          <ac:chgData name="حصه بنت العتيبي" userId="c1fe605c-1aaf-4791-a440-af891effc177" providerId="ADAL" clId="{50F1AC2C-F0EC-4AB1-88D7-336AA2CA9999}" dt="2022-02-01T22:13:40.741" v="194" actId="1076"/>
          <ac:spMkLst>
            <pc:docMk/>
            <pc:sldMk cId="490310237" sldId="873"/>
            <ac:spMk id="34" creationId="{BE5ABF28-C0E8-4B92-BB10-C6B5B59DA40D}"/>
          </ac:spMkLst>
        </pc:spChg>
        <pc:spChg chg="add mod">
          <ac:chgData name="حصه بنت العتيبي" userId="c1fe605c-1aaf-4791-a440-af891effc177" providerId="ADAL" clId="{50F1AC2C-F0EC-4AB1-88D7-336AA2CA9999}" dt="2022-02-01T22:15:21.578" v="224"/>
          <ac:spMkLst>
            <pc:docMk/>
            <pc:sldMk cId="490310237" sldId="873"/>
            <ac:spMk id="35" creationId="{EFA09942-D0CF-4ED2-B4E4-FDDF07EE2565}"/>
          </ac:spMkLst>
        </pc:spChg>
        <pc:spChg chg="add mod">
          <ac:chgData name="حصه بنت العتيبي" userId="c1fe605c-1aaf-4791-a440-af891effc177" providerId="ADAL" clId="{50F1AC2C-F0EC-4AB1-88D7-336AA2CA9999}" dt="2022-02-01T22:26:17.105" v="260" actId="14100"/>
          <ac:spMkLst>
            <pc:docMk/>
            <pc:sldMk cId="490310237" sldId="873"/>
            <ac:spMk id="36" creationId="{8C9A8710-1902-4979-A30D-B5E5176C51E7}"/>
          </ac:spMkLst>
        </pc:spChg>
        <pc:picChg chg="mod">
          <ac:chgData name="حصه بنت العتيبي" userId="c1fe605c-1aaf-4791-a440-af891effc177" providerId="ADAL" clId="{50F1AC2C-F0EC-4AB1-88D7-336AA2CA9999}" dt="2022-02-01T22:13:23.360" v="190" actId="1076"/>
          <ac:picMkLst>
            <pc:docMk/>
            <pc:sldMk cId="490310237" sldId="873"/>
            <ac:picMk id="6" creationId="{B93B6643-35CD-40E6-9481-D02FB1796EA8}"/>
          </ac:picMkLst>
        </pc:picChg>
        <pc:picChg chg="mod">
          <ac:chgData name="حصه بنت العتيبي" userId="c1fe605c-1aaf-4791-a440-af891effc177" providerId="ADAL" clId="{50F1AC2C-F0EC-4AB1-88D7-336AA2CA9999}" dt="2022-02-01T22:14:19.549" v="200" actId="1076"/>
          <ac:picMkLst>
            <pc:docMk/>
            <pc:sldMk cId="490310237" sldId="873"/>
            <ac:picMk id="2050" creationId="{1D13DD54-1A54-4302-AC44-47195222202C}"/>
          </ac:picMkLst>
        </pc:picChg>
        <pc:picChg chg="mod">
          <ac:chgData name="حصه بنت العتيبي" userId="c1fe605c-1aaf-4791-a440-af891effc177" providerId="ADAL" clId="{50F1AC2C-F0EC-4AB1-88D7-336AA2CA9999}" dt="2022-02-01T22:14:24.044" v="203" actId="1076"/>
          <ac:picMkLst>
            <pc:docMk/>
            <pc:sldMk cId="490310237" sldId="873"/>
            <ac:picMk id="2052" creationId="{C4EFFB09-FF53-4412-94DE-7B4933DD30A8}"/>
          </ac:picMkLst>
        </pc:picChg>
      </pc:sldChg>
      <pc:sldChg chg="addSp delSp modSp add mod delAnim modAnim">
        <pc:chgData name="حصه بنت العتيبي" userId="c1fe605c-1aaf-4791-a440-af891effc177" providerId="ADAL" clId="{50F1AC2C-F0EC-4AB1-88D7-336AA2CA9999}" dt="2022-02-01T22:26:34.085" v="262" actId="1076"/>
        <pc:sldMkLst>
          <pc:docMk/>
          <pc:sldMk cId="2135731796" sldId="874"/>
        </pc:sldMkLst>
        <pc:spChg chg="del">
          <ac:chgData name="حصه بنت العتيبي" userId="c1fe605c-1aaf-4791-a440-af891effc177" providerId="ADAL" clId="{50F1AC2C-F0EC-4AB1-88D7-336AA2CA9999}" dt="2022-02-01T22:19:35.852" v="231" actId="478"/>
          <ac:spMkLst>
            <pc:docMk/>
            <pc:sldMk cId="2135731796" sldId="874"/>
            <ac:spMk id="11" creationId="{423E6DA4-59EE-485F-A85A-B3E7D5BC6AD8}"/>
          </ac:spMkLst>
        </pc:spChg>
        <pc:spChg chg="del">
          <ac:chgData name="حصه بنت العتيبي" userId="c1fe605c-1aaf-4791-a440-af891effc177" providerId="ADAL" clId="{50F1AC2C-F0EC-4AB1-88D7-336AA2CA9999}" dt="2022-02-01T22:19:35.852" v="231" actId="478"/>
          <ac:spMkLst>
            <pc:docMk/>
            <pc:sldMk cId="2135731796" sldId="874"/>
            <ac:spMk id="12" creationId="{69325BCC-2819-4C75-B028-40DCD9F6B2C3}"/>
          </ac:spMkLst>
        </pc:spChg>
        <pc:spChg chg="del">
          <ac:chgData name="حصه بنت العتيبي" userId="c1fe605c-1aaf-4791-a440-af891effc177" providerId="ADAL" clId="{50F1AC2C-F0EC-4AB1-88D7-336AA2CA9999}" dt="2022-02-01T22:19:35.852" v="231" actId="478"/>
          <ac:spMkLst>
            <pc:docMk/>
            <pc:sldMk cId="2135731796" sldId="874"/>
            <ac:spMk id="13" creationId="{AF874ADD-76BB-4451-9E4C-47B319E07D28}"/>
          </ac:spMkLst>
        </pc:spChg>
        <pc:spChg chg="del">
          <ac:chgData name="حصه بنت العتيبي" userId="c1fe605c-1aaf-4791-a440-af891effc177" providerId="ADAL" clId="{50F1AC2C-F0EC-4AB1-88D7-336AA2CA9999}" dt="2022-02-01T22:19:35.852" v="231" actId="478"/>
          <ac:spMkLst>
            <pc:docMk/>
            <pc:sldMk cId="2135731796" sldId="874"/>
            <ac:spMk id="14" creationId="{8D1AF84B-0187-40BC-BB3D-B0DB004B8460}"/>
          </ac:spMkLst>
        </pc:spChg>
        <pc:spChg chg="del">
          <ac:chgData name="حصه بنت العتيبي" userId="c1fe605c-1aaf-4791-a440-af891effc177" providerId="ADAL" clId="{50F1AC2C-F0EC-4AB1-88D7-336AA2CA9999}" dt="2022-02-01T22:19:35.852" v="231" actId="478"/>
          <ac:spMkLst>
            <pc:docMk/>
            <pc:sldMk cId="2135731796" sldId="874"/>
            <ac:spMk id="15" creationId="{BDE3C3E9-F18D-476C-BCD4-25E4B6BDEB2C}"/>
          </ac:spMkLst>
        </pc:spChg>
        <pc:spChg chg="del">
          <ac:chgData name="حصه بنت العتيبي" userId="c1fe605c-1aaf-4791-a440-af891effc177" providerId="ADAL" clId="{50F1AC2C-F0EC-4AB1-88D7-336AA2CA9999}" dt="2022-02-01T22:19:35.852" v="231" actId="478"/>
          <ac:spMkLst>
            <pc:docMk/>
            <pc:sldMk cId="2135731796" sldId="874"/>
            <ac:spMk id="16" creationId="{4EAEE8A5-7DAA-49E3-B187-353343616B4E}"/>
          </ac:spMkLst>
        </pc:spChg>
        <pc:spChg chg="add del">
          <ac:chgData name="حصه بنت العتيبي" userId="c1fe605c-1aaf-4791-a440-af891effc177" providerId="ADAL" clId="{50F1AC2C-F0EC-4AB1-88D7-336AA2CA9999}" dt="2022-02-01T22:19:02.093" v="228" actId="22"/>
          <ac:spMkLst>
            <pc:docMk/>
            <pc:sldMk cId="2135731796" sldId="874"/>
            <ac:spMk id="17" creationId="{739269F9-BA39-402D-9DA2-B7098ECF72BA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18" creationId="{A31941BD-44B4-4E8F-BB41-8DA256A025CF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19" creationId="{FAF8ED61-8060-452C-9195-88AB9126045B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20" creationId="{F99AC203-3132-42D7-A895-B781CCCEF9EE}"/>
          </ac:spMkLst>
        </pc:spChg>
        <pc:spChg chg="add mod">
          <ac:chgData name="حصه بنت العتيبي" userId="c1fe605c-1aaf-4791-a440-af891effc177" providerId="ADAL" clId="{50F1AC2C-F0EC-4AB1-88D7-336AA2CA9999}" dt="2022-02-01T22:21:18.196" v="233" actId="20577"/>
          <ac:spMkLst>
            <pc:docMk/>
            <pc:sldMk cId="2135731796" sldId="874"/>
            <ac:spMk id="21" creationId="{EF57E9D6-9273-4DF7-88C9-774C0D4A3260}"/>
          </ac:spMkLst>
        </pc:spChg>
        <pc:spChg chg="add mod">
          <ac:chgData name="حصه بنت العتيبي" userId="c1fe605c-1aaf-4791-a440-af891effc177" providerId="ADAL" clId="{50F1AC2C-F0EC-4AB1-88D7-336AA2CA9999}" dt="2022-02-01T22:21:43.733" v="238" actId="20577"/>
          <ac:spMkLst>
            <pc:docMk/>
            <pc:sldMk cId="2135731796" sldId="874"/>
            <ac:spMk id="22" creationId="{EC296846-54EB-4F68-BDC2-BDFA924FD6DA}"/>
          </ac:spMkLst>
        </pc:spChg>
        <pc:spChg chg="add mod">
          <ac:chgData name="حصه بنت العتيبي" userId="c1fe605c-1aaf-4791-a440-af891effc177" providerId="ADAL" clId="{50F1AC2C-F0EC-4AB1-88D7-336AA2CA9999}" dt="2022-02-01T22:21:50.075" v="243" actId="20577"/>
          <ac:spMkLst>
            <pc:docMk/>
            <pc:sldMk cId="2135731796" sldId="874"/>
            <ac:spMk id="23" creationId="{6243C953-718C-4C9F-A830-80775774B9A8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24" creationId="{D29BF82D-F3A4-47E0-A45A-E5D457AE4B98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25" creationId="{23FE91CE-5038-45F9-A107-6A4A418CB3AB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26" creationId="{0FBF3912-8803-428C-9930-421717A2285E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27" creationId="{E8C5AF62-E1ED-42B8-B0BC-2E9B75DBE4BA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28" creationId="{20B3A039-48E6-4539-A4E9-5102BEED3F10}"/>
          </ac:spMkLst>
        </pc:spChg>
        <pc:spChg chg="add mod">
          <ac:chgData name="حصه بنت العتيبي" userId="c1fe605c-1aaf-4791-a440-af891effc177" providerId="ADAL" clId="{50F1AC2C-F0EC-4AB1-88D7-336AA2CA9999}" dt="2022-02-01T22:22:04.599" v="253" actId="20577"/>
          <ac:spMkLst>
            <pc:docMk/>
            <pc:sldMk cId="2135731796" sldId="874"/>
            <ac:spMk id="29" creationId="{8F387B9E-E660-4C2D-9B61-208B4A26C5C4}"/>
          </ac:spMkLst>
        </pc:spChg>
        <pc:spChg chg="add mod">
          <ac:chgData name="حصه بنت العتيبي" userId="c1fe605c-1aaf-4791-a440-af891effc177" providerId="ADAL" clId="{50F1AC2C-F0EC-4AB1-88D7-336AA2CA9999}" dt="2022-02-01T22:21:57.315" v="248" actId="20577"/>
          <ac:spMkLst>
            <pc:docMk/>
            <pc:sldMk cId="2135731796" sldId="874"/>
            <ac:spMk id="30" creationId="{DF14A00E-A554-43BD-8C4B-60E42687C0A5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31" creationId="{616F0BFA-5F46-43D7-B11B-6816C5826C9B}"/>
          </ac:spMkLst>
        </pc:spChg>
        <pc:spChg chg="add mod">
          <ac:chgData name="حصه بنت العتيبي" userId="c1fe605c-1aaf-4791-a440-af891effc177" providerId="ADAL" clId="{50F1AC2C-F0EC-4AB1-88D7-336AA2CA9999}" dt="2022-02-01T22:19:42.372" v="232" actId="1076"/>
          <ac:spMkLst>
            <pc:docMk/>
            <pc:sldMk cId="2135731796" sldId="874"/>
            <ac:spMk id="32" creationId="{6AFF05A7-1DE4-4E44-B864-33FD3CF26A5A}"/>
          </ac:spMkLst>
        </pc:spChg>
        <pc:spChg chg="add mod">
          <ac:chgData name="حصه بنت العتيبي" userId="c1fe605c-1aaf-4791-a440-af891effc177" providerId="ADAL" clId="{50F1AC2C-F0EC-4AB1-88D7-336AA2CA9999}" dt="2022-02-01T22:26:34.085" v="262" actId="1076"/>
          <ac:spMkLst>
            <pc:docMk/>
            <pc:sldMk cId="2135731796" sldId="874"/>
            <ac:spMk id="33" creationId="{F029EEF7-E500-41E3-9AB6-476A065D6BA4}"/>
          </ac:spMkLst>
        </pc:spChg>
        <pc:picChg chg="del">
          <ac:chgData name="حصه بنت العتيبي" userId="c1fe605c-1aaf-4791-a440-af891effc177" providerId="ADAL" clId="{50F1AC2C-F0EC-4AB1-88D7-336AA2CA9999}" dt="2022-02-01T22:19:35.852" v="231" actId="478"/>
          <ac:picMkLst>
            <pc:docMk/>
            <pc:sldMk cId="2135731796" sldId="874"/>
            <ac:picMk id="10" creationId="{4F3760F1-A901-4C1F-817C-5CBB647D51E4}"/>
          </ac:picMkLst>
        </pc:picChg>
      </pc:sldChg>
      <pc:sldChg chg="addSp modSp">
        <pc:chgData name="حصه بنت العتيبي" userId="c1fe605c-1aaf-4791-a440-af891effc177" providerId="ADAL" clId="{50F1AC2C-F0EC-4AB1-88D7-336AA2CA9999}" dt="2022-02-02T13:18:39.582" v="285" actId="1076"/>
        <pc:sldMkLst>
          <pc:docMk/>
          <pc:sldMk cId="3070935970" sldId="878"/>
        </pc:sldMkLst>
        <pc:picChg chg="add mod">
          <ac:chgData name="حصه بنت العتيبي" userId="c1fe605c-1aaf-4791-a440-af891effc177" providerId="ADAL" clId="{50F1AC2C-F0EC-4AB1-88D7-336AA2CA9999}" dt="2022-02-02T13:18:39.582" v="285" actId="1076"/>
          <ac:picMkLst>
            <pc:docMk/>
            <pc:sldMk cId="3070935970" sldId="878"/>
            <ac:picMk id="21" creationId="{8FC3C93E-33EF-42FF-9367-01CA9D6466E2}"/>
          </ac:picMkLst>
        </pc:picChg>
      </pc:sldChg>
      <pc:sldChg chg="addSp modSp new mod">
        <pc:chgData name="حصه بنت العتيبي" userId="c1fe605c-1aaf-4791-a440-af891effc177" providerId="ADAL" clId="{50F1AC2C-F0EC-4AB1-88D7-336AA2CA9999}" dt="2022-02-02T13:29:36.329" v="361" actId="14100"/>
        <pc:sldMkLst>
          <pc:docMk/>
          <pc:sldMk cId="929794667" sldId="879"/>
        </pc:sldMkLst>
        <pc:spChg chg="mod">
          <ac:chgData name="حصه بنت العتيبي" userId="c1fe605c-1aaf-4791-a440-af891effc177" providerId="ADAL" clId="{50F1AC2C-F0EC-4AB1-88D7-336AA2CA9999}" dt="2022-02-02T13:21:13.875" v="288"/>
          <ac:spMkLst>
            <pc:docMk/>
            <pc:sldMk cId="929794667" sldId="879"/>
            <ac:spMk id="3" creationId="{71AD16F3-D3B4-4BEB-B8FC-2BEE86C0A185}"/>
          </ac:spMkLst>
        </pc:spChg>
        <pc:spChg chg="mod">
          <ac:chgData name="حصه بنت العتيبي" userId="c1fe605c-1aaf-4791-a440-af891effc177" providerId="ADAL" clId="{50F1AC2C-F0EC-4AB1-88D7-336AA2CA9999}" dt="2022-02-02T13:22:14.708" v="298" actId="1076"/>
          <ac:spMkLst>
            <pc:docMk/>
            <pc:sldMk cId="929794667" sldId="879"/>
            <ac:spMk id="4" creationId="{FA28974B-1BC3-4167-AEF7-2D2C2DC99728}"/>
          </ac:spMkLst>
        </pc:spChg>
        <pc:spChg chg="add mod">
          <ac:chgData name="حصه بنت العتيبي" userId="c1fe605c-1aaf-4791-a440-af891effc177" providerId="ADAL" clId="{50F1AC2C-F0EC-4AB1-88D7-336AA2CA9999}" dt="2022-02-02T13:29:29.433" v="358" actId="1076"/>
          <ac:spMkLst>
            <pc:docMk/>
            <pc:sldMk cId="929794667" sldId="879"/>
            <ac:spMk id="7" creationId="{A5873CDC-DCA9-4007-BF42-A3DF19D1CD41}"/>
          </ac:spMkLst>
        </pc:spChg>
        <pc:grpChg chg="add mod">
          <ac:chgData name="حصه بنت العتيبي" userId="c1fe605c-1aaf-4791-a440-af891effc177" providerId="ADAL" clId="{50F1AC2C-F0EC-4AB1-88D7-336AA2CA9999}" dt="2022-02-02T13:21:13.875" v="288"/>
          <ac:grpSpMkLst>
            <pc:docMk/>
            <pc:sldMk cId="929794667" sldId="879"/>
            <ac:grpSpMk id="2" creationId="{AFED2DF6-1098-434D-9363-282C480D31A9}"/>
          </ac:grpSpMkLst>
        </pc:grpChg>
        <pc:picChg chg="add mod modCrop">
          <ac:chgData name="حصه بنت العتيبي" userId="c1fe605c-1aaf-4791-a440-af891effc177" providerId="ADAL" clId="{50F1AC2C-F0EC-4AB1-88D7-336AA2CA9999}" dt="2022-02-02T13:29:36.329" v="361" actId="14100"/>
          <ac:picMkLst>
            <pc:docMk/>
            <pc:sldMk cId="929794667" sldId="879"/>
            <ac:picMk id="6" creationId="{355C6152-285B-4AAE-874C-F7A3714791F4}"/>
          </ac:picMkLst>
        </pc:picChg>
        <pc:picChg chg="add mod">
          <ac:chgData name="حصه بنت العتيبي" userId="c1fe605c-1aaf-4791-a440-af891effc177" providerId="ADAL" clId="{50F1AC2C-F0EC-4AB1-88D7-336AA2CA9999}" dt="2022-02-02T13:27:17.454" v="349" actId="1440"/>
          <ac:picMkLst>
            <pc:docMk/>
            <pc:sldMk cId="929794667" sldId="879"/>
            <ac:picMk id="9" creationId="{5A395859-AE35-4610-A622-B915DB7977D9}"/>
          </ac:picMkLst>
        </pc:picChg>
      </pc:sldChg>
    </pc:docChg>
  </pc:docChgLst>
  <pc:docChgLst>
    <pc:chgData name="حصه بنت العتيبي" userId="c1fe605c-1aaf-4791-a440-af891effc177" providerId="ADAL" clId="{69452651-4F9A-4D4D-9384-C10FE29E5732}"/>
    <pc:docChg chg="modSld">
      <pc:chgData name="حصه بنت العتيبي" userId="c1fe605c-1aaf-4791-a440-af891effc177" providerId="ADAL" clId="{69452651-4F9A-4D4D-9384-C10FE29E5732}" dt="2023-01-21T11:02:22.920" v="11"/>
      <pc:docMkLst>
        <pc:docMk/>
      </pc:docMkLst>
      <pc:sldChg chg="modTransition">
        <pc:chgData name="حصه بنت العتيبي" userId="c1fe605c-1aaf-4791-a440-af891effc177" providerId="ADAL" clId="{69452651-4F9A-4D4D-9384-C10FE29E5732}" dt="2023-01-21T10:54:37.052" v="0"/>
        <pc:sldMkLst>
          <pc:docMk/>
          <pc:sldMk cId="2190563889" sldId="256"/>
        </pc:sldMkLst>
      </pc:sldChg>
      <pc:sldChg chg="modTransition">
        <pc:chgData name="حصه بنت العتيبي" userId="c1fe605c-1aaf-4791-a440-af891effc177" providerId="ADAL" clId="{69452651-4F9A-4D4D-9384-C10FE29E5732}" dt="2023-01-21T10:54:46.884" v="2"/>
        <pc:sldMkLst>
          <pc:docMk/>
          <pc:sldMk cId="2191844534" sldId="257"/>
        </pc:sldMkLst>
      </pc:sldChg>
      <pc:sldChg chg="modTransition">
        <pc:chgData name="حصه بنت العتيبي" userId="c1fe605c-1aaf-4791-a440-af891effc177" providerId="ADAL" clId="{69452651-4F9A-4D4D-9384-C10FE29E5732}" dt="2023-01-21T10:54:41.229" v="1"/>
        <pc:sldMkLst>
          <pc:docMk/>
          <pc:sldMk cId="115051234" sldId="258"/>
        </pc:sldMkLst>
      </pc:sldChg>
      <pc:sldChg chg="modTransition">
        <pc:chgData name="حصه بنت العتيبي" userId="c1fe605c-1aaf-4791-a440-af891effc177" providerId="ADAL" clId="{69452651-4F9A-4D4D-9384-C10FE29E5732}" dt="2023-01-21T10:59:53.005" v="3"/>
        <pc:sldMkLst>
          <pc:docMk/>
          <pc:sldMk cId="2113238062" sldId="259"/>
        </pc:sldMkLst>
      </pc:sldChg>
      <pc:sldChg chg="modTransition">
        <pc:chgData name="حصه بنت العتيبي" userId="c1fe605c-1aaf-4791-a440-af891effc177" providerId="ADAL" clId="{69452651-4F9A-4D4D-9384-C10FE29E5732}" dt="2023-01-21T11:02:22.920" v="11"/>
        <pc:sldMkLst>
          <pc:docMk/>
          <pc:sldMk cId="2665897262" sldId="270"/>
        </pc:sldMkLst>
      </pc:sldChg>
      <pc:sldChg chg="modTransition">
        <pc:chgData name="حصه بنت العتيبي" userId="c1fe605c-1aaf-4791-a440-af891effc177" providerId="ADAL" clId="{69452651-4F9A-4D4D-9384-C10FE29E5732}" dt="2023-01-21T11:01:19.444" v="7"/>
        <pc:sldMkLst>
          <pc:docMk/>
          <pc:sldMk cId="3517170113" sldId="287"/>
        </pc:sldMkLst>
      </pc:sldChg>
      <pc:sldChg chg="modTransition">
        <pc:chgData name="حصه بنت العتيبي" userId="c1fe605c-1aaf-4791-a440-af891effc177" providerId="ADAL" clId="{69452651-4F9A-4D4D-9384-C10FE29E5732}" dt="2023-01-21T11:00:26.805" v="4"/>
        <pc:sldMkLst>
          <pc:docMk/>
          <pc:sldMk cId="1677189545" sldId="869"/>
        </pc:sldMkLst>
      </pc:sldChg>
      <pc:sldChg chg="modTransition">
        <pc:chgData name="حصه بنت العتيبي" userId="c1fe605c-1aaf-4791-a440-af891effc177" providerId="ADAL" clId="{69452651-4F9A-4D4D-9384-C10FE29E5732}" dt="2023-01-21T11:00:51.973" v="5"/>
        <pc:sldMkLst>
          <pc:docMk/>
          <pc:sldMk cId="772869303" sldId="870"/>
        </pc:sldMkLst>
      </pc:sldChg>
      <pc:sldChg chg="modTransition">
        <pc:chgData name="حصه بنت العتيبي" userId="c1fe605c-1aaf-4791-a440-af891effc177" providerId="ADAL" clId="{69452651-4F9A-4D4D-9384-C10FE29E5732}" dt="2023-01-21T11:01:10.884" v="6"/>
        <pc:sldMkLst>
          <pc:docMk/>
          <pc:sldMk cId="2135731796" sldId="874"/>
        </pc:sldMkLst>
      </pc:sldChg>
      <pc:sldChg chg="modTransition">
        <pc:chgData name="حصه بنت العتيبي" userId="c1fe605c-1aaf-4791-a440-af891effc177" providerId="ADAL" clId="{69452651-4F9A-4D4D-9384-C10FE29E5732}" dt="2023-01-21T11:01:32.388" v="8"/>
        <pc:sldMkLst>
          <pc:docMk/>
          <pc:sldMk cId="2044057132" sldId="876"/>
        </pc:sldMkLst>
      </pc:sldChg>
      <pc:sldChg chg="modSp mod">
        <pc:chgData name="حصه بنت العتيبي" userId="c1fe605c-1aaf-4791-a440-af891effc177" providerId="ADAL" clId="{69452651-4F9A-4D4D-9384-C10FE29E5732}" dt="2023-01-21T11:02:01.126" v="10" actId="14100"/>
        <pc:sldMkLst>
          <pc:docMk/>
          <pc:sldMk cId="3070935970" sldId="878"/>
        </pc:sldMkLst>
        <pc:spChg chg="mod">
          <ac:chgData name="حصه بنت العتيبي" userId="c1fe605c-1aaf-4791-a440-af891effc177" providerId="ADAL" clId="{69452651-4F9A-4D4D-9384-C10FE29E5732}" dt="2023-01-21T11:02:01.126" v="10" actId="14100"/>
          <ac:spMkLst>
            <pc:docMk/>
            <pc:sldMk cId="3070935970" sldId="878"/>
            <ac:spMk id="20" creationId="{EE4A9C14-7549-4318-8A8E-348D14640F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950D0B-4958-4FB4-962F-AC5080A1F7F9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D52879-0C29-4DBD-873A-BF62E496D14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3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999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184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E004D-0E12-4E13-81E8-4A905EC6DF22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54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27B57D0-7A7E-4193-933D-7DC54EB95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449B-0492-48FD-918E-E98E723966DA}" type="datetimeFigureOut">
              <a:rPr lang="ar-SA" smtClean="0"/>
              <a:t>29/06/44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1DD71C0-C9E3-4331-8BE9-CB7ABAE2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F262E88-01DC-4AFD-8354-E55FB867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E89C-C2F9-4292-B656-D1E860A444C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0895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40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05883D5-D94B-439E-BD5A-E641A7B078DE}"/>
              </a:ext>
            </a:extLst>
          </p:cNvPr>
          <p:cNvSpPr txBox="1"/>
          <p:nvPr userDrawn="1"/>
        </p:nvSpPr>
        <p:spPr>
          <a:xfrm>
            <a:off x="0" y="6858000"/>
            <a:ext cx="41928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BC02F6A-78B0-4AB7-83CC-88DC5495856F}"/>
              </a:ext>
            </a:extLst>
          </p:cNvPr>
          <p:cNvSpPr txBox="1"/>
          <p:nvPr userDrawn="1"/>
        </p:nvSpPr>
        <p:spPr>
          <a:xfrm rot="16200000">
            <a:off x="9895516" y="4646343"/>
            <a:ext cx="419285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000" b="1" dirty="0">
              <a:solidFill>
                <a:schemeClr val="bg1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mp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5.jpeg"/><Relationship Id="rId7" Type="http://schemas.openxmlformats.org/officeDocument/2006/relationships/image" Target="../media/image15.png"/><Relationship Id="rId2" Type="http://schemas.openxmlformats.org/officeDocument/2006/relationships/hyperlink" Target="https://wordwall.net/play/10508/627/82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9.wdp"/><Relationship Id="rId4" Type="http://schemas.openxmlformats.org/officeDocument/2006/relationships/image" Target="../media/image26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3.jpeg"/><Relationship Id="rId7" Type="http://schemas.openxmlformats.org/officeDocument/2006/relationships/image" Target="../media/image15.png"/><Relationship Id="rId2" Type="http://schemas.openxmlformats.org/officeDocument/2006/relationships/hyperlink" Target="https://www.liveworksheets.com/1-dl1717028a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9.wdp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6A4F1A-6593-41D0-85EB-9603EBBB4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72"/>
          <a:stretch/>
        </p:blipFill>
        <p:spPr>
          <a:xfrm>
            <a:off x="1012054" y="239697"/>
            <a:ext cx="10324730" cy="66183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056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接骨院 Tension headache 鍼灸 Acupuncture, headache cartoon transparent  background PNG clipart | HiClipart">
            <a:extLst>
              <a:ext uri="{FF2B5EF4-FFF2-40B4-BE49-F238E27FC236}">
                <a16:creationId xmlns:a16="http://schemas.microsoft.com/office/drawing/2014/main" id="{85CB9E25-39A6-424F-9E05-0433C720F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250" l="9573" r="89838">
                        <a14:foregroundMark x1="53019" y1="67625" x2="53166" y2="86250"/>
                        <a14:foregroundMark x1="46834" y1="41250" x2="46834" y2="44375"/>
                        <a14:foregroundMark x1="31664" y1="53625" x2="33284" y2="66000"/>
                        <a14:foregroundMark x1="67158" y1="89875" x2="67158" y2="94250"/>
                        <a14:foregroundMark x1="47570" y1="66625" x2="51105" y2="76750"/>
                        <a14:foregroundMark x1="89691" y1="18500" x2="89691" y2="18500"/>
                        <a14:foregroundMark x1="75847" y1="24625" x2="75847" y2="24625"/>
                        <a14:foregroundMark x1="89985" y1="17375" x2="81591" y2="21125"/>
                        <a14:foregroundMark x1="73932" y1="5125" x2="69661" y2="11250"/>
                        <a14:foregroundMark x1="69661" y1="11250" x2="66716" y2="13375"/>
                        <a14:foregroundMark x1="25773" y1="4000" x2="31959" y2="12000"/>
                        <a14:foregroundMark x1="10604" y1="15000" x2="18409" y2="19375"/>
                        <a14:foregroundMark x1="18409" y1="19375" x2="21502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5" r="6337" b="2839"/>
          <a:stretch/>
        </p:blipFill>
        <p:spPr bwMode="auto">
          <a:xfrm>
            <a:off x="8555524" y="0"/>
            <a:ext cx="3702868" cy="666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هم: خماسي 5">
            <a:extLst>
              <a:ext uri="{FF2B5EF4-FFF2-40B4-BE49-F238E27FC236}">
                <a16:creationId xmlns:a16="http://schemas.microsoft.com/office/drawing/2014/main" id="{C7FE5149-4A68-40A6-8794-2D60D3953ED4}"/>
              </a:ext>
            </a:extLst>
          </p:cNvPr>
          <p:cNvSpPr/>
          <p:nvPr/>
        </p:nvSpPr>
        <p:spPr>
          <a:xfrm>
            <a:off x="216024" y="3729272"/>
            <a:ext cx="9389703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didn’t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have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headache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 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Lovepik- صورة PSD-401736465 id الرسومات بحث - صور أطفال طويل القامة">
            <a:extLst>
              <a:ext uri="{FF2B5EF4-FFF2-40B4-BE49-F238E27FC236}">
                <a16:creationId xmlns:a16="http://schemas.microsoft.com/office/drawing/2014/main" id="{C8FAD716-F41A-4B8A-9B95-4452438E5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8" b="92093" l="10000" r="90000">
                        <a14:foregroundMark x1="62093" y1="89302" x2="62093" y2="89302"/>
                        <a14:foregroundMark x1="50116" y1="90233" x2="50116" y2="90233"/>
                        <a14:foregroundMark x1="49884" y1="85233" x2="50930" y2="90465"/>
                        <a14:foregroundMark x1="47442" y1="9302" x2="47442" y2="9302"/>
                        <a14:foregroundMark x1="44767" y1="9651" x2="49077" y2="9784"/>
                        <a14:foregroundMark x1="59186" y1="84535" x2="64186" y2="88488"/>
                        <a14:foregroundMark x1="81628" y1="89070" x2="81628" y2="89070"/>
                        <a14:foregroundMark x1="63140" y1="84419" x2="66047" y2="87907"/>
                        <a14:foregroundMark x1="33837" y1="6744" x2="33837" y2="6744"/>
                        <a14:foregroundMark x1="35000" y1="12093" x2="35000" y2="12093"/>
                        <a14:foregroundMark x1="34070" y1="33372" x2="34070" y2="33372"/>
                        <a14:foregroundMark x1="34884" y1="39186" x2="34884" y2="39186"/>
                        <a14:foregroundMark x1="34884" y1="39186" x2="34884" y2="39186"/>
                        <a14:foregroundMark x1="46163" y1="83256" x2="50000" y2="88023"/>
                        <a14:foregroundMark x1="68232" y1="90045" x2="65688" y2="90185"/>
                        <a14:foregroundMark x1="83837" y1="89186" x2="72223" y2="89825"/>
                        <a14:foregroundMark x1="51395" y1="84302" x2="52791" y2="90000"/>
                        <a14:foregroundMark x1="12907" y1="88256" x2="35116" y2="84884"/>
                        <a14:foregroundMark x1="44964" y1="86212" x2="53382" y2="87346"/>
                        <a14:foregroundMark x1="35116" y1="84884" x2="37574" y2="85215"/>
                        <a14:foregroundMark x1="38042" y1="91831" x2="33488" y2="92093"/>
                        <a14:foregroundMark x1="68227" y1="90095" x2="65724" y2="90239"/>
                        <a14:foregroundMark x1="86047" y1="89070" x2="72220" y2="89865"/>
                        <a14:foregroundMark x1="34651" y1="76977" x2="34651" y2="76977"/>
                        <a14:foregroundMark x1="34535" y1="33605" x2="34535" y2="33605"/>
                        <a14:foregroundMark x1="34535" y1="33488" x2="19767" y2="35000"/>
                        <a14:backgroundMark x1="39651" y1="81628" x2="39419" y2="90116"/>
                        <a14:backgroundMark x1="70349" y1="88605" x2="69884" y2="93721"/>
                        <a14:backgroundMark x1="66628" y1="91628" x2="40000" y2="92558"/>
                        <a14:backgroundMark x1="40000" y1="92558" x2="38256" y2="92209"/>
                        <a14:backgroundMark x1="42791" y1="84767" x2="43140" y2="87558"/>
                        <a14:backgroundMark x1="51047" y1="9535" x2="51163" y2="12558"/>
                        <a14:backgroundMark x1="54651" y1="85465" x2="56395" y2="8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7636" r="28461" b="7609"/>
          <a:stretch/>
        </p:blipFill>
        <p:spPr bwMode="auto">
          <a:xfrm>
            <a:off x="11141476" y="5450889"/>
            <a:ext cx="979504" cy="140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097FEFB-FB66-4390-9D1B-7BABCB09730E}"/>
              </a:ext>
            </a:extLst>
          </p:cNvPr>
          <p:cNvSpPr/>
          <p:nvPr/>
        </p:nvSpPr>
        <p:spPr>
          <a:xfrm>
            <a:off x="6096000" y="6552045"/>
            <a:ext cx="5381441" cy="222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were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taller 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accepted into the team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C2BB0B3-06C0-48D8-B795-CDB21D9D703C}"/>
              </a:ext>
            </a:extLst>
          </p:cNvPr>
          <p:cNvSpPr txBox="1"/>
          <p:nvPr/>
        </p:nvSpPr>
        <p:spPr>
          <a:xfrm>
            <a:off x="297961" y="2905780"/>
            <a:ext cx="3338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If clause ,simple past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B56EAB4-CA5C-44A9-B47C-935A27882762}"/>
              </a:ext>
            </a:extLst>
          </p:cNvPr>
          <p:cNvSpPr txBox="1"/>
          <p:nvPr/>
        </p:nvSpPr>
        <p:spPr>
          <a:xfrm>
            <a:off x="5644598" y="2867118"/>
            <a:ext cx="223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Main clause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51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接骨院 Tension headache 鍼灸 Acupuncture, headache cartoon transparent  background PNG clipart | HiClipart">
            <a:extLst>
              <a:ext uri="{FF2B5EF4-FFF2-40B4-BE49-F238E27FC236}">
                <a16:creationId xmlns:a16="http://schemas.microsoft.com/office/drawing/2014/main" id="{85CB9E25-39A6-424F-9E05-0433C720F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4250" l="9573" r="89838">
                        <a14:foregroundMark x1="53019" y1="67625" x2="53166" y2="86250"/>
                        <a14:foregroundMark x1="46834" y1="41250" x2="46834" y2="44375"/>
                        <a14:foregroundMark x1="31664" y1="53625" x2="33284" y2="66000"/>
                        <a14:foregroundMark x1="67158" y1="89875" x2="67158" y2="94250"/>
                        <a14:foregroundMark x1="47570" y1="66625" x2="51105" y2="76750"/>
                        <a14:foregroundMark x1="89691" y1="18500" x2="89691" y2="18500"/>
                        <a14:foregroundMark x1="75847" y1="24625" x2="75847" y2="24625"/>
                        <a14:foregroundMark x1="89985" y1="17375" x2="81591" y2="21125"/>
                        <a14:foregroundMark x1="73932" y1="5125" x2="69661" y2="11250"/>
                        <a14:foregroundMark x1="69661" y1="11250" x2="66716" y2="13375"/>
                        <a14:foregroundMark x1="25773" y1="4000" x2="31959" y2="12000"/>
                        <a14:foregroundMark x1="10604" y1="15000" x2="18409" y2="19375"/>
                        <a14:foregroundMark x1="18409" y1="19375" x2="21502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5" r="6337" b="2839"/>
          <a:stretch/>
        </p:blipFill>
        <p:spPr bwMode="auto">
          <a:xfrm>
            <a:off x="10218482" y="5367543"/>
            <a:ext cx="1258959" cy="14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هم: خماسي 5">
            <a:extLst>
              <a:ext uri="{FF2B5EF4-FFF2-40B4-BE49-F238E27FC236}">
                <a16:creationId xmlns:a16="http://schemas.microsoft.com/office/drawing/2014/main" id="{C7FE5149-4A68-40A6-8794-2D60D3953ED4}"/>
              </a:ext>
            </a:extLst>
          </p:cNvPr>
          <p:cNvSpPr/>
          <p:nvPr/>
        </p:nvSpPr>
        <p:spPr>
          <a:xfrm>
            <a:off x="5484335" y="6235641"/>
            <a:ext cx="6268806" cy="4426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didn’t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have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headache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 .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Lovepik- صورة PSD-401736465 id الرسومات بحث - صور أطفال طويل القامة">
            <a:extLst>
              <a:ext uri="{FF2B5EF4-FFF2-40B4-BE49-F238E27FC236}">
                <a16:creationId xmlns:a16="http://schemas.microsoft.com/office/drawing/2014/main" id="{C8FAD716-F41A-4B8A-9B95-4452438E5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8" b="92093" l="10000" r="90000">
                        <a14:foregroundMark x1="62093" y1="89302" x2="62093" y2="89302"/>
                        <a14:foregroundMark x1="50116" y1="90233" x2="50116" y2="90233"/>
                        <a14:foregroundMark x1="49884" y1="85233" x2="50930" y2="90465"/>
                        <a14:foregroundMark x1="47442" y1="9302" x2="47442" y2="9302"/>
                        <a14:foregroundMark x1="44767" y1="9651" x2="49077" y2="9784"/>
                        <a14:foregroundMark x1="59186" y1="84535" x2="64186" y2="88488"/>
                        <a14:foregroundMark x1="81628" y1="89070" x2="81628" y2="89070"/>
                        <a14:foregroundMark x1="63140" y1="84419" x2="66047" y2="87907"/>
                        <a14:foregroundMark x1="33837" y1="6744" x2="33837" y2="6744"/>
                        <a14:foregroundMark x1="35000" y1="12093" x2="35000" y2="12093"/>
                        <a14:foregroundMark x1="34070" y1="33372" x2="34070" y2="33372"/>
                        <a14:foregroundMark x1="34884" y1="39186" x2="34884" y2="39186"/>
                        <a14:foregroundMark x1="34884" y1="39186" x2="34884" y2="39186"/>
                        <a14:foregroundMark x1="46163" y1="83256" x2="50000" y2="88023"/>
                        <a14:foregroundMark x1="68232" y1="90045" x2="65688" y2="90185"/>
                        <a14:foregroundMark x1="83837" y1="89186" x2="72223" y2="89825"/>
                        <a14:foregroundMark x1="51395" y1="84302" x2="52791" y2="90000"/>
                        <a14:foregroundMark x1="12907" y1="88256" x2="35116" y2="84884"/>
                        <a14:foregroundMark x1="44964" y1="86212" x2="53382" y2="87346"/>
                        <a14:foregroundMark x1="35116" y1="84884" x2="37574" y2="85215"/>
                        <a14:foregroundMark x1="38042" y1="91831" x2="33488" y2="92093"/>
                        <a14:foregroundMark x1="68227" y1="90095" x2="65724" y2="90239"/>
                        <a14:foregroundMark x1="86047" y1="89070" x2="72220" y2="89865"/>
                        <a14:foregroundMark x1="34651" y1="76977" x2="34651" y2="76977"/>
                        <a14:foregroundMark x1="34535" y1="33605" x2="34535" y2="33605"/>
                        <a14:foregroundMark x1="34535" y1="33488" x2="19767" y2="35000"/>
                        <a14:backgroundMark x1="39651" y1="81628" x2="39419" y2="90116"/>
                        <a14:backgroundMark x1="70349" y1="88605" x2="69884" y2="93721"/>
                        <a14:backgroundMark x1="66628" y1="91628" x2="40000" y2="92558"/>
                        <a14:backgroundMark x1="40000" y1="92558" x2="38256" y2="92209"/>
                        <a14:backgroundMark x1="42791" y1="84767" x2="43140" y2="87558"/>
                        <a14:backgroundMark x1="51047" y1="9535" x2="51163" y2="12558"/>
                        <a14:backgroundMark x1="54651" y1="85465" x2="56395" y2="8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7636" r="28461" b="7609"/>
          <a:stretch/>
        </p:blipFill>
        <p:spPr bwMode="auto">
          <a:xfrm>
            <a:off x="11141476" y="5450889"/>
            <a:ext cx="979504" cy="140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097FEFB-FB66-4390-9D1B-7BABCB09730E}"/>
              </a:ext>
            </a:extLst>
          </p:cNvPr>
          <p:cNvSpPr/>
          <p:nvPr/>
        </p:nvSpPr>
        <p:spPr>
          <a:xfrm>
            <a:off x="6096000" y="6552045"/>
            <a:ext cx="5381441" cy="222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were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taller 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accepted into the team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608BC93-B671-48BD-9246-69ED23206881}"/>
              </a:ext>
            </a:extLst>
          </p:cNvPr>
          <p:cNvSpPr/>
          <p:nvPr/>
        </p:nvSpPr>
        <p:spPr>
          <a:xfrm>
            <a:off x="120039" y="2665485"/>
            <a:ext cx="8597833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bought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new car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wouldn’t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late again 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0FDD716-8A77-4937-B8AE-6ECB7EF48134}"/>
              </a:ext>
            </a:extLst>
          </p:cNvPr>
          <p:cNvSpPr txBox="1"/>
          <p:nvPr/>
        </p:nvSpPr>
        <p:spPr>
          <a:xfrm>
            <a:off x="373962" y="2022524"/>
            <a:ext cx="33218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If clause ,simple past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19F93BF-EE3C-4FCB-9DD3-793A448AB1E9}"/>
              </a:ext>
            </a:extLst>
          </p:cNvPr>
          <p:cNvSpPr txBox="1"/>
          <p:nvPr/>
        </p:nvSpPr>
        <p:spPr>
          <a:xfrm>
            <a:off x="5739384" y="1902783"/>
            <a:ext cx="223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Main clause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ow To Sell A Used Car That Doesn&amp;#39;t Run - Pulling Hair Out Clipart - Free  Transparent PNG Clipart Images Download">
            <a:extLst>
              <a:ext uri="{FF2B5EF4-FFF2-40B4-BE49-F238E27FC236}">
                <a16:creationId xmlns:a16="http://schemas.microsoft.com/office/drawing/2014/main" id="{DBE33C18-0BA9-4914-8D3F-1540948D0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47" r="23157" b="9134"/>
          <a:stretch/>
        </p:blipFill>
        <p:spPr bwMode="auto">
          <a:xfrm>
            <a:off x="5484335" y="-811761"/>
            <a:ext cx="7246928" cy="574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02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ow To Sell A Used Car That Doesn&amp;#39;t Run - Pulling Hair Out Clipart - Free  Transparent PNG Clipart Images Download">
            <a:extLst>
              <a:ext uri="{FF2B5EF4-FFF2-40B4-BE49-F238E27FC236}">
                <a16:creationId xmlns:a16="http://schemas.microsoft.com/office/drawing/2014/main" id="{E5910178-5373-4C14-A218-AB1BDBCB7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47" r="23157" b="9134"/>
          <a:stretch/>
        </p:blipFill>
        <p:spPr bwMode="auto">
          <a:xfrm>
            <a:off x="8729900" y="5109871"/>
            <a:ext cx="2053885" cy="162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接骨院 Tension headache 鍼灸 Acupuncture, headache cartoon transparent  background PNG clipart | HiClipart">
            <a:extLst>
              <a:ext uri="{FF2B5EF4-FFF2-40B4-BE49-F238E27FC236}">
                <a16:creationId xmlns:a16="http://schemas.microsoft.com/office/drawing/2014/main" id="{85CB9E25-39A6-424F-9E05-0433C720F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4250" l="9573" r="89838">
                        <a14:foregroundMark x1="53019" y1="67625" x2="53166" y2="86250"/>
                        <a14:foregroundMark x1="46834" y1="41250" x2="46834" y2="44375"/>
                        <a14:foregroundMark x1="31664" y1="53625" x2="33284" y2="66000"/>
                        <a14:foregroundMark x1="67158" y1="89875" x2="67158" y2="94250"/>
                        <a14:foregroundMark x1="47570" y1="66625" x2="51105" y2="76750"/>
                        <a14:foregroundMark x1="89691" y1="18500" x2="89691" y2="18500"/>
                        <a14:foregroundMark x1="75847" y1="24625" x2="75847" y2="24625"/>
                        <a14:foregroundMark x1="89985" y1="17375" x2="81591" y2="21125"/>
                        <a14:foregroundMark x1="73932" y1="5125" x2="69661" y2="11250"/>
                        <a14:foregroundMark x1="69661" y1="11250" x2="66716" y2="13375"/>
                        <a14:foregroundMark x1="25773" y1="4000" x2="31959" y2="12000"/>
                        <a14:foregroundMark x1="10604" y1="15000" x2="18409" y2="19375"/>
                        <a14:foregroundMark x1="18409" y1="19375" x2="21502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5" r="6337" b="2839"/>
          <a:stretch/>
        </p:blipFill>
        <p:spPr bwMode="auto">
          <a:xfrm>
            <a:off x="10218482" y="5367543"/>
            <a:ext cx="1258959" cy="14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هم: خماسي 5">
            <a:extLst>
              <a:ext uri="{FF2B5EF4-FFF2-40B4-BE49-F238E27FC236}">
                <a16:creationId xmlns:a16="http://schemas.microsoft.com/office/drawing/2014/main" id="{C7FE5149-4A68-40A6-8794-2D60D3953ED4}"/>
              </a:ext>
            </a:extLst>
          </p:cNvPr>
          <p:cNvSpPr/>
          <p:nvPr/>
        </p:nvSpPr>
        <p:spPr>
          <a:xfrm>
            <a:off x="5484335" y="6235641"/>
            <a:ext cx="6268806" cy="4426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didn’t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have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headache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 .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Lovepik- صورة PSD-401736465 id الرسومات بحث - صور أطفال طويل القامة">
            <a:extLst>
              <a:ext uri="{FF2B5EF4-FFF2-40B4-BE49-F238E27FC236}">
                <a16:creationId xmlns:a16="http://schemas.microsoft.com/office/drawing/2014/main" id="{C8FAD716-F41A-4B8A-9B95-4452438E5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28" b="92093" l="10000" r="90000">
                        <a14:foregroundMark x1="62093" y1="89302" x2="62093" y2="89302"/>
                        <a14:foregroundMark x1="50116" y1="90233" x2="50116" y2="90233"/>
                        <a14:foregroundMark x1="49884" y1="85233" x2="50930" y2="90465"/>
                        <a14:foregroundMark x1="47442" y1="9302" x2="47442" y2="9302"/>
                        <a14:foregroundMark x1="44767" y1="9651" x2="49077" y2="9784"/>
                        <a14:foregroundMark x1="59186" y1="84535" x2="64186" y2="88488"/>
                        <a14:foregroundMark x1="81628" y1="89070" x2="81628" y2="89070"/>
                        <a14:foregroundMark x1="63140" y1="84419" x2="66047" y2="87907"/>
                        <a14:foregroundMark x1="33837" y1="6744" x2="33837" y2="6744"/>
                        <a14:foregroundMark x1="35000" y1="12093" x2="35000" y2="12093"/>
                        <a14:foregroundMark x1="34070" y1="33372" x2="34070" y2="33372"/>
                        <a14:foregroundMark x1="34884" y1="39186" x2="34884" y2="39186"/>
                        <a14:foregroundMark x1="34884" y1="39186" x2="34884" y2="39186"/>
                        <a14:foregroundMark x1="46163" y1="83256" x2="50000" y2="88023"/>
                        <a14:foregroundMark x1="68232" y1="90045" x2="65688" y2="90185"/>
                        <a14:foregroundMark x1="83837" y1="89186" x2="72223" y2="89825"/>
                        <a14:foregroundMark x1="51395" y1="84302" x2="52791" y2="90000"/>
                        <a14:foregroundMark x1="12907" y1="88256" x2="35116" y2="84884"/>
                        <a14:foregroundMark x1="44964" y1="86212" x2="53382" y2="87346"/>
                        <a14:foregroundMark x1="35116" y1="84884" x2="37574" y2="85215"/>
                        <a14:foregroundMark x1="38042" y1="91831" x2="33488" y2="92093"/>
                        <a14:foregroundMark x1="68227" y1="90095" x2="65724" y2="90239"/>
                        <a14:foregroundMark x1="86047" y1="89070" x2="72220" y2="89865"/>
                        <a14:foregroundMark x1="34651" y1="76977" x2="34651" y2="76977"/>
                        <a14:foregroundMark x1="34535" y1="33605" x2="34535" y2="33605"/>
                        <a14:foregroundMark x1="34535" y1="33488" x2="19767" y2="35000"/>
                        <a14:backgroundMark x1="39651" y1="81628" x2="39419" y2="90116"/>
                        <a14:backgroundMark x1="70349" y1="88605" x2="69884" y2="93721"/>
                        <a14:backgroundMark x1="66628" y1="91628" x2="40000" y2="92558"/>
                        <a14:backgroundMark x1="40000" y1="92558" x2="38256" y2="92209"/>
                        <a14:backgroundMark x1="42791" y1="84767" x2="43140" y2="87558"/>
                        <a14:backgroundMark x1="51047" y1="9535" x2="51163" y2="12558"/>
                        <a14:backgroundMark x1="54651" y1="85465" x2="56395" y2="8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7636" r="28461" b="7609"/>
          <a:stretch/>
        </p:blipFill>
        <p:spPr bwMode="auto">
          <a:xfrm>
            <a:off x="11141476" y="5450889"/>
            <a:ext cx="979504" cy="140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097FEFB-FB66-4390-9D1B-7BABCB09730E}"/>
              </a:ext>
            </a:extLst>
          </p:cNvPr>
          <p:cNvSpPr/>
          <p:nvPr/>
        </p:nvSpPr>
        <p:spPr>
          <a:xfrm>
            <a:off x="6096000" y="6552045"/>
            <a:ext cx="5381441" cy="222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were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taller 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accepted into the team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608BC93-B671-48BD-9246-69ED23206881}"/>
              </a:ext>
            </a:extLst>
          </p:cNvPr>
          <p:cNvSpPr/>
          <p:nvPr/>
        </p:nvSpPr>
        <p:spPr>
          <a:xfrm>
            <a:off x="4277644" y="5924016"/>
            <a:ext cx="4922478" cy="6547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bought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new car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wouldn’t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late again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DFE6623-2E71-408C-A526-AB7D8F90190A}"/>
              </a:ext>
            </a:extLst>
          </p:cNvPr>
          <p:cNvSpPr/>
          <p:nvPr/>
        </p:nvSpPr>
        <p:spPr>
          <a:xfrm>
            <a:off x="108483" y="2624304"/>
            <a:ext cx="8742910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would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time  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Man checking his watch Royalty Free Vector Clip Art illustration  -peop0647-CoolCLIPS.com">
            <a:extLst>
              <a:ext uri="{FF2B5EF4-FFF2-40B4-BE49-F238E27FC236}">
                <a16:creationId xmlns:a16="http://schemas.microsoft.com/office/drawing/2014/main" id="{31F5312B-C7DA-4183-B5C7-82849343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121" y="579729"/>
            <a:ext cx="28765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440CB7F-6BF3-47D8-9422-B36DBAFA5421}"/>
              </a:ext>
            </a:extLst>
          </p:cNvPr>
          <p:cNvSpPr txBox="1"/>
          <p:nvPr/>
        </p:nvSpPr>
        <p:spPr>
          <a:xfrm>
            <a:off x="5444155" y="2019590"/>
            <a:ext cx="328574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If clause ,simple past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109F18-563C-4A2F-99A5-3E35140C218E}"/>
              </a:ext>
            </a:extLst>
          </p:cNvPr>
          <p:cNvSpPr txBox="1"/>
          <p:nvPr/>
        </p:nvSpPr>
        <p:spPr>
          <a:xfrm>
            <a:off x="853440" y="2004548"/>
            <a:ext cx="223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Main clause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3B8654B-9D4F-41CA-A1D1-6030DE9303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9" t="67267" r="29007" b="7600"/>
          <a:stretch/>
        </p:blipFill>
        <p:spPr>
          <a:xfrm>
            <a:off x="-12044842" y="1103278"/>
            <a:ext cx="11753141" cy="3524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8066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n checking his watch Royalty Free Vector Clip Art illustration  -peop0647-CoolCLIPS.com">
            <a:extLst>
              <a:ext uri="{FF2B5EF4-FFF2-40B4-BE49-F238E27FC236}">
                <a16:creationId xmlns:a16="http://schemas.microsoft.com/office/drawing/2014/main" id="{31F5312B-C7DA-4183-B5C7-82849343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43" y="5365713"/>
            <a:ext cx="979504" cy="15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接骨院 Tension headache 鍼灸 Acupuncture, headache cartoon transparent  background PNG clipart | HiClipart">
            <a:extLst>
              <a:ext uri="{FF2B5EF4-FFF2-40B4-BE49-F238E27FC236}">
                <a16:creationId xmlns:a16="http://schemas.microsoft.com/office/drawing/2014/main" id="{85CB9E25-39A6-424F-9E05-0433C720F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4250" l="9573" r="89838">
                        <a14:foregroundMark x1="53019" y1="67625" x2="53166" y2="86250"/>
                        <a14:foregroundMark x1="46834" y1="41250" x2="46834" y2="44375"/>
                        <a14:foregroundMark x1="31664" y1="53625" x2="33284" y2="66000"/>
                        <a14:foregroundMark x1="67158" y1="89875" x2="67158" y2="94250"/>
                        <a14:foregroundMark x1="47570" y1="66625" x2="51105" y2="76750"/>
                        <a14:foregroundMark x1="89691" y1="18500" x2="89691" y2="18500"/>
                        <a14:foregroundMark x1="75847" y1="24625" x2="75847" y2="24625"/>
                        <a14:foregroundMark x1="89985" y1="17375" x2="81591" y2="21125"/>
                        <a14:foregroundMark x1="73932" y1="5125" x2="69661" y2="11250"/>
                        <a14:foregroundMark x1="69661" y1="11250" x2="66716" y2="13375"/>
                        <a14:foregroundMark x1="25773" y1="4000" x2="31959" y2="12000"/>
                        <a14:foregroundMark x1="10604" y1="15000" x2="18409" y2="19375"/>
                        <a14:foregroundMark x1="18409" y1="19375" x2="21502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5" r="6337" b="2839"/>
          <a:stretch/>
        </p:blipFill>
        <p:spPr bwMode="auto">
          <a:xfrm>
            <a:off x="10218482" y="5367543"/>
            <a:ext cx="1258959" cy="14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هم: خماسي 5">
            <a:extLst>
              <a:ext uri="{FF2B5EF4-FFF2-40B4-BE49-F238E27FC236}">
                <a16:creationId xmlns:a16="http://schemas.microsoft.com/office/drawing/2014/main" id="{C7FE5149-4A68-40A6-8794-2D60D3953ED4}"/>
              </a:ext>
            </a:extLst>
          </p:cNvPr>
          <p:cNvSpPr/>
          <p:nvPr/>
        </p:nvSpPr>
        <p:spPr>
          <a:xfrm>
            <a:off x="5484335" y="6235641"/>
            <a:ext cx="6268806" cy="4426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didn’t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have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headache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 .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Lovepik- صورة PSD-401736465 id الرسومات بحث - صور أطفال طويل القامة">
            <a:extLst>
              <a:ext uri="{FF2B5EF4-FFF2-40B4-BE49-F238E27FC236}">
                <a16:creationId xmlns:a16="http://schemas.microsoft.com/office/drawing/2014/main" id="{C8FAD716-F41A-4B8A-9B95-4452438E5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28" b="92093" l="10000" r="90000">
                        <a14:foregroundMark x1="62093" y1="89302" x2="62093" y2="89302"/>
                        <a14:foregroundMark x1="50116" y1="90233" x2="50116" y2="90233"/>
                        <a14:foregroundMark x1="49884" y1="85233" x2="50930" y2="90465"/>
                        <a14:foregroundMark x1="47442" y1="9302" x2="47442" y2="9302"/>
                        <a14:foregroundMark x1="44767" y1="9651" x2="49077" y2="9784"/>
                        <a14:foregroundMark x1="59186" y1="84535" x2="64186" y2="88488"/>
                        <a14:foregroundMark x1="81628" y1="89070" x2="81628" y2="89070"/>
                        <a14:foregroundMark x1="63140" y1="84419" x2="66047" y2="87907"/>
                        <a14:foregroundMark x1="33837" y1="6744" x2="33837" y2="6744"/>
                        <a14:foregroundMark x1="35000" y1="12093" x2="35000" y2="12093"/>
                        <a14:foregroundMark x1="34070" y1="33372" x2="34070" y2="33372"/>
                        <a14:foregroundMark x1="34884" y1="39186" x2="34884" y2="39186"/>
                        <a14:foregroundMark x1="34884" y1="39186" x2="34884" y2="39186"/>
                        <a14:foregroundMark x1="46163" y1="83256" x2="50000" y2="88023"/>
                        <a14:foregroundMark x1="68232" y1="90045" x2="65688" y2="90185"/>
                        <a14:foregroundMark x1="83837" y1="89186" x2="72223" y2="89825"/>
                        <a14:foregroundMark x1="51395" y1="84302" x2="52791" y2="90000"/>
                        <a14:foregroundMark x1="12907" y1="88256" x2="35116" y2="84884"/>
                        <a14:foregroundMark x1="44964" y1="86212" x2="53382" y2="87346"/>
                        <a14:foregroundMark x1="35116" y1="84884" x2="37574" y2="85215"/>
                        <a14:foregroundMark x1="38042" y1="91831" x2="33488" y2="92093"/>
                        <a14:foregroundMark x1="68227" y1="90095" x2="65724" y2="90239"/>
                        <a14:foregroundMark x1="86047" y1="89070" x2="72220" y2="89865"/>
                        <a14:foregroundMark x1="34651" y1="76977" x2="34651" y2="76977"/>
                        <a14:foregroundMark x1="34535" y1="33605" x2="34535" y2="33605"/>
                        <a14:foregroundMark x1="34535" y1="33488" x2="19767" y2="35000"/>
                        <a14:backgroundMark x1="39651" y1="81628" x2="39419" y2="90116"/>
                        <a14:backgroundMark x1="70349" y1="88605" x2="69884" y2="93721"/>
                        <a14:backgroundMark x1="66628" y1="91628" x2="40000" y2="92558"/>
                        <a14:backgroundMark x1="40000" y1="92558" x2="38256" y2="92209"/>
                        <a14:backgroundMark x1="42791" y1="84767" x2="43140" y2="87558"/>
                        <a14:backgroundMark x1="51047" y1="9535" x2="51163" y2="12558"/>
                        <a14:backgroundMark x1="54651" y1="85465" x2="56395" y2="8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7636" r="28461" b="7609"/>
          <a:stretch/>
        </p:blipFill>
        <p:spPr bwMode="auto">
          <a:xfrm>
            <a:off x="11141476" y="5450889"/>
            <a:ext cx="979504" cy="140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097FEFB-FB66-4390-9D1B-7BABCB09730E}"/>
              </a:ext>
            </a:extLst>
          </p:cNvPr>
          <p:cNvSpPr/>
          <p:nvPr/>
        </p:nvSpPr>
        <p:spPr>
          <a:xfrm>
            <a:off x="6096000" y="6552045"/>
            <a:ext cx="5381441" cy="222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were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taller 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accepted into the team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608BC93-B671-48BD-9246-69ED23206881}"/>
              </a:ext>
            </a:extLst>
          </p:cNvPr>
          <p:cNvSpPr/>
          <p:nvPr/>
        </p:nvSpPr>
        <p:spPr>
          <a:xfrm>
            <a:off x="4277644" y="5924016"/>
            <a:ext cx="4922478" cy="6547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bought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new car</a:t>
            </a:r>
            <a:r>
              <a:rPr lang="en-US" sz="1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wouldn’t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late again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artoon Car Owner Stock Illustrations – 970 Cartoon Car Owner Stock  Illustrations, Vectors &amp;amp; Clipart - Dreamstime">
            <a:extLst>
              <a:ext uri="{FF2B5EF4-FFF2-40B4-BE49-F238E27FC236}">
                <a16:creationId xmlns:a16="http://schemas.microsoft.com/office/drawing/2014/main" id="{2ED37F2B-E7C1-4398-8FFF-D2C7CE73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3" b="89922" l="9250" r="90938">
                        <a14:foregroundMark x1="81938" y1="60568" x2="81938" y2="69667"/>
                        <a14:foregroundMark x1="41438" y1="60959" x2="42375" y2="73092"/>
                        <a14:foregroundMark x1="12250" y1="53718" x2="10813" y2="59002"/>
                        <a14:foregroundMark x1="27375" y1="51761" x2="27375" y2="61840"/>
                        <a14:foregroundMark x1="90625" y1="57436" x2="90625" y2="65460"/>
                        <a14:foregroundMark x1="9688" y1="75832" x2="9688" y2="75832"/>
                        <a14:foregroundMark x1="10938" y1="75832" x2="24063" y2="77104"/>
                        <a14:foregroundMark x1="24063" y1="77104" x2="58062" y2="75342"/>
                        <a14:foregroundMark x1="58062" y1="75342" x2="88563" y2="76027"/>
                        <a14:foregroundMark x1="89750" y1="75245" x2="89750" y2="75245"/>
                        <a14:foregroundMark x1="90500" y1="76908" x2="74188" y2="78082"/>
                        <a14:foregroundMark x1="70438" y1="76908" x2="58875" y2="76908"/>
                        <a14:foregroundMark x1="38438" y1="77104" x2="47750" y2="76908"/>
                        <a14:foregroundMark x1="47750" y1="76908" x2="48063" y2="76908"/>
                        <a14:foregroundMark x1="10438" y1="75832" x2="9250" y2="76223"/>
                        <a14:foregroundMark x1="90625" y1="74658" x2="90875" y2="78571"/>
                        <a14:foregroundMark x1="9438" y1="74266" x2="10250" y2="78474"/>
                        <a14:foregroundMark x1="56250" y1="77789" x2="72125" y2="77006"/>
                        <a14:foregroundMark x1="90938" y1="74070" x2="90500" y2="79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3" t="13592" r="6719" b="18705"/>
          <a:stretch/>
        </p:blipFill>
        <p:spPr bwMode="auto">
          <a:xfrm>
            <a:off x="8931121" y="5637320"/>
            <a:ext cx="1556552" cy="122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DFE6623-2E71-408C-A526-AB7D8F90190A}"/>
              </a:ext>
            </a:extLst>
          </p:cNvPr>
          <p:cNvSpPr/>
          <p:nvPr/>
        </p:nvSpPr>
        <p:spPr>
          <a:xfrm>
            <a:off x="4042758" y="5681713"/>
            <a:ext cx="4481805" cy="484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would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time  .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EFB3595-E533-41FA-81B3-805BD05A06BE}"/>
              </a:ext>
            </a:extLst>
          </p:cNvPr>
          <p:cNvGrpSpPr/>
          <p:nvPr/>
        </p:nvGrpSpPr>
        <p:grpSpPr>
          <a:xfrm>
            <a:off x="219429" y="387846"/>
            <a:ext cx="11753141" cy="3524901"/>
            <a:chOff x="219429" y="387846"/>
            <a:chExt cx="11753141" cy="3524901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5CA21AB8-A307-417A-8E15-AA302F033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9" t="67267" r="29007" b="7600"/>
            <a:stretch/>
          </p:blipFill>
          <p:spPr>
            <a:xfrm>
              <a:off x="219429" y="387846"/>
              <a:ext cx="11753141" cy="3524901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0FB1BE7-713F-43BE-8351-DBCD864A8667}"/>
                </a:ext>
              </a:extLst>
            </p:cNvPr>
            <p:cNvSpPr txBox="1"/>
            <p:nvPr/>
          </p:nvSpPr>
          <p:spPr>
            <a:xfrm>
              <a:off x="219429" y="1769165"/>
              <a:ext cx="10157023" cy="546652"/>
            </a:xfrm>
            <a:prstGeom prst="rect">
              <a:avLst/>
            </a:prstGeom>
            <a:solidFill>
              <a:srgbClr val="DDE9DA"/>
            </a:solidFill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BDB44AE-8429-48CB-8EA2-EF8B1075DF0C}"/>
              </a:ext>
            </a:extLst>
          </p:cNvPr>
          <p:cNvSpPr/>
          <p:nvPr/>
        </p:nvSpPr>
        <p:spPr>
          <a:xfrm>
            <a:off x="7404652" y="2703719"/>
            <a:ext cx="4164496" cy="4208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C6853777-5898-4D53-AE54-6ED93D9C11F4}"/>
              </a:ext>
            </a:extLst>
          </p:cNvPr>
          <p:cNvSpPr/>
          <p:nvPr/>
        </p:nvSpPr>
        <p:spPr>
          <a:xfrm>
            <a:off x="6637585" y="691631"/>
            <a:ext cx="4573754" cy="4208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884DCB6-7245-4A8D-93EE-A2B09254BAEF}"/>
              </a:ext>
            </a:extLst>
          </p:cNvPr>
          <p:cNvSpPr/>
          <p:nvPr/>
        </p:nvSpPr>
        <p:spPr>
          <a:xfrm>
            <a:off x="5148470" y="674264"/>
            <a:ext cx="1265582" cy="4208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BBC3CEE-F240-4F56-A8A5-474A5EE54655}"/>
              </a:ext>
            </a:extLst>
          </p:cNvPr>
          <p:cNvSpPr/>
          <p:nvPr/>
        </p:nvSpPr>
        <p:spPr>
          <a:xfrm>
            <a:off x="417251" y="2664050"/>
            <a:ext cx="3554486" cy="4208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6403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n checking his watch Royalty Free Vector Clip Art illustration  -peop0647-CoolCLIPS.com">
            <a:extLst>
              <a:ext uri="{FF2B5EF4-FFF2-40B4-BE49-F238E27FC236}">
                <a16:creationId xmlns:a16="http://schemas.microsoft.com/office/drawing/2014/main" id="{31F5312B-C7DA-4183-B5C7-82849343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43" y="5365713"/>
            <a:ext cx="979504" cy="15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接骨院 Tension headache 鍼灸 Acupuncture, headache cartoon transparent  background PNG clipart | HiClipart">
            <a:extLst>
              <a:ext uri="{FF2B5EF4-FFF2-40B4-BE49-F238E27FC236}">
                <a16:creationId xmlns:a16="http://schemas.microsoft.com/office/drawing/2014/main" id="{85CB9E25-39A6-424F-9E05-0433C720F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4250" l="9573" r="89838">
                        <a14:foregroundMark x1="53019" y1="67625" x2="53166" y2="86250"/>
                        <a14:foregroundMark x1="46834" y1="41250" x2="46834" y2="44375"/>
                        <a14:foregroundMark x1="31664" y1="53625" x2="33284" y2="66000"/>
                        <a14:foregroundMark x1="67158" y1="89875" x2="67158" y2="94250"/>
                        <a14:foregroundMark x1="47570" y1="66625" x2="51105" y2="76750"/>
                        <a14:foregroundMark x1="89691" y1="18500" x2="89691" y2="18500"/>
                        <a14:foregroundMark x1="75847" y1="24625" x2="75847" y2="24625"/>
                        <a14:foregroundMark x1="89985" y1="17375" x2="81591" y2="21125"/>
                        <a14:foregroundMark x1="73932" y1="5125" x2="69661" y2="11250"/>
                        <a14:foregroundMark x1="69661" y1="11250" x2="66716" y2="13375"/>
                        <a14:foregroundMark x1="25773" y1="4000" x2="31959" y2="12000"/>
                        <a14:foregroundMark x1="10604" y1="15000" x2="18409" y2="19375"/>
                        <a14:foregroundMark x1="18409" y1="19375" x2="21502" y2="1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05" r="6337" b="2839"/>
          <a:stretch/>
        </p:blipFill>
        <p:spPr bwMode="auto">
          <a:xfrm>
            <a:off x="10218482" y="5367543"/>
            <a:ext cx="1258959" cy="140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سهم: خماسي 5">
            <a:extLst>
              <a:ext uri="{FF2B5EF4-FFF2-40B4-BE49-F238E27FC236}">
                <a16:creationId xmlns:a16="http://schemas.microsoft.com/office/drawing/2014/main" id="{C7FE5149-4A68-40A6-8794-2D60D3953ED4}"/>
              </a:ext>
            </a:extLst>
          </p:cNvPr>
          <p:cNvSpPr/>
          <p:nvPr/>
        </p:nvSpPr>
        <p:spPr>
          <a:xfrm>
            <a:off x="45822" y="1339811"/>
            <a:ext cx="10155462" cy="4426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didn’t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have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headache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 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Lovepik- صورة PSD-401736465 id الرسومات بحث - صور أطفال طويل القامة">
            <a:extLst>
              <a:ext uri="{FF2B5EF4-FFF2-40B4-BE49-F238E27FC236}">
                <a16:creationId xmlns:a16="http://schemas.microsoft.com/office/drawing/2014/main" id="{C8FAD716-F41A-4B8A-9B95-4452438E5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28" b="92093" l="10000" r="90000">
                        <a14:foregroundMark x1="62093" y1="89302" x2="62093" y2="89302"/>
                        <a14:foregroundMark x1="50116" y1="90233" x2="50116" y2="90233"/>
                        <a14:foregroundMark x1="49884" y1="85233" x2="50930" y2="90465"/>
                        <a14:foregroundMark x1="47442" y1="9302" x2="47442" y2="9302"/>
                        <a14:foregroundMark x1="44767" y1="9651" x2="49077" y2="9784"/>
                        <a14:foregroundMark x1="59186" y1="84535" x2="64186" y2="88488"/>
                        <a14:foregroundMark x1="81628" y1="89070" x2="81628" y2="89070"/>
                        <a14:foregroundMark x1="63140" y1="84419" x2="66047" y2="87907"/>
                        <a14:foregroundMark x1="33837" y1="6744" x2="33837" y2="6744"/>
                        <a14:foregroundMark x1="35000" y1="12093" x2="35000" y2="12093"/>
                        <a14:foregroundMark x1="34070" y1="33372" x2="34070" y2="33372"/>
                        <a14:foregroundMark x1="34884" y1="39186" x2="34884" y2="39186"/>
                        <a14:foregroundMark x1="34884" y1="39186" x2="34884" y2="39186"/>
                        <a14:foregroundMark x1="46163" y1="83256" x2="50000" y2="88023"/>
                        <a14:foregroundMark x1="68232" y1="90045" x2="65688" y2="90185"/>
                        <a14:foregroundMark x1="83837" y1="89186" x2="72223" y2="89825"/>
                        <a14:foregroundMark x1="51395" y1="84302" x2="52791" y2="90000"/>
                        <a14:foregroundMark x1="12907" y1="88256" x2="35116" y2="84884"/>
                        <a14:foregroundMark x1="44964" y1="86212" x2="53382" y2="87346"/>
                        <a14:foregroundMark x1="35116" y1="84884" x2="37574" y2="85215"/>
                        <a14:foregroundMark x1="38042" y1="91831" x2="33488" y2="92093"/>
                        <a14:foregroundMark x1="68227" y1="90095" x2="65724" y2="90239"/>
                        <a14:foregroundMark x1="86047" y1="89070" x2="72220" y2="89865"/>
                        <a14:foregroundMark x1="34651" y1="76977" x2="34651" y2="76977"/>
                        <a14:foregroundMark x1="34535" y1="33605" x2="34535" y2="33605"/>
                        <a14:foregroundMark x1="34535" y1="33488" x2="19767" y2="35000"/>
                        <a14:backgroundMark x1="39651" y1="81628" x2="39419" y2="90116"/>
                        <a14:backgroundMark x1="70349" y1="88605" x2="69884" y2="93721"/>
                        <a14:backgroundMark x1="66628" y1="91628" x2="40000" y2="92558"/>
                        <a14:backgroundMark x1="40000" y1="92558" x2="38256" y2="92209"/>
                        <a14:backgroundMark x1="42791" y1="84767" x2="43140" y2="87558"/>
                        <a14:backgroundMark x1="51047" y1="9535" x2="51163" y2="12558"/>
                        <a14:backgroundMark x1="54651" y1="85465" x2="56395" y2="8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7636" r="28461" b="7609"/>
          <a:stretch/>
        </p:blipFill>
        <p:spPr bwMode="auto">
          <a:xfrm>
            <a:off x="11141476" y="5450889"/>
            <a:ext cx="979504" cy="1407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097FEFB-FB66-4390-9D1B-7BABCB09730E}"/>
              </a:ext>
            </a:extLst>
          </p:cNvPr>
          <p:cNvSpPr/>
          <p:nvPr/>
        </p:nvSpPr>
        <p:spPr>
          <a:xfrm>
            <a:off x="45822" y="1077979"/>
            <a:ext cx="8717931" cy="2226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were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taller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accepted into the team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608BC93-B671-48BD-9246-69ED23206881}"/>
              </a:ext>
            </a:extLst>
          </p:cNvPr>
          <p:cNvSpPr/>
          <p:nvPr/>
        </p:nvSpPr>
        <p:spPr>
          <a:xfrm>
            <a:off x="45822" y="423215"/>
            <a:ext cx="7974410" cy="6547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bought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new car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wouldn’t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late again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artoon Car Owner Stock Illustrations – 970 Cartoon Car Owner Stock  Illustrations, Vectors &amp;amp; Clipart - Dreamstime">
            <a:extLst>
              <a:ext uri="{FF2B5EF4-FFF2-40B4-BE49-F238E27FC236}">
                <a16:creationId xmlns:a16="http://schemas.microsoft.com/office/drawing/2014/main" id="{2ED37F2B-E7C1-4398-8FFF-D2C7CE73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83" b="89922" l="9250" r="90938">
                        <a14:foregroundMark x1="81938" y1="60568" x2="81938" y2="69667"/>
                        <a14:foregroundMark x1="41438" y1="60959" x2="42375" y2="73092"/>
                        <a14:foregroundMark x1="12250" y1="53718" x2="10813" y2="59002"/>
                        <a14:foregroundMark x1="27375" y1="51761" x2="27375" y2="61840"/>
                        <a14:foregroundMark x1="90625" y1="57436" x2="90625" y2="65460"/>
                        <a14:foregroundMark x1="9688" y1="75832" x2="9688" y2="75832"/>
                        <a14:foregroundMark x1="10938" y1="75832" x2="24063" y2="77104"/>
                        <a14:foregroundMark x1="24063" y1="77104" x2="58062" y2="75342"/>
                        <a14:foregroundMark x1="58062" y1="75342" x2="88563" y2="76027"/>
                        <a14:foregroundMark x1="89750" y1="75245" x2="89750" y2="75245"/>
                        <a14:foregroundMark x1="90500" y1="76908" x2="74188" y2="78082"/>
                        <a14:foregroundMark x1="70438" y1="76908" x2="58875" y2="76908"/>
                        <a14:foregroundMark x1="38438" y1="77104" x2="47750" y2="76908"/>
                        <a14:foregroundMark x1="47750" y1="76908" x2="48063" y2="76908"/>
                        <a14:foregroundMark x1="10438" y1="75832" x2="9250" y2="76223"/>
                        <a14:foregroundMark x1="90625" y1="74658" x2="90875" y2="78571"/>
                        <a14:foregroundMark x1="9438" y1="74266" x2="10250" y2="78474"/>
                        <a14:foregroundMark x1="56250" y1="77789" x2="72125" y2="77006"/>
                        <a14:foregroundMark x1="90938" y1="74070" x2="90500" y2="79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3" t="13592" r="6719" b="18705"/>
          <a:stretch/>
        </p:blipFill>
        <p:spPr bwMode="auto">
          <a:xfrm>
            <a:off x="8931121" y="5637320"/>
            <a:ext cx="1556552" cy="1220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7DFE6623-2E71-408C-A526-AB7D8F90190A}"/>
              </a:ext>
            </a:extLst>
          </p:cNvPr>
          <p:cNvSpPr/>
          <p:nvPr/>
        </p:nvSpPr>
        <p:spPr>
          <a:xfrm>
            <a:off x="149768" y="180887"/>
            <a:ext cx="7260521" cy="4846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would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time  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300DC518-7328-46F7-847B-247A9888919E}"/>
              </a:ext>
            </a:extLst>
          </p:cNvPr>
          <p:cNvSpPr/>
          <p:nvPr/>
        </p:nvSpPr>
        <p:spPr>
          <a:xfrm>
            <a:off x="778245" y="3307323"/>
            <a:ext cx="86409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Plus Sign 5">
            <a:extLst>
              <a:ext uri="{FF2B5EF4-FFF2-40B4-BE49-F238E27FC236}">
                <a16:creationId xmlns:a16="http://schemas.microsoft.com/office/drawing/2014/main" id="{F5476C3F-C404-4533-AA6B-2872C1DB913B}"/>
              </a:ext>
            </a:extLst>
          </p:cNvPr>
          <p:cNvSpPr/>
          <p:nvPr/>
        </p:nvSpPr>
        <p:spPr>
          <a:xfrm>
            <a:off x="1834181" y="3438336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5BA6B182-F377-44E2-8B1F-2E087A8C4EF9}"/>
              </a:ext>
            </a:extLst>
          </p:cNvPr>
          <p:cNvSpPr/>
          <p:nvPr/>
        </p:nvSpPr>
        <p:spPr>
          <a:xfrm>
            <a:off x="496221" y="2313586"/>
            <a:ext cx="3384376" cy="5040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conditional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35D24A31-40C4-4D1F-ACFB-B430B21B1876}"/>
              </a:ext>
            </a:extLst>
          </p:cNvPr>
          <p:cNvSpPr/>
          <p:nvPr/>
        </p:nvSpPr>
        <p:spPr>
          <a:xfrm>
            <a:off x="5687365" y="2313586"/>
            <a:ext cx="4680521" cy="5040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Imaginary situations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FFB29C86-ED43-4DD7-A7B6-73204EA7194C}"/>
              </a:ext>
            </a:extLst>
          </p:cNvPr>
          <p:cNvSpPr/>
          <p:nvPr/>
        </p:nvSpPr>
        <p:spPr>
          <a:xfrm>
            <a:off x="2794469" y="3307323"/>
            <a:ext cx="273630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Past simple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id="{D1B64EA6-F9C3-4FFC-A839-979BEE2B61F9}"/>
              </a:ext>
            </a:extLst>
          </p:cNvPr>
          <p:cNvSpPr/>
          <p:nvPr/>
        </p:nvSpPr>
        <p:spPr>
          <a:xfrm>
            <a:off x="6289033" y="3379331"/>
            <a:ext cx="165618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Plus Sign 11">
            <a:extLst>
              <a:ext uri="{FF2B5EF4-FFF2-40B4-BE49-F238E27FC236}">
                <a16:creationId xmlns:a16="http://schemas.microsoft.com/office/drawing/2014/main" id="{160EF454-28DE-401B-B13E-690009E34387}"/>
              </a:ext>
            </a:extLst>
          </p:cNvPr>
          <p:cNvSpPr/>
          <p:nvPr/>
        </p:nvSpPr>
        <p:spPr>
          <a:xfrm>
            <a:off x="8281073" y="3438336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B2AF7E1D-A533-4430-9B21-D20D58DEA75F}"/>
              </a:ext>
            </a:extLst>
          </p:cNvPr>
          <p:cNvSpPr/>
          <p:nvPr/>
        </p:nvSpPr>
        <p:spPr>
          <a:xfrm>
            <a:off x="9128747" y="3379331"/>
            <a:ext cx="230425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infinitive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95DB7AC9-3DD1-4E3E-94E7-527DA013B2FA}"/>
              </a:ext>
            </a:extLst>
          </p:cNvPr>
          <p:cNvSpPr txBox="1"/>
          <p:nvPr/>
        </p:nvSpPr>
        <p:spPr>
          <a:xfrm>
            <a:off x="5269546" y="3030905"/>
            <a:ext cx="9719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26810AC5-BD20-49FE-8056-5AEBD53B0C94}"/>
              </a:ext>
            </a:extLst>
          </p:cNvPr>
          <p:cNvSpPr/>
          <p:nvPr/>
        </p:nvSpPr>
        <p:spPr>
          <a:xfrm>
            <a:off x="6237176" y="4619892"/>
            <a:ext cx="86409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Plus Sign 5">
            <a:extLst>
              <a:ext uri="{FF2B5EF4-FFF2-40B4-BE49-F238E27FC236}">
                <a16:creationId xmlns:a16="http://schemas.microsoft.com/office/drawing/2014/main" id="{C05D879F-4129-409A-8DA3-F68F7707BA25}"/>
              </a:ext>
            </a:extLst>
          </p:cNvPr>
          <p:cNvSpPr/>
          <p:nvPr/>
        </p:nvSpPr>
        <p:spPr>
          <a:xfrm>
            <a:off x="7293112" y="4750905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AAB92E6B-406E-48AC-B930-6428FA2FC345}"/>
              </a:ext>
            </a:extLst>
          </p:cNvPr>
          <p:cNvSpPr/>
          <p:nvPr/>
        </p:nvSpPr>
        <p:spPr>
          <a:xfrm>
            <a:off x="8253400" y="4619892"/>
            <a:ext cx="273630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Past simple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id="{6F334A1A-7222-4C60-AB3B-C2B76C5A5AA3}"/>
              </a:ext>
            </a:extLst>
          </p:cNvPr>
          <p:cNvSpPr/>
          <p:nvPr/>
        </p:nvSpPr>
        <p:spPr>
          <a:xfrm>
            <a:off x="475200" y="4595065"/>
            <a:ext cx="165618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Plus Sign 11">
            <a:extLst>
              <a:ext uri="{FF2B5EF4-FFF2-40B4-BE49-F238E27FC236}">
                <a16:creationId xmlns:a16="http://schemas.microsoft.com/office/drawing/2014/main" id="{4F6AB78B-87EA-4581-B3CC-05A4681F5E16}"/>
              </a:ext>
            </a:extLst>
          </p:cNvPr>
          <p:cNvSpPr/>
          <p:nvPr/>
        </p:nvSpPr>
        <p:spPr>
          <a:xfrm>
            <a:off x="2467240" y="4654070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F1101BF8-ECB3-408A-A8EE-C8A0AD4DAD74}"/>
              </a:ext>
            </a:extLst>
          </p:cNvPr>
          <p:cNvSpPr/>
          <p:nvPr/>
        </p:nvSpPr>
        <p:spPr>
          <a:xfrm>
            <a:off x="3314914" y="4595065"/>
            <a:ext cx="230425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infinitive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34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DAD5DF3E-D4A9-4F01-848C-9F1ACD0A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" y="-1418298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76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57DF58E-43A0-4992-AC5F-38EE8E096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t="21639" r="28461" b="2796"/>
          <a:stretch/>
        </p:blipFill>
        <p:spPr>
          <a:xfrm>
            <a:off x="1078827" y="1595316"/>
            <a:ext cx="8078679" cy="4860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6139B6F3-7399-4C3B-B2A0-A9909BF85921}"/>
              </a:ext>
            </a:extLst>
          </p:cNvPr>
          <p:cNvSpPr txBox="1"/>
          <p:nvPr/>
        </p:nvSpPr>
        <p:spPr>
          <a:xfrm>
            <a:off x="3997442" y="2445413"/>
            <a:ext cx="217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weren’t be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138E896-98A8-4E4A-B9C7-93819E22975F}"/>
              </a:ext>
            </a:extLst>
          </p:cNvPr>
          <p:cNvSpPr txBox="1"/>
          <p:nvPr/>
        </p:nvSpPr>
        <p:spPr>
          <a:xfrm>
            <a:off x="2465994" y="2883055"/>
            <a:ext cx="217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would be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5923C72-5750-440E-82B7-3509B0726219}"/>
              </a:ext>
            </a:extLst>
          </p:cNvPr>
          <p:cNvSpPr txBox="1"/>
          <p:nvPr/>
        </p:nvSpPr>
        <p:spPr>
          <a:xfrm>
            <a:off x="3464539" y="3225485"/>
            <a:ext cx="2171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asked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5025B53-A539-47E3-AACD-F5D8E91A6474}"/>
              </a:ext>
            </a:extLst>
          </p:cNvPr>
          <p:cNvSpPr txBox="1"/>
          <p:nvPr/>
        </p:nvSpPr>
        <p:spPr>
          <a:xfrm>
            <a:off x="4114104" y="3625595"/>
            <a:ext cx="276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wouldn’t answer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D90801E3-BCD6-4FB8-9185-CDFD6EEDCCB3}"/>
              </a:ext>
            </a:extLst>
          </p:cNvPr>
          <p:cNvSpPr txBox="1"/>
          <p:nvPr/>
        </p:nvSpPr>
        <p:spPr>
          <a:xfrm>
            <a:off x="3255611" y="4814915"/>
            <a:ext cx="276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didn’t have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6CCF72E-769E-4BA5-BFB6-694E866C61C7}"/>
              </a:ext>
            </a:extLst>
          </p:cNvPr>
          <p:cNvSpPr txBox="1"/>
          <p:nvPr/>
        </p:nvSpPr>
        <p:spPr>
          <a:xfrm>
            <a:off x="2615613" y="5199517"/>
            <a:ext cx="276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would help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8E8CE863-DDE4-435C-9318-BFE7CD11501F}"/>
              </a:ext>
            </a:extLst>
          </p:cNvPr>
          <p:cNvSpPr txBox="1"/>
          <p:nvPr/>
        </p:nvSpPr>
        <p:spPr>
          <a:xfrm>
            <a:off x="6425251" y="5199517"/>
            <a:ext cx="276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would believe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8BE7A709-E2CA-47AF-A86B-794C83EEDA56}"/>
              </a:ext>
            </a:extLst>
          </p:cNvPr>
          <p:cNvSpPr txBox="1"/>
          <p:nvPr/>
        </p:nvSpPr>
        <p:spPr>
          <a:xfrm>
            <a:off x="3920623" y="5595230"/>
            <a:ext cx="276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didn’t say</a:t>
            </a:r>
          </a:p>
        </p:txBody>
      </p:sp>
      <p:pic>
        <p:nvPicPr>
          <p:cNvPr id="11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268B5576-8DFA-40FD-AB5F-D884EA847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3" y="1317826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FD94BF4-8161-4933-8013-E50E7A9A4A13}"/>
              </a:ext>
            </a:extLst>
          </p:cNvPr>
          <p:cNvGrpSpPr/>
          <p:nvPr/>
        </p:nvGrpSpPr>
        <p:grpSpPr>
          <a:xfrm>
            <a:off x="9157506" y="1345965"/>
            <a:ext cx="2779806" cy="5359480"/>
            <a:chOff x="9297476" y="258459"/>
            <a:chExt cx="2779806" cy="5858182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BE0F0A1F-982C-4024-AF76-6CA3437F9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7476" y="258459"/>
              <a:ext cx="2763659" cy="19817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400F4375-D4AC-4466-940B-216EE7AAA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3623" y="2219442"/>
              <a:ext cx="2763659" cy="19362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C6B33AE8-D103-4D0F-9C1F-5F38E58B1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13623" y="4176288"/>
              <a:ext cx="2763659" cy="19403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4548455F-B41E-4BD2-8229-EF2EC943203F}"/>
              </a:ext>
            </a:extLst>
          </p:cNvPr>
          <p:cNvSpPr/>
          <p:nvPr/>
        </p:nvSpPr>
        <p:spPr>
          <a:xfrm>
            <a:off x="1137956" y="1881619"/>
            <a:ext cx="5739806" cy="4208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51B66FC9-F1DB-433F-9F53-754F7011F60B}"/>
              </a:ext>
            </a:extLst>
          </p:cNvPr>
          <p:cNvGrpSpPr/>
          <p:nvPr/>
        </p:nvGrpSpPr>
        <p:grpSpPr>
          <a:xfrm>
            <a:off x="20098" y="69950"/>
            <a:ext cx="4115243" cy="845257"/>
            <a:chOff x="20098" y="69950"/>
            <a:chExt cx="4115243" cy="845257"/>
          </a:xfrm>
        </p:grpSpPr>
        <p:sp>
          <p:nvSpPr>
            <p:cNvPr id="20" name="Graphic 1" descr="Tag=AccentColor&#10;Flavor=Light&#10;Target=Fill">
              <a:extLst>
                <a:ext uri="{FF2B5EF4-FFF2-40B4-BE49-F238E27FC236}">
                  <a16:creationId xmlns:a16="http://schemas.microsoft.com/office/drawing/2014/main" id="{2AF04A25-57A7-4F8C-99F6-EBA1C70D24F4}"/>
                </a:ext>
              </a:extLst>
            </p:cNvPr>
            <p:cNvSpPr/>
            <p:nvPr/>
          </p:nvSpPr>
          <p:spPr>
            <a:xfrm rot="21411184" flipH="1" flipV="1">
              <a:off x="20098" y="69950"/>
              <a:ext cx="4115243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27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E1DEDA89-D28A-4920-8493-973336969E8A}"/>
                </a:ext>
              </a:extLst>
            </p:cNvPr>
            <p:cNvSpPr txBox="1"/>
            <p:nvPr/>
          </p:nvSpPr>
          <p:spPr>
            <a:xfrm>
              <a:off x="434898" y="307912"/>
              <a:ext cx="289931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Work Book P.108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893C6F5-201A-46B2-A418-B2E4C5778854}"/>
              </a:ext>
            </a:extLst>
          </p:cNvPr>
          <p:cNvGrpSpPr/>
          <p:nvPr/>
        </p:nvGrpSpPr>
        <p:grpSpPr>
          <a:xfrm>
            <a:off x="-8320011" y="2513851"/>
            <a:ext cx="8096250" cy="2812834"/>
            <a:chOff x="1577358" y="2022583"/>
            <a:chExt cx="8096250" cy="2812834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B0CDD3CD-174F-435D-8916-194DFA00F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58" y="2022583"/>
              <a:ext cx="8096250" cy="2812834"/>
            </a:xfrm>
            <a:prstGeom prst="rect">
              <a:avLst/>
            </a:prstGeom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C8A61931-1A6E-4D8A-8F77-62DDE5D1EDA8}"/>
                </a:ext>
              </a:extLst>
            </p:cNvPr>
            <p:cNvSpPr txBox="1"/>
            <p:nvPr/>
          </p:nvSpPr>
          <p:spPr>
            <a:xfrm>
              <a:off x="3062796" y="2698812"/>
              <a:ext cx="624100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Conditional Sentences with </a:t>
              </a:r>
              <a:r>
                <a:rPr lang="en-US" sz="28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</a:t>
              </a:r>
              <a:r>
                <a:rPr lang="en-US" sz="2800" b="1" i="1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28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and </a:t>
              </a:r>
              <a:r>
                <a:rPr lang="en-US" sz="28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Could</a:t>
              </a:r>
              <a:endParaRPr lang="ar-SA" sz="28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91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3B84712-9490-4111-A271-5557347A225C}"/>
              </a:ext>
            </a:extLst>
          </p:cNvPr>
          <p:cNvGrpSpPr/>
          <p:nvPr/>
        </p:nvGrpSpPr>
        <p:grpSpPr>
          <a:xfrm>
            <a:off x="1376439" y="2399551"/>
            <a:ext cx="8096250" cy="2812834"/>
            <a:chOff x="1577358" y="2022583"/>
            <a:chExt cx="8096250" cy="281283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6FDD49B-6F04-4217-A75C-046C649ED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58" y="2022583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53D9FA3-14D9-4A43-B870-6CBEA0E57FCF}"/>
                </a:ext>
              </a:extLst>
            </p:cNvPr>
            <p:cNvSpPr txBox="1"/>
            <p:nvPr/>
          </p:nvSpPr>
          <p:spPr>
            <a:xfrm>
              <a:off x="3062796" y="2698812"/>
              <a:ext cx="624100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Conditional Sentences with </a:t>
              </a:r>
              <a:r>
                <a:rPr lang="en-US" sz="28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Might</a:t>
              </a:r>
              <a:r>
                <a:rPr lang="en-US" sz="2800" b="1" i="1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</a:t>
              </a:r>
              <a:r>
                <a:rPr lang="en-US" sz="28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and </a:t>
              </a:r>
              <a:r>
                <a:rPr lang="en-US" sz="28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Could</a:t>
              </a:r>
              <a:endParaRPr lang="ar-SA" sz="28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766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9B74E89-6BA0-4E4C-B205-5692FD126257}"/>
              </a:ext>
            </a:extLst>
          </p:cNvPr>
          <p:cNvSpPr/>
          <p:nvPr/>
        </p:nvSpPr>
        <p:spPr>
          <a:xfrm>
            <a:off x="172294" y="1487496"/>
            <a:ext cx="1149660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extra money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might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visit Paris</a:t>
            </a:r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8B9DC86-796C-4DE7-A35A-87817F84354C}"/>
              </a:ext>
            </a:extLst>
          </p:cNvPr>
          <p:cNvSpPr/>
          <p:nvPr/>
        </p:nvSpPr>
        <p:spPr>
          <a:xfrm>
            <a:off x="341851" y="4866448"/>
            <a:ext cx="9551296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time  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Eiffel Tower Drawing">
            <a:extLst>
              <a:ext uri="{FF2B5EF4-FFF2-40B4-BE49-F238E27FC236}">
                <a16:creationId xmlns:a16="http://schemas.microsoft.com/office/drawing/2014/main" id="{1D13DD54-1A54-4302-AC44-471952222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556" r="96556">
                        <a14:foregroundMark x1="7111" y1="81667" x2="7111" y2="81667"/>
                        <a14:foregroundMark x1="3556" y1="75185" x2="3556" y2="75185"/>
                        <a14:foregroundMark x1="39111" y1="34815" x2="39111" y2="34815"/>
                        <a14:foregroundMark x1="40333" y1="45370" x2="40333" y2="45370"/>
                        <a14:foregroundMark x1="58333" y1="60926" x2="58333" y2="60926"/>
                        <a14:foregroundMark x1="63556" y1="52963" x2="63556" y2="52963"/>
                        <a14:foregroundMark x1="71111" y1="60000" x2="71111" y2="60000"/>
                        <a14:foregroundMark x1="63222" y1="52963" x2="63222" y2="52963"/>
                        <a14:foregroundMark x1="63889" y1="47222" x2="63889" y2="47222"/>
                        <a14:foregroundMark x1="92333" y1="83148" x2="92333" y2="83148"/>
                        <a14:foregroundMark x1="96556" y1="76296" x2="96556" y2="76296"/>
                        <a14:foregroundMark x1="92000" y1="55000" x2="92000" y2="55000"/>
                        <a14:foregroundMark x1="64444" y1="50741" x2="64444" y2="54074"/>
                        <a14:foregroundMark x1="10111" y1="55370" x2="11556" y2="57963"/>
                        <a14:foregroundMark x1="16111" y1="57407" x2="14444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t="20816" r="2364" b="12253"/>
          <a:stretch/>
        </p:blipFill>
        <p:spPr bwMode="auto">
          <a:xfrm>
            <a:off x="7759851" y="1917188"/>
            <a:ext cx="4259855" cy="179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ctor Flat Family Collective Birthday Celebration Illustration, Birthday Party  Clipart, Delayering, Family PNG and Vector with Transparent Background for  Free Download">
            <a:extLst>
              <a:ext uri="{FF2B5EF4-FFF2-40B4-BE49-F238E27FC236}">
                <a16:creationId xmlns:a16="http://schemas.microsoft.com/office/drawing/2014/main" id="{C4EFFB09-FF53-4412-94DE-7B4933DD3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3147" r="5421" b="7213"/>
          <a:stretch/>
        </p:blipFill>
        <p:spPr bwMode="auto">
          <a:xfrm>
            <a:off x="9287219" y="4213598"/>
            <a:ext cx="2904781" cy="26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55CE188-86DE-494B-9F68-336FDB23F2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23143" r="40873" b="71223"/>
          <a:stretch/>
        </p:blipFill>
        <p:spPr>
          <a:xfrm>
            <a:off x="-8887514" y="1991552"/>
            <a:ext cx="8708996" cy="135828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18DA4FD-2010-40C8-90B2-9BF4A396B152}"/>
              </a:ext>
            </a:extLst>
          </p:cNvPr>
          <p:cNvSpPr txBox="1"/>
          <p:nvPr/>
        </p:nvSpPr>
        <p:spPr>
          <a:xfrm>
            <a:off x="696314" y="898181"/>
            <a:ext cx="17843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If clause ,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5E14AE9-320D-44EF-B57D-516E643B1A6A}"/>
              </a:ext>
            </a:extLst>
          </p:cNvPr>
          <p:cNvSpPr txBox="1"/>
          <p:nvPr/>
        </p:nvSpPr>
        <p:spPr>
          <a:xfrm>
            <a:off x="6042951" y="859519"/>
            <a:ext cx="223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Main clause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AEC77B5-0CF3-4D70-A178-15D15A210B8A}"/>
              </a:ext>
            </a:extLst>
          </p:cNvPr>
          <p:cNvSpPr txBox="1"/>
          <p:nvPr/>
        </p:nvSpPr>
        <p:spPr>
          <a:xfrm>
            <a:off x="6783921" y="4478862"/>
            <a:ext cx="18386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If clause ,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2B5D53C-2819-438D-BD8D-1D5876574D9C}"/>
              </a:ext>
            </a:extLst>
          </p:cNvPr>
          <p:cNvSpPr txBox="1"/>
          <p:nvPr/>
        </p:nvSpPr>
        <p:spPr>
          <a:xfrm>
            <a:off x="1588482" y="4416555"/>
            <a:ext cx="223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Main clause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895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9B74E89-6BA0-4E4C-B205-5692FD126257}"/>
              </a:ext>
            </a:extLst>
          </p:cNvPr>
          <p:cNvSpPr/>
          <p:nvPr/>
        </p:nvSpPr>
        <p:spPr>
          <a:xfrm>
            <a:off x="474134" y="5192765"/>
            <a:ext cx="7541521" cy="84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extra money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might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visit Paris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8B9DC86-796C-4DE7-A35A-87817F84354C}"/>
              </a:ext>
            </a:extLst>
          </p:cNvPr>
          <p:cNvSpPr/>
          <p:nvPr/>
        </p:nvSpPr>
        <p:spPr>
          <a:xfrm>
            <a:off x="2738822" y="5927234"/>
            <a:ext cx="754152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time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Vector Flat Family Collective Birthday Celebration Illustration, Birthday Party  Clipart, Delayering, Family PNG and Vector with Transparent Background for  Free Download">
            <a:extLst>
              <a:ext uri="{FF2B5EF4-FFF2-40B4-BE49-F238E27FC236}">
                <a16:creationId xmlns:a16="http://schemas.microsoft.com/office/drawing/2014/main" id="{C4EFFB09-FF53-4412-94DE-7B4933DD3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3147" r="5421" b="7213"/>
          <a:stretch/>
        </p:blipFill>
        <p:spPr bwMode="auto">
          <a:xfrm>
            <a:off x="10147177" y="4996470"/>
            <a:ext cx="2044823" cy="186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iffel Tower Drawing">
            <a:extLst>
              <a:ext uri="{FF2B5EF4-FFF2-40B4-BE49-F238E27FC236}">
                <a16:creationId xmlns:a16="http://schemas.microsoft.com/office/drawing/2014/main" id="{1D13DD54-1A54-4302-AC44-471952222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556" r="96556">
                        <a14:foregroundMark x1="7111" y1="81667" x2="7111" y2="81667"/>
                        <a14:foregroundMark x1="3556" y1="75185" x2="3556" y2="75185"/>
                        <a14:foregroundMark x1="39111" y1="34815" x2="39111" y2="34815"/>
                        <a14:foregroundMark x1="40333" y1="45370" x2="40333" y2="45370"/>
                        <a14:foregroundMark x1="58333" y1="60926" x2="58333" y2="60926"/>
                        <a14:foregroundMark x1="63556" y1="52963" x2="63556" y2="52963"/>
                        <a14:foregroundMark x1="71111" y1="60000" x2="71111" y2="60000"/>
                        <a14:foregroundMark x1="63222" y1="52963" x2="63222" y2="52963"/>
                        <a14:foregroundMark x1="63889" y1="47222" x2="63889" y2="47222"/>
                        <a14:foregroundMark x1="92333" y1="83148" x2="92333" y2="83148"/>
                        <a14:foregroundMark x1="96556" y1="76296" x2="96556" y2="76296"/>
                        <a14:foregroundMark x1="92000" y1="55000" x2="92000" y2="55000"/>
                        <a14:foregroundMark x1="64444" y1="50741" x2="64444" y2="54074"/>
                        <a14:foregroundMark x1="10111" y1="55370" x2="11556" y2="57963"/>
                        <a14:foregroundMark x1="16111" y1="57407" x2="14444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t="20816" r="2364" b="12253"/>
          <a:stretch/>
        </p:blipFill>
        <p:spPr bwMode="auto">
          <a:xfrm>
            <a:off x="7519386" y="4528456"/>
            <a:ext cx="3142036" cy="13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3B6643-35CD-40E6-9481-D02FB1796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23143" r="40873" b="71223"/>
          <a:stretch/>
        </p:blipFill>
        <p:spPr>
          <a:xfrm>
            <a:off x="782424" y="1461150"/>
            <a:ext cx="9878998" cy="1358283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7CA08E4-2996-4F74-9A02-8BC6E88BF792}"/>
              </a:ext>
            </a:extLst>
          </p:cNvPr>
          <p:cNvSpPr/>
          <p:nvPr/>
        </p:nvSpPr>
        <p:spPr>
          <a:xfrm>
            <a:off x="1167973" y="1936378"/>
            <a:ext cx="875980" cy="5609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E6296C6-EF27-4089-9851-B642AF7FA7B8}"/>
              </a:ext>
            </a:extLst>
          </p:cNvPr>
          <p:cNvSpPr/>
          <p:nvPr/>
        </p:nvSpPr>
        <p:spPr>
          <a:xfrm>
            <a:off x="3441166" y="1936378"/>
            <a:ext cx="875980" cy="5609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DA47A4C-D127-4D6A-A3EB-768ED237D189}"/>
              </a:ext>
            </a:extLst>
          </p:cNvPr>
          <p:cNvSpPr/>
          <p:nvPr/>
        </p:nvSpPr>
        <p:spPr>
          <a:xfrm>
            <a:off x="8526715" y="1967113"/>
            <a:ext cx="1247375" cy="622406"/>
          </a:xfrm>
          <a:prstGeom prst="roundRect">
            <a:avLst>
              <a:gd name="adj" fmla="val 1948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825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F9B74E89-6BA0-4E4C-B205-5692FD126257}"/>
              </a:ext>
            </a:extLst>
          </p:cNvPr>
          <p:cNvSpPr/>
          <p:nvPr/>
        </p:nvSpPr>
        <p:spPr>
          <a:xfrm>
            <a:off x="513187" y="5839436"/>
            <a:ext cx="7541521" cy="497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extra money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might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visit Paris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98B9DC86-796C-4DE7-A35A-87817F84354C}"/>
              </a:ext>
            </a:extLst>
          </p:cNvPr>
          <p:cNvSpPr/>
          <p:nvPr/>
        </p:nvSpPr>
        <p:spPr>
          <a:xfrm>
            <a:off x="2738822" y="6406248"/>
            <a:ext cx="7541520" cy="5290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might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the party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 time 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Vector Flat Family Collective Birthday Celebration Illustration, Birthday Party  Clipart, Delayering, Family PNG and Vector with Transparent Background for  Free Download">
            <a:extLst>
              <a:ext uri="{FF2B5EF4-FFF2-40B4-BE49-F238E27FC236}">
                <a16:creationId xmlns:a16="http://schemas.microsoft.com/office/drawing/2014/main" id="{C4EFFB09-FF53-4412-94DE-7B4933DD30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3147" r="5421" b="7213"/>
          <a:stretch/>
        </p:blipFill>
        <p:spPr bwMode="auto">
          <a:xfrm>
            <a:off x="10785710" y="5544807"/>
            <a:ext cx="1292453" cy="132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iffel Tower Drawing">
            <a:extLst>
              <a:ext uri="{FF2B5EF4-FFF2-40B4-BE49-F238E27FC236}">
                <a16:creationId xmlns:a16="http://schemas.microsoft.com/office/drawing/2014/main" id="{1D13DD54-1A54-4302-AC44-471952222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556" r="96556">
                        <a14:foregroundMark x1="7111" y1="81667" x2="7111" y2="81667"/>
                        <a14:foregroundMark x1="3556" y1="75185" x2="3556" y2="75185"/>
                        <a14:foregroundMark x1="39111" y1="34815" x2="39111" y2="34815"/>
                        <a14:foregroundMark x1="40333" y1="45370" x2="40333" y2="45370"/>
                        <a14:foregroundMark x1="58333" y1="60926" x2="58333" y2="60926"/>
                        <a14:foregroundMark x1="63556" y1="52963" x2="63556" y2="52963"/>
                        <a14:foregroundMark x1="71111" y1="60000" x2="71111" y2="60000"/>
                        <a14:foregroundMark x1="63222" y1="52963" x2="63222" y2="52963"/>
                        <a14:foregroundMark x1="63889" y1="47222" x2="63889" y2="47222"/>
                        <a14:foregroundMark x1="92333" y1="83148" x2="92333" y2="83148"/>
                        <a14:foregroundMark x1="96556" y1="76296" x2="96556" y2="76296"/>
                        <a14:foregroundMark x1="92000" y1="55000" x2="92000" y2="55000"/>
                        <a14:foregroundMark x1="64444" y1="50741" x2="64444" y2="54074"/>
                        <a14:foregroundMark x1="10111" y1="55370" x2="11556" y2="57963"/>
                        <a14:foregroundMark x1="16111" y1="57407" x2="14444" y2="6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0" t="20816" r="2364" b="12253"/>
          <a:stretch/>
        </p:blipFill>
        <p:spPr bwMode="auto">
          <a:xfrm>
            <a:off x="7519386" y="5302281"/>
            <a:ext cx="3142036" cy="9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3B6643-35CD-40E6-9481-D02FB1796E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23143" r="40873" b="71223"/>
          <a:stretch/>
        </p:blipFill>
        <p:spPr>
          <a:xfrm>
            <a:off x="401344" y="303071"/>
            <a:ext cx="9878998" cy="1321431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F7CA08E4-2996-4F74-9A02-8BC6E88BF792}"/>
              </a:ext>
            </a:extLst>
          </p:cNvPr>
          <p:cNvSpPr/>
          <p:nvPr/>
        </p:nvSpPr>
        <p:spPr>
          <a:xfrm>
            <a:off x="786893" y="778299"/>
            <a:ext cx="875980" cy="5457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0E6296C6-EF27-4089-9851-B642AF7FA7B8}"/>
              </a:ext>
            </a:extLst>
          </p:cNvPr>
          <p:cNvSpPr/>
          <p:nvPr/>
        </p:nvSpPr>
        <p:spPr>
          <a:xfrm>
            <a:off x="3060086" y="778299"/>
            <a:ext cx="875980" cy="5457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DA47A4C-D127-4D6A-A3EB-768ED237D189}"/>
              </a:ext>
            </a:extLst>
          </p:cNvPr>
          <p:cNvSpPr/>
          <p:nvPr/>
        </p:nvSpPr>
        <p:spPr>
          <a:xfrm>
            <a:off x="8145635" y="809034"/>
            <a:ext cx="1247375" cy="605519"/>
          </a:xfrm>
          <a:prstGeom prst="roundRect">
            <a:avLst>
              <a:gd name="adj" fmla="val 1948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Rectangle: Rounded Corners 4">
            <a:extLst>
              <a:ext uri="{FF2B5EF4-FFF2-40B4-BE49-F238E27FC236}">
                <a16:creationId xmlns:a16="http://schemas.microsoft.com/office/drawing/2014/main" id="{7A7D003E-8B7A-46D8-A968-F564F6B0C544}"/>
              </a:ext>
            </a:extLst>
          </p:cNvPr>
          <p:cNvSpPr/>
          <p:nvPr/>
        </p:nvSpPr>
        <p:spPr>
          <a:xfrm>
            <a:off x="777179" y="2931395"/>
            <a:ext cx="86409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Plus Sign 5">
            <a:extLst>
              <a:ext uri="{FF2B5EF4-FFF2-40B4-BE49-F238E27FC236}">
                <a16:creationId xmlns:a16="http://schemas.microsoft.com/office/drawing/2014/main" id="{BEDC5CFA-F161-46FE-8399-3B300F4E12CE}"/>
              </a:ext>
            </a:extLst>
          </p:cNvPr>
          <p:cNvSpPr/>
          <p:nvPr/>
        </p:nvSpPr>
        <p:spPr>
          <a:xfrm>
            <a:off x="1875904" y="3062408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020DF323-0544-4436-BC06-3A16281A7139}"/>
              </a:ext>
            </a:extLst>
          </p:cNvPr>
          <p:cNvSpPr/>
          <p:nvPr/>
        </p:nvSpPr>
        <p:spPr>
          <a:xfrm>
            <a:off x="495155" y="1937658"/>
            <a:ext cx="3384376" cy="5040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conditional</a:t>
            </a: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996CDD19-F380-4086-90C6-6FC3AB3756BF}"/>
              </a:ext>
            </a:extLst>
          </p:cNvPr>
          <p:cNvSpPr/>
          <p:nvPr/>
        </p:nvSpPr>
        <p:spPr>
          <a:xfrm>
            <a:off x="5686299" y="1937658"/>
            <a:ext cx="4680521" cy="5040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Possibility</a:t>
            </a: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7A33034A-56AD-4114-B219-5493421C2A93}"/>
              </a:ext>
            </a:extLst>
          </p:cNvPr>
          <p:cNvSpPr/>
          <p:nvPr/>
        </p:nvSpPr>
        <p:spPr>
          <a:xfrm>
            <a:off x="2793403" y="2931395"/>
            <a:ext cx="273630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Past simple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: Rounded Corners 10">
            <a:extLst>
              <a:ext uri="{FF2B5EF4-FFF2-40B4-BE49-F238E27FC236}">
                <a16:creationId xmlns:a16="http://schemas.microsoft.com/office/drawing/2014/main" id="{76B5FAC3-83A2-44B9-B361-99DC58774A46}"/>
              </a:ext>
            </a:extLst>
          </p:cNvPr>
          <p:cNvSpPr/>
          <p:nvPr/>
        </p:nvSpPr>
        <p:spPr>
          <a:xfrm>
            <a:off x="6287967" y="3003403"/>
            <a:ext cx="165618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might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Plus Sign 11">
            <a:extLst>
              <a:ext uri="{FF2B5EF4-FFF2-40B4-BE49-F238E27FC236}">
                <a16:creationId xmlns:a16="http://schemas.microsoft.com/office/drawing/2014/main" id="{052EFAC5-8C3A-4E8F-A29F-812E564006FD}"/>
              </a:ext>
            </a:extLst>
          </p:cNvPr>
          <p:cNvSpPr/>
          <p:nvPr/>
        </p:nvSpPr>
        <p:spPr>
          <a:xfrm>
            <a:off x="8322796" y="3062408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id="{F8458234-E04E-491D-9FDE-EE8013E5C313}"/>
              </a:ext>
            </a:extLst>
          </p:cNvPr>
          <p:cNvSpPr/>
          <p:nvPr/>
        </p:nvSpPr>
        <p:spPr>
          <a:xfrm>
            <a:off x="9127681" y="3003403"/>
            <a:ext cx="230425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infinitive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8227A41E-4C16-4A96-A145-AC1F88275195}"/>
              </a:ext>
            </a:extLst>
          </p:cNvPr>
          <p:cNvSpPr txBox="1"/>
          <p:nvPr/>
        </p:nvSpPr>
        <p:spPr>
          <a:xfrm>
            <a:off x="5268480" y="2654977"/>
            <a:ext cx="9719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</p:txBody>
      </p:sp>
      <p:sp>
        <p:nvSpPr>
          <p:cNvPr id="29" name="Rectangle: Rounded Corners 4">
            <a:extLst>
              <a:ext uri="{FF2B5EF4-FFF2-40B4-BE49-F238E27FC236}">
                <a16:creationId xmlns:a16="http://schemas.microsoft.com/office/drawing/2014/main" id="{A3AE194B-E464-44C7-9C78-AD44D2625D7A}"/>
              </a:ext>
            </a:extLst>
          </p:cNvPr>
          <p:cNvSpPr/>
          <p:nvPr/>
        </p:nvSpPr>
        <p:spPr>
          <a:xfrm>
            <a:off x="6236110" y="4243964"/>
            <a:ext cx="86409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Plus Sign 5">
            <a:extLst>
              <a:ext uri="{FF2B5EF4-FFF2-40B4-BE49-F238E27FC236}">
                <a16:creationId xmlns:a16="http://schemas.microsoft.com/office/drawing/2014/main" id="{E93BEF87-BA69-4CE4-81B8-01A48F9925FB}"/>
              </a:ext>
            </a:extLst>
          </p:cNvPr>
          <p:cNvSpPr/>
          <p:nvPr/>
        </p:nvSpPr>
        <p:spPr>
          <a:xfrm>
            <a:off x="7334835" y="4374977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8">
            <a:extLst>
              <a:ext uri="{FF2B5EF4-FFF2-40B4-BE49-F238E27FC236}">
                <a16:creationId xmlns:a16="http://schemas.microsoft.com/office/drawing/2014/main" id="{F88C6E87-F432-4258-85A8-E9D549E00FD1}"/>
              </a:ext>
            </a:extLst>
          </p:cNvPr>
          <p:cNvSpPr/>
          <p:nvPr/>
        </p:nvSpPr>
        <p:spPr>
          <a:xfrm>
            <a:off x="8252334" y="4243964"/>
            <a:ext cx="273630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Past simple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2" name="Rectangle: Rounded Corners 10">
            <a:extLst>
              <a:ext uri="{FF2B5EF4-FFF2-40B4-BE49-F238E27FC236}">
                <a16:creationId xmlns:a16="http://schemas.microsoft.com/office/drawing/2014/main" id="{2EF59987-63FA-4A43-9C1C-D3AF6384724D}"/>
              </a:ext>
            </a:extLst>
          </p:cNvPr>
          <p:cNvSpPr/>
          <p:nvPr/>
        </p:nvSpPr>
        <p:spPr>
          <a:xfrm>
            <a:off x="474134" y="4219137"/>
            <a:ext cx="165618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might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Plus Sign 11">
            <a:extLst>
              <a:ext uri="{FF2B5EF4-FFF2-40B4-BE49-F238E27FC236}">
                <a16:creationId xmlns:a16="http://schemas.microsoft.com/office/drawing/2014/main" id="{93D034A5-EF16-4CD7-890E-FFC01A548EAA}"/>
              </a:ext>
            </a:extLst>
          </p:cNvPr>
          <p:cNvSpPr/>
          <p:nvPr/>
        </p:nvSpPr>
        <p:spPr>
          <a:xfrm>
            <a:off x="2508963" y="4278142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12">
            <a:extLst>
              <a:ext uri="{FF2B5EF4-FFF2-40B4-BE49-F238E27FC236}">
                <a16:creationId xmlns:a16="http://schemas.microsoft.com/office/drawing/2014/main" id="{BE5ABF28-C0E8-4B92-BB10-C6B5B59DA40D}"/>
              </a:ext>
            </a:extLst>
          </p:cNvPr>
          <p:cNvSpPr/>
          <p:nvPr/>
        </p:nvSpPr>
        <p:spPr>
          <a:xfrm>
            <a:off x="3313848" y="4219137"/>
            <a:ext cx="230425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infinitive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6" name="Rectangle: Rounded Corners 10">
            <a:extLst>
              <a:ext uri="{FF2B5EF4-FFF2-40B4-BE49-F238E27FC236}">
                <a16:creationId xmlns:a16="http://schemas.microsoft.com/office/drawing/2014/main" id="{8C9A8710-1902-4979-A30D-B5E5176C51E7}"/>
              </a:ext>
            </a:extLst>
          </p:cNvPr>
          <p:cNvSpPr/>
          <p:nvPr/>
        </p:nvSpPr>
        <p:spPr>
          <a:xfrm>
            <a:off x="219720" y="3574124"/>
            <a:ext cx="1105713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Or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90310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 animBg="1"/>
      <p:bldP spid="31" grpId="0" animBg="1"/>
      <p:bldP spid="32" grpId="0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ذكار الصباح - موسوعة">
            <a:extLst>
              <a:ext uri="{FF2B5EF4-FFF2-40B4-BE49-F238E27FC236}">
                <a16:creationId xmlns:a16="http://schemas.microsoft.com/office/drawing/2014/main" id="{3437910B-B609-40DD-AF0F-2B2B87C4A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4" t="23143" r="1257" b="37145"/>
          <a:stretch/>
        </p:blipFill>
        <p:spPr bwMode="auto">
          <a:xfrm>
            <a:off x="2735008" y="1873188"/>
            <a:ext cx="6721984" cy="3444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5220EBC-F791-492B-BED6-2978B4FC80BB}"/>
              </a:ext>
            </a:extLst>
          </p:cNvPr>
          <p:cNvGrpSpPr/>
          <p:nvPr/>
        </p:nvGrpSpPr>
        <p:grpSpPr>
          <a:xfrm>
            <a:off x="2233030" y="1027346"/>
            <a:ext cx="7872930" cy="4969650"/>
            <a:chOff x="2233030" y="1027346"/>
            <a:chExt cx="7872930" cy="4969650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34528B49-D152-47F2-9199-C24491698084}"/>
                </a:ext>
              </a:extLst>
            </p:cNvPr>
            <p:cNvSpPr/>
            <p:nvPr/>
          </p:nvSpPr>
          <p:spPr>
            <a:xfrm rot="631897">
              <a:off x="2233030" y="1027346"/>
              <a:ext cx="7709070" cy="4941608"/>
            </a:xfrm>
            <a:prstGeom prst="rect">
              <a:avLst/>
            </a:prstGeom>
            <a:noFill/>
            <a:ln w="38100">
              <a:solidFill>
                <a:srgbClr val="CC00C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06064016-EDF7-447A-8113-EE06F4EACD9E}"/>
                </a:ext>
              </a:extLst>
            </p:cNvPr>
            <p:cNvSpPr/>
            <p:nvPr/>
          </p:nvSpPr>
          <p:spPr>
            <a:xfrm>
              <a:off x="2396891" y="1055388"/>
              <a:ext cx="7709069" cy="4941608"/>
            </a:xfrm>
            <a:prstGeom prst="rect">
              <a:avLst/>
            </a:prstGeom>
            <a:noFill/>
            <a:ln w="38100">
              <a:solidFill>
                <a:srgbClr val="CC00C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15051234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B4F6B90-39D5-44F5-9D8C-FD7E9AFB0314}"/>
              </a:ext>
            </a:extLst>
          </p:cNvPr>
          <p:cNvSpPr/>
          <p:nvPr/>
        </p:nvSpPr>
        <p:spPr>
          <a:xfrm>
            <a:off x="216024" y="2060848"/>
            <a:ext cx="9903270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could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visit any city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would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London 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E035C1A-FA32-4D0D-ACBE-A4AD61585F7F}"/>
              </a:ext>
            </a:extLst>
          </p:cNvPr>
          <p:cNvSpPr/>
          <p:nvPr/>
        </p:nvSpPr>
        <p:spPr>
          <a:xfrm>
            <a:off x="216024" y="4752005"/>
            <a:ext cx="9903270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more energy </a:t>
            </a:r>
            <a:r>
              <a:rPr lang="en-US" sz="32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could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run farther  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London Cityscape Flat Vector Color Illustration Editorial Photo -  Illustration of artwork, agency: 173680506">
            <a:extLst>
              <a:ext uri="{FF2B5EF4-FFF2-40B4-BE49-F238E27FC236}">
                <a16:creationId xmlns:a16="http://schemas.microsoft.com/office/drawing/2014/main" id="{37A4F177-4FDE-4D5D-B216-26C4E6057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4840" r="6739" b="5978"/>
          <a:stretch/>
        </p:blipFill>
        <p:spPr bwMode="auto">
          <a:xfrm>
            <a:off x="9312675" y="1910237"/>
            <a:ext cx="2790548" cy="1518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onic Tired Man, Exhausted Person, Male Character Feeling Weak, Low  Energy State, Physical or Emotional Burnout, Mental Fatigue Stock Vector -  Illustration of excessive, frustrated: 176683136">
            <a:extLst>
              <a:ext uri="{FF2B5EF4-FFF2-40B4-BE49-F238E27FC236}">
                <a16:creationId xmlns:a16="http://schemas.microsoft.com/office/drawing/2014/main" id="{47067344-864F-4179-A83F-0348C14C0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12944" r="8662" b="20001"/>
          <a:stretch/>
        </p:blipFill>
        <p:spPr bwMode="auto">
          <a:xfrm>
            <a:off x="8824403" y="4391965"/>
            <a:ext cx="3151573" cy="24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764CBFDC-6BFF-45DD-A9C8-6030D9452001}"/>
              </a:ext>
            </a:extLst>
          </p:cNvPr>
          <p:cNvSpPr txBox="1"/>
          <p:nvPr/>
        </p:nvSpPr>
        <p:spPr>
          <a:xfrm>
            <a:off x="803988" y="1278887"/>
            <a:ext cx="3338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If clause ,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97B1C5D-9B42-4318-8F67-0471A601E96D}"/>
              </a:ext>
            </a:extLst>
          </p:cNvPr>
          <p:cNvSpPr txBox="1"/>
          <p:nvPr/>
        </p:nvSpPr>
        <p:spPr>
          <a:xfrm>
            <a:off x="6150625" y="1240225"/>
            <a:ext cx="223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Main clause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870B1F1-9053-4CA5-A138-CB86EE497629}"/>
              </a:ext>
            </a:extLst>
          </p:cNvPr>
          <p:cNvSpPr txBox="1"/>
          <p:nvPr/>
        </p:nvSpPr>
        <p:spPr>
          <a:xfrm>
            <a:off x="556893" y="4212568"/>
            <a:ext cx="33385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If clause ,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0D40A28-50E1-403D-A02A-011DF28BE58E}"/>
              </a:ext>
            </a:extLst>
          </p:cNvPr>
          <p:cNvSpPr txBox="1"/>
          <p:nvPr/>
        </p:nvSpPr>
        <p:spPr>
          <a:xfrm>
            <a:off x="5903530" y="4173906"/>
            <a:ext cx="223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Main clause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69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4F3760F1-A901-4C1F-817C-5CBB647D51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35169" r="40873" b="44903"/>
          <a:stretch/>
        </p:blipFill>
        <p:spPr>
          <a:xfrm>
            <a:off x="141138" y="159953"/>
            <a:ext cx="9878998" cy="3881909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DB4F6B90-39D5-44F5-9D8C-FD7E9AFB0314}"/>
              </a:ext>
            </a:extLst>
          </p:cNvPr>
          <p:cNvSpPr/>
          <p:nvPr/>
        </p:nvSpPr>
        <p:spPr>
          <a:xfrm>
            <a:off x="1244433" y="5301198"/>
            <a:ext cx="7063665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could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visit any city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would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London 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E035C1A-FA32-4D0D-ACBE-A4AD61585F7F}"/>
              </a:ext>
            </a:extLst>
          </p:cNvPr>
          <p:cNvSpPr/>
          <p:nvPr/>
        </p:nvSpPr>
        <p:spPr>
          <a:xfrm>
            <a:off x="3625050" y="5975500"/>
            <a:ext cx="7063665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more energy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could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run farther  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London Cityscape Flat Vector Color Illustration Editorial Photo -  Illustration of artwork, agency: 173680506">
            <a:extLst>
              <a:ext uri="{FF2B5EF4-FFF2-40B4-BE49-F238E27FC236}">
                <a16:creationId xmlns:a16="http://schemas.microsoft.com/office/drawing/2014/main" id="{37A4F177-4FDE-4D5D-B216-26C4E6057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4840" r="6739" b="5978"/>
          <a:stretch/>
        </p:blipFill>
        <p:spPr bwMode="auto">
          <a:xfrm>
            <a:off x="8042182" y="4945875"/>
            <a:ext cx="2083085" cy="1133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onic Tired Man, Exhausted Person, Male Character Feeling Weak, Low  Energy State, Physical or Emotional Burnout, Mental Fatigue Stock Vector -  Illustration of excessive, frustrated: 176683136">
            <a:extLst>
              <a:ext uri="{FF2B5EF4-FFF2-40B4-BE49-F238E27FC236}">
                <a16:creationId xmlns:a16="http://schemas.microsoft.com/office/drawing/2014/main" id="{47067344-864F-4179-A83F-0348C14C0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12944" r="8662" b="20001"/>
          <a:stretch/>
        </p:blipFill>
        <p:spPr bwMode="auto">
          <a:xfrm>
            <a:off x="10020136" y="5228032"/>
            <a:ext cx="2083086" cy="16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423E6DA4-59EE-485F-A85A-B3E7D5BC6AD8}"/>
              </a:ext>
            </a:extLst>
          </p:cNvPr>
          <p:cNvSpPr/>
          <p:nvPr/>
        </p:nvSpPr>
        <p:spPr>
          <a:xfrm>
            <a:off x="614521" y="268223"/>
            <a:ext cx="875980" cy="5609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69325BCC-2819-4C75-B028-40DCD9F6B2C3}"/>
              </a:ext>
            </a:extLst>
          </p:cNvPr>
          <p:cNvSpPr/>
          <p:nvPr/>
        </p:nvSpPr>
        <p:spPr>
          <a:xfrm>
            <a:off x="3729789" y="268223"/>
            <a:ext cx="1010653" cy="5609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AF874ADD-76BB-4451-9E4C-47B319E07D28}"/>
              </a:ext>
            </a:extLst>
          </p:cNvPr>
          <p:cNvSpPr/>
          <p:nvPr/>
        </p:nvSpPr>
        <p:spPr>
          <a:xfrm>
            <a:off x="614521" y="2388218"/>
            <a:ext cx="875980" cy="622406"/>
          </a:xfrm>
          <a:prstGeom prst="roundRect">
            <a:avLst>
              <a:gd name="adj" fmla="val 1948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D1AF84B-0187-40BC-BB3D-B0DB004B8460}"/>
              </a:ext>
            </a:extLst>
          </p:cNvPr>
          <p:cNvSpPr/>
          <p:nvPr/>
        </p:nvSpPr>
        <p:spPr>
          <a:xfrm>
            <a:off x="4247147" y="2414890"/>
            <a:ext cx="1508171" cy="622406"/>
          </a:xfrm>
          <a:prstGeom prst="roundRect">
            <a:avLst>
              <a:gd name="adj" fmla="val 1948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هم: لليمين 14">
            <a:extLst>
              <a:ext uri="{FF2B5EF4-FFF2-40B4-BE49-F238E27FC236}">
                <a16:creationId xmlns:a16="http://schemas.microsoft.com/office/drawing/2014/main" id="{BDE3C3E9-F18D-476C-BCD4-25E4B6BDEB2C}"/>
              </a:ext>
            </a:extLst>
          </p:cNvPr>
          <p:cNvSpPr/>
          <p:nvPr/>
        </p:nvSpPr>
        <p:spPr>
          <a:xfrm>
            <a:off x="5907504" y="467198"/>
            <a:ext cx="3332748" cy="622406"/>
          </a:xfrm>
          <a:prstGeom prst="rightArrow">
            <a:avLst>
              <a:gd name="adj1" fmla="val 0"/>
              <a:gd name="adj2" fmla="val 1327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سهم: لليمين 15">
            <a:extLst>
              <a:ext uri="{FF2B5EF4-FFF2-40B4-BE49-F238E27FC236}">
                <a16:creationId xmlns:a16="http://schemas.microsoft.com/office/drawing/2014/main" id="{4EAEE8A5-7DAA-49E3-B187-353343616B4E}"/>
              </a:ext>
            </a:extLst>
          </p:cNvPr>
          <p:cNvSpPr/>
          <p:nvPr/>
        </p:nvSpPr>
        <p:spPr>
          <a:xfrm>
            <a:off x="6845590" y="2564725"/>
            <a:ext cx="2394662" cy="622406"/>
          </a:xfrm>
          <a:prstGeom prst="rightArrow">
            <a:avLst>
              <a:gd name="adj1" fmla="val 0"/>
              <a:gd name="adj2" fmla="val 1327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075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DB4F6B90-39D5-44F5-9D8C-FD7E9AFB0314}"/>
              </a:ext>
            </a:extLst>
          </p:cNvPr>
          <p:cNvSpPr/>
          <p:nvPr/>
        </p:nvSpPr>
        <p:spPr>
          <a:xfrm>
            <a:off x="1244433" y="5301198"/>
            <a:ext cx="7063665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could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visit any city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would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go to London 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E035C1A-FA32-4D0D-ACBE-A4AD61585F7F}"/>
              </a:ext>
            </a:extLst>
          </p:cNvPr>
          <p:cNvSpPr/>
          <p:nvPr/>
        </p:nvSpPr>
        <p:spPr>
          <a:xfrm>
            <a:off x="3625050" y="5975500"/>
            <a:ext cx="7063665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If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had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more energy </a:t>
            </a: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could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run farther  .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London Cityscape Flat Vector Color Illustration Editorial Photo -  Illustration of artwork, agency: 173680506">
            <a:extLst>
              <a:ext uri="{FF2B5EF4-FFF2-40B4-BE49-F238E27FC236}">
                <a16:creationId xmlns:a16="http://schemas.microsoft.com/office/drawing/2014/main" id="{37A4F177-4FDE-4D5D-B216-26C4E6057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4840" r="6739" b="5978"/>
          <a:stretch/>
        </p:blipFill>
        <p:spPr bwMode="auto">
          <a:xfrm>
            <a:off x="8042182" y="4945875"/>
            <a:ext cx="2083085" cy="1133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onic Tired Man, Exhausted Person, Male Character Feeling Weak, Low  Energy State, Physical or Emotional Burnout, Mental Fatigue Stock Vector -  Illustration of excessive, frustrated: 176683136">
            <a:extLst>
              <a:ext uri="{FF2B5EF4-FFF2-40B4-BE49-F238E27FC236}">
                <a16:creationId xmlns:a16="http://schemas.microsoft.com/office/drawing/2014/main" id="{47067344-864F-4179-A83F-0348C14C0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" t="12944" r="8662" b="20001"/>
          <a:stretch/>
        </p:blipFill>
        <p:spPr bwMode="auto">
          <a:xfrm>
            <a:off x="10020136" y="5228032"/>
            <a:ext cx="2083086" cy="16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A31941BD-44B4-4E8F-BB41-8DA256A025CF}"/>
              </a:ext>
            </a:extLst>
          </p:cNvPr>
          <p:cNvSpPr/>
          <p:nvPr/>
        </p:nvSpPr>
        <p:spPr>
          <a:xfrm>
            <a:off x="857632" y="2193977"/>
            <a:ext cx="86409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Plus Sign 5">
            <a:extLst>
              <a:ext uri="{FF2B5EF4-FFF2-40B4-BE49-F238E27FC236}">
                <a16:creationId xmlns:a16="http://schemas.microsoft.com/office/drawing/2014/main" id="{FAF8ED61-8060-452C-9195-88AB9126045B}"/>
              </a:ext>
            </a:extLst>
          </p:cNvPr>
          <p:cNvSpPr/>
          <p:nvPr/>
        </p:nvSpPr>
        <p:spPr>
          <a:xfrm>
            <a:off x="1956357" y="2324990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99AC203-3132-42D7-A895-B781CCCEF9EE}"/>
              </a:ext>
            </a:extLst>
          </p:cNvPr>
          <p:cNvSpPr/>
          <p:nvPr/>
        </p:nvSpPr>
        <p:spPr>
          <a:xfrm>
            <a:off x="575608" y="1200240"/>
            <a:ext cx="3384376" cy="5040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 conditional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EF57E9D6-9273-4DF7-88C9-774C0D4A3260}"/>
              </a:ext>
            </a:extLst>
          </p:cNvPr>
          <p:cNvSpPr/>
          <p:nvPr/>
        </p:nvSpPr>
        <p:spPr>
          <a:xfrm>
            <a:off x="5766752" y="1200240"/>
            <a:ext cx="4680521" cy="50405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ability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EC296846-54EB-4F68-BDC2-BDFA924FD6DA}"/>
              </a:ext>
            </a:extLst>
          </p:cNvPr>
          <p:cNvSpPr/>
          <p:nvPr/>
        </p:nvSpPr>
        <p:spPr>
          <a:xfrm>
            <a:off x="2873856" y="2193977"/>
            <a:ext cx="273630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could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3" name="Rectangle: Rounded Corners 10">
            <a:extLst>
              <a:ext uri="{FF2B5EF4-FFF2-40B4-BE49-F238E27FC236}">
                <a16:creationId xmlns:a16="http://schemas.microsoft.com/office/drawing/2014/main" id="{6243C953-718C-4C9F-A830-80775774B9A8}"/>
              </a:ext>
            </a:extLst>
          </p:cNvPr>
          <p:cNvSpPr/>
          <p:nvPr/>
        </p:nvSpPr>
        <p:spPr>
          <a:xfrm>
            <a:off x="6368420" y="2265985"/>
            <a:ext cx="165618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4" name="Plus Sign 11">
            <a:extLst>
              <a:ext uri="{FF2B5EF4-FFF2-40B4-BE49-F238E27FC236}">
                <a16:creationId xmlns:a16="http://schemas.microsoft.com/office/drawing/2014/main" id="{D29BF82D-F3A4-47E0-A45A-E5D457AE4B98}"/>
              </a:ext>
            </a:extLst>
          </p:cNvPr>
          <p:cNvSpPr/>
          <p:nvPr/>
        </p:nvSpPr>
        <p:spPr>
          <a:xfrm>
            <a:off x="8403249" y="2324990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12">
            <a:extLst>
              <a:ext uri="{FF2B5EF4-FFF2-40B4-BE49-F238E27FC236}">
                <a16:creationId xmlns:a16="http://schemas.microsoft.com/office/drawing/2014/main" id="{23FE91CE-5038-45F9-A107-6A4A418CB3AB}"/>
              </a:ext>
            </a:extLst>
          </p:cNvPr>
          <p:cNvSpPr/>
          <p:nvPr/>
        </p:nvSpPr>
        <p:spPr>
          <a:xfrm>
            <a:off x="9208134" y="2265985"/>
            <a:ext cx="230425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infinitive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0FBF3912-8803-428C-9930-421717A2285E}"/>
              </a:ext>
            </a:extLst>
          </p:cNvPr>
          <p:cNvSpPr txBox="1"/>
          <p:nvPr/>
        </p:nvSpPr>
        <p:spPr>
          <a:xfrm>
            <a:off x="5348933" y="1917559"/>
            <a:ext cx="97199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8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E8C5AF62-E1ED-42B8-B0BC-2E9B75DBE4BA}"/>
              </a:ext>
            </a:extLst>
          </p:cNvPr>
          <p:cNvSpPr/>
          <p:nvPr/>
        </p:nvSpPr>
        <p:spPr>
          <a:xfrm>
            <a:off x="6316563" y="3506546"/>
            <a:ext cx="86409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If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Plus Sign 5">
            <a:extLst>
              <a:ext uri="{FF2B5EF4-FFF2-40B4-BE49-F238E27FC236}">
                <a16:creationId xmlns:a16="http://schemas.microsoft.com/office/drawing/2014/main" id="{20B3A039-48E6-4539-A4E9-5102BEED3F10}"/>
              </a:ext>
            </a:extLst>
          </p:cNvPr>
          <p:cNvSpPr/>
          <p:nvPr/>
        </p:nvSpPr>
        <p:spPr>
          <a:xfrm>
            <a:off x="7415288" y="3637559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8">
            <a:extLst>
              <a:ext uri="{FF2B5EF4-FFF2-40B4-BE49-F238E27FC236}">
                <a16:creationId xmlns:a16="http://schemas.microsoft.com/office/drawing/2014/main" id="{8F387B9E-E660-4C2D-9B61-208B4A26C5C4}"/>
              </a:ext>
            </a:extLst>
          </p:cNvPr>
          <p:cNvSpPr/>
          <p:nvPr/>
        </p:nvSpPr>
        <p:spPr>
          <a:xfrm>
            <a:off x="8332787" y="3506546"/>
            <a:ext cx="273630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could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id="{DF14A00E-A554-43BD-8C4B-60E42687C0A5}"/>
              </a:ext>
            </a:extLst>
          </p:cNvPr>
          <p:cNvSpPr/>
          <p:nvPr/>
        </p:nvSpPr>
        <p:spPr>
          <a:xfrm>
            <a:off x="554587" y="3481719"/>
            <a:ext cx="1656184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Plus Sign 11">
            <a:extLst>
              <a:ext uri="{FF2B5EF4-FFF2-40B4-BE49-F238E27FC236}">
                <a16:creationId xmlns:a16="http://schemas.microsoft.com/office/drawing/2014/main" id="{616F0BFA-5F46-43D7-B11B-6816C5826C9B}"/>
              </a:ext>
            </a:extLst>
          </p:cNvPr>
          <p:cNvSpPr/>
          <p:nvPr/>
        </p:nvSpPr>
        <p:spPr>
          <a:xfrm>
            <a:off x="2589416" y="3540724"/>
            <a:ext cx="719873" cy="638422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12">
            <a:extLst>
              <a:ext uri="{FF2B5EF4-FFF2-40B4-BE49-F238E27FC236}">
                <a16:creationId xmlns:a16="http://schemas.microsoft.com/office/drawing/2014/main" id="{6AFF05A7-1DE4-4E44-B864-33FD3CF26A5A}"/>
              </a:ext>
            </a:extLst>
          </p:cNvPr>
          <p:cNvSpPr/>
          <p:nvPr/>
        </p:nvSpPr>
        <p:spPr>
          <a:xfrm>
            <a:off x="3394301" y="3481719"/>
            <a:ext cx="2304256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infinitive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3" name="Rectangle: Rounded Corners 10">
            <a:extLst>
              <a:ext uri="{FF2B5EF4-FFF2-40B4-BE49-F238E27FC236}">
                <a16:creationId xmlns:a16="http://schemas.microsoft.com/office/drawing/2014/main" id="{F029EEF7-E500-41E3-9AB6-476A065D6BA4}"/>
              </a:ext>
            </a:extLst>
          </p:cNvPr>
          <p:cNvSpPr/>
          <p:nvPr/>
        </p:nvSpPr>
        <p:spPr>
          <a:xfrm>
            <a:off x="17196" y="2806562"/>
            <a:ext cx="1105713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Or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57317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create interactive activities on Wordwall إنشاء أنشطة تفاعلية على  وورد وول - YouTube">
            <a:hlinkClick r:id="rId2"/>
            <a:extLst>
              <a:ext uri="{FF2B5EF4-FFF2-40B4-BE49-F238E27FC236}">
                <a16:creationId xmlns:a16="http://schemas.microsoft.com/office/drawing/2014/main" id="{3E8AB61C-4047-4391-AB84-75DAF34C5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8" t="7561" r="33579" b="45935"/>
          <a:stretch/>
        </p:blipFill>
        <p:spPr bwMode="auto">
          <a:xfrm>
            <a:off x="4348976" y="1548451"/>
            <a:ext cx="3144644" cy="31667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ownload Free png Finger Finger, Index Finger, Gesture, Cartoon, Thumb,  Hand, Palm ... - DLPNG.com">
            <a:extLst>
              <a:ext uri="{FF2B5EF4-FFF2-40B4-BE49-F238E27FC236}">
                <a16:creationId xmlns:a16="http://schemas.microsoft.com/office/drawing/2014/main" id="{28DE2C2E-742D-4AFF-A601-F5A5D3A17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8750" l="10000" r="90000">
                        <a14:foregroundMark x1="55250" y1="95750" x2="55250" y2="95750"/>
                        <a14:foregroundMark x1="41000" y1="23000" x2="41000" y2="23000"/>
                        <a14:foregroundMark x1="49875" y1="2125" x2="49875" y2="2125"/>
                        <a14:foregroundMark x1="63500" y1="9625" x2="63500" y2="9625"/>
                        <a14:foregroundMark x1="53375" y1="98750" x2="53375" y2="98750"/>
                        <a14:foregroundMark x1="53625" y1="98000" x2="37125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4028">
            <a:off x="6037482" y="3650624"/>
            <a:ext cx="897710" cy="13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D698D708-C499-4EB8-AADA-7A40AC7FDB30}"/>
              </a:ext>
            </a:extLst>
          </p:cNvPr>
          <p:cNvGrpSpPr/>
          <p:nvPr/>
        </p:nvGrpSpPr>
        <p:grpSpPr>
          <a:xfrm>
            <a:off x="20098" y="69950"/>
            <a:ext cx="4115243" cy="845257"/>
            <a:chOff x="20098" y="69950"/>
            <a:chExt cx="4115243" cy="845257"/>
          </a:xfrm>
        </p:grpSpPr>
        <p:sp>
          <p:nvSpPr>
            <p:cNvPr id="5" name="Graphic 1" descr="Tag=AccentColor&#10;Flavor=Light&#10;Target=Fill">
              <a:extLst>
                <a:ext uri="{FF2B5EF4-FFF2-40B4-BE49-F238E27FC236}">
                  <a16:creationId xmlns:a16="http://schemas.microsoft.com/office/drawing/2014/main" id="{BBCB0D9D-E7D9-4EBB-936D-10123C7978EB}"/>
                </a:ext>
              </a:extLst>
            </p:cNvPr>
            <p:cNvSpPr/>
            <p:nvPr/>
          </p:nvSpPr>
          <p:spPr>
            <a:xfrm rot="21411184" flipH="1" flipV="1">
              <a:off x="20098" y="69950"/>
              <a:ext cx="4115243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27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F18A4334-93F6-4B49-A121-BCBFBE810FAC}"/>
                </a:ext>
              </a:extLst>
            </p:cNvPr>
            <p:cNvSpPr txBox="1"/>
            <p:nvPr/>
          </p:nvSpPr>
          <p:spPr>
            <a:xfrm>
              <a:off x="434898" y="307912"/>
              <a:ext cx="289931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Quick Check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CBD8D3DE-1E25-4124-AFCC-2A04140B0E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-1"/>
          <a:stretch/>
        </p:blipFill>
        <p:spPr>
          <a:xfrm>
            <a:off x="0" y="4259766"/>
            <a:ext cx="2605436" cy="2598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C6838727-F7E0-4FDE-9F8B-B5405128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19" y="131066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9C9D1A4-5427-4277-8DF3-E71D8A52CE7B}"/>
              </a:ext>
            </a:extLst>
          </p:cNvPr>
          <p:cNvGrpSpPr/>
          <p:nvPr/>
        </p:nvGrpSpPr>
        <p:grpSpPr>
          <a:xfrm>
            <a:off x="-9661262" y="2112316"/>
            <a:ext cx="8096250" cy="2812834"/>
            <a:chOff x="1577358" y="2022583"/>
            <a:chExt cx="8096250" cy="2812834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127EF599-8E41-4171-B37B-D80439DC2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58" y="2022583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BE6F834D-3673-48BF-8E29-9498DE55CFC8}"/>
                </a:ext>
              </a:extLst>
            </p:cNvPr>
            <p:cNvSpPr txBox="1"/>
            <p:nvPr/>
          </p:nvSpPr>
          <p:spPr>
            <a:xfrm>
              <a:off x="3062796" y="2698812"/>
              <a:ext cx="624100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Verb: </a:t>
              </a:r>
              <a:r>
                <a:rPr lang="en-US" sz="40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Wish</a:t>
              </a:r>
              <a:endParaRPr lang="ar-SA" sz="619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17011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28DF33E-33CC-4DF4-8789-F71AAA305E2B}"/>
              </a:ext>
            </a:extLst>
          </p:cNvPr>
          <p:cNvGrpSpPr/>
          <p:nvPr/>
        </p:nvGrpSpPr>
        <p:grpSpPr>
          <a:xfrm>
            <a:off x="1376439" y="2399551"/>
            <a:ext cx="8096250" cy="2812834"/>
            <a:chOff x="1577358" y="2022583"/>
            <a:chExt cx="8096250" cy="281283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AEEB350E-404E-4ED0-9043-682D3EDED6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58" y="2022583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DDD4FEA2-75E8-4945-A306-7F9218A05074}"/>
                </a:ext>
              </a:extLst>
            </p:cNvPr>
            <p:cNvSpPr txBox="1"/>
            <p:nvPr/>
          </p:nvSpPr>
          <p:spPr>
            <a:xfrm>
              <a:off x="3062796" y="2698812"/>
              <a:ext cx="6241002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0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Verb: </a:t>
              </a:r>
              <a:r>
                <a:rPr lang="en-US" sz="40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Wish</a:t>
              </a:r>
              <a:endParaRPr lang="ar-SA" sz="619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2043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97A38E0-291B-43C7-A4E2-A6B22E0CC3CB}"/>
              </a:ext>
            </a:extLst>
          </p:cNvPr>
          <p:cNvSpPr txBox="1"/>
          <p:nvPr/>
        </p:nvSpPr>
        <p:spPr>
          <a:xfrm>
            <a:off x="1011676" y="1167479"/>
            <a:ext cx="38910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I’m not good at math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6274A4D-7911-49DA-B016-96CADCBBD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t="36409" r="42790" b="-1597"/>
          <a:stretch/>
        </p:blipFill>
        <p:spPr>
          <a:xfrm>
            <a:off x="8913778" y="682353"/>
            <a:ext cx="2266545" cy="2571549"/>
          </a:xfrm>
          <a:prstGeom prst="ellipse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8C0F202-72E8-4B41-B1C2-164A53E8BA85}"/>
              </a:ext>
            </a:extLst>
          </p:cNvPr>
          <p:cNvSpPr txBox="1"/>
          <p:nvPr/>
        </p:nvSpPr>
        <p:spPr>
          <a:xfrm>
            <a:off x="891700" y="1806262"/>
            <a:ext cx="5946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was/were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better at math.</a:t>
            </a:r>
            <a:endParaRPr lang="ar-SA" sz="32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2B1392B-1550-4189-B168-B421E540FDBC}"/>
              </a:ext>
            </a:extLst>
          </p:cNvPr>
          <p:cNvSpPr txBox="1"/>
          <p:nvPr/>
        </p:nvSpPr>
        <p:spPr>
          <a:xfrm>
            <a:off x="651755" y="5293096"/>
            <a:ext cx="6186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My friend won’t lend me any money</a:t>
            </a:r>
            <a:endParaRPr lang="ar-SA" sz="2400" dirty="0">
              <a:latin typeface="MV Boli" panose="02000500030200090000" pitchFamily="2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7463641-2EDF-46C4-BF89-5061F3B2D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490608"/>
            <a:ext cx="2757993" cy="275799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05A27BA-8A14-4880-99CD-024194638DBF}"/>
              </a:ext>
            </a:extLst>
          </p:cNvPr>
          <p:cNvSpPr txBox="1"/>
          <p:nvPr/>
        </p:nvSpPr>
        <p:spPr>
          <a:xfrm>
            <a:off x="747207" y="5786936"/>
            <a:ext cx="6869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my friend </a:t>
            </a:r>
            <a:r>
              <a:rPr lang="en-US" sz="2400" b="1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lend me some money.</a:t>
            </a:r>
            <a:endParaRPr lang="ar-SA" sz="3200" b="1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571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8" grpId="0"/>
      <p:bldP spid="8" grpId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8">
            <a:extLst>
              <a:ext uri="{FF2B5EF4-FFF2-40B4-BE49-F238E27FC236}">
                <a16:creationId xmlns:a16="http://schemas.microsoft.com/office/drawing/2014/main" id="{A1D80D7D-4AA7-46A4-A682-E7CED1AD2254}"/>
              </a:ext>
            </a:extLst>
          </p:cNvPr>
          <p:cNvSpPr/>
          <p:nvPr/>
        </p:nvSpPr>
        <p:spPr>
          <a:xfrm>
            <a:off x="3417351" y="544538"/>
            <a:ext cx="1098271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wish</a:t>
            </a:r>
            <a:endParaRPr lang="en-US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501435AE-5DC0-4844-A777-8DF43E62AEED}"/>
              </a:ext>
            </a:extLst>
          </p:cNvPr>
          <p:cNvSpPr/>
          <p:nvPr/>
        </p:nvSpPr>
        <p:spPr>
          <a:xfrm>
            <a:off x="5783984" y="544538"/>
            <a:ext cx="2003053" cy="83099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subject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id="{F0AFD230-41F9-42A7-BC13-0F37FF8C3EB7}"/>
              </a:ext>
            </a:extLst>
          </p:cNvPr>
          <p:cNvSpPr/>
          <p:nvPr/>
        </p:nvSpPr>
        <p:spPr>
          <a:xfrm>
            <a:off x="9336360" y="544538"/>
            <a:ext cx="2448272" cy="830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Past simple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Plus Sign 14">
            <a:extLst>
              <a:ext uri="{FF2B5EF4-FFF2-40B4-BE49-F238E27FC236}">
                <a16:creationId xmlns:a16="http://schemas.microsoft.com/office/drawing/2014/main" id="{98101450-5689-4EDE-A187-1765F191480F}"/>
              </a:ext>
            </a:extLst>
          </p:cNvPr>
          <p:cNvSpPr/>
          <p:nvPr/>
        </p:nvSpPr>
        <p:spPr>
          <a:xfrm>
            <a:off x="2449716" y="710119"/>
            <a:ext cx="696437" cy="665416"/>
          </a:xfrm>
          <a:prstGeom prst="mathPl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lus Sign 18">
            <a:extLst>
              <a:ext uri="{FF2B5EF4-FFF2-40B4-BE49-F238E27FC236}">
                <a16:creationId xmlns:a16="http://schemas.microsoft.com/office/drawing/2014/main" id="{60FB7AA2-1492-44BA-BDAE-DD8E26BF4E7A}"/>
              </a:ext>
            </a:extLst>
          </p:cNvPr>
          <p:cNvSpPr/>
          <p:nvPr/>
        </p:nvSpPr>
        <p:spPr>
          <a:xfrm>
            <a:off x="4805464" y="710119"/>
            <a:ext cx="750983" cy="665416"/>
          </a:xfrm>
          <a:prstGeom prst="mathPl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Sign 19">
            <a:extLst>
              <a:ext uri="{FF2B5EF4-FFF2-40B4-BE49-F238E27FC236}">
                <a16:creationId xmlns:a16="http://schemas.microsoft.com/office/drawing/2014/main" id="{BD78396A-9388-4749-B074-0F796E474527}"/>
              </a:ext>
            </a:extLst>
          </p:cNvPr>
          <p:cNvSpPr/>
          <p:nvPr/>
        </p:nvSpPr>
        <p:spPr>
          <a:xfrm>
            <a:off x="8248706" y="710119"/>
            <a:ext cx="728465" cy="665416"/>
          </a:xfrm>
          <a:prstGeom prst="mathPlus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EFA4AF44-2ED6-4B16-A289-76512445B1E2}"/>
              </a:ext>
            </a:extLst>
          </p:cNvPr>
          <p:cNvSpPr/>
          <p:nvPr/>
        </p:nvSpPr>
        <p:spPr>
          <a:xfrm>
            <a:off x="186199" y="548680"/>
            <a:ext cx="2003053" cy="830997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subject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3C68B36-B86A-42F5-8580-0F6D76D41E05}"/>
              </a:ext>
            </a:extLst>
          </p:cNvPr>
          <p:cNvSpPr txBox="1"/>
          <p:nvPr/>
        </p:nvSpPr>
        <p:spPr>
          <a:xfrm>
            <a:off x="5556447" y="5668083"/>
            <a:ext cx="5946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I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was/were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better at math.</a:t>
            </a:r>
            <a:endParaRPr lang="ar-SA" sz="3200" b="1" dirty="0">
              <a:latin typeface="MV Boli" panose="02000500030200090000" pitchFamily="2" charset="0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BAFB5164-CAC4-4023-9FF6-246740FE4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283" y="5486401"/>
            <a:ext cx="1342718" cy="134271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57F56BF-BF2B-453F-A8D4-B32BEC1771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8" t="48898" r="37127" b="16174"/>
          <a:stretch/>
        </p:blipFill>
        <p:spPr>
          <a:xfrm>
            <a:off x="496514" y="1519406"/>
            <a:ext cx="11198972" cy="3132305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24FBD39-CD5A-4E5C-8C28-C6D31080D9C6}"/>
              </a:ext>
            </a:extLst>
          </p:cNvPr>
          <p:cNvSpPr txBox="1"/>
          <p:nvPr/>
        </p:nvSpPr>
        <p:spPr>
          <a:xfrm>
            <a:off x="4515622" y="6341713"/>
            <a:ext cx="6869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I 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my friend </a:t>
            </a:r>
            <a:r>
              <a:rPr lang="en-US" sz="2400" b="1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lend me some money.</a:t>
            </a:r>
            <a:endParaRPr lang="ar-SA" sz="3200" b="1" dirty="0">
              <a:latin typeface="MV Boli" panose="02000500030200090000" pitchFamily="2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D5B2A75-66AA-42A9-9B1D-E873EC87D3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 t="36409" r="42790" b="-1597"/>
          <a:stretch/>
        </p:blipFill>
        <p:spPr>
          <a:xfrm>
            <a:off x="10880286" y="4470566"/>
            <a:ext cx="1462391" cy="1659182"/>
          </a:xfrm>
          <a:prstGeom prst="ellipse">
            <a:avLst/>
          </a:prstGeom>
        </p:spPr>
      </p:pic>
      <p:sp>
        <p:nvSpPr>
          <p:cNvPr id="15" name="علامة الطرح 14">
            <a:extLst>
              <a:ext uri="{FF2B5EF4-FFF2-40B4-BE49-F238E27FC236}">
                <a16:creationId xmlns:a16="http://schemas.microsoft.com/office/drawing/2014/main" id="{BAC27885-5BBD-49D6-8BD3-25086B299B20}"/>
              </a:ext>
            </a:extLst>
          </p:cNvPr>
          <p:cNvSpPr/>
          <p:nvPr/>
        </p:nvSpPr>
        <p:spPr>
          <a:xfrm>
            <a:off x="3146153" y="1598129"/>
            <a:ext cx="5831018" cy="717053"/>
          </a:xfrm>
          <a:prstGeom prst="mathMinus">
            <a:avLst>
              <a:gd name="adj1" fmla="val 163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B2386A7E-BBA5-4CDB-82AF-0B0FBDE44534}"/>
              </a:ext>
            </a:extLst>
          </p:cNvPr>
          <p:cNvSpPr/>
          <p:nvPr/>
        </p:nvSpPr>
        <p:spPr>
          <a:xfrm>
            <a:off x="642025" y="2315182"/>
            <a:ext cx="2023353" cy="4572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1AFD5AE4-689E-4CCE-BDF5-3CB1F9B026FD}"/>
              </a:ext>
            </a:extLst>
          </p:cNvPr>
          <p:cNvSpPr/>
          <p:nvPr/>
        </p:nvSpPr>
        <p:spPr>
          <a:xfrm>
            <a:off x="496514" y="3420216"/>
            <a:ext cx="2023353" cy="45720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08AAB501-6FF2-4E06-AF9D-B68C6AF0B6A3}"/>
              </a:ext>
            </a:extLst>
          </p:cNvPr>
          <p:cNvSpPr/>
          <p:nvPr/>
        </p:nvSpPr>
        <p:spPr>
          <a:xfrm>
            <a:off x="642025" y="4017147"/>
            <a:ext cx="1011676" cy="3505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4BC5811B-D5FB-424E-A64C-609DAE985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7" y="-1330648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55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65A6799-AF96-458E-ABE5-9D73E44613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2" t="26414" r="32660" b="35966"/>
          <a:stretch/>
        </p:blipFill>
        <p:spPr>
          <a:xfrm>
            <a:off x="1215957" y="1381326"/>
            <a:ext cx="9552562" cy="5233482"/>
          </a:xfrm>
          <a:prstGeom prst="rect">
            <a:avLst/>
          </a:prstGeom>
        </p:spPr>
      </p:pic>
      <p:pic>
        <p:nvPicPr>
          <p:cNvPr id="4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72DD5B42-C6E5-498E-B305-E5A58045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3" y="1317826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E34B72C5-F479-4130-BD79-D475BFD2FCF8}"/>
              </a:ext>
            </a:extLst>
          </p:cNvPr>
          <p:cNvGrpSpPr/>
          <p:nvPr/>
        </p:nvGrpSpPr>
        <p:grpSpPr>
          <a:xfrm>
            <a:off x="20098" y="69950"/>
            <a:ext cx="4115243" cy="1068959"/>
            <a:chOff x="20098" y="69950"/>
            <a:chExt cx="4115243" cy="1068959"/>
          </a:xfrm>
        </p:grpSpPr>
        <p:sp>
          <p:nvSpPr>
            <p:cNvPr id="6" name="Graphic 1" descr="Tag=AccentColor&#10;Flavor=Light&#10;Target=Fill">
              <a:extLst>
                <a:ext uri="{FF2B5EF4-FFF2-40B4-BE49-F238E27FC236}">
                  <a16:creationId xmlns:a16="http://schemas.microsoft.com/office/drawing/2014/main" id="{7C9D0E7F-B995-40CA-93BB-0FCA50F9DF9C}"/>
                </a:ext>
              </a:extLst>
            </p:cNvPr>
            <p:cNvSpPr/>
            <p:nvPr/>
          </p:nvSpPr>
          <p:spPr>
            <a:xfrm rot="21411184" flipH="1" flipV="1">
              <a:off x="20098" y="69950"/>
              <a:ext cx="4115243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27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50EA9B0D-BCCE-4810-B545-B6E65889F58F}"/>
                </a:ext>
              </a:extLst>
            </p:cNvPr>
            <p:cNvSpPr txBox="1"/>
            <p:nvPr/>
          </p:nvSpPr>
          <p:spPr>
            <a:xfrm>
              <a:off x="434898" y="307912"/>
              <a:ext cx="289931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Student Book P.48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8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6EC6D984-1FCD-4951-A564-58A6E4ABE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3" y="5398454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ncourage Them To Use Their Native Language Pair Together - Pair Speaking -  Free Transparent PNG Clipart Images Download">
            <a:extLst>
              <a:ext uri="{FF2B5EF4-FFF2-40B4-BE49-F238E27FC236}">
                <a16:creationId xmlns:a16="http://schemas.microsoft.com/office/drawing/2014/main" id="{0387CCDF-1E67-4720-A43F-79346C4A0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706" l="5667" r="94333">
                        <a14:foregroundMark x1="82000" y1="90196" x2="82000" y2="90196"/>
                        <a14:foregroundMark x1="85000" y1="42157" x2="85000" y2="42157"/>
                        <a14:foregroundMark x1="78333" y1="59314" x2="78333" y2="59314"/>
                        <a14:foregroundMark x1="80000" y1="21569" x2="80333" y2="45588"/>
                        <a14:foregroundMark x1="83333" y1="68627" x2="86667" y2="85784"/>
                        <a14:foregroundMark x1="69000" y1="15196" x2="90000" y2="28431"/>
                        <a14:foregroundMark x1="90000" y1="28431" x2="90333" y2="41176"/>
                        <a14:foregroundMark x1="36333" y1="8824" x2="19000" y2="12255"/>
                        <a14:foregroundMark x1="19000" y1="12255" x2="5667" y2="29412"/>
                        <a14:foregroundMark x1="5667" y1="29412" x2="18000" y2="28431"/>
                        <a14:foregroundMark x1="93667" y1="20588" x2="94333" y2="43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338" y="5076195"/>
            <a:ext cx="2178569" cy="1481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02A0151-7F05-4AEA-A1EB-CDFC848796BF}"/>
              </a:ext>
            </a:extLst>
          </p:cNvPr>
          <p:cNvSpPr txBox="1"/>
          <p:nvPr/>
        </p:nvSpPr>
        <p:spPr>
          <a:xfrm>
            <a:off x="4670774" y="2163642"/>
            <a:ext cx="712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115A969-AEC3-486E-930D-328CC5E03770}"/>
              </a:ext>
            </a:extLst>
          </p:cNvPr>
          <p:cNvSpPr txBox="1"/>
          <p:nvPr/>
        </p:nvSpPr>
        <p:spPr>
          <a:xfrm>
            <a:off x="6517816" y="2532974"/>
            <a:ext cx="712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ABBA0EE-E2BD-4273-9F48-C1A10B7148D4}"/>
              </a:ext>
            </a:extLst>
          </p:cNvPr>
          <p:cNvSpPr txBox="1"/>
          <p:nvPr/>
        </p:nvSpPr>
        <p:spPr>
          <a:xfrm>
            <a:off x="4428722" y="3043063"/>
            <a:ext cx="712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A970CF6-E865-45DD-9472-E343A965DBB1}"/>
              </a:ext>
            </a:extLst>
          </p:cNvPr>
          <p:cNvSpPr txBox="1"/>
          <p:nvPr/>
        </p:nvSpPr>
        <p:spPr>
          <a:xfrm>
            <a:off x="5992238" y="3575235"/>
            <a:ext cx="712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98733EA-3B57-41B2-A3E7-E50510F759CF}"/>
              </a:ext>
            </a:extLst>
          </p:cNvPr>
          <p:cNvSpPr txBox="1"/>
          <p:nvPr/>
        </p:nvSpPr>
        <p:spPr>
          <a:xfrm>
            <a:off x="4574783" y="3971340"/>
            <a:ext cx="712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99EF652-7F86-4380-8E83-407484D53366}"/>
              </a:ext>
            </a:extLst>
          </p:cNvPr>
          <p:cNvSpPr txBox="1"/>
          <p:nvPr/>
        </p:nvSpPr>
        <p:spPr>
          <a:xfrm>
            <a:off x="5286882" y="4530285"/>
            <a:ext cx="7120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F4FE5B2-9C1D-449F-B20B-B09022464188}"/>
              </a:ext>
            </a:extLst>
          </p:cNvPr>
          <p:cNvSpPr txBox="1"/>
          <p:nvPr/>
        </p:nvSpPr>
        <p:spPr>
          <a:xfrm>
            <a:off x="1353087" y="5048881"/>
            <a:ext cx="9482168" cy="14515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CCAE685-4098-4E6F-90F8-3932B4D82809}"/>
              </a:ext>
            </a:extLst>
          </p:cNvPr>
          <p:cNvSpPr txBox="1"/>
          <p:nvPr/>
        </p:nvSpPr>
        <p:spPr>
          <a:xfrm>
            <a:off x="91305" y="5163252"/>
            <a:ext cx="1102828" cy="1451556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E4A9C14-7549-4318-8A8E-348D14640F6F}"/>
              </a:ext>
            </a:extLst>
          </p:cNvPr>
          <p:cNvSpPr txBox="1"/>
          <p:nvPr/>
        </p:nvSpPr>
        <p:spPr>
          <a:xfrm>
            <a:off x="10768519" y="5019009"/>
            <a:ext cx="1332176" cy="1451556"/>
          </a:xfrm>
          <a:prstGeom prst="rect">
            <a:avLst/>
          </a:prstGeom>
          <a:solidFill>
            <a:srgbClr val="EEEDED"/>
          </a:solidFill>
          <a:ln>
            <a:noFill/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21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8FC3C93E-33EF-42FF-9367-01CA9D646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65" y="-1306398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3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9879427-35E1-40C9-8EAD-FFC9002618B2}"/>
              </a:ext>
            </a:extLst>
          </p:cNvPr>
          <p:cNvGrpSpPr/>
          <p:nvPr/>
        </p:nvGrpSpPr>
        <p:grpSpPr>
          <a:xfrm rot="20787118">
            <a:off x="3282570" y="1407211"/>
            <a:ext cx="6626949" cy="4590251"/>
            <a:chOff x="2840776" y="1102693"/>
            <a:chExt cx="6626949" cy="5116245"/>
          </a:xfrm>
        </p:grpSpPr>
        <p:sp>
          <p:nvSpPr>
            <p:cNvPr id="3" name="مستطيل 2">
              <a:extLst>
                <a:ext uri="{FF2B5EF4-FFF2-40B4-BE49-F238E27FC236}">
                  <a16:creationId xmlns:a16="http://schemas.microsoft.com/office/drawing/2014/main" id="{44FBF3E9-A2CD-4CCB-9369-644FD3F27277}"/>
                </a:ext>
              </a:extLst>
            </p:cNvPr>
            <p:cNvSpPr/>
            <p:nvPr/>
          </p:nvSpPr>
          <p:spPr>
            <a:xfrm rot="631897">
              <a:off x="3119409" y="1102693"/>
              <a:ext cx="6348316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7A04B555-3591-4777-B626-BA4958E7C22D}"/>
                </a:ext>
              </a:extLst>
            </p:cNvPr>
            <p:cNvSpPr/>
            <p:nvPr/>
          </p:nvSpPr>
          <p:spPr>
            <a:xfrm>
              <a:off x="2840776" y="1277330"/>
              <a:ext cx="6348316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0689F71E-3110-4C8E-B082-E287652B0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6" t="10982" r="29450" b="34236"/>
          <a:stretch/>
        </p:blipFill>
        <p:spPr bwMode="auto">
          <a:xfrm>
            <a:off x="4847638" y="1799948"/>
            <a:ext cx="3665582" cy="3258104"/>
          </a:xfrm>
          <a:prstGeom prst="roundRect">
            <a:avLst>
              <a:gd name="adj" fmla="val 155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ownload Free png Finger Finger, Index Finger, Gesture, Cartoon, Thumb,  Hand, Palm ... - DLPNG.com">
            <a:extLst>
              <a:ext uri="{FF2B5EF4-FFF2-40B4-BE49-F238E27FC236}">
                <a16:creationId xmlns:a16="http://schemas.microsoft.com/office/drawing/2014/main" id="{E4E5EA28-248B-48EC-BF95-F666DC4E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5" b="98750" l="10000" r="90000">
                        <a14:foregroundMark x1="55250" y1="95750" x2="55250" y2="95750"/>
                        <a14:foregroundMark x1="41000" y1="23000" x2="41000" y2="23000"/>
                        <a14:foregroundMark x1="49875" y1="2125" x2="49875" y2="2125"/>
                        <a14:foregroundMark x1="63500" y1="9625" x2="63500" y2="9625"/>
                        <a14:foregroundMark x1="53375" y1="98750" x2="53375" y2="98750"/>
                        <a14:foregroundMark x1="53625" y1="98000" x2="37125" y2="9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4028">
            <a:off x="6621911" y="3650624"/>
            <a:ext cx="897710" cy="13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87EB053F-E692-4CCC-BA3A-4EDCBB10E37F}"/>
              </a:ext>
            </a:extLst>
          </p:cNvPr>
          <p:cNvGrpSpPr/>
          <p:nvPr/>
        </p:nvGrpSpPr>
        <p:grpSpPr>
          <a:xfrm>
            <a:off x="20098" y="69950"/>
            <a:ext cx="4115243" cy="845257"/>
            <a:chOff x="20098" y="69950"/>
            <a:chExt cx="4115243" cy="845257"/>
          </a:xfrm>
        </p:grpSpPr>
        <p:sp>
          <p:nvSpPr>
            <p:cNvPr id="8" name="Graphic 1" descr="Tag=AccentColor&#10;Flavor=Light&#10;Target=Fill">
              <a:extLst>
                <a:ext uri="{FF2B5EF4-FFF2-40B4-BE49-F238E27FC236}">
                  <a16:creationId xmlns:a16="http://schemas.microsoft.com/office/drawing/2014/main" id="{3B093C17-7CFB-4BEA-970D-D49D42162952}"/>
                </a:ext>
              </a:extLst>
            </p:cNvPr>
            <p:cNvSpPr/>
            <p:nvPr/>
          </p:nvSpPr>
          <p:spPr>
            <a:xfrm rot="21411184" flipH="1" flipV="1">
              <a:off x="20098" y="69950"/>
              <a:ext cx="4115243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27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AD4732F-693D-46AE-9C29-42E410683E30}"/>
                </a:ext>
              </a:extLst>
            </p:cNvPr>
            <p:cNvSpPr txBox="1"/>
            <p:nvPr/>
          </p:nvSpPr>
          <p:spPr>
            <a:xfrm>
              <a:off x="434898" y="307912"/>
              <a:ext cx="289931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Quick Check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A2B8FC61-DD00-44C9-85FB-8579891C10F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-1"/>
          <a:stretch/>
        </p:blipFill>
        <p:spPr>
          <a:xfrm>
            <a:off x="0" y="4259766"/>
            <a:ext cx="2605436" cy="2598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Graduation light bulb character cartoon Royalty Free Vector">
            <a:extLst>
              <a:ext uri="{FF2B5EF4-FFF2-40B4-BE49-F238E27FC236}">
                <a16:creationId xmlns:a16="http://schemas.microsoft.com/office/drawing/2014/main" id="{D59AABB1-CBAD-4FE8-839B-98184808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52" b="91019" l="4809" r="92972">
                        <a14:foregroundMark x1="59309" y1="53519" x2="59309" y2="53519"/>
                        <a14:foregroundMark x1="69790" y1="50833" x2="69790" y2="50833"/>
                        <a14:foregroundMark x1="68311" y1="53148" x2="68311" y2="53148"/>
                        <a14:foregroundMark x1="82861" y1="77222" x2="82861" y2="77222"/>
                        <a14:foregroundMark x1="92972" y1="56019" x2="92972" y2="56019"/>
                        <a14:foregroundMark x1="57583" y1="22315" x2="57583" y2="22315"/>
                        <a14:foregroundMark x1="68311" y1="4537" x2="61406" y2="32130"/>
                        <a14:foregroundMark x1="61406" y1="32130" x2="61406" y2="32130"/>
                        <a14:foregroundMark x1="66584" y1="34074" x2="65968" y2="71667"/>
                        <a14:foregroundMark x1="44266" y1="34074" x2="55364" y2="58333"/>
                        <a14:foregroundMark x1="40691" y1="37222" x2="63872" y2="57130"/>
                        <a14:foregroundMark x1="64982" y1="37963" x2="70407" y2="54444"/>
                        <a14:foregroundMark x1="68681" y1="43889" x2="68681" y2="43889"/>
                        <a14:foregroundMark x1="69051" y1="43889" x2="69051" y2="43889"/>
                        <a14:foregroundMark x1="69790" y1="43333" x2="69420" y2="35926"/>
                        <a14:foregroundMark x1="69420" y1="35926" x2="67818" y2="42685"/>
                        <a14:foregroundMark x1="66584" y1="36852" x2="73366" y2="43148"/>
                        <a14:foregroundMark x1="73366" y1="43148" x2="73243" y2="42222"/>
                        <a14:foregroundMark x1="66215" y1="44352" x2="64488" y2="37500"/>
                        <a14:foregroundMark x1="64488" y1="37500" x2="64735" y2="37500"/>
                        <a14:foregroundMark x1="64735" y1="37500" x2="63009" y2="44537"/>
                        <a14:foregroundMark x1="63009" y1="44537" x2="63872" y2="45370"/>
                        <a14:foregroundMark x1="46609" y1="44074" x2="39827" y2="39167"/>
                        <a14:foregroundMark x1="39827" y1="39167" x2="40074" y2="38611"/>
                        <a14:foregroundMark x1="40691" y1="41111" x2="50432" y2="45556"/>
                        <a14:foregroundMark x1="50432" y1="45556" x2="50925" y2="45463"/>
                        <a14:foregroundMark x1="39827" y1="40463" x2="50678" y2="43611"/>
                        <a14:foregroundMark x1="47965" y1="44074" x2="41060" y2="41759"/>
                        <a14:foregroundMark x1="41060" y1="41759" x2="47349" y2="45463"/>
                        <a14:foregroundMark x1="62639" y1="57222" x2="54871" y2="57222"/>
                        <a14:foregroundMark x1="88533" y1="68519" x2="88533" y2="68519"/>
                        <a14:foregroundMark x1="88286" y1="62870" x2="83477" y2="75926"/>
                        <a14:foregroundMark x1="80641" y1="68056" x2="81258" y2="75926"/>
                        <a14:foregroundMark x1="87546" y1="62778" x2="79408" y2="71759"/>
                        <a14:foregroundMark x1="79408" y1="71759" x2="75956" y2="73426"/>
                        <a14:foregroundMark x1="46979" y1="56019" x2="66215" y2="61667"/>
                        <a14:foregroundMark x1="4932" y1="39259" x2="17756" y2="57222"/>
                        <a14:foregroundMark x1="15783" y1="32593" x2="14180" y2="45370"/>
                        <a14:foregroundMark x1="15660" y1="41111" x2="19852" y2="52685"/>
                        <a14:foregroundMark x1="8755" y1="37500" x2="9371" y2="41759"/>
                        <a14:foregroundMark x1="74599" y1="88981" x2="74599" y2="88981"/>
                        <a14:foregroundMark x1="80641" y1="89444" x2="55364" y2="91019"/>
                        <a14:foregroundMark x1="55117" y1="89722" x2="42417" y2="89444"/>
                        <a14:foregroundMark x1="42417" y1="89444" x2="36498" y2="90000"/>
                        <a14:foregroundMark x1="89396" y1="89722" x2="83724" y2="8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319" y="131066"/>
            <a:ext cx="846734" cy="112758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69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ice Day PNG Images | Vector and PSD Files | Free Download on Pngtree">
            <a:extLst>
              <a:ext uri="{FF2B5EF4-FFF2-40B4-BE49-F238E27FC236}">
                <a16:creationId xmlns:a16="http://schemas.microsoft.com/office/drawing/2014/main" id="{63EF41F2-528D-4CDC-B35A-E045E3856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4917" y1="85489" x2="54917" y2="85489"/>
                        <a14:foregroundMark x1="62417" y1="79187" x2="62417" y2="79187"/>
                        <a14:foregroundMark x1="63833" y1="79353" x2="63833" y2="79353"/>
                        <a14:foregroundMark x1="64083" y1="79353" x2="64083" y2="79353"/>
                        <a14:foregroundMark x1="59667" y1="78441" x2="59667" y2="78441"/>
                        <a14:foregroundMark x1="26583" y1="80017" x2="26583" y2="80017"/>
                        <a14:foregroundMark x1="16000" y1="67081" x2="16000" y2="67081"/>
                        <a14:foregroundMark x1="25500" y1="55473" x2="25500" y2="55473"/>
                        <a14:foregroundMark x1="25500" y1="57048" x2="25500" y2="57048"/>
                        <a14:foregroundMark x1="37167" y1="39469" x2="37167" y2="39469"/>
                        <a14:foregroundMark x1="44167" y1="34245" x2="44167" y2="34245"/>
                        <a14:foregroundMark x1="43667" y1="54809" x2="43667" y2="54809"/>
                        <a14:foregroundMark x1="66000" y1="72637" x2="66000" y2="72637"/>
                        <a14:foregroundMark x1="78083" y1="30017" x2="78083" y2="30017"/>
                        <a14:foregroundMark x1="70417" y1="27861" x2="70417" y2="27861"/>
                        <a14:foregroundMark x1="70583" y1="32504" x2="70583" y2="32504"/>
                        <a14:foregroundMark x1="75000" y1="34245" x2="75000" y2="34245"/>
                        <a14:foregroundMark x1="79667" y1="34163" x2="79667" y2="34163"/>
                        <a14:foregroundMark x1="82750" y1="30265" x2="82750" y2="30265"/>
                        <a14:foregroundMark x1="74167" y1="21476" x2="74167" y2="21476"/>
                        <a14:foregroundMark x1="71667" y1="23715" x2="71667" y2="23715"/>
                        <a14:foregroundMark x1="53167" y1="23217" x2="53167" y2="23217"/>
                        <a14:foregroundMark x1="62917" y1="52570" x2="62917" y2="52570"/>
                        <a14:foregroundMark x1="86917" y1="50663" x2="86917" y2="50663"/>
                        <a14:foregroundMark x1="62750" y1="37231" x2="62750" y2="37231"/>
                        <a14:foregroundMark x1="66250" y1="26534" x2="66250" y2="26534"/>
                        <a14:foregroundMark x1="56583" y1="24295" x2="56583" y2="24295"/>
                        <a14:foregroundMark x1="54333" y1="22139" x2="54333" y2="22139"/>
                        <a14:foregroundMark x1="53667" y1="18657" x2="53667" y2="18657"/>
                        <a14:foregroundMark x1="46333" y1="32504" x2="46333" y2="32504"/>
                        <a14:foregroundMark x1="41583" y1="29851" x2="41583" y2="29851"/>
                        <a14:foregroundMark x1="34000" y1="85075" x2="34000" y2="85075"/>
                        <a14:foregroundMark x1="21917" y1="25456" x2="21917" y2="25456"/>
                        <a14:foregroundMark x1="53167" y1="87479" x2="53167" y2="87479"/>
                        <a14:foregroundMark x1="34750" y1="67164" x2="34750" y2="73466"/>
                        <a14:foregroundMark x1="25500" y1="79353" x2="25500" y2="79353"/>
                        <a14:foregroundMark x1="48083" y1="16418" x2="42167" y2="27612"/>
                        <a14:foregroundMark x1="46417" y1="60945" x2="47000" y2="72554"/>
                        <a14:foregroundMark x1="17083" y1="31841" x2="18167" y2="48259"/>
                        <a14:foregroundMark x1="19083" y1="34245" x2="20833" y2="44279"/>
                        <a14:foregroundMark x1="20833" y1="44279" x2="20833" y2="44279"/>
                        <a14:foregroundMark x1="63333" y1="60116" x2="64500" y2="71061"/>
                        <a14:foregroundMark x1="56583" y1="85987" x2="56583" y2="85987"/>
                        <a14:foregroundMark x1="36250" y1="71310" x2="36250" y2="81095"/>
                        <a14:foregroundMark x1="48583" y1="62935" x2="47750" y2="73217"/>
                        <a14:foregroundMark x1="47750" y1="73217" x2="47750" y2="73217"/>
                        <a14:foregroundMark x1="80833" y1="62521" x2="79750" y2="73217"/>
                        <a14:foregroundMark x1="79750" y1="73217" x2="75667" y2="78939"/>
                        <a14:foregroundMark x1="31583" y1="22554" x2="35083" y2="32919"/>
                        <a14:foregroundMark x1="57250" y1="68408" x2="62333" y2="73300"/>
                        <a14:foregroundMark x1="62333" y1="73300" x2="64000" y2="72968"/>
                        <a14:foregroundMark x1="70583" y1="58955" x2="70833" y2="66915"/>
                        <a14:foregroundMark x1="70833" y1="66915" x2="77500" y2="68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51" t="7867" r="9480" b="9732"/>
          <a:stretch/>
        </p:blipFill>
        <p:spPr bwMode="auto">
          <a:xfrm>
            <a:off x="2295144" y="0"/>
            <a:ext cx="7415784" cy="6941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9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E6D7E31-DE24-4272-BE35-B2EA08E1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7473240" y="4821586"/>
            <a:ext cx="3471169" cy="203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8E93BAEE-1CC9-407F-BDF5-E797123F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0400885" y="1828800"/>
            <a:ext cx="1774084" cy="483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2A2AD783-9ACB-4BB7-B81F-C1C075F85863}"/>
              </a:ext>
            </a:extLst>
          </p:cNvPr>
          <p:cNvSpPr/>
          <p:nvPr/>
        </p:nvSpPr>
        <p:spPr>
          <a:xfrm rot="631897">
            <a:off x="2688376" y="1124930"/>
            <a:ext cx="6348316" cy="4941608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4844FB52-FC5D-4A1B-BE3F-66D639BD065D}"/>
              </a:ext>
            </a:extLst>
          </p:cNvPr>
          <p:cNvSpPr/>
          <p:nvPr/>
        </p:nvSpPr>
        <p:spPr>
          <a:xfrm>
            <a:off x="2840776" y="1277330"/>
            <a:ext cx="6348316" cy="4941608"/>
          </a:xfrm>
          <a:prstGeom prst="rect">
            <a:avLst/>
          </a:prstGeom>
          <a:noFill/>
          <a:ln w="3810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6E366DA-55C2-42CC-ADD1-E9892EB6FCE6}"/>
              </a:ext>
            </a:extLst>
          </p:cNvPr>
          <p:cNvSpPr txBox="1"/>
          <p:nvPr/>
        </p:nvSpPr>
        <p:spPr>
          <a:xfrm>
            <a:off x="2840776" y="1844624"/>
            <a:ext cx="6183296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Unit-4</a:t>
            </a:r>
          </a:p>
          <a:p>
            <a:pPr algn="ctr">
              <a:lnSpc>
                <a:spcPct val="200000"/>
              </a:lnSpc>
            </a:pPr>
            <a:r>
              <a:rPr lang="en-US" sz="44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Wishful Thinking</a:t>
            </a:r>
            <a:endParaRPr lang="ar-SA" sz="1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4453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8E93BAEE-1CC9-407F-BDF5-E797123F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0417916" y="1766753"/>
            <a:ext cx="1774084" cy="48383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E6D7E31-DE24-4272-BE35-B2EA08E1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8785312" y="4761740"/>
            <a:ext cx="2739669" cy="203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2E6E8CB-31DA-452D-AEEB-DF62BC530A37}"/>
              </a:ext>
            </a:extLst>
          </p:cNvPr>
          <p:cNvGrpSpPr/>
          <p:nvPr/>
        </p:nvGrpSpPr>
        <p:grpSpPr>
          <a:xfrm>
            <a:off x="2688376" y="1124930"/>
            <a:ext cx="6500716" cy="5094008"/>
            <a:chOff x="2688376" y="1124930"/>
            <a:chExt cx="6500716" cy="5094008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1D2DD64E-E9D2-4059-8859-E47593640E3B}"/>
                </a:ext>
              </a:extLst>
            </p:cNvPr>
            <p:cNvSpPr/>
            <p:nvPr/>
          </p:nvSpPr>
          <p:spPr>
            <a:xfrm rot="631897">
              <a:off x="2688376" y="1124930"/>
              <a:ext cx="6348316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9CD2E4CC-6F40-405E-A6E2-B4D4FEA27603}"/>
                </a:ext>
              </a:extLst>
            </p:cNvPr>
            <p:cNvSpPr/>
            <p:nvPr/>
          </p:nvSpPr>
          <p:spPr>
            <a:xfrm>
              <a:off x="2840776" y="1277330"/>
              <a:ext cx="6348316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r>
                <a:rPr lang="en-US" sz="7200" dirty="0">
                  <a:solidFill>
                    <a:srgbClr val="7FA479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r>
                <a:rPr lang="en-US" sz="72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-Grammar</a:t>
              </a:r>
              <a:endParaRPr lang="ar-SA" sz="72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02180561-B1D5-4AEF-997B-914D5B966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8579" y="3429000"/>
              <a:ext cx="721413" cy="706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7934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8E93BAEE-1CC9-407F-BDF5-E797123F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1150437" y="3044205"/>
            <a:ext cx="1024531" cy="3622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E6D7E31-DE24-4272-BE35-B2EA08E1B8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9658107" y="5333140"/>
            <a:ext cx="2004595" cy="1524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75FDF126-5F81-4EDB-8B9E-A470C867066E}"/>
              </a:ext>
            </a:extLst>
          </p:cNvPr>
          <p:cNvGrpSpPr/>
          <p:nvPr/>
        </p:nvGrpSpPr>
        <p:grpSpPr>
          <a:xfrm>
            <a:off x="1014790" y="676355"/>
            <a:ext cx="10135647" cy="5413093"/>
            <a:chOff x="2673903" y="1277330"/>
            <a:chExt cx="8066562" cy="4986515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6C45B68B-2C88-479E-A6AD-CDD78713DF63}"/>
                </a:ext>
              </a:extLst>
            </p:cNvPr>
            <p:cNvSpPr/>
            <p:nvPr/>
          </p:nvSpPr>
          <p:spPr>
            <a:xfrm rot="631897">
              <a:off x="2673903" y="1322237"/>
              <a:ext cx="8066562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l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D555A0B8-0E99-4706-8133-37249698195D}"/>
                </a:ext>
              </a:extLst>
            </p:cNvPr>
            <p:cNvSpPr/>
            <p:nvPr/>
          </p:nvSpPr>
          <p:spPr>
            <a:xfrm>
              <a:off x="2840776" y="1277330"/>
              <a:ext cx="7333805" cy="4941608"/>
            </a:xfrm>
            <a:prstGeom prst="rect">
              <a:avLst/>
            </a:prstGeom>
            <a:noFill/>
            <a:ln w="38100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28700" dirty="0">
                <a:solidFill>
                  <a:schemeClr val="tx1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EB66E23-8D75-4552-BF57-06ADA93D6175}"/>
              </a:ext>
            </a:extLst>
          </p:cNvPr>
          <p:cNvSpPr txBox="1"/>
          <p:nvPr/>
        </p:nvSpPr>
        <p:spPr>
          <a:xfrm>
            <a:off x="2186442" y="1565133"/>
            <a:ext cx="6874225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Conditional Sentences with </a:t>
            </a:r>
            <a:r>
              <a:rPr lang="en-US" sz="36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If</a:t>
            </a:r>
            <a:r>
              <a:rPr lang="en-US" sz="3600" b="1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-Clause</a:t>
            </a:r>
            <a:r>
              <a:rPr lang="en-US" sz="36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Imaginary Situations</a:t>
            </a:r>
          </a:p>
          <a:p>
            <a:pPr algn="ctr"/>
            <a:endParaRPr lang="ar-SA" sz="3600" b="1" i="0" u="none" strike="noStrike" baseline="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6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Conditional Sentences with </a:t>
            </a:r>
            <a:r>
              <a:rPr lang="en-US" sz="36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Might</a:t>
            </a:r>
            <a:r>
              <a:rPr lang="en-US" sz="3600" b="1" i="1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36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and </a:t>
            </a:r>
            <a:r>
              <a:rPr lang="en-US" sz="36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  <a:endParaRPr lang="ar-SA" sz="3600" b="1" i="1" u="none" strike="noStrike" baseline="0" dirty="0">
              <a:solidFill>
                <a:srgbClr val="FF00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3600" b="1" i="1" u="none" strike="noStrike" baseline="0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36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Verb: </a:t>
            </a:r>
            <a:r>
              <a:rPr lang="en-US" sz="3600" b="1" i="1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Wish</a:t>
            </a:r>
            <a:endParaRPr lang="ar-SA" sz="46000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endParaRPr lang="ar-SA" sz="3600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EB42C50-7AC9-49E4-AF3A-AC64A35F0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459">
            <a:off x="-6932081" y="2002608"/>
            <a:ext cx="3060516" cy="359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EB52FE7-6117-40BC-B89E-EA694CC2CE06}"/>
              </a:ext>
            </a:extLst>
          </p:cNvPr>
          <p:cNvSpPr txBox="1"/>
          <p:nvPr/>
        </p:nvSpPr>
        <p:spPr>
          <a:xfrm>
            <a:off x="-5000922" y="1815050"/>
            <a:ext cx="4991181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are there answers?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60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FED2DF6-1098-434D-9363-282C480D31A9}"/>
              </a:ext>
            </a:extLst>
          </p:cNvPr>
          <p:cNvGrpSpPr/>
          <p:nvPr/>
        </p:nvGrpSpPr>
        <p:grpSpPr>
          <a:xfrm>
            <a:off x="20098" y="69950"/>
            <a:ext cx="4115243" cy="845257"/>
            <a:chOff x="20098" y="69950"/>
            <a:chExt cx="4115243" cy="845257"/>
          </a:xfrm>
        </p:grpSpPr>
        <p:sp>
          <p:nvSpPr>
            <p:cNvPr id="3" name="Graphic 1" descr="Tag=AccentColor&#10;Flavor=Light&#10;Target=Fill">
              <a:extLst>
                <a:ext uri="{FF2B5EF4-FFF2-40B4-BE49-F238E27FC236}">
                  <a16:creationId xmlns:a16="http://schemas.microsoft.com/office/drawing/2014/main" id="{71AD16F3-D3B4-4BEB-B8FC-2BEE86C0A185}"/>
                </a:ext>
              </a:extLst>
            </p:cNvPr>
            <p:cNvSpPr/>
            <p:nvPr/>
          </p:nvSpPr>
          <p:spPr>
            <a:xfrm rot="21411184" flipH="1" flipV="1">
              <a:off x="20098" y="69950"/>
              <a:ext cx="4115243" cy="845257"/>
            </a:xfrm>
            <a:custGeom>
              <a:avLst/>
              <a:gdLst>
                <a:gd name="connsiteX0" fmla="*/ 5458905 w 6886274"/>
                <a:gd name="connsiteY0" fmla="*/ 754119 h 5025119"/>
                <a:gd name="connsiteX1" fmla="*/ 3455557 w 6886274"/>
                <a:gd name="connsiteY1" fmla="*/ 1027709 h 5025119"/>
                <a:gd name="connsiteX2" fmla="*/ 3338677 w 6886274"/>
                <a:gd name="connsiteY2" fmla="*/ 1021381 h 5025119"/>
                <a:gd name="connsiteX3" fmla="*/ 2518280 w 6886274"/>
                <a:gd name="connsiteY3" fmla="*/ 980435 h 5025119"/>
                <a:gd name="connsiteX4" fmla="*/ 1673687 w 6886274"/>
                <a:gd name="connsiteY4" fmla="*/ 739229 h 5025119"/>
                <a:gd name="connsiteX5" fmla="*/ 1183459 w 6886274"/>
                <a:gd name="connsiteY5" fmla="*/ 397149 h 5025119"/>
                <a:gd name="connsiteX6" fmla="*/ 977987 w 6886274"/>
                <a:gd name="connsiteY6" fmla="*/ 241184 h 5025119"/>
                <a:gd name="connsiteX7" fmla="*/ 788150 w 6886274"/>
                <a:gd name="connsiteY7" fmla="*/ 66980 h 5025119"/>
                <a:gd name="connsiteX8" fmla="*/ 721148 w 6886274"/>
                <a:gd name="connsiteY8" fmla="*/ 31990 h 5025119"/>
                <a:gd name="connsiteX9" fmla="*/ 701792 w 6886274"/>
                <a:gd name="connsiteY9" fmla="*/ 32362 h 5025119"/>
                <a:gd name="connsiteX10" fmla="*/ 686530 w 6886274"/>
                <a:gd name="connsiteY10" fmla="*/ 43157 h 5025119"/>
                <a:gd name="connsiteX11" fmla="*/ 693603 w 6886274"/>
                <a:gd name="connsiteY11" fmla="*/ 58046 h 5025119"/>
                <a:gd name="connsiteX12" fmla="*/ 705886 w 6886274"/>
                <a:gd name="connsiteY12" fmla="*/ 65491 h 5025119"/>
                <a:gd name="connsiteX13" fmla="*/ 762838 w 6886274"/>
                <a:gd name="connsiteY13" fmla="*/ 112764 h 5025119"/>
                <a:gd name="connsiteX14" fmla="*/ 764327 w 6886274"/>
                <a:gd name="connsiteY14" fmla="*/ 140309 h 5025119"/>
                <a:gd name="connsiteX15" fmla="*/ 775121 w 6886274"/>
                <a:gd name="connsiteY15" fmla="*/ 159666 h 5025119"/>
                <a:gd name="connsiteX16" fmla="*/ 823139 w 6886274"/>
                <a:gd name="connsiteY16" fmla="*/ 176416 h 5025119"/>
                <a:gd name="connsiteX17" fmla="*/ 707748 w 6886274"/>
                <a:gd name="connsiteY17" fmla="*/ 109414 h 5025119"/>
                <a:gd name="connsiteX18" fmla="*/ 681319 w 6886274"/>
                <a:gd name="connsiteY18" fmla="*/ 69958 h 5025119"/>
                <a:gd name="connsiteX19" fmla="*/ 640746 w 6886274"/>
                <a:gd name="connsiteY19" fmla="*/ 67352 h 5025119"/>
                <a:gd name="connsiteX20" fmla="*/ 614318 w 6886274"/>
                <a:gd name="connsiteY20" fmla="*/ 61396 h 5025119"/>
                <a:gd name="connsiteX21" fmla="*/ 560716 w 6886274"/>
                <a:gd name="connsiteY21" fmla="*/ 3701 h 5025119"/>
                <a:gd name="connsiteX22" fmla="*/ 540616 w 6886274"/>
                <a:gd name="connsiteY22" fmla="*/ 3701 h 5025119"/>
                <a:gd name="connsiteX23" fmla="*/ 543594 w 6886274"/>
                <a:gd name="connsiteY23" fmla="*/ 21940 h 5025119"/>
                <a:gd name="connsiteX24" fmla="*/ 558855 w 6886274"/>
                <a:gd name="connsiteY24" fmla="*/ 51346 h 5025119"/>
                <a:gd name="connsiteX25" fmla="*/ 557366 w 6886274"/>
                <a:gd name="connsiteY25" fmla="*/ 72563 h 5025119"/>
                <a:gd name="connsiteX26" fmla="*/ 570022 w 6886274"/>
                <a:gd name="connsiteY26" fmla="*/ 120209 h 5025119"/>
                <a:gd name="connsiteX27" fmla="*/ 599801 w 6886274"/>
                <a:gd name="connsiteY27" fmla="*/ 192794 h 5025119"/>
                <a:gd name="connsiteX28" fmla="*/ 614318 w 6886274"/>
                <a:gd name="connsiteY28" fmla="*/ 212150 h 5025119"/>
                <a:gd name="connsiteX29" fmla="*/ 623996 w 6886274"/>
                <a:gd name="connsiteY29" fmla="*/ 220711 h 5025119"/>
                <a:gd name="connsiteX30" fmla="*/ 821278 w 6886274"/>
                <a:gd name="connsiteY30" fmla="*/ 503235 h 5025119"/>
                <a:gd name="connsiteX31" fmla="*/ 1033822 w 6886274"/>
                <a:gd name="connsiteY31" fmla="*/ 694562 h 5025119"/>
                <a:gd name="connsiteX32" fmla="*/ 1039406 w 6886274"/>
                <a:gd name="connsiteY32" fmla="*/ 702378 h 5025119"/>
                <a:gd name="connsiteX33" fmla="*/ 944114 w 6886274"/>
                <a:gd name="connsiteY33" fmla="*/ 662550 h 5025119"/>
                <a:gd name="connsiteX34" fmla="*/ 733432 w 6886274"/>
                <a:gd name="connsiteY34" fmla="*/ 500629 h 5025119"/>
                <a:gd name="connsiteX35" fmla="*/ 606501 w 6886274"/>
                <a:gd name="connsiteY35" fmla="*/ 399755 h 5025119"/>
                <a:gd name="connsiteX36" fmla="*/ 588634 w 6886274"/>
                <a:gd name="connsiteY36" fmla="*/ 381143 h 5025119"/>
                <a:gd name="connsiteX37" fmla="*/ 575978 w 6886274"/>
                <a:gd name="connsiteY37" fmla="*/ 375560 h 5025119"/>
                <a:gd name="connsiteX38" fmla="*/ 567044 w 6886274"/>
                <a:gd name="connsiteY38" fmla="*/ 388588 h 5025119"/>
                <a:gd name="connsiteX39" fmla="*/ 578956 w 6886274"/>
                <a:gd name="connsiteY39" fmla="*/ 437722 h 5025119"/>
                <a:gd name="connsiteX40" fmla="*/ 675736 w 6886274"/>
                <a:gd name="connsiteY40" fmla="*/ 535619 h 5025119"/>
                <a:gd name="connsiteX41" fmla="*/ 811600 w 6886274"/>
                <a:gd name="connsiteY41" fmla="*/ 652872 h 5025119"/>
                <a:gd name="connsiteX42" fmla="*/ 818300 w 6886274"/>
                <a:gd name="connsiteY42" fmla="*/ 666272 h 5025119"/>
                <a:gd name="connsiteX43" fmla="*/ 741621 w 6886274"/>
                <a:gd name="connsiteY43" fmla="*/ 608576 h 5025119"/>
                <a:gd name="connsiteX44" fmla="*/ 666430 w 6886274"/>
                <a:gd name="connsiteY44" fmla="*/ 553114 h 5025119"/>
                <a:gd name="connsiteX45" fmla="*/ 645585 w 6886274"/>
                <a:gd name="connsiteY45" fmla="*/ 547903 h 5025119"/>
                <a:gd name="connsiteX46" fmla="*/ 640002 w 6886274"/>
                <a:gd name="connsiteY46" fmla="*/ 570236 h 5025119"/>
                <a:gd name="connsiteX47" fmla="*/ 675736 w 6886274"/>
                <a:gd name="connsiteY47" fmla="*/ 628677 h 5025119"/>
                <a:gd name="connsiteX48" fmla="*/ 855896 w 6886274"/>
                <a:gd name="connsiteY48" fmla="*/ 786875 h 5025119"/>
                <a:gd name="connsiteX49" fmla="*/ 946348 w 6886274"/>
                <a:gd name="connsiteY49" fmla="*/ 877699 h 5025119"/>
                <a:gd name="connsiteX50" fmla="*/ 950442 w 6886274"/>
                <a:gd name="connsiteY50" fmla="*/ 899661 h 5025119"/>
                <a:gd name="connsiteX51" fmla="*/ 991760 w 6886274"/>
                <a:gd name="connsiteY51" fmla="*/ 937629 h 5025119"/>
                <a:gd name="connsiteX52" fmla="*/ 1018188 w 6886274"/>
                <a:gd name="connsiteY52" fmla="*/ 945445 h 5025119"/>
                <a:gd name="connsiteX53" fmla="*/ 1315601 w 6886274"/>
                <a:gd name="connsiteY53" fmla="*/ 1196329 h 5025119"/>
                <a:gd name="connsiteX54" fmla="*/ 1454443 w 6886274"/>
                <a:gd name="connsiteY54" fmla="*/ 1279709 h 5025119"/>
                <a:gd name="connsiteX55" fmla="*/ 1454443 w 6886274"/>
                <a:gd name="connsiteY55" fmla="*/ 1285665 h 5025119"/>
                <a:gd name="connsiteX56" fmla="*/ 1453327 w 6886274"/>
                <a:gd name="connsiteY56" fmla="*/ 1291993 h 5025119"/>
                <a:gd name="connsiteX57" fmla="*/ 1256416 w 6886274"/>
                <a:gd name="connsiteY57" fmla="*/ 1166923 h 5025119"/>
                <a:gd name="connsiteX58" fmla="*/ 745715 w 6886274"/>
                <a:gd name="connsiteY58" fmla="*/ 798786 h 5025119"/>
                <a:gd name="connsiteX59" fmla="*/ 592356 w 6886274"/>
                <a:gd name="connsiteY59" fmla="*/ 656966 h 5025119"/>
                <a:gd name="connsiteX60" fmla="*/ 485526 w 6886274"/>
                <a:gd name="connsiteY60" fmla="*/ 567259 h 5025119"/>
                <a:gd name="connsiteX61" fmla="*/ 430063 w 6886274"/>
                <a:gd name="connsiteY61" fmla="*/ 550136 h 5025119"/>
                <a:gd name="connsiteX62" fmla="*/ 408846 w 6886274"/>
                <a:gd name="connsiteY62" fmla="*/ 563164 h 5025119"/>
                <a:gd name="connsiteX63" fmla="*/ 421130 w 6886274"/>
                <a:gd name="connsiteY63" fmla="*/ 581403 h 5025119"/>
                <a:gd name="connsiteX64" fmla="*/ 426713 w 6886274"/>
                <a:gd name="connsiteY64" fmla="*/ 584009 h 5025119"/>
                <a:gd name="connsiteX65" fmla="*/ 487015 w 6886274"/>
                <a:gd name="connsiteY65" fmla="*/ 635005 h 5025119"/>
                <a:gd name="connsiteX66" fmla="*/ 487015 w 6886274"/>
                <a:gd name="connsiteY66" fmla="*/ 655105 h 5025119"/>
                <a:gd name="connsiteX67" fmla="*/ 497437 w 6886274"/>
                <a:gd name="connsiteY67" fmla="*/ 678183 h 5025119"/>
                <a:gd name="connsiteX68" fmla="*/ 539871 w 6886274"/>
                <a:gd name="connsiteY68" fmla="*/ 691584 h 5025119"/>
                <a:gd name="connsiteX69" fmla="*/ 485898 w 6886274"/>
                <a:gd name="connsiteY69" fmla="*/ 681906 h 5025119"/>
                <a:gd name="connsiteX70" fmla="*/ 410335 w 6886274"/>
                <a:gd name="connsiteY70" fmla="*/ 600387 h 5025119"/>
                <a:gd name="connsiteX71" fmla="*/ 397307 w 6886274"/>
                <a:gd name="connsiteY71" fmla="*/ 582892 h 5025119"/>
                <a:gd name="connsiteX72" fmla="*/ 363062 w 6886274"/>
                <a:gd name="connsiteY72" fmla="*/ 584009 h 5025119"/>
                <a:gd name="connsiteX73" fmla="*/ 334772 w 6886274"/>
                <a:gd name="connsiteY73" fmla="*/ 578426 h 5025119"/>
                <a:gd name="connsiteX74" fmla="*/ 281915 w 6886274"/>
                <a:gd name="connsiteY74" fmla="*/ 522219 h 5025119"/>
                <a:gd name="connsiteX75" fmla="*/ 263304 w 6886274"/>
                <a:gd name="connsiteY75" fmla="*/ 521846 h 5025119"/>
                <a:gd name="connsiteX76" fmla="*/ 263676 w 6886274"/>
                <a:gd name="connsiteY76" fmla="*/ 538225 h 5025119"/>
                <a:gd name="connsiteX77" fmla="*/ 275215 w 6886274"/>
                <a:gd name="connsiteY77" fmla="*/ 563164 h 5025119"/>
                <a:gd name="connsiteX78" fmla="*/ 271121 w 6886274"/>
                <a:gd name="connsiteY78" fmla="*/ 604854 h 5025119"/>
                <a:gd name="connsiteX79" fmla="*/ 274471 w 6886274"/>
                <a:gd name="connsiteY79" fmla="*/ 627560 h 5025119"/>
                <a:gd name="connsiteX80" fmla="*/ 319138 w 6886274"/>
                <a:gd name="connsiteY80" fmla="*/ 718012 h 5025119"/>
                <a:gd name="connsiteX81" fmla="*/ 326583 w 6886274"/>
                <a:gd name="connsiteY81" fmla="*/ 729551 h 5025119"/>
                <a:gd name="connsiteX82" fmla="*/ 349289 w 6886274"/>
                <a:gd name="connsiteY82" fmla="*/ 748163 h 5025119"/>
                <a:gd name="connsiteX83" fmla="*/ 528332 w 6886274"/>
                <a:gd name="connsiteY83" fmla="*/ 1007608 h 5025119"/>
                <a:gd name="connsiteX84" fmla="*/ 766932 w 6886274"/>
                <a:gd name="connsiteY84" fmla="*/ 1222758 h 5025119"/>
                <a:gd name="connsiteX85" fmla="*/ 681319 w 6886274"/>
                <a:gd name="connsiteY85" fmla="*/ 1190746 h 5025119"/>
                <a:gd name="connsiteX86" fmla="*/ 469520 w 6886274"/>
                <a:gd name="connsiteY86" fmla="*/ 1032920 h 5025119"/>
                <a:gd name="connsiteX87" fmla="*/ 325466 w 6886274"/>
                <a:gd name="connsiteY87" fmla="*/ 917900 h 5025119"/>
                <a:gd name="connsiteX88" fmla="*/ 312066 w 6886274"/>
                <a:gd name="connsiteY88" fmla="*/ 903383 h 5025119"/>
                <a:gd name="connsiteX89" fmla="*/ 296805 w 6886274"/>
                <a:gd name="connsiteY89" fmla="*/ 895566 h 5025119"/>
                <a:gd name="connsiteX90" fmla="*/ 288243 w 6886274"/>
                <a:gd name="connsiteY90" fmla="*/ 910828 h 5025119"/>
                <a:gd name="connsiteX91" fmla="*/ 309460 w 6886274"/>
                <a:gd name="connsiteY91" fmla="*/ 971129 h 5025119"/>
                <a:gd name="connsiteX92" fmla="*/ 407729 w 6886274"/>
                <a:gd name="connsiteY92" fmla="*/ 1062698 h 5025119"/>
                <a:gd name="connsiteX93" fmla="*/ 544338 w 6886274"/>
                <a:gd name="connsiteY93" fmla="*/ 1189257 h 5025119"/>
                <a:gd name="connsiteX94" fmla="*/ 454630 w 6886274"/>
                <a:gd name="connsiteY94" fmla="*/ 1120766 h 5025119"/>
                <a:gd name="connsiteX95" fmla="*/ 385396 w 6886274"/>
                <a:gd name="connsiteY95" fmla="*/ 1070515 h 5025119"/>
                <a:gd name="connsiteX96" fmla="*/ 366040 w 6886274"/>
                <a:gd name="connsiteY96" fmla="*/ 1067537 h 5025119"/>
                <a:gd name="connsiteX97" fmla="*/ 361573 w 6886274"/>
                <a:gd name="connsiteY97" fmla="*/ 1086149 h 5025119"/>
                <a:gd name="connsiteX98" fmla="*/ 402146 w 6886274"/>
                <a:gd name="connsiteY98" fmla="*/ 1152778 h 5025119"/>
                <a:gd name="connsiteX99" fmla="*/ 475475 w 6886274"/>
                <a:gd name="connsiteY99" fmla="*/ 1218663 h 5025119"/>
                <a:gd name="connsiteX100" fmla="*/ 393957 w 6886274"/>
                <a:gd name="connsiteY100" fmla="*/ 1201913 h 5025119"/>
                <a:gd name="connsiteX101" fmla="*/ 460586 w 6886274"/>
                <a:gd name="connsiteY101" fmla="*/ 1260353 h 5025119"/>
                <a:gd name="connsiteX102" fmla="*/ 561089 w 6886274"/>
                <a:gd name="connsiteY102" fmla="*/ 1291993 h 5025119"/>
                <a:gd name="connsiteX103" fmla="*/ 602034 w 6886274"/>
                <a:gd name="connsiteY103" fmla="*/ 1328843 h 5025119"/>
                <a:gd name="connsiteX104" fmla="*/ 641863 w 6886274"/>
                <a:gd name="connsiteY104" fmla="*/ 1368672 h 5025119"/>
                <a:gd name="connsiteX105" fmla="*/ 651541 w 6886274"/>
                <a:gd name="connsiteY105" fmla="*/ 1404406 h 5025119"/>
                <a:gd name="connsiteX106" fmla="*/ 688392 w 6886274"/>
                <a:gd name="connsiteY106" fmla="*/ 1457263 h 5025119"/>
                <a:gd name="connsiteX107" fmla="*/ 692486 w 6886274"/>
                <a:gd name="connsiteY107" fmla="*/ 1458008 h 5025119"/>
                <a:gd name="connsiteX108" fmla="*/ 719287 w 6886274"/>
                <a:gd name="connsiteY108" fmla="*/ 1485181 h 5025119"/>
                <a:gd name="connsiteX109" fmla="*/ 745343 w 6886274"/>
                <a:gd name="connsiteY109" fmla="*/ 1512353 h 5025119"/>
                <a:gd name="connsiteX110" fmla="*/ 750926 w 6886274"/>
                <a:gd name="connsiteY110" fmla="*/ 1516448 h 5025119"/>
                <a:gd name="connsiteX111" fmla="*/ 890141 w 6886274"/>
                <a:gd name="connsiteY111" fmla="*/ 1685813 h 5025119"/>
                <a:gd name="connsiteX112" fmla="*/ 899074 w 6886274"/>
                <a:gd name="connsiteY112" fmla="*/ 1693630 h 5025119"/>
                <a:gd name="connsiteX113" fmla="*/ 605012 w 6886274"/>
                <a:gd name="connsiteY113" fmla="*/ 1669435 h 5025119"/>
                <a:gd name="connsiteX114" fmla="*/ 229431 w 6886274"/>
                <a:gd name="connsiteY114" fmla="*/ 1545110 h 5025119"/>
                <a:gd name="connsiteX115" fmla="*/ 251765 w 6886274"/>
                <a:gd name="connsiteY115" fmla="*/ 1614717 h 5025119"/>
                <a:gd name="connsiteX116" fmla="*/ 237992 w 6886274"/>
                <a:gd name="connsiteY116" fmla="*/ 1675391 h 5025119"/>
                <a:gd name="connsiteX117" fmla="*/ 232781 w 6886274"/>
                <a:gd name="connsiteY117" fmla="*/ 1807160 h 5025119"/>
                <a:gd name="connsiteX118" fmla="*/ 236131 w 6886274"/>
                <a:gd name="connsiteY118" fmla="*/ 1828750 h 5025119"/>
                <a:gd name="connsiteX119" fmla="*/ 152007 w 6886274"/>
                <a:gd name="connsiteY119" fmla="*/ 1842150 h 5025119"/>
                <a:gd name="connsiteX120" fmla="*/ 653030 w 6886274"/>
                <a:gd name="connsiteY120" fmla="*/ 2213265 h 5025119"/>
                <a:gd name="connsiteX121" fmla="*/ 318394 w 6886274"/>
                <a:gd name="connsiteY121" fmla="*/ 2143285 h 5025119"/>
                <a:gd name="connsiteX122" fmla="*/ 272982 w 6886274"/>
                <a:gd name="connsiteY122" fmla="*/ 2258305 h 5025119"/>
                <a:gd name="connsiteX123" fmla="*/ 430435 w 6886274"/>
                <a:gd name="connsiteY123" fmla="*/ 2360668 h 5025119"/>
                <a:gd name="connsiteX124" fmla="*/ 488876 w 6886274"/>
                <a:gd name="connsiteY124" fmla="*/ 2563162 h 5025119"/>
                <a:gd name="connsiteX125" fmla="*/ 460586 w 6886274"/>
                <a:gd name="connsiteY125" fmla="*/ 2748533 h 5025119"/>
                <a:gd name="connsiteX126" fmla="*/ 393212 w 6886274"/>
                <a:gd name="connsiteY126" fmla="*/ 2807345 h 5025119"/>
                <a:gd name="connsiteX127" fmla="*/ 295688 w 6886274"/>
                <a:gd name="connsiteY127" fmla="*/ 2913059 h 5025119"/>
                <a:gd name="connsiteX128" fmla="*/ 235386 w 6886274"/>
                <a:gd name="connsiteY128" fmla="*/ 2978572 h 5025119"/>
                <a:gd name="connsiteX129" fmla="*/ 25448 w 6886274"/>
                <a:gd name="connsiteY129" fmla="*/ 2952888 h 5025119"/>
                <a:gd name="connsiteX130" fmla="*/ 305738 w 6886274"/>
                <a:gd name="connsiteY130" fmla="*/ 3119275 h 5025119"/>
                <a:gd name="connsiteX131" fmla="*/ 79049 w 6886274"/>
                <a:gd name="connsiteY131" fmla="*/ 3098430 h 5025119"/>
                <a:gd name="connsiteX132" fmla="*/ 4975 w 6886274"/>
                <a:gd name="connsiteY132" fmla="*/ 3109969 h 5025119"/>
                <a:gd name="connsiteX133" fmla="*/ 47037 w 6886274"/>
                <a:gd name="connsiteY133" fmla="*/ 3163943 h 5025119"/>
                <a:gd name="connsiteX134" fmla="*/ 213425 w 6886274"/>
                <a:gd name="connsiteY134" fmla="*/ 3255139 h 5025119"/>
                <a:gd name="connsiteX135" fmla="*/ 556622 w 6886274"/>
                <a:gd name="connsiteY135" fmla="*/ 3502301 h 5025119"/>
                <a:gd name="connsiteX136" fmla="*/ 224592 w 6886274"/>
                <a:gd name="connsiteY136" fmla="*/ 3388771 h 5025119"/>
                <a:gd name="connsiteX137" fmla="*/ 574861 w 6886274"/>
                <a:gd name="connsiteY137" fmla="*/ 3643004 h 5025119"/>
                <a:gd name="connsiteX138" fmla="*/ 652657 w 6886274"/>
                <a:gd name="connsiteY138" fmla="*/ 3727501 h 5025119"/>
                <a:gd name="connsiteX139" fmla="*/ 810111 w 6886274"/>
                <a:gd name="connsiteY139" fmla="*/ 3937067 h 5025119"/>
                <a:gd name="connsiteX140" fmla="*/ 802294 w 6886274"/>
                <a:gd name="connsiteY140" fmla="*/ 3960890 h 5025119"/>
                <a:gd name="connsiteX141" fmla="*/ 620646 w 6886274"/>
                <a:gd name="connsiteY141" fmla="*/ 3927017 h 5025119"/>
                <a:gd name="connsiteX142" fmla="*/ 856268 w 6886274"/>
                <a:gd name="connsiteY142" fmla="*/ 4103082 h 5025119"/>
                <a:gd name="connsiteX143" fmla="*/ 1099707 w 6886274"/>
                <a:gd name="connsiteY143" fmla="*/ 4238574 h 5025119"/>
                <a:gd name="connsiteX144" fmla="*/ 926992 w 6886274"/>
                <a:gd name="connsiteY144" fmla="*/ 4218102 h 5025119"/>
                <a:gd name="connsiteX145" fmla="*/ 689508 w 6886274"/>
                <a:gd name="connsiteY145" fmla="*/ 4140677 h 5025119"/>
                <a:gd name="connsiteX146" fmla="*/ 606873 w 6886274"/>
                <a:gd name="connsiteY146" fmla="*/ 4169711 h 5025119"/>
                <a:gd name="connsiteX147" fmla="*/ 831701 w 6886274"/>
                <a:gd name="connsiteY147" fmla="*/ 4297759 h 5025119"/>
                <a:gd name="connsiteX148" fmla="*/ 960493 w 6886274"/>
                <a:gd name="connsiteY148" fmla="*/ 4356944 h 5025119"/>
                <a:gd name="connsiteX149" fmla="*/ 1012233 w 6886274"/>
                <a:gd name="connsiteY149" fmla="*/ 4402356 h 5025119"/>
                <a:gd name="connsiteX150" fmla="*/ 1159636 w 6886274"/>
                <a:gd name="connsiteY150" fmla="*/ 4564276 h 5025119"/>
                <a:gd name="connsiteX151" fmla="*/ 1592169 w 6886274"/>
                <a:gd name="connsiteY151" fmla="*/ 4741458 h 5025119"/>
                <a:gd name="connsiteX152" fmla="*/ 3110499 w 6886274"/>
                <a:gd name="connsiteY152" fmla="*/ 5032171 h 5025119"/>
                <a:gd name="connsiteX153" fmla="*/ 6033630 w 6886274"/>
                <a:gd name="connsiteY153" fmla="*/ 4091915 h 5025119"/>
                <a:gd name="connsiteX154" fmla="*/ 6180661 w 6886274"/>
                <a:gd name="connsiteY154" fmla="*/ 3957912 h 5025119"/>
                <a:gd name="connsiteX155" fmla="*/ 6305359 w 6886274"/>
                <a:gd name="connsiteY155" fmla="*/ 3837309 h 5025119"/>
                <a:gd name="connsiteX156" fmla="*/ 6240218 w 6886274"/>
                <a:gd name="connsiteY156" fmla="*/ 3796364 h 5025119"/>
                <a:gd name="connsiteX157" fmla="*/ 6328437 w 6886274"/>
                <a:gd name="connsiteY157" fmla="*/ 3681344 h 5025119"/>
                <a:gd name="connsiteX158" fmla="*/ 6608355 w 6886274"/>
                <a:gd name="connsiteY158" fmla="*/ 3326236 h 5025119"/>
                <a:gd name="connsiteX159" fmla="*/ 6731191 w 6886274"/>
                <a:gd name="connsiteY159" fmla="*/ 3248067 h 5025119"/>
                <a:gd name="connsiteX160" fmla="*/ 6880456 w 6886274"/>
                <a:gd name="connsiteY160" fmla="*/ 3051529 h 5025119"/>
                <a:gd name="connsiteX161" fmla="*/ 6901673 w 6886274"/>
                <a:gd name="connsiteY161" fmla="*/ 2763795 h 5025119"/>
                <a:gd name="connsiteX162" fmla="*/ 6871150 w 6886274"/>
                <a:gd name="connsiteY162" fmla="*/ 2948421 h 5025119"/>
                <a:gd name="connsiteX163" fmla="*/ 6848444 w 6886274"/>
                <a:gd name="connsiteY163" fmla="*/ 2890353 h 5025119"/>
                <a:gd name="connsiteX164" fmla="*/ 6878223 w 6886274"/>
                <a:gd name="connsiteY164" fmla="*/ 2873230 h 5025119"/>
                <a:gd name="connsiteX165" fmla="*/ 6762459 w 6886274"/>
                <a:gd name="connsiteY165" fmla="*/ 2568745 h 5025119"/>
                <a:gd name="connsiteX166" fmla="*/ 6673123 w 6886274"/>
                <a:gd name="connsiteY166" fmla="*/ 2451493 h 5025119"/>
                <a:gd name="connsiteX167" fmla="*/ 6662700 w 6886274"/>
                <a:gd name="connsiteY167" fmla="*/ 2346896 h 5025119"/>
                <a:gd name="connsiteX168" fmla="*/ 6487752 w 6886274"/>
                <a:gd name="connsiteY168" fmla="*/ 2285105 h 5025119"/>
                <a:gd name="connsiteX169" fmla="*/ 6652278 w 6886274"/>
                <a:gd name="connsiteY169" fmla="*/ 2063628 h 5025119"/>
                <a:gd name="connsiteX170" fmla="*/ 6668656 w 6886274"/>
                <a:gd name="connsiteY170" fmla="*/ 2017843 h 5025119"/>
                <a:gd name="connsiteX171" fmla="*/ 6570015 w 6886274"/>
                <a:gd name="connsiteY171" fmla="*/ 1854062 h 5025119"/>
                <a:gd name="connsiteX172" fmla="*/ 6554009 w 6886274"/>
                <a:gd name="connsiteY172" fmla="*/ 1827633 h 5025119"/>
                <a:gd name="connsiteX173" fmla="*/ 6517531 w 6886274"/>
                <a:gd name="connsiteY173" fmla="*/ 1775149 h 5025119"/>
                <a:gd name="connsiteX174" fmla="*/ 6412934 w 6886274"/>
                <a:gd name="connsiteY174" fmla="*/ 1762493 h 5025119"/>
                <a:gd name="connsiteX175" fmla="*/ 6467279 w 6886274"/>
                <a:gd name="connsiteY175" fmla="*/ 1725642 h 5025119"/>
                <a:gd name="connsiteX176" fmla="*/ 6572621 w 6886274"/>
                <a:gd name="connsiteY176" fmla="*/ 1600200 h 5025119"/>
                <a:gd name="connsiteX177" fmla="*/ 6502641 w 6886274"/>
                <a:gd name="connsiteY177" fmla="*/ 1480341 h 5025119"/>
                <a:gd name="connsiteX178" fmla="*/ 6481796 w 6886274"/>
                <a:gd name="connsiteY178" fmla="*/ 1461358 h 5025119"/>
                <a:gd name="connsiteX179" fmla="*/ 6509713 w 6886274"/>
                <a:gd name="connsiteY179" fmla="*/ 1436418 h 5025119"/>
                <a:gd name="connsiteX180" fmla="*/ 6567037 w 6886274"/>
                <a:gd name="connsiteY180" fmla="*/ 1348199 h 5025119"/>
                <a:gd name="connsiteX181" fmla="*/ 6596816 w 6886274"/>
                <a:gd name="connsiteY181" fmla="*/ 1286781 h 5025119"/>
                <a:gd name="connsiteX182" fmla="*/ 6632178 w 6886274"/>
                <a:gd name="connsiteY182" fmla="*/ 1261842 h 5025119"/>
                <a:gd name="connsiteX183" fmla="*/ 6639994 w 6886274"/>
                <a:gd name="connsiteY183" fmla="*/ 1240625 h 5025119"/>
                <a:gd name="connsiteX184" fmla="*/ 6622127 w 6886274"/>
                <a:gd name="connsiteY184" fmla="*/ 1136400 h 5025119"/>
                <a:gd name="connsiteX185" fmla="*/ 6612077 w 6886274"/>
                <a:gd name="connsiteY185" fmla="*/ 1109599 h 5025119"/>
                <a:gd name="connsiteX186" fmla="*/ 6531675 w 6886274"/>
                <a:gd name="connsiteY186" fmla="*/ 1009469 h 5025119"/>
                <a:gd name="connsiteX187" fmla="*/ 6456113 w 6886274"/>
                <a:gd name="connsiteY187" fmla="*/ 845315 h 5025119"/>
                <a:gd name="connsiteX188" fmla="*/ 6440851 w 6886274"/>
                <a:gd name="connsiteY188" fmla="*/ 739229 h 5025119"/>
                <a:gd name="connsiteX189" fmla="*/ 6434523 w 6886274"/>
                <a:gd name="connsiteY189" fmla="*/ 715034 h 5025119"/>
                <a:gd name="connsiteX190" fmla="*/ 6432290 w 6886274"/>
                <a:gd name="connsiteY190" fmla="*/ 617510 h 5025119"/>
                <a:gd name="connsiteX191" fmla="*/ 6416284 w 6886274"/>
                <a:gd name="connsiteY191" fmla="*/ 595176 h 5025119"/>
                <a:gd name="connsiteX192" fmla="*/ 6267763 w 6886274"/>
                <a:gd name="connsiteY192" fmla="*/ 591826 h 5025119"/>
                <a:gd name="connsiteX193" fmla="*/ 6236496 w 6886274"/>
                <a:gd name="connsiteY193" fmla="*/ 521102 h 5025119"/>
                <a:gd name="connsiteX194" fmla="*/ 6257341 w 6886274"/>
                <a:gd name="connsiteY194" fmla="*/ 487229 h 5025119"/>
                <a:gd name="connsiteX195" fmla="*/ 6248780 w 6886274"/>
                <a:gd name="connsiteY195" fmla="*/ 465267 h 5025119"/>
                <a:gd name="connsiteX196" fmla="*/ 6226818 w 6886274"/>
                <a:gd name="connsiteY196" fmla="*/ 473456 h 5025119"/>
                <a:gd name="connsiteX197" fmla="*/ 6115149 w 6886274"/>
                <a:gd name="connsiteY197" fmla="*/ 551625 h 5025119"/>
                <a:gd name="connsiteX198" fmla="*/ 5951739 w 6886274"/>
                <a:gd name="connsiteY198" fmla="*/ 659944 h 5025119"/>
                <a:gd name="connsiteX199" fmla="*/ 5917122 w 6886274"/>
                <a:gd name="connsiteY199" fmla="*/ 644310 h 5025119"/>
                <a:gd name="connsiteX200" fmla="*/ 5890694 w 6886274"/>
                <a:gd name="connsiteY200" fmla="*/ 630538 h 5025119"/>
                <a:gd name="connsiteX201" fmla="*/ 5837464 w 6886274"/>
                <a:gd name="connsiteY201" fmla="*/ 646916 h 5025119"/>
                <a:gd name="connsiteX202" fmla="*/ 5809175 w 6886274"/>
                <a:gd name="connsiteY202" fmla="*/ 683395 h 5025119"/>
                <a:gd name="connsiteX203" fmla="*/ 5815503 w 6886274"/>
                <a:gd name="connsiteY203" fmla="*/ 698656 h 5025119"/>
                <a:gd name="connsiteX204" fmla="*/ 5746268 w 6886274"/>
                <a:gd name="connsiteY204" fmla="*/ 667389 h 5025119"/>
                <a:gd name="connsiteX205" fmla="*/ 5458905 w 6886274"/>
                <a:gd name="connsiteY205" fmla="*/ 754119 h 5025119"/>
                <a:gd name="connsiteX206" fmla="*/ 885302 w 6886274"/>
                <a:gd name="connsiteY206" fmla="*/ 1333310 h 5025119"/>
                <a:gd name="connsiteX207" fmla="*/ 862596 w 6886274"/>
                <a:gd name="connsiteY207" fmla="*/ 1314326 h 5025119"/>
                <a:gd name="connsiteX208" fmla="*/ 866318 w 6886274"/>
                <a:gd name="connsiteY208" fmla="*/ 1309860 h 5025119"/>
                <a:gd name="connsiteX209" fmla="*/ 912103 w 6886274"/>
                <a:gd name="connsiteY209" fmla="*/ 1341127 h 5025119"/>
                <a:gd name="connsiteX210" fmla="*/ 885302 w 6886274"/>
                <a:gd name="connsiteY210" fmla="*/ 1333310 h 5025119"/>
                <a:gd name="connsiteX211" fmla="*/ 1140280 w 6886274"/>
                <a:gd name="connsiteY211" fmla="*/ 787619 h 5025119"/>
                <a:gd name="connsiteX212" fmla="*/ 1414987 w 6886274"/>
                <a:gd name="connsiteY212" fmla="*/ 975596 h 5025119"/>
                <a:gd name="connsiteX213" fmla="*/ 1410892 w 6886274"/>
                <a:gd name="connsiteY213" fmla="*/ 980063 h 5025119"/>
                <a:gd name="connsiteX214" fmla="*/ 1140280 w 6886274"/>
                <a:gd name="connsiteY214" fmla="*/ 787619 h 50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</a:cxnLst>
              <a:rect l="l" t="t" r="r" b="b"/>
              <a:pathLst>
                <a:path w="6886274" h="5025119">
                  <a:moveTo>
                    <a:pt x="5458905" y="754119"/>
                  </a:moveTo>
                  <a:cubicBezTo>
                    <a:pt x="5417216" y="775336"/>
                    <a:pt x="4594585" y="1111088"/>
                    <a:pt x="3455557" y="1027709"/>
                  </a:cubicBezTo>
                  <a:cubicBezTo>
                    <a:pt x="3415356" y="1024731"/>
                    <a:pt x="3377389" y="1022869"/>
                    <a:pt x="3338677" y="1021381"/>
                  </a:cubicBezTo>
                  <a:cubicBezTo>
                    <a:pt x="2996224" y="1006119"/>
                    <a:pt x="2660100" y="998674"/>
                    <a:pt x="2518280" y="980435"/>
                  </a:cubicBezTo>
                  <a:cubicBezTo>
                    <a:pt x="2407355" y="965918"/>
                    <a:pt x="1840075" y="843082"/>
                    <a:pt x="1673687" y="739229"/>
                  </a:cubicBezTo>
                  <a:cubicBezTo>
                    <a:pt x="1503578" y="632771"/>
                    <a:pt x="1343146" y="515146"/>
                    <a:pt x="1183459" y="397149"/>
                  </a:cubicBezTo>
                  <a:cubicBezTo>
                    <a:pt x="1114224" y="346153"/>
                    <a:pt x="1040522" y="299624"/>
                    <a:pt x="977987" y="241184"/>
                  </a:cubicBezTo>
                  <a:cubicBezTo>
                    <a:pt x="915453" y="182372"/>
                    <a:pt x="855896" y="121326"/>
                    <a:pt x="788150" y="66980"/>
                  </a:cubicBezTo>
                  <a:cubicBezTo>
                    <a:pt x="768794" y="51346"/>
                    <a:pt x="749438" y="34596"/>
                    <a:pt x="721148" y="31990"/>
                  </a:cubicBezTo>
                  <a:cubicBezTo>
                    <a:pt x="714820" y="31246"/>
                    <a:pt x="708120" y="31618"/>
                    <a:pt x="701792" y="32362"/>
                  </a:cubicBezTo>
                  <a:cubicBezTo>
                    <a:pt x="694720" y="33107"/>
                    <a:pt x="689136" y="36829"/>
                    <a:pt x="686530" y="43157"/>
                  </a:cubicBezTo>
                  <a:cubicBezTo>
                    <a:pt x="683925" y="50230"/>
                    <a:pt x="688392" y="54324"/>
                    <a:pt x="693603" y="58046"/>
                  </a:cubicBezTo>
                  <a:cubicBezTo>
                    <a:pt x="697325" y="60652"/>
                    <a:pt x="701047" y="64747"/>
                    <a:pt x="705886" y="65491"/>
                  </a:cubicBezTo>
                  <a:cubicBezTo>
                    <a:pt x="736782" y="69958"/>
                    <a:pt x="748321" y="92664"/>
                    <a:pt x="762838" y="112764"/>
                  </a:cubicBezTo>
                  <a:cubicBezTo>
                    <a:pt x="769166" y="121326"/>
                    <a:pt x="775866" y="128026"/>
                    <a:pt x="764327" y="140309"/>
                  </a:cubicBezTo>
                  <a:cubicBezTo>
                    <a:pt x="754277" y="151104"/>
                    <a:pt x="764699" y="156688"/>
                    <a:pt x="775121" y="159666"/>
                  </a:cubicBezTo>
                  <a:cubicBezTo>
                    <a:pt x="789638" y="163760"/>
                    <a:pt x="806761" y="163016"/>
                    <a:pt x="823139" y="176416"/>
                  </a:cubicBezTo>
                  <a:cubicBezTo>
                    <a:pt x="761721" y="177533"/>
                    <a:pt x="735665" y="142171"/>
                    <a:pt x="707748" y="109414"/>
                  </a:cubicBezTo>
                  <a:cubicBezTo>
                    <a:pt x="697325" y="97503"/>
                    <a:pt x="690253" y="83358"/>
                    <a:pt x="681319" y="69958"/>
                  </a:cubicBezTo>
                  <a:cubicBezTo>
                    <a:pt x="670152" y="53580"/>
                    <a:pt x="657124" y="52835"/>
                    <a:pt x="640746" y="67352"/>
                  </a:cubicBezTo>
                  <a:cubicBezTo>
                    <a:pt x="626229" y="80380"/>
                    <a:pt x="619157" y="79264"/>
                    <a:pt x="614318" y="61396"/>
                  </a:cubicBezTo>
                  <a:cubicBezTo>
                    <a:pt x="606873" y="33479"/>
                    <a:pt x="589750" y="13751"/>
                    <a:pt x="560716" y="3701"/>
                  </a:cubicBezTo>
                  <a:cubicBezTo>
                    <a:pt x="554388" y="1467"/>
                    <a:pt x="546572" y="-3372"/>
                    <a:pt x="540616" y="3701"/>
                  </a:cubicBezTo>
                  <a:cubicBezTo>
                    <a:pt x="535405" y="9656"/>
                    <a:pt x="539871" y="16729"/>
                    <a:pt x="543594" y="21940"/>
                  </a:cubicBezTo>
                  <a:cubicBezTo>
                    <a:pt x="550294" y="31246"/>
                    <a:pt x="556250" y="40179"/>
                    <a:pt x="558855" y="51346"/>
                  </a:cubicBezTo>
                  <a:cubicBezTo>
                    <a:pt x="560716" y="58791"/>
                    <a:pt x="562578" y="66980"/>
                    <a:pt x="557366" y="72563"/>
                  </a:cubicBezTo>
                  <a:cubicBezTo>
                    <a:pt x="535777" y="96386"/>
                    <a:pt x="551411" y="107553"/>
                    <a:pt x="570022" y="120209"/>
                  </a:cubicBezTo>
                  <a:cubicBezTo>
                    <a:pt x="595706" y="137332"/>
                    <a:pt x="605756" y="162643"/>
                    <a:pt x="599801" y="192794"/>
                  </a:cubicBezTo>
                  <a:cubicBezTo>
                    <a:pt x="597567" y="205078"/>
                    <a:pt x="599056" y="212522"/>
                    <a:pt x="614318" y="212150"/>
                  </a:cubicBezTo>
                  <a:cubicBezTo>
                    <a:pt x="620273" y="212150"/>
                    <a:pt x="621762" y="216245"/>
                    <a:pt x="623996" y="220711"/>
                  </a:cubicBezTo>
                  <a:cubicBezTo>
                    <a:pt x="671641" y="326053"/>
                    <a:pt x="740504" y="418366"/>
                    <a:pt x="821278" y="503235"/>
                  </a:cubicBezTo>
                  <a:cubicBezTo>
                    <a:pt x="886791" y="572098"/>
                    <a:pt x="959004" y="634260"/>
                    <a:pt x="1033822" y="694562"/>
                  </a:cubicBezTo>
                  <a:cubicBezTo>
                    <a:pt x="1036055" y="696423"/>
                    <a:pt x="1038289" y="698656"/>
                    <a:pt x="1039406" y="702378"/>
                  </a:cubicBezTo>
                  <a:cubicBezTo>
                    <a:pt x="1004044" y="694934"/>
                    <a:pt x="973521" y="679672"/>
                    <a:pt x="944114" y="662550"/>
                  </a:cubicBezTo>
                  <a:cubicBezTo>
                    <a:pt x="865946" y="617138"/>
                    <a:pt x="800061" y="558325"/>
                    <a:pt x="733432" y="500629"/>
                  </a:cubicBezTo>
                  <a:cubicBezTo>
                    <a:pt x="692858" y="465267"/>
                    <a:pt x="651169" y="431022"/>
                    <a:pt x="606501" y="399755"/>
                  </a:cubicBezTo>
                  <a:cubicBezTo>
                    <a:pt x="599056" y="394543"/>
                    <a:pt x="593845" y="387843"/>
                    <a:pt x="588634" y="381143"/>
                  </a:cubicBezTo>
                  <a:cubicBezTo>
                    <a:pt x="585656" y="377421"/>
                    <a:pt x="581934" y="374071"/>
                    <a:pt x="575978" y="375560"/>
                  </a:cubicBezTo>
                  <a:cubicBezTo>
                    <a:pt x="568533" y="377421"/>
                    <a:pt x="567789" y="383004"/>
                    <a:pt x="567044" y="388588"/>
                  </a:cubicBezTo>
                  <a:cubicBezTo>
                    <a:pt x="564811" y="406455"/>
                    <a:pt x="569650" y="422461"/>
                    <a:pt x="578956" y="437722"/>
                  </a:cubicBezTo>
                  <a:cubicBezTo>
                    <a:pt x="603151" y="476806"/>
                    <a:pt x="638885" y="506957"/>
                    <a:pt x="675736" y="535619"/>
                  </a:cubicBezTo>
                  <a:cubicBezTo>
                    <a:pt x="723381" y="572470"/>
                    <a:pt x="769538" y="610810"/>
                    <a:pt x="811600" y="652872"/>
                  </a:cubicBezTo>
                  <a:cubicBezTo>
                    <a:pt x="814578" y="655850"/>
                    <a:pt x="820161" y="657711"/>
                    <a:pt x="818300" y="666272"/>
                  </a:cubicBezTo>
                  <a:cubicBezTo>
                    <a:pt x="791872" y="646544"/>
                    <a:pt x="766932" y="627188"/>
                    <a:pt x="741621" y="608576"/>
                  </a:cubicBezTo>
                  <a:cubicBezTo>
                    <a:pt x="716681" y="589965"/>
                    <a:pt x="691369" y="571353"/>
                    <a:pt x="666430" y="553114"/>
                  </a:cubicBezTo>
                  <a:cubicBezTo>
                    <a:pt x="660474" y="548647"/>
                    <a:pt x="654146" y="542319"/>
                    <a:pt x="645585" y="547903"/>
                  </a:cubicBezTo>
                  <a:cubicBezTo>
                    <a:pt x="636652" y="553486"/>
                    <a:pt x="637768" y="562792"/>
                    <a:pt x="640002" y="570236"/>
                  </a:cubicBezTo>
                  <a:cubicBezTo>
                    <a:pt x="647074" y="592198"/>
                    <a:pt x="659358" y="611554"/>
                    <a:pt x="675736" y="628677"/>
                  </a:cubicBezTo>
                  <a:cubicBezTo>
                    <a:pt x="731570" y="685256"/>
                    <a:pt x="795966" y="734018"/>
                    <a:pt x="855896" y="786875"/>
                  </a:cubicBezTo>
                  <a:cubicBezTo>
                    <a:pt x="888280" y="815537"/>
                    <a:pt x="918058" y="846060"/>
                    <a:pt x="946348" y="877699"/>
                  </a:cubicBezTo>
                  <a:cubicBezTo>
                    <a:pt x="952676" y="884772"/>
                    <a:pt x="952303" y="891472"/>
                    <a:pt x="950442" y="899661"/>
                  </a:cubicBezTo>
                  <a:cubicBezTo>
                    <a:pt x="942998" y="932790"/>
                    <a:pt x="954537" y="943957"/>
                    <a:pt x="991760" y="937629"/>
                  </a:cubicBezTo>
                  <a:cubicBezTo>
                    <a:pt x="1003299" y="935767"/>
                    <a:pt x="1011116" y="937629"/>
                    <a:pt x="1018188" y="945445"/>
                  </a:cubicBezTo>
                  <a:cubicBezTo>
                    <a:pt x="1103802" y="1042225"/>
                    <a:pt x="1205048" y="1123744"/>
                    <a:pt x="1315601" y="1196329"/>
                  </a:cubicBezTo>
                  <a:cubicBezTo>
                    <a:pt x="1360641" y="1225735"/>
                    <a:pt x="1407170" y="1253653"/>
                    <a:pt x="1454443" y="1279709"/>
                  </a:cubicBezTo>
                  <a:cubicBezTo>
                    <a:pt x="1454443" y="1281570"/>
                    <a:pt x="1454443" y="1283804"/>
                    <a:pt x="1454443" y="1285665"/>
                  </a:cubicBezTo>
                  <a:cubicBezTo>
                    <a:pt x="1454071" y="1288270"/>
                    <a:pt x="1453699" y="1289759"/>
                    <a:pt x="1453327" y="1291993"/>
                  </a:cubicBezTo>
                  <a:cubicBezTo>
                    <a:pt x="1386697" y="1251792"/>
                    <a:pt x="1320812" y="1210474"/>
                    <a:pt x="1256416" y="1166923"/>
                  </a:cubicBezTo>
                  <a:cubicBezTo>
                    <a:pt x="1081840" y="1048926"/>
                    <a:pt x="915080" y="922367"/>
                    <a:pt x="745715" y="798786"/>
                  </a:cubicBezTo>
                  <a:cubicBezTo>
                    <a:pt x="688764" y="757096"/>
                    <a:pt x="643724" y="703867"/>
                    <a:pt x="592356" y="656966"/>
                  </a:cubicBezTo>
                  <a:cubicBezTo>
                    <a:pt x="558111" y="625699"/>
                    <a:pt x="525354" y="592943"/>
                    <a:pt x="485526" y="567259"/>
                  </a:cubicBezTo>
                  <a:cubicBezTo>
                    <a:pt x="469148" y="556836"/>
                    <a:pt x="452025" y="547530"/>
                    <a:pt x="430063" y="550136"/>
                  </a:cubicBezTo>
                  <a:cubicBezTo>
                    <a:pt x="421502" y="551253"/>
                    <a:pt x="411824" y="553486"/>
                    <a:pt x="408846" y="563164"/>
                  </a:cubicBezTo>
                  <a:cubicBezTo>
                    <a:pt x="406240" y="572842"/>
                    <a:pt x="414057" y="577309"/>
                    <a:pt x="421130" y="581403"/>
                  </a:cubicBezTo>
                  <a:cubicBezTo>
                    <a:pt x="422991" y="582520"/>
                    <a:pt x="424852" y="584009"/>
                    <a:pt x="426713" y="584009"/>
                  </a:cubicBezTo>
                  <a:cubicBezTo>
                    <a:pt x="462075" y="586242"/>
                    <a:pt x="470264" y="614532"/>
                    <a:pt x="487015" y="635005"/>
                  </a:cubicBezTo>
                  <a:cubicBezTo>
                    <a:pt x="492226" y="641333"/>
                    <a:pt x="492598" y="647661"/>
                    <a:pt x="487015" y="655105"/>
                  </a:cubicBezTo>
                  <a:cubicBezTo>
                    <a:pt x="476964" y="668505"/>
                    <a:pt x="484037" y="674461"/>
                    <a:pt x="497437" y="678183"/>
                  </a:cubicBezTo>
                  <a:cubicBezTo>
                    <a:pt x="510837" y="681906"/>
                    <a:pt x="525354" y="683022"/>
                    <a:pt x="539871" y="691584"/>
                  </a:cubicBezTo>
                  <a:cubicBezTo>
                    <a:pt x="516793" y="698656"/>
                    <a:pt x="500787" y="691212"/>
                    <a:pt x="485898" y="681906"/>
                  </a:cubicBezTo>
                  <a:cubicBezTo>
                    <a:pt x="452397" y="661433"/>
                    <a:pt x="430808" y="631282"/>
                    <a:pt x="410335" y="600387"/>
                  </a:cubicBezTo>
                  <a:cubicBezTo>
                    <a:pt x="406240" y="594431"/>
                    <a:pt x="402890" y="587731"/>
                    <a:pt x="397307" y="582892"/>
                  </a:cubicBezTo>
                  <a:cubicBezTo>
                    <a:pt x="386884" y="573214"/>
                    <a:pt x="375717" y="572098"/>
                    <a:pt x="363062" y="584009"/>
                  </a:cubicBezTo>
                  <a:cubicBezTo>
                    <a:pt x="346311" y="599643"/>
                    <a:pt x="340356" y="598526"/>
                    <a:pt x="334772" y="578426"/>
                  </a:cubicBezTo>
                  <a:cubicBezTo>
                    <a:pt x="327327" y="551253"/>
                    <a:pt x="310577" y="532269"/>
                    <a:pt x="281915" y="522219"/>
                  </a:cubicBezTo>
                  <a:cubicBezTo>
                    <a:pt x="275960" y="519985"/>
                    <a:pt x="269632" y="517007"/>
                    <a:pt x="263304" y="521846"/>
                  </a:cubicBezTo>
                  <a:cubicBezTo>
                    <a:pt x="256604" y="527430"/>
                    <a:pt x="261070" y="533013"/>
                    <a:pt x="263676" y="538225"/>
                  </a:cubicBezTo>
                  <a:cubicBezTo>
                    <a:pt x="267398" y="546414"/>
                    <a:pt x="271865" y="554603"/>
                    <a:pt x="275215" y="563164"/>
                  </a:cubicBezTo>
                  <a:cubicBezTo>
                    <a:pt x="281171" y="576937"/>
                    <a:pt x="282288" y="591454"/>
                    <a:pt x="271121" y="604854"/>
                  </a:cubicBezTo>
                  <a:cubicBezTo>
                    <a:pt x="262931" y="614532"/>
                    <a:pt x="263676" y="620860"/>
                    <a:pt x="274471" y="627560"/>
                  </a:cubicBezTo>
                  <a:cubicBezTo>
                    <a:pt x="309088" y="648405"/>
                    <a:pt x="331050" y="675578"/>
                    <a:pt x="319138" y="718012"/>
                  </a:cubicBezTo>
                  <a:cubicBezTo>
                    <a:pt x="317277" y="723968"/>
                    <a:pt x="319511" y="729924"/>
                    <a:pt x="326583" y="729551"/>
                  </a:cubicBezTo>
                  <a:cubicBezTo>
                    <a:pt x="342217" y="728435"/>
                    <a:pt x="344822" y="738113"/>
                    <a:pt x="349289" y="748163"/>
                  </a:cubicBezTo>
                  <a:cubicBezTo>
                    <a:pt x="392840" y="844571"/>
                    <a:pt x="455747" y="928695"/>
                    <a:pt x="528332" y="1007608"/>
                  </a:cubicBezTo>
                  <a:cubicBezTo>
                    <a:pt x="600173" y="1085777"/>
                    <a:pt x="680947" y="1155756"/>
                    <a:pt x="766932" y="1222758"/>
                  </a:cubicBezTo>
                  <a:cubicBezTo>
                    <a:pt x="742737" y="1220524"/>
                    <a:pt x="711470" y="1206752"/>
                    <a:pt x="681319" y="1190746"/>
                  </a:cubicBezTo>
                  <a:cubicBezTo>
                    <a:pt x="601662" y="1147939"/>
                    <a:pt x="536149" y="1089871"/>
                    <a:pt x="469520" y="1032920"/>
                  </a:cubicBezTo>
                  <a:cubicBezTo>
                    <a:pt x="422991" y="993091"/>
                    <a:pt x="377579" y="952146"/>
                    <a:pt x="325466" y="917900"/>
                  </a:cubicBezTo>
                  <a:cubicBezTo>
                    <a:pt x="319511" y="914178"/>
                    <a:pt x="315416" y="909339"/>
                    <a:pt x="312066" y="903383"/>
                  </a:cubicBezTo>
                  <a:cubicBezTo>
                    <a:pt x="309088" y="898172"/>
                    <a:pt x="304621" y="893333"/>
                    <a:pt x="296805" y="895566"/>
                  </a:cubicBezTo>
                  <a:cubicBezTo>
                    <a:pt x="288988" y="898172"/>
                    <a:pt x="288243" y="904872"/>
                    <a:pt x="288243" y="910828"/>
                  </a:cubicBezTo>
                  <a:cubicBezTo>
                    <a:pt x="289360" y="933162"/>
                    <a:pt x="295688" y="953262"/>
                    <a:pt x="309460" y="971129"/>
                  </a:cubicBezTo>
                  <a:cubicBezTo>
                    <a:pt x="336261" y="1006864"/>
                    <a:pt x="371995" y="1034781"/>
                    <a:pt x="407729" y="1062698"/>
                  </a:cubicBezTo>
                  <a:cubicBezTo>
                    <a:pt x="457236" y="1101038"/>
                    <a:pt x="503021" y="1142728"/>
                    <a:pt x="544338" y="1189257"/>
                  </a:cubicBezTo>
                  <a:cubicBezTo>
                    <a:pt x="514560" y="1166551"/>
                    <a:pt x="484781" y="1143472"/>
                    <a:pt x="454630" y="1120766"/>
                  </a:cubicBezTo>
                  <a:cubicBezTo>
                    <a:pt x="431924" y="1103644"/>
                    <a:pt x="408474" y="1087265"/>
                    <a:pt x="385396" y="1070515"/>
                  </a:cubicBezTo>
                  <a:cubicBezTo>
                    <a:pt x="379812" y="1066421"/>
                    <a:pt x="373856" y="1061954"/>
                    <a:pt x="366040" y="1067537"/>
                  </a:cubicBezTo>
                  <a:cubicBezTo>
                    <a:pt x="358967" y="1072376"/>
                    <a:pt x="360084" y="1079449"/>
                    <a:pt x="361573" y="1086149"/>
                  </a:cubicBezTo>
                  <a:cubicBezTo>
                    <a:pt x="367156" y="1112577"/>
                    <a:pt x="382790" y="1133794"/>
                    <a:pt x="402146" y="1152778"/>
                  </a:cubicBezTo>
                  <a:cubicBezTo>
                    <a:pt x="425596" y="1175484"/>
                    <a:pt x="450164" y="1197074"/>
                    <a:pt x="475475" y="1218663"/>
                  </a:cubicBezTo>
                  <a:cubicBezTo>
                    <a:pt x="448303" y="1212707"/>
                    <a:pt x="421130" y="1206752"/>
                    <a:pt x="393957" y="1201913"/>
                  </a:cubicBezTo>
                  <a:cubicBezTo>
                    <a:pt x="406240" y="1245091"/>
                    <a:pt x="434902" y="1253653"/>
                    <a:pt x="460586" y="1260353"/>
                  </a:cubicBezTo>
                  <a:cubicBezTo>
                    <a:pt x="495204" y="1268914"/>
                    <a:pt x="528332" y="1279709"/>
                    <a:pt x="561089" y="1291993"/>
                  </a:cubicBezTo>
                  <a:cubicBezTo>
                    <a:pt x="574861" y="1304276"/>
                    <a:pt x="588634" y="1316188"/>
                    <a:pt x="602034" y="1328843"/>
                  </a:cubicBezTo>
                  <a:cubicBezTo>
                    <a:pt x="615807" y="1341872"/>
                    <a:pt x="628835" y="1354900"/>
                    <a:pt x="641863" y="1368672"/>
                  </a:cubicBezTo>
                  <a:cubicBezTo>
                    <a:pt x="651169" y="1378722"/>
                    <a:pt x="662335" y="1387284"/>
                    <a:pt x="651541" y="1404406"/>
                  </a:cubicBezTo>
                  <a:cubicBezTo>
                    <a:pt x="646702" y="1412223"/>
                    <a:pt x="678341" y="1454658"/>
                    <a:pt x="688392" y="1457263"/>
                  </a:cubicBezTo>
                  <a:cubicBezTo>
                    <a:pt x="689881" y="1457635"/>
                    <a:pt x="691369" y="1458008"/>
                    <a:pt x="692486" y="1458008"/>
                  </a:cubicBezTo>
                  <a:cubicBezTo>
                    <a:pt x="714076" y="1456519"/>
                    <a:pt x="718915" y="1469175"/>
                    <a:pt x="719287" y="1485181"/>
                  </a:cubicBezTo>
                  <a:cubicBezTo>
                    <a:pt x="719659" y="1500814"/>
                    <a:pt x="715937" y="1520170"/>
                    <a:pt x="745343" y="1512353"/>
                  </a:cubicBezTo>
                  <a:cubicBezTo>
                    <a:pt x="748693" y="1511609"/>
                    <a:pt x="749438" y="1513842"/>
                    <a:pt x="750926" y="1516448"/>
                  </a:cubicBezTo>
                  <a:cubicBezTo>
                    <a:pt x="782938" y="1583077"/>
                    <a:pt x="836912" y="1634445"/>
                    <a:pt x="890141" y="1685813"/>
                  </a:cubicBezTo>
                  <a:cubicBezTo>
                    <a:pt x="893119" y="1688419"/>
                    <a:pt x="896097" y="1691024"/>
                    <a:pt x="899074" y="1693630"/>
                  </a:cubicBezTo>
                  <a:cubicBezTo>
                    <a:pt x="843240" y="1680602"/>
                    <a:pt x="658985" y="1663851"/>
                    <a:pt x="605012" y="1669435"/>
                  </a:cubicBezTo>
                  <a:cubicBezTo>
                    <a:pt x="556994" y="1674274"/>
                    <a:pt x="285638" y="1593128"/>
                    <a:pt x="229431" y="1545110"/>
                  </a:cubicBezTo>
                  <a:cubicBezTo>
                    <a:pt x="221614" y="1582705"/>
                    <a:pt x="238364" y="1597594"/>
                    <a:pt x="251765" y="1614717"/>
                  </a:cubicBezTo>
                  <a:cubicBezTo>
                    <a:pt x="270748" y="1638912"/>
                    <a:pt x="273726" y="1656035"/>
                    <a:pt x="237992" y="1675391"/>
                  </a:cubicBezTo>
                  <a:cubicBezTo>
                    <a:pt x="135628" y="1730481"/>
                    <a:pt x="136745" y="1732342"/>
                    <a:pt x="232781" y="1807160"/>
                  </a:cubicBezTo>
                  <a:cubicBezTo>
                    <a:pt x="237248" y="1810511"/>
                    <a:pt x="235014" y="1821305"/>
                    <a:pt x="236131" y="1828750"/>
                  </a:cubicBezTo>
                  <a:cubicBezTo>
                    <a:pt x="211191" y="1839917"/>
                    <a:pt x="181785" y="1810883"/>
                    <a:pt x="152007" y="1842150"/>
                  </a:cubicBezTo>
                  <a:cubicBezTo>
                    <a:pt x="280426" y="1979503"/>
                    <a:pt x="475848" y="2110157"/>
                    <a:pt x="653030" y="2213265"/>
                  </a:cubicBezTo>
                  <a:cubicBezTo>
                    <a:pt x="509721" y="2247138"/>
                    <a:pt x="423735" y="2128024"/>
                    <a:pt x="318394" y="2143285"/>
                  </a:cubicBezTo>
                  <a:cubicBezTo>
                    <a:pt x="265909" y="2180508"/>
                    <a:pt x="422246" y="2240810"/>
                    <a:pt x="272982" y="2258305"/>
                  </a:cubicBezTo>
                  <a:cubicBezTo>
                    <a:pt x="337750" y="2291061"/>
                    <a:pt x="385768" y="2323073"/>
                    <a:pt x="430435" y="2360668"/>
                  </a:cubicBezTo>
                  <a:cubicBezTo>
                    <a:pt x="509721" y="2428042"/>
                    <a:pt x="525354" y="2472710"/>
                    <a:pt x="488876" y="2563162"/>
                  </a:cubicBezTo>
                  <a:cubicBezTo>
                    <a:pt x="464681" y="2622719"/>
                    <a:pt x="429691" y="2677437"/>
                    <a:pt x="460586" y="2748533"/>
                  </a:cubicBezTo>
                  <a:cubicBezTo>
                    <a:pt x="481803" y="2797295"/>
                    <a:pt x="473614" y="2829307"/>
                    <a:pt x="393212" y="2807345"/>
                  </a:cubicBezTo>
                  <a:cubicBezTo>
                    <a:pt x="306483" y="2783895"/>
                    <a:pt x="273726" y="2827818"/>
                    <a:pt x="295688" y="2913059"/>
                  </a:cubicBezTo>
                  <a:cubicBezTo>
                    <a:pt x="309833" y="2967777"/>
                    <a:pt x="294943" y="2984900"/>
                    <a:pt x="235386" y="2978572"/>
                  </a:cubicBezTo>
                  <a:cubicBezTo>
                    <a:pt x="169501" y="2971499"/>
                    <a:pt x="106967" y="2935765"/>
                    <a:pt x="25448" y="2952888"/>
                  </a:cubicBezTo>
                  <a:cubicBezTo>
                    <a:pt x="90588" y="3052646"/>
                    <a:pt x="229803" y="3024356"/>
                    <a:pt x="305738" y="3119275"/>
                  </a:cubicBezTo>
                  <a:cubicBezTo>
                    <a:pt x="215286" y="3119647"/>
                    <a:pt x="146051" y="3119275"/>
                    <a:pt x="79049" y="3098430"/>
                  </a:cubicBezTo>
                  <a:cubicBezTo>
                    <a:pt x="51132" y="3089869"/>
                    <a:pt x="20609" y="3081308"/>
                    <a:pt x="4975" y="3109969"/>
                  </a:cubicBezTo>
                  <a:cubicBezTo>
                    <a:pt x="-13636" y="3144587"/>
                    <a:pt x="24331" y="3157615"/>
                    <a:pt x="47037" y="3163943"/>
                  </a:cubicBezTo>
                  <a:cubicBezTo>
                    <a:pt x="111061" y="3181438"/>
                    <a:pt x="160196" y="3222755"/>
                    <a:pt x="213425" y="3255139"/>
                  </a:cubicBezTo>
                  <a:cubicBezTo>
                    <a:pt x="329933" y="3326236"/>
                    <a:pt x="457981" y="3385420"/>
                    <a:pt x="556622" y="3502301"/>
                  </a:cubicBezTo>
                  <a:cubicBezTo>
                    <a:pt x="432669" y="3472523"/>
                    <a:pt x="339983" y="3402915"/>
                    <a:pt x="224592" y="3388771"/>
                  </a:cubicBezTo>
                  <a:cubicBezTo>
                    <a:pt x="324722" y="3495601"/>
                    <a:pt x="453142" y="3565208"/>
                    <a:pt x="574861" y="3643004"/>
                  </a:cubicBezTo>
                  <a:cubicBezTo>
                    <a:pt x="609479" y="3664966"/>
                    <a:pt x="644841" y="3679855"/>
                    <a:pt x="652657" y="3727501"/>
                  </a:cubicBezTo>
                  <a:cubicBezTo>
                    <a:pt x="667919" y="3819814"/>
                    <a:pt x="712959" y="3896494"/>
                    <a:pt x="810111" y="3937067"/>
                  </a:cubicBezTo>
                  <a:cubicBezTo>
                    <a:pt x="810856" y="3937439"/>
                    <a:pt x="805644" y="3951212"/>
                    <a:pt x="802294" y="3960890"/>
                  </a:cubicBezTo>
                  <a:cubicBezTo>
                    <a:pt x="743110" y="3963868"/>
                    <a:pt x="696581" y="3909149"/>
                    <a:pt x="620646" y="3927017"/>
                  </a:cubicBezTo>
                  <a:cubicBezTo>
                    <a:pt x="692858" y="4001091"/>
                    <a:pt x="753532" y="4067720"/>
                    <a:pt x="856268" y="4103082"/>
                  </a:cubicBezTo>
                  <a:cubicBezTo>
                    <a:pt x="938531" y="4131372"/>
                    <a:pt x="1040150" y="4147377"/>
                    <a:pt x="1099707" y="4238574"/>
                  </a:cubicBezTo>
                  <a:cubicBezTo>
                    <a:pt x="1030472" y="4256441"/>
                    <a:pt x="978732" y="4234107"/>
                    <a:pt x="926992" y="4218102"/>
                  </a:cubicBezTo>
                  <a:cubicBezTo>
                    <a:pt x="847334" y="4193534"/>
                    <a:pt x="769166" y="4165617"/>
                    <a:pt x="689508" y="4140677"/>
                  </a:cubicBezTo>
                  <a:cubicBezTo>
                    <a:pt x="659358" y="4131372"/>
                    <a:pt x="626229" y="4124299"/>
                    <a:pt x="606873" y="4169711"/>
                  </a:cubicBezTo>
                  <a:cubicBezTo>
                    <a:pt x="707748" y="4179389"/>
                    <a:pt x="768421" y="4240435"/>
                    <a:pt x="831701" y="4297759"/>
                  </a:cubicBezTo>
                  <a:cubicBezTo>
                    <a:pt x="867435" y="4330143"/>
                    <a:pt x="896469" y="4373322"/>
                    <a:pt x="960493" y="4356944"/>
                  </a:cubicBezTo>
                  <a:cubicBezTo>
                    <a:pt x="994366" y="4348382"/>
                    <a:pt x="1015955" y="4372578"/>
                    <a:pt x="1012233" y="4402356"/>
                  </a:cubicBezTo>
                  <a:cubicBezTo>
                    <a:pt x="999577" y="4507325"/>
                    <a:pt x="1078118" y="4544176"/>
                    <a:pt x="1159636" y="4564276"/>
                  </a:cubicBezTo>
                  <a:cubicBezTo>
                    <a:pt x="1313740" y="4602616"/>
                    <a:pt x="1442160" y="4692324"/>
                    <a:pt x="1592169" y="4741458"/>
                  </a:cubicBezTo>
                  <a:cubicBezTo>
                    <a:pt x="1738083" y="4789104"/>
                    <a:pt x="2833187" y="5010209"/>
                    <a:pt x="3110499" y="5032171"/>
                  </a:cubicBezTo>
                  <a:cubicBezTo>
                    <a:pt x="4807501" y="5166546"/>
                    <a:pt x="6028047" y="4106432"/>
                    <a:pt x="6033630" y="4091915"/>
                  </a:cubicBezTo>
                  <a:cubicBezTo>
                    <a:pt x="6059314" y="4023797"/>
                    <a:pt x="6122965" y="3994390"/>
                    <a:pt x="6180661" y="3957912"/>
                  </a:cubicBezTo>
                  <a:cubicBezTo>
                    <a:pt x="6230913" y="3925900"/>
                    <a:pt x="6284514" y="3892027"/>
                    <a:pt x="6305359" y="3837309"/>
                  </a:cubicBezTo>
                  <a:cubicBezTo>
                    <a:pt x="6332904" y="3764724"/>
                    <a:pt x="6254735" y="3824281"/>
                    <a:pt x="6240218" y="3796364"/>
                  </a:cubicBezTo>
                  <a:cubicBezTo>
                    <a:pt x="6269997" y="3758768"/>
                    <a:pt x="6316153" y="3724151"/>
                    <a:pt x="6328437" y="3681344"/>
                  </a:cubicBezTo>
                  <a:cubicBezTo>
                    <a:pt x="6372361" y="3526496"/>
                    <a:pt x="6466907" y="3413710"/>
                    <a:pt x="6608355" y="3326236"/>
                  </a:cubicBezTo>
                  <a:cubicBezTo>
                    <a:pt x="6648928" y="3300924"/>
                    <a:pt x="6675729" y="3255512"/>
                    <a:pt x="6731191" y="3248067"/>
                  </a:cubicBezTo>
                  <a:cubicBezTo>
                    <a:pt x="6854400" y="3232061"/>
                    <a:pt x="6815315" y="3106992"/>
                    <a:pt x="6880456" y="3051529"/>
                  </a:cubicBezTo>
                  <a:cubicBezTo>
                    <a:pt x="6892739" y="3041107"/>
                    <a:pt x="6903907" y="2777939"/>
                    <a:pt x="6901673" y="2763795"/>
                  </a:cubicBezTo>
                  <a:cubicBezTo>
                    <a:pt x="6898323" y="2743322"/>
                    <a:pt x="6883806" y="2966288"/>
                    <a:pt x="6871150" y="2948421"/>
                  </a:cubicBezTo>
                  <a:cubicBezTo>
                    <a:pt x="6858494" y="2930182"/>
                    <a:pt x="6839138" y="2914176"/>
                    <a:pt x="6848444" y="2890353"/>
                  </a:cubicBezTo>
                  <a:cubicBezTo>
                    <a:pt x="6852166" y="2880303"/>
                    <a:pt x="6849561" y="2846058"/>
                    <a:pt x="6878223" y="2873230"/>
                  </a:cubicBezTo>
                  <a:cubicBezTo>
                    <a:pt x="6956763" y="2946932"/>
                    <a:pt x="6870778" y="2578051"/>
                    <a:pt x="6762459" y="2568745"/>
                  </a:cubicBezTo>
                  <a:cubicBezTo>
                    <a:pt x="6801915" y="2465637"/>
                    <a:pt x="6801915" y="2465637"/>
                    <a:pt x="6673123" y="2451493"/>
                  </a:cubicBezTo>
                  <a:cubicBezTo>
                    <a:pt x="6722630" y="2385980"/>
                    <a:pt x="6722630" y="2369229"/>
                    <a:pt x="6662700" y="2346896"/>
                  </a:cubicBezTo>
                  <a:cubicBezTo>
                    <a:pt x="6605005" y="2325306"/>
                    <a:pt x="6540981" y="2318234"/>
                    <a:pt x="6487752" y="2285105"/>
                  </a:cubicBezTo>
                  <a:cubicBezTo>
                    <a:pt x="6536887" y="2201353"/>
                    <a:pt x="6550659" y="2104573"/>
                    <a:pt x="6652278" y="2063628"/>
                  </a:cubicBezTo>
                  <a:cubicBezTo>
                    <a:pt x="6668284" y="2057300"/>
                    <a:pt x="6679079" y="2031988"/>
                    <a:pt x="6668656" y="2017843"/>
                  </a:cubicBezTo>
                  <a:cubicBezTo>
                    <a:pt x="6631805" y="1965359"/>
                    <a:pt x="6684662" y="1864856"/>
                    <a:pt x="6570015" y="1854062"/>
                  </a:cubicBezTo>
                  <a:cubicBezTo>
                    <a:pt x="6555870" y="1852573"/>
                    <a:pt x="6542842" y="1842150"/>
                    <a:pt x="6554009" y="1827633"/>
                  </a:cubicBezTo>
                  <a:cubicBezTo>
                    <a:pt x="6592349" y="1778126"/>
                    <a:pt x="6545820" y="1781476"/>
                    <a:pt x="6517531" y="1775149"/>
                  </a:cubicBezTo>
                  <a:cubicBezTo>
                    <a:pt x="6483285" y="1767704"/>
                    <a:pt x="6444573" y="1789293"/>
                    <a:pt x="6412934" y="1762493"/>
                  </a:cubicBezTo>
                  <a:cubicBezTo>
                    <a:pt x="6420378" y="1734203"/>
                    <a:pt x="6447923" y="1734575"/>
                    <a:pt x="6467279" y="1725642"/>
                  </a:cubicBezTo>
                  <a:cubicBezTo>
                    <a:pt x="6523858" y="1699213"/>
                    <a:pt x="6570015" y="1667946"/>
                    <a:pt x="6572621" y="1600200"/>
                  </a:cubicBezTo>
                  <a:cubicBezTo>
                    <a:pt x="6574854" y="1545482"/>
                    <a:pt x="6580810" y="1497092"/>
                    <a:pt x="6502641" y="1480341"/>
                  </a:cubicBezTo>
                  <a:cubicBezTo>
                    <a:pt x="6490358" y="1477736"/>
                    <a:pt x="6484030" y="1470664"/>
                    <a:pt x="6481796" y="1461358"/>
                  </a:cubicBezTo>
                  <a:cubicBezTo>
                    <a:pt x="6490730" y="1452424"/>
                    <a:pt x="6499291" y="1443118"/>
                    <a:pt x="6509713" y="1436418"/>
                  </a:cubicBezTo>
                  <a:cubicBezTo>
                    <a:pt x="6544703" y="1414457"/>
                    <a:pt x="6556615" y="1382072"/>
                    <a:pt x="6567037" y="1348199"/>
                  </a:cubicBezTo>
                  <a:cubicBezTo>
                    <a:pt x="6573737" y="1326610"/>
                    <a:pt x="6581554" y="1305393"/>
                    <a:pt x="6596816" y="1286781"/>
                  </a:cubicBezTo>
                  <a:cubicBezTo>
                    <a:pt x="6606122" y="1275242"/>
                    <a:pt x="6617661" y="1266681"/>
                    <a:pt x="6632178" y="1261842"/>
                  </a:cubicBezTo>
                  <a:cubicBezTo>
                    <a:pt x="6644833" y="1257375"/>
                    <a:pt x="6648556" y="1251419"/>
                    <a:pt x="6639994" y="1240625"/>
                  </a:cubicBezTo>
                  <a:cubicBezTo>
                    <a:pt x="6615799" y="1209729"/>
                    <a:pt x="6606122" y="1175856"/>
                    <a:pt x="6622127" y="1136400"/>
                  </a:cubicBezTo>
                  <a:cubicBezTo>
                    <a:pt x="6626967" y="1124489"/>
                    <a:pt x="6623617" y="1114066"/>
                    <a:pt x="6612077" y="1109599"/>
                  </a:cubicBezTo>
                  <a:cubicBezTo>
                    <a:pt x="6564059" y="1090616"/>
                    <a:pt x="6552148" y="1046692"/>
                    <a:pt x="6531675" y="1009469"/>
                  </a:cubicBezTo>
                  <a:cubicBezTo>
                    <a:pt x="6502641" y="956612"/>
                    <a:pt x="6476213" y="902639"/>
                    <a:pt x="6456113" y="845315"/>
                  </a:cubicBezTo>
                  <a:cubicBezTo>
                    <a:pt x="6444201" y="811070"/>
                    <a:pt x="6432662" y="777197"/>
                    <a:pt x="6440851" y="739229"/>
                  </a:cubicBezTo>
                  <a:cubicBezTo>
                    <a:pt x="6442712" y="729924"/>
                    <a:pt x="6439362" y="722107"/>
                    <a:pt x="6434523" y="715034"/>
                  </a:cubicBezTo>
                  <a:cubicBezTo>
                    <a:pt x="6414050" y="684139"/>
                    <a:pt x="6416656" y="651383"/>
                    <a:pt x="6432290" y="617510"/>
                  </a:cubicBezTo>
                  <a:cubicBezTo>
                    <a:pt x="6441968" y="597037"/>
                    <a:pt x="6440851" y="594431"/>
                    <a:pt x="6416284" y="595176"/>
                  </a:cubicBezTo>
                  <a:cubicBezTo>
                    <a:pt x="6366405" y="596293"/>
                    <a:pt x="6316898" y="598154"/>
                    <a:pt x="6267763" y="591826"/>
                  </a:cubicBezTo>
                  <a:cubicBezTo>
                    <a:pt x="6212673" y="584753"/>
                    <a:pt x="6194806" y="568375"/>
                    <a:pt x="6236496" y="521102"/>
                  </a:cubicBezTo>
                  <a:cubicBezTo>
                    <a:pt x="6245430" y="511052"/>
                    <a:pt x="6253246" y="499885"/>
                    <a:pt x="6257341" y="487229"/>
                  </a:cubicBezTo>
                  <a:cubicBezTo>
                    <a:pt x="6260319" y="477179"/>
                    <a:pt x="6257713" y="470106"/>
                    <a:pt x="6248780" y="465267"/>
                  </a:cubicBezTo>
                  <a:cubicBezTo>
                    <a:pt x="6238357" y="459312"/>
                    <a:pt x="6232774" y="467501"/>
                    <a:pt x="6226818" y="473456"/>
                  </a:cubicBezTo>
                  <a:cubicBezTo>
                    <a:pt x="6194434" y="505468"/>
                    <a:pt x="6153861" y="527430"/>
                    <a:pt x="6115149" y="551625"/>
                  </a:cubicBezTo>
                  <a:cubicBezTo>
                    <a:pt x="6059686" y="586615"/>
                    <a:pt x="6001246" y="617510"/>
                    <a:pt x="5951739" y="659944"/>
                  </a:cubicBezTo>
                  <a:cubicBezTo>
                    <a:pt x="5939084" y="670739"/>
                    <a:pt x="5918611" y="662550"/>
                    <a:pt x="5917122" y="644310"/>
                  </a:cubicBezTo>
                  <a:cubicBezTo>
                    <a:pt x="5915633" y="626071"/>
                    <a:pt x="5905583" y="626071"/>
                    <a:pt x="5890694" y="630538"/>
                  </a:cubicBezTo>
                  <a:cubicBezTo>
                    <a:pt x="5872826" y="635749"/>
                    <a:pt x="5854959" y="640960"/>
                    <a:pt x="5837464" y="646916"/>
                  </a:cubicBezTo>
                  <a:cubicBezTo>
                    <a:pt x="5819225" y="653244"/>
                    <a:pt x="5811036" y="666644"/>
                    <a:pt x="5809175" y="683395"/>
                  </a:cubicBezTo>
                  <a:cubicBezTo>
                    <a:pt x="5808430" y="689723"/>
                    <a:pt x="5808803" y="697539"/>
                    <a:pt x="5815503" y="698656"/>
                  </a:cubicBezTo>
                  <a:cubicBezTo>
                    <a:pt x="5843048" y="703495"/>
                    <a:pt x="5755201" y="682278"/>
                    <a:pt x="5746268" y="667389"/>
                  </a:cubicBezTo>
                  <a:cubicBezTo>
                    <a:pt x="5745896" y="666644"/>
                    <a:pt x="5525907" y="720246"/>
                    <a:pt x="5458905" y="754119"/>
                  </a:cubicBezTo>
                  <a:close/>
                  <a:moveTo>
                    <a:pt x="885302" y="1333310"/>
                  </a:moveTo>
                  <a:cubicBezTo>
                    <a:pt x="877857" y="1326982"/>
                    <a:pt x="870040" y="1321027"/>
                    <a:pt x="862596" y="1314326"/>
                  </a:cubicBezTo>
                  <a:cubicBezTo>
                    <a:pt x="863712" y="1312837"/>
                    <a:pt x="865201" y="1311349"/>
                    <a:pt x="866318" y="1309860"/>
                  </a:cubicBezTo>
                  <a:cubicBezTo>
                    <a:pt x="881580" y="1320282"/>
                    <a:pt x="896841" y="1330705"/>
                    <a:pt x="912103" y="1341127"/>
                  </a:cubicBezTo>
                  <a:cubicBezTo>
                    <a:pt x="903541" y="1338522"/>
                    <a:pt x="894235" y="1335916"/>
                    <a:pt x="885302" y="1333310"/>
                  </a:cubicBezTo>
                  <a:close/>
                  <a:moveTo>
                    <a:pt x="1140280" y="787619"/>
                  </a:moveTo>
                  <a:cubicBezTo>
                    <a:pt x="1231849" y="850154"/>
                    <a:pt x="1323418" y="913061"/>
                    <a:pt x="1414987" y="975596"/>
                  </a:cubicBezTo>
                  <a:cubicBezTo>
                    <a:pt x="1413498" y="977085"/>
                    <a:pt x="1412381" y="978574"/>
                    <a:pt x="1410892" y="980063"/>
                  </a:cubicBezTo>
                  <a:cubicBezTo>
                    <a:pt x="1310390" y="927206"/>
                    <a:pt x="1215471" y="868394"/>
                    <a:pt x="1140280" y="78761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270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 dirty="0"/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FA28974B-1BC3-4167-AEF7-2D2C2DC99728}"/>
                </a:ext>
              </a:extLst>
            </p:cNvPr>
            <p:cNvSpPr txBox="1"/>
            <p:nvPr/>
          </p:nvSpPr>
          <p:spPr>
            <a:xfrm>
              <a:off x="469081" y="230968"/>
              <a:ext cx="289931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dirty="0"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  <a:endParaRPr lang="ar-SA" sz="2800" b="1" dirty="0">
                <a:latin typeface="MV Boli" panose="02000500030200090000" pitchFamily="2" charset="0"/>
              </a:endParaRP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355C6152-285B-4AAE-874C-F7A371479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1" t="35896" r="27943" b="24083"/>
          <a:stretch/>
        </p:blipFill>
        <p:spPr>
          <a:xfrm>
            <a:off x="4155440" y="2813538"/>
            <a:ext cx="7016098" cy="3270739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5873CDC-DCA9-4007-BF42-A3DF19D1CD41}"/>
              </a:ext>
            </a:extLst>
          </p:cNvPr>
          <p:cNvSpPr txBox="1"/>
          <p:nvPr/>
        </p:nvSpPr>
        <p:spPr>
          <a:xfrm>
            <a:off x="3282378" y="1784636"/>
            <a:ext cx="4991181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are their answers?</a:t>
            </a:r>
            <a:endParaRPr lang="ar-SA" sz="28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A395859-AE35-4610-A622-B915DB797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1459">
            <a:off x="-3346" y="2161635"/>
            <a:ext cx="3060516" cy="3591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979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جني علاء الدين يوتيوب ، مصباح علاء الدين, الفانوس, آخرون, مصباح png">
            <a:extLst>
              <a:ext uri="{FF2B5EF4-FFF2-40B4-BE49-F238E27FC236}">
                <a16:creationId xmlns:a16="http://schemas.microsoft.com/office/drawing/2014/main" id="{1C1E80F7-12B9-44BF-8420-E35AE43C0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1406" l="10000" r="90000">
                        <a14:foregroundMark x1="74382" y1="48047" x2="74382" y2="48047"/>
                        <a14:foregroundMark x1="70112" y1="33984" x2="70112" y2="33984"/>
                        <a14:foregroundMark x1="74382" y1="19531" x2="74382" y2="19531"/>
                        <a14:foregroundMark x1="50787" y1="70117" x2="50787" y2="70117"/>
                        <a14:foregroundMark x1="48764" y1="91406" x2="48764" y2="91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5745" r="20433" b="6720"/>
          <a:stretch/>
        </p:blipFill>
        <p:spPr bwMode="auto">
          <a:xfrm>
            <a:off x="8300621" y="4802818"/>
            <a:ext cx="2396971" cy="2036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ديزني علاء الدين الجني التوضيح ، الجني الأميرة ياسمين علاء الدين تأثيري حلي  ، علاء الدين, حيوان فقاري, شخصية خيالية png">
            <a:extLst>
              <a:ext uri="{FF2B5EF4-FFF2-40B4-BE49-F238E27FC236}">
                <a16:creationId xmlns:a16="http://schemas.microsoft.com/office/drawing/2014/main" id="{EC36498C-077F-438C-8FE2-55AC8E935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48" b="94741" l="10000" r="90000">
                        <a14:foregroundMark x1="85778" y1="57457" x2="85778" y2="57457"/>
                        <a14:foregroundMark x1="54444" y1="94741" x2="54444" y2="94741"/>
                        <a14:foregroundMark x1="45111" y1="8948" x2="45111" y2="8948"/>
                        <a14:foregroundMark x1="48444" y1="9419" x2="48444" y2="9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84" t="5437" r="10544" b="2654"/>
          <a:stretch/>
        </p:blipFill>
        <p:spPr bwMode="auto">
          <a:xfrm>
            <a:off x="10400885" y="2938508"/>
            <a:ext cx="1774084" cy="3728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BD9AF10-FE96-47C3-9AD3-6944DE0F5EEB}"/>
              </a:ext>
            </a:extLst>
          </p:cNvPr>
          <p:cNvSpPr txBox="1"/>
          <p:nvPr/>
        </p:nvSpPr>
        <p:spPr>
          <a:xfrm>
            <a:off x="248574" y="1128989"/>
            <a:ext cx="5610687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b="1" u="sng" dirty="0"/>
              <a:t>Objectives</a:t>
            </a:r>
            <a:endParaRPr lang="ar-SA" sz="4400" b="1" u="sng" dirty="0"/>
          </a:p>
        </p:txBody>
      </p:sp>
      <p:sp>
        <p:nvSpPr>
          <p:cNvPr id="6" name="عنصر نائب للمحتوى 3">
            <a:extLst>
              <a:ext uri="{FF2B5EF4-FFF2-40B4-BE49-F238E27FC236}">
                <a16:creationId xmlns:a16="http://schemas.microsoft.com/office/drawing/2014/main" id="{F17FF99F-72F5-4004-9232-CED143731280}"/>
              </a:ext>
            </a:extLst>
          </p:cNvPr>
          <p:cNvSpPr txBox="1">
            <a:spLocks/>
          </p:cNvSpPr>
          <p:nvPr/>
        </p:nvSpPr>
        <p:spPr>
          <a:xfrm>
            <a:off x="79359" y="2190706"/>
            <a:ext cx="11208568" cy="43346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C00000"/>
                </a:solidFill>
                <a:latin typeface="STC-Regular"/>
              </a:rPr>
              <a:t>The students will be able to :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1 –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conditional sentence (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if-clause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 ) to express imaginary situations 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2 –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express possibility with (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might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) in a conditional sentence 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3 –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(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could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) in if-clause 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4 –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"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could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" in the main clause of a conditional sentence 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5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the verb (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wish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) with the present tense .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6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use the verb (</a:t>
            </a:r>
            <a:r>
              <a:rPr lang="en-US" sz="2400" dirty="0">
                <a:solidFill>
                  <a:srgbClr val="008000"/>
                </a:solidFill>
                <a:latin typeface="Comic Sans MS" panose="030F0702030302020204" pitchFamily="66" charset="0"/>
              </a:rPr>
              <a:t>wish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) with the future tense .</a:t>
            </a:r>
          </a:p>
          <a:p>
            <a:pPr marL="0" indent="0">
              <a:buNone/>
            </a:pP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3435FD9E-DD39-404C-8FD9-17927B499789}"/>
              </a:ext>
            </a:extLst>
          </p:cNvPr>
          <p:cNvGrpSpPr/>
          <p:nvPr/>
        </p:nvGrpSpPr>
        <p:grpSpPr>
          <a:xfrm>
            <a:off x="-8424771" y="2669697"/>
            <a:ext cx="8096250" cy="2812834"/>
            <a:chOff x="1577358" y="2022583"/>
            <a:chExt cx="8096250" cy="2812834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9B3E632-2220-4557-9BF5-336EA815A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58" y="2022583"/>
              <a:ext cx="8096250" cy="2812834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487F0A4-2EDB-4B88-9907-6D3DDD58007D}"/>
                </a:ext>
              </a:extLst>
            </p:cNvPr>
            <p:cNvSpPr txBox="1"/>
            <p:nvPr/>
          </p:nvSpPr>
          <p:spPr>
            <a:xfrm>
              <a:off x="3062796" y="2698812"/>
              <a:ext cx="624100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Conditional Sentences with </a:t>
              </a:r>
              <a:r>
                <a:rPr lang="en-US" sz="28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If</a:t>
              </a:r>
              <a:r>
                <a:rPr lang="en-US" sz="2800" b="1" i="0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-Clause</a:t>
              </a:r>
            </a:p>
            <a:p>
              <a:pPr algn="ctr"/>
              <a:r>
                <a:rPr lang="en-US" sz="28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: Imaginary Situations</a:t>
              </a:r>
              <a:endParaRPr lang="en-US" sz="18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23806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913B4EF-5E61-44F9-A4CA-1077D98A1EF0}"/>
              </a:ext>
            </a:extLst>
          </p:cNvPr>
          <p:cNvGrpSpPr/>
          <p:nvPr/>
        </p:nvGrpSpPr>
        <p:grpSpPr>
          <a:xfrm>
            <a:off x="1577358" y="2022583"/>
            <a:ext cx="8096250" cy="2812834"/>
            <a:chOff x="1577358" y="2022583"/>
            <a:chExt cx="8096250" cy="281283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C5499762-5492-44A7-99DD-630A36B81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58" y="2022583"/>
              <a:ext cx="8096250" cy="281283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754277EA-989A-4C14-A8A4-CDFBBA439AA3}"/>
                </a:ext>
              </a:extLst>
            </p:cNvPr>
            <p:cNvSpPr txBox="1"/>
            <p:nvPr/>
          </p:nvSpPr>
          <p:spPr>
            <a:xfrm>
              <a:off x="3062796" y="2698812"/>
              <a:ext cx="6241002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8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Conditional Sentences with </a:t>
              </a:r>
              <a:r>
                <a:rPr lang="en-US" sz="2800" b="1" i="1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If</a:t>
              </a:r>
              <a:r>
                <a:rPr lang="en-US" sz="2800" b="1" i="0" u="none" strike="noStrike" baseline="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-Clause</a:t>
              </a:r>
            </a:p>
            <a:p>
              <a:pPr algn="ctr"/>
              <a:r>
                <a:rPr lang="en-US" sz="2800" b="1" i="0" u="none" strike="noStrike" baseline="0" dirty="0">
                  <a:solidFill>
                    <a:schemeClr val="tx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: Imaginary Situations</a:t>
              </a:r>
              <a:endParaRPr lang="en-US" sz="1800" b="1" i="0" u="none" strike="noStrike" baseline="0" dirty="0"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351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vepik- صورة PSD-401736465 id الرسومات بحث - صور أطفال طويل القامة">
            <a:extLst>
              <a:ext uri="{FF2B5EF4-FFF2-40B4-BE49-F238E27FC236}">
                <a16:creationId xmlns:a16="http://schemas.microsoft.com/office/drawing/2014/main" id="{A1B34DEA-4BC8-45F1-839E-474A38A79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28" b="92093" l="10000" r="90000">
                        <a14:foregroundMark x1="62093" y1="89302" x2="62093" y2="89302"/>
                        <a14:foregroundMark x1="50116" y1="90233" x2="50116" y2="90233"/>
                        <a14:foregroundMark x1="49884" y1="85233" x2="50930" y2="90465"/>
                        <a14:foregroundMark x1="47442" y1="9302" x2="47442" y2="9302"/>
                        <a14:foregroundMark x1="44767" y1="9651" x2="49077" y2="9784"/>
                        <a14:foregroundMark x1="59186" y1="84535" x2="64186" y2="88488"/>
                        <a14:foregroundMark x1="81628" y1="89070" x2="81628" y2="89070"/>
                        <a14:foregroundMark x1="63140" y1="84419" x2="66047" y2="87907"/>
                        <a14:foregroundMark x1="33837" y1="6744" x2="33837" y2="6744"/>
                        <a14:foregroundMark x1="35000" y1="12093" x2="35000" y2="12093"/>
                        <a14:foregroundMark x1="34070" y1="33372" x2="34070" y2="33372"/>
                        <a14:foregroundMark x1="34884" y1="39186" x2="34884" y2="39186"/>
                        <a14:foregroundMark x1="34884" y1="39186" x2="34884" y2="39186"/>
                        <a14:foregroundMark x1="46163" y1="83256" x2="50000" y2="88023"/>
                        <a14:foregroundMark x1="68232" y1="90045" x2="65688" y2="90185"/>
                        <a14:foregroundMark x1="83837" y1="89186" x2="72223" y2="89825"/>
                        <a14:foregroundMark x1="51395" y1="84302" x2="52791" y2="90000"/>
                        <a14:foregroundMark x1="12907" y1="88256" x2="35116" y2="84884"/>
                        <a14:foregroundMark x1="44964" y1="86212" x2="53382" y2="87346"/>
                        <a14:foregroundMark x1="35116" y1="84884" x2="37574" y2="85215"/>
                        <a14:foregroundMark x1="38042" y1="91831" x2="33488" y2="92093"/>
                        <a14:foregroundMark x1="68227" y1="90095" x2="65724" y2="90239"/>
                        <a14:foregroundMark x1="86047" y1="89070" x2="72220" y2="89865"/>
                        <a14:foregroundMark x1="34651" y1="76977" x2="34651" y2="76977"/>
                        <a14:foregroundMark x1="34535" y1="33605" x2="34535" y2="33605"/>
                        <a14:foregroundMark x1="34535" y1="33488" x2="19767" y2="35000"/>
                        <a14:backgroundMark x1="39651" y1="81628" x2="39419" y2="90116"/>
                        <a14:backgroundMark x1="70349" y1="88605" x2="69884" y2="93721"/>
                        <a14:backgroundMark x1="66628" y1="91628" x2="40000" y2="92558"/>
                        <a14:backgroundMark x1="40000" y1="92558" x2="38256" y2="92209"/>
                        <a14:backgroundMark x1="42791" y1="84767" x2="43140" y2="87558"/>
                        <a14:backgroundMark x1="51047" y1="9535" x2="51163" y2="12558"/>
                        <a14:backgroundMark x1="54651" y1="85465" x2="56395" y2="8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7636" r="28461" b="7609"/>
          <a:stretch/>
        </p:blipFill>
        <p:spPr bwMode="auto">
          <a:xfrm>
            <a:off x="9818483" y="887766"/>
            <a:ext cx="2302497" cy="5970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0861A16D-5896-461A-A9BF-220B5FB67024}"/>
              </a:ext>
            </a:extLst>
          </p:cNvPr>
          <p:cNvSpPr/>
          <p:nvPr/>
        </p:nvSpPr>
        <p:spPr>
          <a:xfrm>
            <a:off x="71020" y="2720583"/>
            <a:ext cx="9634295" cy="10081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If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were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taller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would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be accepted into the team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1CB5330-2724-4E55-82F0-6E59C5D7B4FE}"/>
              </a:ext>
            </a:extLst>
          </p:cNvPr>
          <p:cNvSpPr txBox="1"/>
          <p:nvPr/>
        </p:nvSpPr>
        <p:spPr>
          <a:xfrm>
            <a:off x="71020" y="1910665"/>
            <a:ext cx="32977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If </a:t>
            </a:r>
            <a:r>
              <a:rPr lang="en-US" sz="2800" b="1" dirty="0" err="1">
                <a:solidFill>
                  <a:srgbClr val="FF0000"/>
                </a:solidFill>
              </a:rPr>
              <a:t>clause,simple</a:t>
            </a:r>
            <a:r>
              <a:rPr lang="en-US" sz="2800" b="1" dirty="0">
                <a:solidFill>
                  <a:srgbClr val="FF0000"/>
                </a:solidFill>
              </a:rPr>
              <a:t> past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AF564EE-D7D4-495A-A205-477C22398B0C}"/>
              </a:ext>
            </a:extLst>
          </p:cNvPr>
          <p:cNvSpPr txBox="1"/>
          <p:nvPr/>
        </p:nvSpPr>
        <p:spPr>
          <a:xfrm>
            <a:off x="5391912" y="1773936"/>
            <a:ext cx="22341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</a:rPr>
              <a:t>Main clause</a:t>
            </a:r>
            <a:endParaRPr lang="ar-S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24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701</Words>
  <Application>Microsoft Office PowerPoint</Application>
  <PresentationFormat>شاشة عريضة</PresentationFormat>
  <Paragraphs>141</Paragraphs>
  <Slides>29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5" baseType="lpstr">
      <vt:lpstr>Arial</vt:lpstr>
      <vt:lpstr>Calibri</vt:lpstr>
      <vt:lpstr>Comic Sans MS</vt:lpstr>
      <vt:lpstr>MV Boli</vt:lpstr>
      <vt:lpstr>STC-Regular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92</cp:revision>
  <dcterms:created xsi:type="dcterms:W3CDTF">2022-01-30T17:19:59Z</dcterms:created>
  <dcterms:modified xsi:type="dcterms:W3CDTF">2023-01-21T11:02:25Z</dcterms:modified>
</cp:coreProperties>
</file>