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8"/>
  </p:notesMasterIdLst>
  <p:sldIdLst>
    <p:sldId id="256" r:id="rId2"/>
    <p:sldId id="258" r:id="rId3"/>
    <p:sldId id="308" r:id="rId4"/>
    <p:sldId id="317" r:id="rId5"/>
    <p:sldId id="318" r:id="rId6"/>
    <p:sldId id="312" r:id="rId7"/>
    <p:sldId id="315" r:id="rId8"/>
    <p:sldId id="319" r:id="rId9"/>
    <p:sldId id="316" r:id="rId10"/>
    <p:sldId id="314" r:id="rId11"/>
    <p:sldId id="263" r:id="rId12"/>
    <p:sldId id="269" r:id="rId13"/>
    <p:sldId id="311" r:id="rId14"/>
    <p:sldId id="320" r:id="rId15"/>
    <p:sldId id="295" r:id="rId16"/>
    <p:sldId id="310" r:id="rId17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19"/>
      <p:bold r:id="rId20"/>
      <p:italic r:id="rId21"/>
      <p:boldItalic r:id="rId22"/>
    </p:embeddedFont>
    <p:embeddedFont>
      <p:font typeface="Aparajita" panose="02020603050405020304" pitchFamily="18" charset="0"/>
      <p:regular r:id="rId23"/>
      <p:bold r:id="rId24"/>
      <p:italic r:id="rId25"/>
      <p:boldItalic r:id="rId26"/>
    </p:embeddedFont>
    <p:embeddedFont>
      <p:font typeface="Arial Rounded MT Bold" panose="020F0704030504030204" pitchFamily="34" charset="0"/>
      <p:regular r:id="rId27"/>
    </p:embeddedFont>
    <p:embeddedFont>
      <p:font typeface="Calibri" panose="020F0502020204030204" pitchFamily="34" charset="0"/>
      <p:regular r:id="rId28"/>
      <p:bold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Fira Sans Condensed" panose="020B0503050000020004" pitchFamily="34" charset="0"/>
      <p:regular r:id="rId34"/>
      <p:bold r:id="rId35"/>
      <p:italic r:id="rId36"/>
      <p:boldItalic r:id="rId37"/>
    </p:embeddedFont>
    <p:embeddedFont>
      <p:font typeface="Fira Sans Condensed Black" panose="020B0A03050000020004" pitchFamily="34" charset="0"/>
      <p:bold r:id="rId38"/>
      <p:boldItalic r:id="rId39"/>
    </p:embeddedFont>
    <p:embeddedFont>
      <p:font typeface="Footlight MT Light" panose="0204060206030A020304" pitchFamily="18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27CF"/>
    <a:srgbClr val="FF8837"/>
    <a:srgbClr val="FF6600"/>
    <a:srgbClr val="8139EB"/>
    <a:srgbClr val="FF8D3F"/>
    <a:srgbClr val="FDE683"/>
    <a:srgbClr val="E6CDFF"/>
    <a:srgbClr val="FFFFCC"/>
    <a:srgbClr val="A5A5A5"/>
    <a:srgbClr val="C6B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354987-AA18-4762-A99B-B8281C2701A1}">
  <a:tblStyle styleId="{2D354987-AA18-4762-A99B-B8281C2701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92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7466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6b8b06b8a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6b8b06b8a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5777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6b8b06b8a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6b8b06b8a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6b8b06b8ad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6b8b06b8ad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6b8b06b8a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6b8b06b8ad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649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6b8b06b8ad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6b8b06b8ad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513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9104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6b8c5727f1_0_46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6" name="Google Shape;1466;g6b8c5727f1_0_46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0c2317c2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0c2317c2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0c2317c27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0c2317c27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b8b06b8a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b8b06b8a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55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6b8b06b8a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6b8b06b8ad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050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0c2317c27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0c2317c27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853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6b8c5727f1_0_48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6b8c5727f1_0_48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259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b8b06b8a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b8b06b8a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948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70c2317c27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70c2317c27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21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ling Campaig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11700" y="0"/>
            <a:ext cx="8832273" cy="2753407"/>
          </a:xfrm>
          <a:custGeom>
            <a:avLst/>
            <a:gdLst/>
            <a:ahLst/>
            <a:cxnLst/>
            <a:rect l="l" t="t" r="r" b="b"/>
            <a:pathLst>
              <a:path w="285603" h="89035" extrusionOk="0">
                <a:moveTo>
                  <a:pt x="0" y="0"/>
                </a:moveTo>
                <a:lnTo>
                  <a:pt x="0" y="20210"/>
                </a:lnTo>
                <a:cubicBezTo>
                  <a:pt x="2946" y="19770"/>
                  <a:pt x="5881" y="19552"/>
                  <a:pt x="8796" y="19552"/>
                </a:cubicBezTo>
                <a:cubicBezTo>
                  <a:pt x="17445" y="19552"/>
                  <a:pt x="25917" y="21474"/>
                  <a:pt x="33981" y="25229"/>
                </a:cubicBezTo>
                <a:cubicBezTo>
                  <a:pt x="67282" y="40733"/>
                  <a:pt x="93319" y="84631"/>
                  <a:pt x="130925" y="88727"/>
                </a:cubicBezTo>
                <a:cubicBezTo>
                  <a:pt x="132783" y="88929"/>
                  <a:pt x="134668" y="89035"/>
                  <a:pt x="136584" y="89035"/>
                </a:cubicBezTo>
                <a:cubicBezTo>
                  <a:pt x="142678" y="89035"/>
                  <a:pt x="149080" y="87969"/>
                  <a:pt x="155863" y="85573"/>
                </a:cubicBezTo>
                <a:cubicBezTo>
                  <a:pt x="187886" y="74267"/>
                  <a:pt x="210402" y="49453"/>
                  <a:pt x="246426" y="47790"/>
                </a:cubicBezTo>
                <a:cubicBezTo>
                  <a:pt x="247649" y="47733"/>
                  <a:pt x="248870" y="47705"/>
                  <a:pt x="250091" y="47705"/>
                </a:cubicBezTo>
                <a:cubicBezTo>
                  <a:pt x="262448" y="47705"/>
                  <a:pt x="274635" y="50597"/>
                  <a:pt x="285603" y="56271"/>
                </a:cubicBezTo>
                <a:lnTo>
                  <a:pt x="285603" y="0"/>
                </a:lnTo>
                <a:close/>
              </a:path>
            </a:pathLst>
          </a:custGeom>
          <a:solidFill>
            <a:srgbClr val="5C1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0"/>
            <a:ext cx="3520185" cy="2844623"/>
          </a:xfrm>
          <a:custGeom>
            <a:avLst/>
            <a:gdLst/>
            <a:ahLst/>
            <a:cxnLst/>
            <a:rect l="l" t="t" r="r" b="b"/>
            <a:pathLst>
              <a:path w="133911" h="108212" extrusionOk="0">
                <a:moveTo>
                  <a:pt x="0" y="0"/>
                </a:moveTo>
                <a:lnTo>
                  <a:pt x="0" y="42204"/>
                </a:lnTo>
                <a:cubicBezTo>
                  <a:pt x="3818" y="43536"/>
                  <a:pt x="7871" y="44406"/>
                  <a:pt x="11781" y="45388"/>
                </a:cubicBezTo>
                <a:cubicBezTo>
                  <a:pt x="25636" y="48876"/>
                  <a:pt x="35951" y="55674"/>
                  <a:pt x="46055" y="65781"/>
                </a:cubicBezTo>
                <a:cubicBezTo>
                  <a:pt x="56040" y="75609"/>
                  <a:pt x="65279" y="86301"/>
                  <a:pt x="76481" y="94715"/>
                </a:cubicBezTo>
                <a:cubicBezTo>
                  <a:pt x="86775" y="102444"/>
                  <a:pt x="99184" y="108211"/>
                  <a:pt x="111961" y="108211"/>
                </a:cubicBezTo>
                <a:cubicBezTo>
                  <a:pt x="113086" y="108211"/>
                  <a:pt x="114215" y="108167"/>
                  <a:pt x="115345" y="108075"/>
                </a:cubicBezTo>
                <a:cubicBezTo>
                  <a:pt x="123384" y="107415"/>
                  <a:pt x="132405" y="102868"/>
                  <a:pt x="133282" y="94852"/>
                </a:cubicBezTo>
                <a:cubicBezTo>
                  <a:pt x="133911" y="89102"/>
                  <a:pt x="129964" y="83730"/>
                  <a:pt x="125199" y="80454"/>
                </a:cubicBezTo>
                <a:cubicBezTo>
                  <a:pt x="120432" y="77180"/>
                  <a:pt x="114814" y="75404"/>
                  <a:pt x="109700" y="72707"/>
                </a:cubicBezTo>
                <a:cubicBezTo>
                  <a:pt x="95166" y="65048"/>
                  <a:pt x="85158" y="49434"/>
                  <a:pt x="84273" y="33034"/>
                </a:cubicBezTo>
                <a:cubicBezTo>
                  <a:pt x="83908" y="26298"/>
                  <a:pt x="84951" y="19358"/>
                  <a:pt x="82926" y="12924"/>
                </a:cubicBezTo>
                <a:cubicBezTo>
                  <a:pt x="81214" y="7484"/>
                  <a:pt x="77652" y="3267"/>
                  <a:pt x="73105" y="0"/>
                </a:cubicBezTo>
                <a:close/>
              </a:path>
            </a:pathLst>
          </a:custGeom>
          <a:solidFill>
            <a:srgbClr val="FF6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88742" y="653472"/>
            <a:ext cx="4155214" cy="2191073"/>
          </a:xfrm>
          <a:custGeom>
            <a:avLst/>
            <a:gdLst/>
            <a:ahLst/>
            <a:cxnLst/>
            <a:rect l="l" t="t" r="r" b="b"/>
            <a:pathLst>
              <a:path w="129820" h="68455" extrusionOk="0">
                <a:moveTo>
                  <a:pt x="103822" y="1"/>
                </a:moveTo>
                <a:cubicBezTo>
                  <a:pt x="103035" y="1"/>
                  <a:pt x="102252" y="14"/>
                  <a:pt x="101474" y="40"/>
                </a:cubicBezTo>
                <a:cubicBezTo>
                  <a:pt x="85475" y="582"/>
                  <a:pt x="69129" y="5542"/>
                  <a:pt x="57479" y="16520"/>
                </a:cubicBezTo>
                <a:cubicBezTo>
                  <a:pt x="50203" y="23373"/>
                  <a:pt x="44727" y="32509"/>
                  <a:pt x="35783" y="36976"/>
                </a:cubicBezTo>
                <a:cubicBezTo>
                  <a:pt x="28919" y="40405"/>
                  <a:pt x="20876" y="40602"/>
                  <a:pt x="13740" y="43423"/>
                </a:cubicBezTo>
                <a:cubicBezTo>
                  <a:pt x="6605" y="46244"/>
                  <a:pt x="0" y="53719"/>
                  <a:pt x="2568" y="60948"/>
                </a:cubicBezTo>
                <a:cubicBezTo>
                  <a:pt x="4468" y="66297"/>
                  <a:pt x="10123" y="68455"/>
                  <a:pt x="16048" y="68455"/>
                </a:cubicBezTo>
                <a:cubicBezTo>
                  <a:pt x="18930" y="68455"/>
                  <a:pt x="21875" y="67944"/>
                  <a:pt x="24483" y="67042"/>
                </a:cubicBezTo>
                <a:cubicBezTo>
                  <a:pt x="37083" y="62687"/>
                  <a:pt x="47154" y="53198"/>
                  <a:pt x="58747" y="46619"/>
                </a:cubicBezTo>
                <a:cubicBezTo>
                  <a:pt x="69009" y="40799"/>
                  <a:pt x="80817" y="37311"/>
                  <a:pt x="92547" y="37311"/>
                </a:cubicBezTo>
                <a:cubicBezTo>
                  <a:pt x="97419" y="37311"/>
                  <a:pt x="102278" y="37913"/>
                  <a:pt x="107006" y="39199"/>
                </a:cubicBezTo>
                <a:cubicBezTo>
                  <a:pt x="115659" y="41552"/>
                  <a:pt x="123709" y="46407"/>
                  <a:pt x="129819" y="52939"/>
                </a:cubicBezTo>
                <a:lnTo>
                  <a:pt x="129819" y="6409"/>
                </a:lnTo>
                <a:cubicBezTo>
                  <a:pt x="122400" y="1786"/>
                  <a:pt x="112880" y="1"/>
                  <a:pt x="103822" y="1"/>
                </a:cubicBezTo>
                <a:close/>
              </a:path>
            </a:pathLst>
          </a:custGeom>
          <a:solidFill>
            <a:srgbClr val="FF6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3716225"/>
            <a:ext cx="2219000" cy="1427275"/>
          </a:xfrm>
          <a:custGeom>
            <a:avLst/>
            <a:gdLst/>
            <a:ahLst/>
            <a:cxnLst/>
            <a:rect l="l" t="t" r="r" b="b"/>
            <a:pathLst>
              <a:path w="88760" h="57091" extrusionOk="0">
                <a:moveTo>
                  <a:pt x="0" y="1"/>
                </a:moveTo>
                <a:lnTo>
                  <a:pt x="0" y="57091"/>
                </a:lnTo>
                <a:lnTo>
                  <a:pt x="88760" y="57091"/>
                </a:lnTo>
                <a:cubicBezTo>
                  <a:pt x="84783" y="50112"/>
                  <a:pt x="79478" y="44017"/>
                  <a:pt x="71884" y="42242"/>
                </a:cubicBezTo>
                <a:cubicBezTo>
                  <a:pt x="70062" y="41817"/>
                  <a:pt x="68215" y="41675"/>
                  <a:pt x="66355" y="41675"/>
                </a:cubicBezTo>
                <a:cubicBezTo>
                  <a:pt x="62569" y="41675"/>
                  <a:pt x="58726" y="42265"/>
                  <a:pt x="54915" y="42265"/>
                </a:cubicBezTo>
                <a:cubicBezTo>
                  <a:pt x="54182" y="42265"/>
                  <a:pt x="53451" y="42243"/>
                  <a:pt x="52722" y="42191"/>
                </a:cubicBezTo>
                <a:cubicBezTo>
                  <a:pt x="45762" y="41698"/>
                  <a:pt x="39053" y="38328"/>
                  <a:pt x="34504" y="33042"/>
                </a:cubicBezTo>
                <a:cubicBezTo>
                  <a:pt x="30003" y="27817"/>
                  <a:pt x="27712" y="21062"/>
                  <a:pt x="23829" y="15366"/>
                </a:cubicBezTo>
                <a:cubicBezTo>
                  <a:pt x="18357" y="7336"/>
                  <a:pt x="9510" y="1912"/>
                  <a:pt x="0" y="1"/>
                </a:cubicBezTo>
                <a:close/>
              </a:path>
            </a:pathLst>
          </a:custGeom>
          <a:solidFill>
            <a:srgbClr val="A797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849350" y="4118125"/>
            <a:ext cx="2294650" cy="1025375"/>
          </a:xfrm>
          <a:custGeom>
            <a:avLst/>
            <a:gdLst/>
            <a:ahLst/>
            <a:cxnLst/>
            <a:rect l="l" t="t" r="r" b="b"/>
            <a:pathLst>
              <a:path w="91786" h="41015" extrusionOk="0">
                <a:moveTo>
                  <a:pt x="24366" y="0"/>
                </a:moveTo>
                <a:cubicBezTo>
                  <a:pt x="16671" y="0"/>
                  <a:pt x="8961" y="3263"/>
                  <a:pt x="4870" y="9866"/>
                </a:cubicBezTo>
                <a:cubicBezTo>
                  <a:pt x="1" y="17723"/>
                  <a:pt x="1109" y="37022"/>
                  <a:pt x="11280" y="40672"/>
                </a:cubicBezTo>
                <a:cubicBezTo>
                  <a:pt x="11997" y="40929"/>
                  <a:pt x="12907" y="41014"/>
                  <a:pt x="13886" y="41014"/>
                </a:cubicBezTo>
                <a:cubicBezTo>
                  <a:pt x="15844" y="41014"/>
                  <a:pt x="18078" y="40672"/>
                  <a:pt x="19591" y="40672"/>
                </a:cubicBezTo>
                <a:lnTo>
                  <a:pt x="91786" y="40672"/>
                </a:lnTo>
                <a:lnTo>
                  <a:pt x="91786" y="20159"/>
                </a:lnTo>
                <a:cubicBezTo>
                  <a:pt x="87766" y="16628"/>
                  <a:pt x="82600" y="14414"/>
                  <a:pt x="77263" y="14414"/>
                </a:cubicBezTo>
                <a:cubicBezTo>
                  <a:pt x="76878" y="14414"/>
                  <a:pt x="76492" y="14426"/>
                  <a:pt x="76106" y="14449"/>
                </a:cubicBezTo>
                <a:cubicBezTo>
                  <a:pt x="70359" y="14796"/>
                  <a:pt x="64629" y="17360"/>
                  <a:pt x="59023" y="17360"/>
                </a:cubicBezTo>
                <a:cubicBezTo>
                  <a:pt x="57613" y="17360"/>
                  <a:pt x="56211" y="17198"/>
                  <a:pt x="54819" y="16797"/>
                </a:cubicBezTo>
                <a:cubicBezTo>
                  <a:pt x="48369" y="14944"/>
                  <a:pt x="44410" y="8619"/>
                  <a:pt x="39033" y="4601"/>
                </a:cubicBezTo>
                <a:cubicBezTo>
                  <a:pt x="34939" y="1542"/>
                  <a:pt x="29657" y="0"/>
                  <a:pt x="24366" y="0"/>
                </a:cubicBezTo>
                <a:close/>
              </a:path>
            </a:pathLst>
          </a:custGeom>
          <a:solidFill>
            <a:srgbClr val="A797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19637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3900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>
            <a:off x="311713" y="-866412"/>
            <a:ext cx="8832273" cy="2753407"/>
          </a:xfrm>
          <a:custGeom>
            <a:avLst/>
            <a:gdLst/>
            <a:ahLst/>
            <a:cxnLst/>
            <a:rect l="l" t="t" r="r" b="b"/>
            <a:pathLst>
              <a:path w="285603" h="89035" extrusionOk="0">
                <a:moveTo>
                  <a:pt x="0" y="0"/>
                </a:moveTo>
                <a:lnTo>
                  <a:pt x="0" y="20210"/>
                </a:lnTo>
                <a:cubicBezTo>
                  <a:pt x="2946" y="19770"/>
                  <a:pt x="5881" y="19552"/>
                  <a:pt x="8796" y="19552"/>
                </a:cubicBezTo>
                <a:cubicBezTo>
                  <a:pt x="17445" y="19552"/>
                  <a:pt x="25917" y="21474"/>
                  <a:pt x="33981" y="25229"/>
                </a:cubicBezTo>
                <a:cubicBezTo>
                  <a:pt x="67282" y="40733"/>
                  <a:pt x="93319" y="84631"/>
                  <a:pt x="130925" y="88727"/>
                </a:cubicBezTo>
                <a:cubicBezTo>
                  <a:pt x="132783" y="88929"/>
                  <a:pt x="134668" y="89035"/>
                  <a:pt x="136584" y="89035"/>
                </a:cubicBezTo>
                <a:cubicBezTo>
                  <a:pt x="142678" y="89035"/>
                  <a:pt x="149080" y="87969"/>
                  <a:pt x="155863" y="85573"/>
                </a:cubicBezTo>
                <a:cubicBezTo>
                  <a:pt x="187886" y="74267"/>
                  <a:pt x="210402" y="49453"/>
                  <a:pt x="246426" y="47790"/>
                </a:cubicBezTo>
                <a:cubicBezTo>
                  <a:pt x="247649" y="47733"/>
                  <a:pt x="248870" y="47705"/>
                  <a:pt x="250091" y="47705"/>
                </a:cubicBezTo>
                <a:cubicBezTo>
                  <a:pt x="262448" y="47705"/>
                  <a:pt x="274635" y="50597"/>
                  <a:pt x="285603" y="56271"/>
                </a:cubicBezTo>
                <a:lnTo>
                  <a:pt x="285603" y="0"/>
                </a:lnTo>
                <a:close/>
              </a:path>
            </a:pathLst>
          </a:custGeom>
          <a:solidFill>
            <a:srgbClr val="5C1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5"/>
          <p:cNvSpPr/>
          <p:nvPr/>
        </p:nvSpPr>
        <p:spPr>
          <a:xfrm>
            <a:off x="13" y="-866412"/>
            <a:ext cx="3520185" cy="2844623"/>
          </a:xfrm>
          <a:custGeom>
            <a:avLst/>
            <a:gdLst/>
            <a:ahLst/>
            <a:cxnLst/>
            <a:rect l="l" t="t" r="r" b="b"/>
            <a:pathLst>
              <a:path w="133911" h="108212" extrusionOk="0">
                <a:moveTo>
                  <a:pt x="0" y="0"/>
                </a:moveTo>
                <a:lnTo>
                  <a:pt x="0" y="42204"/>
                </a:lnTo>
                <a:cubicBezTo>
                  <a:pt x="3818" y="43536"/>
                  <a:pt x="7871" y="44406"/>
                  <a:pt x="11781" y="45388"/>
                </a:cubicBezTo>
                <a:cubicBezTo>
                  <a:pt x="25636" y="48876"/>
                  <a:pt x="35951" y="55674"/>
                  <a:pt x="46055" y="65781"/>
                </a:cubicBezTo>
                <a:cubicBezTo>
                  <a:pt x="56040" y="75609"/>
                  <a:pt x="65279" y="86301"/>
                  <a:pt x="76481" y="94715"/>
                </a:cubicBezTo>
                <a:cubicBezTo>
                  <a:pt x="86775" y="102444"/>
                  <a:pt x="99184" y="108211"/>
                  <a:pt x="111961" y="108211"/>
                </a:cubicBezTo>
                <a:cubicBezTo>
                  <a:pt x="113086" y="108211"/>
                  <a:pt x="114215" y="108167"/>
                  <a:pt x="115345" y="108075"/>
                </a:cubicBezTo>
                <a:cubicBezTo>
                  <a:pt x="123384" y="107415"/>
                  <a:pt x="132405" y="102868"/>
                  <a:pt x="133282" y="94852"/>
                </a:cubicBezTo>
                <a:cubicBezTo>
                  <a:pt x="133911" y="89102"/>
                  <a:pt x="129964" y="83730"/>
                  <a:pt x="125199" y="80454"/>
                </a:cubicBezTo>
                <a:cubicBezTo>
                  <a:pt x="120432" y="77180"/>
                  <a:pt x="114814" y="75404"/>
                  <a:pt x="109700" y="72707"/>
                </a:cubicBezTo>
                <a:cubicBezTo>
                  <a:pt x="95166" y="65048"/>
                  <a:pt x="85158" y="49434"/>
                  <a:pt x="84273" y="33034"/>
                </a:cubicBezTo>
                <a:cubicBezTo>
                  <a:pt x="83908" y="26298"/>
                  <a:pt x="84951" y="19358"/>
                  <a:pt x="82926" y="12924"/>
                </a:cubicBezTo>
                <a:cubicBezTo>
                  <a:pt x="81214" y="7484"/>
                  <a:pt x="77652" y="3267"/>
                  <a:pt x="73105" y="0"/>
                </a:cubicBezTo>
                <a:close/>
              </a:path>
            </a:pathLst>
          </a:custGeom>
          <a:solidFill>
            <a:srgbClr val="FF6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5"/>
          <p:cNvSpPr/>
          <p:nvPr/>
        </p:nvSpPr>
        <p:spPr>
          <a:xfrm>
            <a:off x="4988755" y="-212940"/>
            <a:ext cx="4155214" cy="2191073"/>
          </a:xfrm>
          <a:custGeom>
            <a:avLst/>
            <a:gdLst/>
            <a:ahLst/>
            <a:cxnLst/>
            <a:rect l="l" t="t" r="r" b="b"/>
            <a:pathLst>
              <a:path w="129820" h="68455" extrusionOk="0">
                <a:moveTo>
                  <a:pt x="103822" y="1"/>
                </a:moveTo>
                <a:cubicBezTo>
                  <a:pt x="103035" y="1"/>
                  <a:pt x="102252" y="14"/>
                  <a:pt x="101474" y="40"/>
                </a:cubicBezTo>
                <a:cubicBezTo>
                  <a:pt x="85475" y="582"/>
                  <a:pt x="69129" y="5542"/>
                  <a:pt x="57479" y="16520"/>
                </a:cubicBezTo>
                <a:cubicBezTo>
                  <a:pt x="50203" y="23373"/>
                  <a:pt x="44727" y="32509"/>
                  <a:pt x="35783" y="36976"/>
                </a:cubicBezTo>
                <a:cubicBezTo>
                  <a:pt x="28919" y="40405"/>
                  <a:pt x="20876" y="40602"/>
                  <a:pt x="13740" y="43423"/>
                </a:cubicBezTo>
                <a:cubicBezTo>
                  <a:pt x="6605" y="46244"/>
                  <a:pt x="0" y="53719"/>
                  <a:pt x="2568" y="60948"/>
                </a:cubicBezTo>
                <a:cubicBezTo>
                  <a:pt x="4468" y="66297"/>
                  <a:pt x="10123" y="68455"/>
                  <a:pt x="16048" y="68455"/>
                </a:cubicBezTo>
                <a:cubicBezTo>
                  <a:pt x="18930" y="68455"/>
                  <a:pt x="21875" y="67944"/>
                  <a:pt x="24483" y="67042"/>
                </a:cubicBezTo>
                <a:cubicBezTo>
                  <a:pt x="37083" y="62687"/>
                  <a:pt x="47154" y="53198"/>
                  <a:pt x="58747" y="46619"/>
                </a:cubicBezTo>
                <a:cubicBezTo>
                  <a:pt x="69009" y="40799"/>
                  <a:pt x="80817" y="37311"/>
                  <a:pt x="92547" y="37311"/>
                </a:cubicBezTo>
                <a:cubicBezTo>
                  <a:pt x="97419" y="37311"/>
                  <a:pt x="102278" y="37913"/>
                  <a:pt x="107006" y="39199"/>
                </a:cubicBezTo>
                <a:cubicBezTo>
                  <a:pt x="115659" y="41552"/>
                  <a:pt x="123709" y="46407"/>
                  <a:pt x="129819" y="52939"/>
                </a:cubicBezTo>
                <a:lnTo>
                  <a:pt x="129819" y="6409"/>
                </a:lnTo>
                <a:cubicBezTo>
                  <a:pt x="122400" y="1786"/>
                  <a:pt x="112880" y="1"/>
                  <a:pt x="1038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795000" y="552300"/>
            <a:ext cx="75540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3181950" y="2003525"/>
            <a:ext cx="2780100" cy="11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/>
          <p:nvPr/>
        </p:nvSpPr>
        <p:spPr>
          <a:xfrm>
            <a:off x="3154800" y="3688275"/>
            <a:ext cx="28344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CREDITS: This presentation template was created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Fira Sans Condensed"/>
                <a:ea typeface="Fira Sans Condensed"/>
                <a:cs typeface="Fira Sans Condensed"/>
                <a:sym typeface="Fira Sans Condense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, including icons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Fira Sans Condensed"/>
                <a:ea typeface="Fira Sans Condensed"/>
                <a:cs typeface="Fira Sans Condensed"/>
                <a:sym typeface="Fira Sans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, and infographics &amp; images by </a:t>
            </a:r>
            <a:r>
              <a:rPr lang="en" sz="1000" b="1">
                <a:solidFill>
                  <a:schemeClr val="dk2"/>
                </a:solidFill>
                <a:uFill>
                  <a:noFill/>
                </a:uFill>
                <a:latin typeface="Fira Sans Condensed"/>
                <a:ea typeface="Fira Sans Condensed"/>
                <a:cs typeface="Fira Sans Condensed"/>
                <a:sym typeface="Fira Sans Condense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. </a:t>
            </a:r>
            <a:endParaRPr sz="1000">
              <a:solidFill>
                <a:schemeClr val="dk2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000" b="1">
              <a:solidFill>
                <a:schemeClr val="dk2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09266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9945-F272-4D45-B280-D1997D7F6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4B29A-1926-4177-8D68-4F94BE437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4853C-1D72-4F38-A137-393B04C8D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FA43239-4449-4686-ACD2-49248B37E9CB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15819-95F9-4C3A-94D2-4792CD4E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DAFDA-15F1-46F3-B3C4-C4EB827C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E3EE70D-D95F-4FE4-B660-4BFF36E60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0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rot="10800000">
            <a:off x="-78166" y="22"/>
            <a:ext cx="9222164" cy="5931755"/>
          </a:xfrm>
          <a:custGeom>
            <a:avLst/>
            <a:gdLst/>
            <a:ahLst/>
            <a:cxnLst/>
            <a:rect l="l" t="t" r="r" b="b"/>
            <a:pathLst>
              <a:path w="88760" h="57091" extrusionOk="0">
                <a:moveTo>
                  <a:pt x="0" y="1"/>
                </a:moveTo>
                <a:lnTo>
                  <a:pt x="0" y="57091"/>
                </a:lnTo>
                <a:lnTo>
                  <a:pt x="88760" y="57091"/>
                </a:lnTo>
                <a:cubicBezTo>
                  <a:pt x="84783" y="50112"/>
                  <a:pt x="79478" y="44017"/>
                  <a:pt x="71884" y="42242"/>
                </a:cubicBezTo>
                <a:cubicBezTo>
                  <a:pt x="70062" y="41817"/>
                  <a:pt x="68215" y="41675"/>
                  <a:pt x="66355" y="41675"/>
                </a:cubicBezTo>
                <a:cubicBezTo>
                  <a:pt x="62569" y="41675"/>
                  <a:pt x="58726" y="42265"/>
                  <a:pt x="54915" y="42265"/>
                </a:cubicBezTo>
                <a:cubicBezTo>
                  <a:pt x="54182" y="42265"/>
                  <a:pt x="53451" y="42243"/>
                  <a:pt x="52722" y="42191"/>
                </a:cubicBezTo>
                <a:cubicBezTo>
                  <a:pt x="45762" y="41698"/>
                  <a:pt x="39053" y="38328"/>
                  <a:pt x="34504" y="33042"/>
                </a:cubicBezTo>
                <a:cubicBezTo>
                  <a:pt x="30003" y="27817"/>
                  <a:pt x="27712" y="21062"/>
                  <a:pt x="23829" y="15366"/>
                </a:cubicBezTo>
                <a:cubicBezTo>
                  <a:pt x="18357" y="7336"/>
                  <a:pt x="9510" y="1912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3716225"/>
            <a:ext cx="2219000" cy="1427275"/>
          </a:xfrm>
          <a:custGeom>
            <a:avLst/>
            <a:gdLst/>
            <a:ahLst/>
            <a:cxnLst/>
            <a:rect l="l" t="t" r="r" b="b"/>
            <a:pathLst>
              <a:path w="88760" h="57091" extrusionOk="0">
                <a:moveTo>
                  <a:pt x="0" y="1"/>
                </a:moveTo>
                <a:lnTo>
                  <a:pt x="0" y="57091"/>
                </a:lnTo>
                <a:lnTo>
                  <a:pt x="88760" y="57091"/>
                </a:lnTo>
                <a:cubicBezTo>
                  <a:pt x="84783" y="50112"/>
                  <a:pt x="79478" y="44017"/>
                  <a:pt x="71884" y="42242"/>
                </a:cubicBezTo>
                <a:cubicBezTo>
                  <a:pt x="70062" y="41817"/>
                  <a:pt x="68215" y="41675"/>
                  <a:pt x="66355" y="41675"/>
                </a:cubicBezTo>
                <a:cubicBezTo>
                  <a:pt x="62569" y="41675"/>
                  <a:pt x="58726" y="42265"/>
                  <a:pt x="54915" y="42265"/>
                </a:cubicBezTo>
                <a:cubicBezTo>
                  <a:pt x="54182" y="42265"/>
                  <a:pt x="53451" y="42243"/>
                  <a:pt x="52722" y="42191"/>
                </a:cubicBezTo>
                <a:cubicBezTo>
                  <a:pt x="45762" y="41698"/>
                  <a:pt x="39053" y="38328"/>
                  <a:pt x="34504" y="33042"/>
                </a:cubicBezTo>
                <a:cubicBezTo>
                  <a:pt x="30003" y="27817"/>
                  <a:pt x="27712" y="21062"/>
                  <a:pt x="23829" y="15366"/>
                </a:cubicBezTo>
                <a:cubicBezTo>
                  <a:pt x="18357" y="7336"/>
                  <a:pt x="9510" y="1912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45700" y="15583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845700" y="1036600"/>
            <a:ext cx="3243600" cy="7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845700" y="2591500"/>
            <a:ext cx="28998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10800000">
            <a:off x="0" y="3037822"/>
            <a:ext cx="9169998" cy="2105678"/>
          </a:xfrm>
          <a:custGeom>
            <a:avLst/>
            <a:gdLst/>
            <a:ahLst/>
            <a:cxnLst/>
            <a:rect l="l" t="t" r="r" b="b"/>
            <a:pathLst>
              <a:path w="285603" h="89035" extrusionOk="0">
                <a:moveTo>
                  <a:pt x="0" y="0"/>
                </a:moveTo>
                <a:lnTo>
                  <a:pt x="0" y="20210"/>
                </a:lnTo>
                <a:cubicBezTo>
                  <a:pt x="2946" y="19770"/>
                  <a:pt x="5881" y="19552"/>
                  <a:pt x="8796" y="19552"/>
                </a:cubicBezTo>
                <a:cubicBezTo>
                  <a:pt x="17445" y="19552"/>
                  <a:pt x="25917" y="21474"/>
                  <a:pt x="33981" y="25229"/>
                </a:cubicBezTo>
                <a:cubicBezTo>
                  <a:pt x="67282" y="40733"/>
                  <a:pt x="93319" y="84631"/>
                  <a:pt x="130925" y="88727"/>
                </a:cubicBezTo>
                <a:cubicBezTo>
                  <a:pt x="132783" y="88929"/>
                  <a:pt x="134668" y="89035"/>
                  <a:pt x="136584" y="89035"/>
                </a:cubicBezTo>
                <a:cubicBezTo>
                  <a:pt x="142678" y="89035"/>
                  <a:pt x="149080" y="87969"/>
                  <a:pt x="155863" y="85573"/>
                </a:cubicBezTo>
                <a:cubicBezTo>
                  <a:pt x="187886" y="74267"/>
                  <a:pt x="210402" y="49453"/>
                  <a:pt x="246426" y="47790"/>
                </a:cubicBezTo>
                <a:cubicBezTo>
                  <a:pt x="247649" y="47733"/>
                  <a:pt x="248870" y="47705"/>
                  <a:pt x="250091" y="47705"/>
                </a:cubicBezTo>
                <a:cubicBezTo>
                  <a:pt x="262448" y="47705"/>
                  <a:pt x="274635" y="50597"/>
                  <a:pt x="285603" y="56271"/>
                </a:cubicBezTo>
                <a:lnTo>
                  <a:pt x="2856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51125" y="387000"/>
            <a:ext cx="75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51125" y="1731725"/>
            <a:ext cx="3009900" cy="24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803525" y="2292450"/>
            <a:ext cx="3458100" cy="22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712074" y="2292450"/>
            <a:ext cx="3458100" cy="22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 rot="10800000">
            <a:off x="5424734" y="-40297"/>
            <a:ext cx="3719266" cy="2392256"/>
          </a:xfrm>
          <a:custGeom>
            <a:avLst/>
            <a:gdLst/>
            <a:ahLst/>
            <a:cxnLst/>
            <a:rect l="l" t="t" r="r" b="b"/>
            <a:pathLst>
              <a:path w="88760" h="57091" extrusionOk="0">
                <a:moveTo>
                  <a:pt x="0" y="1"/>
                </a:moveTo>
                <a:lnTo>
                  <a:pt x="0" y="57091"/>
                </a:lnTo>
                <a:lnTo>
                  <a:pt x="88760" y="57091"/>
                </a:lnTo>
                <a:cubicBezTo>
                  <a:pt x="84783" y="50112"/>
                  <a:pt x="79478" y="44017"/>
                  <a:pt x="71884" y="42242"/>
                </a:cubicBezTo>
                <a:cubicBezTo>
                  <a:pt x="70062" y="41817"/>
                  <a:pt x="68215" y="41675"/>
                  <a:pt x="66355" y="41675"/>
                </a:cubicBezTo>
                <a:cubicBezTo>
                  <a:pt x="62569" y="41675"/>
                  <a:pt x="58726" y="42265"/>
                  <a:pt x="54915" y="42265"/>
                </a:cubicBezTo>
                <a:cubicBezTo>
                  <a:pt x="54182" y="42265"/>
                  <a:pt x="53451" y="42243"/>
                  <a:pt x="52722" y="42191"/>
                </a:cubicBezTo>
                <a:cubicBezTo>
                  <a:pt x="45762" y="41698"/>
                  <a:pt x="39053" y="38328"/>
                  <a:pt x="34504" y="33042"/>
                </a:cubicBezTo>
                <a:cubicBezTo>
                  <a:pt x="30003" y="27817"/>
                  <a:pt x="27712" y="21062"/>
                  <a:pt x="23829" y="15366"/>
                </a:cubicBezTo>
                <a:cubicBezTo>
                  <a:pt x="18357" y="7336"/>
                  <a:pt x="9510" y="1912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5" y="4015779"/>
            <a:ext cx="1747906" cy="1124122"/>
          </a:xfrm>
          <a:custGeom>
            <a:avLst/>
            <a:gdLst/>
            <a:ahLst/>
            <a:cxnLst/>
            <a:rect l="l" t="t" r="r" b="b"/>
            <a:pathLst>
              <a:path w="88760" h="57091" extrusionOk="0">
                <a:moveTo>
                  <a:pt x="0" y="1"/>
                </a:moveTo>
                <a:lnTo>
                  <a:pt x="0" y="57091"/>
                </a:lnTo>
                <a:lnTo>
                  <a:pt x="88760" y="57091"/>
                </a:lnTo>
                <a:cubicBezTo>
                  <a:pt x="84783" y="50112"/>
                  <a:pt x="79478" y="44017"/>
                  <a:pt x="71884" y="42242"/>
                </a:cubicBezTo>
                <a:cubicBezTo>
                  <a:pt x="70062" y="41817"/>
                  <a:pt x="68215" y="41675"/>
                  <a:pt x="66355" y="41675"/>
                </a:cubicBezTo>
                <a:cubicBezTo>
                  <a:pt x="62569" y="41675"/>
                  <a:pt x="58726" y="42265"/>
                  <a:pt x="54915" y="42265"/>
                </a:cubicBezTo>
                <a:cubicBezTo>
                  <a:pt x="54182" y="42265"/>
                  <a:pt x="53451" y="42243"/>
                  <a:pt x="52722" y="42191"/>
                </a:cubicBezTo>
                <a:cubicBezTo>
                  <a:pt x="45762" y="41698"/>
                  <a:pt x="39053" y="38328"/>
                  <a:pt x="34504" y="33042"/>
                </a:cubicBezTo>
                <a:cubicBezTo>
                  <a:pt x="30003" y="27817"/>
                  <a:pt x="27712" y="21062"/>
                  <a:pt x="23829" y="15366"/>
                </a:cubicBezTo>
                <a:cubicBezTo>
                  <a:pt x="18357" y="7336"/>
                  <a:pt x="9510" y="1912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803525" y="1643550"/>
            <a:ext cx="2638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3"/>
          </p:nvPr>
        </p:nvSpPr>
        <p:spPr>
          <a:xfrm>
            <a:off x="4712075" y="1643550"/>
            <a:ext cx="2638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 idx="4"/>
          </p:nvPr>
        </p:nvSpPr>
        <p:spPr>
          <a:xfrm>
            <a:off x="651125" y="387000"/>
            <a:ext cx="75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_AND_TWO_COLUMNS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651125" y="1154450"/>
            <a:ext cx="6447000" cy="29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651125" y="387000"/>
            <a:ext cx="75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/>
          <p:nvPr/>
        </p:nvSpPr>
        <p:spPr>
          <a:xfrm rot="-5400000">
            <a:off x="7049057" y="954914"/>
            <a:ext cx="4040323" cy="2130491"/>
          </a:xfrm>
          <a:custGeom>
            <a:avLst/>
            <a:gdLst/>
            <a:ahLst/>
            <a:cxnLst/>
            <a:rect l="l" t="t" r="r" b="b"/>
            <a:pathLst>
              <a:path w="129820" h="68455" extrusionOk="0">
                <a:moveTo>
                  <a:pt x="103822" y="1"/>
                </a:moveTo>
                <a:cubicBezTo>
                  <a:pt x="103035" y="1"/>
                  <a:pt x="102252" y="14"/>
                  <a:pt x="101474" y="40"/>
                </a:cubicBezTo>
                <a:cubicBezTo>
                  <a:pt x="85475" y="582"/>
                  <a:pt x="69129" y="5542"/>
                  <a:pt x="57479" y="16520"/>
                </a:cubicBezTo>
                <a:cubicBezTo>
                  <a:pt x="50203" y="23373"/>
                  <a:pt x="44727" y="32509"/>
                  <a:pt x="35783" y="36976"/>
                </a:cubicBezTo>
                <a:cubicBezTo>
                  <a:pt x="28919" y="40405"/>
                  <a:pt x="20876" y="40602"/>
                  <a:pt x="13740" y="43423"/>
                </a:cubicBezTo>
                <a:cubicBezTo>
                  <a:pt x="6605" y="46244"/>
                  <a:pt x="0" y="53719"/>
                  <a:pt x="2568" y="60948"/>
                </a:cubicBezTo>
                <a:cubicBezTo>
                  <a:pt x="4468" y="66297"/>
                  <a:pt x="10123" y="68455"/>
                  <a:pt x="16048" y="68455"/>
                </a:cubicBezTo>
                <a:cubicBezTo>
                  <a:pt x="18930" y="68455"/>
                  <a:pt x="21875" y="67944"/>
                  <a:pt x="24483" y="67042"/>
                </a:cubicBezTo>
                <a:cubicBezTo>
                  <a:pt x="37083" y="62687"/>
                  <a:pt x="47154" y="53198"/>
                  <a:pt x="58747" y="46619"/>
                </a:cubicBezTo>
                <a:cubicBezTo>
                  <a:pt x="69009" y="40799"/>
                  <a:pt x="80817" y="37311"/>
                  <a:pt x="92547" y="37311"/>
                </a:cubicBezTo>
                <a:cubicBezTo>
                  <a:pt x="97419" y="37311"/>
                  <a:pt x="102278" y="37913"/>
                  <a:pt x="107006" y="39199"/>
                </a:cubicBezTo>
                <a:cubicBezTo>
                  <a:pt x="115659" y="41552"/>
                  <a:pt x="123709" y="46407"/>
                  <a:pt x="129819" y="52939"/>
                </a:cubicBezTo>
                <a:lnTo>
                  <a:pt x="129819" y="6409"/>
                </a:lnTo>
                <a:cubicBezTo>
                  <a:pt x="122400" y="1786"/>
                  <a:pt x="112880" y="1"/>
                  <a:pt x="1038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733550" y="393825"/>
            <a:ext cx="737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 idx="2" hasCustomPrompt="1"/>
          </p:nvPr>
        </p:nvSpPr>
        <p:spPr>
          <a:xfrm>
            <a:off x="939650" y="1493272"/>
            <a:ext cx="1385700" cy="3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 idx="3"/>
          </p:nvPr>
        </p:nvSpPr>
        <p:spPr>
          <a:xfrm>
            <a:off x="581150" y="1904400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1"/>
          </p:nvPr>
        </p:nvSpPr>
        <p:spPr>
          <a:xfrm>
            <a:off x="581150" y="2234875"/>
            <a:ext cx="21027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4" hasCustomPrompt="1"/>
          </p:nvPr>
        </p:nvSpPr>
        <p:spPr>
          <a:xfrm>
            <a:off x="3117200" y="1493272"/>
            <a:ext cx="1385700" cy="3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4"/>
          <p:cNvSpPr txBox="1">
            <a:spLocks noGrp="1"/>
          </p:cNvSpPr>
          <p:nvPr>
            <p:ph type="title" idx="5"/>
          </p:nvPr>
        </p:nvSpPr>
        <p:spPr>
          <a:xfrm>
            <a:off x="2758700" y="1904400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6"/>
          </p:nvPr>
        </p:nvSpPr>
        <p:spPr>
          <a:xfrm>
            <a:off x="2758700" y="2234875"/>
            <a:ext cx="21027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7" hasCustomPrompt="1"/>
          </p:nvPr>
        </p:nvSpPr>
        <p:spPr>
          <a:xfrm>
            <a:off x="5515850" y="1493272"/>
            <a:ext cx="1385700" cy="3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8"/>
          </p:nvPr>
        </p:nvSpPr>
        <p:spPr>
          <a:xfrm>
            <a:off x="5157350" y="1904400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9"/>
          </p:nvPr>
        </p:nvSpPr>
        <p:spPr>
          <a:xfrm>
            <a:off x="5157350" y="2234875"/>
            <a:ext cx="21027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13" hasCustomPrompt="1"/>
          </p:nvPr>
        </p:nvSpPr>
        <p:spPr>
          <a:xfrm>
            <a:off x="2242500" y="3293950"/>
            <a:ext cx="1385700" cy="3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 idx="14"/>
          </p:nvPr>
        </p:nvSpPr>
        <p:spPr>
          <a:xfrm>
            <a:off x="1884000" y="3705175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15"/>
          </p:nvPr>
        </p:nvSpPr>
        <p:spPr>
          <a:xfrm>
            <a:off x="1884000" y="4035650"/>
            <a:ext cx="21027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16" hasCustomPrompt="1"/>
          </p:nvPr>
        </p:nvSpPr>
        <p:spPr>
          <a:xfrm>
            <a:off x="4420050" y="3293950"/>
            <a:ext cx="1385700" cy="3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17"/>
          </p:nvPr>
        </p:nvSpPr>
        <p:spPr>
          <a:xfrm>
            <a:off x="4061550" y="3705175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8"/>
          </p:nvPr>
        </p:nvSpPr>
        <p:spPr>
          <a:xfrm>
            <a:off x="4061550" y="4035650"/>
            <a:ext cx="21027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 idx="19" hasCustomPrompt="1"/>
          </p:nvPr>
        </p:nvSpPr>
        <p:spPr>
          <a:xfrm>
            <a:off x="6818700" y="3293950"/>
            <a:ext cx="1385700" cy="3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20"/>
          </p:nvPr>
        </p:nvSpPr>
        <p:spPr>
          <a:xfrm>
            <a:off x="6460200" y="3705175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21"/>
          </p:nvPr>
        </p:nvSpPr>
        <p:spPr>
          <a:xfrm>
            <a:off x="6460200" y="4035650"/>
            <a:ext cx="21027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/>
          <p:nvPr/>
        </p:nvSpPr>
        <p:spPr>
          <a:xfrm rot="10800000">
            <a:off x="5366596" y="25"/>
            <a:ext cx="3777404" cy="2429650"/>
          </a:xfrm>
          <a:custGeom>
            <a:avLst/>
            <a:gdLst/>
            <a:ahLst/>
            <a:cxnLst/>
            <a:rect l="l" t="t" r="r" b="b"/>
            <a:pathLst>
              <a:path w="88760" h="57091" extrusionOk="0">
                <a:moveTo>
                  <a:pt x="0" y="1"/>
                </a:moveTo>
                <a:lnTo>
                  <a:pt x="0" y="57091"/>
                </a:lnTo>
                <a:lnTo>
                  <a:pt x="88760" y="57091"/>
                </a:lnTo>
                <a:cubicBezTo>
                  <a:pt x="84783" y="50112"/>
                  <a:pt x="79478" y="44017"/>
                  <a:pt x="71884" y="42242"/>
                </a:cubicBezTo>
                <a:cubicBezTo>
                  <a:pt x="70062" y="41817"/>
                  <a:pt x="68215" y="41675"/>
                  <a:pt x="66355" y="41675"/>
                </a:cubicBezTo>
                <a:cubicBezTo>
                  <a:pt x="62569" y="41675"/>
                  <a:pt x="58726" y="42265"/>
                  <a:pt x="54915" y="42265"/>
                </a:cubicBezTo>
                <a:cubicBezTo>
                  <a:pt x="54182" y="42265"/>
                  <a:pt x="53451" y="42243"/>
                  <a:pt x="52722" y="42191"/>
                </a:cubicBezTo>
                <a:cubicBezTo>
                  <a:pt x="45762" y="41698"/>
                  <a:pt x="39053" y="38328"/>
                  <a:pt x="34504" y="33042"/>
                </a:cubicBezTo>
                <a:cubicBezTo>
                  <a:pt x="30003" y="27817"/>
                  <a:pt x="27712" y="21062"/>
                  <a:pt x="23829" y="15366"/>
                </a:cubicBezTo>
                <a:cubicBezTo>
                  <a:pt x="18357" y="7336"/>
                  <a:pt x="9510" y="1912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AND_BODY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651125" y="387000"/>
            <a:ext cx="75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 idx="2"/>
          </p:nvPr>
        </p:nvSpPr>
        <p:spPr>
          <a:xfrm>
            <a:off x="1060966" y="3063750"/>
            <a:ext cx="1813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1060975" y="3603027"/>
            <a:ext cx="1813800" cy="10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title" idx="3"/>
          </p:nvPr>
        </p:nvSpPr>
        <p:spPr>
          <a:xfrm>
            <a:off x="3665091" y="3063750"/>
            <a:ext cx="1813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4"/>
          </p:nvPr>
        </p:nvSpPr>
        <p:spPr>
          <a:xfrm>
            <a:off x="3665100" y="3603027"/>
            <a:ext cx="1813800" cy="10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 idx="5"/>
          </p:nvPr>
        </p:nvSpPr>
        <p:spPr>
          <a:xfrm>
            <a:off x="6269216" y="3063750"/>
            <a:ext cx="1813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6"/>
          </p:nvPr>
        </p:nvSpPr>
        <p:spPr>
          <a:xfrm>
            <a:off x="6269225" y="3603027"/>
            <a:ext cx="1813800" cy="10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/>
          <p:nvPr/>
        </p:nvSpPr>
        <p:spPr>
          <a:xfrm rot="10800000">
            <a:off x="5424734" y="-40297"/>
            <a:ext cx="3719266" cy="2392256"/>
          </a:xfrm>
          <a:custGeom>
            <a:avLst/>
            <a:gdLst/>
            <a:ahLst/>
            <a:cxnLst/>
            <a:rect l="l" t="t" r="r" b="b"/>
            <a:pathLst>
              <a:path w="88760" h="57091" extrusionOk="0">
                <a:moveTo>
                  <a:pt x="0" y="1"/>
                </a:moveTo>
                <a:lnTo>
                  <a:pt x="0" y="57091"/>
                </a:lnTo>
                <a:lnTo>
                  <a:pt x="88760" y="57091"/>
                </a:lnTo>
                <a:cubicBezTo>
                  <a:pt x="84783" y="50112"/>
                  <a:pt x="79478" y="44017"/>
                  <a:pt x="71884" y="42242"/>
                </a:cubicBezTo>
                <a:cubicBezTo>
                  <a:pt x="70062" y="41817"/>
                  <a:pt x="68215" y="41675"/>
                  <a:pt x="66355" y="41675"/>
                </a:cubicBezTo>
                <a:cubicBezTo>
                  <a:pt x="62569" y="41675"/>
                  <a:pt x="58726" y="42265"/>
                  <a:pt x="54915" y="42265"/>
                </a:cubicBezTo>
                <a:cubicBezTo>
                  <a:pt x="54182" y="42265"/>
                  <a:pt x="53451" y="42243"/>
                  <a:pt x="52722" y="42191"/>
                </a:cubicBezTo>
                <a:cubicBezTo>
                  <a:pt x="45762" y="41698"/>
                  <a:pt x="39053" y="38328"/>
                  <a:pt x="34504" y="33042"/>
                </a:cubicBezTo>
                <a:cubicBezTo>
                  <a:pt x="30003" y="27817"/>
                  <a:pt x="27712" y="21062"/>
                  <a:pt x="23829" y="15366"/>
                </a:cubicBezTo>
                <a:cubicBezTo>
                  <a:pt x="18357" y="7336"/>
                  <a:pt x="9510" y="1912"/>
                  <a:pt x="0" y="1"/>
                </a:cubicBezTo>
                <a:close/>
              </a:path>
            </a:pathLst>
          </a:custGeom>
          <a:solidFill>
            <a:srgbClr val="5C1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TITLE_AND_BODY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651125" y="387000"/>
            <a:ext cx="75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2"/>
          </p:nvPr>
        </p:nvSpPr>
        <p:spPr>
          <a:xfrm>
            <a:off x="1821639" y="3070500"/>
            <a:ext cx="2258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1"/>
          </p:nvPr>
        </p:nvSpPr>
        <p:spPr>
          <a:xfrm>
            <a:off x="1821651" y="3609776"/>
            <a:ext cx="2258400" cy="10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3"/>
          </p:nvPr>
        </p:nvSpPr>
        <p:spPr>
          <a:xfrm>
            <a:off x="5063949" y="3070500"/>
            <a:ext cx="2258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4"/>
          </p:nvPr>
        </p:nvSpPr>
        <p:spPr>
          <a:xfrm>
            <a:off x="5063961" y="3609776"/>
            <a:ext cx="2258400" cy="10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Char char="●"/>
              <a:defRPr sz="18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"/>
              <a:buChar char="○"/>
              <a:defRPr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"/>
              <a:buChar char="■"/>
              <a:defRPr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"/>
              <a:buChar char="●"/>
              <a:defRPr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"/>
              <a:buChar char="○"/>
              <a:defRPr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"/>
              <a:buChar char="■"/>
              <a:defRPr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"/>
              <a:buChar char="●"/>
              <a:defRPr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 Condensed"/>
              <a:buChar char="○"/>
              <a:defRPr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 Condensed"/>
              <a:buChar char="■"/>
              <a:defRPr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ctrTitle"/>
          </p:nvPr>
        </p:nvSpPr>
        <p:spPr>
          <a:xfrm>
            <a:off x="0" y="3363838"/>
            <a:ext cx="8520600" cy="9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Unit 3</a:t>
            </a:r>
            <a:br>
              <a:rPr lang="en-US" dirty="0"/>
            </a:br>
            <a:r>
              <a:rPr lang="en-US" sz="5000" dirty="0">
                <a:solidFill>
                  <a:schemeClr val="accent6"/>
                </a:solidFill>
              </a:rPr>
              <a:t>You’ve Got Mail</a:t>
            </a:r>
            <a:endParaRPr sz="5000" dirty="0">
              <a:solidFill>
                <a:schemeClr val="accent6"/>
              </a:solidFill>
            </a:endParaRPr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3491880" y="4155926"/>
            <a:ext cx="1955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Listen </a:t>
            </a:r>
            <a:r>
              <a:rPr lang="en-US" sz="1600" b="1" dirty="0">
                <a:solidFill>
                  <a:srgbClr val="FF6600"/>
                </a:solidFill>
              </a:rPr>
              <a:t>&amp;</a:t>
            </a:r>
            <a:r>
              <a:rPr lang="en-US" sz="1600" b="1" dirty="0"/>
              <a:t> Discuss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9" name="Google Shape;179;p29"/>
          <p:cNvGrpSpPr/>
          <p:nvPr/>
        </p:nvGrpSpPr>
        <p:grpSpPr>
          <a:xfrm>
            <a:off x="179512" y="123478"/>
            <a:ext cx="4756450" cy="2401348"/>
            <a:chOff x="2193775" y="679075"/>
            <a:chExt cx="4756450" cy="2401348"/>
          </a:xfrm>
        </p:grpSpPr>
        <p:grpSp>
          <p:nvGrpSpPr>
            <p:cNvPr id="180" name="Google Shape;180;p29"/>
            <p:cNvGrpSpPr/>
            <p:nvPr/>
          </p:nvGrpSpPr>
          <p:grpSpPr>
            <a:xfrm>
              <a:off x="3306459" y="1274139"/>
              <a:ext cx="3403491" cy="1806284"/>
              <a:chOff x="3306459" y="1274139"/>
              <a:chExt cx="3403491" cy="1806284"/>
            </a:xfrm>
          </p:grpSpPr>
          <p:sp>
            <p:nvSpPr>
              <p:cNvPr id="181" name="Google Shape;181;p29"/>
              <p:cNvSpPr/>
              <p:nvPr/>
            </p:nvSpPr>
            <p:spPr>
              <a:xfrm>
                <a:off x="3306459" y="2712918"/>
                <a:ext cx="2302012" cy="216548"/>
              </a:xfrm>
              <a:custGeom>
                <a:avLst/>
                <a:gdLst/>
                <a:ahLst/>
                <a:cxnLst/>
                <a:rect l="l" t="t" r="r" b="b"/>
                <a:pathLst>
                  <a:path w="106624" h="10030" extrusionOk="0">
                    <a:moveTo>
                      <a:pt x="0" y="0"/>
                    </a:moveTo>
                    <a:lnTo>
                      <a:pt x="0" y="5089"/>
                    </a:lnTo>
                    <a:cubicBezTo>
                      <a:pt x="0" y="7543"/>
                      <a:pt x="2652" y="10030"/>
                      <a:pt x="4796" y="10030"/>
                    </a:cubicBezTo>
                    <a:lnTo>
                      <a:pt x="103998" y="10030"/>
                    </a:lnTo>
                    <a:cubicBezTo>
                      <a:pt x="106142" y="10030"/>
                      <a:pt x="106623" y="7543"/>
                      <a:pt x="106623" y="5089"/>
                    </a:cubicBezTo>
                    <a:lnTo>
                      <a:pt x="106623" y="0"/>
                    </a:lnTo>
                    <a:close/>
                  </a:path>
                </a:pathLst>
              </a:custGeom>
              <a:solidFill>
                <a:srgbClr val="C4D4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2" name="Google Shape;182;p29"/>
              <p:cNvGrpSpPr/>
              <p:nvPr/>
            </p:nvGrpSpPr>
            <p:grpSpPr>
              <a:xfrm>
                <a:off x="3306459" y="1274139"/>
                <a:ext cx="2302012" cy="1806284"/>
                <a:chOff x="3306459" y="1274139"/>
                <a:chExt cx="2302012" cy="1806284"/>
              </a:xfrm>
            </p:grpSpPr>
            <p:sp>
              <p:nvSpPr>
                <p:cNvPr id="183" name="Google Shape;183;p29"/>
                <p:cNvSpPr/>
                <p:nvPr/>
              </p:nvSpPr>
              <p:spPr>
                <a:xfrm>
                  <a:off x="4189144" y="2805280"/>
                  <a:ext cx="536619" cy="211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55" h="9786" extrusionOk="0">
                      <a:moveTo>
                        <a:pt x="1" y="1"/>
                      </a:moveTo>
                      <a:lnTo>
                        <a:pt x="1" y="9786"/>
                      </a:lnTo>
                      <a:lnTo>
                        <a:pt x="24855" y="9786"/>
                      </a:lnTo>
                      <a:lnTo>
                        <a:pt x="24855" y="1"/>
                      </a:lnTo>
                      <a:close/>
                    </a:path>
                  </a:pathLst>
                </a:custGeom>
                <a:solidFill>
                  <a:srgbClr val="A1B4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4" name="Google Shape;184;p29"/>
                <p:cNvSpPr/>
                <p:nvPr/>
              </p:nvSpPr>
              <p:spPr>
                <a:xfrm>
                  <a:off x="3306459" y="1274139"/>
                  <a:ext cx="2302012" cy="1655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24" h="76671" extrusionOk="0">
                      <a:moveTo>
                        <a:pt x="4796" y="0"/>
                      </a:moveTo>
                      <a:cubicBezTo>
                        <a:pt x="2652" y="0"/>
                        <a:pt x="0" y="1275"/>
                        <a:pt x="0" y="3976"/>
                      </a:cubicBezTo>
                      <a:lnTo>
                        <a:pt x="0" y="71730"/>
                      </a:lnTo>
                      <a:cubicBezTo>
                        <a:pt x="0" y="74184"/>
                        <a:pt x="2652" y="76671"/>
                        <a:pt x="4796" y="76671"/>
                      </a:cubicBezTo>
                      <a:lnTo>
                        <a:pt x="103998" y="76671"/>
                      </a:lnTo>
                      <a:cubicBezTo>
                        <a:pt x="106142" y="76671"/>
                        <a:pt x="106623" y="74184"/>
                        <a:pt x="106623" y="71730"/>
                      </a:cubicBezTo>
                      <a:lnTo>
                        <a:pt x="106623" y="3976"/>
                      </a:lnTo>
                      <a:cubicBezTo>
                        <a:pt x="106623" y="1275"/>
                        <a:pt x="106142" y="0"/>
                        <a:pt x="103998" y="0"/>
                      </a:cubicBezTo>
                      <a:close/>
                    </a:path>
                  </a:pathLst>
                </a:custGeom>
                <a:solidFill>
                  <a:srgbClr val="D4DDE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9"/>
                <p:cNvSpPr/>
                <p:nvPr/>
              </p:nvSpPr>
              <p:spPr>
                <a:xfrm>
                  <a:off x="3369588" y="1367904"/>
                  <a:ext cx="2162152" cy="1251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46" h="57988" extrusionOk="0">
                      <a:moveTo>
                        <a:pt x="0" y="1"/>
                      </a:moveTo>
                      <a:lnTo>
                        <a:pt x="100145" y="1"/>
                      </a:lnTo>
                      <a:lnTo>
                        <a:pt x="100145" y="57987"/>
                      </a:lnTo>
                      <a:lnTo>
                        <a:pt x="0" y="57987"/>
                      </a:lnTo>
                      <a:close/>
                    </a:path>
                  </a:pathLst>
                </a:custGeom>
                <a:solidFill>
                  <a:srgbClr val="2114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9"/>
                <p:cNvSpPr/>
                <p:nvPr/>
              </p:nvSpPr>
              <p:spPr>
                <a:xfrm>
                  <a:off x="4050342" y="3013969"/>
                  <a:ext cx="814267" cy="66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15" h="3078" extrusionOk="0">
                      <a:moveTo>
                        <a:pt x="1539" y="0"/>
                      </a:moveTo>
                      <a:cubicBezTo>
                        <a:pt x="689" y="0"/>
                        <a:pt x="0" y="689"/>
                        <a:pt x="0" y="1539"/>
                      </a:cubicBezTo>
                      <a:cubicBezTo>
                        <a:pt x="0" y="2390"/>
                        <a:pt x="689" y="3078"/>
                        <a:pt x="1539" y="3078"/>
                      </a:cubicBezTo>
                      <a:lnTo>
                        <a:pt x="36175" y="3078"/>
                      </a:lnTo>
                      <a:cubicBezTo>
                        <a:pt x="37026" y="3078"/>
                        <a:pt x="37713" y="2390"/>
                        <a:pt x="37715" y="1539"/>
                      </a:cubicBezTo>
                      <a:cubicBezTo>
                        <a:pt x="37713" y="689"/>
                        <a:pt x="37026" y="0"/>
                        <a:pt x="36175" y="0"/>
                      </a:cubicBezTo>
                      <a:close/>
                    </a:path>
                  </a:pathLst>
                </a:custGeom>
                <a:solidFill>
                  <a:srgbClr val="C4D4F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9"/>
                <p:cNvSpPr/>
                <p:nvPr/>
              </p:nvSpPr>
              <p:spPr>
                <a:xfrm>
                  <a:off x="4405649" y="2758883"/>
                  <a:ext cx="127683" cy="121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4" h="5640" extrusionOk="0">
                      <a:moveTo>
                        <a:pt x="2818" y="1"/>
                      </a:moveTo>
                      <a:cubicBezTo>
                        <a:pt x="2455" y="1"/>
                        <a:pt x="2089" y="71"/>
                        <a:pt x="1741" y="215"/>
                      </a:cubicBezTo>
                      <a:cubicBezTo>
                        <a:pt x="687" y="652"/>
                        <a:pt x="1" y="1680"/>
                        <a:pt x="1" y="2820"/>
                      </a:cubicBezTo>
                      <a:cubicBezTo>
                        <a:pt x="1" y="3961"/>
                        <a:pt x="687" y="4988"/>
                        <a:pt x="1741" y="5424"/>
                      </a:cubicBezTo>
                      <a:cubicBezTo>
                        <a:pt x="2090" y="5569"/>
                        <a:pt x="2456" y="5639"/>
                        <a:pt x="2819" y="5639"/>
                      </a:cubicBezTo>
                      <a:cubicBezTo>
                        <a:pt x="3553" y="5639"/>
                        <a:pt x="4274" y="5353"/>
                        <a:pt x="4814" y="4813"/>
                      </a:cubicBezTo>
                      <a:cubicBezTo>
                        <a:pt x="5913" y="3712"/>
                        <a:pt x="5913" y="1927"/>
                        <a:pt x="4814" y="826"/>
                      </a:cubicBezTo>
                      <a:cubicBezTo>
                        <a:pt x="4274" y="287"/>
                        <a:pt x="3552" y="1"/>
                        <a:pt x="2818" y="1"/>
                      </a:cubicBezTo>
                      <a:close/>
                    </a:path>
                  </a:pathLst>
                </a:custGeom>
                <a:solidFill>
                  <a:srgbClr val="9999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8" name="Google Shape;188;p29"/>
              <p:cNvGrpSpPr/>
              <p:nvPr/>
            </p:nvGrpSpPr>
            <p:grpSpPr>
              <a:xfrm>
                <a:off x="3557702" y="1673446"/>
                <a:ext cx="3152248" cy="1174496"/>
                <a:chOff x="3557702" y="1673446"/>
                <a:chExt cx="3152248" cy="1174496"/>
              </a:xfrm>
            </p:grpSpPr>
            <p:sp>
              <p:nvSpPr>
                <p:cNvPr id="189" name="Google Shape;189;p29"/>
                <p:cNvSpPr/>
                <p:nvPr/>
              </p:nvSpPr>
              <p:spPr>
                <a:xfrm>
                  <a:off x="5215965" y="1673446"/>
                  <a:ext cx="124294" cy="124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7" h="5756" extrusionOk="0">
                      <a:moveTo>
                        <a:pt x="2879" y="0"/>
                      </a:moveTo>
                      <a:cubicBezTo>
                        <a:pt x="1289" y="0"/>
                        <a:pt x="1" y="1289"/>
                        <a:pt x="1" y="2877"/>
                      </a:cubicBezTo>
                      <a:cubicBezTo>
                        <a:pt x="1" y="4467"/>
                        <a:pt x="1289" y="5756"/>
                        <a:pt x="2879" y="5756"/>
                      </a:cubicBezTo>
                      <a:cubicBezTo>
                        <a:pt x="4468" y="5756"/>
                        <a:pt x="5756" y="4467"/>
                        <a:pt x="5756" y="2877"/>
                      </a:cubicBezTo>
                      <a:cubicBezTo>
                        <a:pt x="5756" y="1289"/>
                        <a:pt x="4468" y="0"/>
                        <a:pt x="2879" y="0"/>
                      </a:cubicBezTo>
                      <a:close/>
                    </a:path>
                  </a:pathLst>
                </a:custGeom>
                <a:solidFill>
                  <a:srgbClr val="B539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29"/>
                <p:cNvSpPr/>
                <p:nvPr/>
              </p:nvSpPr>
              <p:spPr>
                <a:xfrm>
                  <a:off x="6580777" y="2162481"/>
                  <a:ext cx="129173" cy="124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3" h="5757" extrusionOk="0">
                      <a:moveTo>
                        <a:pt x="3104" y="1"/>
                      </a:moveTo>
                      <a:cubicBezTo>
                        <a:pt x="1941" y="1"/>
                        <a:pt x="892" y="703"/>
                        <a:pt x="447" y="1778"/>
                      </a:cubicBezTo>
                      <a:cubicBezTo>
                        <a:pt x="1" y="2853"/>
                        <a:pt x="247" y="4091"/>
                        <a:pt x="1070" y="4914"/>
                      </a:cubicBezTo>
                      <a:cubicBezTo>
                        <a:pt x="1620" y="5465"/>
                        <a:pt x="2357" y="5757"/>
                        <a:pt x="3106" y="5757"/>
                      </a:cubicBezTo>
                      <a:cubicBezTo>
                        <a:pt x="3476" y="5757"/>
                        <a:pt x="3850" y="5685"/>
                        <a:pt x="4206" y="5538"/>
                      </a:cubicBezTo>
                      <a:cubicBezTo>
                        <a:pt x="5282" y="5092"/>
                        <a:pt x="5983" y="4044"/>
                        <a:pt x="5983" y="2879"/>
                      </a:cubicBezTo>
                      <a:cubicBezTo>
                        <a:pt x="5983" y="1289"/>
                        <a:pt x="4695" y="1"/>
                        <a:pt x="3104" y="1"/>
                      </a:cubicBezTo>
                      <a:close/>
                    </a:path>
                  </a:pathLst>
                </a:custGeom>
                <a:solidFill>
                  <a:srgbClr val="5C14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29"/>
                <p:cNvSpPr/>
                <p:nvPr/>
              </p:nvSpPr>
              <p:spPr>
                <a:xfrm>
                  <a:off x="3799510" y="2219155"/>
                  <a:ext cx="83877" cy="80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3737" extrusionOk="0">
                      <a:moveTo>
                        <a:pt x="2016" y="1"/>
                      </a:moveTo>
                      <a:cubicBezTo>
                        <a:pt x="1261" y="1"/>
                        <a:pt x="579" y="456"/>
                        <a:pt x="290" y="1154"/>
                      </a:cubicBezTo>
                      <a:cubicBezTo>
                        <a:pt x="0" y="1852"/>
                        <a:pt x="161" y="2655"/>
                        <a:pt x="695" y="3190"/>
                      </a:cubicBezTo>
                      <a:cubicBezTo>
                        <a:pt x="1053" y="3547"/>
                        <a:pt x="1530" y="3737"/>
                        <a:pt x="2016" y="3737"/>
                      </a:cubicBezTo>
                      <a:cubicBezTo>
                        <a:pt x="2256" y="3737"/>
                        <a:pt x="2499" y="3690"/>
                        <a:pt x="2730" y="3595"/>
                      </a:cubicBezTo>
                      <a:cubicBezTo>
                        <a:pt x="3428" y="3306"/>
                        <a:pt x="3884" y="2625"/>
                        <a:pt x="3884" y="1869"/>
                      </a:cubicBezTo>
                      <a:cubicBezTo>
                        <a:pt x="3883" y="837"/>
                        <a:pt x="3046" y="1"/>
                        <a:pt x="2016" y="1"/>
                      </a:cubicBezTo>
                      <a:close/>
                    </a:path>
                  </a:pathLst>
                </a:custGeom>
                <a:solidFill>
                  <a:srgbClr val="B539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9"/>
                <p:cNvSpPr/>
                <p:nvPr/>
              </p:nvSpPr>
              <p:spPr>
                <a:xfrm>
                  <a:off x="3557702" y="2253914"/>
                  <a:ext cx="54623" cy="5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0" h="2434" extrusionOk="0">
                      <a:moveTo>
                        <a:pt x="1312" y="0"/>
                      </a:moveTo>
                      <a:cubicBezTo>
                        <a:pt x="820" y="0"/>
                        <a:pt x="377" y="298"/>
                        <a:pt x="189" y="751"/>
                      </a:cubicBezTo>
                      <a:cubicBezTo>
                        <a:pt x="0" y="1206"/>
                        <a:pt x="105" y="1730"/>
                        <a:pt x="452" y="2078"/>
                      </a:cubicBezTo>
                      <a:cubicBezTo>
                        <a:pt x="685" y="2310"/>
                        <a:pt x="996" y="2434"/>
                        <a:pt x="1313" y="2434"/>
                      </a:cubicBezTo>
                      <a:cubicBezTo>
                        <a:pt x="1470" y="2434"/>
                        <a:pt x="1628" y="2403"/>
                        <a:pt x="1779" y="2341"/>
                      </a:cubicBezTo>
                      <a:cubicBezTo>
                        <a:pt x="2234" y="2153"/>
                        <a:pt x="2530" y="1710"/>
                        <a:pt x="2530" y="1218"/>
                      </a:cubicBezTo>
                      <a:cubicBezTo>
                        <a:pt x="2530" y="545"/>
                        <a:pt x="1985" y="0"/>
                        <a:pt x="1312" y="0"/>
                      </a:cubicBezTo>
                      <a:close/>
                    </a:path>
                  </a:pathLst>
                </a:custGeom>
                <a:solidFill>
                  <a:srgbClr val="FF67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9"/>
                <p:cNvSpPr/>
                <p:nvPr/>
              </p:nvSpPr>
              <p:spPr>
                <a:xfrm>
                  <a:off x="4928580" y="2290553"/>
                  <a:ext cx="88843" cy="8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5" h="3959" extrusionOk="0">
                      <a:moveTo>
                        <a:pt x="2135" y="1"/>
                      </a:moveTo>
                      <a:cubicBezTo>
                        <a:pt x="1335" y="1"/>
                        <a:pt x="613" y="484"/>
                        <a:pt x="307" y="1223"/>
                      </a:cubicBezTo>
                      <a:cubicBezTo>
                        <a:pt x="1" y="1962"/>
                        <a:pt x="170" y="2813"/>
                        <a:pt x="735" y="3380"/>
                      </a:cubicBezTo>
                      <a:cubicBezTo>
                        <a:pt x="1114" y="3758"/>
                        <a:pt x="1621" y="3959"/>
                        <a:pt x="2136" y="3959"/>
                      </a:cubicBezTo>
                      <a:cubicBezTo>
                        <a:pt x="2390" y="3959"/>
                        <a:pt x="2647" y="3910"/>
                        <a:pt x="2892" y="3808"/>
                      </a:cubicBezTo>
                      <a:cubicBezTo>
                        <a:pt x="3633" y="3502"/>
                        <a:pt x="4114" y="2780"/>
                        <a:pt x="4114" y="1980"/>
                      </a:cubicBezTo>
                      <a:cubicBezTo>
                        <a:pt x="4114" y="887"/>
                        <a:pt x="3228" y="1"/>
                        <a:pt x="2135" y="1"/>
                      </a:cubicBezTo>
                      <a:close/>
                    </a:path>
                  </a:pathLst>
                </a:custGeom>
                <a:solidFill>
                  <a:srgbClr val="FF67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9"/>
                <p:cNvSpPr/>
                <p:nvPr/>
              </p:nvSpPr>
              <p:spPr>
                <a:xfrm>
                  <a:off x="5856734" y="2762467"/>
                  <a:ext cx="88843" cy="8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5" h="3959" extrusionOk="0">
                      <a:moveTo>
                        <a:pt x="2135" y="1"/>
                      </a:moveTo>
                      <a:cubicBezTo>
                        <a:pt x="1334" y="1"/>
                        <a:pt x="613" y="483"/>
                        <a:pt x="307" y="1223"/>
                      </a:cubicBezTo>
                      <a:cubicBezTo>
                        <a:pt x="1" y="1962"/>
                        <a:pt x="170" y="2813"/>
                        <a:pt x="735" y="3379"/>
                      </a:cubicBezTo>
                      <a:cubicBezTo>
                        <a:pt x="1114" y="3758"/>
                        <a:pt x="1621" y="3959"/>
                        <a:pt x="2135" y="3959"/>
                      </a:cubicBezTo>
                      <a:cubicBezTo>
                        <a:pt x="2390" y="3959"/>
                        <a:pt x="2647" y="3909"/>
                        <a:pt x="2892" y="3808"/>
                      </a:cubicBezTo>
                      <a:cubicBezTo>
                        <a:pt x="3631" y="3502"/>
                        <a:pt x="4114" y="2780"/>
                        <a:pt x="4114" y="1981"/>
                      </a:cubicBezTo>
                      <a:cubicBezTo>
                        <a:pt x="4114" y="887"/>
                        <a:pt x="3228" y="1"/>
                        <a:pt x="2135" y="1"/>
                      </a:cubicBezTo>
                      <a:close/>
                    </a:path>
                  </a:pathLst>
                </a:custGeom>
                <a:solidFill>
                  <a:srgbClr val="FF67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5" name="Google Shape;195;p29"/>
            <p:cNvSpPr/>
            <p:nvPr/>
          </p:nvSpPr>
          <p:spPr>
            <a:xfrm>
              <a:off x="5369189" y="2264882"/>
              <a:ext cx="106482" cy="51406"/>
            </a:xfrm>
            <a:custGeom>
              <a:avLst/>
              <a:gdLst/>
              <a:ahLst/>
              <a:cxnLst/>
              <a:rect l="l" t="t" r="r" b="b"/>
              <a:pathLst>
                <a:path w="4932" h="2381" extrusionOk="0">
                  <a:moveTo>
                    <a:pt x="4931" y="0"/>
                  </a:moveTo>
                  <a:lnTo>
                    <a:pt x="4931" y="0"/>
                  </a:lnTo>
                  <a:cubicBezTo>
                    <a:pt x="3627" y="626"/>
                    <a:pt x="2327" y="1260"/>
                    <a:pt x="1025" y="1891"/>
                  </a:cubicBezTo>
                  <a:cubicBezTo>
                    <a:pt x="683" y="2055"/>
                    <a:pt x="342" y="2216"/>
                    <a:pt x="0" y="2381"/>
                  </a:cubicBezTo>
                  <a:cubicBezTo>
                    <a:pt x="1866" y="2166"/>
                    <a:pt x="3603" y="1327"/>
                    <a:pt x="4931" y="0"/>
                  </a:cubicBezTo>
                  <a:close/>
                </a:path>
              </a:pathLst>
            </a:custGeom>
            <a:solidFill>
              <a:srgbClr val="FCDC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5208408" y="1997296"/>
              <a:ext cx="274193" cy="274171"/>
            </a:xfrm>
            <a:custGeom>
              <a:avLst/>
              <a:gdLst/>
              <a:ahLst/>
              <a:cxnLst/>
              <a:rect l="l" t="t" r="r" b="b"/>
              <a:pathLst>
                <a:path w="12700" h="12699" extrusionOk="0">
                  <a:moveTo>
                    <a:pt x="6349" y="0"/>
                  </a:moveTo>
                  <a:cubicBezTo>
                    <a:pt x="2842" y="0"/>
                    <a:pt x="0" y="2842"/>
                    <a:pt x="0" y="6349"/>
                  </a:cubicBezTo>
                  <a:cubicBezTo>
                    <a:pt x="0" y="9856"/>
                    <a:pt x="2842" y="12699"/>
                    <a:pt x="6349" y="12699"/>
                  </a:cubicBezTo>
                  <a:cubicBezTo>
                    <a:pt x="9856" y="12699"/>
                    <a:pt x="12699" y="9856"/>
                    <a:pt x="12699" y="6349"/>
                  </a:cubicBezTo>
                  <a:cubicBezTo>
                    <a:pt x="12699" y="2842"/>
                    <a:pt x="9856" y="0"/>
                    <a:pt x="6349" y="0"/>
                  </a:cubicBezTo>
                  <a:close/>
                </a:path>
              </a:pathLst>
            </a:custGeom>
            <a:solidFill>
              <a:srgbClr val="DA8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29"/>
            <p:cNvGrpSpPr/>
            <p:nvPr/>
          </p:nvGrpSpPr>
          <p:grpSpPr>
            <a:xfrm>
              <a:off x="5168035" y="1956879"/>
              <a:ext cx="873920" cy="490287"/>
              <a:chOff x="5168035" y="1956879"/>
              <a:chExt cx="873920" cy="490287"/>
            </a:xfrm>
          </p:grpSpPr>
          <p:sp>
            <p:nvSpPr>
              <p:cNvPr id="198" name="Google Shape;198;p29"/>
              <p:cNvSpPr/>
              <p:nvPr/>
            </p:nvSpPr>
            <p:spPr>
              <a:xfrm>
                <a:off x="5270609" y="2101770"/>
                <a:ext cx="771346" cy="345397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5998" extrusionOk="0">
                    <a:moveTo>
                      <a:pt x="222" y="1"/>
                    </a:moveTo>
                    <a:cubicBezTo>
                      <a:pt x="99" y="1"/>
                      <a:pt x="1" y="99"/>
                      <a:pt x="1" y="222"/>
                    </a:cubicBezTo>
                    <a:lnTo>
                      <a:pt x="1" y="15776"/>
                    </a:lnTo>
                    <a:cubicBezTo>
                      <a:pt x="1" y="15899"/>
                      <a:pt x="99" y="15997"/>
                      <a:pt x="222" y="15997"/>
                    </a:cubicBezTo>
                    <a:lnTo>
                      <a:pt x="35505" y="15997"/>
                    </a:lnTo>
                    <a:cubicBezTo>
                      <a:pt x="35628" y="15997"/>
                      <a:pt x="35726" y="15899"/>
                      <a:pt x="35726" y="15776"/>
                    </a:cubicBezTo>
                    <a:lnTo>
                      <a:pt x="35726" y="222"/>
                    </a:lnTo>
                    <a:cubicBezTo>
                      <a:pt x="35726" y="99"/>
                      <a:pt x="35628" y="1"/>
                      <a:pt x="35505" y="1"/>
                    </a:cubicBezTo>
                    <a:close/>
                  </a:path>
                </a:pathLst>
              </a:custGeom>
              <a:solidFill>
                <a:srgbClr val="C4D4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9"/>
              <p:cNvSpPr/>
              <p:nvPr/>
            </p:nvSpPr>
            <p:spPr>
              <a:xfrm>
                <a:off x="5569631" y="2180789"/>
                <a:ext cx="345483" cy="41215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909" extrusionOk="0">
                    <a:moveTo>
                      <a:pt x="955" y="1"/>
                    </a:moveTo>
                    <a:cubicBezTo>
                      <a:pt x="428" y="2"/>
                      <a:pt x="2" y="429"/>
                      <a:pt x="1" y="955"/>
                    </a:cubicBezTo>
                    <a:cubicBezTo>
                      <a:pt x="2" y="1482"/>
                      <a:pt x="428" y="1907"/>
                      <a:pt x="955" y="1909"/>
                    </a:cubicBezTo>
                    <a:lnTo>
                      <a:pt x="15048" y="1909"/>
                    </a:lnTo>
                    <a:cubicBezTo>
                      <a:pt x="15575" y="1907"/>
                      <a:pt x="16000" y="1482"/>
                      <a:pt x="16002" y="955"/>
                    </a:cubicBezTo>
                    <a:cubicBezTo>
                      <a:pt x="16000" y="429"/>
                      <a:pt x="15575" y="2"/>
                      <a:pt x="15048" y="1"/>
                    </a:cubicBezTo>
                    <a:close/>
                  </a:path>
                </a:pathLst>
              </a:custGeom>
              <a:solidFill>
                <a:srgbClr val="9999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9"/>
              <p:cNvSpPr/>
              <p:nvPr/>
            </p:nvSpPr>
            <p:spPr>
              <a:xfrm>
                <a:off x="5569631" y="2253871"/>
                <a:ext cx="345483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911" extrusionOk="0">
                    <a:moveTo>
                      <a:pt x="955" y="1"/>
                    </a:moveTo>
                    <a:cubicBezTo>
                      <a:pt x="428" y="4"/>
                      <a:pt x="2" y="429"/>
                      <a:pt x="1" y="956"/>
                    </a:cubicBezTo>
                    <a:cubicBezTo>
                      <a:pt x="2" y="1482"/>
                      <a:pt x="429" y="1909"/>
                      <a:pt x="955" y="1910"/>
                    </a:cubicBezTo>
                    <a:lnTo>
                      <a:pt x="15048" y="1910"/>
                    </a:lnTo>
                    <a:cubicBezTo>
                      <a:pt x="15575" y="1909"/>
                      <a:pt x="16000" y="1482"/>
                      <a:pt x="16002" y="956"/>
                    </a:cubicBezTo>
                    <a:cubicBezTo>
                      <a:pt x="16000" y="429"/>
                      <a:pt x="15575" y="4"/>
                      <a:pt x="15048" y="1"/>
                    </a:cubicBezTo>
                    <a:close/>
                  </a:path>
                </a:pathLst>
              </a:custGeom>
              <a:solidFill>
                <a:srgbClr val="9999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9"/>
              <p:cNvSpPr/>
              <p:nvPr/>
            </p:nvSpPr>
            <p:spPr>
              <a:xfrm>
                <a:off x="5569631" y="2326975"/>
                <a:ext cx="345483" cy="41237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910" extrusionOk="0">
                    <a:moveTo>
                      <a:pt x="39" y="1"/>
                    </a:moveTo>
                    <a:cubicBezTo>
                      <a:pt x="18" y="1"/>
                      <a:pt x="1" y="19"/>
                      <a:pt x="1" y="41"/>
                    </a:cubicBezTo>
                    <a:lnTo>
                      <a:pt x="1" y="1871"/>
                    </a:lnTo>
                    <a:cubicBezTo>
                      <a:pt x="1" y="1891"/>
                      <a:pt x="18" y="1909"/>
                      <a:pt x="39" y="1909"/>
                    </a:cubicBezTo>
                    <a:lnTo>
                      <a:pt x="15962" y="1909"/>
                    </a:lnTo>
                    <a:cubicBezTo>
                      <a:pt x="15984" y="1909"/>
                      <a:pt x="16002" y="1891"/>
                      <a:pt x="16002" y="1871"/>
                    </a:cubicBezTo>
                    <a:lnTo>
                      <a:pt x="16002" y="41"/>
                    </a:lnTo>
                    <a:cubicBezTo>
                      <a:pt x="16002" y="19"/>
                      <a:pt x="15984" y="1"/>
                      <a:pt x="15962" y="1"/>
                    </a:cubicBezTo>
                    <a:close/>
                  </a:path>
                </a:pathLst>
              </a:custGeom>
              <a:solidFill>
                <a:srgbClr val="9999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9"/>
              <p:cNvSpPr/>
              <p:nvPr/>
            </p:nvSpPr>
            <p:spPr>
              <a:xfrm>
                <a:off x="5168035" y="1956879"/>
                <a:ext cx="360639" cy="360618"/>
              </a:xfrm>
              <a:custGeom>
                <a:avLst/>
                <a:gdLst/>
                <a:ahLst/>
                <a:cxnLst/>
                <a:rect l="l" t="t" r="r" b="b"/>
                <a:pathLst>
                  <a:path w="16704" h="16703" extrusionOk="0">
                    <a:moveTo>
                      <a:pt x="8351" y="1"/>
                    </a:moveTo>
                    <a:cubicBezTo>
                      <a:pt x="3739" y="1"/>
                      <a:pt x="1" y="3739"/>
                      <a:pt x="1" y="8352"/>
                    </a:cubicBezTo>
                    <a:cubicBezTo>
                      <a:pt x="1" y="12965"/>
                      <a:pt x="3740" y="16703"/>
                      <a:pt x="8351" y="16703"/>
                    </a:cubicBezTo>
                    <a:cubicBezTo>
                      <a:pt x="12964" y="16703"/>
                      <a:pt x="16704" y="12965"/>
                      <a:pt x="16704" y="8352"/>
                    </a:cubicBezTo>
                    <a:cubicBezTo>
                      <a:pt x="16704" y="3739"/>
                      <a:pt x="12964" y="1"/>
                      <a:pt x="8351" y="1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9"/>
              <p:cNvSpPr/>
              <p:nvPr/>
            </p:nvSpPr>
            <p:spPr>
              <a:xfrm>
                <a:off x="5215965" y="2004831"/>
                <a:ext cx="270480" cy="270458"/>
              </a:xfrm>
              <a:custGeom>
                <a:avLst/>
                <a:gdLst/>
                <a:ahLst/>
                <a:cxnLst/>
                <a:rect l="l" t="t" r="r" b="b"/>
                <a:pathLst>
                  <a:path w="12528" h="12527" extrusionOk="0">
                    <a:moveTo>
                      <a:pt x="6264" y="0"/>
                    </a:moveTo>
                    <a:cubicBezTo>
                      <a:pt x="2806" y="0"/>
                      <a:pt x="1" y="2805"/>
                      <a:pt x="1" y="6263"/>
                    </a:cubicBezTo>
                    <a:cubicBezTo>
                      <a:pt x="1" y="9722"/>
                      <a:pt x="2806" y="12527"/>
                      <a:pt x="6264" y="12527"/>
                    </a:cubicBezTo>
                    <a:cubicBezTo>
                      <a:pt x="9722" y="12527"/>
                      <a:pt x="12527" y="9722"/>
                      <a:pt x="12527" y="6263"/>
                    </a:cubicBezTo>
                    <a:cubicBezTo>
                      <a:pt x="12527" y="2805"/>
                      <a:pt x="9722" y="0"/>
                      <a:pt x="6264" y="0"/>
                    </a:cubicBezTo>
                    <a:close/>
                  </a:path>
                </a:pathLst>
              </a:custGeom>
              <a:solidFill>
                <a:srgbClr val="F0A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04;p29"/>
            <p:cNvGrpSpPr/>
            <p:nvPr/>
          </p:nvGrpSpPr>
          <p:grpSpPr>
            <a:xfrm>
              <a:off x="3378018" y="2447145"/>
              <a:ext cx="771303" cy="438191"/>
              <a:chOff x="3378018" y="2447145"/>
              <a:chExt cx="771303" cy="438191"/>
            </a:xfrm>
          </p:grpSpPr>
          <p:sp>
            <p:nvSpPr>
              <p:cNvPr id="205" name="Google Shape;205;p29"/>
              <p:cNvSpPr/>
              <p:nvPr/>
            </p:nvSpPr>
            <p:spPr>
              <a:xfrm>
                <a:off x="3378018" y="2447145"/>
                <a:ext cx="771303" cy="438191"/>
              </a:xfrm>
              <a:custGeom>
                <a:avLst/>
                <a:gdLst/>
                <a:ahLst/>
                <a:cxnLst/>
                <a:rect l="l" t="t" r="r" b="b"/>
                <a:pathLst>
                  <a:path w="35725" h="20296" extrusionOk="0">
                    <a:moveTo>
                      <a:pt x="5386" y="0"/>
                    </a:moveTo>
                    <a:cubicBezTo>
                      <a:pt x="2412" y="0"/>
                      <a:pt x="0" y="2410"/>
                      <a:pt x="0" y="5386"/>
                    </a:cubicBezTo>
                    <a:lnTo>
                      <a:pt x="0" y="10611"/>
                    </a:lnTo>
                    <a:cubicBezTo>
                      <a:pt x="0" y="13585"/>
                      <a:pt x="2410" y="15997"/>
                      <a:pt x="5386" y="15997"/>
                    </a:cubicBezTo>
                    <a:lnTo>
                      <a:pt x="6947" y="15997"/>
                    </a:lnTo>
                    <a:lnTo>
                      <a:pt x="4542" y="20296"/>
                    </a:lnTo>
                    <a:lnTo>
                      <a:pt x="10751" y="15995"/>
                    </a:lnTo>
                    <a:lnTo>
                      <a:pt x="30339" y="15995"/>
                    </a:lnTo>
                    <a:cubicBezTo>
                      <a:pt x="33314" y="15995"/>
                      <a:pt x="35724" y="13585"/>
                      <a:pt x="35724" y="10611"/>
                    </a:cubicBezTo>
                    <a:lnTo>
                      <a:pt x="35724" y="5386"/>
                    </a:lnTo>
                    <a:cubicBezTo>
                      <a:pt x="35724" y="2410"/>
                      <a:pt x="33314" y="0"/>
                      <a:pt x="30339" y="0"/>
                    </a:cubicBezTo>
                    <a:close/>
                  </a:path>
                </a:pathLst>
              </a:custGeom>
              <a:solidFill>
                <a:srgbClr val="FF6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9"/>
              <p:cNvSpPr/>
              <p:nvPr/>
            </p:nvSpPr>
            <p:spPr>
              <a:xfrm>
                <a:off x="3467725" y="2534196"/>
                <a:ext cx="187963" cy="171273"/>
              </a:xfrm>
              <a:custGeom>
                <a:avLst/>
                <a:gdLst/>
                <a:ahLst/>
                <a:cxnLst/>
                <a:rect l="l" t="t" r="r" b="b"/>
                <a:pathLst>
                  <a:path w="8706" h="7933" extrusionOk="0">
                    <a:moveTo>
                      <a:pt x="4352" y="1"/>
                    </a:moveTo>
                    <a:cubicBezTo>
                      <a:pt x="3337" y="1"/>
                      <a:pt x="2323" y="387"/>
                      <a:pt x="1549" y="1161"/>
                    </a:cubicBezTo>
                    <a:cubicBezTo>
                      <a:pt x="0" y="2710"/>
                      <a:pt x="0" y="5222"/>
                      <a:pt x="1549" y="6771"/>
                    </a:cubicBezTo>
                    <a:cubicBezTo>
                      <a:pt x="2323" y="7545"/>
                      <a:pt x="3337" y="7932"/>
                      <a:pt x="4352" y="7932"/>
                    </a:cubicBezTo>
                    <a:cubicBezTo>
                      <a:pt x="5367" y="7932"/>
                      <a:pt x="6383" y="7545"/>
                      <a:pt x="7157" y="6771"/>
                    </a:cubicBezTo>
                    <a:cubicBezTo>
                      <a:pt x="8706" y="5222"/>
                      <a:pt x="8706" y="2710"/>
                      <a:pt x="7157" y="1161"/>
                    </a:cubicBezTo>
                    <a:cubicBezTo>
                      <a:pt x="6383" y="387"/>
                      <a:pt x="5367" y="1"/>
                      <a:pt x="43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9"/>
              <p:cNvSpPr/>
              <p:nvPr/>
            </p:nvSpPr>
            <p:spPr>
              <a:xfrm>
                <a:off x="3689994" y="2526121"/>
                <a:ext cx="345526" cy="41237"/>
              </a:xfrm>
              <a:custGeom>
                <a:avLst/>
                <a:gdLst/>
                <a:ahLst/>
                <a:cxnLst/>
                <a:rect l="l" t="t" r="r" b="b"/>
                <a:pathLst>
                  <a:path w="16004" h="1910" extrusionOk="0">
                    <a:moveTo>
                      <a:pt x="955" y="1"/>
                    </a:moveTo>
                    <a:cubicBezTo>
                      <a:pt x="429" y="2"/>
                      <a:pt x="2" y="428"/>
                      <a:pt x="1" y="955"/>
                    </a:cubicBezTo>
                    <a:cubicBezTo>
                      <a:pt x="2" y="1481"/>
                      <a:pt x="429" y="1908"/>
                      <a:pt x="955" y="1909"/>
                    </a:cubicBezTo>
                    <a:lnTo>
                      <a:pt x="15048" y="1909"/>
                    </a:lnTo>
                    <a:cubicBezTo>
                      <a:pt x="15575" y="1908"/>
                      <a:pt x="16001" y="1481"/>
                      <a:pt x="16003" y="955"/>
                    </a:cubicBezTo>
                    <a:cubicBezTo>
                      <a:pt x="16001" y="428"/>
                      <a:pt x="15575" y="2"/>
                      <a:pt x="15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9"/>
              <p:cNvSpPr/>
              <p:nvPr/>
            </p:nvSpPr>
            <p:spPr>
              <a:xfrm>
                <a:off x="3689994" y="2599203"/>
                <a:ext cx="345526" cy="41215"/>
              </a:xfrm>
              <a:custGeom>
                <a:avLst/>
                <a:gdLst/>
                <a:ahLst/>
                <a:cxnLst/>
                <a:rect l="l" t="t" r="r" b="b"/>
                <a:pathLst>
                  <a:path w="16004" h="1909" extrusionOk="0">
                    <a:moveTo>
                      <a:pt x="955" y="1"/>
                    </a:moveTo>
                    <a:cubicBezTo>
                      <a:pt x="429" y="2"/>
                      <a:pt x="2" y="429"/>
                      <a:pt x="1" y="955"/>
                    </a:cubicBezTo>
                    <a:cubicBezTo>
                      <a:pt x="2" y="1482"/>
                      <a:pt x="429" y="1907"/>
                      <a:pt x="955" y="1909"/>
                    </a:cubicBezTo>
                    <a:lnTo>
                      <a:pt x="15048" y="1909"/>
                    </a:lnTo>
                    <a:cubicBezTo>
                      <a:pt x="15575" y="1907"/>
                      <a:pt x="16001" y="1482"/>
                      <a:pt x="16003" y="955"/>
                    </a:cubicBezTo>
                    <a:cubicBezTo>
                      <a:pt x="16001" y="429"/>
                      <a:pt x="15575" y="2"/>
                      <a:pt x="15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9"/>
              <p:cNvSpPr/>
              <p:nvPr/>
            </p:nvSpPr>
            <p:spPr>
              <a:xfrm>
                <a:off x="3689994" y="2672285"/>
                <a:ext cx="345526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16004" h="1911" extrusionOk="0">
                    <a:moveTo>
                      <a:pt x="955" y="1"/>
                    </a:moveTo>
                    <a:cubicBezTo>
                      <a:pt x="429" y="2"/>
                      <a:pt x="2" y="429"/>
                      <a:pt x="1" y="955"/>
                    </a:cubicBezTo>
                    <a:cubicBezTo>
                      <a:pt x="2" y="1482"/>
                      <a:pt x="429" y="1909"/>
                      <a:pt x="955" y="1910"/>
                    </a:cubicBezTo>
                    <a:lnTo>
                      <a:pt x="15048" y="1910"/>
                    </a:lnTo>
                    <a:cubicBezTo>
                      <a:pt x="15575" y="1909"/>
                      <a:pt x="16001" y="1482"/>
                      <a:pt x="16003" y="955"/>
                    </a:cubicBezTo>
                    <a:cubicBezTo>
                      <a:pt x="16001" y="429"/>
                      <a:pt x="15575" y="2"/>
                      <a:pt x="15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" name="Google Shape;210;p29"/>
            <p:cNvGrpSpPr/>
            <p:nvPr/>
          </p:nvGrpSpPr>
          <p:grpSpPr>
            <a:xfrm>
              <a:off x="3068170" y="679075"/>
              <a:ext cx="1870061" cy="1398967"/>
              <a:chOff x="3068170" y="679075"/>
              <a:chExt cx="1870061" cy="1398967"/>
            </a:xfrm>
          </p:grpSpPr>
          <p:sp>
            <p:nvSpPr>
              <p:cNvPr id="211" name="Google Shape;211;p29"/>
              <p:cNvSpPr/>
              <p:nvPr/>
            </p:nvSpPr>
            <p:spPr>
              <a:xfrm>
                <a:off x="4269092" y="838150"/>
                <a:ext cx="146596" cy="146575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6789" extrusionOk="0">
                    <a:moveTo>
                      <a:pt x="3394" y="0"/>
                    </a:moveTo>
                    <a:lnTo>
                      <a:pt x="2194" y="2194"/>
                    </a:lnTo>
                    <a:lnTo>
                      <a:pt x="1" y="3395"/>
                    </a:lnTo>
                    <a:lnTo>
                      <a:pt x="2194" y="4595"/>
                    </a:lnTo>
                    <a:lnTo>
                      <a:pt x="3394" y="6789"/>
                    </a:lnTo>
                    <a:lnTo>
                      <a:pt x="4596" y="4595"/>
                    </a:lnTo>
                    <a:lnTo>
                      <a:pt x="6789" y="3395"/>
                    </a:lnTo>
                    <a:lnTo>
                      <a:pt x="4596" y="2194"/>
                    </a:lnTo>
                    <a:lnTo>
                      <a:pt x="33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9"/>
              <p:cNvSpPr/>
              <p:nvPr/>
            </p:nvSpPr>
            <p:spPr>
              <a:xfrm>
                <a:off x="4125000" y="679075"/>
                <a:ext cx="56890" cy="56933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7" extrusionOk="0">
                    <a:moveTo>
                      <a:pt x="1318" y="1"/>
                    </a:moveTo>
                    <a:lnTo>
                      <a:pt x="852" y="853"/>
                    </a:lnTo>
                    <a:lnTo>
                      <a:pt x="1" y="1318"/>
                    </a:lnTo>
                    <a:lnTo>
                      <a:pt x="852" y="1785"/>
                    </a:lnTo>
                    <a:lnTo>
                      <a:pt x="1318" y="2636"/>
                    </a:lnTo>
                    <a:lnTo>
                      <a:pt x="1784" y="1785"/>
                    </a:lnTo>
                    <a:lnTo>
                      <a:pt x="2635" y="1318"/>
                    </a:lnTo>
                    <a:lnTo>
                      <a:pt x="1784" y="853"/>
                    </a:lnTo>
                    <a:lnTo>
                      <a:pt x="13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9"/>
              <p:cNvSpPr/>
              <p:nvPr/>
            </p:nvSpPr>
            <p:spPr>
              <a:xfrm>
                <a:off x="3786664" y="830766"/>
                <a:ext cx="46937" cy="46937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2174" extrusionOk="0">
                    <a:moveTo>
                      <a:pt x="1087" y="1"/>
                    </a:moveTo>
                    <a:lnTo>
                      <a:pt x="703" y="703"/>
                    </a:lnTo>
                    <a:lnTo>
                      <a:pt x="0" y="1087"/>
                    </a:lnTo>
                    <a:lnTo>
                      <a:pt x="703" y="1471"/>
                    </a:lnTo>
                    <a:lnTo>
                      <a:pt x="1087" y="2174"/>
                    </a:lnTo>
                    <a:lnTo>
                      <a:pt x="1471" y="1471"/>
                    </a:lnTo>
                    <a:lnTo>
                      <a:pt x="2174" y="1087"/>
                    </a:lnTo>
                    <a:lnTo>
                      <a:pt x="1471" y="703"/>
                    </a:lnTo>
                    <a:lnTo>
                      <a:pt x="10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9"/>
              <p:cNvSpPr/>
              <p:nvPr/>
            </p:nvSpPr>
            <p:spPr>
              <a:xfrm>
                <a:off x="3589050" y="916090"/>
                <a:ext cx="75284" cy="75284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3487" extrusionOk="0">
                    <a:moveTo>
                      <a:pt x="1743" y="0"/>
                    </a:moveTo>
                    <a:lnTo>
                      <a:pt x="1126" y="1127"/>
                    </a:lnTo>
                    <a:lnTo>
                      <a:pt x="0" y="1743"/>
                    </a:lnTo>
                    <a:lnTo>
                      <a:pt x="1126" y="2359"/>
                    </a:lnTo>
                    <a:lnTo>
                      <a:pt x="1743" y="3487"/>
                    </a:lnTo>
                    <a:lnTo>
                      <a:pt x="2359" y="2359"/>
                    </a:lnTo>
                    <a:lnTo>
                      <a:pt x="3487" y="1743"/>
                    </a:lnTo>
                    <a:lnTo>
                      <a:pt x="2359" y="1127"/>
                    </a:lnTo>
                    <a:lnTo>
                      <a:pt x="17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9"/>
              <p:cNvSpPr/>
              <p:nvPr/>
            </p:nvSpPr>
            <p:spPr>
              <a:xfrm>
                <a:off x="4466144" y="1054352"/>
                <a:ext cx="122502" cy="122480"/>
              </a:xfrm>
              <a:custGeom>
                <a:avLst/>
                <a:gdLst/>
                <a:ahLst/>
                <a:cxnLst/>
                <a:rect l="l" t="t" r="r" b="b"/>
                <a:pathLst>
                  <a:path w="5674" h="5673" extrusionOk="0">
                    <a:moveTo>
                      <a:pt x="2836" y="1"/>
                    </a:moveTo>
                    <a:lnTo>
                      <a:pt x="1834" y="1834"/>
                    </a:lnTo>
                    <a:lnTo>
                      <a:pt x="0" y="2836"/>
                    </a:lnTo>
                    <a:lnTo>
                      <a:pt x="1834" y="3839"/>
                    </a:lnTo>
                    <a:lnTo>
                      <a:pt x="2836" y="5672"/>
                    </a:lnTo>
                    <a:lnTo>
                      <a:pt x="3839" y="3839"/>
                    </a:lnTo>
                    <a:lnTo>
                      <a:pt x="5673" y="2836"/>
                    </a:lnTo>
                    <a:lnTo>
                      <a:pt x="3839" y="1834"/>
                    </a:lnTo>
                    <a:lnTo>
                      <a:pt x="28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9"/>
              <p:cNvSpPr/>
              <p:nvPr/>
            </p:nvSpPr>
            <p:spPr>
              <a:xfrm>
                <a:off x="3923436" y="1935311"/>
                <a:ext cx="70535" cy="70513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3266" extrusionOk="0">
                    <a:moveTo>
                      <a:pt x="1634" y="0"/>
                    </a:moveTo>
                    <a:lnTo>
                      <a:pt x="1056" y="1056"/>
                    </a:lnTo>
                    <a:lnTo>
                      <a:pt x="1" y="1633"/>
                    </a:lnTo>
                    <a:lnTo>
                      <a:pt x="1056" y="2210"/>
                    </a:lnTo>
                    <a:lnTo>
                      <a:pt x="1634" y="3266"/>
                    </a:lnTo>
                    <a:lnTo>
                      <a:pt x="2211" y="2210"/>
                    </a:lnTo>
                    <a:lnTo>
                      <a:pt x="3266" y="1633"/>
                    </a:lnTo>
                    <a:lnTo>
                      <a:pt x="2211" y="1056"/>
                    </a:lnTo>
                    <a:lnTo>
                      <a:pt x="16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9"/>
              <p:cNvSpPr/>
              <p:nvPr/>
            </p:nvSpPr>
            <p:spPr>
              <a:xfrm>
                <a:off x="3802683" y="1831355"/>
                <a:ext cx="14897" cy="14897"/>
              </a:xfrm>
              <a:custGeom>
                <a:avLst/>
                <a:gdLst/>
                <a:ahLst/>
                <a:cxnLst/>
                <a:rect l="l" t="t" r="r" b="b"/>
                <a:pathLst>
                  <a:path w="690" h="690" extrusionOk="0">
                    <a:moveTo>
                      <a:pt x="345" y="1"/>
                    </a:moveTo>
                    <a:lnTo>
                      <a:pt x="223" y="223"/>
                    </a:lnTo>
                    <a:lnTo>
                      <a:pt x="0" y="345"/>
                    </a:lnTo>
                    <a:lnTo>
                      <a:pt x="223" y="468"/>
                    </a:lnTo>
                    <a:lnTo>
                      <a:pt x="345" y="690"/>
                    </a:lnTo>
                    <a:lnTo>
                      <a:pt x="467" y="468"/>
                    </a:lnTo>
                    <a:lnTo>
                      <a:pt x="690" y="345"/>
                    </a:lnTo>
                    <a:lnTo>
                      <a:pt x="467" y="223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9"/>
              <p:cNvSpPr/>
              <p:nvPr/>
            </p:nvSpPr>
            <p:spPr>
              <a:xfrm>
                <a:off x="3545374" y="1751450"/>
                <a:ext cx="87375" cy="87375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4047" extrusionOk="0">
                    <a:moveTo>
                      <a:pt x="2023" y="0"/>
                    </a:moveTo>
                    <a:lnTo>
                      <a:pt x="1308" y="1308"/>
                    </a:lnTo>
                    <a:lnTo>
                      <a:pt x="0" y="2023"/>
                    </a:lnTo>
                    <a:lnTo>
                      <a:pt x="1308" y="2739"/>
                    </a:lnTo>
                    <a:lnTo>
                      <a:pt x="2023" y="4046"/>
                    </a:lnTo>
                    <a:lnTo>
                      <a:pt x="2737" y="2739"/>
                    </a:lnTo>
                    <a:lnTo>
                      <a:pt x="4046" y="2023"/>
                    </a:lnTo>
                    <a:lnTo>
                      <a:pt x="2737" y="1308"/>
                    </a:lnTo>
                    <a:lnTo>
                      <a:pt x="202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9"/>
              <p:cNvSpPr/>
              <p:nvPr/>
            </p:nvSpPr>
            <p:spPr>
              <a:xfrm>
                <a:off x="3372848" y="1145613"/>
                <a:ext cx="62395" cy="62395"/>
              </a:xfrm>
              <a:custGeom>
                <a:avLst/>
                <a:gdLst/>
                <a:ahLst/>
                <a:cxnLst/>
                <a:rect l="l" t="t" r="r" b="b"/>
                <a:pathLst>
                  <a:path w="2890" h="2890" extrusionOk="0">
                    <a:moveTo>
                      <a:pt x="1445" y="1"/>
                    </a:moveTo>
                    <a:lnTo>
                      <a:pt x="934" y="936"/>
                    </a:lnTo>
                    <a:lnTo>
                      <a:pt x="1" y="1445"/>
                    </a:lnTo>
                    <a:lnTo>
                      <a:pt x="934" y="1956"/>
                    </a:lnTo>
                    <a:lnTo>
                      <a:pt x="1445" y="2889"/>
                    </a:lnTo>
                    <a:lnTo>
                      <a:pt x="1956" y="1956"/>
                    </a:lnTo>
                    <a:lnTo>
                      <a:pt x="2890" y="1445"/>
                    </a:lnTo>
                    <a:lnTo>
                      <a:pt x="1956" y="936"/>
                    </a:lnTo>
                    <a:lnTo>
                      <a:pt x="14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9"/>
              <p:cNvSpPr/>
              <p:nvPr/>
            </p:nvSpPr>
            <p:spPr>
              <a:xfrm>
                <a:off x="3068170" y="1136265"/>
                <a:ext cx="113024" cy="113024"/>
              </a:xfrm>
              <a:custGeom>
                <a:avLst/>
                <a:gdLst/>
                <a:ahLst/>
                <a:cxnLst/>
                <a:rect l="l" t="t" r="r" b="b"/>
                <a:pathLst>
                  <a:path w="5235" h="5235" extrusionOk="0">
                    <a:moveTo>
                      <a:pt x="2617" y="1"/>
                    </a:moveTo>
                    <a:lnTo>
                      <a:pt x="1693" y="1693"/>
                    </a:lnTo>
                    <a:lnTo>
                      <a:pt x="1" y="2617"/>
                    </a:lnTo>
                    <a:lnTo>
                      <a:pt x="1693" y="3543"/>
                    </a:lnTo>
                    <a:lnTo>
                      <a:pt x="2617" y="5235"/>
                    </a:lnTo>
                    <a:lnTo>
                      <a:pt x="3543" y="3543"/>
                    </a:lnTo>
                    <a:lnTo>
                      <a:pt x="5235" y="2617"/>
                    </a:lnTo>
                    <a:lnTo>
                      <a:pt x="3543" y="1693"/>
                    </a:lnTo>
                    <a:lnTo>
                      <a:pt x="26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9"/>
              <p:cNvSpPr/>
              <p:nvPr/>
            </p:nvSpPr>
            <p:spPr>
              <a:xfrm>
                <a:off x="4700892" y="1273124"/>
                <a:ext cx="92297" cy="92297"/>
              </a:xfrm>
              <a:custGeom>
                <a:avLst/>
                <a:gdLst/>
                <a:ahLst/>
                <a:cxnLst/>
                <a:rect l="l" t="t" r="r" b="b"/>
                <a:pathLst>
                  <a:path w="4275" h="4275" extrusionOk="0">
                    <a:moveTo>
                      <a:pt x="2137" y="0"/>
                    </a:moveTo>
                    <a:lnTo>
                      <a:pt x="1382" y="1383"/>
                    </a:lnTo>
                    <a:lnTo>
                      <a:pt x="0" y="2138"/>
                    </a:lnTo>
                    <a:lnTo>
                      <a:pt x="1382" y="2893"/>
                    </a:lnTo>
                    <a:lnTo>
                      <a:pt x="2137" y="4274"/>
                    </a:lnTo>
                    <a:lnTo>
                      <a:pt x="2892" y="2893"/>
                    </a:lnTo>
                    <a:lnTo>
                      <a:pt x="4275" y="2138"/>
                    </a:lnTo>
                    <a:lnTo>
                      <a:pt x="2892" y="1383"/>
                    </a:lnTo>
                    <a:lnTo>
                      <a:pt x="21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9"/>
              <p:cNvSpPr/>
              <p:nvPr/>
            </p:nvSpPr>
            <p:spPr>
              <a:xfrm>
                <a:off x="4811757" y="961882"/>
                <a:ext cx="126474" cy="126474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5858" extrusionOk="0">
                    <a:moveTo>
                      <a:pt x="2929" y="1"/>
                    </a:moveTo>
                    <a:lnTo>
                      <a:pt x="1894" y="1894"/>
                    </a:lnTo>
                    <a:lnTo>
                      <a:pt x="1" y="2929"/>
                    </a:lnTo>
                    <a:lnTo>
                      <a:pt x="1894" y="3964"/>
                    </a:lnTo>
                    <a:lnTo>
                      <a:pt x="2929" y="5858"/>
                    </a:lnTo>
                    <a:lnTo>
                      <a:pt x="3964" y="3964"/>
                    </a:lnTo>
                    <a:lnTo>
                      <a:pt x="5858" y="2929"/>
                    </a:lnTo>
                    <a:lnTo>
                      <a:pt x="3964" y="1894"/>
                    </a:lnTo>
                    <a:lnTo>
                      <a:pt x="29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9"/>
              <p:cNvSpPr/>
              <p:nvPr/>
            </p:nvSpPr>
            <p:spPr>
              <a:xfrm>
                <a:off x="4079769" y="1972532"/>
                <a:ext cx="46332" cy="46332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2146" extrusionOk="0">
                    <a:moveTo>
                      <a:pt x="1072" y="0"/>
                    </a:moveTo>
                    <a:lnTo>
                      <a:pt x="694" y="694"/>
                    </a:lnTo>
                    <a:lnTo>
                      <a:pt x="1" y="1074"/>
                    </a:lnTo>
                    <a:lnTo>
                      <a:pt x="694" y="1453"/>
                    </a:lnTo>
                    <a:lnTo>
                      <a:pt x="1072" y="2145"/>
                    </a:lnTo>
                    <a:lnTo>
                      <a:pt x="1452" y="1453"/>
                    </a:lnTo>
                    <a:lnTo>
                      <a:pt x="2146" y="1074"/>
                    </a:lnTo>
                    <a:lnTo>
                      <a:pt x="1452" y="694"/>
                    </a:lnTo>
                    <a:lnTo>
                      <a:pt x="107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9"/>
              <p:cNvSpPr/>
              <p:nvPr/>
            </p:nvSpPr>
            <p:spPr>
              <a:xfrm>
                <a:off x="3620507" y="2038489"/>
                <a:ext cx="39574" cy="39553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832" extrusionOk="0">
                    <a:moveTo>
                      <a:pt x="916" y="0"/>
                    </a:moveTo>
                    <a:lnTo>
                      <a:pt x="593" y="592"/>
                    </a:lnTo>
                    <a:lnTo>
                      <a:pt x="1" y="916"/>
                    </a:lnTo>
                    <a:lnTo>
                      <a:pt x="593" y="1240"/>
                    </a:lnTo>
                    <a:lnTo>
                      <a:pt x="916" y="1832"/>
                    </a:lnTo>
                    <a:lnTo>
                      <a:pt x="1240" y="1240"/>
                    </a:lnTo>
                    <a:lnTo>
                      <a:pt x="1832" y="916"/>
                    </a:lnTo>
                    <a:lnTo>
                      <a:pt x="1240" y="592"/>
                    </a:lnTo>
                    <a:lnTo>
                      <a:pt x="9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29;p29"/>
            <p:cNvGrpSpPr/>
            <p:nvPr/>
          </p:nvGrpSpPr>
          <p:grpSpPr>
            <a:xfrm>
              <a:off x="4044988" y="1351884"/>
              <a:ext cx="935279" cy="768150"/>
              <a:chOff x="4044988" y="1351884"/>
              <a:chExt cx="935279" cy="768150"/>
            </a:xfrm>
          </p:grpSpPr>
          <p:sp>
            <p:nvSpPr>
              <p:cNvPr id="232" name="Google Shape;232;p29"/>
              <p:cNvSpPr/>
              <p:nvPr/>
            </p:nvSpPr>
            <p:spPr>
              <a:xfrm>
                <a:off x="4044988" y="1351884"/>
                <a:ext cx="204479" cy="175354"/>
              </a:xfrm>
              <a:custGeom>
                <a:avLst/>
                <a:gdLst/>
                <a:ahLst/>
                <a:cxnLst/>
                <a:rect l="l" t="t" r="r" b="b"/>
                <a:pathLst>
                  <a:path w="9471" h="8122" extrusionOk="0">
                    <a:moveTo>
                      <a:pt x="4739" y="0"/>
                    </a:moveTo>
                    <a:cubicBezTo>
                      <a:pt x="3397" y="0"/>
                      <a:pt x="2079" y="634"/>
                      <a:pt x="1277" y="1806"/>
                    </a:cubicBezTo>
                    <a:cubicBezTo>
                      <a:pt x="1" y="3670"/>
                      <a:pt x="515" y="6192"/>
                      <a:pt x="2424" y="7437"/>
                    </a:cubicBezTo>
                    <a:cubicBezTo>
                      <a:pt x="3134" y="7900"/>
                      <a:pt x="3937" y="8122"/>
                      <a:pt x="4731" y="8122"/>
                    </a:cubicBezTo>
                    <a:cubicBezTo>
                      <a:pt x="6074" y="8122"/>
                      <a:pt x="7392" y="7488"/>
                      <a:pt x="8194" y="6317"/>
                    </a:cubicBezTo>
                    <a:cubicBezTo>
                      <a:pt x="9471" y="4453"/>
                      <a:pt x="8955" y="1931"/>
                      <a:pt x="7046" y="685"/>
                    </a:cubicBezTo>
                    <a:cubicBezTo>
                      <a:pt x="6336" y="222"/>
                      <a:pt x="5533" y="0"/>
                      <a:pt x="4739" y="0"/>
                    </a:cubicBezTo>
                    <a:close/>
                  </a:path>
                </a:pathLst>
              </a:custGeom>
              <a:solidFill>
                <a:srgbClr val="FF6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9"/>
              <p:cNvSpPr/>
              <p:nvPr/>
            </p:nvSpPr>
            <p:spPr>
              <a:xfrm>
                <a:off x="4380756" y="1981772"/>
                <a:ext cx="118594" cy="138262"/>
              </a:xfrm>
              <a:custGeom>
                <a:avLst/>
                <a:gdLst/>
                <a:ahLst/>
                <a:cxnLst/>
                <a:rect l="l" t="t" r="r" b="b"/>
                <a:pathLst>
                  <a:path w="5493" h="6404" extrusionOk="0">
                    <a:moveTo>
                      <a:pt x="4101" y="1"/>
                    </a:moveTo>
                    <a:cubicBezTo>
                      <a:pt x="3750" y="1"/>
                      <a:pt x="3404" y="166"/>
                      <a:pt x="3196" y="470"/>
                    </a:cubicBezTo>
                    <a:lnTo>
                      <a:pt x="334" y="4652"/>
                    </a:lnTo>
                    <a:cubicBezTo>
                      <a:pt x="1" y="5136"/>
                      <a:pt x="136" y="5797"/>
                      <a:pt x="632" y="6120"/>
                    </a:cubicBezTo>
                    <a:lnTo>
                      <a:pt x="794" y="6226"/>
                    </a:lnTo>
                    <a:cubicBezTo>
                      <a:pt x="979" y="6346"/>
                      <a:pt x="1188" y="6404"/>
                      <a:pt x="1396" y="6404"/>
                    </a:cubicBezTo>
                    <a:cubicBezTo>
                      <a:pt x="1747" y="6404"/>
                      <a:pt x="2092" y="6239"/>
                      <a:pt x="2301" y="5934"/>
                    </a:cubicBezTo>
                    <a:lnTo>
                      <a:pt x="5161" y="1753"/>
                    </a:lnTo>
                    <a:cubicBezTo>
                      <a:pt x="5493" y="1268"/>
                      <a:pt x="5359" y="607"/>
                      <a:pt x="4862" y="283"/>
                    </a:cubicBezTo>
                    <a:lnTo>
                      <a:pt x="4699" y="177"/>
                    </a:lnTo>
                    <a:cubicBezTo>
                      <a:pt x="4516" y="58"/>
                      <a:pt x="4307" y="1"/>
                      <a:pt x="4101" y="1"/>
                    </a:cubicBezTo>
                    <a:close/>
                  </a:path>
                </a:pathLst>
              </a:custGeom>
              <a:solidFill>
                <a:srgbClr val="E050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9"/>
              <p:cNvSpPr/>
              <p:nvPr/>
            </p:nvSpPr>
            <p:spPr>
              <a:xfrm>
                <a:off x="4513210" y="1529332"/>
                <a:ext cx="156765" cy="110433"/>
              </a:xfrm>
              <a:custGeom>
                <a:avLst/>
                <a:gdLst/>
                <a:ahLst/>
                <a:cxnLst/>
                <a:rect l="l" t="t" r="r" b="b"/>
                <a:pathLst>
                  <a:path w="7261" h="5115" extrusionOk="0">
                    <a:moveTo>
                      <a:pt x="927" y="1"/>
                    </a:moveTo>
                    <a:cubicBezTo>
                      <a:pt x="664" y="1"/>
                      <a:pt x="405" y="124"/>
                      <a:pt x="250" y="352"/>
                    </a:cubicBezTo>
                    <a:cubicBezTo>
                      <a:pt x="1" y="717"/>
                      <a:pt x="103" y="1215"/>
                      <a:pt x="474" y="1453"/>
                    </a:cubicBezTo>
                    <a:lnTo>
                      <a:pt x="5884" y="4982"/>
                    </a:lnTo>
                    <a:cubicBezTo>
                      <a:pt x="6022" y="5072"/>
                      <a:pt x="6179" y="5114"/>
                      <a:pt x="6334" y="5114"/>
                    </a:cubicBezTo>
                    <a:cubicBezTo>
                      <a:pt x="6597" y="5114"/>
                      <a:pt x="6856" y="4991"/>
                      <a:pt x="7012" y="4763"/>
                    </a:cubicBezTo>
                    <a:cubicBezTo>
                      <a:pt x="7261" y="4398"/>
                      <a:pt x="7159" y="3900"/>
                      <a:pt x="6788" y="3662"/>
                    </a:cubicBezTo>
                    <a:lnTo>
                      <a:pt x="1378" y="134"/>
                    </a:lnTo>
                    <a:cubicBezTo>
                      <a:pt x="1239" y="44"/>
                      <a:pt x="1082" y="1"/>
                      <a:pt x="927" y="1"/>
                    </a:cubicBezTo>
                    <a:close/>
                  </a:path>
                </a:pathLst>
              </a:custGeom>
              <a:solidFill>
                <a:srgbClr val="C4D4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9"/>
              <p:cNvSpPr/>
              <p:nvPr/>
            </p:nvSpPr>
            <p:spPr>
              <a:xfrm>
                <a:off x="4466943" y="1596952"/>
                <a:ext cx="156722" cy="110454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5116" extrusionOk="0">
                    <a:moveTo>
                      <a:pt x="926" y="0"/>
                    </a:moveTo>
                    <a:cubicBezTo>
                      <a:pt x="663" y="0"/>
                      <a:pt x="404" y="124"/>
                      <a:pt x="248" y="353"/>
                    </a:cubicBezTo>
                    <a:cubicBezTo>
                      <a:pt x="0" y="718"/>
                      <a:pt x="100" y="1216"/>
                      <a:pt x="473" y="1454"/>
                    </a:cubicBezTo>
                    <a:lnTo>
                      <a:pt x="5884" y="4983"/>
                    </a:lnTo>
                    <a:cubicBezTo>
                      <a:pt x="6021" y="5073"/>
                      <a:pt x="6177" y="5116"/>
                      <a:pt x="6332" y="5116"/>
                    </a:cubicBezTo>
                    <a:cubicBezTo>
                      <a:pt x="6595" y="5116"/>
                      <a:pt x="6855" y="4992"/>
                      <a:pt x="7011" y="4764"/>
                    </a:cubicBezTo>
                    <a:cubicBezTo>
                      <a:pt x="7259" y="4399"/>
                      <a:pt x="7159" y="3901"/>
                      <a:pt x="6786" y="3663"/>
                    </a:cubicBezTo>
                    <a:lnTo>
                      <a:pt x="1375" y="134"/>
                    </a:lnTo>
                    <a:cubicBezTo>
                      <a:pt x="1238" y="43"/>
                      <a:pt x="1081" y="0"/>
                      <a:pt x="926" y="0"/>
                    </a:cubicBezTo>
                    <a:close/>
                  </a:path>
                </a:pathLst>
              </a:custGeom>
              <a:solidFill>
                <a:srgbClr val="C4D4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9"/>
              <p:cNvSpPr/>
              <p:nvPr/>
            </p:nvSpPr>
            <p:spPr>
              <a:xfrm>
                <a:off x="4414587" y="1673424"/>
                <a:ext cx="156765" cy="110454"/>
              </a:xfrm>
              <a:custGeom>
                <a:avLst/>
                <a:gdLst/>
                <a:ahLst/>
                <a:cxnLst/>
                <a:rect l="l" t="t" r="r" b="b"/>
                <a:pathLst>
                  <a:path w="7261" h="5116" extrusionOk="0">
                    <a:moveTo>
                      <a:pt x="927" y="1"/>
                    </a:moveTo>
                    <a:cubicBezTo>
                      <a:pt x="663" y="1"/>
                      <a:pt x="404" y="125"/>
                      <a:pt x="248" y="353"/>
                    </a:cubicBezTo>
                    <a:cubicBezTo>
                      <a:pt x="0" y="718"/>
                      <a:pt x="102" y="1216"/>
                      <a:pt x="473" y="1455"/>
                    </a:cubicBezTo>
                    <a:lnTo>
                      <a:pt x="5884" y="4984"/>
                    </a:lnTo>
                    <a:cubicBezTo>
                      <a:pt x="6021" y="5073"/>
                      <a:pt x="6177" y="5116"/>
                      <a:pt x="6332" y="5116"/>
                    </a:cubicBezTo>
                    <a:cubicBezTo>
                      <a:pt x="6596" y="5116"/>
                      <a:pt x="6855" y="4992"/>
                      <a:pt x="7012" y="4764"/>
                    </a:cubicBezTo>
                    <a:cubicBezTo>
                      <a:pt x="7260" y="4399"/>
                      <a:pt x="7159" y="3902"/>
                      <a:pt x="6788" y="3663"/>
                    </a:cubicBezTo>
                    <a:lnTo>
                      <a:pt x="1377" y="134"/>
                    </a:lnTo>
                    <a:cubicBezTo>
                      <a:pt x="1239" y="44"/>
                      <a:pt x="1082" y="1"/>
                      <a:pt x="927" y="1"/>
                    </a:cubicBezTo>
                    <a:close/>
                  </a:path>
                </a:pathLst>
              </a:custGeom>
              <a:solidFill>
                <a:srgbClr val="C4D4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9"/>
              <p:cNvSpPr/>
              <p:nvPr/>
            </p:nvSpPr>
            <p:spPr>
              <a:xfrm>
                <a:off x="4881212" y="1835068"/>
                <a:ext cx="99055" cy="8316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852" extrusionOk="0">
                    <a:moveTo>
                      <a:pt x="926" y="0"/>
                    </a:moveTo>
                    <a:cubicBezTo>
                      <a:pt x="873" y="0"/>
                      <a:pt x="819" y="6"/>
                      <a:pt x="766" y="16"/>
                    </a:cubicBezTo>
                    <a:cubicBezTo>
                      <a:pt x="557" y="56"/>
                      <a:pt x="370" y="178"/>
                      <a:pt x="250" y="353"/>
                    </a:cubicBezTo>
                    <a:cubicBezTo>
                      <a:pt x="1" y="718"/>
                      <a:pt x="102" y="1216"/>
                      <a:pt x="474" y="1454"/>
                    </a:cubicBezTo>
                    <a:lnTo>
                      <a:pt x="4150" y="3851"/>
                    </a:lnTo>
                    <a:cubicBezTo>
                      <a:pt x="4356" y="3328"/>
                      <a:pt x="4503" y="2784"/>
                      <a:pt x="4587" y="2227"/>
                    </a:cubicBezTo>
                    <a:lnTo>
                      <a:pt x="1378" y="134"/>
                    </a:lnTo>
                    <a:cubicBezTo>
                      <a:pt x="1242" y="46"/>
                      <a:pt x="1085" y="0"/>
                      <a:pt x="926" y="0"/>
                    </a:cubicBezTo>
                    <a:close/>
                  </a:path>
                </a:pathLst>
              </a:custGeom>
              <a:solidFill>
                <a:srgbClr val="B539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9"/>
              <p:cNvSpPr/>
              <p:nvPr/>
            </p:nvSpPr>
            <p:spPr>
              <a:xfrm>
                <a:off x="4782545" y="1979182"/>
                <a:ext cx="101689" cy="67620"/>
              </a:xfrm>
              <a:custGeom>
                <a:avLst/>
                <a:gdLst/>
                <a:ahLst/>
                <a:cxnLst/>
                <a:rect l="l" t="t" r="r" b="b"/>
                <a:pathLst>
                  <a:path w="4710" h="3132" extrusionOk="0">
                    <a:moveTo>
                      <a:pt x="926" y="1"/>
                    </a:moveTo>
                    <a:cubicBezTo>
                      <a:pt x="874" y="1"/>
                      <a:pt x="820" y="6"/>
                      <a:pt x="768" y="16"/>
                    </a:cubicBezTo>
                    <a:cubicBezTo>
                      <a:pt x="557" y="56"/>
                      <a:pt x="372" y="178"/>
                      <a:pt x="250" y="353"/>
                    </a:cubicBezTo>
                    <a:cubicBezTo>
                      <a:pt x="1" y="719"/>
                      <a:pt x="102" y="1216"/>
                      <a:pt x="475" y="1455"/>
                    </a:cubicBezTo>
                    <a:lnTo>
                      <a:pt x="3046" y="3132"/>
                    </a:lnTo>
                    <a:cubicBezTo>
                      <a:pt x="3630" y="2923"/>
                      <a:pt x="4188" y="2646"/>
                      <a:pt x="4709" y="2307"/>
                    </a:cubicBezTo>
                    <a:lnTo>
                      <a:pt x="1377" y="134"/>
                    </a:lnTo>
                    <a:cubicBezTo>
                      <a:pt x="1243" y="47"/>
                      <a:pt x="1085" y="1"/>
                      <a:pt x="926" y="1"/>
                    </a:cubicBezTo>
                    <a:close/>
                  </a:path>
                </a:pathLst>
              </a:custGeom>
              <a:solidFill>
                <a:srgbClr val="B539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9"/>
              <p:cNvSpPr/>
              <p:nvPr/>
            </p:nvSpPr>
            <p:spPr>
              <a:xfrm>
                <a:off x="4733471" y="1709177"/>
                <a:ext cx="77767" cy="66692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3089" extrusionOk="0">
                    <a:moveTo>
                      <a:pt x="1801" y="0"/>
                    </a:moveTo>
                    <a:cubicBezTo>
                      <a:pt x="1291" y="0"/>
                      <a:pt x="791" y="241"/>
                      <a:pt x="486" y="686"/>
                    </a:cubicBezTo>
                    <a:cubicBezTo>
                      <a:pt x="1" y="1396"/>
                      <a:pt x="196" y="2354"/>
                      <a:pt x="922" y="2829"/>
                    </a:cubicBezTo>
                    <a:cubicBezTo>
                      <a:pt x="1193" y="3004"/>
                      <a:pt x="1498" y="3088"/>
                      <a:pt x="1800" y="3088"/>
                    </a:cubicBezTo>
                    <a:cubicBezTo>
                      <a:pt x="2311" y="3088"/>
                      <a:pt x="2812" y="2848"/>
                      <a:pt x="3116" y="2402"/>
                    </a:cubicBezTo>
                    <a:cubicBezTo>
                      <a:pt x="3602" y="1693"/>
                      <a:pt x="3406" y="733"/>
                      <a:pt x="2680" y="261"/>
                    </a:cubicBezTo>
                    <a:cubicBezTo>
                      <a:pt x="2410" y="85"/>
                      <a:pt x="2104" y="0"/>
                      <a:pt x="18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9"/>
              <p:cNvSpPr/>
              <p:nvPr/>
            </p:nvSpPr>
            <p:spPr>
              <a:xfrm>
                <a:off x="4610646" y="1886129"/>
                <a:ext cx="77767" cy="66713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3090" extrusionOk="0">
                    <a:moveTo>
                      <a:pt x="1802" y="1"/>
                    </a:moveTo>
                    <a:cubicBezTo>
                      <a:pt x="1292" y="1"/>
                      <a:pt x="791" y="242"/>
                      <a:pt x="486" y="687"/>
                    </a:cubicBezTo>
                    <a:cubicBezTo>
                      <a:pt x="1" y="1396"/>
                      <a:pt x="196" y="2355"/>
                      <a:pt x="922" y="2829"/>
                    </a:cubicBezTo>
                    <a:cubicBezTo>
                      <a:pt x="1192" y="3005"/>
                      <a:pt x="1497" y="3089"/>
                      <a:pt x="1799" y="3089"/>
                    </a:cubicBezTo>
                    <a:cubicBezTo>
                      <a:pt x="2310" y="3089"/>
                      <a:pt x="2812" y="2848"/>
                      <a:pt x="3116" y="2402"/>
                    </a:cubicBezTo>
                    <a:cubicBezTo>
                      <a:pt x="3602" y="1694"/>
                      <a:pt x="3406" y="735"/>
                      <a:pt x="2680" y="261"/>
                    </a:cubicBezTo>
                    <a:cubicBezTo>
                      <a:pt x="2410" y="85"/>
                      <a:pt x="2104" y="1"/>
                      <a:pt x="18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29"/>
            <p:cNvGrpSpPr/>
            <p:nvPr/>
          </p:nvGrpSpPr>
          <p:grpSpPr>
            <a:xfrm>
              <a:off x="6012463" y="1248447"/>
              <a:ext cx="937762" cy="1287088"/>
              <a:chOff x="6012463" y="1248447"/>
              <a:chExt cx="937762" cy="1287088"/>
            </a:xfrm>
          </p:grpSpPr>
          <p:sp>
            <p:nvSpPr>
              <p:cNvPr id="255" name="Google Shape;255;p29"/>
              <p:cNvSpPr/>
              <p:nvPr/>
            </p:nvSpPr>
            <p:spPr>
              <a:xfrm>
                <a:off x="6012463" y="1528814"/>
                <a:ext cx="538455" cy="532582"/>
              </a:xfrm>
              <a:custGeom>
                <a:avLst/>
                <a:gdLst/>
                <a:ahLst/>
                <a:cxnLst/>
                <a:rect l="l" t="t" r="r" b="b"/>
                <a:pathLst>
                  <a:path w="24940" h="24668" extrusionOk="0">
                    <a:moveTo>
                      <a:pt x="12911" y="7165"/>
                    </a:moveTo>
                    <a:cubicBezTo>
                      <a:pt x="15619" y="7165"/>
                      <a:pt x="17814" y="9361"/>
                      <a:pt x="17814" y="12069"/>
                    </a:cubicBezTo>
                    <a:cubicBezTo>
                      <a:pt x="17814" y="14776"/>
                      <a:pt x="15619" y="16972"/>
                      <a:pt x="12911" y="16972"/>
                    </a:cubicBezTo>
                    <a:cubicBezTo>
                      <a:pt x="10203" y="16972"/>
                      <a:pt x="8008" y="14776"/>
                      <a:pt x="8008" y="12069"/>
                    </a:cubicBezTo>
                    <a:cubicBezTo>
                      <a:pt x="8008" y="9361"/>
                      <a:pt x="10203" y="7165"/>
                      <a:pt x="12911" y="7165"/>
                    </a:cubicBezTo>
                    <a:close/>
                    <a:moveTo>
                      <a:pt x="10227" y="0"/>
                    </a:moveTo>
                    <a:cubicBezTo>
                      <a:pt x="10024" y="2"/>
                      <a:pt x="9859" y="165"/>
                      <a:pt x="9859" y="368"/>
                    </a:cubicBezTo>
                    <a:lnTo>
                      <a:pt x="9859" y="2514"/>
                    </a:lnTo>
                    <a:cubicBezTo>
                      <a:pt x="9297" y="2692"/>
                      <a:pt x="8750" y="2921"/>
                      <a:pt x="8229" y="3198"/>
                    </a:cubicBezTo>
                    <a:lnTo>
                      <a:pt x="6801" y="1473"/>
                    </a:lnTo>
                    <a:cubicBezTo>
                      <a:pt x="6727" y="1385"/>
                      <a:pt x="6622" y="1340"/>
                      <a:pt x="6517" y="1340"/>
                    </a:cubicBezTo>
                    <a:cubicBezTo>
                      <a:pt x="6434" y="1340"/>
                      <a:pt x="6351" y="1367"/>
                      <a:pt x="6283" y="1424"/>
                    </a:cubicBezTo>
                    <a:lnTo>
                      <a:pt x="2408" y="4629"/>
                    </a:lnTo>
                    <a:cubicBezTo>
                      <a:pt x="2252" y="4759"/>
                      <a:pt x="2229" y="4992"/>
                      <a:pt x="2359" y="5148"/>
                    </a:cubicBezTo>
                    <a:lnTo>
                      <a:pt x="4108" y="7262"/>
                    </a:lnTo>
                    <a:cubicBezTo>
                      <a:pt x="3958" y="7536"/>
                      <a:pt x="3821" y="7815"/>
                      <a:pt x="3697" y="8104"/>
                    </a:cubicBezTo>
                    <a:lnTo>
                      <a:pt x="368" y="8104"/>
                    </a:lnTo>
                    <a:cubicBezTo>
                      <a:pt x="165" y="8105"/>
                      <a:pt x="0" y="8269"/>
                      <a:pt x="0" y="8472"/>
                    </a:cubicBezTo>
                    <a:lnTo>
                      <a:pt x="0" y="13501"/>
                    </a:lnTo>
                    <a:cubicBezTo>
                      <a:pt x="0" y="13703"/>
                      <a:pt x="165" y="13868"/>
                      <a:pt x="368" y="13870"/>
                    </a:cubicBezTo>
                    <a:lnTo>
                      <a:pt x="3044" y="13870"/>
                    </a:lnTo>
                    <a:cubicBezTo>
                      <a:pt x="3214" y="14809"/>
                      <a:pt x="3519" y="15720"/>
                      <a:pt x="3951" y="16574"/>
                    </a:cubicBezTo>
                    <a:lnTo>
                      <a:pt x="1941" y="19002"/>
                    </a:lnTo>
                    <a:cubicBezTo>
                      <a:pt x="1811" y="19160"/>
                      <a:pt x="1833" y="19391"/>
                      <a:pt x="1989" y="19520"/>
                    </a:cubicBezTo>
                    <a:lnTo>
                      <a:pt x="5865" y="22727"/>
                    </a:lnTo>
                    <a:cubicBezTo>
                      <a:pt x="5933" y="22783"/>
                      <a:pt x="6016" y="22811"/>
                      <a:pt x="6099" y="22811"/>
                    </a:cubicBezTo>
                    <a:cubicBezTo>
                      <a:pt x="6204" y="22811"/>
                      <a:pt x="6309" y="22766"/>
                      <a:pt x="6383" y="22678"/>
                    </a:cubicBezTo>
                    <a:lnTo>
                      <a:pt x="7949" y="20783"/>
                    </a:lnTo>
                    <a:cubicBezTo>
                      <a:pt x="8555" y="21128"/>
                      <a:pt x="9193" y="21409"/>
                      <a:pt x="9858" y="21621"/>
                    </a:cubicBezTo>
                    <a:lnTo>
                      <a:pt x="9858" y="24299"/>
                    </a:lnTo>
                    <a:cubicBezTo>
                      <a:pt x="9859" y="24503"/>
                      <a:pt x="10022" y="24667"/>
                      <a:pt x="10226" y="24667"/>
                    </a:cubicBezTo>
                    <a:lnTo>
                      <a:pt x="15255" y="24667"/>
                    </a:lnTo>
                    <a:cubicBezTo>
                      <a:pt x="15457" y="24667"/>
                      <a:pt x="15622" y="24503"/>
                      <a:pt x="15623" y="24299"/>
                    </a:cubicBezTo>
                    <a:lnTo>
                      <a:pt x="15623" y="21723"/>
                    </a:lnTo>
                    <a:cubicBezTo>
                      <a:pt x="16342" y="21521"/>
                      <a:pt x="17036" y="21240"/>
                      <a:pt x="17693" y="20882"/>
                    </a:cubicBezTo>
                    <a:lnTo>
                      <a:pt x="19179" y="22678"/>
                    </a:lnTo>
                    <a:cubicBezTo>
                      <a:pt x="19251" y="22766"/>
                      <a:pt x="19357" y="22811"/>
                      <a:pt x="19463" y="22811"/>
                    </a:cubicBezTo>
                    <a:cubicBezTo>
                      <a:pt x="19545" y="22811"/>
                      <a:pt x="19629" y="22784"/>
                      <a:pt x="19697" y="22727"/>
                    </a:cubicBezTo>
                    <a:lnTo>
                      <a:pt x="23572" y="19522"/>
                    </a:lnTo>
                    <a:cubicBezTo>
                      <a:pt x="23727" y="19391"/>
                      <a:pt x="23749" y="19160"/>
                      <a:pt x="23621" y="19002"/>
                    </a:cubicBezTo>
                    <a:lnTo>
                      <a:pt x="21770" y="16767"/>
                    </a:lnTo>
                    <a:cubicBezTo>
                      <a:pt x="22253" y="15859"/>
                      <a:pt x="22593" y="14881"/>
                      <a:pt x="22777" y="13868"/>
                    </a:cubicBezTo>
                    <a:lnTo>
                      <a:pt x="24572" y="13868"/>
                    </a:lnTo>
                    <a:cubicBezTo>
                      <a:pt x="24775" y="13868"/>
                      <a:pt x="24938" y="13703"/>
                      <a:pt x="24940" y="13500"/>
                    </a:cubicBezTo>
                    <a:lnTo>
                      <a:pt x="24940" y="8474"/>
                    </a:lnTo>
                    <a:cubicBezTo>
                      <a:pt x="24938" y="8270"/>
                      <a:pt x="24775" y="8105"/>
                      <a:pt x="24572" y="8105"/>
                    </a:cubicBezTo>
                    <a:lnTo>
                      <a:pt x="22125" y="8105"/>
                    </a:lnTo>
                    <a:cubicBezTo>
                      <a:pt x="21951" y="7701"/>
                      <a:pt x="21749" y="7309"/>
                      <a:pt x="21524" y="6931"/>
                    </a:cubicBezTo>
                    <a:lnTo>
                      <a:pt x="22999" y="5149"/>
                    </a:lnTo>
                    <a:cubicBezTo>
                      <a:pt x="23127" y="4992"/>
                      <a:pt x="23105" y="4760"/>
                      <a:pt x="22951" y="4631"/>
                    </a:cubicBezTo>
                    <a:lnTo>
                      <a:pt x="19076" y="1424"/>
                    </a:lnTo>
                    <a:cubicBezTo>
                      <a:pt x="19007" y="1368"/>
                      <a:pt x="18924" y="1340"/>
                      <a:pt x="18841" y="1340"/>
                    </a:cubicBezTo>
                    <a:cubicBezTo>
                      <a:pt x="18736" y="1340"/>
                      <a:pt x="18631" y="1385"/>
                      <a:pt x="18559" y="1473"/>
                    </a:cubicBezTo>
                    <a:lnTo>
                      <a:pt x="17268" y="3033"/>
                    </a:lnTo>
                    <a:cubicBezTo>
                      <a:pt x="16739" y="2777"/>
                      <a:pt x="16188" y="2570"/>
                      <a:pt x="15625" y="2412"/>
                    </a:cubicBezTo>
                    <a:lnTo>
                      <a:pt x="15625" y="368"/>
                    </a:lnTo>
                    <a:cubicBezTo>
                      <a:pt x="15623" y="165"/>
                      <a:pt x="15458" y="2"/>
                      <a:pt x="15256" y="0"/>
                    </a:cubicBezTo>
                    <a:close/>
                  </a:path>
                </a:pathLst>
              </a:custGeom>
              <a:solidFill>
                <a:srgbClr val="CAC5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9"/>
              <p:cNvSpPr/>
              <p:nvPr/>
            </p:nvSpPr>
            <p:spPr>
              <a:xfrm>
                <a:off x="6012463" y="1528814"/>
                <a:ext cx="273286" cy="532582"/>
              </a:xfrm>
              <a:custGeom>
                <a:avLst/>
                <a:gdLst/>
                <a:ahLst/>
                <a:cxnLst/>
                <a:rect l="l" t="t" r="r" b="b"/>
                <a:pathLst>
                  <a:path w="12658" h="24668" extrusionOk="0">
                    <a:moveTo>
                      <a:pt x="10227" y="0"/>
                    </a:moveTo>
                    <a:cubicBezTo>
                      <a:pt x="10024" y="0"/>
                      <a:pt x="9859" y="165"/>
                      <a:pt x="9859" y="368"/>
                    </a:cubicBezTo>
                    <a:lnTo>
                      <a:pt x="9859" y="2512"/>
                    </a:lnTo>
                    <a:cubicBezTo>
                      <a:pt x="9295" y="2692"/>
                      <a:pt x="8750" y="2921"/>
                      <a:pt x="8228" y="3198"/>
                    </a:cubicBezTo>
                    <a:lnTo>
                      <a:pt x="6800" y="1473"/>
                    </a:lnTo>
                    <a:cubicBezTo>
                      <a:pt x="6727" y="1385"/>
                      <a:pt x="6621" y="1339"/>
                      <a:pt x="6515" y="1339"/>
                    </a:cubicBezTo>
                    <a:cubicBezTo>
                      <a:pt x="6433" y="1339"/>
                      <a:pt x="6350" y="1367"/>
                      <a:pt x="6281" y="1423"/>
                    </a:cubicBezTo>
                    <a:lnTo>
                      <a:pt x="2408" y="4629"/>
                    </a:lnTo>
                    <a:cubicBezTo>
                      <a:pt x="2252" y="4759"/>
                      <a:pt x="2229" y="4992"/>
                      <a:pt x="2359" y="5148"/>
                    </a:cubicBezTo>
                    <a:lnTo>
                      <a:pt x="4107" y="7262"/>
                    </a:lnTo>
                    <a:cubicBezTo>
                      <a:pt x="3958" y="7534"/>
                      <a:pt x="3821" y="7815"/>
                      <a:pt x="3696" y="8104"/>
                    </a:cubicBezTo>
                    <a:lnTo>
                      <a:pt x="368" y="8104"/>
                    </a:lnTo>
                    <a:cubicBezTo>
                      <a:pt x="165" y="8104"/>
                      <a:pt x="0" y="8269"/>
                      <a:pt x="0" y="8472"/>
                    </a:cubicBezTo>
                    <a:lnTo>
                      <a:pt x="0" y="13500"/>
                    </a:lnTo>
                    <a:cubicBezTo>
                      <a:pt x="0" y="13703"/>
                      <a:pt x="165" y="13868"/>
                      <a:pt x="368" y="13868"/>
                    </a:cubicBezTo>
                    <a:lnTo>
                      <a:pt x="3044" y="13868"/>
                    </a:lnTo>
                    <a:cubicBezTo>
                      <a:pt x="3214" y="14809"/>
                      <a:pt x="3519" y="15720"/>
                      <a:pt x="3951" y="16574"/>
                    </a:cubicBezTo>
                    <a:lnTo>
                      <a:pt x="1941" y="19002"/>
                    </a:lnTo>
                    <a:cubicBezTo>
                      <a:pt x="1811" y="19158"/>
                      <a:pt x="1833" y="19391"/>
                      <a:pt x="1989" y="19520"/>
                    </a:cubicBezTo>
                    <a:lnTo>
                      <a:pt x="5865" y="22727"/>
                    </a:lnTo>
                    <a:cubicBezTo>
                      <a:pt x="5933" y="22783"/>
                      <a:pt x="6015" y="22810"/>
                      <a:pt x="6097" y="22810"/>
                    </a:cubicBezTo>
                    <a:cubicBezTo>
                      <a:pt x="6203" y="22810"/>
                      <a:pt x="6309" y="22765"/>
                      <a:pt x="6383" y="22677"/>
                    </a:cubicBezTo>
                    <a:lnTo>
                      <a:pt x="7949" y="20783"/>
                    </a:lnTo>
                    <a:cubicBezTo>
                      <a:pt x="8555" y="21128"/>
                      <a:pt x="9193" y="21409"/>
                      <a:pt x="9858" y="21621"/>
                    </a:cubicBezTo>
                    <a:lnTo>
                      <a:pt x="9858" y="24299"/>
                    </a:lnTo>
                    <a:cubicBezTo>
                      <a:pt x="9859" y="24503"/>
                      <a:pt x="10022" y="24667"/>
                      <a:pt x="10226" y="24667"/>
                    </a:cubicBezTo>
                    <a:lnTo>
                      <a:pt x="12658" y="24667"/>
                    </a:lnTo>
                    <a:lnTo>
                      <a:pt x="12658" y="16958"/>
                    </a:lnTo>
                    <a:cubicBezTo>
                      <a:pt x="10068" y="16827"/>
                      <a:pt x="8008" y="14691"/>
                      <a:pt x="8008" y="12069"/>
                    </a:cubicBezTo>
                    <a:cubicBezTo>
                      <a:pt x="8008" y="9445"/>
                      <a:pt x="10070" y="7310"/>
                      <a:pt x="12658" y="7178"/>
                    </a:cubicBezTo>
                    <a:lnTo>
                      <a:pt x="12658" y="0"/>
                    </a:lnTo>
                    <a:close/>
                  </a:path>
                </a:pathLst>
              </a:custGeom>
              <a:solidFill>
                <a:srgbClr val="A797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9"/>
              <p:cNvSpPr/>
              <p:nvPr/>
            </p:nvSpPr>
            <p:spPr>
              <a:xfrm>
                <a:off x="6140125" y="2236621"/>
                <a:ext cx="302174" cy="298914"/>
              </a:xfrm>
              <a:custGeom>
                <a:avLst/>
                <a:gdLst/>
                <a:ahLst/>
                <a:cxnLst/>
                <a:rect l="l" t="t" r="r" b="b"/>
                <a:pathLst>
                  <a:path w="13996" h="13845" extrusionOk="0">
                    <a:moveTo>
                      <a:pt x="7247" y="4021"/>
                    </a:moveTo>
                    <a:cubicBezTo>
                      <a:pt x="7601" y="4021"/>
                      <a:pt x="7958" y="4089"/>
                      <a:pt x="8298" y="4230"/>
                    </a:cubicBezTo>
                    <a:cubicBezTo>
                      <a:pt x="9326" y="4657"/>
                      <a:pt x="9997" y="5660"/>
                      <a:pt x="9997" y="6773"/>
                    </a:cubicBezTo>
                    <a:cubicBezTo>
                      <a:pt x="9997" y="8292"/>
                      <a:pt x="8765" y="9525"/>
                      <a:pt x="7245" y="9525"/>
                    </a:cubicBezTo>
                    <a:cubicBezTo>
                      <a:pt x="6132" y="9525"/>
                      <a:pt x="5128" y="8855"/>
                      <a:pt x="4703" y="7826"/>
                    </a:cubicBezTo>
                    <a:cubicBezTo>
                      <a:pt x="4277" y="6798"/>
                      <a:pt x="4513" y="5614"/>
                      <a:pt x="5299" y="4828"/>
                    </a:cubicBezTo>
                    <a:cubicBezTo>
                      <a:pt x="5826" y="4301"/>
                      <a:pt x="6531" y="4021"/>
                      <a:pt x="7247" y="4021"/>
                    </a:cubicBezTo>
                    <a:close/>
                    <a:moveTo>
                      <a:pt x="5739" y="0"/>
                    </a:moveTo>
                    <a:cubicBezTo>
                      <a:pt x="5624" y="2"/>
                      <a:pt x="5533" y="93"/>
                      <a:pt x="5533" y="208"/>
                    </a:cubicBezTo>
                    <a:lnTo>
                      <a:pt x="5533" y="1411"/>
                    </a:lnTo>
                    <a:cubicBezTo>
                      <a:pt x="5217" y="1511"/>
                      <a:pt x="4910" y="1640"/>
                      <a:pt x="4617" y="1795"/>
                    </a:cubicBezTo>
                    <a:lnTo>
                      <a:pt x="3816" y="826"/>
                    </a:lnTo>
                    <a:cubicBezTo>
                      <a:pt x="3775" y="778"/>
                      <a:pt x="3716" y="752"/>
                      <a:pt x="3657" y="752"/>
                    </a:cubicBezTo>
                    <a:cubicBezTo>
                      <a:pt x="3611" y="752"/>
                      <a:pt x="3564" y="768"/>
                      <a:pt x="3525" y="800"/>
                    </a:cubicBezTo>
                    <a:lnTo>
                      <a:pt x="1352" y="2599"/>
                    </a:lnTo>
                    <a:cubicBezTo>
                      <a:pt x="1263" y="2671"/>
                      <a:pt x="1252" y="2802"/>
                      <a:pt x="1324" y="2889"/>
                    </a:cubicBezTo>
                    <a:lnTo>
                      <a:pt x="2306" y="4076"/>
                    </a:lnTo>
                    <a:cubicBezTo>
                      <a:pt x="2222" y="4229"/>
                      <a:pt x="2145" y="4386"/>
                      <a:pt x="2075" y="4548"/>
                    </a:cubicBezTo>
                    <a:lnTo>
                      <a:pt x="208" y="4548"/>
                    </a:lnTo>
                    <a:cubicBezTo>
                      <a:pt x="93" y="4548"/>
                      <a:pt x="0" y="4641"/>
                      <a:pt x="0" y="4754"/>
                    </a:cubicBezTo>
                    <a:lnTo>
                      <a:pt x="0" y="7577"/>
                    </a:lnTo>
                    <a:cubicBezTo>
                      <a:pt x="0" y="7692"/>
                      <a:pt x="93" y="7783"/>
                      <a:pt x="208" y="7784"/>
                    </a:cubicBezTo>
                    <a:lnTo>
                      <a:pt x="1708" y="7784"/>
                    </a:lnTo>
                    <a:cubicBezTo>
                      <a:pt x="1804" y="8311"/>
                      <a:pt x="1976" y="8824"/>
                      <a:pt x="2217" y="9302"/>
                    </a:cubicBezTo>
                    <a:lnTo>
                      <a:pt x="1090" y="10664"/>
                    </a:lnTo>
                    <a:cubicBezTo>
                      <a:pt x="1018" y="10752"/>
                      <a:pt x="1029" y="10882"/>
                      <a:pt x="1118" y="10956"/>
                    </a:cubicBezTo>
                    <a:lnTo>
                      <a:pt x="3291" y="12755"/>
                    </a:lnTo>
                    <a:cubicBezTo>
                      <a:pt x="3330" y="12786"/>
                      <a:pt x="3376" y="12802"/>
                      <a:pt x="3423" y="12802"/>
                    </a:cubicBezTo>
                    <a:cubicBezTo>
                      <a:pt x="3482" y="12802"/>
                      <a:pt x="3541" y="12776"/>
                      <a:pt x="3582" y="12727"/>
                    </a:cubicBezTo>
                    <a:lnTo>
                      <a:pt x="4461" y="11664"/>
                    </a:lnTo>
                    <a:cubicBezTo>
                      <a:pt x="4801" y="11858"/>
                      <a:pt x="5161" y="12016"/>
                      <a:pt x="5533" y="12133"/>
                    </a:cubicBezTo>
                    <a:lnTo>
                      <a:pt x="5533" y="13637"/>
                    </a:lnTo>
                    <a:cubicBezTo>
                      <a:pt x="5533" y="13752"/>
                      <a:pt x="5624" y="13843"/>
                      <a:pt x="5739" y="13844"/>
                    </a:cubicBezTo>
                    <a:lnTo>
                      <a:pt x="8562" y="13844"/>
                    </a:lnTo>
                    <a:cubicBezTo>
                      <a:pt x="8675" y="13843"/>
                      <a:pt x="8768" y="13752"/>
                      <a:pt x="8768" y="13637"/>
                    </a:cubicBezTo>
                    <a:lnTo>
                      <a:pt x="8768" y="12191"/>
                    </a:lnTo>
                    <a:cubicBezTo>
                      <a:pt x="9171" y="12078"/>
                      <a:pt x="9561" y="11920"/>
                      <a:pt x="9929" y="11720"/>
                    </a:cubicBezTo>
                    <a:lnTo>
                      <a:pt x="10763" y="12727"/>
                    </a:lnTo>
                    <a:cubicBezTo>
                      <a:pt x="10804" y="12776"/>
                      <a:pt x="10863" y="12802"/>
                      <a:pt x="10923" y="12802"/>
                    </a:cubicBezTo>
                    <a:cubicBezTo>
                      <a:pt x="10969" y="12802"/>
                      <a:pt x="11016" y="12786"/>
                      <a:pt x="11054" y="12755"/>
                    </a:cubicBezTo>
                    <a:lnTo>
                      <a:pt x="13229" y="10956"/>
                    </a:lnTo>
                    <a:cubicBezTo>
                      <a:pt x="13316" y="10882"/>
                      <a:pt x="13329" y="10752"/>
                      <a:pt x="13255" y="10664"/>
                    </a:cubicBezTo>
                    <a:lnTo>
                      <a:pt x="12217" y="9410"/>
                    </a:lnTo>
                    <a:cubicBezTo>
                      <a:pt x="12490" y="8900"/>
                      <a:pt x="12680" y="8351"/>
                      <a:pt x="12783" y="7783"/>
                    </a:cubicBezTo>
                    <a:lnTo>
                      <a:pt x="13790" y="7783"/>
                    </a:lnTo>
                    <a:cubicBezTo>
                      <a:pt x="13903" y="7783"/>
                      <a:pt x="13996" y="7690"/>
                      <a:pt x="13996" y="7577"/>
                    </a:cubicBezTo>
                    <a:lnTo>
                      <a:pt x="13996" y="4756"/>
                    </a:lnTo>
                    <a:cubicBezTo>
                      <a:pt x="13996" y="4641"/>
                      <a:pt x="13903" y="4548"/>
                      <a:pt x="13790" y="4548"/>
                    </a:cubicBezTo>
                    <a:lnTo>
                      <a:pt x="12416" y="4548"/>
                    </a:lnTo>
                    <a:cubicBezTo>
                      <a:pt x="12318" y="4321"/>
                      <a:pt x="12206" y="4102"/>
                      <a:pt x="12079" y="3890"/>
                    </a:cubicBezTo>
                    <a:lnTo>
                      <a:pt x="12906" y="2890"/>
                    </a:lnTo>
                    <a:cubicBezTo>
                      <a:pt x="12980" y="2802"/>
                      <a:pt x="12967" y="2672"/>
                      <a:pt x="12880" y="2599"/>
                    </a:cubicBezTo>
                    <a:lnTo>
                      <a:pt x="10705" y="800"/>
                    </a:lnTo>
                    <a:cubicBezTo>
                      <a:pt x="10667" y="768"/>
                      <a:pt x="10620" y="753"/>
                      <a:pt x="10574" y="753"/>
                    </a:cubicBezTo>
                    <a:cubicBezTo>
                      <a:pt x="10514" y="753"/>
                      <a:pt x="10456" y="778"/>
                      <a:pt x="10415" y="828"/>
                    </a:cubicBezTo>
                    <a:lnTo>
                      <a:pt x="9689" y="1702"/>
                    </a:lnTo>
                    <a:cubicBezTo>
                      <a:pt x="9394" y="1559"/>
                      <a:pt x="9084" y="1443"/>
                      <a:pt x="8768" y="1353"/>
                    </a:cubicBezTo>
                    <a:lnTo>
                      <a:pt x="8768" y="208"/>
                    </a:lnTo>
                    <a:cubicBezTo>
                      <a:pt x="8768" y="93"/>
                      <a:pt x="8675" y="2"/>
                      <a:pt x="8562" y="0"/>
                    </a:cubicBezTo>
                    <a:close/>
                  </a:path>
                </a:pathLst>
              </a:custGeom>
              <a:solidFill>
                <a:srgbClr val="A797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9"/>
              <p:cNvSpPr/>
              <p:nvPr/>
            </p:nvSpPr>
            <p:spPr>
              <a:xfrm>
                <a:off x="6648008" y="1248447"/>
                <a:ext cx="302217" cy="298892"/>
              </a:xfrm>
              <a:custGeom>
                <a:avLst/>
                <a:gdLst/>
                <a:ahLst/>
                <a:cxnLst/>
                <a:rect l="l" t="t" r="r" b="b"/>
                <a:pathLst>
                  <a:path w="13998" h="13844" extrusionOk="0">
                    <a:moveTo>
                      <a:pt x="7247" y="4021"/>
                    </a:moveTo>
                    <a:cubicBezTo>
                      <a:pt x="7601" y="4021"/>
                      <a:pt x="7959" y="4090"/>
                      <a:pt x="8299" y="4231"/>
                    </a:cubicBezTo>
                    <a:cubicBezTo>
                      <a:pt x="9326" y="4656"/>
                      <a:pt x="9998" y="5660"/>
                      <a:pt x="9998" y="6772"/>
                    </a:cubicBezTo>
                    <a:cubicBezTo>
                      <a:pt x="9998" y="8293"/>
                      <a:pt x="8765" y="9524"/>
                      <a:pt x="7246" y="9524"/>
                    </a:cubicBezTo>
                    <a:cubicBezTo>
                      <a:pt x="6133" y="9524"/>
                      <a:pt x="5129" y="8854"/>
                      <a:pt x="4703" y="7826"/>
                    </a:cubicBezTo>
                    <a:cubicBezTo>
                      <a:pt x="4278" y="6797"/>
                      <a:pt x="4513" y="5615"/>
                      <a:pt x="5300" y="4827"/>
                    </a:cubicBezTo>
                    <a:cubicBezTo>
                      <a:pt x="5827" y="4301"/>
                      <a:pt x="6531" y="4021"/>
                      <a:pt x="7247" y="4021"/>
                    </a:cubicBezTo>
                    <a:close/>
                    <a:moveTo>
                      <a:pt x="5740" y="1"/>
                    </a:moveTo>
                    <a:cubicBezTo>
                      <a:pt x="5626" y="1"/>
                      <a:pt x="5534" y="93"/>
                      <a:pt x="5534" y="207"/>
                    </a:cubicBezTo>
                    <a:lnTo>
                      <a:pt x="5534" y="1411"/>
                    </a:lnTo>
                    <a:cubicBezTo>
                      <a:pt x="5217" y="1511"/>
                      <a:pt x="4911" y="1639"/>
                      <a:pt x="4618" y="1795"/>
                    </a:cubicBezTo>
                    <a:lnTo>
                      <a:pt x="3817" y="827"/>
                    </a:lnTo>
                    <a:cubicBezTo>
                      <a:pt x="3776" y="777"/>
                      <a:pt x="3717" y="752"/>
                      <a:pt x="3657" y="752"/>
                    </a:cubicBezTo>
                    <a:cubicBezTo>
                      <a:pt x="3611" y="752"/>
                      <a:pt x="3564" y="767"/>
                      <a:pt x="3525" y="799"/>
                    </a:cubicBezTo>
                    <a:lnTo>
                      <a:pt x="1352" y="2598"/>
                    </a:lnTo>
                    <a:cubicBezTo>
                      <a:pt x="1264" y="2671"/>
                      <a:pt x="1252" y="2801"/>
                      <a:pt x="1324" y="2889"/>
                    </a:cubicBezTo>
                    <a:lnTo>
                      <a:pt x="2306" y="4076"/>
                    </a:lnTo>
                    <a:cubicBezTo>
                      <a:pt x="2222" y="4229"/>
                      <a:pt x="2144" y="4387"/>
                      <a:pt x="2075" y="4549"/>
                    </a:cubicBezTo>
                    <a:lnTo>
                      <a:pt x="208" y="4549"/>
                    </a:lnTo>
                    <a:cubicBezTo>
                      <a:pt x="93" y="4549"/>
                      <a:pt x="1" y="4641"/>
                      <a:pt x="1" y="4755"/>
                    </a:cubicBezTo>
                    <a:lnTo>
                      <a:pt x="1" y="7577"/>
                    </a:lnTo>
                    <a:cubicBezTo>
                      <a:pt x="1" y="7691"/>
                      <a:pt x="93" y="7783"/>
                      <a:pt x="208" y="7783"/>
                    </a:cubicBezTo>
                    <a:lnTo>
                      <a:pt x="1710" y="7783"/>
                    </a:lnTo>
                    <a:cubicBezTo>
                      <a:pt x="1806" y="8312"/>
                      <a:pt x="1977" y="8823"/>
                      <a:pt x="2218" y="9303"/>
                    </a:cubicBezTo>
                    <a:lnTo>
                      <a:pt x="1090" y="10665"/>
                    </a:lnTo>
                    <a:cubicBezTo>
                      <a:pt x="1018" y="10751"/>
                      <a:pt x="1030" y="10883"/>
                      <a:pt x="1118" y="10955"/>
                    </a:cubicBezTo>
                    <a:lnTo>
                      <a:pt x="3291" y="12754"/>
                    </a:lnTo>
                    <a:cubicBezTo>
                      <a:pt x="3330" y="12786"/>
                      <a:pt x="3377" y="12801"/>
                      <a:pt x="3424" y="12801"/>
                    </a:cubicBezTo>
                    <a:cubicBezTo>
                      <a:pt x="3484" y="12801"/>
                      <a:pt x="3542" y="12776"/>
                      <a:pt x="3583" y="12727"/>
                    </a:cubicBezTo>
                    <a:lnTo>
                      <a:pt x="4463" y="11664"/>
                    </a:lnTo>
                    <a:cubicBezTo>
                      <a:pt x="4802" y="11857"/>
                      <a:pt x="5161" y="12015"/>
                      <a:pt x="5534" y="12134"/>
                    </a:cubicBezTo>
                    <a:lnTo>
                      <a:pt x="5534" y="13637"/>
                    </a:lnTo>
                    <a:cubicBezTo>
                      <a:pt x="5534" y="13751"/>
                      <a:pt x="5626" y="13843"/>
                      <a:pt x="5740" y="13843"/>
                    </a:cubicBezTo>
                    <a:lnTo>
                      <a:pt x="8562" y="13843"/>
                    </a:lnTo>
                    <a:cubicBezTo>
                      <a:pt x="8676" y="13843"/>
                      <a:pt x="8768" y="13751"/>
                      <a:pt x="8768" y="13637"/>
                    </a:cubicBezTo>
                    <a:lnTo>
                      <a:pt x="8768" y="12191"/>
                    </a:lnTo>
                    <a:cubicBezTo>
                      <a:pt x="9173" y="12078"/>
                      <a:pt x="9562" y="11919"/>
                      <a:pt x="9930" y="11719"/>
                    </a:cubicBezTo>
                    <a:lnTo>
                      <a:pt x="10765" y="12727"/>
                    </a:lnTo>
                    <a:cubicBezTo>
                      <a:pt x="10805" y="12776"/>
                      <a:pt x="10864" y="12801"/>
                      <a:pt x="10923" y="12801"/>
                    </a:cubicBezTo>
                    <a:cubicBezTo>
                      <a:pt x="10970" y="12801"/>
                      <a:pt x="11017" y="12786"/>
                      <a:pt x="11055" y="12754"/>
                    </a:cubicBezTo>
                    <a:lnTo>
                      <a:pt x="13229" y="10955"/>
                    </a:lnTo>
                    <a:cubicBezTo>
                      <a:pt x="13318" y="10883"/>
                      <a:pt x="13330" y="10751"/>
                      <a:pt x="13257" y="10665"/>
                    </a:cubicBezTo>
                    <a:lnTo>
                      <a:pt x="12218" y="9410"/>
                    </a:lnTo>
                    <a:cubicBezTo>
                      <a:pt x="12490" y="8899"/>
                      <a:pt x="12680" y="8352"/>
                      <a:pt x="12783" y="7783"/>
                    </a:cubicBezTo>
                    <a:lnTo>
                      <a:pt x="13790" y="7783"/>
                    </a:lnTo>
                    <a:cubicBezTo>
                      <a:pt x="13905" y="7782"/>
                      <a:pt x="13997" y="7691"/>
                      <a:pt x="13998" y="7576"/>
                    </a:cubicBezTo>
                    <a:lnTo>
                      <a:pt x="13998" y="4755"/>
                    </a:lnTo>
                    <a:cubicBezTo>
                      <a:pt x="13997" y="4640"/>
                      <a:pt x="13904" y="4549"/>
                      <a:pt x="13790" y="4549"/>
                    </a:cubicBezTo>
                    <a:lnTo>
                      <a:pt x="12417" y="4549"/>
                    </a:lnTo>
                    <a:cubicBezTo>
                      <a:pt x="12320" y="4322"/>
                      <a:pt x="12206" y="4101"/>
                      <a:pt x="12080" y="3889"/>
                    </a:cubicBezTo>
                    <a:lnTo>
                      <a:pt x="12908" y="2889"/>
                    </a:lnTo>
                    <a:cubicBezTo>
                      <a:pt x="12981" y="2801"/>
                      <a:pt x="12967" y="2671"/>
                      <a:pt x="12880" y="2598"/>
                    </a:cubicBezTo>
                    <a:lnTo>
                      <a:pt x="10706" y="799"/>
                    </a:lnTo>
                    <a:cubicBezTo>
                      <a:pt x="10667" y="767"/>
                      <a:pt x="10621" y="752"/>
                      <a:pt x="10575" y="752"/>
                    </a:cubicBezTo>
                    <a:cubicBezTo>
                      <a:pt x="10516" y="752"/>
                      <a:pt x="10457" y="778"/>
                      <a:pt x="10416" y="827"/>
                    </a:cubicBezTo>
                    <a:lnTo>
                      <a:pt x="9691" y="1703"/>
                    </a:lnTo>
                    <a:cubicBezTo>
                      <a:pt x="9394" y="1558"/>
                      <a:pt x="9086" y="1442"/>
                      <a:pt x="8768" y="1354"/>
                    </a:cubicBezTo>
                    <a:lnTo>
                      <a:pt x="8768" y="207"/>
                    </a:lnTo>
                    <a:cubicBezTo>
                      <a:pt x="8768" y="93"/>
                      <a:pt x="8676" y="1"/>
                      <a:pt x="8562" y="1"/>
                    </a:cubicBezTo>
                    <a:close/>
                  </a:path>
                </a:pathLst>
              </a:custGeom>
              <a:solidFill>
                <a:srgbClr val="CAC5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29"/>
            <p:cNvGrpSpPr/>
            <p:nvPr/>
          </p:nvGrpSpPr>
          <p:grpSpPr>
            <a:xfrm>
              <a:off x="2295334" y="1534371"/>
              <a:ext cx="666419" cy="715234"/>
              <a:chOff x="2295334" y="1528534"/>
              <a:chExt cx="666419" cy="715234"/>
            </a:xfrm>
          </p:grpSpPr>
          <p:sp>
            <p:nvSpPr>
              <p:cNvPr id="260" name="Google Shape;260;p29"/>
              <p:cNvSpPr/>
              <p:nvPr/>
            </p:nvSpPr>
            <p:spPr>
              <a:xfrm>
                <a:off x="2295334" y="1528534"/>
                <a:ext cx="666419" cy="715234"/>
              </a:xfrm>
              <a:custGeom>
                <a:avLst/>
                <a:gdLst/>
                <a:ahLst/>
                <a:cxnLst/>
                <a:rect l="l" t="t" r="r" b="b"/>
                <a:pathLst>
                  <a:path w="30867" h="33128" extrusionOk="0">
                    <a:moveTo>
                      <a:pt x="3066" y="0"/>
                    </a:moveTo>
                    <a:cubicBezTo>
                      <a:pt x="1380" y="0"/>
                      <a:pt x="1" y="1381"/>
                      <a:pt x="1" y="3067"/>
                    </a:cubicBezTo>
                    <a:lnTo>
                      <a:pt x="1" y="23081"/>
                    </a:lnTo>
                    <a:cubicBezTo>
                      <a:pt x="1" y="24767"/>
                      <a:pt x="1380" y="26147"/>
                      <a:pt x="3066" y="26147"/>
                    </a:cubicBezTo>
                    <a:lnTo>
                      <a:pt x="16250" y="26147"/>
                    </a:lnTo>
                    <a:lnTo>
                      <a:pt x="21934" y="33127"/>
                    </a:lnTo>
                    <a:lnTo>
                      <a:pt x="21934" y="26147"/>
                    </a:lnTo>
                    <a:lnTo>
                      <a:pt x="27801" y="26147"/>
                    </a:lnTo>
                    <a:cubicBezTo>
                      <a:pt x="29487" y="26147"/>
                      <a:pt x="30866" y="24767"/>
                      <a:pt x="30866" y="23081"/>
                    </a:cubicBezTo>
                    <a:lnTo>
                      <a:pt x="30866" y="3067"/>
                    </a:lnTo>
                    <a:cubicBezTo>
                      <a:pt x="30866" y="1380"/>
                      <a:pt x="29487" y="0"/>
                      <a:pt x="27801" y="0"/>
                    </a:cubicBezTo>
                    <a:close/>
                  </a:path>
                </a:pathLst>
              </a:custGeom>
              <a:solidFill>
                <a:srgbClr val="CAC5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9"/>
              <p:cNvSpPr/>
              <p:nvPr/>
            </p:nvSpPr>
            <p:spPr>
              <a:xfrm>
                <a:off x="2364293" y="1681758"/>
                <a:ext cx="516303" cy="305477"/>
              </a:xfrm>
              <a:custGeom>
                <a:avLst/>
                <a:gdLst/>
                <a:ahLst/>
                <a:cxnLst/>
                <a:rect l="l" t="t" r="r" b="b"/>
                <a:pathLst>
                  <a:path w="23914" h="14149" extrusionOk="0">
                    <a:moveTo>
                      <a:pt x="20234" y="1"/>
                    </a:moveTo>
                    <a:cubicBezTo>
                      <a:pt x="20105" y="1"/>
                      <a:pt x="19975" y="67"/>
                      <a:pt x="19906" y="197"/>
                    </a:cubicBezTo>
                    <a:lnTo>
                      <a:pt x="13012" y="13075"/>
                    </a:lnTo>
                    <a:lnTo>
                      <a:pt x="4357" y="1052"/>
                    </a:lnTo>
                    <a:cubicBezTo>
                      <a:pt x="4292" y="961"/>
                      <a:pt x="4189" y="905"/>
                      <a:pt x="4077" y="899"/>
                    </a:cubicBezTo>
                    <a:cubicBezTo>
                      <a:pt x="4070" y="899"/>
                      <a:pt x="4064" y="899"/>
                      <a:pt x="4057" y="899"/>
                    </a:cubicBezTo>
                    <a:cubicBezTo>
                      <a:pt x="3952" y="899"/>
                      <a:pt x="3851" y="942"/>
                      <a:pt x="3779" y="1020"/>
                    </a:cubicBezTo>
                    <a:lnTo>
                      <a:pt x="144" y="5001"/>
                    </a:lnTo>
                    <a:cubicBezTo>
                      <a:pt x="0" y="5151"/>
                      <a:pt x="9" y="5391"/>
                      <a:pt x="162" y="5533"/>
                    </a:cubicBezTo>
                    <a:cubicBezTo>
                      <a:pt x="234" y="5597"/>
                      <a:pt x="324" y="5629"/>
                      <a:pt x="413" y="5629"/>
                    </a:cubicBezTo>
                    <a:cubicBezTo>
                      <a:pt x="516" y="5629"/>
                      <a:pt x="619" y="5587"/>
                      <a:pt x="694" y="5503"/>
                    </a:cubicBezTo>
                    <a:lnTo>
                      <a:pt x="4021" y="1859"/>
                    </a:lnTo>
                    <a:lnTo>
                      <a:pt x="12758" y="13994"/>
                    </a:lnTo>
                    <a:cubicBezTo>
                      <a:pt x="12827" y="14091"/>
                      <a:pt x="12939" y="14149"/>
                      <a:pt x="13059" y="14149"/>
                    </a:cubicBezTo>
                    <a:lnTo>
                      <a:pt x="13083" y="14149"/>
                    </a:lnTo>
                    <a:cubicBezTo>
                      <a:pt x="13211" y="14140"/>
                      <a:pt x="13326" y="14066"/>
                      <a:pt x="13386" y="13953"/>
                    </a:cubicBezTo>
                    <a:lnTo>
                      <a:pt x="20269" y="1097"/>
                    </a:lnTo>
                    <a:lnTo>
                      <a:pt x="23182" y="5458"/>
                    </a:lnTo>
                    <a:cubicBezTo>
                      <a:pt x="23253" y="5565"/>
                      <a:pt x="23371" y="5623"/>
                      <a:pt x="23491" y="5623"/>
                    </a:cubicBezTo>
                    <a:cubicBezTo>
                      <a:pt x="23562" y="5623"/>
                      <a:pt x="23634" y="5603"/>
                      <a:pt x="23697" y="5561"/>
                    </a:cubicBezTo>
                    <a:cubicBezTo>
                      <a:pt x="23868" y="5447"/>
                      <a:pt x="23913" y="5216"/>
                      <a:pt x="23800" y="5045"/>
                    </a:cubicBezTo>
                    <a:lnTo>
                      <a:pt x="20543" y="166"/>
                    </a:lnTo>
                    <a:cubicBezTo>
                      <a:pt x="20469" y="55"/>
                      <a:pt x="20351" y="1"/>
                      <a:pt x="20234" y="1"/>
                    </a:cubicBezTo>
                    <a:close/>
                  </a:path>
                </a:pathLst>
              </a:custGeom>
              <a:solidFill>
                <a:srgbClr val="9999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9"/>
              <p:cNvSpPr/>
              <p:nvPr/>
            </p:nvSpPr>
            <p:spPr>
              <a:xfrm>
                <a:off x="2417231" y="1674590"/>
                <a:ext cx="69196" cy="69218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3206" extrusionOk="0">
                    <a:moveTo>
                      <a:pt x="1603" y="0"/>
                    </a:moveTo>
                    <a:cubicBezTo>
                      <a:pt x="719" y="2"/>
                      <a:pt x="2" y="719"/>
                      <a:pt x="1" y="1602"/>
                    </a:cubicBezTo>
                    <a:cubicBezTo>
                      <a:pt x="2" y="2487"/>
                      <a:pt x="719" y="3203"/>
                      <a:pt x="1603" y="3206"/>
                    </a:cubicBezTo>
                    <a:cubicBezTo>
                      <a:pt x="2486" y="3203"/>
                      <a:pt x="3203" y="2487"/>
                      <a:pt x="3205" y="1602"/>
                    </a:cubicBezTo>
                    <a:cubicBezTo>
                      <a:pt x="3203" y="719"/>
                      <a:pt x="2486" y="2"/>
                      <a:pt x="1603" y="0"/>
                    </a:cubicBezTo>
                    <a:close/>
                  </a:path>
                </a:pathLst>
              </a:custGeom>
              <a:solidFill>
                <a:srgbClr val="9999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9"/>
              <p:cNvSpPr/>
              <p:nvPr/>
            </p:nvSpPr>
            <p:spPr>
              <a:xfrm>
                <a:off x="2622401" y="1953446"/>
                <a:ext cx="69174" cy="69239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3207" extrusionOk="0">
                    <a:moveTo>
                      <a:pt x="1602" y="1"/>
                    </a:moveTo>
                    <a:cubicBezTo>
                      <a:pt x="717" y="4"/>
                      <a:pt x="2" y="719"/>
                      <a:pt x="0" y="1603"/>
                    </a:cubicBezTo>
                    <a:cubicBezTo>
                      <a:pt x="2" y="2488"/>
                      <a:pt x="717" y="3203"/>
                      <a:pt x="1602" y="3206"/>
                    </a:cubicBezTo>
                    <a:cubicBezTo>
                      <a:pt x="2485" y="3203"/>
                      <a:pt x="3202" y="2488"/>
                      <a:pt x="3204" y="1603"/>
                    </a:cubicBezTo>
                    <a:cubicBezTo>
                      <a:pt x="3202" y="719"/>
                      <a:pt x="2485" y="4"/>
                      <a:pt x="1602" y="1"/>
                    </a:cubicBezTo>
                    <a:close/>
                  </a:path>
                </a:pathLst>
              </a:custGeom>
              <a:solidFill>
                <a:srgbClr val="9999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9"/>
              <p:cNvSpPr/>
              <p:nvPr/>
            </p:nvSpPr>
            <p:spPr>
              <a:xfrm>
                <a:off x="2760297" y="1655202"/>
                <a:ext cx="69218" cy="69218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3206" extrusionOk="0">
                    <a:moveTo>
                      <a:pt x="1602" y="0"/>
                    </a:moveTo>
                    <a:cubicBezTo>
                      <a:pt x="719" y="3"/>
                      <a:pt x="3" y="719"/>
                      <a:pt x="0" y="1602"/>
                    </a:cubicBezTo>
                    <a:cubicBezTo>
                      <a:pt x="3" y="2487"/>
                      <a:pt x="719" y="3203"/>
                      <a:pt x="1602" y="3206"/>
                    </a:cubicBezTo>
                    <a:cubicBezTo>
                      <a:pt x="2487" y="3203"/>
                      <a:pt x="3202" y="2487"/>
                      <a:pt x="3205" y="1602"/>
                    </a:cubicBezTo>
                    <a:cubicBezTo>
                      <a:pt x="3202" y="719"/>
                      <a:pt x="2487" y="3"/>
                      <a:pt x="1602" y="0"/>
                    </a:cubicBezTo>
                    <a:close/>
                  </a:path>
                </a:pathLst>
              </a:custGeom>
              <a:solidFill>
                <a:srgbClr val="9999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9"/>
              <p:cNvSpPr/>
              <p:nvPr/>
            </p:nvSpPr>
            <p:spPr>
              <a:xfrm>
                <a:off x="2507111" y="1797696"/>
                <a:ext cx="59049" cy="59049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2735" extrusionOk="0">
                    <a:moveTo>
                      <a:pt x="1368" y="1"/>
                    </a:moveTo>
                    <a:cubicBezTo>
                      <a:pt x="613" y="2"/>
                      <a:pt x="3" y="613"/>
                      <a:pt x="0" y="1367"/>
                    </a:cubicBezTo>
                    <a:cubicBezTo>
                      <a:pt x="3" y="2122"/>
                      <a:pt x="613" y="2732"/>
                      <a:pt x="1368" y="2735"/>
                    </a:cubicBezTo>
                    <a:cubicBezTo>
                      <a:pt x="2122" y="2732"/>
                      <a:pt x="2733" y="2122"/>
                      <a:pt x="2734" y="1367"/>
                    </a:cubicBezTo>
                    <a:cubicBezTo>
                      <a:pt x="2733" y="613"/>
                      <a:pt x="2122" y="2"/>
                      <a:pt x="1368" y="1"/>
                    </a:cubicBezTo>
                    <a:close/>
                  </a:path>
                </a:pathLst>
              </a:custGeom>
              <a:solidFill>
                <a:srgbClr val="9999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9"/>
              <p:cNvSpPr/>
              <p:nvPr/>
            </p:nvSpPr>
            <p:spPr>
              <a:xfrm>
                <a:off x="2692461" y="1797696"/>
                <a:ext cx="59049" cy="59049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2735" extrusionOk="0">
                    <a:moveTo>
                      <a:pt x="1368" y="1"/>
                    </a:moveTo>
                    <a:cubicBezTo>
                      <a:pt x="614" y="2"/>
                      <a:pt x="3" y="613"/>
                      <a:pt x="0" y="1367"/>
                    </a:cubicBezTo>
                    <a:cubicBezTo>
                      <a:pt x="3" y="2122"/>
                      <a:pt x="614" y="2732"/>
                      <a:pt x="1368" y="2735"/>
                    </a:cubicBezTo>
                    <a:cubicBezTo>
                      <a:pt x="2122" y="2732"/>
                      <a:pt x="2733" y="2122"/>
                      <a:pt x="2734" y="1367"/>
                    </a:cubicBezTo>
                    <a:cubicBezTo>
                      <a:pt x="2733" y="613"/>
                      <a:pt x="2122" y="2"/>
                      <a:pt x="1368" y="1"/>
                    </a:cubicBezTo>
                    <a:close/>
                  </a:path>
                </a:pathLst>
              </a:custGeom>
              <a:solidFill>
                <a:srgbClr val="9999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7" name="Google Shape;267;p29"/>
            <p:cNvSpPr/>
            <p:nvPr/>
          </p:nvSpPr>
          <p:spPr>
            <a:xfrm>
              <a:off x="2193775" y="2455349"/>
              <a:ext cx="227170" cy="262988"/>
            </a:xfrm>
            <a:custGeom>
              <a:avLst/>
              <a:gdLst/>
              <a:ahLst/>
              <a:cxnLst/>
              <a:rect l="l" t="t" r="r" b="b"/>
              <a:pathLst>
                <a:path w="10522" h="12181" extrusionOk="0">
                  <a:moveTo>
                    <a:pt x="165" y="0"/>
                  </a:moveTo>
                  <a:cubicBezTo>
                    <a:pt x="57" y="604"/>
                    <a:pt x="1" y="1216"/>
                    <a:pt x="1" y="1830"/>
                  </a:cubicBezTo>
                  <a:cubicBezTo>
                    <a:pt x="1" y="7537"/>
                    <a:pt x="4643" y="12181"/>
                    <a:pt x="10349" y="12181"/>
                  </a:cubicBezTo>
                  <a:cubicBezTo>
                    <a:pt x="10402" y="12181"/>
                    <a:pt x="10455" y="12178"/>
                    <a:pt x="10508" y="12176"/>
                  </a:cubicBezTo>
                  <a:cubicBezTo>
                    <a:pt x="10522" y="10560"/>
                    <a:pt x="10511" y="8944"/>
                    <a:pt x="10448" y="7329"/>
                  </a:cubicBezTo>
                  <a:cubicBezTo>
                    <a:pt x="10416" y="7329"/>
                    <a:pt x="10383" y="7335"/>
                    <a:pt x="10351" y="7335"/>
                  </a:cubicBezTo>
                  <a:cubicBezTo>
                    <a:pt x="7384" y="7335"/>
                    <a:pt x="4609" y="4678"/>
                    <a:pt x="4893" y="1146"/>
                  </a:cubicBezTo>
                  <a:cubicBezTo>
                    <a:pt x="3210" y="750"/>
                    <a:pt x="1622" y="906"/>
                    <a:pt x="165" y="0"/>
                  </a:cubicBezTo>
                  <a:close/>
                </a:path>
              </a:pathLst>
            </a:custGeom>
            <a:solidFill>
              <a:srgbClr val="CAC5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2194164" y="2271381"/>
              <a:ext cx="277000" cy="210934"/>
            </a:xfrm>
            <a:custGeom>
              <a:avLst/>
              <a:gdLst/>
              <a:ahLst/>
              <a:cxnLst/>
              <a:rect l="l" t="t" r="r" b="b"/>
              <a:pathLst>
                <a:path w="12830" h="9770" extrusionOk="0">
                  <a:moveTo>
                    <a:pt x="10333" y="1"/>
                  </a:moveTo>
                  <a:cubicBezTo>
                    <a:pt x="4821" y="1"/>
                    <a:pt x="302" y="4332"/>
                    <a:pt x="0" y="9770"/>
                  </a:cubicBezTo>
                  <a:cubicBezTo>
                    <a:pt x="1624" y="9724"/>
                    <a:pt x="3250" y="9690"/>
                    <a:pt x="4875" y="9667"/>
                  </a:cubicBezTo>
                  <a:cubicBezTo>
                    <a:pt x="5214" y="6955"/>
                    <a:pt x="7530" y="4848"/>
                    <a:pt x="10333" y="4848"/>
                  </a:cubicBezTo>
                  <a:cubicBezTo>
                    <a:pt x="10596" y="4849"/>
                    <a:pt x="10861" y="4870"/>
                    <a:pt x="11122" y="4910"/>
                  </a:cubicBezTo>
                  <a:cubicBezTo>
                    <a:pt x="11679" y="3370"/>
                    <a:pt x="12231" y="1830"/>
                    <a:pt x="12830" y="309"/>
                  </a:cubicBezTo>
                  <a:cubicBezTo>
                    <a:pt x="12013" y="104"/>
                    <a:pt x="11174" y="1"/>
                    <a:pt x="10333" y="1"/>
                  </a:cubicBezTo>
                  <a:close/>
                </a:path>
              </a:pathLst>
            </a:custGeom>
            <a:solidFill>
              <a:srgbClr val="B53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2193775" y="2271381"/>
              <a:ext cx="446913" cy="446956"/>
            </a:xfrm>
            <a:custGeom>
              <a:avLst/>
              <a:gdLst/>
              <a:ahLst/>
              <a:cxnLst/>
              <a:rect l="l" t="t" r="r" b="b"/>
              <a:pathLst>
                <a:path w="20700" h="20702" extrusionOk="0">
                  <a:moveTo>
                    <a:pt x="10351" y="4848"/>
                  </a:moveTo>
                  <a:cubicBezTo>
                    <a:pt x="13385" y="4848"/>
                    <a:pt x="15854" y="7315"/>
                    <a:pt x="15854" y="10351"/>
                  </a:cubicBezTo>
                  <a:cubicBezTo>
                    <a:pt x="15854" y="13387"/>
                    <a:pt x="13385" y="15856"/>
                    <a:pt x="10351" y="15856"/>
                  </a:cubicBezTo>
                  <a:cubicBezTo>
                    <a:pt x="7315" y="15856"/>
                    <a:pt x="4846" y="13387"/>
                    <a:pt x="4846" y="10351"/>
                  </a:cubicBezTo>
                  <a:cubicBezTo>
                    <a:pt x="4846" y="7315"/>
                    <a:pt x="7315" y="4848"/>
                    <a:pt x="10351" y="4848"/>
                  </a:cubicBezTo>
                  <a:close/>
                  <a:moveTo>
                    <a:pt x="10351" y="1"/>
                  </a:moveTo>
                  <a:cubicBezTo>
                    <a:pt x="4644" y="1"/>
                    <a:pt x="1" y="4645"/>
                    <a:pt x="1" y="10351"/>
                  </a:cubicBezTo>
                  <a:cubicBezTo>
                    <a:pt x="1" y="16058"/>
                    <a:pt x="4644" y="20702"/>
                    <a:pt x="10351" y="20702"/>
                  </a:cubicBezTo>
                  <a:cubicBezTo>
                    <a:pt x="16058" y="20702"/>
                    <a:pt x="20700" y="16058"/>
                    <a:pt x="20700" y="10351"/>
                  </a:cubicBezTo>
                  <a:cubicBezTo>
                    <a:pt x="20700" y="4645"/>
                    <a:pt x="16058" y="1"/>
                    <a:pt x="103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30884" y="1856723"/>
              <a:ext cx="104107" cy="100156"/>
            </a:xfrm>
            <a:custGeom>
              <a:avLst/>
              <a:gdLst/>
              <a:ahLst/>
              <a:cxnLst/>
              <a:rect l="l" t="t" r="r" b="b"/>
              <a:pathLst>
                <a:path w="4822" h="4639" extrusionOk="0">
                  <a:moveTo>
                    <a:pt x="2502" y="1"/>
                  </a:moveTo>
                  <a:cubicBezTo>
                    <a:pt x="1564" y="1"/>
                    <a:pt x="719" y="566"/>
                    <a:pt x="360" y="1433"/>
                  </a:cubicBezTo>
                  <a:cubicBezTo>
                    <a:pt x="1" y="2299"/>
                    <a:pt x="200" y="3297"/>
                    <a:pt x="864" y="3960"/>
                  </a:cubicBezTo>
                  <a:cubicBezTo>
                    <a:pt x="1307" y="4403"/>
                    <a:pt x="1899" y="4639"/>
                    <a:pt x="2503" y="4639"/>
                  </a:cubicBezTo>
                  <a:cubicBezTo>
                    <a:pt x="2802" y="4639"/>
                    <a:pt x="3103" y="4581"/>
                    <a:pt x="3390" y="4462"/>
                  </a:cubicBezTo>
                  <a:cubicBezTo>
                    <a:pt x="4257" y="4104"/>
                    <a:pt x="4821" y="3257"/>
                    <a:pt x="4821" y="2320"/>
                  </a:cubicBezTo>
                  <a:cubicBezTo>
                    <a:pt x="4821" y="1040"/>
                    <a:pt x="3783" y="1"/>
                    <a:pt x="2502" y="1"/>
                  </a:cubicBezTo>
                  <a:close/>
                </a:path>
              </a:pathLst>
            </a:custGeom>
            <a:solidFill>
              <a:srgbClr val="5C1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5103697" y="1025120"/>
              <a:ext cx="533597" cy="533597"/>
            </a:xfrm>
            <a:custGeom>
              <a:avLst/>
              <a:gdLst/>
              <a:ahLst/>
              <a:cxnLst/>
              <a:rect l="l" t="t" r="r" b="b"/>
              <a:pathLst>
                <a:path w="24715" h="24715" extrusionOk="0">
                  <a:moveTo>
                    <a:pt x="12359" y="5785"/>
                  </a:moveTo>
                  <a:cubicBezTo>
                    <a:pt x="15982" y="5785"/>
                    <a:pt x="18930" y="8734"/>
                    <a:pt x="18930" y="12357"/>
                  </a:cubicBezTo>
                  <a:cubicBezTo>
                    <a:pt x="18930" y="15982"/>
                    <a:pt x="15982" y="18930"/>
                    <a:pt x="12359" y="18930"/>
                  </a:cubicBezTo>
                  <a:cubicBezTo>
                    <a:pt x="8734" y="18930"/>
                    <a:pt x="5787" y="15982"/>
                    <a:pt x="5787" y="12357"/>
                  </a:cubicBezTo>
                  <a:cubicBezTo>
                    <a:pt x="5787" y="8734"/>
                    <a:pt x="8734" y="5785"/>
                    <a:pt x="12359" y="5785"/>
                  </a:cubicBezTo>
                  <a:close/>
                  <a:moveTo>
                    <a:pt x="12359" y="0"/>
                  </a:moveTo>
                  <a:cubicBezTo>
                    <a:pt x="5545" y="0"/>
                    <a:pt x="1" y="5544"/>
                    <a:pt x="1" y="12357"/>
                  </a:cubicBezTo>
                  <a:cubicBezTo>
                    <a:pt x="1" y="19171"/>
                    <a:pt x="5545" y="24714"/>
                    <a:pt x="12359" y="24714"/>
                  </a:cubicBezTo>
                  <a:cubicBezTo>
                    <a:pt x="19172" y="24714"/>
                    <a:pt x="24715" y="19171"/>
                    <a:pt x="24715" y="12357"/>
                  </a:cubicBezTo>
                  <a:cubicBezTo>
                    <a:pt x="24715" y="5544"/>
                    <a:pt x="19172" y="0"/>
                    <a:pt x="12359" y="0"/>
                  </a:cubicBezTo>
                  <a:close/>
                </a:path>
              </a:pathLst>
            </a:custGeom>
            <a:solidFill>
              <a:srgbClr val="FF6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roup 16">
            <a:extLst>
              <a:ext uri="{FF2B5EF4-FFF2-40B4-BE49-F238E27FC236}">
                <a16:creationId xmlns:a16="http://schemas.microsoft.com/office/drawing/2014/main" id="{0D5E973C-2C22-4DF0-A4BC-47C30C891397}"/>
              </a:ext>
            </a:extLst>
          </p:cNvPr>
          <p:cNvGrpSpPr/>
          <p:nvPr/>
        </p:nvGrpSpPr>
        <p:grpSpPr>
          <a:xfrm>
            <a:off x="2771800" y="555526"/>
            <a:ext cx="1216598" cy="1027625"/>
            <a:chOff x="-11999913" y="-11785600"/>
            <a:chExt cx="3354388" cy="2679699"/>
          </a:xfrm>
        </p:grpSpPr>
        <p:sp>
          <p:nvSpPr>
            <p:cNvPr id="122" name="Freeform 13">
              <a:extLst>
                <a:ext uri="{FF2B5EF4-FFF2-40B4-BE49-F238E27FC236}">
                  <a16:creationId xmlns:a16="http://schemas.microsoft.com/office/drawing/2014/main" id="{7434B1B3-06C1-4605-8E41-486746A88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96700" y="-11226800"/>
              <a:ext cx="1312863" cy="1636712"/>
            </a:xfrm>
            <a:custGeom>
              <a:avLst/>
              <a:gdLst>
                <a:gd name="T0" fmla="*/ 204 w 827"/>
                <a:gd name="T1" fmla="*/ 0 h 1031"/>
                <a:gd name="T2" fmla="*/ 0 w 827"/>
                <a:gd name="T3" fmla="*/ 1031 h 1031"/>
                <a:gd name="T4" fmla="*/ 827 w 827"/>
                <a:gd name="T5" fmla="*/ 686 h 1031"/>
                <a:gd name="T6" fmla="*/ 204 w 827"/>
                <a:gd name="T7" fmla="*/ 0 h 1031"/>
                <a:gd name="T8" fmla="*/ 204 w 827"/>
                <a:gd name="T9" fmla="*/ 0 h 1031"/>
                <a:gd name="T10" fmla="*/ 204 w 827"/>
                <a:gd name="T11" fmla="*/ 0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31">
                  <a:moveTo>
                    <a:pt x="204" y="0"/>
                  </a:moveTo>
                  <a:lnTo>
                    <a:pt x="0" y="1031"/>
                  </a:lnTo>
                  <a:lnTo>
                    <a:pt x="827" y="686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8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4">
              <a:extLst>
                <a:ext uri="{FF2B5EF4-FFF2-40B4-BE49-F238E27FC236}">
                  <a16:creationId xmlns:a16="http://schemas.microsoft.com/office/drawing/2014/main" id="{CB7974F4-DB59-474F-9D62-61DA82DFF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83838" y="-10768013"/>
              <a:ext cx="1328738" cy="1636712"/>
            </a:xfrm>
            <a:custGeom>
              <a:avLst/>
              <a:gdLst>
                <a:gd name="T0" fmla="*/ 837 w 837"/>
                <a:gd name="T1" fmla="*/ 0 h 1031"/>
                <a:gd name="T2" fmla="*/ 631 w 837"/>
                <a:gd name="T3" fmla="*/ 1031 h 1031"/>
                <a:gd name="T4" fmla="*/ 0 w 837"/>
                <a:gd name="T5" fmla="*/ 397 h 1031"/>
                <a:gd name="T6" fmla="*/ 837 w 837"/>
                <a:gd name="T7" fmla="*/ 0 h 1031"/>
                <a:gd name="T8" fmla="*/ 837 w 837"/>
                <a:gd name="T9" fmla="*/ 0 h 1031"/>
                <a:gd name="T10" fmla="*/ 837 w 837"/>
                <a:gd name="T11" fmla="*/ 0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7" h="1031">
                  <a:moveTo>
                    <a:pt x="837" y="0"/>
                  </a:moveTo>
                  <a:lnTo>
                    <a:pt x="631" y="1031"/>
                  </a:lnTo>
                  <a:lnTo>
                    <a:pt x="0" y="397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B1B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5">
              <a:extLst>
                <a:ext uri="{FF2B5EF4-FFF2-40B4-BE49-F238E27FC236}">
                  <a16:creationId xmlns:a16="http://schemas.microsoft.com/office/drawing/2014/main" id="{8675649E-7A94-4E35-9E39-5BB1CA6EB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99875" y="-10171113"/>
              <a:ext cx="1320800" cy="577850"/>
            </a:xfrm>
            <a:custGeom>
              <a:avLst/>
              <a:gdLst>
                <a:gd name="T0" fmla="*/ 832 w 832"/>
                <a:gd name="T1" fmla="*/ 21 h 364"/>
                <a:gd name="T2" fmla="*/ 832 w 832"/>
                <a:gd name="T3" fmla="*/ 21 h 364"/>
                <a:gd name="T4" fmla="*/ 820 w 832"/>
                <a:gd name="T5" fmla="*/ 12 h 364"/>
                <a:gd name="T6" fmla="*/ 815 w 832"/>
                <a:gd name="T7" fmla="*/ 5 h 364"/>
                <a:gd name="T8" fmla="*/ 811 w 832"/>
                <a:gd name="T9" fmla="*/ 0 h 364"/>
                <a:gd name="T10" fmla="*/ 811 w 832"/>
                <a:gd name="T11" fmla="*/ 0 h 364"/>
                <a:gd name="T12" fmla="*/ 7 w 832"/>
                <a:gd name="T13" fmla="*/ 331 h 364"/>
                <a:gd name="T14" fmla="*/ 7 w 832"/>
                <a:gd name="T15" fmla="*/ 331 h 364"/>
                <a:gd name="T16" fmla="*/ 0 w 832"/>
                <a:gd name="T17" fmla="*/ 364 h 364"/>
                <a:gd name="T18" fmla="*/ 0 w 832"/>
                <a:gd name="T19" fmla="*/ 364 h 364"/>
                <a:gd name="T20" fmla="*/ 130 w 832"/>
                <a:gd name="T21" fmla="*/ 312 h 364"/>
                <a:gd name="T22" fmla="*/ 411 w 832"/>
                <a:gd name="T23" fmla="*/ 196 h 364"/>
                <a:gd name="T24" fmla="*/ 695 w 832"/>
                <a:gd name="T25" fmla="*/ 80 h 364"/>
                <a:gd name="T26" fmla="*/ 792 w 832"/>
                <a:gd name="T27" fmla="*/ 40 h 364"/>
                <a:gd name="T28" fmla="*/ 832 w 832"/>
                <a:gd name="T29" fmla="*/ 21 h 364"/>
                <a:gd name="T30" fmla="*/ 832 w 832"/>
                <a:gd name="T31" fmla="*/ 21 h 364"/>
                <a:gd name="T32" fmla="*/ 832 w 832"/>
                <a:gd name="T33" fmla="*/ 21 h 364"/>
                <a:gd name="T34" fmla="*/ 832 w 832"/>
                <a:gd name="T35" fmla="*/ 2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2" h="364">
                  <a:moveTo>
                    <a:pt x="832" y="21"/>
                  </a:moveTo>
                  <a:lnTo>
                    <a:pt x="832" y="21"/>
                  </a:lnTo>
                  <a:lnTo>
                    <a:pt x="820" y="12"/>
                  </a:lnTo>
                  <a:lnTo>
                    <a:pt x="815" y="5"/>
                  </a:lnTo>
                  <a:lnTo>
                    <a:pt x="811" y="0"/>
                  </a:lnTo>
                  <a:lnTo>
                    <a:pt x="811" y="0"/>
                  </a:lnTo>
                  <a:lnTo>
                    <a:pt x="7" y="331"/>
                  </a:lnTo>
                  <a:lnTo>
                    <a:pt x="7" y="331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130" y="312"/>
                  </a:lnTo>
                  <a:lnTo>
                    <a:pt x="411" y="196"/>
                  </a:lnTo>
                  <a:lnTo>
                    <a:pt x="695" y="80"/>
                  </a:lnTo>
                  <a:lnTo>
                    <a:pt x="792" y="40"/>
                  </a:lnTo>
                  <a:lnTo>
                    <a:pt x="832" y="21"/>
                  </a:lnTo>
                  <a:lnTo>
                    <a:pt x="832" y="21"/>
                  </a:lnTo>
                  <a:lnTo>
                    <a:pt x="832" y="21"/>
                  </a:lnTo>
                  <a:lnTo>
                    <a:pt x="832" y="21"/>
                  </a:lnTo>
                  <a:close/>
                </a:path>
              </a:pathLst>
            </a:custGeom>
            <a:solidFill>
              <a:srgbClr val="C5C5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6">
              <a:extLst>
                <a:ext uri="{FF2B5EF4-FFF2-40B4-BE49-F238E27FC236}">
                  <a16:creationId xmlns:a16="http://schemas.microsoft.com/office/drawing/2014/main" id="{61013FED-E1C6-4543-9431-9AB28CE83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703050" y="-10137775"/>
              <a:ext cx="2328863" cy="1009650"/>
            </a:xfrm>
            <a:custGeom>
              <a:avLst/>
              <a:gdLst>
                <a:gd name="T0" fmla="*/ 0 w 1467"/>
                <a:gd name="T1" fmla="*/ 345 h 636"/>
                <a:gd name="T2" fmla="*/ 1467 w 1467"/>
                <a:gd name="T3" fmla="*/ 636 h 636"/>
                <a:gd name="T4" fmla="*/ 831 w 1467"/>
                <a:gd name="T5" fmla="*/ 0 h 636"/>
                <a:gd name="T6" fmla="*/ 0 w 1467"/>
                <a:gd name="T7" fmla="*/ 345 h 636"/>
                <a:gd name="T8" fmla="*/ 0 w 1467"/>
                <a:gd name="T9" fmla="*/ 345 h 636"/>
                <a:gd name="T10" fmla="*/ 0 w 1467"/>
                <a:gd name="T11" fmla="*/ 345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7" h="636">
                  <a:moveTo>
                    <a:pt x="0" y="345"/>
                  </a:moveTo>
                  <a:lnTo>
                    <a:pt x="1467" y="636"/>
                  </a:lnTo>
                  <a:lnTo>
                    <a:pt x="831" y="0"/>
                  </a:lnTo>
                  <a:lnTo>
                    <a:pt x="0" y="345"/>
                  </a:lnTo>
                  <a:lnTo>
                    <a:pt x="0" y="345"/>
                  </a:lnTo>
                  <a:lnTo>
                    <a:pt x="0" y="345"/>
                  </a:lnTo>
                  <a:close/>
                </a:path>
              </a:pathLst>
            </a:custGeom>
            <a:solidFill>
              <a:srgbClr val="F8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">
              <a:extLst>
                <a:ext uri="{FF2B5EF4-FFF2-40B4-BE49-F238E27FC236}">
                  <a16:creationId xmlns:a16="http://schemas.microsoft.com/office/drawing/2014/main" id="{5E6BBE31-3997-461A-86DB-BE83FCC8A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88725" y="-11782425"/>
              <a:ext cx="2554288" cy="1168400"/>
            </a:xfrm>
            <a:custGeom>
              <a:avLst/>
              <a:gdLst>
                <a:gd name="T0" fmla="*/ 0 w 1609"/>
                <a:gd name="T1" fmla="*/ 0 h 736"/>
                <a:gd name="T2" fmla="*/ 1609 w 1609"/>
                <a:gd name="T3" fmla="*/ 317 h 736"/>
                <a:gd name="T4" fmla="*/ 693 w 1609"/>
                <a:gd name="T5" fmla="*/ 736 h 736"/>
                <a:gd name="T6" fmla="*/ 0 w 1609"/>
                <a:gd name="T7" fmla="*/ 0 h 736"/>
                <a:gd name="T8" fmla="*/ 0 w 1609"/>
                <a:gd name="T9" fmla="*/ 0 h 736"/>
                <a:gd name="T10" fmla="*/ 0 w 1609"/>
                <a:gd name="T11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9" h="736">
                  <a:moveTo>
                    <a:pt x="0" y="0"/>
                  </a:moveTo>
                  <a:lnTo>
                    <a:pt x="1609" y="317"/>
                  </a:lnTo>
                  <a:lnTo>
                    <a:pt x="693" y="73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8">
              <a:extLst>
                <a:ext uri="{FF2B5EF4-FFF2-40B4-BE49-F238E27FC236}">
                  <a16:creationId xmlns:a16="http://schemas.microsoft.com/office/drawing/2014/main" id="{77303547-366E-43ED-BB92-0617E1C48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82125" y="-11279188"/>
              <a:ext cx="736600" cy="2173287"/>
            </a:xfrm>
            <a:custGeom>
              <a:avLst/>
              <a:gdLst>
                <a:gd name="T0" fmla="*/ 0 w 464"/>
                <a:gd name="T1" fmla="*/ 1355 h 1369"/>
                <a:gd name="T2" fmla="*/ 0 w 464"/>
                <a:gd name="T3" fmla="*/ 1355 h 1369"/>
                <a:gd name="T4" fmla="*/ 10 w 464"/>
                <a:gd name="T5" fmla="*/ 1358 h 1369"/>
                <a:gd name="T6" fmla="*/ 19 w 464"/>
                <a:gd name="T7" fmla="*/ 1360 h 1369"/>
                <a:gd name="T8" fmla="*/ 36 w 464"/>
                <a:gd name="T9" fmla="*/ 1362 h 1369"/>
                <a:gd name="T10" fmla="*/ 50 w 464"/>
                <a:gd name="T11" fmla="*/ 1365 h 1369"/>
                <a:gd name="T12" fmla="*/ 69 w 464"/>
                <a:gd name="T13" fmla="*/ 1367 h 1369"/>
                <a:gd name="T14" fmla="*/ 88 w 464"/>
                <a:gd name="T15" fmla="*/ 1367 h 1369"/>
                <a:gd name="T16" fmla="*/ 100 w 464"/>
                <a:gd name="T17" fmla="*/ 1369 h 1369"/>
                <a:gd name="T18" fmla="*/ 109 w 464"/>
                <a:gd name="T19" fmla="*/ 1369 h 1369"/>
                <a:gd name="T20" fmla="*/ 121 w 464"/>
                <a:gd name="T21" fmla="*/ 1367 h 1369"/>
                <a:gd name="T22" fmla="*/ 130 w 464"/>
                <a:gd name="T23" fmla="*/ 1367 h 1369"/>
                <a:gd name="T24" fmla="*/ 140 w 464"/>
                <a:gd name="T25" fmla="*/ 1365 h 1369"/>
                <a:gd name="T26" fmla="*/ 152 w 464"/>
                <a:gd name="T27" fmla="*/ 1362 h 1369"/>
                <a:gd name="T28" fmla="*/ 161 w 464"/>
                <a:gd name="T29" fmla="*/ 1360 h 1369"/>
                <a:gd name="T30" fmla="*/ 171 w 464"/>
                <a:gd name="T31" fmla="*/ 1358 h 1369"/>
                <a:gd name="T32" fmla="*/ 180 w 464"/>
                <a:gd name="T33" fmla="*/ 1351 h 1369"/>
                <a:gd name="T34" fmla="*/ 190 w 464"/>
                <a:gd name="T35" fmla="*/ 1346 h 1369"/>
                <a:gd name="T36" fmla="*/ 199 w 464"/>
                <a:gd name="T37" fmla="*/ 1341 h 1369"/>
                <a:gd name="T38" fmla="*/ 206 w 464"/>
                <a:gd name="T39" fmla="*/ 1334 h 1369"/>
                <a:gd name="T40" fmla="*/ 215 w 464"/>
                <a:gd name="T41" fmla="*/ 1327 h 1369"/>
                <a:gd name="T42" fmla="*/ 223 w 464"/>
                <a:gd name="T43" fmla="*/ 1317 h 1369"/>
                <a:gd name="T44" fmla="*/ 227 w 464"/>
                <a:gd name="T45" fmla="*/ 1308 h 1369"/>
                <a:gd name="T46" fmla="*/ 232 w 464"/>
                <a:gd name="T47" fmla="*/ 1296 h 1369"/>
                <a:gd name="T48" fmla="*/ 237 w 464"/>
                <a:gd name="T49" fmla="*/ 1284 h 1369"/>
                <a:gd name="T50" fmla="*/ 239 w 464"/>
                <a:gd name="T51" fmla="*/ 1272 h 1369"/>
                <a:gd name="T52" fmla="*/ 459 w 464"/>
                <a:gd name="T53" fmla="*/ 156 h 1369"/>
                <a:gd name="T54" fmla="*/ 459 w 464"/>
                <a:gd name="T55" fmla="*/ 156 h 1369"/>
                <a:gd name="T56" fmla="*/ 461 w 464"/>
                <a:gd name="T57" fmla="*/ 145 h 1369"/>
                <a:gd name="T58" fmla="*/ 461 w 464"/>
                <a:gd name="T59" fmla="*/ 133 h 1369"/>
                <a:gd name="T60" fmla="*/ 464 w 464"/>
                <a:gd name="T61" fmla="*/ 121 h 1369"/>
                <a:gd name="T62" fmla="*/ 461 w 464"/>
                <a:gd name="T63" fmla="*/ 111 h 1369"/>
                <a:gd name="T64" fmla="*/ 461 w 464"/>
                <a:gd name="T65" fmla="*/ 102 h 1369"/>
                <a:gd name="T66" fmla="*/ 459 w 464"/>
                <a:gd name="T67" fmla="*/ 92 h 1369"/>
                <a:gd name="T68" fmla="*/ 457 w 464"/>
                <a:gd name="T69" fmla="*/ 83 h 1369"/>
                <a:gd name="T70" fmla="*/ 454 w 464"/>
                <a:gd name="T71" fmla="*/ 76 h 1369"/>
                <a:gd name="T72" fmla="*/ 449 w 464"/>
                <a:gd name="T73" fmla="*/ 66 h 1369"/>
                <a:gd name="T74" fmla="*/ 445 w 464"/>
                <a:gd name="T75" fmla="*/ 59 h 1369"/>
                <a:gd name="T76" fmla="*/ 440 w 464"/>
                <a:gd name="T77" fmla="*/ 52 h 1369"/>
                <a:gd name="T78" fmla="*/ 435 w 464"/>
                <a:gd name="T79" fmla="*/ 48 h 1369"/>
                <a:gd name="T80" fmla="*/ 431 w 464"/>
                <a:gd name="T81" fmla="*/ 43 h 1369"/>
                <a:gd name="T82" fmla="*/ 423 w 464"/>
                <a:gd name="T83" fmla="*/ 38 h 1369"/>
                <a:gd name="T84" fmla="*/ 419 w 464"/>
                <a:gd name="T85" fmla="*/ 31 h 1369"/>
                <a:gd name="T86" fmla="*/ 412 w 464"/>
                <a:gd name="T87" fmla="*/ 29 h 1369"/>
                <a:gd name="T88" fmla="*/ 400 w 464"/>
                <a:gd name="T89" fmla="*/ 19 h 1369"/>
                <a:gd name="T90" fmla="*/ 388 w 464"/>
                <a:gd name="T91" fmla="*/ 14 h 1369"/>
                <a:gd name="T92" fmla="*/ 376 w 464"/>
                <a:gd name="T93" fmla="*/ 10 h 1369"/>
                <a:gd name="T94" fmla="*/ 367 w 464"/>
                <a:gd name="T95" fmla="*/ 7 h 1369"/>
                <a:gd name="T96" fmla="*/ 357 w 464"/>
                <a:gd name="T97" fmla="*/ 5 h 1369"/>
                <a:gd name="T98" fmla="*/ 350 w 464"/>
                <a:gd name="T99" fmla="*/ 3 h 1369"/>
                <a:gd name="T100" fmla="*/ 345 w 464"/>
                <a:gd name="T101" fmla="*/ 0 h 1369"/>
                <a:gd name="T102" fmla="*/ 260 w 464"/>
                <a:gd name="T103" fmla="*/ 40 h 1369"/>
                <a:gd name="T104" fmla="*/ 0 w 464"/>
                <a:gd name="T105" fmla="*/ 1355 h 1369"/>
                <a:gd name="T106" fmla="*/ 0 w 464"/>
                <a:gd name="T107" fmla="*/ 1355 h 1369"/>
                <a:gd name="T108" fmla="*/ 0 w 464"/>
                <a:gd name="T109" fmla="*/ 1355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4" h="1369">
                  <a:moveTo>
                    <a:pt x="0" y="1355"/>
                  </a:moveTo>
                  <a:lnTo>
                    <a:pt x="0" y="1355"/>
                  </a:lnTo>
                  <a:lnTo>
                    <a:pt x="10" y="1358"/>
                  </a:lnTo>
                  <a:lnTo>
                    <a:pt x="19" y="1360"/>
                  </a:lnTo>
                  <a:lnTo>
                    <a:pt x="36" y="1362"/>
                  </a:lnTo>
                  <a:lnTo>
                    <a:pt x="50" y="1365"/>
                  </a:lnTo>
                  <a:lnTo>
                    <a:pt x="69" y="1367"/>
                  </a:lnTo>
                  <a:lnTo>
                    <a:pt x="88" y="1367"/>
                  </a:lnTo>
                  <a:lnTo>
                    <a:pt x="100" y="1369"/>
                  </a:lnTo>
                  <a:lnTo>
                    <a:pt x="109" y="1369"/>
                  </a:lnTo>
                  <a:lnTo>
                    <a:pt x="121" y="1367"/>
                  </a:lnTo>
                  <a:lnTo>
                    <a:pt x="130" y="1367"/>
                  </a:lnTo>
                  <a:lnTo>
                    <a:pt x="140" y="1365"/>
                  </a:lnTo>
                  <a:lnTo>
                    <a:pt x="152" y="1362"/>
                  </a:lnTo>
                  <a:lnTo>
                    <a:pt x="161" y="1360"/>
                  </a:lnTo>
                  <a:lnTo>
                    <a:pt x="171" y="1358"/>
                  </a:lnTo>
                  <a:lnTo>
                    <a:pt x="180" y="1351"/>
                  </a:lnTo>
                  <a:lnTo>
                    <a:pt x="190" y="1346"/>
                  </a:lnTo>
                  <a:lnTo>
                    <a:pt x="199" y="1341"/>
                  </a:lnTo>
                  <a:lnTo>
                    <a:pt x="206" y="1334"/>
                  </a:lnTo>
                  <a:lnTo>
                    <a:pt x="215" y="1327"/>
                  </a:lnTo>
                  <a:lnTo>
                    <a:pt x="223" y="1317"/>
                  </a:lnTo>
                  <a:lnTo>
                    <a:pt x="227" y="1308"/>
                  </a:lnTo>
                  <a:lnTo>
                    <a:pt x="232" y="1296"/>
                  </a:lnTo>
                  <a:lnTo>
                    <a:pt x="237" y="1284"/>
                  </a:lnTo>
                  <a:lnTo>
                    <a:pt x="239" y="1272"/>
                  </a:lnTo>
                  <a:lnTo>
                    <a:pt x="459" y="156"/>
                  </a:lnTo>
                  <a:lnTo>
                    <a:pt x="459" y="156"/>
                  </a:lnTo>
                  <a:lnTo>
                    <a:pt x="461" y="145"/>
                  </a:lnTo>
                  <a:lnTo>
                    <a:pt x="461" y="133"/>
                  </a:lnTo>
                  <a:lnTo>
                    <a:pt x="464" y="121"/>
                  </a:lnTo>
                  <a:lnTo>
                    <a:pt x="461" y="111"/>
                  </a:lnTo>
                  <a:lnTo>
                    <a:pt x="461" y="102"/>
                  </a:lnTo>
                  <a:lnTo>
                    <a:pt x="459" y="92"/>
                  </a:lnTo>
                  <a:lnTo>
                    <a:pt x="457" y="83"/>
                  </a:lnTo>
                  <a:lnTo>
                    <a:pt x="454" y="76"/>
                  </a:lnTo>
                  <a:lnTo>
                    <a:pt x="449" y="66"/>
                  </a:lnTo>
                  <a:lnTo>
                    <a:pt x="445" y="59"/>
                  </a:lnTo>
                  <a:lnTo>
                    <a:pt x="440" y="52"/>
                  </a:lnTo>
                  <a:lnTo>
                    <a:pt x="435" y="48"/>
                  </a:lnTo>
                  <a:lnTo>
                    <a:pt x="431" y="43"/>
                  </a:lnTo>
                  <a:lnTo>
                    <a:pt x="423" y="38"/>
                  </a:lnTo>
                  <a:lnTo>
                    <a:pt x="419" y="31"/>
                  </a:lnTo>
                  <a:lnTo>
                    <a:pt x="412" y="29"/>
                  </a:lnTo>
                  <a:lnTo>
                    <a:pt x="400" y="19"/>
                  </a:lnTo>
                  <a:lnTo>
                    <a:pt x="388" y="14"/>
                  </a:lnTo>
                  <a:lnTo>
                    <a:pt x="376" y="10"/>
                  </a:lnTo>
                  <a:lnTo>
                    <a:pt x="367" y="7"/>
                  </a:lnTo>
                  <a:lnTo>
                    <a:pt x="357" y="5"/>
                  </a:lnTo>
                  <a:lnTo>
                    <a:pt x="350" y="3"/>
                  </a:lnTo>
                  <a:lnTo>
                    <a:pt x="345" y="0"/>
                  </a:lnTo>
                  <a:lnTo>
                    <a:pt x="260" y="40"/>
                  </a:lnTo>
                  <a:lnTo>
                    <a:pt x="0" y="1355"/>
                  </a:lnTo>
                  <a:lnTo>
                    <a:pt x="0" y="1355"/>
                  </a:lnTo>
                  <a:lnTo>
                    <a:pt x="0" y="1355"/>
                  </a:lnTo>
                  <a:close/>
                </a:path>
              </a:pathLst>
            </a:custGeom>
            <a:solidFill>
              <a:srgbClr val="AC34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9">
              <a:extLst>
                <a:ext uri="{FF2B5EF4-FFF2-40B4-BE49-F238E27FC236}">
                  <a16:creationId xmlns:a16="http://schemas.microsoft.com/office/drawing/2014/main" id="{643C1AA5-59A1-4670-A3CC-1C1384D90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99913" y="-11785600"/>
              <a:ext cx="3354388" cy="2200275"/>
            </a:xfrm>
            <a:custGeom>
              <a:avLst/>
              <a:gdLst>
                <a:gd name="T0" fmla="*/ 1078 w 2113"/>
                <a:gd name="T1" fmla="*/ 738 h 1386"/>
                <a:gd name="T2" fmla="*/ 451 w 2113"/>
                <a:gd name="T3" fmla="*/ 71 h 1386"/>
                <a:gd name="T4" fmla="*/ 387 w 2113"/>
                <a:gd name="T5" fmla="*/ 2 h 1386"/>
                <a:gd name="T6" fmla="*/ 373 w 2113"/>
                <a:gd name="T7" fmla="*/ 2 h 1386"/>
                <a:gd name="T8" fmla="*/ 354 w 2113"/>
                <a:gd name="T9" fmla="*/ 0 h 1386"/>
                <a:gd name="T10" fmla="*/ 328 w 2113"/>
                <a:gd name="T11" fmla="*/ 0 h 1386"/>
                <a:gd name="T12" fmla="*/ 307 w 2113"/>
                <a:gd name="T13" fmla="*/ 5 h 1386"/>
                <a:gd name="T14" fmla="*/ 293 w 2113"/>
                <a:gd name="T15" fmla="*/ 9 h 1386"/>
                <a:gd name="T16" fmla="*/ 279 w 2113"/>
                <a:gd name="T17" fmla="*/ 14 h 1386"/>
                <a:gd name="T18" fmla="*/ 265 w 2113"/>
                <a:gd name="T19" fmla="*/ 24 h 1386"/>
                <a:gd name="T20" fmla="*/ 253 w 2113"/>
                <a:gd name="T21" fmla="*/ 38 h 1386"/>
                <a:gd name="T22" fmla="*/ 241 w 2113"/>
                <a:gd name="T23" fmla="*/ 52 h 1386"/>
                <a:gd name="T24" fmla="*/ 231 w 2113"/>
                <a:gd name="T25" fmla="*/ 69 h 1386"/>
                <a:gd name="T26" fmla="*/ 224 w 2113"/>
                <a:gd name="T27" fmla="*/ 92 h 1386"/>
                <a:gd name="T28" fmla="*/ 2 w 2113"/>
                <a:gd name="T29" fmla="*/ 1218 h 1386"/>
                <a:gd name="T30" fmla="*/ 0 w 2113"/>
                <a:gd name="T31" fmla="*/ 1232 h 1386"/>
                <a:gd name="T32" fmla="*/ 0 w 2113"/>
                <a:gd name="T33" fmla="*/ 1256 h 1386"/>
                <a:gd name="T34" fmla="*/ 5 w 2113"/>
                <a:gd name="T35" fmla="*/ 1279 h 1386"/>
                <a:gd name="T36" fmla="*/ 14 w 2113"/>
                <a:gd name="T37" fmla="*/ 1298 h 1386"/>
                <a:gd name="T38" fmla="*/ 26 w 2113"/>
                <a:gd name="T39" fmla="*/ 1315 h 1386"/>
                <a:gd name="T40" fmla="*/ 40 w 2113"/>
                <a:gd name="T41" fmla="*/ 1329 h 1386"/>
                <a:gd name="T42" fmla="*/ 59 w 2113"/>
                <a:gd name="T43" fmla="*/ 1343 h 1386"/>
                <a:gd name="T44" fmla="*/ 75 w 2113"/>
                <a:gd name="T45" fmla="*/ 1353 h 1386"/>
                <a:gd name="T46" fmla="*/ 94 w 2113"/>
                <a:gd name="T47" fmla="*/ 1362 h 1386"/>
                <a:gd name="T48" fmla="*/ 123 w 2113"/>
                <a:gd name="T49" fmla="*/ 1372 h 1386"/>
                <a:gd name="T50" fmla="*/ 158 w 2113"/>
                <a:gd name="T51" fmla="*/ 1381 h 1386"/>
                <a:gd name="T52" fmla="*/ 182 w 2113"/>
                <a:gd name="T53" fmla="*/ 1383 h 1386"/>
                <a:gd name="T54" fmla="*/ 390 w 2113"/>
                <a:gd name="T55" fmla="*/ 376 h 1386"/>
                <a:gd name="T56" fmla="*/ 2094 w 2113"/>
                <a:gd name="T57" fmla="*/ 553 h 1386"/>
                <a:gd name="T58" fmla="*/ 2108 w 2113"/>
                <a:gd name="T59" fmla="*/ 475 h 1386"/>
                <a:gd name="T60" fmla="*/ 2113 w 2113"/>
                <a:gd name="T61" fmla="*/ 452 h 1386"/>
                <a:gd name="T62" fmla="*/ 2110 w 2113"/>
                <a:gd name="T63" fmla="*/ 428 h 1386"/>
                <a:gd name="T64" fmla="*/ 2108 w 2113"/>
                <a:gd name="T65" fmla="*/ 409 h 1386"/>
                <a:gd name="T66" fmla="*/ 2103 w 2113"/>
                <a:gd name="T67" fmla="*/ 393 h 1386"/>
                <a:gd name="T68" fmla="*/ 2094 w 2113"/>
                <a:gd name="T69" fmla="*/ 378 h 1386"/>
                <a:gd name="T70" fmla="*/ 2084 w 2113"/>
                <a:gd name="T71" fmla="*/ 364 h 1386"/>
                <a:gd name="T72" fmla="*/ 2072 w 2113"/>
                <a:gd name="T73" fmla="*/ 355 h 1386"/>
                <a:gd name="T74" fmla="*/ 2061 w 2113"/>
                <a:gd name="T75" fmla="*/ 345 h 1386"/>
                <a:gd name="T76" fmla="*/ 2037 w 2113"/>
                <a:gd name="T77" fmla="*/ 333 h 1386"/>
                <a:gd name="T78" fmla="*/ 2016 w 2113"/>
                <a:gd name="T79" fmla="*/ 326 h 1386"/>
                <a:gd name="T80" fmla="*/ 1999 w 2113"/>
                <a:gd name="T81" fmla="*/ 322 h 1386"/>
                <a:gd name="T82" fmla="*/ 1994 w 2113"/>
                <a:gd name="T83" fmla="*/ 319 h 1386"/>
                <a:gd name="T84" fmla="*/ 1994 w 2113"/>
                <a:gd name="T85" fmla="*/ 319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13" h="1386">
                  <a:moveTo>
                    <a:pt x="1994" y="319"/>
                  </a:moveTo>
                  <a:lnTo>
                    <a:pt x="1078" y="738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387" y="2"/>
                  </a:lnTo>
                  <a:lnTo>
                    <a:pt x="387" y="2"/>
                  </a:lnTo>
                  <a:lnTo>
                    <a:pt x="380" y="2"/>
                  </a:lnTo>
                  <a:lnTo>
                    <a:pt x="373" y="2"/>
                  </a:lnTo>
                  <a:lnTo>
                    <a:pt x="364" y="0"/>
                  </a:lnTo>
                  <a:lnTo>
                    <a:pt x="354" y="0"/>
                  </a:lnTo>
                  <a:lnTo>
                    <a:pt x="343" y="0"/>
                  </a:lnTo>
                  <a:lnTo>
                    <a:pt x="328" y="0"/>
                  </a:lnTo>
                  <a:lnTo>
                    <a:pt x="314" y="2"/>
                  </a:lnTo>
                  <a:lnTo>
                    <a:pt x="307" y="5"/>
                  </a:lnTo>
                  <a:lnTo>
                    <a:pt x="300" y="7"/>
                  </a:lnTo>
                  <a:lnTo>
                    <a:pt x="293" y="9"/>
                  </a:lnTo>
                  <a:lnTo>
                    <a:pt x="286" y="12"/>
                  </a:lnTo>
                  <a:lnTo>
                    <a:pt x="279" y="14"/>
                  </a:lnTo>
                  <a:lnTo>
                    <a:pt x="272" y="19"/>
                  </a:lnTo>
                  <a:lnTo>
                    <a:pt x="265" y="24"/>
                  </a:lnTo>
                  <a:lnTo>
                    <a:pt x="260" y="31"/>
                  </a:lnTo>
                  <a:lnTo>
                    <a:pt x="253" y="38"/>
                  </a:lnTo>
                  <a:lnTo>
                    <a:pt x="248" y="45"/>
                  </a:lnTo>
                  <a:lnTo>
                    <a:pt x="241" y="52"/>
                  </a:lnTo>
                  <a:lnTo>
                    <a:pt x="236" y="59"/>
                  </a:lnTo>
                  <a:lnTo>
                    <a:pt x="231" y="69"/>
                  </a:lnTo>
                  <a:lnTo>
                    <a:pt x="227" y="80"/>
                  </a:lnTo>
                  <a:lnTo>
                    <a:pt x="224" y="92"/>
                  </a:lnTo>
                  <a:lnTo>
                    <a:pt x="222" y="104"/>
                  </a:lnTo>
                  <a:lnTo>
                    <a:pt x="2" y="1218"/>
                  </a:lnTo>
                  <a:lnTo>
                    <a:pt x="2" y="1218"/>
                  </a:lnTo>
                  <a:lnTo>
                    <a:pt x="0" y="1232"/>
                  </a:lnTo>
                  <a:lnTo>
                    <a:pt x="0" y="1244"/>
                  </a:lnTo>
                  <a:lnTo>
                    <a:pt x="0" y="1256"/>
                  </a:lnTo>
                  <a:lnTo>
                    <a:pt x="2" y="1268"/>
                  </a:lnTo>
                  <a:lnTo>
                    <a:pt x="5" y="1279"/>
                  </a:lnTo>
                  <a:lnTo>
                    <a:pt x="9" y="1289"/>
                  </a:lnTo>
                  <a:lnTo>
                    <a:pt x="14" y="1298"/>
                  </a:lnTo>
                  <a:lnTo>
                    <a:pt x="19" y="1305"/>
                  </a:lnTo>
                  <a:lnTo>
                    <a:pt x="26" y="1315"/>
                  </a:lnTo>
                  <a:lnTo>
                    <a:pt x="33" y="1322"/>
                  </a:lnTo>
                  <a:lnTo>
                    <a:pt x="40" y="1329"/>
                  </a:lnTo>
                  <a:lnTo>
                    <a:pt x="49" y="1336"/>
                  </a:lnTo>
                  <a:lnTo>
                    <a:pt x="59" y="1343"/>
                  </a:lnTo>
                  <a:lnTo>
                    <a:pt x="66" y="1348"/>
                  </a:lnTo>
                  <a:lnTo>
                    <a:pt x="75" y="1353"/>
                  </a:lnTo>
                  <a:lnTo>
                    <a:pt x="85" y="1357"/>
                  </a:lnTo>
                  <a:lnTo>
                    <a:pt x="94" y="1362"/>
                  </a:lnTo>
                  <a:lnTo>
                    <a:pt x="106" y="1364"/>
                  </a:lnTo>
                  <a:lnTo>
                    <a:pt x="123" y="1372"/>
                  </a:lnTo>
                  <a:lnTo>
                    <a:pt x="142" y="1376"/>
                  </a:lnTo>
                  <a:lnTo>
                    <a:pt x="158" y="1381"/>
                  </a:lnTo>
                  <a:lnTo>
                    <a:pt x="170" y="1383"/>
                  </a:lnTo>
                  <a:lnTo>
                    <a:pt x="182" y="1383"/>
                  </a:lnTo>
                  <a:lnTo>
                    <a:pt x="191" y="1386"/>
                  </a:lnTo>
                  <a:lnTo>
                    <a:pt x="390" y="376"/>
                  </a:lnTo>
                  <a:lnTo>
                    <a:pt x="1018" y="1038"/>
                  </a:lnTo>
                  <a:lnTo>
                    <a:pt x="2094" y="553"/>
                  </a:lnTo>
                  <a:lnTo>
                    <a:pt x="2108" y="475"/>
                  </a:lnTo>
                  <a:lnTo>
                    <a:pt x="2108" y="475"/>
                  </a:lnTo>
                  <a:lnTo>
                    <a:pt x="2110" y="464"/>
                  </a:lnTo>
                  <a:lnTo>
                    <a:pt x="2113" y="452"/>
                  </a:lnTo>
                  <a:lnTo>
                    <a:pt x="2113" y="440"/>
                  </a:lnTo>
                  <a:lnTo>
                    <a:pt x="2110" y="428"/>
                  </a:lnTo>
                  <a:lnTo>
                    <a:pt x="2110" y="419"/>
                  </a:lnTo>
                  <a:lnTo>
                    <a:pt x="2108" y="409"/>
                  </a:lnTo>
                  <a:lnTo>
                    <a:pt x="2106" y="400"/>
                  </a:lnTo>
                  <a:lnTo>
                    <a:pt x="2103" y="393"/>
                  </a:lnTo>
                  <a:lnTo>
                    <a:pt x="2098" y="385"/>
                  </a:lnTo>
                  <a:lnTo>
                    <a:pt x="2094" y="378"/>
                  </a:lnTo>
                  <a:lnTo>
                    <a:pt x="2089" y="371"/>
                  </a:lnTo>
                  <a:lnTo>
                    <a:pt x="2084" y="364"/>
                  </a:lnTo>
                  <a:lnTo>
                    <a:pt x="2080" y="359"/>
                  </a:lnTo>
                  <a:lnTo>
                    <a:pt x="2072" y="355"/>
                  </a:lnTo>
                  <a:lnTo>
                    <a:pt x="2068" y="350"/>
                  </a:lnTo>
                  <a:lnTo>
                    <a:pt x="2061" y="345"/>
                  </a:lnTo>
                  <a:lnTo>
                    <a:pt x="2049" y="338"/>
                  </a:lnTo>
                  <a:lnTo>
                    <a:pt x="2037" y="333"/>
                  </a:lnTo>
                  <a:lnTo>
                    <a:pt x="2025" y="329"/>
                  </a:lnTo>
                  <a:lnTo>
                    <a:pt x="2016" y="326"/>
                  </a:lnTo>
                  <a:lnTo>
                    <a:pt x="2006" y="322"/>
                  </a:lnTo>
                  <a:lnTo>
                    <a:pt x="1999" y="322"/>
                  </a:lnTo>
                  <a:lnTo>
                    <a:pt x="1994" y="319"/>
                  </a:lnTo>
                  <a:lnTo>
                    <a:pt x="1994" y="319"/>
                  </a:lnTo>
                  <a:lnTo>
                    <a:pt x="1994" y="319"/>
                  </a:lnTo>
                  <a:lnTo>
                    <a:pt x="1994" y="319"/>
                  </a:lnTo>
                  <a:close/>
                </a:path>
              </a:pathLst>
            </a:custGeom>
            <a:solidFill>
              <a:srgbClr val="DE48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5" name="Group 34">
            <a:extLst>
              <a:ext uri="{FF2B5EF4-FFF2-40B4-BE49-F238E27FC236}">
                <a16:creationId xmlns:a16="http://schemas.microsoft.com/office/drawing/2014/main" id="{578FCDEE-B4DD-4C11-8317-0136C461A42F}"/>
              </a:ext>
            </a:extLst>
          </p:cNvPr>
          <p:cNvGrpSpPr/>
          <p:nvPr/>
        </p:nvGrpSpPr>
        <p:grpSpPr>
          <a:xfrm>
            <a:off x="2843808" y="1347614"/>
            <a:ext cx="810391" cy="966752"/>
            <a:chOff x="2888094" y="2802348"/>
            <a:chExt cx="1627010" cy="2414708"/>
          </a:xfrm>
        </p:grpSpPr>
        <p:grpSp>
          <p:nvGrpSpPr>
            <p:cNvPr id="106" name="Group 6">
              <a:extLst>
                <a:ext uri="{FF2B5EF4-FFF2-40B4-BE49-F238E27FC236}">
                  <a16:creationId xmlns:a16="http://schemas.microsoft.com/office/drawing/2014/main" id="{714C74A8-1874-491D-A2E8-BFFD2BC61238}"/>
                </a:ext>
              </a:extLst>
            </p:cNvPr>
            <p:cNvGrpSpPr/>
            <p:nvPr/>
          </p:nvGrpSpPr>
          <p:grpSpPr>
            <a:xfrm rot="12560334" flipV="1">
              <a:off x="2888094" y="2944192"/>
              <a:ext cx="1627010" cy="2272864"/>
              <a:chOff x="-17270909" y="-971936"/>
              <a:chExt cx="2126226" cy="2970247"/>
            </a:xfrm>
            <a:effectLst>
              <a:outerShdw blurRad="38100" dist="25400" dir="8100000" algn="tr" rotWithShape="0">
                <a:srgbClr val="60412A">
                  <a:alpha val="44000"/>
                </a:srgbClr>
              </a:outerShdw>
            </a:effectLst>
          </p:grpSpPr>
          <p:sp>
            <p:nvSpPr>
              <p:cNvPr id="109" name="Freeform 42">
                <a:extLst>
                  <a:ext uri="{FF2B5EF4-FFF2-40B4-BE49-F238E27FC236}">
                    <a16:creationId xmlns:a16="http://schemas.microsoft.com/office/drawing/2014/main" id="{E3D0E709-D1F2-4340-8988-FE7FFD47C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6867941" y="161101"/>
                <a:ext cx="912593" cy="1012147"/>
              </a:xfrm>
              <a:custGeom>
                <a:avLst/>
                <a:gdLst>
                  <a:gd name="T0" fmla="*/ 162 w 385"/>
                  <a:gd name="T1" fmla="*/ 0 h 427"/>
                  <a:gd name="T2" fmla="*/ 385 w 385"/>
                  <a:gd name="T3" fmla="*/ 116 h 427"/>
                  <a:gd name="T4" fmla="*/ 223 w 385"/>
                  <a:gd name="T5" fmla="*/ 427 h 427"/>
                  <a:gd name="T6" fmla="*/ 0 w 385"/>
                  <a:gd name="T7" fmla="*/ 311 h 427"/>
                  <a:gd name="T8" fmla="*/ 162 w 385"/>
                  <a:gd name="T9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5" h="427">
                    <a:moveTo>
                      <a:pt x="162" y="0"/>
                    </a:moveTo>
                    <a:lnTo>
                      <a:pt x="385" y="116"/>
                    </a:lnTo>
                    <a:lnTo>
                      <a:pt x="223" y="427"/>
                    </a:lnTo>
                    <a:lnTo>
                      <a:pt x="0" y="311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CC9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" name="Freeform 43">
                <a:extLst>
                  <a:ext uri="{FF2B5EF4-FFF2-40B4-BE49-F238E27FC236}">
                    <a16:creationId xmlns:a16="http://schemas.microsoft.com/office/drawing/2014/main" id="{393F2336-0C9B-478F-A6A8-675117235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6687794" y="-971936"/>
                <a:ext cx="1543111" cy="1592886"/>
              </a:xfrm>
              <a:custGeom>
                <a:avLst/>
                <a:gdLst>
                  <a:gd name="T0" fmla="*/ 393 w 586"/>
                  <a:gd name="T1" fmla="*/ 347 h 605"/>
                  <a:gd name="T2" fmla="*/ 348 w 586"/>
                  <a:gd name="T3" fmla="*/ 434 h 605"/>
                  <a:gd name="T4" fmla="*/ 469 w 586"/>
                  <a:gd name="T5" fmla="*/ 365 h 605"/>
                  <a:gd name="T6" fmla="*/ 557 w 586"/>
                  <a:gd name="T7" fmla="*/ 407 h 605"/>
                  <a:gd name="T8" fmla="*/ 297 w 586"/>
                  <a:gd name="T9" fmla="*/ 581 h 605"/>
                  <a:gd name="T10" fmla="*/ 142 w 586"/>
                  <a:gd name="T11" fmla="*/ 567 h 605"/>
                  <a:gd name="T12" fmla="*/ 77 w 586"/>
                  <a:gd name="T13" fmla="*/ 252 h 605"/>
                  <a:gd name="T14" fmla="*/ 113 w 586"/>
                  <a:gd name="T15" fmla="*/ 123 h 605"/>
                  <a:gd name="T16" fmla="*/ 189 w 586"/>
                  <a:gd name="T17" fmla="*/ 146 h 605"/>
                  <a:gd name="T18" fmla="*/ 173 w 586"/>
                  <a:gd name="T19" fmla="*/ 200 h 605"/>
                  <a:gd name="T20" fmla="*/ 185 w 586"/>
                  <a:gd name="T21" fmla="*/ 197 h 605"/>
                  <a:gd name="T22" fmla="*/ 227 w 586"/>
                  <a:gd name="T23" fmla="*/ 95 h 605"/>
                  <a:gd name="T24" fmla="*/ 302 w 586"/>
                  <a:gd name="T25" fmla="*/ 122 h 605"/>
                  <a:gd name="T26" fmla="*/ 268 w 586"/>
                  <a:gd name="T27" fmla="*/ 208 h 605"/>
                  <a:gd name="T28" fmla="*/ 276 w 586"/>
                  <a:gd name="T29" fmla="*/ 211 h 605"/>
                  <a:gd name="T30" fmla="*/ 328 w 586"/>
                  <a:gd name="T31" fmla="*/ 107 h 605"/>
                  <a:gd name="T32" fmla="*/ 399 w 586"/>
                  <a:gd name="T33" fmla="*/ 142 h 605"/>
                  <a:gd name="T34" fmla="*/ 339 w 586"/>
                  <a:gd name="T35" fmla="*/ 263 h 605"/>
                  <a:gd name="T36" fmla="*/ 346 w 586"/>
                  <a:gd name="T37" fmla="*/ 274 h 605"/>
                  <a:gd name="T38" fmla="*/ 490 w 586"/>
                  <a:gd name="T39" fmla="*/ 44 h 605"/>
                  <a:gd name="T40" fmla="*/ 557 w 586"/>
                  <a:gd name="T41" fmla="*/ 86 h 605"/>
                  <a:gd name="T42" fmla="*/ 393 w 586"/>
                  <a:gd name="T43" fmla="*/ 347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6" h="605">
                    <a:moveTo>
                      <a:pt x="393" y="347"/>
                    </a:moveTo>
                    <a:cubicBezTo>
                      <a:pt x="380" y="371"/>
                      <a:pt x="366" y="400"/>
                      <a:pt x="348" y="434"/>
                    </a:cubicBezTo>
                    <a:cubicBezTo>
                      <a:pt x="469" y="365"/>
                      <a:pt x="469" y="365"/>
                      <a:pt x="469" y="365"/>
                    </a:cubicBezTo>
                    <a:cubicBezTo>
                      <a:pt x="520" y="336"/>
                      <a:pt x="551" y="378"/>
                      <a:pt x="557" y="407"/>
                    </a:cubicBezTo>
                    <a:cubicBezTo>
                      <a:pt x="297" y="581"/>
                      <a:pt x="297" y="581"/>
                      <a:pt x="297" y="581"/>
                    </a:cubicBezTo>
                    <a:cubicBezTo>
                      <a:pt x="261" y="605"/>
                      <a:pt x="197" y="593"/>
                      <a:pt x="142" y="567"/>
                    </a:cubicBezTo>
                    <a:cubicBezTo>
                      <a:pt x="30" y="512"/>
                      <a:pt x="0" y="405"/>
                      <a:pt x="77" y="252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29" y="69"/>
                      <a:pt x="205" y="91"/>
                      <a:pt x="189" y="146"/>
                    </a:cubicBezTo>
                    <a:cubicBezTo>
                      <a:pt x="173" y="200"/>
                      <a:pt x="173" y="200"/>
                      <a:pt x="173" y="200"/>
                    </a:cubicBezTo>
                    <a:cubicBezTo>
                      <a:pt x="176" y="199"/>
                      <a:pt x="181" y="198"/>
                      <a:pt x="185" y="197"/>
                    </a:cubicBezTo>
                    <a:cubicBezTo>
                      <a:pt x="227" y="95"/>
                      <a:pt x="227" y="95"/>
                      <a:pt x="227" y="95"/>
                    </a:cubicBezTo>
                    <a:cubicBezTo>
                      <a:pt x="249" y="42"/>
                      <a:pt x="319" y="78"/>
                      <a:pt x="302" y="122"/>
                    </a:cubicBezTo>
                    <a:cubicBezTo>
                      <a:pt x="268" y="208"/>
                      <a:pt x="268" y="208"/>
                      <a:pt x="268" y="208"/>
                    </a:cubicBezTo>
                    <a:cubicBezTo>
                      <a:pt x="270" y="209"/>
                      <a:pt x="275" y="211"/>
                      <a:pt x="276" y="211"/>
                    </a:cubicBezTo>
                    <a:cubicBezTo>
                      <a:pt x="328" y="107"/>
                      <a:pt x="328" y="107"/>
                      <a:pt x="328" y="107"/>
                    </a:cubicBezTo>
                    <a:cubicBezTo>
                      <a:pt x="351" y="59"/>
                      <a:pt x="422" y="95"/>
                      <a:pt x="399" y="142"/>
                    </a:cubicBezTo>
                    <a:cubicBezTo>
                      <a:pt x="339" y="263"/>
                      <a:pt x="339" y="263"/>
                      <a:pt x="339" y="263"/>
                    </a:cubicBezTo>
                    <a:cubicBezTo>
                      <a:pt x="342" y="267"/>
                      <a:pt x="344" y="270"/>
                      <a:pt x="346" y="274"/>
                    </a:cubicBezTo>
                    <a:cubicBezTo>
                      <a:pt x="490" y="44"/>
                      <a:pt x="490" y="44"/>
                      <a:pt x="490" y="44"/>
                    </a:cubicBezTo>
                    <a:cubicBezTo>
                      <a:pt x="518" y="0"/>
                      <a:pt x="586" y="40"/>
                      <a:pt x="557" y="86"/>
                    </a:cubicBezTo>
                    <a:lnTo>
                      <a:pt x="393" y="347"/>
                    </a:lnTo>
                    <a:close/>
                  </a:path>
                </a:pathLst>
              </a:custGeom>
              <a:solidFill>
                <a:srgbClr val="CC9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" name="Freeform 44">
                <a:extLst>
                  <a:ext uri="{FF2B5EF4-FFF2-40B4-BE49-F238E27FC236}">
                    <a16:creationId xmlns:a16="http://schemas.microsoft.com/office/drawing/2014/main" id="{2F4A1DC6-A98A-4183-8904-142E682F8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078896" y="445545"/>
                <a:ext cx="1019259" cy="926814"/>
              </a:xfrm>
              <a:custGeom>
                <a:avLst/>
                <a:gdLst>
                  <a:gd name="T0" fmla="*/ 155 w 430"/>
                  <a:gd name="T1" fmla="*/ 0 h 391"/>
                  <a:gd name="T2" fmla="*/ 430 w 430"/>
                  <a:gd name="T3" fmla="*/ 144 h 391"/>
                  <a:gd name="T4" fmla="*/ 304 w 430"/>
                  <a:gd name="T5" fmla="*/ 391 h 391"/>
                  <a:gd name="T6" fmla="*/ 158 w 430"/>
                  <a:gd name="T7" fmla="*/ 391 h 391"/>
                  <a:gd name="T8" fmla="*/ 0 w 430"/>
                  <a:gd name="T9" fmla="*/ 309 h 391"/>
                  <a:gd name="T10" fmla="*/ 155 w 430"/>
                  <a:gd name="T11" fmla="*/ 0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0" h="391">
                    <a:moveTo>
                      <a:pt x="155" y="0"/>
                    </a:moveTo>
                    <a:lnTo>
                      <a:pt x="430" y="144"/>
                    </a:lnTo>
                    <a:lnTo>
                      <a:pt x="304" y="391"/>
                    </a:lnTo>
                    <a:lnTo>
                      <a:pt x="158" y="391"/>
                    </a:lnTo>
                    <a:lnTo>
                      <a:pt x="0" y="309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" name="Freeform 45">
                <a:extLst>
                  <a:ext uri="{FF2B5EF4-FFF2-40B4-BE49-F238E27FC236}">
                    <a16:creationId xmlns:a16="http://schemas.microsoft.com/office/drawing/2014/main" id="{7D7D5C06-0BDC-46A0-AA2D-B9CB13DB5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270909" y="684956"/>
                <a:ext cx="1130665" cy="1313355"/>
              </a:xfrm>
              <a:custGeom>
                <a:avLst/>
                <a:gdLst>
                  <a:gd name="T0" fmla="*/ 416 w 477"/>
                  <a:gd name="T1" fmla="*/ 290 h 290"/>
                  <a:gd name="T2" fmla="*/ 477 w 477"/>
                  <a:gd name="T3" fmla="*/ 171 h 290"/>
                  <a:gd name="T4" fmla="*/ 150 w 477"/>
                  <a:gd name="T5" fmla="*/ 0 h 290"/>
                  <a:gd name="T6" fmla="*/ 0 w 477"/>
                  <a:gd name="T7" fmla="*/ 290 h 290"/>
                  <a:gd name="T8" fmla="*/ 416 w 477"/>
                  <a:gd name="T9" fmla="*/ 290 h 290"/>
                  <a:gd name="connsiteX0" fmla="*/ 6097 w 10000"/>
                  <a:gd name="connsiteY0" fmla="*/ 18708 h 18708"/>
                  <a:gd name="connsiteX1" fmla="*/ 10000 w 10000"/>
                  <a:gd name="connsiteY1" fmla="*/ 5897 h 18708"/>
                  <a:gd name="connsiteX2" fmla="*/ 3145 w 10000"/>
                  <a:gd name="connsiteY2" fmla="*/ 0 h 18708"/>
                  <a:gd name="connsiteX3" fmla="*/ 0 w 10000"/>
                  <a:gd name="connsiteY3" fmla="*/ 10000 h 18708"/>
                  <a:gd name="connsiteX4" fmla="*/ 6097 w 10000"/>
                  <a:gd name="connsiteY4" fmla="*/ 18708 h 18708"/>
                  <a:gd name="connsiteX0" fmla="*/ 6005 w 10000"/>
                  <a:gd name="connsiteY0" fmla="*/ 19396 h 19396"/>
                  <a:gd name="connsiteX1" fmla="*/ 10000 w 10000"/>
                  <a:gd name="connsiteY1" fmla="*/ 5897 h 19396"/>
                  <a:gd name="connsiteX2" fmla="*/ 3145 w 10000"/>
                  <a:gd name="connsiteY2" fmla="*/ 0 h 19396"/>
                  <a:gd name="connsiteX3" fmla="*/ 0 w 10000"/>
                  <a:gd name="connsiteY3" fmla="*/ 10000 h 19396"/>
                  <a:gd name="connsiteX4" fmla="*/ 6005 w 10000"/>
                  <a:gd name="connsiteY4" fmla="*/ 19396 h 19396"/>
                  <a:gd name="connsiteX0" fmla="*/ 5818 w 10000"/>
                  <a:gd name="connsiteY0" fmla="*/ 19106 h 19106"/>
                  <a:gd name="connsiteX1" fmla="*/ 10000 w 10000"/>
                  <a:gd name="connsiteY1" fmla="*/ 5897 h 19106"/>
                  <a:gd name="connsiteX2" fmla="*/ 3145 w 10000"/>
                  <a:gd name="connsiteY2" fmla="*/ 0 h 19106"/>
                  <a:gd name="connsiteX3" fmla="*/ 0 w 10000"/>
                  <a:gd name="connsiteY3" fmla="*/ 10000 h 19106"/>
                  <a:gd name="connsiteX4" fmla="*/ 5818 w 10000"/>
                  <a:gd name="connsiteY4" fmla="*/ 19106 h 19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9106">
                    <a:moveTo>
                      <a:pt x="5818" y="19106"/>
                    </a:moveTo>
                    <a:lnTo>
                      <a:pt x="10000" y="5897"/>
                    </a:lnTo>
                    <a:lnTo>
                      <a:pt x="3145" y="0"/>
                    </a:lnTo>
                    <a:lnTo>
                      <a:pt x="0" y="10000"/>
                    </a:lnTo>
                    <a:lnTo>
                      <a:pt x="5818" y="1910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07" name="Freeform 154">
              <a:extLst>
                <a:ext uri="{FF2B5EF4-FFF2-40B4-BE49-F238E27FC236}">
                  <a16:creationId xmlns:a16="http://schemas.microsoft.com/office/drawing/2014/main" id="{DAC8FAB1-35BA-4313-A2CA-A1B8ACF6B2A6}"/>
                </a:ext>
              </a:extLst>
            </p:cNvPr>
            <p:cNvSpPr>
              <a:spLocks/>
            </p:cNvSpPr>
            <p:nvPr/>
          </p:nvSpPr>
          <p:spPr bwMode="auto">
            <a:xfrm rot="18329323">
              <a:off x="3527896" y="2802348"/>
              <a:ext cx="137331" cy="137331"/>
            </a:xfrm>
            <a:custGeom>
              <a:avLst/>
              <a:gdLst>
                <a:gd name="T0" fmla="*/ 112 w 329"/>
                <a:gd name="T1" fmla="*/ 24 h 327"/>
                <a:gd name="T2" fmla="*/ 128 w 329"/>
                <a:gd name="T3" fmla="*/ 11 h 327"/>
                <a:gd name="T4" fmla="*/ 148 w 329"/>
                <a:gd name="T5" fmla="*/ 4 h 327"/>
                <a:gd name="T6" fmla="*/ 170 w 329"/>
                <a:gd name="T7" fmla="*/ 0 h 327"/>
                <a:gd name="T8" fmla="*/ 192 w 329"/>
                <a:gd name="T9" fmla="*/ 1 h 327"/>
                <a:gd name="T10" fmla="*/ 216 w 329"/>
                <a:gd name="T11" fmla="*/ 7 h 327"/>
                <a:gd name="T12" fmla="*/ 238 w 329"/>
                <a:gd name="T13" fmla="*/ 17 h 327"/>
                <a:gd name="T14" fmla="*/ 261 w 329"/>
                <a:gd name="T15" fmla="*/ 32 h 327"/>
                <a:gd name="T16" fmla="*/ 282 w 329"/>
                <a:gd name="T17" fmla="*/ 51 h 327"/>
                <a:gd name="T18" fmla="*/ 283 w 329"/>
                <a:gd name="T19" fmla="*/ 52 h 327"/>
                <a:gd name="T20" fmla="*/ 300 w 329"/>
                <a:gd name="T21" fmla="*/ 73 h 327"/>
                <a:gd name="T22" fmla="*/ 314 w 329"/>
                <a:gd name="T23" fmla="*/ 97 h 327"/>
                <a:gd name="T24" fmla="*/ 323 w 329"/>
                <a:gd name="T25" fmla="*/ 120 h 327"/>
                <a:gd name="T26" fmla="*/ 327 w 329"/>
                <a:gd name="T27" fmla="*/ 144 h 327"/>
                <a:gd name="T28" fmla="*/ 327 w 329"/>
                <a:gd name="T29" fmla="*/ 166 h 327"/>
                <a:gd name="T30" fmla="*/ 324 w 329"/>
                <a:gd name="T31" fmla="*/ 187 h 327"/>
                <a:gd name="T32" fmla="*/ 315 w 329"/>
                <a:gd name="T33" fmla="*/ 207 h 327"/>
                <a:gd name="T34" fmla="*/ 301 w 329"/>
                <a:gd name="T35" fmla="*/ 223 h 327"/>
                <a:gd name="T36" fmla="*/ 217 w 329"/>
                <a:gd name="T37" fmla="*/ 304 h 327"/>
                <a:gd name="T38" fmla="*/ 200 w 329"/>
                <a:gd name="T39" fmla="*/ 316 h 327"/>
                <a:gd name="T40" fmla="*/ 180 w 329"/>
                <a:gd name="T41" fmla="*/ 323 h 327"/>
                <a:gd name="T42" fmla="*/ 159 w 329"/>
                <a:gd name="T43" fmla="*/ 327 h 327"/>
                <a:gd name="T44" fmla="*/ 135 w 329"/>
                <a:gd name="T45" fmla="*/ 326 h 327"/>
                <a:gd name="T46" fmla="*/ 113 w 329"/>
                <a:gd name="T47" fmla="*/ 320 h 327"/>
                <a:gd name="T48" fmla="*/ 90 w 329"/>
                <a:gd name="T49" fmla="*/ 310 h 327"/>
                <a:gd name="T50" fmla="*/ 67 w 329"/>
                <a:gd name="T51" fmla="*/ 295 h 327"/>
                <a:gd name="T52" fmla="*/ 47 w 329"/>
                <a:gd name="T53" fmla="*/ 276 h 327"/>
                <a:gd name="T54" fmla="*/ 46 w 329"/>
                <a:gd name="T55" fmla="*/ 275 h 327"/>
                <a:gd name="T56" fmla="*/ 28 w 329"/>
                <a:gd name="T57" fmla="*/ 253 h 327"/>
                <a:gd name="T58" fmla="*/ 15 w 329"/>
                <a:gd name="T59" fmla="*/ 230 h 327"/>
                <a:gd name="T60" fmla="*/ 5 w 329"/>
                <a:gd name="T61" fmla="*/ 207 h 327"/>
                <a:gd name="T62" fmla="*/ 2 w 329"/>
                <a:gd name="T63" fmla="*/ 183 h 327"/>
                <a:gd name="T64" fmla="*/ 0 w 329"/>
                <a:gd name="T65" fmla="*/ 161 h 327"/>
                <a:gd name="T66" fmla="*/ 5 w 329"/>
                <a:gd name="T67" fmla="*/ 139 h 327"/>
                <a:gd name="T68" fmla="*/ 14 w 329"/>
                <a:gd name="T69" fmla="*/ 120 h 327"/>
                <a:gd name="T70" fmla="*/ 28 w 329"/>
                <a:gd name="T71" fmla="*/ 10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9" h="327">
                  <a:moveTo>
                    <a:pt x="112" y="24"/>
                  </a:moveTo>
                  <a:lnTo>
                    <a:pt x="112" y="24"/>
                  </a:lnTo>
                  <a:lnTo>
                    <a:pt x="119" y="16"/>
                  </a:lnTo>
                  <a:lnTo>
                    <a:pt x="128" y="11"/>
                  </a:lnTo>
                  <a:lnTo>
                    <a:pt x="138" y="6"/>
                  </a:lnTo>
                  <a:lnTo>
                    <a:pt x="148" y="4"/>
                  </a:lnTo>
                  <a:lnTo>
                    <a:pt x="159" y="1"/>
                  </a:lnTo>
                  <a:lnTo>
                    <a:pt x="170" y="0"/>
                  </a:lnTo>
                  <a:lnTo>
                    <a:pt x="181" y="0"/>
                  </a:lnTo>
                  <a:lnTo>
                    <a:pt x="192" y="1"/>
                  </a:lnTo>
                  <a:lnTo>
                    <a:pt x="204" y="4"/>
                  </a:lnTo>
                  <a:lnTo>
                    <a:pt x="216" y="7"/>
                  </a:lnTo>
                  <a:lnTo>
                    <a:pt x="227" y="12"/>
                  </a:lnTo>
                  <a:lnTo>
                    <a:pt x="238" y="17"/>
                  </a:lnTo>
                  <a:lnTo>
                    <a:pt x="251" y="25"/>
                  </a:lnTo>
                  <a:lnTo>
                    <a:pt x="261" y="32"/>
                  </a:lnTo>
                  <a:lnTo>
                    <a:pt x="272" y="41"/>
                  </a:lnTo>
                  <a:lnTo>
                    <a:pt x="282" y="51"/>
                  </a:lnTo>
                  <a:lnTo>
                    <a:pt x="283" y="52"/>
                  </a:lnTo>
                  <a:lnTo>
                    <a:pt x="283" y="52"/>
                  </a:lnTo>
                  <a:lnTo>
                    <a:pt x="292" y="63"/>
                  </a:lnTo>
                  <a:lnTo>
                    <a:pt x="300" y="73"/>
                  </a:lnTo>
                  <a:lnTo>
                    <a:pt x="308" y="85"/>
                  </a:lnTo>
                  <a:lnTo>
                    <a:pt x="314" y="97"/>
                  </a:lnTo>
                  <a:lnTo>
                    <a:pt x="319" y="108"/>
                  </a:lnTo>
                  <a:lnTo>
                    <a:pt x="323" y="120"/>
                  </a:lnTo>
                  <a:lnTo>
                    <a:pt x="325" y="131"/>
                  </a:lnTo>
                  <a:lnTo>
                    <a:pt x="327" y="144"/>
                  </a:lnTo>
                  <a:lnTo>
                    <a:pt x="329" y="155"/>
                  </a:lnTo>
                  <a:lnTo>
                    <a:pt x="327" y="166"/>
                  </a:lnTo>
                  <a:lnTo>
                    <a:pt x="326" y="177"/>
                  </a:lnTo>
                  <a:lnTo>
                    <a:pt x="324" y="187"/>
                  </a:lnTo>
                  <a:lnTo>
                    <a:pt x="320" y="197"/>
                  </a:lnTo>
                  <a:lnTo>
                    <a:pt x="315" y="207"/>
                  </a:lnTo>
                  <a:lnTo>
                    <a:pt x="309" y="216"/>
                  </a:lnTo>
                  <a:lnTo>
                    <a:pt x="301" y="223"/>
                  </a:lnTo>
                  <a:lnTo>
                    <a:pt x="217" y="304"/>
                  </a:lnTo>
                  <a:lnTo>
                    <a:pt x="217" y="304"/>
                  </a:lnTo>
                  <a:lnTo>
                    <a:pt x="208" y="311"/>
                  </a:lnTo>
                  <a:lnTo>
                    <a:pt x="200" y="316"/>
                  </a:lnTo>
                  <a:lnTo>
                    <a:pt x="190" y="321"/>
                  </a:lnTo>
                  <a:lnTo>
                    <a:pt x="180" y="323"/>
                  </a:lnTo>
                  <a:lnTo>
                    <a:pt x="170" y="326"/>
                  </a:lnTo>
                  <a:lnTo>
                    <a:pt x="159" y="327"/>
                  </a:lnTo>
                  <a:lnTo>
                    <a:pt x="148" y="327"/>
                  </a:lnTo>
                  <a:lnTo>
                    <a:pt x="135" y="326"/>
                  </a:lnTo>
                  <a:lnTo>
                    <a:pt x="124" y="323"/>
                  </a:lnTo>
                  <a:lnTo>
                    <a:pt x="113" y="320"/>
                  </a:lnTo>
                  <a:lnTo>
                    <a:pt x="101" y="315"/>
                  </a:lnTo>
                  <a:lnTo>
                    <a:pt x="90" y="310"/>
                  </a:lnTo>
                  <a:lnTo>
                    <a:pt x="78" y="302"/>
                  </a:lnTo>
                  <a:lnTo>
                    <a:pt x="67" y="295"/>
                  </a:lnTo>
                  <a:lnTo>
                    <a:pt x="57" y="286"/>
                  </a:lnTo>
                  <a:lnTo>
                    <a:pt x="47" y="276"/>
                  </a:lnTo>
                  <a:lnTo>
                    <a:pt x="46" y="275"/>
                  </a:lnTo>
                  <a:lnTo>
                    <a:pt x="46" y="275"/>
                  </a:lnTo>
                  <a:lnTo>
                    <a:pt x="36" y="264"/>
                  </a:lnTo>
                  <a:lnTo>
                    <a:pt x="28" y="253"/>
                  </a:lnTo>
                  <a:lnTo>
                    <a:pt x="21" y="242"/>
                  </a:lnTo>
                  <a:lnTo>
                    <a:pt x="15" y="230"/>
                  </a:lnTo>
                  <a:lnTo>
                    <a:pt x="10" y="219"/>
                  </a:lnTo>
                  <a:lnTo>
                    <a:pt x="5" y="207"/>
                  </a:lnTo>
                  <a:lnTo>
                    <a:pt x="3" y="196"/>
                  </a:lnTo>
                  <a:lnTo>
                    <a:pt x="2" y="183"/>
                  </a:lnTo>
                  <a:lnTo>
                    <a:pt x="0" y="172"/>
                  </a:lnTo>
                  <a:lnTo>
                    <a:pt x="0" y="161"/>
                  </a:lnTo>
                  <a:lnTo>
                    <a:pt x="3" y="150"/>
                  </a:lnTo>
                  <a:lnTo>
                    <a:pt x="5" y="139"/>
                  </a:lnTo>
                  <a:lnTo>
                    <a:pt x="9" y="129"/>
                  </a:lnTo>
                  <a:lnTo>
                    <a:pt x="14" y="120"/>
                  </a:lnTo>
                  <a:lnTo>
                    <a:pt x="20" y="111"/>
                  </a:lnTo>
                  <a:lnTo>
                    <a:pt x="28" y="103"/>
                  </a:lnTo>
                  <a:lnTo>
                    <a:pt x="112" y="24"/>
                  </a:lnTo>
                  <a:close/>
                </a:path>
              </a:pathLst>
            </a:custGeom>
            <a:solidFill>
              <a:srgbClr val="D8B3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54">
              <a:extLst>
                <a:ext uri="{FF2B5EF4-FFF2-40B4-BE49-F238E27FC236}">
                  <a16:creationId xmlns:a16="http://schemas.microsoft.com/office/drawing/2014/main" id="{53DE4CF6-B376-476A-B0ED-EA490311BAEB}"/>
                </a:ext>
              </a:extLst>
            </p:cNvPr>
            <p:cNvSpPr>
              <a:spLocks/>
            </p:cNvSpPr>
            <p:nvPr/>
          </p:nvSpPr>
          <p:spPr bwMode="auto">
            <a:xfrm rot="17112288">
              <a:off x="3195734" y="3364290"/>
              <a:ext cx="137331" cy="137331"/>
            </a:xfrm>
            <a:custGeom>
              <a:avLst/>
              <a:gdLst>
                <a:gd name="T0" fmla="*/ 112 w 329"/>
                <a:gd name="T1" fmla="*/ 24 h 327"/>
                <a:gd name="T2" fmla="*/ 128 w 329"/>
                <a:gd name="T3" fmla="*/ 11 h 327"/>
                <a:gd name="T4" fmla="*/ 148 w 329"/>
                <a:gd name="T5" fmla="*/ 4 h 327"/>
                <a:gd name="T6" fmla="*/ 170 w 329"/>
                <a:gd name="T7" fmla="*/ 0 h 327"/>
                <a:gd name="T8" fmla="*/ 192 w 329"/>
                <a:gd name="T9" fmla="*/ 1 h 327"/>
                <a:gd name="T10" fmla="*/ 216 w 329"/>
                <a:gd name="T11" fmla="*/ 7 h 327"/>
                <a:gd name="T12" fmla="*/ 238 w 329"/>
                <a:gd name="T13" fmla="*/ 17 h 327"/>
                <a:gd name="T14" fmla="*/ 261 w 329"/>
                <a:gd name="T15" fmla="*/ 32 h 327"/>
                <a:gd name="T16" fmla="*/ 282 w 329"/>
                <a:gd name="T17" fmla="*/ 51 h 327"/>
                <a:gd name="T18" fmla="*/ 283 w 329"/>
                <a:gd name="T19" fmla="*/ 52 h 327"/>
                <a:gd name="T20" fmla="*/ 300 w 329"/>
                <a:gd name="T21" fmla="*/ 73 h 327"/>
                <a:gd name="T22" fmla="*/ 314 w 329"/>
                <a:gd name="T23" fmla="*/ 97 h 327"/>
                <a:gd name="T24" fmla="*/ 323 w 329"/>
                <a:gd name="T25" fmla="*/ 120 h 327"/>
                <a:gd name="T26" fmla="*/ 327 w 329"/>
                <a:gd name="T27" fmla="*/ 144 h 327"/>
                <a:gd name="T28" fmla="*/ 327 w 329"/>
                <a:gd name="T29" fmla="*/ 166 h 327"/>
                <a:gd name="T30" fmla="*/ 324 w 329"/>
                <a:gd name="T31" fmla="*/ 187 h 327"/>
                <a:gd name="T32" fmla="*/ 315 w 329"/>
                <a:gd name="T33" fmla="*/ 207 h 327"/>
                <a:gd name="T34" fmla="*/ 301 w 329"/>
                <a:gd name="T35" fmla="*/ 223 h 327"/>
                <a:gd name="T36" fmla="*/ 217 w 329"/>
                <a:gd name="T37" fmla="*/ 304 h 327"/>
                <a:gd name="T38" fmla="*/ 200 w 329"/>
                <a:gd name="T39" fmla="*/ 316 h 327"/>
                <a:gd name="T40" fmla="*/ 180 w 329"/>
                <a:gd name="T41" fmla="*/ 323 h 327"/>
                <a:gd name="T42" fmla="*/ 159 w 329"/>
                <a:gd name="T43" fmla="*/ 327 h 327"/>
                <a:gd name="T44" fmla="*/ 135 w 329"/>
                <a:gd name="T45" fmla="*/ 326 h 327"/>
                <a:gd name="T46" fmla="*/ 113 w 329"/>
                <a:gd name="T47" fmla="*/ 320 h 327"/>
                <a:gd name="T48" fmla="*/ 90 w 329"/>
                <a:gd name="T49" fmla="*/ 310 h 327"/>
                <a:gd name="T50" fmla="*/ 67 w 329"/>
                <a:gd name="T51" fmla="*/ 295 h 327"/>
                <a:gd name="T52" fmla="*/ 47 w 329"/>
                <a:gd name="T53" fmla="*/ 276 h 327"/>
                <a:gd name="T54" fmla="*/ 46 w 329"/>
                <a:gd name="T55" fmla="*/ 275 h 327"/>
                <a:gd name="T56" fmla="*/ 28 w 329"/>
                <a:gd name="T57" fmla="*/ 253 h 327"/>
                <a:gd name="T58" fmla="*/ 15 w 329"/>
                <a:gd name="T59" fmla="*/ 230 h 327"/>
                <a:gd name="T60" fmla="*/ 5 w 329"/>
                <a:gd name="T61" fmla="*/ 207 h 327"/>
                <a:gd name="T62" fmla="*/ 2 w 329"/>
                <a:gd name="T63" fmla="*/ 183 h 327"/>
                <a:gd name="T64" fmla="*/ 0 w 329"/>
                <a:gd name="T65" fmla="*/ 161 h 327"/>
                <a:gd name="T66" fmla="*/ 5 w 329"/>
                <a:gd name="T67" fmla="*/ 139 h 327"/>
                <a:gd name="T68" fmla="*/ 14 w 329"/>
                <a:gd name="T69" fmla="*/ 120 h 327"/>
                <a:gd name="T70" fmla="*/ 28 w 329"/>
                <a:gd name="T71" fmla="*/ 10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9" h="327">
                  <a:moveTo>
                    <a:pt x="112" y="24"/>
                  </a:moveTo>
                  <a:lnTo>
                    <a:pt x="112" y="24"/>
                  </a:lnTo>
                  <a:lnTo>
                    <a:pt x="119" y="16"/>
                  </a:lnTo>
                  <a:lnTo>
                    <a:pt x="128" y="11"/>
                  </a:lnTo>
                  <a:lnTo>
                    <a:pt x="138" y="6"/>
                  </a:lnTo>
                  <a:lnTo>
                    <a:pt x="148" y="4"/>
                  </a:lnTo>
                  <a:lnTo>
                    <a:pt x="159" y="1"/>
                  </a:lnTo>
                  <a:lnTo>
                    <a:pt x="170" y="0"/>
                  </a:lnTo>
                  <a:lnTo>
                    <a:pt x="181" y="0"/>
                  </a:lnTo>
                  <a:lnTo>
                    <a:pt x="192" y="1"/>
                  </a:lnTo>
                  <a:lnTo>
                    <a:pt x="204" y="4"/>
                  </a:lnTo>
                  <a:lnTo>
                    <a:pt x="216" y="7"/>
                  </a:lnTo>
                  <a:lnTo>
                    <a:pt x="227" y="12"/>
                  </a:lnTo>
                  <a:lnTo>
                    <a:pt x="238" y="17"/>
                  </a:lnTo>
                  <a:lnTo>
                    <a:pt x="251" y="25"/>
                  </a:lnTo>
                  <a:lnTo>
                    <a:pt x="261" y="32"/>
                  </a:lnTo>
                  <a:lnTo>
                    <a:pt x="272" y="41"/>
                  </a:lnTo>
                  <a:lnTo>
                    <a:pt x="282" y="51"/>
                  </a:lnTo>
                  <a:lnTo>
                    <a:pt x="283" y="52"/>
                  </a:lnTo>
                  <a:lnTo>
                    <a:pt x="283" y="52"/>
                  </a:lnTo>
                  <a:lnTo>
                    <a:pt x="292" y="63"/>
                  </a:lnTo>
                  <a:lnTo>
                    <a:pt x="300" y="73"/>
                  </a:lnTo>
                  <a:lnTo>
                    <a:pt x="308" y="85"/>
                  </a:lnTo>
                  <a:lnTo>
                    <a:pt x="314" y="97"/>
                  </a:lnTo>
                  <a:lnTo>
                    <a:pt x="319" y="108"/>
                  </a:lnTo>
                  <a:lnTo>
                    <a:pt x="323" y="120"/>
                  </a:lnTo>
                  <a:lnTo>
                    <a:pt x="325" y="131"/>
                  </a:lnTo>
                  <a:lnTo>
                    <a:pt x="327" y="144"/>
                  </a:lnTo>
                  <a:lnTo>
                    <a:pt x="329" y="155"/>
                  </a:lnTo>
                  <a:lnTo>
                    <a:pt x="327" y="166"/>
                  </a:lnTo>
                  <a:lnTo>
                    <a:pt x="326" y="177"/>
                  </a:lnTo>
                  <a:lnTo>
                    <a:pt x="324" y="187"/>
                  </a:lnTo>
                  <a:lnTo>
                    <a:pt x="320" y="197"/>
                  </a:lnTo>
                  <a:lnTo>
                    <a:pt x="315" y="207"/>
                  </a:lnTo>
                  <a:lnTo>
                    <a:pt x="309" y="216"/>
                  </a:lnTo>
                  <a:lnTo>
                    <a:pt x="301" y="223"/>
                  </a:lnTo>
                  <a:lnTo>
                    <a:pt x="217" y="304"/>
                  </a:lnTo>
                  <a:lnTo>
                    <a:pt x="217" y="304"/>
                  </a:lnTo>
                  <a:lnTo>
                    <a:pt x="208" y="311"/>
                  </a:lnTo>
                  <a:lnTo>
                    <a:pt x="200" y="316"/>
                  </a:lnTo>
                  <a:lnTo>
                    <a:pt x="190" y="321"/>
                  </a:lnTo>
                  <a:lnTo>
                    <a:pt x="180" y="323"/>
                  </a:lnTo>
                  <a:lnTo>
                    <a:pt x="170" y="326"/>
                  </a:lnTo>
                  <a:lnTo>
                    <a:pt x="159" y="327"/>
                  </a:lnTo>
                  <a:lnTo>
                    <a:pt x="148" y="327"/>
                  </a:lnTo>
                  <a:lnTo>
                    <a:pt x="135" y="326"/>
                  </a:lnTo>
                  <a:lnTo>
                    <a:pt x="124" y="323"/>
                  </a:lnTo>
                  <a:lnTo>
                    <a:pt x="113" y="320"/>
                  </a:lnTo>
                  <a:lnTo>
                    <a:pt x="101" y="315"/>
                  </a:lnTo>
                  <a:lnTo>
                    <a:pt x="90" y="310"/>
                  </a:lnTo>
                  <a:lnTo>
                    <a:pt x="78" y="302"/>
                  </a:lnTo>
                  <a:lnTo>
                    <a:pt x="67" y="295"/>
                  </a:lnTo>
                  <a:lnTo>
                    <a:pt x="57" y="286"/>
                  </a:lnTo>
                  <a:lnTo>
                    <a:pt x="47" y="276"/>
                  </a:lnTo>
                  <a:lnTo>
                    <a:pt x="46" y="275"/>
                  </a:lnTo>
                  <a:lnTo>
                    <a:pt x="46" y="275"/>
                  </a:lnTo>
                  <a:lnTo>
                    <a:pt x="36" y="264"/>
                  </a:lnTo>
                  <a:lnTo>
                    <a:pt x="28" y="253"/>
                  </a:lnTo>
                  <a:lnTo>
                    <a:pt x="21" y="242"/>
                  </a:lnTo>
                  <a:lnTo>
                    <a:pt x="15" y="230"/>
                  </a:lnTo>
                  <a:lnTo>
                    <a:pt x="10" y="219"/>
                  </a:lnTo>
                  <a:lnTo>
                    <a:pt x="5" y="207"/>
                  </a:lnTo>
                  <a:lnTo>
                    <a:pt x="3" y="196"/>
                  </a:lnTo>
                  <a:lnTo>
                    <a:pt x="2" y="183"/>
                  </a:lnTo>
                  <a:lnTo>
                    <a:pt x="0" y="172"/>
                  </a:lnTo>
                  <a:lnTo>
                    <a:pt x="0" y="161"/>
                  </a:lnTo>
                  <a:lnTo>
                    <a:pt x="3" y="150"/>
                  </a:lnTo>
                  <a:lnTo>
                    <a:pt x="5" y="139"/>
                  </a:lnTo>
                  <a:lnTo>
                    <a:pt x="9" y="129"/>
                  </a:lnTo>
                  <a:lnTo>
                    <a:pt x="14" y="120"/>
                  </a:lnTo>
                  <a:lnTo>
                    <a:pt x="20" y="111"/>
                  </a:lnTo>
                  <a:lnTo>
                    <a:pt x="28" y="103"/>
                  </a:lnTo>
                  <a:lnTo>
                    <a:pt x="112" y="24"/>
                  </a:lnTo>
                  <a:close/>
                </a:path>
              </a:pathLst>
            </a:custGeom>
            <a:solidFill>
              <a:srgbClr val="D8B3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2" name="Google Shape;701;p32"/>
          <p:cNvSpPr txBox="1">
            <a:spLocks/>
          </p:cNvSpPr>
          <p:nvPr/>
        </p:nvSpPr>
        <p:spPr>
          <a:xfrm rot="1327">
            <a:off x="4140030" y="4725086"/>
            <a:ext cx="3477552" cy="39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4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 algn="l"/>
            <a:r>
              <a:rPr lang="en-US" sz="1400" b="1" dirty="0">
                <a:solidFill>
                  <a:srgbClr val="C00000"/>
                </a:solidFill>
                <a:latin typeface="Footlight MT Light" pitchFamily="18" charset="0"/>
              </a:rPr>
              <a:t>Done by : </a:t>
            </a:r>
            <a:r>
              <a:rPr lang="en-US" sz="1600" b="1" dirty="0" err="1">
                <a:latin typeface="Footlight MT Light" pitchFamily="18" charset="0"/>
              </a:rPr>
              <a:t>Entisar</a:t>
            </a:r>
            <a:r>
              <a:rPr lang="en-US" sz="1600" b="1" dirty="0">
                <a:latin typeface="Footlight MT Light" pitchFamily="18" charset="0"/>
              </a:rPr>
              <a:t> AL-</a:t>
            </a:r>
            <a:r>
              <a:rPr lang="en-US" sz="1600" b="1" dirty="0" err="1">
                <a:latin typeface="Footlight MT Light" pitchFamily="18" charset="0"/>
              </a:rPr>
              <a:t>Obaidallah</a:t>
            </a:r>
            <a:endParaRPr lang="en-US" sz="1600" b="1" dirty="0">
              <a:latin typeface="Footlight MT Light" pitchFamily="18" charset="0"/>
            </a:endParaRPr>
          </a:p>
        </p:txBody>
      </p:sp>
      <p:pic>
        <p:nvPicPr>
          <p:cNvPr id="95" name="Picture 2" descr="Modificare le email di Prestashop - PrestaShop Gu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t="1404" r="21471"/>
          <a:stretch/>
        </p:blipFill>
        <p:spPr bwMode="auto">
          <a:xfrm>
            <a:off x="6588224" y="3435846"/>
            <a:ext cx="674916" cy="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Yanlışlıkla gönderilen mail nasıl geri çekilir? | Tech Çekird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t="7260" r="15117" b="16215"/>
          <a:stretch/>
        </p:blipFill>
        <p:spPr bwMode="auto">
          <a:xfrm>
            <a:off x="1403648" y="3507854"/>
            <a:ext cx="507151" cy="59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CE4381E2-3EAD-5329-4F4A-843612862910}"/>
              </a:ext>
            </a:extLst>
          </p:cNvPr>
          <p:cNvSpPr txBox="1"/>
          <p:nvPr/>
        </p:nvSpPr>
        <p:spPr>
          <a:xfrm>
            <a:off x="7092280" y="123478"/>
            <a:ext cx="172819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Mega Goal </a:t>
            </a:r>
            <a:r>
              <a:rPr lang="en-US" sz="1600" b="1" dirty="0">
                <a:solidFill>
                  <a:srgbClr val="FF6600"/>
                </a:solidFill>
              </a:rPr>
              <a:t>1</a:t>
            </a:r>
            <a:r>
              <a:rPr lang="en-US" sz="1600" b="1" dirty="0"/>
              <a:t>.</a:t>
            </a:r>
            <a:r>
              <a:rPr lang="en-US" sz="1600" b="1" dirty="0">
                <a:solidFill>
                  <a:srgbClr val="FF66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-108520" y="-92546"/>
            <a:ext cx="5805175" cy="1041375"/>
          </a:xfrm>
          <a:custGeom>
            <a:avLst/>
            <a:gdLst/>
            <a:ahLst/>
            <a:cxnLst/>
            <a:rect l="l" t="t" r="r" b="b"/>
            <a:pathLst>
              <a:path w="232207" h="41655" extrusionOk="0">
                <a:moveTo>
                  <a:pt x="232207" y="0"/>
                </a:moveTo>
                <a:cubicBezTo>
                  <a:pt x="229851" y="16499"/>
                  <a:pt x="210196" y="29222"/>
                  <a:pt x="193756" y="31959"/>
                </a:cubicBezTo>
                <a:cubicBezTo>
                  <a:pt x="187439" y="33011"/>
                  <a:pt x="181060" y="30218"/>
                  <a:pt x="174780" y="28963"/>
                </a:cubicBezTo>
                <a:cubicBezTo>
                  <a:pt x="163399" y="26689"/>
                  <a:pt x="151812" y="25609"/>
                  <a:pt x="140323" y="23969"/>
                </a:cubicBezTo>
                <a:cubicBezTo>
                  <a:pt x="133723" y="23027"/>
                  <a:pt x="126311" y="21987"/>
                  <a:pt x="120348" y="24968"/>
                </a:cubicBezTo>
                <a:cubicBezTo>
                  <a:pt x="117423" y="26431"/>
                  <a:pt x="116389" y="31531"/>
                  <a:pt x="117852" y="34456"/>
                </a:cubicBezTo>
                <a:cubicBezTo>
                  <a:pt x="120116" y="38984"/>
                  <a:pt x="126341" y="42279"/>
                  <a:pt x="131334" y="41447"/>
                </a:cubicBezTo>
                <a:cubicBezTo>
                  <a:pt x="133982" y="41006"/>
                  <a:pt x="137126" y="39853"/>
                  <a:pt x="138326" y="37452"/>
                </a:cubicBezTo>
                <a:cubicBezTo>
                  <a:pt x="140370" y="33364"/>
                  <a:pt x="139341" y="26895"/>
                  <a:pt x="135829" y="23969"/>
                </a:cubicBezTo>
                <a:cubicBezTo>
                  <a:pt x="120464" y="11167"/>
                  <a:pt x="93794" y="12031"/>
                  <a:pt x="75905" y="20973"/>
                </a:cubicBezTo>
                <a:cubicBezTo>
                  <a:pt x="66116" y="25866"/>
                  <a:pt x="57237" y="33657"/>
                  <a:pt x="46442" y="35455"/>
                </a:cubicBezTo>
                <a:cubicBezTo>
                  <a:pt x="31100" y="38010"/>
                  <a:pt x="15553" y="30961"/>
                  <a:pt x="0" y="30961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8E36844-9948-26F3-2B2A-9AF80A2EB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9502"/>
            <a:ext cx="4944564" cy="4133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1" name="Google Shape;1109;p47"/>
          <p:cNvGrpSpPr/>
          <p:nvPr/>
        </p:nvGrpSpPr>
        <p:grpSpPr>
          <a:xfrm>
            <a:off x="7812360" y="3795886"/>
            <a:ext cx="1006219" cy="1299346"/>
            <a:chOff x="1309333" y="-77966"/>
            <a:chExt cx="1541625" cy="1990725"/>
          </a:xfrm>
        </p:grpSpPr>
        <p:sp>
          <p:nvSpPr>
            <p:cNvPr id="42" name="Google Shape;1110;p47"/>
            <p:cNvSpPr/>
            <p:nvPr/>
          </p:nvSpPr>
          <p:spPr>
            <a:xfrm>
              <a:off x="1309333" y="-77966"/>
              <a:ext cx="1291550" cy="928675"/>
            </a:xfrm>
            <a:custGeom>
              <a:avLst/>
              <a:gdLst/>
              <a:ahLst/>
              <a:cxnLst/>
              <a:rect l="l" t="t" r="r" b="b"/>
              <a:pathLst>
                <a:path w="51662" h="37147" extrusionOk="0">
                  <a:moveTo>
                    <a:pt x="51662" y="0"/>
                  </a:moveTo>
                  <a:lnTo>
                    <a:pt x="1" y="19577"/>
                  </a:lnTo>
                  <a:lnTo>
                    <a:pt x="12701" y="22823"/>
                  </a:lnTo>
                  <a:lnTo>
                    <a:pt x="22441" y="37146"/>
                  </a:lnTo>
                  <a:lnTo>
                    <a:pt x="31159" y="25991"/>
                  </a:lnTo>
                  <a:lnTo>
                    <a:pt x="36862" y="29412"/>
                  </a:lnTo>
                  <a:lnTo>
                    <a:pt x="516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11;p47"/>
            <p:cNvSpPr/>
            <p:nvPr/>
          </p:nvSpPr>
          <p:spPr>
            <a:xfrm>
              <a:off x="1884683" y="-77966"/>
              <a:ext cx="716200" cy="735325"/>
            </a:xfrm>
            <a:custGeom>
              <a:avLst/>
              <a:gdLst/>
              <a:ahLst/>
              <a:cxnLst/>
              <a:rect l="l" t="t" r="r" b="b"/>
              <a:pathLst>
                <a:path w="28648" h="29413" extrusionOk="0">
                  <a:moveTo>
                    <a:pt x="28648" y="0"/>
                  </a:moveTo>
                  <a:lnTo>
                    <a:pt x="0" y="21105"/>
                  </a:lnTo>
                  <a:lnTo>
                    <a:pt x="13848" y="29412"/>
                  </a:lnTo>
                  <a:lnTo>
                    <a:pt x="28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12;p47"/>
            <p:cNvSpPr/>
            <p:nvPr/>
          </p:nvSpPr>
          <p:spPr>
            <a:xfrm>
              <a:off x="1309333" y="-77966"/>
              <a:ext cx="1291550" cy="570575"/>
            </a:xfrm>
            <a:custGeom>
              <a:avLst/>
              <a:gdLst/>
              <a:ahLst/>
              <a:cxnLst/>
              <a:rect l="l" t="t" r="r" b="b"/>
              <a:pathLst>
                <a:path w="51662" h="22823" extrusionOk="0">
                  <a:moveTo>
                    <a:pt x="51662" y="0"/>
                  </a:moveTo>
                  <a:lnTo>
                    <a:pt x="1" y="19577"/>
                  </a:lnTo>
                  <a:lnTo>
                    <a:pt x="12701" y="22823"/>
                  </a:lnTo>
                  <a:lnTo>
                    <a:pt x="516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13;p47"/>
            <p:cNvSpPr/>
            <p:nvPr/>
          </p:nvSpPr>
          <p:spPr>
            <a:xfrm>
              <a:off x="1870333" y="449634"/>
              <a:ext cx="218000" cy="401075"/>
            </a:xfrm>
            <a:custGeom>
              <a:avLst/>
              <a:gdLst/>
              <a:ahLst/>
              <a:cxnLst/>
              <a:rect l="l" t="t" r="r" b="b"/>
              <a:pathLst>
                <a:path w="8720" h="16043" extrusionOk="0">
                  <a:moveTo>
                    <a:pt x="574" y="1"/>
                  </a:moveTo>
                  <a:lnTo>
                    <a:pt x="1" y="16042"/>
                  </a:lnTo>
                  <a:lnTo>
                    <a:pt x="1" y="16042"/>
                  </a:lnTo>
                  <a:lnTo>
                    <a:pt x="8719" y="4887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14;p47"/>
            <p:cNvSpPr/>
            <p:nvPr/>
          </p:nvSpPr>
          <p:spPr>
            <a:xfrm>
              <a:off x="1632483" y="770309"/>
              <a:ext cx="73825" cy="53675"/>
            </a:xfrm>
            <a:custGeom>
              <a:avLst/>
              <a:gdLst/>
              <a:ahLst/>
              <a:cxnLst/>
              <a:rect l="l" t="t" r="r" b="b"/>
              <a:pathLst>
                <a:path w="2953" h="2147" extrusionOk="0">
                  <a:moveTo>
                    <a:pt x="2254" y="1"/>
                  </a:moveTo>
                  <a:cubicBezTo>
                    <a:pt x="2157" y="1"/>
                    <a:pt x="2058" y="24"/>
                    <a:pt x="1966" y="72"/>
                  </a:cubicBezTo>
                  <a:cubicBezTo>
                    <a:pt x="1418" y="363"/>
                    <a:pt x="869" y="682"/>
                    <a:pt x="337" y="1017"/>
                  </a:cubicBezTo>
                  <a:cubicBezTo>
                    <a:pt x="107" y="1162"/>
                    <a:pt x="0" y="1443"/>
                    <a:pt x="76" y="1704"/>
                  </a:cubicBezTo>
                  <a:cubicBezTo>
                    <a:pt x="152" y="1967"/>
                    <a:pt x="393" y="2147"/>
                    <a:pt x="665" y="2147"/>
                  </a:cubicBezTo>
                  <a:cubicBezTo>
                    <a:pt x="781" y="2147"/>
                    <a:pt x="893" y="2114"/>
                    <a:pt x="990" y="2051"/>
                  </a:cubicBezTo>
                  <a:cubicBezTo>
                    <a:pt x="1497" y="1732"/>
                    <a:pt x="2019" y="1431"/>
                    <a:pt x="2540" y="1154"/>
                  </a:cubicBezTo>
                  <a:cubicBezTo>
                    <a:pt x="2838" y="995"/>
                    <a:pt x="2952" y="624"/>
                    <a:pt x="2794" y="326"/>
                  </a:cubicBezTo>
                  <a:cubicBezTo>
                    <a:pt x="2684" y="119"/>
                    <a:pt x="2473" y="1"/>
                    <a:pt x="2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5;p47"/>
            <p:cNvSpPr/>
            <p:nvPr/>
          </p:nvSpPr>
          <p:spPr>
            <a:xfrm>
              <a:off x="1334908" y="848284"/>
              <a:ext cx="1421500" cy="1064475"/>
            </a:xfrm>
            <a:custGeom>
              <a:avLst/>
              <a:gdLst/>
              <a:ahLst/>
              <a:cxnLst/>
              <a:rect l="l" t="t" r="r" b="b"/>
              <a:pathLst>
                <a:path w="56860" h="42579" extrusionOk="0">
                  <a:moveTo>
                    <a:pt x="9598" y="1"/>
                  </a:moveTo>
                  <a:cubicBezTo>
                    <a:pt x="9456" y="1"/>
                    <a:pt x="9314" y="49"/>
                    <a:pt x="9198" y="149"/>
                  </a:cubicBezTo>
                  <a:cubicBezTo>
                    <a:pt x="8243" y="972"/>
                    <a:pt x="7347" y="1861"/>
                    <a:pt x="6515" y="2810"/>
                  </a:cubicBezTo>
                  <a:cubicBezTo>
                    <a:pt x="6169" y="3205"/>
                    <a:pt x="6449" y="3826"/>
                    <a:pt x="6974" y="3826"/>
                  </a:cubicBezTo>
                  <a:cubicBezTo>
                    <a:pt x="6974" y="3826"/>
                    <a:pt x="6975" y="3826"/>
                    <a:pt x="6976" y="3826"/>
                  </a:cubicBezTo>
                  <a:lnTo>
                    <a:pt x="6976" y="3827"/>
                  </a:lnTo>
                  <a:cubicBezTo>
                    <a:pt x="7151" y="3827"/>
                    <a:pt x="7319" y="3750"/>
                    <a:pt x="7436" y="3617"/>
                  </a:cubicBezTo>
                  <a:cubicBezTo>
                    <a:pt x="8230" y="2711"/>
                    <a:pt x="9086" y="1864"/>
                    <a:pt x="9997" y="1078"/>
                  </a:cubicBezTo>
                  <a:cubicBezTo>
                    <a:pt x="10254" y="857"/>
                    <a:pt x="10283" y="470"/>
                    <a:pt x="10063" y="213"/>
                  </a:cubicBezTo>
                  <a:cubicBezTo>
                    <a:pt x="9941" y="73"/>
                    <a:pt x="9770" y="1"/>
                    <a:pt x="9598" y="1"/>
                  </a:cubicBezTo>
                  <a:close/>
                  <a:moveTo>
                    <a:pt x="4745" y="5538"/>
                  </a:moveTo>
                  <a:cubicBezTo>
                    <a:pt x="4544" y="5538"/>
                    <a:pt x="4346" y="5637"/>
                    <a:pt x="4229" y="5819"/>
                  </a:cubicBezTo>
                  <a:cubicBezTo>
                    <a:pt x="3537" y="6873"/>
                    <a:pt x="2920" y="7976"/>
                    <a:pt x="2382" y="9117"/>
                  </a:cubicBezTo>
                  <a:cubicBezTo>
                    <a:pt x="2239" y="9424"/>
                    <a:pt x="2370" y="9788"/>
                    <a:pt x="2676" y="9932"/>
                  </a:cubicBezTo>
                  <a:cubicBezTo>
                    <a:pt x="2757" y="9970"/>
                    <a:pt x="2845" y="9990"/>
                    <a:pt x="2937" y="9990"/>
                  </a:cubicBezTo>
                  <a:lnTo>
                    <a:pt x="2935" y="9992"/>
                  </a:lnTo>
                  <a:cubicBezTo>
                    <a:pt x="3174" y="9992"/>
                    <a:pt x="3390" y="9853"/>
                    <a:pt x="3490" y="9638"/>
                  </a:cubicBezTo>
                  <a:cubicBezTo>
                    <a:pt x="4004" y="8548"/>
                    <a:pt x="4592" y="7496"/>
                    <a:pt x="5252" y="6489"/>
                  </a:cubicBezTo>
                  <a:cubicBezTo>
                    <a:pt x="5441" y="6207"/>
                    <a:pt x="5363" y="5824"/>
                    <a:pt x="5078" y="5638"/>
                  </a:cubicBezTo>
                  <a:cubicBezTo>
                    <a:pt x="4975" y="5570"/>
                    <a:pt x="4859" y="5538"/>
                    <a:pt x="4745" y="5538"/>
                  </a:cubicBezTo>
                  <a:close/>
                  <a:moveTo>
                    <a:pt x="1608" y="12222"/>
                  </a:moveTo>
                  <a:cubicBezTo>
                    <a:pt x="1348" y="12222"/>
                    <a:pt x="1108" y="12389"/>
                    <a:pt x="1025" y="12650"/>
                  </a:cubicBezTo>
                  <a:cubicBezTo>
                    <a:pt x="658" y="13861"/>
                    <a:pt x="387" y="15098"/>
                    <a:pt x="215" y="16350"/>
                  </a:cubicBezTo>
                  <a:cubicBezTo>
                    <a:pt x="165" y="16719"/>
                    <a:pt x="450" y="17045"/>
                    <a:pt x="821" y="17047"/>
                  </a:cubicBezTo>
                  <a:cubicBezTo>
                    <a:pt x="1128" y="17047"/>
                    <a:pt x="1386" y="16820"/>
                    <a:pt x="1427" y="16516"/>
                  </a:cubicBezTo>
                  <a:cubicBezTo>
                    <a:pt x="1593" y="15328"/>
                    <a:pt x="1850" y="14152"/>
                    <a:pt x="2198" y="13003"/>
                  </a:cubicBezTo>
                  <a:cubicBezTo>
                    <a:pt x="2289" y="12681"/>
                    <a:pt x="2105" y="12346"/>
                    <a:pt x="1785" y="12249"/>
                  </a:cubicBezTo>
                  <a:cubicBezTo>
                    <a:pt x="1726" y="12231"/>
                    <a:pt x="1666" y="12222"/>
                    <a:pt x="1608" y="12222"/>
                  </a:cubicBezTo>
                  <a:close/>
                  <a:moveTo>
                    <a:pt x="38682" y="17914"/>
                  </a:moveTo>
                  <a:cubicBezTo>
                    <a:pt x="38375" y="17914"/>
                    <a:pt x="38121" y="18148"/>
                    <a:pt x="38084" y="18458"/>
                  </a:cubicBezTo>
                  <a:cubicBezTo>
                    <a:pt x="38046" y="18793"/>
                    <a:pt x="38285" y="19097"/>
                    <a:pt x="38621" y="19137"/>
                  </a:cubicBezTo>
                  <a:cubicBezTo>
                    <a:pt x="39726" y="19265"/>
                    <a:pt x="40840" y="19653"/>
                    <a:pt x="41843" y="20258"/>
                  </a:cubicBezTo>
                  <a:cubicBezTo>
                    <a:pt x="41938" y="20315"/>
                    <a:pt x="42047" y="20345"/>
                    <a:pt x="42159" y="20345"/>
                  </a:cubicBezTo>
                  <a:cubicBezTo>
                    <a:pt x="42433" y="20345"/>
                    <a:pt x="42675" y="20163"/>
                    <a:pt x="42748" y="19897"/>
                  </a:cubicBezTo>
                  <a:cubicBezTo>
                    <a:pt x="42822" y="19632"/>
                    <a:pt x="42711" y="19351"/>
                    <a:pt x="42475" y="19208"/>
                  </a:cubicBezTo>
                  <a:cubicBezTo>
                    <a:pt x="41324" y="18515"/>
                    <a:pt x="40040" y="18070"/>
                    <a:pt x="38763" y="17920"/>
                  </a:cubicBezTo>
                  <a:cubicBezTo>
                    <a:pt x="38736" y="17916"/>
                    <a:pt x="38709" y="17914"/>
                    <a:pt x="38682" y="17914"/>
                  </a:cubicBezTo>
                  <a:close/>
                  <a:moveTo>
                    <a:pt x="35078" y="18418"/>
                  </a:moveTo>
                  <a:cubicBezTo>
                    <a:pt x="34994" y="18418"/>
                    <a:pt x="34909" y="18435"/>
                    <a:pt x="34827" y="18472"/>
                  </a:cubicBezTo>
                  <a:cubicBezTo>
                    <a:pt x="34579" y="18582"/>
                    <a:pt x="34336" y="18706"/>
                    <a:pt x="34104" y="18843"/>
                  </a:cubicBezTo>
                  <a:cubicBezTo>
                    <a:pt x="33174" y="19392"/>
                    <a:pt x="32397" y="20141"/>
                    <a:pt x="31794" y="21070"/>
                  </a:cubicBezTo>
                  <a:cubicBezTo>
                    <a:pt x="31531" y="21478"/>
                    <a:pt x="31823" y="22014"/>
                    <a:pt x="32308" y="22016"/>
                  </a:cubicBezTo>
                  <a:cubicBezTo>
                    <a:pt x="32516" y="22016"/>
                    <a:pt x="32710" y="21910"/>
                    <a:pt x="32821" y="21735"/>
                  </a:cubicBezTo>
                  <a:cubicBezTo>
                    <a:pt x="33321" y="20969"/>
                    <a:pt x="33960" y="20349"/>
                    <a:pt x="34726" y="19899"/>
                  </a:cubicBezTo>
                  <a:cubicBezTo>
                    <a:pt x="34918" y="19784"/>
                    <a:pt x="35117" y="19682"/>
                    <a:pt x="35321" y="19592"/>
                  </a:cubicBezTo>
                  <a:cubicBezTo>
                    <a:pt x="35633" y="19458"/>
                    <a:pt x="35776" y="19094"/>
                    <a:pt x="35639" y="18783"/>
                  </a:cubicBezTo>
                  <a:cubicBezTo>
                    <a:pt x="35538" y="18554"/>
                    <a:pt x="35313" y="18418"/>
                    <a:pt x="35078" y="18418"/>
                  </a:cubicBezTo>
                  <a:close/>
                  <a:moveTo>
                    <a:pt x="628" y="19509"/>
                  </a:moveTo>
                  <a:cubicBezTo>
                    <a:pt x="620" y="19509"/>
                    <a:pt x="612" y="19509"/>
                    <a:pt x="604" y="19509"/>
                  </a:cubicBezTo>
                  <a:cubicBezTo>
                    <a:pt x="266" y="19521"/>
                    <a:pt x="1" y="19803"/>
                    <a:pt x="12" y="20141"/>
                  </a:cubicBezTo>
                  <a:cubicBezTo>
                    <a:pt x="51" y="21409"/>
                    <a:pt x="205" y="22672"/>
                    <a:pt x="469" y="23915"/>
                  </a:cubicBezTo>
                  <a:cubicBezTo>
                    <a:pt x="528" y="24196"/>
                    <a:pt x="778" y="24398"/>
                    <a:pt x="1066" y="24398"/>
                  </a:cubicBezTo>
                  <a:cubicBezTo>
                    <a:pt x="1456" y="24397"/>
                    <a:pt x="1745" y="24039"/>
                    <a:pt x="1666" y="23658"/>
                  </a:cubicBezTo>
                  <a:cubicBezTo>
                    <a:pt x="1417" y="22488"/>
                    <a:pt x="1273" y="21298"/>
                    <a:pt x="1236" y="20103"/>
                  </a:cubicBezTo>
                  <a:cubicBezTo>
                    <a:pt x="1225" y="19773"/>
                    <a:pt x="932" y="19509"/>
                    <a:pt x="628" y="19509"/>
                  </a:cubicBezTo>
                  <a:close/>
                  <a:moveTo>
                    <a:pt x="44840" y="21623"/>
                  </a:moveTo>
                  <a:cubicBezTo>
                    <a:pt x="44721" y="21623"/>
                    <a:pt x="44601" y="21658"/>
                    <a:pt x="44496" y="21730"/>
                  </a:cubicBezTo>
                  <a:cubicBezTo>
                    <a:pt x="44216" y="21922"/>
                    <a:pt x="44145" y="22304"/>
                    <a:pt x="44336" y="22582"/>
                  </a:cubicBezTo>
                  <a:cubicBezTo>
                    <a:pt x="44541" y="22882"/>
                    <a:pt x="44724" y="23196"/>
                    <a:pt x="44881" y="23524"/>
                  </a:cubicBezTo>
                  <a:cubicBezTo>
                    <a:pt x="45218" y="24230"/>
                    <a:pt x="45456" y="24980"/>
                    <a:pt x="45591" y="25752"/>
                  </a:cubicBezTo>
                  <a:cubicBezTo>
                    <a:pt x="45643" y="26045"/>
                    <a:pt x="45897" y="26259"/>
                    <a:pt x="46193" y="26259"/>
                  </a:cubicBezTo>
                  <a:cubicBezTo>
                    <a:pt x="46229" y="26259"/>
                    <a:pt x="46265" y="26254"/>
                    <a:pt x="46300" y="26249"/>
                  </a:cubicBezTo>
                  <a:cubicBezTo>
                    <a:pt x="46633" y="26190"/>
                    <a:pt x="46855" y="25872"/>
                    <a:pt x="46797" y="25540"/>
                  </a:cubicBezTo>
                  <a:cubicBezTo>
                    <a:pt x="46643" y="24658"/>
                    <a:pt x="46370" y="23802"/>
                    <a:pt x="45985" y="22994"/>
                  </a:cubicBezTo>
                  <a:cubicBezTo>
                    <a:pt x="45801" y="22609"/>
                    <a:pt x="45587" y="22241"/>
                    <a:pt x="45347" y="21890"/>
                  </a:cubicBezTo>
                  <a:cubicBezTo>
                    <a:pt x="45228" y="21717"/>
                    <a:pt x="45035" y="21623"/>
                    <a:pt x="44840" y="21623"/>
                  </a:cubicBezTo>
                  <a:close/>
                  <a:moveTo>
                    <a:pt x="31112" y="24255"/>
                  </a:moveTo>
                  <a:cubicBezTo>
                    <a:pt x="30807" y="24255"/>
                    <a:pt x="30547" y="24491"/>
                    <a:pt x="30514" y="24802"/>
                  </a:cubicBezTo>
                  <a:cubicBezTo>
                    <a:pt x="30477" y="25156"/>
                    <a:pt x="30457" y="25511"/>
                    <a:pt x="30459" y="25868"/>
                  </a:cubicBezTo>
                  <a:cubicBezTo>
                    <a:pt x="30459" y="26824"/>
                    <a:pt x="30591" y="27777"/>
                    <a:pt x="30852" y="28697"/>
                  </a:cubicBezTo>
                  <a:cubicBezTo>
                    <a:pt x="30927" y="28959"/>
                    <a:pt x="31168" y="29142"/>
                    <a:pt x="31440" y="29142"/>
                  </a:cubicBezTo>
                  <a:cubicBezTo>
                    <a:pt x="31497" y="29142"/>
                    <a:pt x="31554" y="29135"/>
                    <a:pt x="31609" y="29119"/>
                  </a:cubicBezTo>
                  <a:cubicBezTo>
                    <a:pt x="31934" y="29028"/>
                    <a:pt x="32122" y="28688"/>
                    <a:pt x="32031" y="28363"/>
                  </a:cubicBezTo>
                  <a:cubicBezTo>
                    <a:pt x="31800" y="27551"/>
                    <a:pt x="31683" y="26711"/>
                    <a:pt x="31683" y="25868"/>
                  </a:cubicBezTo>
                  <a:cubicBezTo>
                    <a:pt x="31683" y="25555"/>
                    <a:pt x="31698" y="25244"/>
                    <a:pt x="31733" y="24933"/>
                  </a:cubicBezTo>
                  <a:cubicBezTo>
                    <a:pt x="31768" y="24598"/>
                    <a:pt x="31524" y="24296"/>
                    <a:pt x="31189" y="24260"/>
                  </a:cubicBezTo>
                  <a:cubicBezTo>
                    <a:pt x="31163" y="24257"/>
                    <a:pt x="31137" y="24255"/>
                    <a:pt x="31112" y="24255"/>
                  </a:cubicBezTo>
                  <a:close/>
                  <a:moveTo>
                    <a:pt x="2169" y="26697"/>
                  </a:moveTo>
                  <a:cubicBezTo>
                    <a:pt x="2091" y="26697"/>
                    <a:pt x="2011" y="26712"/>
                    <a:pt x="1934" y="26744"/>
                  </a:cubicBezTo>
                  <a:cubicBezTo>
                    <a:pt x="1621" y="26874"/>
                    <a:pt x="1474" y="27233"/>
                    <a:pt x="1604" y="27544"/>
                  </a:cubicBezTo>
                  <a:cubicBezTo>
                    <a:pt x="2017" y="28529"/>
                    <a:pt x="2503" y="29480"/>
                    <a:pt x="3059" y="30390"/>
                  </a:cubicBezTo>
                  <a:cubicBezTo>
                    <a:pt x="3166" y="30564"/>
                    <a:pt x="3275" y="30736"/>
                    <a:pt x="3385" y="30905"/>
                  </a:cubicBezTo>
                  <a:cubicBezTo>
                    <a:pt x="3497" y="31079"/>
                    <a:pt x="3691" y="31184"/>
                    <a:pt x="3898" y="31184"/>
                  </a:cubicBezTo>
                  <a:cubicBezTo>
                    <a:pt x="4383" y="31182"/>
                    <a:pt x="4676" y="30644"/>
                    <a:pt x="4412" y="30238"/>
                  </a:cubicBezTo>
                  <a:cubicBezTo>
                    <a:pt x="4308" y="30078"/>
                    <a:pt x="4205" y="29915"/>
                    <a:pt x="4105" y="29751"/>
                  </a:cubicBezTo>
                  <a:cubicBezTo>
                    <a:pt x="3580" y="28895"/>
                    <a:pt x="3122" y="27999"/>
                    <a:pt x="2734" y="27073"/>
                  </a:cubicBezTo>
                  <a:cubicBezTo>
                    <a:pt x="2636" y="26838"/>
                    <a:pt x="2409" y="26697"/>
                    <a:pt x="2169" y="26697"/>
                  </a:cubicBezTo>
                  <a:close/>
                  <a:moveTo>
                    <a:pt x="56177" y="28445"/>
                  </a:moveTo>
                  <a:cubicBezTo>
                    <a:pt x="56032" y="28445"/>
                    <a:pt x="55886" y="28497"/>
                    <a:pt x="55769" y="28601"/>
                  </a:cubicBezTo>
                  <a:cubicBezTo>
                    <a:pt x="54868" y="29406"/>
                    <a:pt x="53919" y="30155"/>
                    <a:pt x="52929" y="30847"/>
                  </a:cubicBezTo>
                  <a:cubicBezTo>
                    <a:pt x="52709" y="31000"/>
                    <a:pt x="52613" y="31276"/>
                    <a:pt x="52693" y="31532"/>
                  </a:cubicBezTo>
                  <a:cubicBezTo>
                    <a:pt x="52775" y="31787"/>
                    <a:pt x="53011" y="31961"/>
                    <a:pt x="53278" y="31961"/>
                  </a:cubicBezTo>
                  <a:lnTo>
                    <a:pt x="53280" y="31961"/>
                  </a:lnTo>
                  <a:cubicBezTo>
                    <a:pt x="53404" y="31960"/>
                    <a:pt x="53526" y="31921"/>
                    <a:pt x="53628" y="31850"/>
                  </a:cubicBezTo>
                  <a:cubicBezTo>
                    <a:pt x="54659" y="31131"/>
                    <a:pt x="55648" y="30350"/>
                    <a:pt x="56585" y="29513"/>
                  </a:cubicBezTo>
                  <a:cubicBezTo>
                    <a:pt x="56838" y="29288"/>
                    <a:pt x="56859" y="28901"/>
                    <a:pt x="56634" y="28650"/>
                  </a:cubicBezTo>
                  <a:cubicBezTo>
                    <a:pt x="56513" y="28514"/>
                    <a:pt x="56345" y="28445"/>
                    <a:pt x="56177" y="28445"/>
                  </a:cubicBezTo>
                  <a:close/>
                  <a:moveTo>
                    <a:pt x="46177" y="28712"/>
                  </a:moveTo>
                  <a:cubicBezTo>
                    <a:pt x="45885" y="28712"/>
                    <a:pt x="45627" y="28922"/>
                    <a:pt x="45576" y="29220"/>
                  </a:cubicBezTo>
                  <a:cubicBezTo>
                    <a:pt x="45374" y="30378"/>
                    <a:pt x="45004" y="31499"/>
                    <a:pt x="44474" y="32547"/>
                  </a:cubicBezTo>
                  <a:cubicBezTo>
                    <a:pt x="44272" y="32954"/>
                    <a:pt x="44567" y="33433"/>
                    <a:pt x="45022" y="33435"/>
                  </a:cubicBezTo>
                  <a:cubicBezTo>
                    <a:pt x="45255" y="33433"/>
                    <a:pt x="45466" y="33304"/>
                    <a:pt x="45570" y="33097"/>
                  </a:cubicBezTo>
                  <a:cubicBezTo>
                    <a:pt x="46152" y="31940"/>
                    <a:pt x="46561" y="30703"/>
                    <a:pt x="46783" y="29427"/>
                  </a:cubicBezTo>
                  <a:cubicBezTo>
                    <a:pt x="46840" y="29095"/>
                    <a:pt x="46617" y="28778"/>
                    <a:pt x="46283" y="28721"/>
                  </a:cubicBezTo>
                  <a:cubicBezTo>
                    <a:pt x="46248" y="28715"/>
                    <a:pt x="46212" y="28712"/>
                    <a:pt x="46177" y="28712"/>
                  </a:cubicBezTo>
                  <a:close/>
                  <a:moveTo>
                    <a:pt x="33127" y="31178"/>
                  </a:moveTo>
                  <a:cubicBezTo>
                    <a:pt x="32989" y="31178"/>
                    <a:pt x="32850" y="31224"/>
                    <a:pt x="32736" y="31319"/>
                  </a:cubicBezTo>
                  <a:cubicBezTo>
                    <a:pt x="32476" y="31535"/>
                    <a:pt x="32439" y="31920"/>
                    <a:pt x="32656" y="32181"/>
                  </a:cubicBezTo>
                  <a:cubicBezTo>
                    <a:pt x="32875" y="32448"/>
                    <a:pt x="33112" y="32700"/>
                    <a:pt x="33365" y="32937"/>
                  </a:cubicBezTo>
                  <a:cubicBezTo>
                    <a:pt x="34062" y="33598"/>
                    <a:pt x="34836" y="34172"/>
                    <a:pt x="35669" y="34652"/>
                  </a:cubicBezTo>
                  <a:cubicBezTo>
                    <a:pt x="35762" y="34705"/>
                    <a:pt x="35866" y="34733"/>
                    <a:pt x="35971" y="34733"/>
                  </a:cubicBezTo>
                  <a:lnTo>
                    <a:pt x="35973" y="34732"/>
                  </a:lnTo>
                  <a:cubicBezTo>
                    <a:pt x="36251" y="34732"/>
                    <a:pt x="36493" y="34546"/>
                    <a:pt x="36565" y="34277"/>
                  </a:cubicBezTo>
                  <a:cubicBezTo>
                    <a:pt x="36636" y="34008"/>
                    <a:pt x="36518" y="33726"/>
                    <a:pt x="36277" y="33589"/>
                  </a:cubicBezTo>
                  <a:cubicBezTo>
                    <a:pt x="35528" y="33157"/>
                    <a:pt x="34831" y="32639"/>
                    <a:pt x="34204" y="32045"/>
                  </a:cubicBezTo>
                  <a:cubicBezTo>
                    <a:pt x="33990" y="31843"/>
                    <a:pt x="33787" y="31627"/>
                    <a:pt x="33597" y="31399"/>
                  </a:cubicBezTo>
                  <a:cubicBezTo>
                    <a:pt x="33477" y="31253"/>
                    <a:pt x="33302" y="31178"/>
                    <a:pt x="33127" y="31178"/>
                  </a:cubicBezTo>
                  <a:close/>
                  <a:moveTo>
                    <a:pt x="50102" y="32655"/>
                  </a:moveTo>
                  <a:cubicBezTo>
                    <a:pt x="50013" y="32655"/>
                    <a:pt x="49922" y="32675"/>
                    <a:pt x="49836" y="32717"/>
                  </a:cubicBezTo>
                  <a:cubicBezTo>
                    <a:pt x="48729" y="33289"/>
                    <a:pt x="47614" y="33762"/>
                    <a:pt x="46526" y="34118"/>
                  </a:cubicBezTo>
                  <a:cubicBezTo>
                    <a:pt x="46238" y="34211"/>
                    <a:pt x="46062" y="34499"/>
                    <a:pt x="46109" y="34797"/>
                  </a:cubicBezTo>
                  <a:cubicBezTo>
                    <a:pt x="46158" y="35093"/>
                    <a:pt x="46413" y="35312"/>
                    <a:pt x="46713" y="35312"/>
                  </a:cubicBezTo>
                  <a:cubicBezTo>
                    <a:pt x="46714" y="35312"/>
                    <a:pt x="46715" y="35312"/>
                    <a:pt x="46716" y="35312"/>
                  </a:cubicBezTo>
                  <a:lnTo>
                    <a:pt x="46717" y="35312"/>
                  </a:lnTo>
                  <a:cubicBezTo>
                    <a:pt x="46781" y="35312"/>
                    <a:pt x="46845" y="35302"/>
                    <a:pt x="46907" y="35281"/>
                  </a:cubicBezTo>
                  <a:cubicBezTo>
                    <a:pt x="48058" y="34903"/>
                    <a:pt x="49232" y="34408"/>
                    <a:pt x="50398" y="33804"/>
                  </a:cubicBezTo>
                  <a:cubicBezTo>
                    <a:pt x="50689" y="33645"/>
                    <a:pt x="50799" y="33282"/>
                    <a:pt x="50646" y="32987"/>
                  </a:cubicBezTo>
                  <a:cubicBezTo>
                    <a:pt x="50537" y="32777"/>
                    <a:pt x="50324" y="32655"/>
                    <a:pt x="50102" y="32655"/>
                  </a:cubicBezTo>
                  <a:close/>
                  <a:moveTo>
                    <a:pt x="6153" y="32872"/>
                  </a:moveTo>
                  <a:cubicBezTo>
                    <a:pt x="6006" y="32872"/>
                    <a:pt x="5858" y="32925"/>
                    <a:pt x="5740" y="33033"/>
                  </a:cubicBezTo>
                  <a:cubicBezTo>
                    <a:pt x="5489" y="33262"/>
                    <a:pt x="5473" y="33655"/>
                    <a:pt x="5706" y="33903"/>
                  </a:cubicBezTo>
                  <a:cubicBezTo>
                    <a:pt x="6560" y="34834"/>
                    <a:pt x="7486" y="35699"/>
                    <a:pt x="8475" y="36487"/>
                  </a:cubicBezTo>
                  <a:cubicBezTo>
                    <a:pt x="8583" y="36574"/>
                    <a:pt x="8719" y="36621"/>
                    <a:pt x="8857" y="36621"/>
                  </a:cubicBezTo>
                  <a:cubicBezTo>
                    <a:pt x="9117" y="36621"/>
                    <a:pt x="9350" y="36457"/>
                    <a:pt x="9435" y="36211"/>
                  </a:cubicBezTo>
                  <a:cubicBezTo>
                    <a:pt x="9521" y="35966"/>
                    <a:pt x="9442" y="35693"/>
                    <a:pt x="9240" y="35531"/>
                  </a:cubicBezTo>
                  <a:cubicBezTo>
                    <a:pt x="8301" y="34782"/>
                    <a:pt x="7422" y="33961"/>
                    <a:pt x="6609" y="33077"/>
                  </a:cubicBezTo>
                  <a:cubicBezTo>
                    <a:pt x="6488" y="32941"/>
                    <a:pt x="6321" y="32872"/>
                    <a:pt x="6153" y="32872"/>
                  </a:cubicBezTo>
                  <a:close/>
                  <a:moveTo>
                    <a:pt x="39438" y="34764"/>
                  </a:moveTo>
                  <a:cubicBezTo>
                    <a:pt x="39149" y="34764"/>
                    <a:pt x="38891" y="34972"/>
                    <a:pt x="38836" y="35267"/>
                  </a:cubicBezTo>
                  <a:cubicBezTo>
                    <a:pt x="38776" y="35596"/>
                    <a:pt x="38992" y="35913"/>
                    <a:pt x="39320" y="35979"/>
                  </a:cubicBezTo>
                  <a:cubicBezTo>
                    <a:pt x="40075" y="36114"/>
                    <a:pt x="40840" y="36183"/>
                    <a:pt x="41607" y="36183"/>
                  </a:cubicBezTo>
                  <a:cubicBezTo>
                    <a:pt x="41615" y="36183"/>
                    <a:pt x="41623" y="36183"/>
                    <a:pt x="41631" y="36183"/>
                  </a:cubicBezTo>
                  <a:lnTo>
                    <a:pt x="41715" y="36183"/>
                  </a:lnTo>
                  <a:cubicBezTo>
                    <a:pt x="41106" y="36743"/>
                    <a:pt x="40452" y="37257"/>
                    <a:pt x="39762" y="37715"/>
                  </a:cubicBezTo>
                  <a:cubicBezTo>
                    <a:pt x="39537" y="37865"/>
                    <a:pt x="39437" y="38143"/>
                    <a:pt x="39515" y="38401"/>
                  </a:cubicBezTo>
                  <a:cubicBezTo>
                    <a:pt x="39594" y="38661"/>
                    <a:pt x="39832" y="38836"/>
                    <a:pt x="40101" y="38836"/>
                  </a:cubicBezTo>
                  <a:cubicBezTo>
                    <a:pt x="40221" y="38836"/>
                    <a:pt x="40340" y="38801"/>
                    <a:pt x="40440" y="38734"/>
                  </a:cubicBezTo>
                  <a:cubicBezTo>
                    <a:pt x="41535" y="38005"/>
                    <a:pt x="42521" y="37173"/>
                    <a:pt x="43367" y="36264"/>
                  </a:cubicBezTo>
                  <a:cubicBezTo>
                    <a:pt x="43715" y="35805"/>
                    <a:pt x="43563" y="35143"/>
                    <a:pt x="43049" y="34883"/>
                  </a:cubicBezTo>
                  <a:cubicBezTo>
                    <a:pt x="42581" y="34933"/>
                    <a:pt x="42112" y="34957"/>
                    <a:pt x="41642" y="34959"/>
                  </a:cubicBezTo>
                  <a:lnTo>
                    <a:pt x="41631" y="34959"/>
                  </a:lnTo>
                  <a:cubicBezTo>
                    <a:pt x="41623" y="34959"/>
                    <a:pt x="41615" y="34959"/>
                    <a:pt x="41608" y="34959"/>
                  </a:cubicBezTo>
                  <a:cubicBezTo>
                    <a:pt x="40915" y="34959"/>
                    <a:pt x="40224" y="34896"/>
                    <a:pt x="39541" y="34773"/>
                  </a:cubicBezTo>
                  <a:cubicBezTo>
                    <a:pt x="39506" y="34767"/>
                    <a:pt x="39472" y="34764"/>
                    <a:pt x="39438" y="34764"/>
                  </a:cubicBezTo>
                  <a:close/>
                  <a:moveTo>
                    <a:pt x="11911" y="37486"/>
                  </a:moveTo>
                  <a:cubicBezTo>
                    <a:pt x="11700" y="37486"/>
                    <a:pt x="11495" y="37595"/>
                    <a:pt x="11381" y="37789"/>
                  </a:cubicBezTo>
                  <a:cubicBezTo>
                    <a:pt x="11213" y="38079"/>
                    <a:pt x="11308" y="38451"/>
                    <a:pt x="11597" y="38624"/>
                  </a:cubicBezTo>
                  <a:cubicBezTo>
                    <a:pt x="12685" y="39259"/>
                    <a:pt x="13815" y="39819"/>
                    <a:pt x="14978" y="40303"/>
                  </a:cubicBezTo>
                  <a:cubicBezTo>
                    <a:pt x="15052" y="40334"/>
                    <a:pt x="15132" y="40350"/>
                    <a:pt x="15213" y="40350"/>
                  </a:cubicBezTo>
                  <a:cubicBezTo>
                    <a:pt x="15504" y="40349"/>
                    <a:pt x="15754" y="40143"/>
                    <a:pt x="15812" y="39858"/>
                  </a:cubicBezTo>
                  <a:cubicBezTo>
                    <a:pt x="15869" y="39572"/>
                    <a:pt x="15717" y="39286"/>
                    <a:pt x="15449" y="39173"/>
                  </a:cubicBezTo>
                  <a:cubicBezTo>
                    <a:pt x="14336" y="38711"/>
                    <a:pt x="13254" y="38173"/>
                    <a:pt x="12214" y="37567"/>
                  </a:cubicBezTo>
                  <a:cubicBezTo>
                    <a:pt x="12118" y="37512"/>
                    <a:pt x="12014" y="37486"/>
                    <a:pt x="11911" y="37486"/>
                  </a:cubicBezTo>
                  <a:close/>
                  <a:moveTo>
                    <a:pt x="36841" y="39345"/>
                  </a:moveTo>
                  <a:cubicBezTo>
                    <a:pt x="36762" y="39345"/>
                    <a:pt x="36682" y="39360"/>
                    <a:pt x="36605" y="39393"/>
                  </a:cubicBezTo>
                  <a:cubicBezTo>
                    <a:pt x="35540" y="39841"/>
                    <a:pt x="34389" y="40222"/>
                    <a:pt x="33186" y="40524"/>
                  </a:cubicBezTo>
                  <a:cubicBezTo>
                    <a:pt x="32887" y="40600"/>
                    <a:pt x="32690" y="40888"/>
                    <a:pt x="32728" y="41193"/>
                  </a:cubicBezTo>
                  <a:cubicBezTo>
                    <a:pt x="32766" y="41500"/>
                    <a:pt x="33027" y="41731"/>
                    <a:pt x="33335" y="41731"/>
                  </a:cubicBezTo>
                  <a:cubicBezTo>
                    <a:pt x="33386" y="41731"/>
                    <a:pt x="33436" y="41725"/>
                    <a:pt x="33485" y="41712"/>
                  </a:cubicBezTo>
                  <a:cubicBezTo>
                    <a:pt x="34749" y="41393"/>
                    <a:pt x="35958" y="40993"/>
                    <a:pt x="37080" y="40523"/>
                  </a:cubicBezTo>
                  <a:cubicBezTo>
                    <a:pt x="37391" y="40391"/>
                    <a:pt x="37538" y="40033"/>
                    <a:pt x="37407" y="39721"/>
                  </a:cubicBezTo>
                  <a:cubicBezTo>
                    <a:pt x="37308" y="39486"/>
                    <a:pt x="37081" y="39345"/>
                    <a:pt x="36841" y="39345"/>
                  </a:cubicBezTo>
                  <a:close/>
                  <a:moveTo>
                    <a:pt x="18709" y="40320"/>
                  </a:moveTo>
                  <a:cubicBezTo>
                    <a:pt x="18439" y="40320"/>
                    <a:pt x="18192" y="40499"/>
                    <a:pt x="18118" y="40772"/>
                  </a:cubicBezTo>
                  <a:cubicBezTo>
                    <a:pt x="18029" y="41098"/>
                    <a:pt x="18222" y="41434"/>
                    <a:pt x="18549" y="41523"/>
                  </a:cubicBezTo>
                  <a:cubicBezTo>
                    <a:pt x="19763" y="41854"/>
                    <a:pt x="20997" y="42106"/>
                    <a:pt x="22242" y="42283"/>
                  </a:cubicBezTo>
                  <a:cubicBezTo>
                    <a:pt x="22271" y="42286"/>
                    <a:pt x="22299" y="42289"/>
                    <a:pt x="22328" y="42289"/>
                  </a:cubicBezTo>
                  <a:lnTo>
                    <a:pt x="22328" y="42289"/>
                  </a:lnTo>
                  <a:cubicBezTo>
                    <a:pt x="22649" y="42287"/>
                    <a:pt x="22916" y="42039"/>
                    <a:pt x="22939" y="41718"/>
                  </a:cubicBezTo>
                  <a:cubicBezTo>
                    <a:pt x="22960" y="41397"/>
                    <a:pt x="22732" y="41115"/>
                    <a:pt x="22414" y="41069"/>
                  </a:cubicBezTo>
                  <a:cubicBezTo>
                    <a:pt x="21218" y="40901"/>
                    <a:pt x="20034" y="40658"/>
                    <a:pt x="18870" y="40341"/>
                  </a:cubicBezTo>
                  <a:cubicBezTo>
                    <a:pt x="18816" y="40327"/>
                    <a:pt x="18762" y="40320"/>
                    <a:pt x="18709" y="40320"/>
                  </a:cubicBezTo>
                  <a:close/>
                  <a:moveTo>
                    <a:pt x="22328" y="42289"/>
                  </a:moveTo>
                  <a:lnTo>
                    <a:pt x="22328" y="42289"/>
                  </a:lnTo>
                  <a:cubicBezTo>
                    <a:pt x="22328" y="42289"/>
                    <a:pt x="22328" y="42289"/>
                    <a:pt x="22328" y="42289"/>
                  </a:cubicBezTo>
                  <a:lnTo>
                    <a:pt x="22329" y="42289"/>
                  </a:lnTo>
                  <a:cubicBezTo>
                    <a:pt x="22329" y="42289"/>
                    <a:pt x="22329" y="42289"/>
                    <a:pt x="22328" y="42289"/>
                  </a:cubicBezTo>
                  <a:close/>
                  <a:moveTo>
                    <a:pt x="29702" y="41168"/>
                  </a:moveTo>
                  <a:cubicBezTo>
                    <a:pt x="29678" y="41168"/>
                    <a:pt x="29655" y="41169"/>
                    <a:pt x="29631" y="41172"/>
                  </a:cubicBezTo>
                  <a:cubicBezTo>
                    <a:pt x="28574" y="41293"/>
                    <a:pt x="27510" y="41353"/>
                    <a:pt x="26445" y="41353"/>
                  </a:cubicBezTo>
                  <a:lnTo>
                    <a:pt x="26020" y="41350"/>
                  </a:lnTo>
                  <a:lnTo>
                    <a:pt x="26012" y="41350"/>
                  </a:lnTo>
                  <a:cubicBezTo>
                    <a:pt x="26010" y="41350"/>
                    <a:pt x="26008" y="41350"/>
                    <a:pt x="26006" y="41350"/>
                  </a:cubicBezTo>
                  <a:cubicBezTo>
                    <a:pt x="25671" y="41350"/>
                    <a:pt x="25397" y="41621"/>
                    <a:pt x="25394" y="41958"/>
                  </a:cubicBezTo>
                  <a:cubicBezTo>
                    <a:pt x="25393" y="42296"/>
                    <a:pt x="25665" y="42573"/>
                    <a:pt x="26003" y="42574"/>
                  </a:cubicBezTo>
                  <a:lnTo>
                    <a:pt x="26445" y="42578"/>
                  </a:lnTo>
                  <a:cubicBezTo>
                    <a:pt x="27557" y="42578"/>
                    <a:pt x="28667" y="42516"/>
                    <a:pt x="29771" y="42389"/>
                  </a:cubicBezTo>
                  <a:cubicBezTo>
                    <a:pt x="30106" y="42350"/>
                    <a:pt x="30347" y="42048"/>
                    <a:pt x="30309" y="41711"/>
                  </a:cubicBezTo>
                  <a:cubicBezTo>
                    <a:pt x="30273" y="41398"/>
                    <a:pt x="30009" y="41168"/>
                    <a:pt x="29702" y="41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6;p47"/>
            <p:cNvSpPr/>
            <p:nvPr/>
          </p:nvSpPr>
          <p:spPr>
            <a:xfrm>
              <a:off x="2785058" y="1456509"/>
              <a:ext cx="65900" cy="66600"/>
            </a:xfrm>
            <a:custGeom>
              <a:avLst/>
              <a:gdLst/>
              <a:ahLst/>
              <a:cxnLst/>
              <a:rect l="l" t="t" r="r" b="b"/>
              <a:pathLst>
                <a:path w="2636" h="2664" extrusionOk="0">
                  <a:moveTo>
                    <a:pt x="1942" y="1"/>
                  </a:moveTo>
                  <a:cubicBezTo>
                    <a:pt x="1754" y="1"/>
                    <a:pt x="1568" y="87"/>
                    <a:pt x="1448" y="251"/>
                  </a:cubicBezTo>
                  <a:cubicBezTo>
                    <a:pt x="1116" y="710"/>
                    <a:pt x="742" y="1181"/>
                    <a:pt x="340" y="1653"/>
                  </a:cubicBezTo>
                  <a:cubicBezTo>
                    <a:pt x="0" y="2050"/>
                    <a:pt x="281" y="2663"/>
                    <a:pt x="805" y="2663"/>
                  </a:cubicBezTo>
                  <a:cubicBezTo>
                    <a:pt x="985" y="2663"/>
                    <a:pt x="1154" y="2585"/>
                    <a:pt x="1271" y="2448"/>
                  </a:cubicBezTo>
                  <a:cubicBezTo>
                    <a:pt x="1694" y="1953"/>
                    <a:pt x="2087" y="1455"/>
                    <a:pt x="2440" y="970"/>
                  </a:cubicBezTo>
                  <a:cubicBezTo>
                    <a:pt x="2635" y="696"/>
                    <a:pt x="2574" y="315"/>
                    <a:pt x="2301" y="118"/>
                  </a:cubicBezTo>
                  <a:cubicBezTo>
                    <a:pt x="2193" y="39"/>
                    <a:pt x="2067" y="1"/>
                    <a:pt x="1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MG Bk 2 F-SA_2020_1-06">
            <a:hlinkClick r:id="" action="ppaction://media"/>
            <a:extLst>
              <a:ext uri="{FF2B5EF4-FFF2-40B4-BE49-F238E27FC236}">
                <a16:creationId xmlns:a16="http://schemas.microsoft.com/office/drawing/2014/main" id="{EE72AA60-107E-22BB-5189-1527E4598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200"/>
                </p14:media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2453" y="83372"/>
            <a:ext cx="427514" cy="46217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2" name="وسيلة شرح مستطيلة مستديرة الزوايا 62">
            <a:extLst>
              <a:ext uri="{FF2B5EF4-FFF2-40B4-BE49-F238E27FC236}">
                <a16:creationId xmlns:a16="http://schemas.microsoft.com/office/drawing/2014/main" id="{AB15240C-96EC-7620-F767-1A51493A8829}"/>
              </a:ext>
            </a:extLst>
          </p:cNvPr>
          <p:cNvSpPr/>
          <p:nvPr/>
        </p:nvSpPr>
        <p:spPr>
          <a:xfrm>
            <a:off x="755576" y="699542"/>
            <a:ext cx="3024336" cy="576064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Who’s the sender?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4D45B84-AFC9-08C0-D212-54713CDC152E}"/>
              </a:ext>
            </a:extLst>
          </p:cNvPr>
          <p:cNvSpPr/>
          <p:nvPr/>
        </p:nvSpPr>
        <p:spPr>
          <a:xfrm>
            <a:off x="4139952" y="4155926"/>
            <a:ext cx="648072" cy="216024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وسيلة شرح مستطيلة مستديرة الزوايا 62">
            <a:extLst>
              <a:ext uri="{FF2B5EF4-FFF2-40B4-BE49-F238E27FC236}">
                <a16:creationId xmlns:a16="http://schemas.microsoft.com/office/drawing/2014/main" id="{3E2CABF4-E298-489F-536D-8DFBDCE7A810}"/>
              </a:ext>
            </a:extLst>
          </p:cNvPr>
          <p:cNvSpPr/>
          <p:nvPr/>
        </p:nvSpPr>
        <p:spPr>
          <a:xfrm>
            <a:off x="755576" y="1491630"/>
            <a:ext cx="3024336" cy="576064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Who’s the receiver?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91F22EF-212C-972B-F4AA-829C777F33BE}"/>
              </a:ext>
            </a:extLst>
          </p:cNvPr>
          <p:cNvSpPr/>
          <p:nvPr/>
        </p:nvSpPr>
        <p:spPr>
          <a:xfrm>
            <a:off x="4860032" y="915566"/>
            <a:ext cx="432048" cy="216024"/>
          </a:xfrm>
          <a:prstGeom prst="rect">
            <a:avLst/>
          </a:prstGeom>
          <a:solidFill>
            <a:schemeClr val="accent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وسيلة شرح مستطيلة مستديرة الزوايا 62">
            <a:extLst>
              <a:ext uri="{FF2B5EF4-FFF2-40B4-BE49-F238E27FC236}">
                <a16:creationId xmlns:a16="http://schemas.microsoft.com/office/drawing/2014/main" id="{AB5BAE7D-4BAE-D94B-B5EB-C43F1A04948E}"/>
              </a:ext>
            </a:extLst>
          </p:cNvPr>
          <p:cNvSpPr/>
          <p:nvPr/>
        </p:nvSpPr>
        <p:spPr>
          <a:xfrm>
            <a:off x="683568" y="2283718"/>
            <a:ext cx="3024336" cy="576064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How did she start the email?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CDCAF1D-EE1C-8C70-6FE2-E6D8BB7C5779}"/>
              </a:ext>
            </a:extLst>
          </p:cNvPr>
          <p:cNvSpPr/>
          <p:nvPr/>
        </p:nvSpPr>
        <p:spPr>
          <a:xfrm>
            <a:off x="4211960" y="1923678"/>
            <a:ext cx="648072" cy="216024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وسيلة شرح مستطيلة مستديرة الزوايا 62">
            <a:extLst>
              <a:ext uri="{FF2B5EF4-FFF2-40B4-BE49-F238E27FC236}">
                <a16:creationId xmlns:a16="http://schemas.microsoft.com/office/drawing/2014/main" id="{04E6E5AF-A63A-F7F5-8BB0-FFC938DD4DE9}"/>
              </a:ext>
            </a:extLst>
          </p:cNvPr>
          <p:cNvSpPr/>
          <p:nvPr/>
        </p:nvSpPr>
        <p:spPr>
          <a:xfrm>
            <a:off x="683568" y="3075806"/>
            <a:ext cx="3024336" cy="576064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How did she end the email?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9B01EF6-CDD3-8F33-8EBA-4C8DF608DD33}"/>
              </a:ext>
            </a:extLst>
          </p:cNvPr>
          <p:cNvSpPr/>
          <p:nvPr/>
        </p:nvSpPr>
        <p:spPr>
          <a:xfrm>
            <a:off x="4211960" y="4011910"/>
            <a:ext cx="1080120" cy="144016"/>
          </a:xfrm>
          <a:prstGeom prst="rect">
            <a:avLst/>
          </a:prstGeom>
          <a:solidFill>
            <a:schemeClr val="accent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وسيلة شرح مستطيلة مستديرة الزوايا 62">
            <a:extLst>
              <a:ext uri="{FF2B5EF4-FFF2-40B4-BE49-F238E27FC236}">
                <a16:creationId xmlns:a16="http://schemas.microsoft.com/office/drawing/2014/main" id="{BC7069C0-A8A9-76FB-2A10-0A1B09CEE9A2}"/>
              </a:ext>
            </a:extLst>
          </p:cNvPr>
          <p:cNvSpPr/>
          <p:nvPr/>
        </p:nvSpPr>
        <p:spPr>
          <a:xfrm>
            <a:off x="683568" y="3867894"/>
            <a:ext cx="3024336" cy="576064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What’s the purpose of this email?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A40E6B80-03E6-7B99-E067-8C1A23471186}"/>
              </a:ext>
            </a:extLst>
          </p:cNvPr>
          <p:cNvSpPr/>
          <p:nvPr/>
        </p:nvSpPr>
        <p:spPr>
          <a:xfrm>
            <a:off x="6660232" y="2787774"/>
            <a:ext cx="2088232" cy="144016"/>
          </a:xfrm>
          <a:prstGeom prst="rect">
            <a:avLst/>
          </a:prstGeom>
          <a:solidFill>
            <a:schemeClr val="accent4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693F2CA-3DEE-ABAB-D2A8-B580D39D86E9}"/>
              </a:ext>
            </a:extLst>
          </p:cNvPr>
          <p:cNvSpPr/>
          <p:nvPr/>
        </p:nvSpPr>
        <p:spPr>
          <a:xfrm>
            <a:off x="4211960" y="2931790"/>
            <a:ext cx="504056" cy="144016"/>
          </a:xfrm>
          <a:prstGeom prst="rect">
            <a:avLst/>
          </a:prstGeom>
          <a:solidFill>
            <a:schemeClr val="accent4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فقاعة الكلام: بيضاوية 22">
            <a:extLst>
              <a:ext uri="{FF2B5EF4-FFF2-40B4-BE49-F238E27FC236}">
                <a16:creationId xmlns:a16="http://schemas.microsoft.com/office/drawing/2014/main" id="{2196188E-935F-3D40-A435-EB55B9A1CA58}"/>
              </a:ext>
            </a:extLst>
          </p:cNvPr>
          <p:cNvSpPr/>
          <p:nvPr/>
        </p:nvSpPr>
        <p:spPr>
          <a:xfrm>
            <a:off x="6588224" y="1995686"/>
            <a:ext cx="1944216" cy="576064"/>
          </a:xfrm>
          <a:prstGeom prst="wedgeEllipseCallout">
            <a:avLst>
              <a:gd name="adj1" fmla="val 27375"/>
              <a:gd name="adj2" fmla="val 68206"/>
            </a:avLst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300" b="1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Requesting a favor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A171C17-4130-944A-B082-5F7435AE18D9}"/>
              </a:ext>
            </a:extLst>
          </p:cNvPr>
          <p:cNvSpPr/>
          <p:nvPr/>
        </p:nvSpPr>
        <p:spPr>
          <a:xfrm>
            <a:off x="4211960" y="2931790"/>
            <a:ext cx="432048" cy="21602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5FE27F1-783E-B1CA-3A7C-EE8FEFC71D9E}"/>
              </a:ext>
            </a:extLst>
          </p:cNvPr>
          <p:cNvSpPr/>
          <p:nvPr/>
        </p:nvSpPr>
        <p:spPr>
          <a:xfrm>
            <a:off x="8388424" y="2787774"/>
            <a:ext cx="288032" cy="21602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عنوان 3">
            <a:extLst>
              <a:ext uri="{FF2B5EF4-FFF2-40B4-BE49-F238E27FC236}">
                <a16:creationId xmlns:a16="http://schemas.microsoft.com/office/drawing/2014/main" id="{EE0E81D6-135B-47CE-C4CA-8BF7106658D0}"/>
              </a:ext>
            </a:extLst>
          </p:cNvPr>
          <p:cNvSpPr txBox="1">
            <a:spLocks/>
          </p:cNvSpPr>
          <p:nvPr/>
        </p:nvSpPr>
        <p:spPr>
          <a:xfrm>
            <a:off x="5940152" y="1131590"/>
            <a:ext cx="3096344" cy="35667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Put me up</a:t>
            </a:r>
            <a:r>
              <a:rPr lang="en-US" sz="1800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= Let me stay in your home</a:t>
            </a:r>
            <a:endParaRPr lang="ar-SA" sz="1800" dirty="0">
              <a:solidFill>
                <a:schemeClr val="bg1"/>
              </a:solidFill>
              <a:latin typeface="Aparajita" panose="02020603050405020304" pitchFamily="18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B6A8D06-022D-47C2-5FAF-1FB7749C797B}"/>
              </a:ext>
            </a:extLst>
          </p:cNvPr>
          <p:cNvSpPr/>
          <p:nvPr/>
        </p:nvSpPr>
        <p:spPr>
          <a:xfrm>
            <a:off x="6156176" y="2931790"/>
            <a:ext cx="864096" cy="21602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عنوان 3">
            <a:extLst>
              <a:ext uri="{FF2B5EF4-FFF2-40B4-BE49-F238E27FC236}">
                <a16:creationId xmlns:a16="http://schemas.microsoft.com/office/drawing/2014/main" id="{44453793-829E-6A20-C814-55EEBF0322F3}"/>
              </a:ext>
            </a:extLst>
          </p:cNvPr>
          <p:cNvSpPr txBox="1">
            <a:spLocks/>
          </p:cNvSpPr>
          <p:nvPr/>
        </p:nvSpPr>
        <p:spPr>
          <a:xfrm>
            <a:off x="4932040" y="4659982"/>
            <a:ext cx="2808312" cy="35667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inconvenience =</a:t>
            </a:r>
            <a:r>
              <a:rPr lang="en-US" sz="1800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Cause a problem</a:t>
            </a:r>
            <a:endParaRPr lang="ar-SA" sz="1800" dirty="0">
              <a:solidFill>
                <a:schemeClr val="bg1"/>
              </a:solidFill>
              <a:latin typeface="Aparajita" panose="02020603050405020304" pitchFamily="18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FA6D56E9-2C09-B4BB-1430-0CCFB851EF36}"/>
              </a:ext>
            </a:extLst>
          </p:cNvPr>
          <p:cNvSpPr/>
          <p:nvPr/>
        </p:nvSpPr>
        <p:spPr>
          <a:xfrm>
            <a:off x="4572000" y="3507854"/>
            <a:ext cx="432048" cy="21602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عنوان 3">
            <a:extLst>
              <a:ext uri="{FF2B5EF4-FFF2-40B4-BE49-F238E27FC236}">
                <a16:creationId xmlns:a16="http://schemas.microsoft.com/office/drawing/2014/main" id="{06C9EFC3-A826-5E78-49A5-2CC95987E73C}"/>
              </a:ext>
            </a:extLst>
          </p:cNvPr>
          <p:cNvSpPr txBox="1">
            <a:spLocks/>
          </p:cNvSpPr>
          <p:nvPr/>
        </p:nvSpPr>
        <p:spPr>
          <a:xfrm>
            <a:off x="899592" y="4659982"/>
            <a:ext cx="2808312" cy="3566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ira Sans Condensed Black"/>
              <a:buNone/>
              <a:defRPr sz="2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soaked =</a:t>
            </a:r>
            <a:r>
              <a:rPr lang="en-US" sz="1800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Extremely wet</a:t>
            </a:r>
          </a:p>
          <a:p>
            <a:endParaRPr lang="ar-SA" sz="1800" dirty="0">
              <a:solidFill>
                <a:schemeClr val="bg1"/>
              </a:solidFill>
              <a:latin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5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" grpId="0" animBg="1"/>
      <p:bldP spid="3" grpId="0" animBg="1"/>
      <p:bldP spid="6" grpId="0" animBg="1"/>
      <p:bldP spid="9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6"/>
          <p:cNvSpPr/>
          <p:nvPr/>
        </p:nvSpPr>
        <p:spPr>
          <a:xfrm>
            <a:off x="395536" y="2067694"/>
            <a:ext cx="3816455" cy="2462285"/>
          </a:xfrm>
          <a:prstGeom prst="rect">
            <a:avLst/>
          </a:prstGeom>
          <a:solidFill>
            <a:srgbClr val="E6CDF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6"/>
          <p:cNvSpPr/>
          <p:nvPr/>
        </p:nvSpPr>
        <p:spPr>
          <a:xfrm>
            <a:off x="4860032" y="2027369"/>
            <a:ext cx="3816454" cy="24713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7" name="Google Shape;537;p36"/>
          <p:cNvSpPr txBox="1">
            <a:spLocks noGrp="1"/>
          </p:cNvSpPr>
          <p:nvPr>
            <p:ph type="title" idx="2"/>
          </p:nvPr>
        </p:nvSpPr>
        <p:spPr>
          <a:xfrm>
            <a:off x="1115616" y="2355726"/>
            <a:ext cx="2258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To Start :</a:t>
            </a:r>
            <a:endParaRPr sz="2800" dirty="0"/>
          </a:p>
        </p:txBody>
      </p:sp>
      <p:sp>
        <p:nvSpPr>
          <p:cNvPr id="538" name="Google Shape;538;p36"/>
          <p:cNvSpPr txBox="1">
            <a:spLocks noGrp="1"/>
          </p:cNvSpPr>
          <p:nvPr>
            <p:ph type="subTitle" idx="1"/>
          </p:nvPr>
        </p:nvSpPr>
        <p:spPr>
          <a:xfrm>
            <a:off x="1259632" y="3003798"/>
            <a:ext cx="2258400" cy="10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latin typeface="Amasis MT Pro" panose="02040504050005020304" pitchFamily="18" charset="0"/>
              </a:rPr>
              <a:t>Dear </a:t>
            </a:r>
            <a:r>
              <a:rPr lang="en-US" sz="2000" b="1" dirty="0" err="1">
                <a:latin typeface="Amasis MT Pro" panose="02040504050005020304" pitchFamily="18" charset="0"/>
              </a:rPr>
              <a:t>Mr</a:t>
            </a:r>
            <a:r>
              <a:rPr lang="en-US" sz="2000" b="1" dirty="0">
                <a:latin typeface="Amasis MT Pro" panose="02040504050005020304" pitchFamily="18" charset="0"/>
              </a:rPr>
              <a:t> ……,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latin typeface="Amasis MT Pro" panose="02040504050005020304" pitchFamily="18" charset="0"/>
              </a:rPr>
              <a:t>Hi 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latin typeface="Amasis MT Pro" panose="02040504050005020304" pitchFamily="18" charset="0"/>
              </a:rPr>
              <a:t>Hello ,</a:t>
            </a:r>
            <a:endParaRPr sz="2000" b="1" dirty="0">
              <a:latin typeface="Amasis MT Pro" panose="02040504050005020304" pitchFamily="18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9" name="Google Shape;539;p36"/>
          <p:cNvSpPr txBox="1">
            <a:spLocks noGrp="1"/>
          </p:cNvSpPr>
          <p:nvPr>
            <p:ph type="title" idx="3"/>
          </p:nvPr>
        </p:nvSpPr>
        <p:spPr>
          <a:xfrm>
            <a:off x="5580112" y="2211710"/>
            <a:ext cx="2258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To End :</a:t>
            </a:r>
            <a:endParaRPr sz="2800" dirty="0"/>
          </a:p>
        </p:txBody>
      </p:sp>
      <p:sp>
        <p:nvSpPr>
          <p:cNvPr id="540" name="Google Shape;540;p36"/>
          <p:cNvSpPr txBox="1">
            <a:spLocks noGrp="1"/>
          </p:cNvSpPr>
          <p:nvPr>
            <p:ph type="subTitle" idx="4"/>
          </p:nvPr>
        </p:nvSpPr>
        <p:spPr>
          <a:xfrm>
            <a:off x="5580112" y="2931790"/>
            <a:ext cx="2952328" cy="10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latin typeface="Amasis MT Pro" panose="02040504050005020304" pitchFamily="18" charset="0"/>
              </a:rPr>
              <a:t>Best regards , ……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latin typeface="Amasis MT Pro" panose="02040504050005020304" pitchFamily="18" charset="0"/>
              </a:rPr>
              <a:t>Love …………,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latin typeface="Amasis MT Pro" panose="02040504050005020304" pitchFamily="18" charset="0"/>
              </a:rPr>
              <a:t>Sincerely …………, </a:t>
            </a:r>
            <a:endParaRPr sz="2000" b="1" dirty="0">
              <a:latin typeface="Amasis MT Pro" panose="020405040500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41" name="Google Shape;541;p36"/>
          <p:cNvSpPr/>
          <p:nvPr/>
        </p:nvSpPr>
        <p:spPr>
          <a:xfrm>
            <a:off x="3337671" y="123478"/>
            <a:ext cx="5805175" cy="1041375"/>
          </a:xfrm>
          <a:custGeom>
            <a:avLst/>
            <a:gdLst/>
            <a:ahLst/>
            <a:cxnLst/>
            <a:rect l="l" t="t" r="r" b="b"/>
            <a:pathLst>
              <a:path w="232207" h="41655" extrusionOk="0">
                <a:moveTo>
                  <a:pt x="232207" y="0"/>
                </a:moveTo>
                <a:cubicBezTo>
                  <a:pt x="229851" y="16499"/>
                  <a:pt x="210196" y="29222"/>
                  <a:pt x="193756" y="31959"/>
                </a:cubicBezTo>
                <a:cubicBezTo>
                  <a:pt x="187439" y="33011"/>
                  <a:pt x="181060" y="30218"/>
                  <a:pt x="174780" y="28963"/>
                </a:cubicBezTo>
                <a:cubicBezTo>
                  <a:pt x="163399" y="26689"/>
                  <a:pt x="151812" y="25609"/>
                  <a:pt x="140323" y="23969"/>
                </a:cubicBezTo>
                <a:cubicBezTo>
                  <a:pt x="133723" y="23027"/>
                  <a:pt x="126311" y="21987"/>
                  <a:pt x="120348" y="24968"/>
                </a:cubicBezTo>
                <a:cubicBezTo>
                  <a:pt x="117423" y="26431"/>
                  <a:pt x="116389" y="31531"/>
                  <a:pt x="117852" y="34456"/>
                </a:cubicBezTo>
                <a:cubicBezTo>
                  <a:pt x="120116" y="38984"/>
                  <a:pt x="126341" y="42279"/>
                  <a:pt x="131334" y="41447"/>
                </a:cubicBezTo>
                <a:cubicBezTo>
                  <a:pt x="133982" y="41006"/>
                  <a:pt x="137126" y="39853"/>
                  <a:pt x="138326" y="37452"/>
                </a:cubicBezTo>
                <a:cubicBezTo>
                  <a:pt x="140370" y="33364"/>
                  <a:pt x="139341" y="26895"/>
                  <a:pt x="135829" y="23969"/>
                </a:cubicBezTo>
                <a:cubicBezTo>
                  <a:pt x="120464" y="11167"/>
                  <a:pt x="93794" y="12031"/>
                  <a:pt x="75905" y="20973"/>
                </a:cubicBezTo>
                <a:cubicBezTo>
                  <a:pt x="66116" y="25866"/>
                  <a:pt x="57237" y="33657"/>
                  <a:pt x="46442" y="35455"/>
                </a:cubicBezTo>
                <a:cubicBezTo>
                  <a:pt x="31100" y="38010"/>
                  <a:pt x="15553" y="30961"/>
                  <a:pt x="0" y="30961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39" name="Picture 2" descr="Makkah Gif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502"/>
            <a:ext cx="864096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oogle Shape;1109;p47"/>
          <p:cNvGrpSpPr/>
          <p:nvPr/>
        </p:nvGrpSpPr>
        <p:grpSpPr>
          <a:xfrm>
            <a:off x="7742275" y="1214132"/>
            <a:ext cx="1006219" cy="1299346"/>
            <a:chOff x="1309333" y="-77966"/>
            <a:chExt cx="1541625" cy="1990725"/>
          </a:xfrm>
        </p:grpSpPr>
        <p:sp>
          <p:nvSpPr>
            <p:cNvPr id="42" name="Google Shape;1110;p47"/>
            <p:cNvSpPr/>
            <p:nvPr/>
          </p:nvSpPr>
          <p:spPr>
            <a:xfrm>
              <a:off x="1309333" y="-77966"/>
              <a:ext cx="1291550" cy="928675"/>
            </a:xfrm>
            <a:custGeom>
              <a:avLst/>
              <a:gdLst/>
              <a:ahLst/>
              <a:cxnLst/>
              <a:rect l="l" t="t" r="r" b="b"/>
              <a:pathLst>
                <a:path w="51662" h="37147" extrusionOk="0">
                  <a:moveTo>
                    <a:pt x="51662" y="0"/>
                  </a:moveTo>
                  <a:lnTo>
                    <a:pt x="1" y="19577"/>
                  </a:lnTo>
                  <a:lnTo>
                    <a:pt x="12701" y="22823"/>
                  </a:lnTo>
                  <a:lnTo>
                    <a:pt x="22441" y="37146"/>
                  </a:lnTo>
                  <a:lnTo>
                    <a:pt x="31159" y="25991"/>
                  </a:lnTo>
                  <a:lnTo>
                    <a:pt x="36862" y="29412"/>
                  </a:lnTo>
                  <a:lnTo>
                    <a:pt x="516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11;p47"/>
            <p:cNvSpPr/>
            <p:nvPr/>
          </p:nvSpPr>
          <p:spPr>
            <a:xfrm>
              <a:off x="1884683" y="-77966"/>
              <a:ext cx="716200" cy="735325"/>
            </a:xfrm>
            <a:custGeom>
              <a:avLst/>
              <a:gdLst/>
              <a:ahLst/>
              <a:cxnLst/>
              <a:rect l="l" t="t" r="r" b="b"/>
              <a:pathLst>
                <a:path w="28648" h="29413" extrusionOk="0">
                  <a:moveTo>
                    <a:pt x="28648" y="0"/>
                  </a:moveTo>
                  <a:lnTo>
                    <a:pt x="0" y="21105"/>
                  </a:lnTo>
                  <a:lnTo>
                    <a:pt x="13848" y="29412"/>
                  </a:lnTo>
                  <a:lnTo>
                    <a:pt x="28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12;p47"/>
            <p:cNvSpPr/>
            <p:nvPr/>
          </p:nvSpPr>
          <p:spPr>
            <a:xfrm>
              <a:off x="1309333" y="-77966"/>
              <a:ext cx="1291550" cy="570575"/>
            </a:xfrm>
            <a:custGeom>
              <a:avLst/>
              <a:gdLst/>
              <a:ahLst/>
              <a:cxnLst/>
              <a:rect l="l" t="t" r="r" b="b"/>
              <a:pathLst>
                <a:path w="51662" h="22823" extrusionOk="0">
                  <a:moveTo>
                    <a:pt x="51662" y="0"/>
                  </a:moveTo>
                  <a:lnTo>
                    <a:pt x="1" y="19577"/>
                  </a:lnTo>
                  <a:lnTo>
                    <a:pt x="12701" y="22823"/>
                  </a:lnTo>
                  <a:lnTo>
                    <a:pt x="516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13;p47"/>
            <p:cNvSpPr/>
            <p:nvPr/>
          </p:nvSpPr>
          <p:spPr>
            <a:xfrm>
              <a:off x="1870333" y="449634"/>
              <a:ext cx="218000" cy="401075"/>
            </a:xfrm>
            <a:custGeom>
              <a:avLst/>
              <a:gdLst/>
              <a:ahLst/>
              <a:cxnLst/>
              <a:rect l="l" t="t" r="r" b="b"/>
              <a:pathLst>
                <a:path w="8720" h="16043" extrusionOk="0">
                  <a:moveTo>
                    <a:pt x="574" y="1"/>
                  </a:moveTo>
                  <a:lnTo>
                    <a:pt x="1" y="16042"/>
                  </a:lnTo>
                  <a:lnTo>
                    <a:pt x="1" y="16042"/>
                  </a:lnTo>
                  <a:lnTo>
                    <a:pt x="8719" y="4887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14;p47"/>
            <p:cNvSpPr/>
            <p:nvPr/>
          </p:nvSpPr>
          <p:spPr>
            <a:xfrm>
              <a:off x="1632483" y="770309"/>
              <a:ext cx="73825" cy="53675"/>
            </a:xfrm>
            <a:custGeom>
              <a:avLst/>
              <a:gdLst/>
              <a:ahLst/>
              <a:cxnLst/>
              <a:rect l="l" t="t" r="r" b="b"/>
              <a:pathLst>
                <a:path w="2953" h="2147" extrusionOk="0">
                  <a:moveTo>
                    <a:pt x="2254" y="1"/>
                  </a:moveTo>
                  <a:cubicBezTo>
                    <a:pt x="2157" y="1"/>
                    <a:pt x="2058" y="24"/>
                    <a:pt x="1966" y="72"/>
                  </a:cubicBezTo>
                  <a:cubicBezTo>
                    <a:pt x="1418" y="363"/>
                    <a:pt x="869" y="682"/>
                    <a:pt x="337" y="1017"/>
                  </a:cubicBezTo>
                  <a:cubicBezTo>
                    <a:pt x="107" y="1162"/>
                    <a:pt x="0" y="1443"/>
                    <a:pt x="76" y="1704"/>
                  </a:cubicBezTo>
                  <a:cubicBezTo>
                    <a:pt x="152" y="1967"/>
                    <a:pt x="393" y="2147"/>
                    <a:pt x="665" y="2147"/>
                  </a:cubicBezTo>
                  <a:cubicBezTo>
                    <a:pt x="781" y="2147"/>
                    <a:pt x="893" y="2114"/>
                    <a:pt x="990" y="2051"/>
                  </a:cubicBezTo>
                  <a:cubicBezTo>
                    <a:pt x="1497" y="1732"/>
                    <a:pt x="2019" y="1431"/>
                    <a:pt x="2540" y="1154"/>
                  </a:cubicBezTo>
                  <a:cubicBezTo>
                    <a:pt x="2838" y="995"/>
                    <a:pt x="2952" y="624"/>
                    <a:pt x="2794" y="326"/>
                  </a:cubicBezTo>
                  <a:cubicBezTo>
                    <a:pt x="2684" y="119"/>
                    <a:pt x="2473" y="1"/>
                    <a:pt x="2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5;p47"/>
            <p:cNvSpPr/>
            <p:nvPr/>
          </p:nvSpPr>
          <p:spPr>
            <a:xfrm>
              <a:off x="1334908" y="848284"/>
              <a:ext cx="1421500" cy="1064475"/>
            </a:xfrm>
            <a:custGeom>
              <a:avLst/>
              <a:gdLst/>
              <a:ahLst/>
              <a:cxnLst/>
              <a:rect l="l" t="t" r="r" b="b"/>
              <a:pathLst>
                <a:path w="56860" h="42579" extrusionOk="0">
                  <a:moveTo>
                    <a:pt x="9598" y="1"/>
                  </a:moveTo>
                  <a:cubicBezTo>
                    <a:pt x="9456" y="1"/>
                    <a:pt x="9314" y="49"/>
                    <a:pt x="9198" y="149"/>
                  </a:cubicBezTo>
                  <a:cubicBezTo>
                    <a:pt x="8243" y="972"/>
                    <a:pt x="7347" y="1861"/>
                    <a:pt x="6515" y="2810"/>
                  </a:cubicBezTo>
                  <a:cubicBezTo>
                    <a:pt x="6169" y="3205"/>
                    <a:pt x="6449" y="3826"/>
                    <a:pt x="6974" y="3826"/>
                  </a:cubicBezTo>
                  <a:cubicBezTo>
                    <a:pt x="6974" y="3826"/>
                    <a:pt x="6975" y="3826"/>
                    <a:pt x="6976" y="3826"/>
                  </a:cubicBezTo>
                  <a:lnTo>
                    <a:pt x="6976" y="3827"/>
                  </a:lnTo>
                  <a:cubicBezTo>
                    <a:pt x="7151" y="3827"/>
                    <a:pt x="7319" y="3750"/>
                    <a:pt x="7436" y="3617"/>
                  </a:cubicBezTo>
                  <a:cubicBezTo>
                    <a:pt x="8230" y="2711"/>
                    <a:pt x="9086" y="1864"/>
                    <a:pt x="9997" y="1078"/>
                  </a:cubicBezTo>
                  <a:cubicBezTo>
                    <a:pt x="10254" y="857"/>
                    <a:pt x="10283" y="470"/>
                    <a:pt x="10063" y="213"/>
                  </a:cubicBezTo>
                  <a:cubicBezTo>
                    <a:pt x="9941" y="73"/>
                    <a:pt x="9770" y="1"/>
                    <a:pt x="9598" y="1"/>
                  </a:cubicBezTo>
                  <a:close/>
                  <a:moveTo>
                    <a:pt x="4745" y="5538"/>
                  </a:moveTo>
                  <a:cubicBezTo>
                    <a:pt x="4544" y="5538"/>
                    <a:pt x="4346" y="5637"/>
                    <a:pt x="4229" y="5819"/>
                  </a:cubicBezTo>
                  <a:cubicBezTo>
                    <a:pt x="3537" y="6873"/>
                    <a:pt x="2920" y="7976"/>
                    <a:pt x="2382" y="9117"/>
                  </a:cubicBezTo>
                  <a:cubicBezTo>
                    <a:pt x="2239" y="9424"/>
                    <a:pt x="2370" y="9788"/>
                    <a:pt x="2676" y="9932"/>
                  </a:cubicBezTo>
                  <a:cubicBezTo>
                    <a:pt x="2757" y="9970"/>
                    <a:pt x="2845" y="9990"/>
                    <a:pt x="2937" y="9990"/>
                  </a:cubicBezTo>
                  <a:lnTo>
                    <a:pt x="2935" y="9992"/>
                  </a:lnTo>
                  <a:cubicBezTo>
                    <a:pt x="3174" y="9992"/>
                    <a:pt x="3390" y="9853"/>
                    <a:pt x="3490" y="9638"/>
                  </a:cubicBezTo>
                  <a:cubicBezTo>
                    <a:pt x="4004" y="8548"/>
                    <a:pt x="4592" y="7496"/>
                    <a:pt x="5252" y="6489"/>
                  </a:cubicBezTo>
                  <a:cubicBezTo>
                    <a:pt x="5441" y="6207"/>
                    <a:pt x="5363" y="5824"/>
                    <a:pt x="5078" y="5638"/>
                  </a:cubicBezTo>
                  <a:cubicBezTo>
                    <a:pt x="4975" y="5570"/>
                    <a:pt x="4859" y="5538"/>
                    <a:pt x="4745" y="5538"/>
                  </a:cubicBezTo>
                  <a:close/>
                  <a:moveTo>
                    <a:pt x="1608" y="12222"/>
                  </a:moveTo>
                  <a:cubicBezTo>
                    <a:pt x="1348" y="12222"/>
                    <a:pt x="1108" y="12389"/>
                    <a:pt x="1025" y="12650"/>
                  </a:cubicBezTo>
                  <a:cubicBezTo>
                    <a:pt x="658" y="13861"/>
                    <a:pt x="387" y="15098"/>
                    <a:pt x="215" y="16350"/>
                  </a:cubicBezTo>
                  <a:cubicBezTo>
                    <a:pt x="165" y="16719"/>
                    <a:pt x="450" y="17045"/>
                    <a:pt x="821" y="17047"/>
                  </a:cubicBezTo>
                  <a:cubicBezTo>
                    <a:pt x="1128" y="17047"/>
                    <a:pt x="1386" y="16820"/>
                    <a:pt x="1427" y="16516"/>
                  </a:cubicBezTo>
                  <a:cubicBezTo>
                    <a:pt x="1593" y="15328"/>
                    <a:pt x="1850" y="14152"/>
                    <a:pt x="2198" y="13003"/>
                  </a:cubicBezTo>
                  <a:cubicBezTo>
                    <a:pt x="2289" y="12681"/>
                    <a:pt x="2105" y="12346"/>
                    <a:pt x="1785" y="12249"/>
                  </a:cubicBezTo>
                  <a:cubicBezTo>
                    <a:pt x="1726" y="12231"/>
                    <a:pt x="1666" y="12222"/>
                    <a:pt x="1608" y="12222"/>
                  </a:cubicBezTo>
                  <a:close/>
                  <a:moveTo>
                    <a:pt x="38682" y="17914"/>
                  </a:moveTo>
                  <a:cubicBezTo>
                    <a:pt x="38375" y="17914"/>
                    <a:pt x="38121" y="18148"/>
                    <a:pt x="38084" y="18458"/>
                  </a:cubicBezTo>
                  <a:cubicBezTo>
                    <a:pt x="38046" y="18793"/>
                    <a:pt x="38285" y="19097"/>
                    <a:pt x="38621" y="19137"/>
                  </a:cubicBezTo>
                  <a:cubicBezTo>
                    <a:pt x="39726" y="19265"/>
                    <a:pt x="40840" y="19653"/>
                    <a:pt x="41843" y="20258"/>
                  </a:cubicBezTo>
                  <a:cubicBezTo>
                    <a:pt x="41938" y="20315"/>
                    <a:pt x="42047" y="20345"/>
                    <a:pt x="42159" y="20345"/>
                  </a:cubicBezTo>
                  <a:cubicBezTo>
                    <a:pt x="42433" y="20345"/>
                    <a:pt x="42675" y="20163"/>
                    <a:pt x="42748" y="19897"/>
                  </a:cubicBezTo>
                  <a:cubicBezTo>
                    <a:pt x="42822" y="19632"/>
                    <a:pt x="42711" y="19351"/>
                    <a:pt x="42475" y="19208"/>
                  </a:cubicBezTo>
                  <a:cubicBezTo>
                    <a:pt x="41324" y="18515"/>
                    <a:pt x="40040" y="18070"/>
                    <a:pt x="38763" y="17920"/>
                  </a:cubicBezTo>
                  <a:cubicBezTo>
                    <a:pt x="38736" y="17916"/>
                    <a:pt x="38709" y="17914"/>
                    <a:pt x="38682" y="17914"/>
                  </a:cubicBezTo>
                  <a:close/>
                  <a:moveTo>
                    <a:pt x="35078" y="18418"/>
                  </a:moveTo>
                  <a:cubicBezTo>
                    <a:pt x="34994" y="18418"/>
                    <a:pt x="34909" y="18435"/>
                    <a:pt x="34827" y="18472"/>
                  </a:cubicBezTo>
                  <a:cubicBezTo>
                    <a:pt x="34579" y="18582"/>
                    <a:pt x="34336" y="18706"/>
                    <a:pt x="34104" y="18843"/>
                  </a:cubicBezTo>
                  <a:cubicBezTo>
                    <a:pt x="33174" y="19392"/>
                    <a:pt x="32397" y="20141"/>
                    <a:pt x="31794" y="21070"/>
                  </a:cubicBezTo>
                  <a:cubicBezTo>
                    <a:pt x="31531" y="21478"/>
                    <a:pt x="31823" y="22014"/>
                    <a:pt x="32308" y="22016"/>
                  </a:cubicBezTo>
                  <a:cubicBezTo>
                    <a:pt x="32516" y="22016"/>
                    <a:pt x="32710" y="21910"/>
                    <a:pt x="32821" y="21735"/>
                  </a:cubicBezTo>
                  <a:cubicBezTo>
                    <a:pt x="33321" y="20969"/>
                    <a:pt x="33960" y="20349"/>
                    <a:pt x="34726" y="19899"/>
                  </a:cubicBezTo>
                  <a:cubicBezTo>
                    <a:pt x="34918" y="19784"/>
                    <a:pt x="35117" y="19682"/>
                    <a:pt x="35321" y="19592"/>
                  </a:cubicBezTo>
                  <a:cubicBezTo>
                    <a:pt x="35633" y="19458"/>
                    <a:pt x="35776" y="19094"/>
                    <a:pt x="35639" y="18783"/>
                  </a:cubicBezTo>
                  <a:cubicBezTo>
                    <a:pt x="35538" y="18554"/>
                    <a:pt x="35313" y="18418"/>
                    <a:pt x="35078" y="18418"/>
                  </a:cubicBezTo>
                  <a:close/>
                  <a:moveTo>
                    <a:pt x="628" y="19509"/>
                  </a:moveTo>
                  <a:cubicBezTo>
                    <a:pt x="620" y="19509"/>
                    <a:pt x="612" y="19509"/>
                    <a:pt x="604" y="19509"/>
                  </a:cubicBezTo>
                  <a:cubicBezTo>
                    <a:pt x="266" y="19521"/>
                    <a:pt x="1" y="19803"/>
                    <a:pt x="12" y="20141"/>
                  </a:cubicBezTo>
                  <a:cubicBezTo>
                    <a:pt x="51" y="21409"/>
                    <a:pt x="205" y="22672"/>
                    <a:pt x="469" y="23915"/>
                  </a:cubicBezTo>
                  <a:cubicBezTo>
                    <a:pt x="528" y="24196"/>
                    <a:pt x="778" y="24398"/>
                    <a:pt x="1066" y="24398"/>
                  </a:cubicBezTo>
                  <a:cubicBezTo>
                    <a:pt x="1456" y="24397"/>
                    <a:pt x="1745" y="24039"/>
                    <a:pt x="1666" y="23658"/>
                  </a:cubicBezTo>
                  <a:cubicBezTo>
                    <a:pt x="1417" y="22488"/>
                    <a:pt x="1273" y="21298"/>
                    <a:pt x="1236" y="20103"/>
                  </a:cubicBezTo>
                  <a:cubicBezTo>
                    <a:pt x="1225" y="19773"/>
                    <a:pt x="932" y="19509"/>
                    <a:pt x="628" y="19509"/>
                  </a:cubicBezTo>
                  <a:close/>
                  <a:moveTo>
                    <a:pt x="44840" y="21623"/>
                  </a:moveTo>
                  <a:cubicBezTo>
                    <a:pt x="44721" y="21623"/>
                    <a:pt x="44601" y="21658"/>
                    <a:pt x="44496" y="21730"/>
                  </a:cubicBezTo>
                  <a:cubicBezTo>
                    <a:pt x="44216" y="21922"/>
                    <a:pt x="44145" y="22304"/>
                    <a:pt x="44336" y="22582"/>
                  </a:cubicBezTo>
                  <a:cubicBezTo>
                    <a:pt x="44541" y="22882"/>
                    <a:pt x="44724" y="23196"/>
                    <a:pt x="44881" y="23524"/>
                  </a:cubicBezTo>
                  <a:cubicBezTo>
                    <a:pt x="45218" y="24230"/>
                    <a:pt x="45456" y="24980"/>
                    <a:pt x="45591" y="25752"/>
                  </a:cubicBezTo>
                  <a:cubicBezTo>
                    <a:pt x="45643" y="26045"/>
                    <a:pt x="45897" y="26259"/>
                    <a:pt x="46193" y="26259"/>
                  </a:cubicBezTo>
                  <a:cubicBezTo>
                    <a:pt x="46229" y="26259"/>
                    <a:pt x="46265" y="26254"/>
                    <a:pt x="46300" y="26249"/>
                  </a:cubicBezTo>
                  <a:cubicBezTo>
                    <a:pt x="46633" y="26190"/>
                    <a:pt x="46855" y="25872"/>
                    <a:pt x="46797" y="25540"/>
                  </a:cubicBezTo>
                  <a:cubicBezTo>
                    <a:pt x="46643" y="24658"/>
                    <a:pt x="46370" y="23802"/>
                    <a:pt x="45985" y="22994"/>
                  </a:cubicBezTo>
                  <a:cubicBezTo>
                    <a:pt x="45801" y="22609"/>
                    <a:pt x="45587" y="22241"/>
                    <a:pt x="45347" y="21890"/>
                  </a:cubicBezTo>
                  <a:cubicBezTo>
                    <a:pt x="45228" y="21717"/>
                    <a:pt x="45035" y="21623"/>
                    <a:pt x="44840" y="21623"/>
                  </a:cubicBezTo>
                  <a:close/>
                  <a:moveTo>
                    <a:pt x="31112" y="24255"/>
                  </a:moveTo>
                  <a:cubicBezTo>
                    <a:pt x="30807" y="24255"/>
                    <a:pt x="30547" y="24491"/>
                    <a:pt x="30514" y="24802"/>
                  </a:cubicBezTo>
                  <a:cubicBezTo>
                    <a:pt x="30477" y="25156"/>
                    <a:pt x="30457" y="25511"/>
                    <a:pt x="30459" y="25868"/>
                  </a:cubicBezTo>
                  <a:cubicBezTo>
                    <a:pt x="30459" y="26824"/>
                    <a:pt x="30591" y="27777"/>
                    <a:pt x="30852" y="28697"/>
                  </a:cubicBezTo>
                  <a:cubicBezTo>
                    <a:pt x="30927" y="28959"/>
                    <a:pt x="31168" y="29142"/>
                    <a:pt x="31440" y="29142"/>
                  </a:cubicBezTo>
                  <a:cubicBezTo>
                    <a:pt x="31497" y="29142"/>
                    <a:pt x="31554" y="29135"/>
                    <a:pt x="31609" y="29119"/>
                  </a:cubicBezTo>
                  <a:cubicBezTo>
                    <a:pt x="31934" y="29028"/>
                    <a:pt x="32122" y="28688"/>
                    <a:pt x="32031" y="28363"/>
                  </a:cubicBezTo>
                  <a:cubicBezTo>
                    <a:pt x="31800" y="27551"/>
                    <a:pt x="31683" y="26711"/>
                    <a:pt x="31683" y="25868"/>
                  </a:cubicBezTo>
                  <a:cubicBezTo>
                    <a:pt x="31683" y="25555"/>
                    <a:pt x="31698" y="25244"/>
                    <a:pt x="31733" y="24933"/>
                  </a:cubicBezTo>
                  <a:cubicBezTo>
                    <a:pt x="31768" y="24598"/>
                    <a:pt x="31524" y="24296"/>
                    <a:pt x="31189" y="24260"/>
                  </a:cubicBezTo>
                  <a:cubicBezTo>
                    <a:pt x="31163" y="24257"/>
                    <a:pt x="31137" y="24255"/>
                    <a:pt x="31112" y="24255"/>
                  </a:cubicBezTo>
                  <a:close/>
                  <a:moveTo>
                    <a:pt x="2169" y="26697"/>
                  </a:moveTo>
                  <a:cubicBezTo>
                    <a:pt x="2091" y="26697"/>
                    <a:pt x="2011" y="26712"/>
                    <a:pt x="1934" y="26744"/>
                  </a:cubicBezTo>
                  <a:cubicBezTo>
                    <a:pt x="1621" y="26874"/>
                    <a:pt x="1474" y="27233"/>
                    <a:pt x="1604" y="27544"/>
                  </a:cubicBezTo>
                  <a:cubicBezTo>
                    <a:pt x="2017" y="28529"/>
                    <a:pt x="2503" y="29480"/>
                    <a:pt x="3059" y="30390"/>
                  </a:cubicBezTo>
                  <a:cubicBezTo>
                    <a:pt x="3166" y="30564"/>
                    <a:pt x="3275" y="30736"/>
                    <a:pt x="3385" y="30905"/>
                  </a:cubicBezTo>
                  <a:cubicBezTo>
                    <a:pt x="3497" y="31079"/>
                    <a:pt x="3691" y="31184"/>
                    <a:pt x="3898" y="31184"/>
                  </a:cubicBezTo>
                  <a:cubicBezTo>
                    <a:pt x="4383" y="31182"/>
                    <a:pt x="4676" y="30644"/>
                    <a:pt x="4412" y="30238"/>
                  </a:cubicBezTo>
                  <a:cubicBezTo>
                    <a:pt x="4308" y="30078"/>
                    <a:pt x="4205" y="29915"/>
                    <a:pt x="4105" y="29751"/>
                  </a:cubicBezTo>
                  <a:cubicBezTo>
                    <a:pt x="3580" y="28895"/>
                    <a:pt x="3122" y="27999"/>
                    <a:pt x="2734" y="27073"/>
                  </a:cubicBezTo>
                  <a:cubicBezTo>
                    <a:pt x="2636" y="26838"/>
                    <a:pt x="2409" y="26697"/>
                    <a:pt x="2169" y="26697"/>
                  </a:cubicBezTo>
                  <a:close/>
                  <a:moveTo>
                    <a:pt x="56177" y="28445"/>
                  </a:moveTo>
                  <a:cubicBezTo>
                    <a:pt x="56032" y="28445"/>
                    <a:pt x="55886" y="28497"/>
                    <a:pt x="55769" y="28601"/>
                  </a:cubicBezTo>
                  <a:cubicBezTo>
                    <a:pt x="54868" y="29406"/>
                    <a:pt x="53919" y="30155"/>
                    <a:pt x="52929" y="30847"/>
                  </a:cubicBezTo>
                  <a:cubicBezTo>
                    <a:pt x="52709" y="31000"/>
                    <a:pt x="52613" y="31276"/>
                    <a:pt x="52693" y="31532"/>
                  </a:cubicBezTo>
                  <a:cubicBezTo>
                    <a:pt x="52775" y="31787"/>
                    <a:pt x="53011" y="31961"/>
                    <a:pt x="53278" y="31961"/>
                  </a:cubicBezTo>
                  <a:lnTo>
                    <a:pt x="53280" y="31961"/>
                  </a:lnTo>
                  <a:cubicBezTo>
                    <a:pt x="53404" y="31960"/>
                    <a:pt x="53526" y="31921"/>
                    <a:pt x="53628" y="31850"/>
                  </a:cubicBezTo>
                  <a:cubicBezTo>
                    <a:pt x="54659" y="31131"/>
                    <a:pt x="55648" y="30350"/>
                    <a:pt x="56585" y="29513"/>
                  </a:cubicBezTo>
                  <a:cubicBezTo>
                    <a:pt x="56838" y="29288"/>
                    <a:pt x="56859" y="28901"/>
                    <a:pt x="56634" y="28650"/>
                  </a:cubicBezTo>
                  <a:cubicBezTo>
                    <a:pt x="56513" y="28514"/>
                    <a:pt x="56345" y="28445"/>
                    <a:pt x="56177" y="28445"/>
                  </a:cubicBezTo>
                  <a:close/>
                  <a:moveTo>
                    <a:pt x="46177" y="28712"/>
                  </a:moveTo>
                  <a:cubicBezTo>
                    <a:pt x="45885" y="28712"/>
                    <a:pt x="45627" y="28922"/>
                    <a:pt x="45576" y="29220"/>
                  </a:cubicBezTo>
                  <a:cubicBezTo>
                    <a:pt x="45374" y="30378"/>
                    <a:pt x="45004" y="31499"/>
                    <a:pt x="44474" y="32547"/>
                  </a:cubicBezTo>
                  <a:cubicBezTo>
                    <a:pt x="44272" y="32954"/>
                    <a:pt x="44567" y="33433"/>
                    <a:pt x="45022" y="33435"/>
                  </a:cubicBezTo>
                  <a:cubicBezTo>
                    <a:pt x="45255" y="33433"/>
                    <a:pt x="45466" y="33304"/>
                    <a:pt x="45570" y="33097"/>
                  </a:cubicBezTo>
                  <a:cubicBezTo>
                    <a:pt x="46152" y="31940"/>
                    <a:pt x="46561" y="30703"/>
                    <a:pt x="46783" y="29427"/>
                  </a:cubicBezTo>
                  <a:cubicBezTo>
                    <a:pt x="46840" y="29095"/>
                    <a:pt x="46617" y="28778"/>
                    <a:pt x="46283" y="28721"/>
                  </a:cubicBezTo>
                  <a:cubicBezTo>
                    <a:pt x="46248" y="28715"/>
                    <a:pt x="46212" y="28712"/>
                    <a:pt x="46177" y="28712"/>
                  </a:cubicBezTo>
                  <a:close/>
                  <a:moveTo>
                    <a:pt x="33127" y="31178"/>
                  </a:moveTo>
                  <a:cubicBezTo>
                    <a:pt x="32989" y="31178"/>
                    <a:pt x="32850" y="31224"/>
                    <a:pt x="32736" y="31319"/>
                  </a:cubicBezTo>
                  <a:cubicBezTo>
                    <a:pt x="32476" y="31535"/>
                    <a:pt x="32439" y="31920"/>
                    <a:pt x="32656" y="32181"/>
                  </a:cubicBezTo>
                  <a:cubicBezTo>
                    <a:pt x="32875" y="32448"/>
                    <a:pt x="33112" y="32700"/>
                    <a:pt x="33365" y="32937"/>
                  </a:cubicBezTo>
                  <a:cubicBezTo>
                    <a:pt x="34062" y="33598"/>
                    <a:pt x="34836" y="34172"/>
                    <a:pt x="35669" y="34652"/>
                  </a:cubicBezTo>
                  <a:cubicBezTo>
                    <a:pt x="35762" y="34705"/>
                    <a:pt x="35866" y="34733"/>
                    <a:pt x="35971" y="34733"/>
                  </a:cubicBezTo>
                  <a:lnTo>
                    <a:pt x="35973" y="34732"/>
                  </a:lnTo>
                  <a:cubicBezTo>
                    <a:pt x="36251" y="34732"/>
                    <a:pt x="36493" y="34546"/>
                    <a:pt x="36565" y="34277"/>
                  </a:cubicBezTo>
                  <a:cubicBezTo>
                    <a:pt x="36636" y="34008"/>
                    <a:pt x="36518" y="33726"/>
                    <a:pt x="36277" y="33589"/>
                  </a:cubicBezTo>
                  <a:cubicBezTo>
                    <a:pt x="35528" y="33157"/>
                    <a:pt x="34831" y="32639"/>
                    <a:pt x="34204" y="32045"/>
                  </a:cubicBezTo>
                  <a:cubicBezTo>
                    <a:pt x="33990" y="31843"/>
                    <a:pt x="33787" y="31627"/>
                    <a:pt x="33597" y="31399"/>
                  </a:cubicBezTo>
                  <a:cubicBezTo>
                    <a:pt x="33477" y="31253"/>
                    <a:pt x="33302" y="31178"/>
                    <a:pt x="33127" y="31178"/>
                  </a:cubicBezTo>
                  <a:close/>
                  <a:moveTo>
                    <a:pt x="50102" y="32655"/>
                  </a:moveTo>
                  <a:cubicBezTo>
                    <a:pt x="50013" y="32655"/>
                    <a:pt x="49922" y="32675"/>
                    <a:pt x="49836" y="32717"/>
                  </a:cubicBezTo>
                  <a:cubicBezTo>
                    <a:pt x="48729" y="33289"/>
                    <a:pt x="47614" y="33762"/>
                    <a:pt x="46526" y="34118"/>
                  </a:cubicBezTo>
                  <a:cubicBezTo>
                    <a:pt x="46238" y="34211"/>
                    <a:pt x="46062" y="34499"/>
                    <a:pt x="46109" y="34797"/>
                  </a:cubicBezTo>
                  <a:cubicBezTo>
                    <a:pt x="46158" y="35093"/>
                    <a:pt x="46413" y="35312"/>
                    <a:pt x="46713" y="35312"/>
                  </a:cubicBezTo>
                  <a:cubicBezTo>
                    <a:pt x="46714" y="35312"/>
                    <a:pt x="46715" y="35312"/>
                    <a:pt x="46716" y="35312"/>
                  </a:cubicBezTo>
                  <a:lnTo>
                    <a:pt x="46717" y="35312"/>
                  </a:lnTo>
                  <a:cubicBezTo>
                    <a:pt x="46781" y="35312"/>
                    <a:pt x="46845" y="35302"/>
                    <a:pt x="46907" y="35281"/>
                  </a:cubicBezTo>
                  <a:cubicBezTo>
                    <a:pt x="48058" y="34903"/>
                    <a:pt x="49232" y="34408"/>
                    <a:pt x="50398" y="33804"/>
                  </a:cubicBezTo>
                  <a:cubicBezTo>
                    <a:pt x="50689" y="33645"/>
                    <a:pt x="50799" y="33282"/>
                    <a:pt x="50646" y="32987"/>
                  </a:cubicBezTo>
                  <a:cubicBezTo>
                    <a:pt x="50537" y="32777"/>
                    <a:pt x="50324" y="32655"/>
                    <a:pt x="50102" y="32655"/>
                  </a:cubicBezTo>
                  <a:close/>
                  <a:moveTo>
                    <a:pt x="6153" y="32872"/>
                  </a:moveTo>
                  <a:cubicBezTo>
                    <a:pt x="6006" y="32872"/>
                    <a:pt x="5858" y="32925"/>
                    <a:pt x="5740" y="33033"/>
                  </a:cubicBezTo>
                  <a:cubicBezTo>
                    <a:pt x="5489" y="33262"/>
                    <a:pt x="5473" y="33655"/>
                    <a:pt x="5706" y="33903"/>
                  </a:cubicBezTo>
                  <a:cubicBezTo>
                    <a:pt x="6560" y="34834"/>
                    <a:pt x="7486" y="35699"/>
                    <a:pt x="8475" y="36487"/>
                  </a:cubicBezTo>
                  <a:cubicBezTo>
                    <a:pt x="8583" y="36574"/>
                    <a:pt x="8719" y="36621"/>
                    <a:pt x="8857" y="36621"/>
                  </a:cubicBezTo>
                  <a:cubicBezTo>
                    <a:pt x="9117" y="36621"/>
                    <a:pt x="9350" y="36457"/>
                    <a:pt x="9435" y="36211"/>
                  </a:cubicBezTo>
                  <a:cubicBezTo>
                    <a:pt x="9521" y="35966"/>
                    <a:pt x="9442" y="35693"/>
                    <a:pt x="9240" y="35531"/>
                  </a:cubicBezTo>
                  <a:cubicBezTo>
                    <a:pt x="8301" y="34782"/>
                    <a:pt x="7422" y="33961"/>
                    <a:pt x="6609" y="33077"/>
                  </a:cubicBezTo>
                  <a:cubicBezTo>
                    <a:pt x="6488" y="32941"/>
                    <a:pt x="6321" y="32872"/>
                    <a:pt x="6153" y="32872"/>
                  </a:cubicBezTo>
                  <a:close/>
                  <a:moveTo>
                    <a:pt x="39438" y="34764"/>
                  </a:moveTo>
                  <a:cubicBezTo>
                    <a:pt x="39149" y="34764"/>
                    <a:pt x="38891" y="34972"/>
                    <a:pt x="38836" y="35267"/>
                  </a:cubicBezTo>
                  <a:cubicBezTo>
                    <a:pt x="38776" y="35596"/>
                    <a:pt x="38992" y="35913"/>
                    <a:pt x="39320" y="35979"/>
                  </a:cubicBezTo>
                  <a:cubicBezTo>
                    <a:pt x="40075" y="36114"/>
                    <a:pt x="40840" y="36183"/>
                    <a:pt x="41607" y="36183"/>
                  </a:cubicBezTo>
                  <a:cubicBezTo>
                    <a:pt x="41615" y="36183"/>
                    <a:pt x="41623" y="36183"/>
                    <a:pt x="41631" y="36183"/>
                  </a:cubicBezTo>
                  <a:lnTo>
                    <a:pt x="41715" y="36183"/>
                  </a:lnTo>
                  <a:cubicBezTo>
                    <a:pt x="41106" y="36743"/>
                    <a:pt x="40452" y="37257"/>
                    <a:pt x="39762" y="37715"/>
                  </a:cubicBezTo>
                  <a:cubicBezTo>
                    <a:pt x="39537" y="37865"/>
                    <a:pt x="39437" y="38143"/>
                    <a:pt x="39515" y="38401"/>
                  </a:cubicBezTo>
                  <a:cubicBezTo>
                    <a:pt x="39594" y="38661"/>
                    <a:pt x="39832" y="38836"/>
                    <a:pt x="40101" y="38836"/>
                  </a:cubicBezTo>
                  <a:cubicBezTo>
                    <a:pt x="40221" y="38836"/>
                    <a:pt x="40340" y="38801"/>
                    <a:pt x="40440" y="38734"/>
                  </a:cubicBezTo>
                  <a:cubicBezTo>
                    <a:pt x="41535" y="38005"/>
                    <a:pt x="42521" y="37173"/>
                    <a:pt x="43367" y="36264"/>
                  </a:cubicBezTo>
                  <a:cubicBezTo>
                    <a:pt x="43715" y="35805"/>
                    <a:pt x="43563" y="35143"/>
                    <a:pt x="43049" y="34883"/>
                  </a:cubicBezTo>
                  <a:cubicBezTo>
                    <a:pt x="42581" y="34933"/>
                    <a:pt x="42112" y="34957"/>
                    <a:pt x="41642" y="34959"/>
                  </a:cubicBezTo>
                  <a:lnTo>
                    <a:pt x="41631" y="34959"/>
                  </a:lnTo>
                  <a:cubicBezTo>
                    <a:pt x="41623" y="34959"/>
                    <a:pt x="41615" y="34959"/>
                    <a:pt x="41608" y="34959"/>
                  </a:cubicBezTo>
                  <a:cubicBezTo>
                    <a:pt x="40915" y="34959"/>
                    <a:pt x="40224" y="34896"/>
                    <a:pt x="39541" y="34773"/>
                  </a:cubicBezTo>
                  <a:cubicBezTo>
                    <a:pt x="39506" y="34767"/>
                    <a:pt x="39472" y="34764"/>
                    <a:pt x="39438" y="34764"/>
                  </a:cubicBezTo>
                  <a:close/>
                  <a:moveTo>
                    <a:pt x="11911" y="37486"/>
                  </a:moveTo>
                  <a:cubicBezTo>
                    <a:pt x="11700" y="37486"/>
                    <a:pt x="11495" y="37595"/>
                    <a:pt x="11381" y="37789"/>
                  </a:cubicBezTo>
                  <a:cubicBezTo>
                    <a:pt x="11213" y="38079"/>
                    <a:pt x="11308" y="38451"/>
                    <a:pt x="11597" y="38624"/>
                  </a:cubicBezTo>
                  <a:cubicBezTo>
                    <a:pt x="12685" y="39259"/>
                    <a:pt x="13815" y="39819"/>
                    <a:pt x="14978" y="40303"/>
                  </a:cubicBezTo>
                  <a:cubicBezTo>
                    <a:pt x="15052" y="40334"/>
                    <a:pt x="15132" y="40350"/>
                    <a:pt x="15213" y="40350"/>
                  </a:cubicBezTo>
                  <a:cubicBezTo>
                    <a:pt x="15504" y="40349"/>
                    <a:pt x="15754" y="40143"/>
                    <a:pt x="15812" y="39858"/>
                  </a:cubicBezTo>
                  <a:cubicBezTo>
                    <a:pt x="15869" y="39572"/>
                    <a:pt x="15717" y="39286"/>
                    <a:pt x="15449" y="39173"/>
                  </a:cubicBezTo>
                  <a:cubicBezTo>
                    <a:pt x="14336" y="38711"/>
                    <a:pt x="13254" y="38173"/>
                    <a:pt x="12214" y="37567"/>
                  </a:cubicBezTo>
                  <a:cubicBezTo>
                    <a:pt x="12118" y="37512"/>
                    <a:pt x="12014" y="37486"/>
                    <a:pt x="11911" y="37486"/>
                  </a:cubicBezTo>
                  <a:close/>
                  <a:moveTo>
                    <a:pt x="36841" y="39345"/>
                  </a:moveTo>
                  <a:cubicBezTo>
                    <a:pt x="36762" y="39345"/>
                    <a:pt x="36682" y="39360"/>
                    <a:pt x="36605" y="39393"/>
                  </a:cubicBezTo>
                  <a:cubicBezTo>
                    <a:pt x="35540" y="39841"/>
                    <a:pt x="34389" y="40222"/>
                    <a:pt x="33186" y="40524"/>
                  </a:cubicBezTo>
                  <a:cubicBezTo>
                    <a:pt x="32887" y="40600"/>
                    <a:pt x="32690" y="40888"/>
                    <a:pt x="32728" y="41193"/>
                  </a:cubicBezTo>
                  <a:cubicBezTo>
                    <a:pt x="32766" y="41500"/>
                    <a:pt x="33027" y="41731"/>
                    <a:pt x="33335" y="41731"/>
                  </a:cubicBezTo>
                  <a:cubicBezTo>
                    <a:pt x="33386" y="41731"/>
                    <a:pt x="33436" y="41725"/>
                    <a:pt x="33485" y="41712"/>
                  </a:cubicBezTo>
                  <a:cubicBezTo>
                    <a:pt x="34749" y="41393"/>
                    <a:pt x="35958" y="40993"/>
                    <a:pt x="37080" y="40523"/>
                  </a:cubicBezTo>
                  <a:cubicBezTo>
                    <a:pt x="37391" y="40391"/>
                    <a:pt x="37538" y="40033"/>
                    <a:pt x="37407" y="39721"/>
                  </a:cubicBezTo>
                  <a:cubicBezTo>
                    <a:pt x="37308" y="39486"/>
                    <a:pt x="37081" y="39345"/>
                    <a:pt x="36841" y="39345"/>
                  </a:cubicBezTo>
                  <a:close/>
                  <a:moveTo>
                    <a:pt x="18709" y="40320"/>
                  </a:moveTo>
                  <a:cubicBezTo>
                    <a:pt x="18439" y="40320"/>
                    <a:pt x="18192" y="40499"/>
                    <a:pt x="18118" y="40772"/>
                  </a:cubicBezTo>
                  <a:cubicBezTo>
                    <a:pt x="18029" y="41098"/>
                    <a:pt x="18222" y="41434"/>
                    <a:pt x="18549" y="41523"/>
                  </a:cubicBezTo>
                  <a:cubicBezTo>
                    <a:pt x="19763" y="41854"/>
                    <a:pt x="20997" y="42106"/>
                    <a:pt x="22242" y="42283"/>
                  </a:cubicBezTo>
                  <a:cubicBezTo>
                    <a:pt x="22271" y="42286"/>
                    <a:pt x="22299" y="42289"/>
                    <a:pt x="22328" y="42289"/>
                  </a:cubicBezTo>
                  <a:lnTo>
                    <a:pt x="22328" y="42289"/>
                  </a:lnTo>
                  <a:cubicBezTo>
                    <a:pt x="22649" y="42287"/>
                    <a:pt x="22916" y="42039"/>
                    <a:pt x="22939" y="41718"/>
                  </a:cubicBezTo>
                  <a:cubicBezTo>
                    <a:pt x="22960" y="41397"/>
                    <a:pt x="22732" y="41115"/>
                    <a:pt x="22414" y="41069"/>
                  </a:cubicBezTo>
                  <a:cubicBezTo>
                    <a:pt x="21218" y="40901"/>
                    <a:pt x="20034" y="40658"/>
                    <a:pt x="18870" y="40341"/>
                  </a:cubicBezTo>
                  <a:cubicBezTo>
                    <a:pt x="18816" y="40327"/>
                    <a:pt x="18762" y="40320"/>
                    <a:pt x="18709" y="40320"/>
                  </a:cubicBezTo>
                  <a:close/>
                  <a:moveTo>
                    <a:pt x="22328" y="42289"/>
                  </a:moveTo>
                  <a:lnTo>
                    <a:pt x="22328" y="42289"/>
                  </a:lnTo>
                  <a:cubicBezTo>
                    <a:pt x="22328" y="42289"/>
                    <a:pt x="22328" y="42289"/>
                    <a:pt x="22328" y="42289"/>
                  </a:cubicBezTo>
                  <a:lnTo>
                    <a:pt x="22329" y="42289"/>
                  </a:lnTo>
                  <a:cubicBezTo>
                    <a:pt x="22329" y="42289"/>
                    <a:pt x="22329" y="42289"/>
                    <a:pt x="22328" y="42289"/>
                  </a:cubicBezTo>
                  <a:close/>
                  <a:moveTo>
                    <a:pt x="29702" y="41168"/>
                  </a:moveTo>
                  <a:cubicBezTo>
                    <a:pt x="29678" y="41168"/>
                    <a:pt x="29655" y="41169"/>
                    <a:pt x="29631" y="41172"/>
                  </a:cubicBezTo>
                  <a:cubicBezTo>
                    <a:pt x="28574" y="41293"/>
                    <a:pt x="27510" y="41353"/>
                    <a:pt x="26445" y="41353"/>
                  </a:cubicBezTo>
                  <a:lnTo>
                    <a:pt x="26020" y="41350"/>
                  </a:lnTo>
                  <a:lnTo>
                    <a:pt x="26012" y="41350"/>
                  </a:lnTo>
                  <a:cubicBezTo>
                    <a:pt x="26010" y="41350"/>
                    <a:pt x="26008" y="41350"/>
                    <a:pt x="26006" y="41350"/>
                  </a:cubicBezTo>
                  <a:cubicBezTo>
                    <a:pt x="25671" y="41350"/>
                    <a:pt x="25397" y="41621"/>
                    <a:pt x="25394" y="41958"/>
                  </a:cubicBezTo>
                  <a:cubicBezTo>
                    <a:pt x="25393" y="42296"/>
                    <a:pt x="25665" y="42573"/>
                    <a:pt x="26003" y="42574"/>
                  </a:cubicBezTo>
                  <a:lnTo>
                    <a:pt x="26445" y="42578"/>
                  </a:lnTo>
                  <a:cubicBezTo>
                    <a:pt x="27557" y="42578"/>
                    <a:pt x="28667" y="42516"/>
                    <a:pt x="29771" y="42389"/>
                  </a:cubicBezTo>
                  <a:cubicBezTo>
                    <a:pt x="30106" y="42350"/>
                    <a:pt x="30347" y="42048"/>
                    <a:pt x="30309" y="41711"/>
                  </a:cubicBezTo>
                  <a:cubicBezTo>
                    <a:pt x="30273" y="41398"/>
                    <a:pt x="30009" y="41168"/>
                    <a:pt x="29702" y="41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6;p47"/>
            <p:cNvSpPr/>
            <p:nvPr/>
          </p:nvSpPr>
          <p:spPr>
            <a:xfrm>
              <a:off x="2785058" y="1456509"/>
              <a:ext cx="65900" cy="66600"/>
            </a:xfrm>
            <a:custGeom>
              <a:avLst/>
              <a:gdLst/>
              <a:ahLst/>
              <a:cxnLst/>
              <a:rect l="l" t="t" r="r" b="b"/>
              <a:pathLst>
                <a:path w="2636" h="2664" extrusionOk="0">
                  <a:moveTo>
                    <a:pt x="1942" y="1"/>
                  </a:moveTo>
                  <a:cubicBezTo>
                    <a:pt x="1754" y="1"/>
                    <a:pt x="1568" y="87"/>
                    <a:pt x="1448" y="251"/>
                  </a:cubicBezTo>
                  <a:cubicBezTo>
                    <a:pt x="1116" y="710"/>
                    <a:pt x="742" y="1181"/>
                    <a:pt x="340" y="1653"/>
                  </a:cubicBezTo>
                  <a:cubicBezTo>
                    <a:pt x="0" y="2050"/>
                    <a:pt x="281" y="2663"/>
                    <a:pt x="805" y="2663"/>
                  </a:cubicBezTo>
                  <a:cubicBezTo>
                    <a:pt x="985" y="2663"/>
                    <a:pt x="1154" y="2585"/>
                    <a:pt x="1271" y="2448"/>
                  </a:cubicBezTo>
                  <a:cubicBezTo>
                    <a:pt x="1694" y="1953"/>
                    <a:pt x="2087" y="1455"/>
                    <a:pt x="2440" y="970"/>
                  </a:cubicBezTo>
                  <a:cubicBezTo>
                    <a:pt x="2635" y="696"/>
                    <a:pt x="2574" y="315"/>
                    <a:pt x="2301" y="118"/>
                  </a:cubicBezTo>
                  <a:cubicBezTo>
                    <a:pt x="2193" y="39"/>
                    <a:pt x="2067" y="1"/>
                    <a:pt x="1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60900189-972F-1290-058D-7FB71CD620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79" t="45782" r="43009" b="33766"/>
          <a:stretch/>
        </p:blipFill>
        <p:spPr>
          <a:xfrm>
            <a:off x="1043608" y="267494"/>
            <a:ext cx="4670480" cy="1272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Yanlışlıkla gönderilen mail nasıl geri çekilir? | Tech Çekirdek">
            <a:extLst>
              <a:ext uri="{FF2B5EF4-FFF2-40B4-BE49-F238E27FC236}">
                <a16:creationId xmlns:a16="http://schemas.microsoft.com/office/drawing/2014/main" id="{DCA8CA25-64B2-E686-D27F-BB0EB1542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t="7260" r="15117" b="16215"/>
          <a:stretch/>
        </p:blipFill>
        <p:spPr bwMode="auto">
          <a:xfrm>
            <a:off x="619932" y="2378251"/>
            <a:ext cx="346391" cy="40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Yanlışlıkla gönderilen mail nasıl geri çekilir? | Tech Çekirdek">
            <a:extLst>
              <a:ext uri="{FF2B5EF4-FFF2-40B4-BE49-F238E27FC236}">
                <a16:creationId xmlns:a16="http://schemas.microsoft.com/office/drawing/2014/main" id="{F9B6D865-AF20-253D-A3FA-3FEA988C9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t="7260" r="15117" b="16215"/>
          <a:stretch/>
        </p:blipFill>
        <p:spPr bwMode="auto">
          <a:xfrm>
            <a:off x="5076056" y="2283718"/>
            <a:ext cx="346391" cy="40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" grpId="0" build="p"/>
      <p:bldP spid="5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2"/>
          <p:cNvSpPr/>
          <p:nvPr/>
        </p:nvSpPr>
        <p:spPr>
          <a:xfrm>
            <a:off x="3491880" y="0"/>
            <a:ext cx="5599175" cy="787275"/>
          </a:xfrm>
          <a:custGeom>
            <a:avLst/>
            <a:gdLst/>
            <a:ahLst/>
            <a:cxnLst/>
            <a:rect l="l" t="t" r="r" b="b"/>
            <a:pathLst>
              <a:path w="223967" h="31491" extrusionOk="0">
                <a:moveTo>
                  <a:pt x="223967" y="0"/>
                </a:moveTo>
                <a:cubicBezTo>
                  <a:pt x="221487" y="7446"/>
                  <a:pt x="217464" y="15437"/>
                  <a:pt x="210734" y="19475"/>
                </a:cubicBezTo>
                <a:cubicBezTo>
                  <a:pt x="203490" y="23821"/>
                  <a:pt x="188187" y="24992"/>
                  <a:pt x="185516" y="16978"/>
                </a:cubicBezTo>
                <a:cubicBezTo>
                  <a:pt x="184301" y="13332"/>
                  <a:pt x="185573" y="7710"/>
                  <a:pt x="189011" y="5992"/>
                </a:cubicBezTo>
                <a:cubicBezTo>
                  <a:pt x="192375" y="4311"/>
                  <a:pt x="197453" y="4475"/>
                  <a:pt x="200247" y="6991"/>
                </a:cubicBezTo>
                <a:cubicBezTo>
                  <a:pt x="206115" y="12274"/>
                  <a:pt x="200087" y="26529"/>
                  <a:pt x="192756" y="29462"/>
                </a:cubicBezTo>
                <a:cubicBezTo>
                  <a:pt x="170167" y="38499"/>
                  <a:pt x="146344" y="14234"/>
                  <a:pt x="122345" y="10237"/>
                </a:cubicBezTo>
                <a:cubicBezTo>
                  <a:pt x="103760" y="7142"/>
                  <a:pt x="86306" y="21383"/>
                  <a:pt x="67914" y="25467"/>
                </a:cubicBezTo>
                <a:cubicBezTo>
                  <a:pt x="62037" y="26772"/>
                  <a:pt x="55778" y="28675"/>
                  <a:pt x="49937" y="27215"/>
                </a:cubicBezTo>
                <a:cubicBezTo>
                  <a:pt x="41530" y="25113"/>
                  <a:pt x="33634" y="19974"/>
                  <a:pt x="24968" y="19974"/>
                </a:cubicBezTo>
                <a:cubicBezTo>
                  <a:pt x="21132" y="19974"/>
                  <a:pt x="17913" y="23002"/>
                  <a:pt x="14482" y="24718"/>
                </a:cubicBezTo>
                <a:cubicBezTo>
                  <a:pt x="10141" y="26888"/>
                  <a:pt x="4853" y="26216"/>
                  <a:pt x="0" y="26216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8" name="صورة 7"/>
          <p:cNvPicPr/>
          <p:nvPr/>
        </p:nvPicPr>
        <p:blipFill rotWithShape="1">
          <a:blip r:embed="rId3"/>
          <a:srcRect l="12933" t="37689" r="44800" b="7318"/>
          <a:stretch/>
        </p:blipFill>
        <p:spPr bwMode="auto">
          <a:xfrm>
            <a:off x="1835696" y="1203598"/>
            <a:ext cx="5472608" cy="3600400"/>
          </a:xfrm>
          <a:prstGeom prst="rect">
            <a:avLst/>
          </a:prstGeom>
          <a:solidFill>
            <a:schemeClr val="accent2"/>
          </a:solidFill>
          <a:ln w="88900" cap="sq">
            <a:solidFill>
              <a:schemeClr val="accent2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وسيلة شرح مستطيلة مستديرة الزوايا 12"/>
          <p:cNvSpPr/>
          <p:nvPr/>
        </p:nvSpPr>
        <p:spPr>
          <a:xfrm>
            <a:off x="1321233" y="98637"/>
            <a:ext cx="2160240" cy="677172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13"/>
          <p:cNvSpPr txBox="1"/>
          <p:nvPr/>
        </p:nvSpPr>
        <p:spPr>
          <a:xfrm>
            <a:off x="1429605" y="221779"/>
            <a:ext cx="1943496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Quick Chick</a:t>
            </a:r>
            <a:endParaRPr lang="ar-SA" sz="22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Makkah Gif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243"/>
            <a:ext cx="864096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537;p36"/>
          <p:cNvSpPr txBox="1">
            <a:spLocks noGrp="1"/>
          </p:cNvSpPr>
          <p:nvPr>
            <p:ph type="title" idx="2"/>
          </p:nvPr>
        </p:nvSpPr>
        <p:spPr>
          <a:xfrm>
            <a:off x="2555776" y="1491630"/>
            <a:ext cx="730487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6"/>
                </a:solidFill>
              </a:rPr>
              <a:t>True</a:t>
            </a:r>
            <a:endParaRPr sz="1800" b="1" dirty="0">
              <a:solidFill>
                <a:schemeClr val="accent6"/>
              </a:solidFill>
            </a:endParaRPr>
          </a:p>
        </p:txBody>
      </p:sp>
      <p:sp>
        <p:nvSpPr>
          <p:cNvPr id="17" name="Google Shape;537;p36"/>
          <p:cNvSpPr txBox="1">
            <a:spLocks noGrp="1"/>
          </p:cNvSpPr>
          <p:nvPr>
            <p:ph type="title" idx="2"/>
          </p:nvPr>
        </p:nvSpPr>
        <p:spPr>
          <a:xfrm>
            <a:off x="2483768" y="1923678"/>
            <a:ext cx="936104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6600"/>
                </a:solidFill>
              </a:rPr>
              <a:t>False</a:t>
            </a:r>
            <a:endParaRPr sz="1800" b="1" dirty="0">
              <a:solidFill>
                <a:srgbClr val="FF6600"/>
              </a:solidFill>
            </a:endParaRPr>
          </a:p>
        </p:txBody>
      </p:sp>
      <p:sp>
        <p:nvSpPr>
          <p:cNvPr id="18" name="Google Shape;537;p36"/>
          <p:cNvSpPr txBox="1">
            <a:spLocks noGrp="1"/>
          </p:cNvSpPr>
          <p:nvPr>
            <p:ph type="title" idx="2"/>
          </p:nvPr>
        </p:nvSpPr>
        <p:spPr>
          <a:xfrm>
            <a:off x="2483768" y="3867894"/>
            <a:ext cx="648072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6"/>
                </a:solidFill>
              </a:rPr>
              <a:t>True</a:t>
            </a:r>
            <a:endParaRPr sz="1800" b="1" dirty="0">
              <a:solidFill>
                <a:schemeClr val="accent6"/>
              </a:solidFill>
            </a:endParaRPr>
          </a:p>
        </p:txBody>
      </p:sp>
      <p:sp>
        <p:nvSpPr>
          <p:cNvPr id="19" name="Google Shape;537;p36"/>
          <p:cNvSpPr txBox="1">
            <a:spLocks noGrp="1"/>
          </p:cNvSpPr>
          <p:nvPr>
            <p:ph type="title" idx="2"/>
          </p:nvPr>
        </p:nvSpPr>
        <p:spPr>
          <a:xfrm>
            <a:off x="2483768" y="2427734"/>
            <a:ext cx="648072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6"/>
                </a:solidFill>
              </a:rPr>
              <a:t>True</a:t>
            </a:r>
            <a:endParaRPr sz="1600" b="1" dirty="0">
              <a:solidFill>
                <a:schemeClr val="accent6"/>
              </a:solidFill>
            </a:endParaRPr>
          </a:p>
        </p:txBody>
      </p:sp>
      <p:sp>
        <p:nvSpPr>
          <p:cNvPr id="20" name="Google Shape;537;p36"/>
          <p:cNvSpPr txBox="1">
            <a:spLocks noGrp="1"/>
          </p:cNvSpPr>
          <p:nvPr>
            <p:ph type="title" idx="2"/>
          </p:nvPr>
        </p:nvSpPr>
        <p:spPr>
          <a:xfrm>
            <a:off x="2483768" y="3435846"/>
            <a:ext cx="72008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6600"/>
                </a:solidFill>
              </a:rPr>
              <a:t>False</a:t>
            </a:r>
            <a:endParaRPr sz="1800" b="1" dirty="0">
              <a:solidFill>
                <a:srgbClr val="FF6600"/>
              </a:solidFill>
            </a:endParaRPr>
          </a:p>
        </p:txBody>
      </p:sp>
      <p:sp>
        <p:nvSpPr>
          <p:cNvPr id="21" name="Google Shape;537;p36"/>
          <p:cNvSpPr txBox="1">
            <a:spLocks noGrp="1"/>
          </p:cNvSpPr>
          <p:nvPr>
            <p:ph type="title" idx="2"/>
          </p:nvPr>
        </p:nvSpPr>
        <p:spPr>
          <a:xfrm>
            <a:off x="2483768" y="2931790"/>
            <a:ext cx="72008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6600"/>
                </a:solidFill>
              </a:rPr>
              <a:t>False</a:t>
            </a:r>
            <a:endParaRPr sz="1800" b="1" dirty="0">
              <a:solidFill>
                <a:srgbClr val="FF6600"/>
              </a:solidFill>
            </a:endParaRPr>
          </a:p>
        </p:txBody>
      </p:sp>
      <p:grpSp>
        <p:nvGrpSpPr>
          <p:cNvPr id="22" name="Google Shape;1109;p47"/>
          <p:cNvGrpSpPr/>
          <p:nvPr/>
        </p:nvGrpSpPr>
        <p:grpSpPr>
          <a:xfrm>
            <a:off x="487895" y="2791755"/>
            <a:ext cx="1006219" cy="1299346"/>
            <a:chOff x="1309333" y="-77966"/>
            <a:chExt cx="1541625" cy="1990725"/>
          </a:xfrm>
        </p:grpSpPr>
        <p:sp>
          <p:nvSpPr>
            <p:cNvPr id="23" name="Google Shape;1110;p47"/>
            <p:cNvSpPr/>
            <p:nvPr/>
          </p:nvSpPr>
          <p:spPr>
            <a:xfrm>
              <a:off x="1309333" y="-77966"/>
              <a:ext cx="1291550" cy="928675"/>
            </a:xfrm>
            <a:custGeom>
              <a:avLst/>
              <a:gdLst/>
              <a:ahLst/>
              <a:cxnLst/>
              <a:rect l="l" t="t" r="r" b="b"/>
              <a:pathLst>
                <a:path w="51662" h="37147" extrusionOk="0">
                  <a:moveTo>
                    <a:pt x="51662" y="0"/>
                  </a:moveTo>
                  <a:lnTo>
                    <a:pt x="1" y="19577"/>
                  </a:lnTo>
                  <a:lnTo>
                    <a:pt x="12701" y="22823"/>
                  </a:lnTo>
                  <a:lnTo>
                    <a:pt x="22441" y="37146"/>
                  </a:lnTo>
                  <a:lnTo>
                    <a:pt x="31159" y="25991"/>
                  </a:lnTo>
                  <a:lnTo>
                    <a:pt x="36862" y="29412"/>
                  </a:lnTo>
                  <a:lnTo>
                    <a:pt x="516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11;p47"/>
            <p:cNvSpPr/>
            <p:nvPr/>
          </p:nvSpPr>
          <p:spPr>
            <a:xfrm>
              <a:off x="1884683" y="-77966"/>
              <a:ext cx="716200" cy="735325"/>
            </a:xfrm>
            <a:custGeom>
              <a:avLst/>
              <a:gdLst/>
              <a:ahLst/>
              <a:cxnLst/>
              <a:rect l="l" t="t" r="r" b="b"/>
              <a:pathLst>
                <a:path w="28648" h="29413" extrusionOk="0">
                  <a:moveTo>
                    <a:pt x="28648" y="0"/>
                  </a:moveTo>
                  <a:lnTo>
                    <a:pt x="0" y="21105"/>
                  </a:lnTo>
                  <a:lnTo>
                    <a:pt x="13848" y="29412"/>
                  </a:lnTo>
                  <a:lnTo>
                    <a:pt x="28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12;p47"/>
            <p:cNvSpPr/>
            <p:nvPr/>
          </p:nvSpPr>
          <p:spPr>
            <a:xfrm>
              <a:off x="1309333" y="-77966"/>
              <a:ext cx="1291550" cy="570575"/>
            </a:xfrm>
            <a:custGeom>
              <a:avLst/>
              <a:gdLst/>
              <a:ahLst/>
              <a:cxnLst/>
              <a:rect l="l" t="t" r="r" b="b"/>
              <a:pathLst>
                <a:path w="51662" h="22823" extrusionOk="0">
                  <a:moveTo>
                    <a:pt x="51662" y="0"/>
                  </a:moveTo>
                  <a:lnTo>
                    <a:pt x="1" y="19577"/>
                  </a:lnTo>
                  <a:lnTo>
                    <a:pt x="12701" y="22823"/>
                  </a:lnTo>
                  <a:lnTo>
                    <a:pt x="516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13;p47"/>
            <p:cNvSpPr/>
            <p:nvPr/>
          </p:nvSpPr>
          <p:spPr>
            <a:xfrm>
              <a:off x="1870333" y="449634"/>
              <a:ext cx="218000" cy="401075"/>
            </a:xfrm>
            <a:custGeom>
              <a:avLst/>
              <a:gdLst/>
              <a:ahLst/>
              <a:cxnLst/>
              <a:rect l="l" t="t" r="r" b="b"/>
              <a:pathLst>
                <a:path w="8720" h="16043" extrusionOk="0">
                  <a:moveTo>
                    <a:pt x="574" y="1"/>
                  </a:moveTo>
                  <a:lnTo>
                    <a:pt x="1" y="16042"/>
                  </a:lnTo>
                  <a:lnTo>
                    <a:pt x="1" y="16042"/>
                  </a:lnTo>
                  <a:lnTo>
                    <a:pt x="8719" y="4887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14;p47"/>
            <p:cNvSpPr/>
            <p:nvPr/>
          </p:nvSpPr>
          <p:spPr>
            <a:xfrm>
              <a:off x="1632483" y="770309"/>
              <a:ext cx="73825" cy="53675"/>
            </a:xfrm>
            <a:custGeom>
              <a:avLst/>
              <a:gdLst/>
              <a:ahLst/>
              <a:cxnLst/>
              <a:rect l="l" t="t" r="r" b="b"/>
              <a:pathLst>
                <a:path w="2953" h="2147" extrusionOk="0">
                  <a:moveTo>
                    <a:pt x="2254" y="1"/>
                  </a:moveTo>
                  <a:cubicBezTo>
                    <a:pt x="2157" y="1"/>
                    <a:pt x="2058" y="24"/>
                    <a:pt x="1966" y="72"/>
                  </a:cubicBezTo>
                  <a:cubicBezTo>
                    <a:pt x="1418" y="363"/>
                    <a:pt x="869" y="682"/>
                    <a:pt x="337" y="1017"/>
                  </a:cubicBezTo>
                  <a:cubicBezTo>
                    <a:pt x="107" y="1162"/>
                    <a:pt x="0" y="1443"/>
                    <a:pt x="76" y="1704"/>
                  </a:cubicBezTo>
                  <a:cubicBezTo>
                    <a:pt x="152" y="1967"/>
                    <a:pt x="393" y="2147"/>
                    <a:pt x="665" y="2147"/>
                  </a:cubicBezTo>
                  <a:cubicBezTo>
                    <a:pt x="781" y="2147"/>
                    <a:pt x="893" y="2114"/>
                    <a:pt x="990" y="2051"/>
                  </a:cubicBezTo>
                  <a:cubicBezTo>
                    <a:pt x="1497" y="1732"/>
                    <a:pt x="2019" y="1431"/>
                    <a:pt x="2540" y="1154"/>
                  </a:cubicBezTo>
                  <a:cubicBezTo>
                    <a:pt x="2838" y="995"/>
                    <a:pt x="2952" y="624"/>
                    <a:pt x="2794" y="326"/>
                  </a:cubicBezTo>
                  <a:cubicBezTo>
                    <a:pt x="2684" y="119"/>
                    <a:pt x="2473" y="1"/>
                    <a:pt x="2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15;p47"/>
            <p:cNvSpPr/>
            <p:nvPr/>
          </p:nvSpPr>
          <p:spPr>
            <a:xfrm>
              <a:off x="1334908" y="848284"/>
              <a:ext cx="1421500" cy="1064475"/>
            </a:xfrm>
            <a:custGeom>
              <a:avLst/>
              <a:gdLst/>
              <a:ahLst/>
              <a:cxnLst/>
              <a:rect l="l" t="t" r="r" b="b"/>
              <a:pathLst>
                <a:path w="56860" h="42579" extrusionOk="0">
                  <a:moveTo>
                    <a:pt x="9598" y="1"/>
                  </a:moveTo>
                  <a:cubicBezTo>
                    <a:pt x="9456" y="1"/>
                    <a:pt x="9314" y="49"/>
                    <a:pt x="9198" y="149"/>
                  </a:cubicBezTo>
                  <a:cubicBezTo>
                    <a:pt x="8243" y="972"/>
                    <a:pt x="7347" y="1861"/>
                    <a:pt x="6515" y="2810"/>
                  </a:cubicBezTo>
                  <a:cubicBezTo>
                    <a:pt x="6169" y="3205"/>
                    <a:pt x="6449" y="3826"/>
                    <a:pt x="6974" y="3826"/>
                  </a:cubicBezTo>
                  <a:cubicBezTo>
                    <a:pt x="6974" y="3826"/>
                    <a:pt x="6975" y="3826"/>
                    <a:pt x="6976" y="3826"/>
                  </a:cubicBezTo>
                  <a:lnTo>
                    <a:pt x="6976" y="3827"/>
                  </a:lnTo>
                  <a:cubicBezTo>
                    <a:pt x="7151" y="3827"/>
                    <a:pt x="7319" y="3750"/>
                    <a:pt x="7436" y="3617"/>
                  </a:cubicBezTo>
                  <a:cubicBezTo>
                    <a:pt x="8230" y="2711"/>
                    <a:pt x="9086" y="1864"/>
                    <a:pt x="9997" y="1078"/>
                  </a:cubicBezTo>
                  <a:cubicBezTo>
                    <a:pt x="10254" y="857"/>
                    <a:pt x="10283" y="470"/>
                    <a:pt x="10063" y="213"/>
                  </a:cubicBezTo>
                  <a:cubicBezTo>
                    <a:pt x="9941" y="73"/>
                    <a:pt x="9770" y="1"/>
                    <a:pt x="9598" y="1"/>
                  </a:cubicBezTo>
                  <a:close/>
                  <a:moveTo>
                    <a:pt x="4745" y="5538"/>
                  </a:moveTo>
                  <a:cubicBezTo>
                    <a:pt x="4544" y="5538"/>
                    <a:pt x="4346" y="5637"/>
                    <a:pt x="4229" y="5819"/>
                  </a:cubicBezTo>
                  <a:cubicBezTo>
                    <a:pt x="3537" y="6873"/>
                    <a:pt x="2920" y="7976"/>
                    <a:pt x="2382" y="9117"/>
                  </a:cubicBezTo>
                  <a:cubicBezTo>
                    <a:pt x="2239" y="9424"/>
                    <a:pt x="2370" y="9788"/>
                    <a:pt x="2676" y="9932"/>
                  </a:cubicBezTo>
                  <a:cubicBezTo>
                    <a:pt x="2757" y="9970"/>
                    <a:pt x="2845" y="9990"/>
                    <a:pt x="2937" y="9990"/>
                  </a:cubicBezTo>
                  <a:lnTo>
                    <a:pt x="2935" y="9992"/>
                  </a:lnTo>
                  <a:cubicBezTo>
                    <a:pt x="3174" y="9992"/>
                    <a:pt x="3390" y="9853"/>
                    <a:pt x="3490" y="9638"/>
                  </a:cubicBezTo>
                  <a:cubicBezTo>
                    <a:pt x="4004" y="8548"/>
                    <a:pt x="4592" y="7496"/>
                    <a:pt x="5252" y="6489"/>
                  </a:cubicBezTo>
                  <a:cubicBezTo>
                    <a:pt x="5441" y="6207"/>
                    <a:pt x="5363" y="5824"/>
                    <a:pt x="5078" y="5638"/>
                  </a:cubicBezTo>
                  <a:cubicBezTo>
                    <a:pt x="4975" y="5570"/>
                    <a:pt x="4859" y="5538"/>
                    <a:pt x="4745" y="5538"/>
                  </a:cubicBezTo>
                  <a:close/>
                  <a:moveTo>
                    <a:pt x="1608" y="12222"/>
                  </a:moveTo>
                  <a:cubicBezTo>
                    <a:pt x="1348" y="12222"/>
                    <a:pt x="1108" y="12389"/>
                    <a:pt x="1025" y="12650"/>
                  </a:cubicBezTo>
                  <a:cubicBezTo>
                    <a:pt x="658" y="13861"/>
                    <a:pt x="387" y="15098"/>
                    <a:pt x="215" y="16350"/>
                  </a:cubicBezTo>
                  <a:cubicBezTo>
                    <a:pt x="165" y="16719"/>
                    <a:pt x="450" y="17045"/>
                    <a:pt x="821" y="17047"/>
                  </a:cubicBezTo>
                  <a:cubicBezTo>
                    <a:pt x="1128" y="17047"/>
                    <a:pt x="1386" y="16820"/>
                    <a:pt x="1427" y="16516"/>
                  </a:cubicBezTo>
                  <a:cubicBezTo>
                    <a:pt x="1593" y="15328"/>
                    <a:pt x="1850" y="14152"/>
                    <a:pt x="2198" y="13003"/>
                  </a:cubicBezTo>
                  <a:cubicBezTo>
                    <a:pt x="2289" y="12681"/>
                    <a:pt x="2105" y="12346"/>
                    <a:pt x="1785" y="12249"/>
                  </a:cubicBezTo>
                  <a:cubicBezTo>
                    <a:pt x="1726" y="12231"/>
                    <a:pt x="1666" y="12222"/>
                    <a:pt x="1608" y="12222"/>
                  </a:cubicBezTo>
                  <a:close/>
                  <a:moveTo>
                    <a:pt x="38682" y="17914"/>
                  </a:moveTo>
                  <a:cubicBezTo>
                    <a:pt x="38375" y="17914"/>
                    <a:pt x="38121" y="18148"/>
                    <a:pt x="38084" y="18458"/>
                  </a:cubicBezTo>
                  <a:cubicBezTo>
                    <a:pt x="38046" y="18793"/>
                    <a:pt x="38285" y="19097"/>
                    <a:pt x="38621" y="19137"/>
                  </a:cubicBezTo>
                  <a:cubicBezTo>
                    <a:pt x="39726" y="19265"/>
                    <a:pt x="40840" y="19653"/>
                    <a:pt x="41843" y="20258"/>
                  </a:cubicBezTo>
                  <a:cubicBezTo>
                    <a:pt x="41938" y="20315"/>
                    <a:pt x="42047" y="20345"/>
                    <a:pt x="42159" y="20345"/>
                  </a:cubicBezTo>
                  <a:cubicBezTo>
                    <a:pt x="42433" y="20345"/>
                    <a:pt x="42675" y="20163"/>
                    <a:pt x="42748" y="19897"/>
                  </a:cubicBezTo>
                  <a:cubicBezTo>
                    <a:pt x="42822" y="19632"/>
                    <a:pt x="42711" y="19351"/>
                    <a:pt x="42475" y="19208"/>
                  </a:cubicBezTo>
                  <a:cubicBezTo>
                    <a:pt x="41324" y="18515"/>
                    <a:pt x="40040" y="18070"/>
                    <a:pt x="38763" y="17920"/>
                  </a:cubicBezTo>
                  <a:cubicBezTo>
                    <a:pt x="38736" y="17916"/>
                    <a:pt x="38709" y="17914"/>
                    <a:pt x="38682" y="17914"/>
                  </a:cubicBezTo>
                  <a:close/>
                  <a:moveTo>
                    <a:pt x="35078" y="18418"/>
                  </a:moveTo>
                  <a:cubicBezTo>
                    <a:pt x="34994" y="18418"/>
                    <a:pt x="34909" y="18435"/>
                    <a:pt x="34827" y="18472"/>
                  </a:cubicBezTo>
                  <a:cubicBezTo>
                    <a:pt x="34579" y="18582"/>
                    <a:pt x="34336" y="18706"/>
                    <a:pt x="34104" y="18843"/>
                  </a:cubicBezTo>
                  <a:cubicBezTo>
                    <a:pt x="33174" y="19392"/>
                    <a:pt x="32397" y="20141"/>
                    <a:pt x="31794" y="21070"/>
                  </a:cubicBezTo>
                  <a:cubicBezTo>
                    <a:pt x="31531" y="21478"/>
                    <a:pt x="31823" y="22014"/>
                    <a:pt x="32308" y="22016"/>
                  </a:cubicBezTo>
                  <a:cubicBezTo>
                    <a:pt x="32516" y="22016"/>
                    <a:pt x="32710" y="21910"/>
                    <a:pt x="32821" y="21735"/>
                  </a:cubicBezTo>
                  <a:cubicBezTo>
                    <a:pt x="33321" y="20969"/>
                    <a:pt x="33960" y="20349"/>
                    <a:pt x="34726" y="19899"/>
                  </a:cubicBezTo>
                  <a:cubicBezTo>
                    <a:pt x="34918" y="19784"/>
                    <a:pt x="35117" y="19682"/>
                    <a:pt x="35321" y="19592"/>
                  </a:cubicBezTo>
                  <a:cubicBezTo>
                    <a:pt x="35633" y="19458"/>
                    <a:pt x="35776" y="19094"/>
                    <a:pt x="35639" y="18783"/>
                  </a:cubicBezTo>
                  <a:cubicBezTo>
                    <a:pt x="35538" y="18554"/>
                    <a:pt x="35313" y="18418"/>
                    <a:pt x="35078" y="18418"/>
                  </a:cubicBezTo>
                  <a:close/>
                  <a:moveTo>
                    <a:pt x="628" y="19509"/>
                  </a:moveTo>
                  <a:cubicBezTo>
                    <a:pt x="620" y="19509"/>
                    <a:pt x="612" y="19509"/>
                    <a:pt x="604" y="19509"/>
                  </a:cubicBezTo>
                  <a:cubicBezTo>
                    <a:pt x="266" y="19521"/>
                    <a:pt x="1" y="19803"/>
                    <a:pt x="12" y="20141"/>
                  </a:cubicBezTo>
                  <a:cubicBezTo>
                    <a:pt x="51" y="21409"/>
                    <a:pt x="205" y="22672"/>
                    <a:pt x="469" y="23915"/>
                  </a:cubicBezTo>
                  <a:cubicBezTo>
                    <a:pt x="528" y="24196"/>
                    <a:pt x="778" y="24398"/>
                    <a:pt x="1066" y="24398"/>
                  </a:cubicBezTo>
                  <a:cubicBezTo>
                    <a:pt x="1456" y="24397"/>
                    <a:pt x="1745" y="24039"/>
                    <a:pt x="1666" y="23658"/>
                  </a:cubicBezTo>
                  <a:cubicBezTo>
                    <a:pt x="1417" y="22488"/>
                    <a:pt x="1273" y="21298"/>
                    <a:pt x="1236" y="20103"/>
                  </a:cubicBezTo>
                  <a:cubicBezTo>
                    <a:pt x="1225" y="19773"/>
                    <a:pt x="932" y="19509"/>
                    <a:pt x="628" y="19509"/>
                  </a:cubicBezTo>
                  <a:close/>
                  <a:moveTo>
                    <a:pt x="44840" y="21623"/>
                  </a:moveTo>
                  <a:cubicBezTo>
                    <a:pt x="44721" y="21623"/>
                    <a:pt x="44601" y="21658"/>
                    <a:pt x="44496" y="21730"/>
                  </a:cubicBezTo>
                  <a:cubicBezTo>
                    <a:pt x="44216" y="21922"/>
                    <a:pt x="44145" y="22304"/>
                    <a:pt x="44336" y="22582"/>
                  </a:cubicBezTo>
                  <a:cubicBezTo>
                    <a:pt x="44541" y="22882"/>
                    <a:pt x="44724" y="23196"/>
                    <a:pt x="44881" y="23524"/>
                  </a:cubicBezTo>
                  <a:cubicBezTo>
                    <a:pt x="45218" y="24230"/>
                    <a:pt x="45456" y="24980"/>
                    <a:pt x="45591" y="25752"/>
                  </a:cubicBezTo>
                  <a:cubicBezTo>
                    <a:pt x="45643" y="26045"/>
                    <a:pt x="45897" y="26259"/>
                    <a:pt x="46193" y="26259"/>
                  </a:cubicBezTo>
                  <a:cubicBezTo>
                    <a:pt x="46229" y="26259"/>
                    <a:pt x="46265" y="26254"/>
                    <a:pt x="46300" y="26249"/>
                  </a:cubicBezTo>
                  <a:cubicBezTo>
                    <a:pt x="46633" y="26190"/>
                    <a:pt x="46855" y="25872"/>
                    <a:pt x="46797" y="25540"/>
                  </a:cubicBezTo>
                  <a:cubicBezTo>
                    <a:pt x="46643" y="24658"/>
                    <a:pt x="46370" y="23802"/>
                    <a:pt x="45985" y="22994"/>
                  </a:cubicBezTo>
                  <a:cubicBezTo>
                    <a:pt x="45801" y="22609"/>
                    <a:pt x="45587" y="22241"/>
                    <a:pt x="45347" y="21890"/>
                  </a:cubicBezTo>
                  <a:cubicBezTo>
                    <a:pt x="45228" y="21717"/>
                    <a:pt x="45035" y="21623"/>
                    <a:pt x="44840" y="21623"/>
                  </a:cubicBezTo>
                  <a:close/>
                  <a:moveTo>
                    <a:pt x="31112" y="24255"/>
                  </a:moveTo>
                  <a:cubicBezTo>
                    <a:pt x="30807" y="24255"/>
                    <a:pt x="30547" y="24491"/>
                    <a:pt x="30514" y="24802"/>
                  </a:cubicBezTo>
                  <a:cubicBezTo>
                    <a:pt x="30477" y="25156"/>
                    <a:pt x="30457" y="25511"/>
                    <a:pt x="30459" y="25868"/>
                  </a:cubicBezTo>
                  <a:cubicBezTo>
                    <a:pt x="30459" y="26824"/>
                    <a:pt x="30591" y="27777"/>
                    <a:pt x="30852" y="28697"/>
                  </a:cubicBezTo>
                  <a:cubicBezTo>
                    <a:pt x="30927" y="28959"/>
                    <a:pt x="31168" y="29142"/>
                    <a:pt x="31440" y="29142"/>
                  </a:cubicBezTo>
                  <a:cubicBezTo>
                    <a:pt x="31497" y="29142"/>
                    <a:pt x="31554" y="29135"/>
                    <a:pt x="31609" y="29119"/>
                  </a:cubicBezTo>
                  <a:cubicBezTo>
                    <a:pt x="31934" y="29028"/>
                    <a:pt x="32122" y="28688"/>
                    <a:pt x="32031" y="28363"/>
                  </a:cubicBezTo>
                  <a:cubicBezTo>
                    <a:pt x="31800" y="27551"/>
                    <a:pt x="31683" y="26711"/>
                    <a:pt x="31683" y="25868"/>
                  </a:cubicBezTo>
                  <a:cubicBezTo>
                    <a:pt x="31683" y="25555"/>
                    <a:pt x="31698" y="25244"/>
                    <a:pt x="31733" y="24933"/>
                  </a:cubicBezTo>
                  <a:cubicBezTo>
                    <a:pt x="31768" y="24598"/>
                    <a:pt x="31524" y="24296"/>
                    <a:pt x="31189" y="24260"/>
                  </a:cubicBezTo>
                  <a:cubicBezTo>
                    <a:pt x="31163" y="24257"/>
                    <a:pt x="31137" y="24255"/>
                    <a:pt x="31112" y="24255"/>
                  </a:cubicBezTo>
                  <a:close/>
                  <a:moveTo>
                    <a:pt x="2169" y="26697"/>
                  </a:moveTo>
                  <a:cubicBezTo>
                    <a:pt x="2091" y="26697"/>
                    <a:pt x="2011" y="26712"/>
                    <a:pt x="1934" y="26744"/>
                  </a:cubicBezTo>
                  <a:cubicBezTo>
                    <a:pt x="1621" y="26874"/>
                    <a:pt x="1474" y="27233"/>
                    <a:pt x="1604" y="27544"/>
                  </a:cubicBezTo>
                  <a:cubicBezTo>
                    <a:pt x="2017" y="28529"/>
                    <a:pt x="2503" y="29480"/>
                    <a:pt x="3059" y="30390"/>
                  </a:cubicBezTo>
                  <a:cubicBezTo>
                    <a:pt x="3166" y="30564"/>
                    <a:pt x="3275" y="30736"/>
                    <a:pt x="3385" y="30905"/>
                  </a:cubicBezTo>
                  <a:cubicBezTo>
                    <a:pt x="3497" y="31079"/>
                    <a:pt x="3691" y="31184"/>
                    <a:pt x="3898" y="31184"/>
                  </a:cubicBezTo>
                  <a:cubicBezTo>
                    <a:pt x="4383" y="31182"/>
                    <a:pt x="4676" y="30644"/>
                    <a:pt x="4412" y="30238"/>
                  </a:cubicBezTo>
                  <a:cubicBezTo>
                    <a:pt x="4308" y="30078"/>
                    <a:pt x="4205" y="29915"/>
                    <a:pt x="4105" y="29751"/>
                  </a:cubicBezTo>
                  <a:cubicBezTo>
                    <a:pt x="3580" y="28895"/>
                    <a:pt x="3122" y="27999"/>
                    <a:pt x="2734" y="27073"/>
                  </a:cubicBezTo>
                  <a:cubicBezTo>
                    <a:pt x="2636" y="26838"/>
                    <a:pt x="2409" y="26697"/>
                    <a:pt x="2169" y="26697"/>
                  </a:cubicBezTo>
                  <a:close/>
                  <a:moveTo>
                    <a:pt x="56177" y="28445"/>
                  </a:moveTo>
                  <a:cubicBezTo>
                    <a:pt x="56032" y="28445"/>
                    <a:pt x="55886" y="28497"/>
                    <a:pt x="55769" y="28601"/>
                  </a:cubicBezTo>
                  <a:cubicBezTo>
                    <a:pt x="54868" y="29406"/>
                    <a:pt x="53919" y="30155"/>
                    <a:pt x="52929" y="30847"/>
                  </a:cubicBezTo>
                  <a:cubicBezTo>
                    <a:pt x="52709" y="31000"/>
                    <a:pt x="52613" y="31276"/>
                    <a:pt x="52693" y="31532"/>
                  </a:cubicBezTo>
                  <a:cubicBezTo>
                    <a:pt x="52775" y="31787"/>
                    <a:pt x="53011" y="31961"/>
                    <a:pt x="53278" y="31961"/>
                  </a:cubicBezTo>
                  <a:lnTo>
                    <a:pt x="53280" y="31961"/>
                  </a:lnTo>
                  <a:cubicBezTo>
                    <a:pt x="53404" y="31960"/>
                    <a:pt x="53526" y="31921"/>
                    <a:pt x="53628" y="31850"/>
                  </a:cubicBezTo>
                  <a:cubicBezTo>
                    <a:pt x="54659" y="31131"/>
                    <a:pt x="55648" y="30350"/>
                    <a:pt x="56585" y="29513"/>
                  </a:cubicBezTo>
                  <a:cubicBezTo>
                    <a:pt x="56838" y="29288"/>
                    <a:pt x="56859" y="28901"/>
                    <a:pt x="56634" y="28650"/>
                  </a:cubicBezTo>
                  <a:cubicBezTo>
                    <a:pt x="56513" y="28514"/>
                    <a:pt x="56345" y="28445"/>
                    <a:pt x="56177" y="28445"/>
                  </a:cubicBezTo>
                  <a:close/>
                  <a:moveTo>
                    <a:pt x="46177" y="28712"/>
                  </a:moveTo>
                  <a:cubicBezTo>
                    <a:pt x="45885" y="28712"/>
                    <a:pt x="45627" y="28922"/>
                    <a:pt x="45576" y="29220"/>
                  </a:cubicBezTo>
                  <a:cubicBezTo>
                    <a:pt x="45374" y="30378"/>
                    <a:pt x="45004" y="31499"/>
                    <a:pt x="44474" y="32547"/>
                  </a:cubicBezTo>
                  <a:cubicBezTo>
                    <a:pt x="44272" y="32954"/>
                    <a:pt x="44567" y="33433"/>
                    <a:pt x="45022" y="33435"/>
                  </a:cubicBezTo>
                  <a:cubicBezTo>
                    <a:pt x="45255" y="33433"/>
                    <a:pt x="45466" y="33304"/>
                    <a:pt x="45570" y="33097"/>
                  </a:cubicBezTo>
                  <a:cubicBezTo>
                    <a:pt x="46152" y="31940"/>
                    <a:pt x="46561" y="30703"/>
                    <a:pt x="46783" y="29427"/>
                  </a:cubicBezTo>
                  <a:cubicBezTo>
                    <a:pt x="46840" y="29095"/>
                    <a:pt x="46617" y="28778"/>
                    <a:pt x="46283" y="28721"/>
                  </a:cubicBezTo>
                  <a:cubicBezTo>
                    <a:pt x="46248" y="28715"/>
                    <a:pt x="46212" y="28712"/>
                    <a:pt x="46177" y="28712"/>
                  </a:cubicBezTo>
                  <a:close/>
                  <a:moveTo>
                    <a:pt x="33127" y="31178"/>
                  </a:moveTo>
                  <a:cubicBezTo>
                    <a:pt x="32989" y="31178"/>
                    <a:pt x="32850" y="31224"/>
                    <a:pt x="32736" y="31319"/>
                  </a:cubicBezTo>
                  <a:cubicBezTo>
                    <a:pt x="32476" y="31535"/>
                    <a:pt x="32439" y="31920"/>
                    <a:pt x="32656" y="32181"/>
                  </a:cubicBezTo>
                  <a:cubicBezTo>
                    <a:pt x="32875" y="32448"/>
                    <a:pt x="33112" y="32700"/>
                    <a:pt x="33365" y="32937"/>
                  </a:cubicBezTo>
                  <a:cubicBezTo>
                    <a:pt x="34062" y="33598"/>
                    <a:pt x="34836" y="34172"/>
                    <a:pt x="35669" y="34652"/>
                  </a:cubicBezTo>
                  <a:cubicBezTo>
                    <a:pt x="35762" y="34705"/>
                    <a:pt x="35866" y="34733"/>
                    <a:pt x="35971" y="34733"/>
                  </a:cubicBezTo>
                  <a:lnTo>
                    <a:pt x="35973" y="34732"/>
                  </a:lnTo>
                  <a:cubicBezTo>
                    <a:pt x="36251" y="34732"/>
                    <a:pt x="36493" y="34546"/>
                    <a:pt x="36565" y="34277"/>
                  </a:cubicBezTo>
                  <a:cubicBezTo>
                    <a:pt x="36636" y="34008"/>
                    <a:pt x="36518" y="33726"/>
                    <a:pt x="36277" y="33589"/>
                  </a:cubicBezTo>
                  <a:cubicBezTo>
                    <a:pt x="35528" y="33157"/>
                    <a:pt x="34831" y="32639"/>
                    <a:pt x="34204" y="32045"/>
                  </a:cubicBezTo>
                  <a:cubicBezTo>
                    <a:pt x="33990" y="31843"/>
                    <a:pt x="33787" y="31627"/>
                    <a:pt x="33597" y="31399"/>
                  </a:cubicBezTo>
                  <a:cubicBezTo>
                    <a:pt x="33477" y="31253"/>
                    <a:pt x="33302" y="31178"/>
                    <a:pt x="33127" y="31178"/>
                  </a:cubicBezTo>
                  <a:close/>
                  <a:moveTo>
                    <a:pt x="50102" y="32655"/>
                  </a:moveTo>
                  <a:cubicBezTo>
                    <a:pt x="50013" y="32655"/>
                    <a:pt x="49922" y="32675"/>
                    <a:pt x="49836" y="32717"/>
                  </a:cubicBezTo>
                  <a:cubicBezTo>
                    <a:pt x="48729" y="33289"/>
                    <a:pt x="47614" y="33762"/>
                    <a:pt x="46526" y="34118"/>
                  </a:cubicBezTo>
                  <a:cubicBezTo>
                    <a:pt x="46238" y="34211"/>
                    <a:pt x="46062" y="34499"/>
                    <a:pt x="46109" y="34797"/>
                  </a:cubicBezTo>
                  <a:cubicBezTo>
                    <a:pt x="46158" y="35093"/>
                    <a:pt x="46413" y="35312"/>
                    <a:pt x="46713" y="35312"/>
                  </a:cubicBezTo>
                  <a:cubicBezTo>
                    <a:pt x="46714" y="35312"/>
                    <a:pt x="46715" y="35312"/>
                    <a:pt x="46716" y="35312"/>
                  </a:cubicBezTo>
                  <a:lnTo>
                    <a:pt x="46717" y="35312"/>
                  </a:lnTo>
                  <a:cubicBezTo>
                    <a:pt x="46781" y="35312"/>
                    <a:pt x="46845" y="35302"/>
                    <a:pt x="46907" y="35281"/>
                  </a:cubicBezTo>
                  <a:cubicBezTo>
                    <a:pt x="48058" y="34903"/>
                    <a:pt x="49232" y="34408"/>
                    <a:pt x="50398" y="33804"/>
                  </a:cubicBezTo>
                  <a:cubicBezTo>
                    <a:pt x="50689" y="33645"/>
                    <a:pt x="50799" y="33282"/>
                    <a:pt x="50646" y="32987"/>
                  </a:cubicBezTo>
                  <a:cubicBezTo>
                    <a:pt x="50537" y="32777"/>
                    <a:pt x="50324" y="32655"/>
                    <a:pt x="50102" y="32655"/>
                  </a:cubicBezTo>
                  <a:close/>
                  <a:moveTo>
                    <a:pt x="6153" y="32872"/>
                  </a:moveTo>
                  <a:cubicBezTo>
                    <a:pt x="6006" y="32872"/>
                    <a:pt x="5858" y="32925"/>
                    <a:pt x="5740" y="33033"/>
                  </a:cubicBezTo>
                  <a:cubicBezTo>
                    <a:pt x="5489" y="33262"/>
                    <a:pt x="5473" y="33655"/>
                    <a:pt x="5706" y="33903"/>
                  </a:cubicBezTo>
                  <a:cubicBezTo>
                    <a:pt x="6560" y="34834"/>
                    <a:pt x="7486" y="35699"/>
                    <a:pt x="8475" y="36487"/>
                  </a:cubicBezTo>
                  <a:cubicBezTo>
                    <a:pt x="8583" y="36574"/>
                    <a:pt x="8719" y="36621"/>
                    <a:pt x="8857" y="36621"/>
                  </a:cubicBezTo>
                  <a:cubicBezTo>
                    <a:pt x="9117" y="36621"/>
                    <a:pt x="9350" y="36457"/>
                    <a:pt x="9435" y="36211"/>
                  </a:cubicBezTo>
                  <a:cubicBezTo>
                    <a:pt x="9521" y="35966"/>
                    <a:pt x="9442" y="35693"/>
                    <a:pt x="9240" y="35531"/>
                  </a:cubicBezTo>
                  <a:cubicBezTo>
                    <a:pt x="8301" y="34782"/>
                    <a:pt x="7422" y="33961"/>
                    <a:pt x="6609" y="33077"/>
                  </a:cubicBezTo>
                  <a:cubicBezTo>
                    <a:pt x="6488" y="32941"/>
                    <a:pt x="6321" y="32872"/>
                    <a:pt x="6153" y="32872"/>
                  </a:cubicBezTo>
                  <a:close/>
                  <a:moveTo>
                    <a:pt x="39438" y="34764"/>
                  </a:moveTo>
                  <a:cubicBezTo>
                    <a:pt x="39149" y="34764"/>
                    <a:pt x="38891" y="34972"/>
                    <a:pt x="38836" y="35267"/>
                  </a:cubicBezTo>
                  <a:cubicBezTo>
                    <a:pt x="38776" y="35596"/>
                    <a:pt x="38992" y="35913"/>
                    <a:pt x="39320" y="35979"/>
                  </a:cubicBezTo>
                  <a:cubicBezTo>
                    <a:pt x="40075" y="36114"/>
                    <a:pt x="40840" y="36183"/>
                    <a:pt x="41607" y="36183"/>
                  </a:cubicBezTo>
                  <a:cubicBezTo>
                    <a:pt x="41615" y="36183"/>
                    <a:pt x="41623" y="36183"/>
                    <a:pt x="41631" y="36183"/>
                  </a:cubicBezTo>
                  <a:lnTo>
                    <a:pt x="41715" y="36183"/>
                  </a:lnTo>
                  <a:cubicBezTo>
                    <a:pt x="41106" y="36743"/>
                    <a:pt x="40452" y="37257"/>
                    <a:pt x="39762" y="37715"/>
                  </a:cubicBezTo>
                  <a:cubicBezTo>
                    <a:pt x="39537" y="37865"/>
                    <a:pt x="39437" y="38143"/>
                    <a:pt x="39515" y="38401"/>
                  </a:cubicBezTo>
                  <a:cubicBezTo>
                    <a:pt x="39594" y="38661"/>
                    <a:pt x="39832" y="38836"/>
                    <a:pt x="40101" y="38836"/>
                  </a:cubicBezTo>
                  <a:cubicBezTo>
                    <a:pt x="40221" y="38836"/>
                    <a:pt x="40340" y="38801"/>
                    <a:pt x="40440" y="38734"/>
                  </a:cubicBezTo>
                  <a:cubicBezTo>
                    <a:pt x="41535" y="38005"/>
                    <a:pt x="42521" y="37173"/>
                    <a:pt x="43367" y="36264"/>
                  </a:cubicBezTo>
                  <a:cubicBezTo>
                    <a:pt x="43715" y="35805"/>
                    <a:pt x="43563" y="35143"/>
                    <a:pt x="43049" y="34883"/>
                  </a:cubicBezTo>
                  <a:cubicBezTo>
                    <a:pt x="42581" y="34933"/>
                    <a:pt x="42112" y="34957"/>
                    <a:pt x="41642" y="34959"/>
                  </a:cubicBezTo>
                  <a:lnTo>
                    <a:pt x="41631" y="34959"/>
                  </a:lnTo>
                  <a:cubicBezTo>
                    <a:pt x="41623" y="34959"/>
                    <a:pt x="41615" y="34959"/>
                    <a:pt x="41608" y="34959"/>
                  </a:cubicBezTo>
                  <a:cubicBezTo>
                    <a:pt x="40915" y="34959"/>
                    <a:pt x="40224" y="34896"/>
                    <a:pt x="39541" y="34773"/>
                  </a:cubicBezTo>
                  <a:cubicBezTo>
                    <a:pt x="39506" y="34767"/>
                    <a:pt x="39472" y="34764"/>
                    <a:pt x="39438" y="34764"/>
                  </a:cubicBezTo>
                  <a:close/>
                  <a:moveTo>
                    <a:pt x="11911" y="37486"/>
                  </a:moveTo>
                  <a:cubicBezTo>
                    <a:pt x="11700" y="37486"/>
                    <a:pt x="11495" y="37595"/>
                    <a:pt x="11381" y="37789"/>
                  </a:cubicBezTo>
                  <a:cubicBezTo>
                    <a:pt x="11213" y="38079"/>
                    <a:pt x="11308" y="38451"/>
                    <a:pt x="11597" y="38624"/>
                  </a:cubicBezTo>
                  <a:cubicBezTo>
                    <a:pt x="12685" y="39259"/>
                    <a:pt x="13815" y="39819"/>
                    <a:pt x="14978" y="40303"/>
                  </a:cubicBezTo>
                  <a:cubicBezTo>
                    <a:pt x="15052" y="40334"/>
                    <a:pt x="15132" y="40350"/>
                    <a:pt x="15213" y="40350"/>
                  </a:cubicBezTo>
                  <a:cubicBezTo>
                    <a:pt x="15504" y="40349"/>
                    <a:pt x="15754" y="40143"/>
                    <a:pt x="15812" y="39858"/>
                  </a:cubicBezTo>
                  <a:cubicBezTo>
                    <a:pt x="15869" y="39572"/>
                    <a:pt x="15717" y="39286"/>
                    <a:pt x="15449" y="39173"/>
                  </a:cubicBezTo>
                  <a:cubicBezTo>
                    <a:pt x="14336" y="38711"/>
                    <a:pt x="13254" y="38173"/>
                    <a:pt x="12214" y="37567"/>
                  </a:cubicBezTo>
                  <a:cubicBezTo>
                    <a:pt x="12118" y="37512"/>
                    <a:pt x="12014" y="37486"/>
                    <a:pt x="11911" y="37486"/>
                  </a:cubicBezTo>
                  <a:close/>
                  <a:moveTo>
                    <a:pt x="36841" y="39345"/>
                  </a:moveTo>
                  <a:cubicBezTo>
                    <a:pt x="36762" y="39345"/>
                    <a:pt x="36682" y="39360"/>
                    <a:pt x="36605" y="39393"/>
                  </a:cubicBezTo>
                  <a:cubicBezTo>
                    <a:pt x="35540" y="39841"/>
                    <a:pt x="34389" y="40222"/>
                    <a:pt x="33186" y="40524"/>
                  </a:cubicBezTo>
                  <a:cubicBezTo>
                    <a:pt x="32887" y="40600"/>
                    <a:pt x="32690" y="40888"/>
                    <a:pt x="32728" y="41193"/>
                  </a:cubicBezTo>
                  <a:cubicBezTo>
                    <a:pt x="32766" y="41500"/>
                    <a:pt x="33027" y="41731"/>
                    <a:pt x="33335" y="41731"/>
                  </a:cubicBezTo>
                  <a:cubicBezTo>
                    <a:pt x="33386" y="41731"/>
                    <a:pt x="33436" y="41725"/>
                    <a:pt x="33485" y="41712"/>
                  </a:cubicBezTo>
                  <a:cubicBezTo>
                    <a:pt x="34749" y="41393"/>
                    <a:pt x="35958" y="40993"/>
                    <a:pt x="37080" y="40523"/>
                  </a:cubicBezTo>
                  <a:cubicBezTo>
                    <a:pt x="37391" y="40391"/>
                    <a:pt x="37538" y="40033"/>
                    <a:pt x="37407" y="39721"/>
                  </a:cubicBezTo>
                  <a:cubicBezTo>
                    <a:pt x="37308" y="39486"/>
                    <a:pt x="37081" y="39345"/>
                    <a:pt x="36841" y="39345"/>
                  </a:cubicBezTo>
                  <a:close/>
                  <a:moveTo>
                    <a:pt x="18709" y="40320"/>
                  </a:moveTo>
                  <a:cubicBezTo>
                    <a:pt x="18439" y="40320"/>
                    <a:pt x="18192" y="40499"/>
                    <a:pt x="18118" y="40772"/>
                  </a:cubicBezTo>
                  <a:cubicBezTo>
                    <a:pt x="18029" y="41098"/>
                    <a:pt x="18222" y="41434"/>
                    <a:pt x="18549" y="41523"/>
                  </a:cubicBezTo>
                  <a:cubicBezTo>
                    <a:pt x="19763" y="41854"/>
                    <a:pt x="20997" y="42106"/>
                    <a:pt x="22242" y="42283"/>
                  </a:cubicBezTo>
                  <a:cubicBezTo>
                    <a:pt x="22271" y="42286"/>
                    <a:pt x="22299" y="42289"/>
                    <a:pt x="22328" y="42289"/>
                  </a:cubicBezTo>
                  <a:lnTo>
                    <a:pt x="22328" y="42289"/>
                  </a:lnTo>
                  <a:cubicBezTo>
                    <a:pt x="22649" y="42287"/>
                    <a:pt x="22916" y="42039"/>
                    <a:pt x="22939" y="41718"/>
                  </a:cubicBezTo>
                  <a:cubicBezTo>
                    <a:pt x="22960" y="41397"/>
                    <a:pt x="22732" y="41115"/>
                    <a:pt x="22414" y="41069"/>
                  </a:cubicBezTo>
                  <a:cubicBezTo>
                    <a:pt x="21218" y="40901"/>
                    <a:pt x="20034" y="40658"/>
                    <a:pt x="18870" y="40341"/>
                  </a:cubicBezTo>
                  <a:cubicBezTo>
                    <a:pt x="18816" y="40327"/>
                    <a:pt x="18762" y="40320"/>
                    <a:pt x="18709" y="40320"/>
                  </a:cubicBezTo>
                  <a:close/>
                  <a:moveTo>
                    <a:pt x="22328" y="42289"/>
                  </a:moveTo>
                  <a:lnTo>
                    <a:pt x="22328" y="42289"/>
                  </a:lnTo>
                  <a:cubicBezTo>
                    <a:pt x="22328" y="42289"/>
                    <a:pt x="22328" y="42289"/>
                    <a:pt x="22328" y="42289"/>
                  </a:cubicBezTo>
                  <a:lnTo>
                    <a:pt x="22329" y="42289"/>
                  </a:lnTo>
                  <a:cubicBezTo>
                    <a:pt x="22329" y="42289"/>
                    <a:pt x="22329" y="42289"/>
                    <a:pt x="22328" y="42289"/>
                  </a:cubicBezTo>
                  <a:close/>
                  <a:moveTo>
                    <a:pt x="29702" y="41168"/>
                  </a:moveTo>
                  <a:cubicBezTo>
                    <a:pt x="29678" y="41168"/>
                    <a:pt x="29655" y="41169"/>
                    <a:pt x="29631" y="41172"/>
                  </a:cubicBezTo>
                  <a:cubicBezTo>
                    <a:pt x="28574" y="41293"/>
                    <a:pt x="27510" y="41353"/>
                    <a:pt x="26445" y="41353"/>
                  </a:cubicBezTo>
                  <a:lnTo>
                    <a:pt x="26020" y="41350"/>
                  </a:lnTo>
                  <a:lnTo>
                    <a:pt x="26012" y="41350"/>
                  </a:lnTo>
                  <a:cubicBezTo>
                    <a:pt x="26010" y="41350"/>
                    <a:pt x="26008" y="41350"/>
                    <a:pt x="26006" y="41350"/>
                  </a:cubicBezTo>
                  <a:cubicBezTo>
                    <a:pt x="25671" y="41350"/>
                    <a:pt x="25397" y="41621"/>
                    <a:pt x="25394" y="41958"/>
                  </a:cubicBezTo>
                  <a:cubicBezTo>
                    <a:pt x="25393" y="42296"/>
                    <a:pt x="25665" y="42573"/>
                    <a:pt x="26003" y="42574"/>
                  </a:cubicBezTo>
                  <a:lnTo>
                    <a:pt x="26445" y="42578"/>
                  </a:lnTo>
                  <a:cubicBezTo>
                    <a:pt x="27557" y="42578"/>
                    <a:pt x="28667" y="42516"/>
                    <a:pt x="29771" y="42389"/>
                  </a:cubicBezTo>
                  <a:cubicBezTo>
                    <a:pt x="30106" y="42350"/>
                    <a:pt x="30347" y="42048"/>
                    <a:pt x="30309" y="41711"/>
                  </a:cubicBezTo>
                  <a:cubicBezTo>
                    <a:pt x="30273" y="41398"/>
                    <a:pt x="30009" y="41168"/>
                    <a:pt x="29702" y="41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16;p47"/>
            <p:cNvSpPr/>
            <p:nvPr/>
          </p:nvSpPr>
          <p:spPr>
            <a:xfrm>
              <a:off x="2785058" y="1456509"/>
              <a:ext cx="65900" cy="66600"/>
            </a:xfrm>
            <a:custGeom>
              <a:avLst/>
              <a:gdLst/>
              <a:ahLst/>
              <a:cxnLst/>
              <a:rect l="l" t="t" r="r" b="b"/>
              <a:pathLst>
                <a:path w="2636" h="2664" extrusionOk="0">
                  <a:moveTo>
                    <a:pt x="1942" y="1"/>
                  </a:moveTo>
                  <a:cubicBezTo>
                    <a:pt x="1754" y="1"/>
                    <a:pt x="1568" y="87"/>
                    <a:pt x="1448" y="251"/>
                  </a:cubicBezTo>
                  <a:cubicBezTo>
                    <a:pt x="1116" y="710"/>
                    <a:pt x="742" y="1181"/>
                    <a:pt x="340" y="1653"/>
                  </a:cubicBezTo>
                  <a:cubicBezTo>
                    <a:pt x="0" y="2050"/>
                    <a:pt x="281" y="2663"/>
                    <a:pt x="805" y="2663"/>
                  </a:cubicBezTo>
                  <a:cubicBezTo>
                    <a:pt x="985" y="2663"/>
                    <a:pt x="1154" y="2585"/>
                    <a:pt x="1271" y="2448"/>
                  </a:cubicBezTo>
                  <a:cubicBezTo>
                    <a:pt x="1694" y="1953"/>
                    <a:pt x="2087" y="1455"/>
                    <a:pt x="2440" y="970"/>
                  </a:cubicBezTo>
                  <a:cubicBezTo>
                    <a:pt x="2635" y="696"/>
                    <a:pt x="2574" y="315"/>
                    <a:pt x="2301" y="118"/>
                  </a:cubicBezTo>
                  <a:cubicBezTo>
                    <a:pt x="2193" y="39"/>
                    <a:pt x="2067" y="1"/>
                    <a:pt x="1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294;p53"/>
          <p:cNvGrpSpPr/>
          <p:nvPr/>
        </p:nvGrpSpPr>
        <p:grpSpPr>
          <a:xfrm>
            <a:off x="7365158" y="2908707"/>
            <a:ext cx="1601546" cy="2067740"/>
            <a:chOff x="5751325" y="3485225"/>
            <a:chExt cx="1541875" cy="1990700"/>
          </a:xfrm>
        </p:grpSpPr>
        <p:sp>
          <p:nvSpPr>
            <p:cNvPr id="31" name="Google Shape;1295;p53"/>
            <p:cNvSpPr/>
            <p:nvPr/>
          </p:nvSpPr>
          <p:spPr>
            <a:xfrm>
              <a:off x="6001600" y="3485225"/>
              <a:ext cx="1291600" cy="928675"/>
            </a:xfrm>
            <a:custGeom>
              <a:avLst/>
              <a:gdLst/>
              <a:ahLst/>
              <a:cxnLst/>
              <a:rect l="l" t="t" r="r" b="b"/>
              <a:pathLst>
                <a:path w="51664" h="37147" extrusionOk="0">
                  <a:moveTo>
                    <a:pt x="1" y="0"/>
                  </a:moveTo>
                  <a:lnTo>
                    <a:pt x="14802" y="29411"/>
                  </a:lnTo>
                  <a:lnTo>
                    <a:pt x="20505" y="25990"/>
                  </a:lnTo>
                  <a:lnTo>
                    <a:pt x="29222" y="37147"/>
                  </a:lnTo>
                  <a:lnTo>
                    <a:pt x="38963" y="22823"/>
                  </a:lnTo>
                  <a:lnTo>
                    <a:pt x="51663" y="195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96;p53"/>
            <p:cNvSpPr/>
            <p:nvPr/>
          </p:nvSpPr>
          <p:spPr>
            <a:xfrm>
              <a:off x="6001600" y="3485225"/>
              <a:ext cx="716250" cy="735300"/>
            </a:xfrm>
            <a:custGeom>
              <a:avLst/>
              <a:gdLst/>
              <a:ahLst/>
              <a:cxnLst/>
              <a:rect l="l" t="t" r="r" b="b"/>
              <a:pathLst>
                <a:path w="28650" h="29412" extrusionOk="0">
                  <a:moveTo>
                    <a:pt x="1" y="0"/>
                  </a:moveTo>
                  <a:lnTo>
                    <a:pt x="14802" y="29411"/>
                  </a:lnTo>
                  <a:lnTo>
                    <a:pt x="28650" y="211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97;p53"/>
            <p:cNvSpPr/>
            <p:nvPr/>
          </p:nvSpPr>
          <p:spPr>
            <a:xfrm>
              <a:off x="6001600" y="3485225"/>
              <a:ext cx="1291600" cy="570575"/>
            </a:xfrm>
            <a:custGeom>
              <a:avLst/>
              <a:gdLst/>
              <a:ahLst/>
              <a:cxnLst/>
              <a:rect l="l" t="t" r="r" b="b"/>
              <a:pathLst>
                <a:path w="51664" h="22823" extrusionOk="0">
                  <a:moveTo>
                    <a:pt x="1" y="0"/>
                  </a:moveTo>
                  <a:lnTo>
                    <a:pt x="38963" y="22823"/>
                  </a:lnTo>
                  <a:lnTo>
                    <a:pt x="51663" y="195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98;p53"/>
            <p:cNvSpPr/>
            <p:nvPr/>
          </p:nvSpPr>
          <p:spPr>
            <a:xfrm>
              <a:off x="6514200" y="4012800"/>
              <a:ext cx="217950" cy="401100"/>
            </a:xfrm>
            <a:custGeom>
              <a:avLst/>
              <a:gdLst/>
              <a:ahLst/>
              <a:cxnLst/>
              <a:rect l="l" t="t" r="r" b="b"/>
              <a:pathLst>
                <a:path w="8718" h="16044" extrusionOk="0">
                  <a:moveTo>
                    <a:pt x="8146" y="1"/>
                  </a:moveTo>
                  <a:lnTo>
                    <a:pt x="1" y="4887"/>
                  </a:lnTo>
                  <a:lnTo>
                    <a:pt x="8718" y="16044"/>
                  </a:lnTo>
                  <a:lnTo>
                    <a:pt x="8146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99;p53"/>
            <p:cNvSpPr/>
            <p:nvPr/>
          </p:nvSpPr>
          <p:spPr>
            <a:xfrm>
              <a:off x="6895975" y="4333425"/>
              <a:ext cx="74050" cy="53725"/>
            </a:xfrm>
            <a:custGeom>
              <a:avLst/>
              <a:gdLst/>
              <a:ahLst/>
              <a:cxnLst/>
              <a:rect l="l" t="t" r="r" b="b"/>
              <a:pathLst>
                <a:path w="2962" h="2149" extrusionOk="0">
                  <a:moveTo>
                    <a:pt x="703" y="0"/>
                  </a:moveTo>
                  <a:cubicBezTo>
                    <a:pt x="484" y="0"/>
                    <a:pt x="272" y="118"/>
                    <a:pt x="161" y="326"/>
                  </a:cubicBezTo>
                  <a:cubicBezTo>
                    <a:pt x="1" y="627"/>
                    <a:pt x="118" y="1000"/>
                    <a:pt x="422" y="1157"/>
                  </a:cubicBezTo>
                  <a:cubicBezTo>
                    <a:pt x="950" y="1437"/>
                    <a:pt x="1472" y="1739"/>
                    <a:pt x="1971" y="2055"/>
                  </a:cubicBezTo>
                  <a:cubicBezTo>
                    <a:pt x="2068" y="2116"/>
                    <a:pt x="2182" y="2149"/>
                    <a:pt x="2298" y="2149"/>
                  </a:cubicBezTo>
                  <a:cubicBezTo>
                    <a:pt x="2299" y="2149"/>
                    <a:pt x="2300" y="2149"/>
                    <a:pt x="2301" y="2149"/>
                  </a:cubicBezTo>
                  <a:cubicBezTo>
                    <a:pt x="2572" y="2149"/>
                    <a:pt x="2810" y="1968"/>
                    <a:pt x="2886" y="1708"/>
                  </a:cubicBezTo>
                  <a:cubicBezTo>
                    <a:pt x="2961" y="1445"/>
                    <a:pt x="2856" y="1164"/>
                    <a:pt x="2624" y="1019"/>
                  </a:cubicBezTo>
                  <a:cubicBezTo>
                    <a:pt x="2099" y="688"/>
                    <a:pt x="1550" y="370"/>
                    <a:pt x="997" y="76"/>
                  </a:cubicBezTo>
                  <a:cubicBezTo>
                    <a:pt x="903" y="25"/>
                    <a:pt x="802" y="0"/>
                    <a:pt x="7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00;p53"/>
            <p:cNvSpPr/>
            <p:nvPr/>
          </p:nvSpPr>
          <p:spPr>
            <a:xfrm>
              <a:off x="5846125" y="4411475"/>
              <a:ext cx="1421450" cy="1064450"/>
            </a:xfrm>
            <a:custGeom>
              <a:avLst/>
              <a:gdLst/>
              <a:ahLst/>
              <a:cxnLst/>
              <a:rect l="l" t="t" r="r" b="b"/>
              <a:pathLst>
                <a:path w="56858" h="42578" extrusionOk="0">
                  <a:moveTo>
                    <a:pt x="47261" y="1"/>
                  </a:moveTo>
                  <a:cubicBezTo>
                    <a:pt x="47089" y="1"/>
                    <a:pt x="46918" y="73"/>
                    <a:pt x="46797" y="214"/>
                  </a:cubicBezTo>
                  <a:cubicBezTo>
                    <a:pt x="46576" y="471"/>
                    <a:pt x="46606" y="857"/>
                    <a:pt x="46863" y="1077"/>
                  </a:cubicBezTo>
                  <a:cubicBezTo>
                    <a:pt x="47774" y="1863"/>
                    <a:pt x="48630" y="2712"/>
                    <a:pt x="49424" y="3616"/>
                  </a:cubicBezTo>
                  <a:cubicBezTo>
                    <a:pt x="49539" y="3751"/>
                    <a:pt x="49707" y="3826"/>
                    <a:pt x="49884" y="3826"/>
                  </a:cubicBezTo>
                  <a:lnTo>
                    <a:pt x="49884" y="3828"/>
                  </a:lnTo>
                  <a:cubicBezTo>
                    <a:pt x="50124" y="3828"/>
                    <a:pt x="50342" y="3686"/>
                    <a:pt x="50442" y="3467"/>
                  </a:cubicBezTo>
                  <a:cubicBezTo>
                    <a:pt x="50541" y="3248"/>
                    <a:pt x="50504" y="2992"/>
                    <a:pt x="50345" y="2810"/>
                  </a:cubicBezTo>
                  <a:cubicBezTo>
                    <a:pt x="49513" y="1862"/>
                    <a:pt x="48616" y="971"/>
                    <a:pt x="47660" y="148"/>
                  </a:cubicBezTo>
                  <a:cubicBezTo>
                    <a:pt x="47544" y="49"/>
                    <a:pt x="47402" y="1"/>
                    <a:pt x="47261" y="1"/>
                  </a:cubicBezTo>
                  <a:close/>
                  <a:moveTo>
                    <a:pt x="52118" y="5543"/>
                  </a:moveTo>
                  <a:cubicBezTo>
                    <a:pt x="52003" y="5543"/>
                    <a:pt x="51886" y="5575"/>
                    <a:pt x="51783" y="5642"/>
                  </a:cubicBezTo>
                  <a:cubicBezTo>
                    <a:pt x="51501" y="5828"/>
                    <a:pt x="51421" y="6207"/>
                    <a:pt x="51606" y="6491"/>
                  </a:cubicBezTo>
                  <a:cubicBezTo>
                    <a:pt x="52267" y="7497"/>
                    <a:pt x="52856" y="8550"/>
                    <a:pt x="53370" y="9640"/>
                  </a:cubicBezTo>
                  <a:cubicBezTo>
                    <a:pt x="53470" y="9854"/>
                    <a:pt x="53686" y="9992"/>
                    <a:pt x="53925" y="9992"/>
                  </a:cubicBezTo>
                  <a:cubicBezTo>
                    <a:pt x="54013" y="9992"/>
                    <a:pt x="54103" y="9972"/>
                    <a:pt x="54184" y="9934"/>
                  </a:cubicBezTo>
                  <a:cubicBezTo>
                    <a:pt x="54490" y="9790"/>
                    <a:pt x="54622" y="9424"/>
                    <a:pt x="54477" y="9119"/>
                  </a:cubicBezTo>
                  <a:cubicBezTo>
                    <a:pt x="53940" y="7976"/>
                    <a:pt x="53323" y="6875"/>
                    <a:pt x="52631" y="5819"/>
                  </a:cubicBezTo>
                  <a:cubicBezTo>
                    <a:pt x="52513" y="5640"/>
                    <a:pt x="52317" y="5543"/>
                    <a:pt x="52118" y="5543"/>
                  </a:cubicBezTo>
                  <a:close/>
                  <a:moveTo>
                    <a:pt x="55251" y="12222"/>
                  </a:moveTo>
                  <a:cubicBezTo>
                    <a:pt x="55193" y="12222"/>
                    <a:pt x="55133" y="12230"/>
                    <a:pt x="55075" y="12248"/>
                  </a:cubicBezTo>
                  <a:cubicBezTo>
                    <a:pt x="54754" y="12345"/>
                    <a:pt x="54570" y="12682"/>
                    <a:pt x="54662" y="13003"/>
                  </a:cubicBezTo>
                  <a:cubicBezTo>
                    <a:pt x="55009" y="14152"/>
                    <a:pt x="55267" y="15328"/>
                    <a:pt x="55433" y="16518"/>
                  </a:cubicBezTo>
                  <a:cubicBezTo>
                    <a:pt x="55474" y="16820"/>
                    <a:pt x="55732" y="17046"/>
                    <a:pt x="56039" y="17046"/>
                  </a:cubicBezTo>
                  <a:cubicBezTo>
                    <a:pt x="56410" y="17044"/>
                    <a:pt x="56695" y="16718"/>
                    <a:pt x="56645" y="16349"/>
                  </a:cubicBezTo>
                  <a:cubicBezTo>
                    <a:pt x="56471" y="15097"/>
                    <a:pt x="56200" y="13860"/>
                    <a:pt x="55835" y="12650"/>
                  </a:cubicBezTo>
                  <a:cubicBezTo>
                    <a:pt x="55752" y="12389"/>
                    <a:pt x="55511" y="12222"/>
                    <a:pt x="55251" y="12222"/>
                  </a:cubicBezTo>
                  <a:close/>
                  <a:moveTo>
                    <a:pt x="18174" y="17917"/>
                  </a:moveTo>
                  <a:cubicBezTo>
                    <a:pt x="18148" y="17917"/>
                    <a:pt x="18123" y="17918"/>
                    <a:pt x="18097" y="17922"/>
                  </a:cubicBezTo>
                  <a:cubicBezTo>
                    <a:pt x="16821" y="18070"/>
                    <a:pt x="15537" y="18515"/>
                    <a:pt x="14386" y="19209"/>
                  </a:cubicBezTo>
                  <a:cubicBezTo>
                    <a:pt x="14150" y="19350"/>
                    <a:pt x="14038" y="19632"/>
                    <a:pt x="14112" y="19896"/>
                  </a:cubicBezTo>
                  <a:cubicBezTo>
                    <a:pt x="14186" y="20162"/>
                    <a:pt x="14427" y="20346"/>
                    <a:pt x="14703" y="20346"/>
                  </a:cubicBezTo>
                  <a:cubicBezTo>
                    <a:pt x="14812" y="20346"/>
                    <a:pt x="14922" y="20316"/>
                    <a:pt x="15018" y="20257"/>
                  </a:cubicBezTo>
                  <a:cubicBezTo>
                    <a:pt x="16021" y="19654"/>
                    <a:pt x="17135" y="19266"/>
                    <a:pt x="18239" y="19137"/>
                  </a:cubicBezTo>
                  <a:cubicBezTo>
                    <a:pt x="18575" y="19097"/>
                    <a:pt x="18816" y="18793"/>
                    <a:pt x="18776" y="18458"/>
                  </a:cubicBezTo>
                  <a:cubicBezTo>
                    <a:pt x="18740" y="18149"/>
                    <a:pt x="18475" y="17917"/>
                    <a:pt x="18174" y="17917"/>
                  </a:cubicBezTo>
                  <a:close/>
                  <a:moveTo>
                    <a:pt x="21795" y="18424"/>
                  </a:moveTo>
                  <a:cubicBezTo>
                    <a:pt x="21560" y="18424"/>
                    <a:pt x="21336" y="18561"/>
                    <a:pt x="21235" y="18789"/>
                  </a:cubicBezTo>
                  <a:cubicBezTo>
                    <a:pt x="21100" y="19096"/>
                    <a:pt x="21235" y="19453"/>
                    <a:pt x="21539" y="19592"/>
                  </a:cubicBezTo>
                  <a:cubicBezTo>
                    <a:pt x="21743" y="19684"/>
                    <a:pt x="21943" y="19785"/>
                    <a:pt x="22136" y="19899"/>
                  </a:cubicBezTo>
                  <a:cubicBezTo>
                    <a:pt x="22902" y="20350"/>
                    <a:pt x="23541" y="20969"/>
                    <a:pt x="24037" y="21735"/>
                  </a:cubicBezTo>
                  <a:cubicBezTo>
                    <a:pt x="24150" y="21911"/>
                    <a:pt x="24344" y="22016"/>
                    <a:pt x="24552" y="22016"/>
                  </a:cubicBezTo>
                  <a:lnTo>
                    <a:pt x="24552" y="22018"/>
                  </a:lnTo>
                  <a:cubicBezTo>
                    <a:pt x="25037" y="22016"/>
                    <a:pt x="25328" y="21480"/>
                    <a:pt x="25066" y="21072"/>
                  </a:cubicBezTo>
                  <a:cubicBezTo>
                    <a:pt x="24465" y="20143"/>
                    <a:pt x="23689" y="19394"/>
                    <a:pt x="22758" y="18845"/>
                  </a:cubicBezTo>
                  <a:cubicBezTo>
                    <a:pt x="22524" y="18706"/>
                    <a:pt x="22281" y="18582"/>
                    <a:pt x="22033" y="18472"/>
                  </a:cubicBezTo>
                  <a:cubicBezTo>
                    <a:pt x="21955" y="18440"/>
                    <a:pt x="21875" y="18424"/>
                    <a:pt x="21795" y="18424"/>
                  </a:cubicBezTo>
                  <a:close/>
                  <a:moveTo>
                    <a:pt x="56233" y="19509"/>
                  </a:moveTo>
                  <a:cubicBezTo>
                    <a:pt x="55906" y="19509"/>
                    <a:pt x="55635" y="19771"/>
                    <a:pt x="55624" y="20102"/>
                  </a:cubicBezTo>
                  <a:cubicBezTo>
                    <a:pt x="55587" y="21297"/>
                    <a:pt x="55443" y="22487"/>
                    <a:pt x="55193" y="23657"/>
                  </a:cubicBezTo>
                  <a:cubicBezTo>
                    <a:pt x="55112" y="24038"/>
                    <a:pt x="55403" y="24397"/>
                    <a:pt x="55792" y="24397"/>
                  </a:cubicBezTo>
                  <a:cubicBezTo>
                    <a:pt x="56080" y="24397"/>
                    <a:pt x="56330" y="24195"/>
                    <a:pt x="56390" y="23914"/>
                  </a:cubicBezTo>
                  <a:cubicBezTo>
                    <a:pt x="56655" y="22671"/>
                    <a:pt x="56808" y="21408"/>
                    <a:pt x="56848" y="20140"/>
                  </a:cubicBezTo>
                  <a:cubicBezTo>
                    <a:pt x="56858" y="19802"/>
                    <a:pt x="56593" y="19520"/>
                    <a:pt x="56254" y="19510"/>
                  </a:cubicBezTo>
                  <a:cubicBezTo>
                    <a:pt x="56247" y="19509"/>
                    <a:pt x="56240" y="19509"/>
                    <a:pt x="56233" y="19509"/>
                  </a:cubicBezTo>
                  <a:close/>
                  <a:moveTo>
                    <a:pt x="12018" y="21622"/>
                  </a:moveTo>
                  <a:cubicBezTo>
                    <a:pt x="11823" y="21622"/>
                    <a:pt x="11631" y="21715"/>
                    <a:pt x="11513" y="21888"/>
                  </a:cubicBezTo>
                  <a:cubicBezTo>
                    <a:pt x="11271" y="22240"/>
                    <a:pt x="11057" y="22610"/>
                    <a:pt x="10873" y="22994"/>
                  </a:cubicBezTo>
                  <a:cubicBezTo>
                    <a:pt x="10490" y="23802"/>
                    <a:pt x="10217" y="24658"/>
                    <a:pt x="10063" y="25540"/>
                  </a:cubicBezTo>
                  <a:cubicBezTo>
                    <a:pt x="10005" y="25873"/>
                    <a:pt x="10227" y="26189"/>
                    <a:pt x="10560" y="26249"/>
                  </a:cubicBezTo>
                  <a:cubicBezTo>
                    <a:pt x="10595" y="26255"/>
                    <a:pt x="10631" y="26258"/>
                    <a:pt x="10667" y="26258"/>
                  </a:cubicBezTo>
                  <a:cubicBezTo>
                    <a:pt x="10963" y="26258"/>
                    <a:pt x="11217" y="26044"/>
                    <a:pt x="11269" y="25751"/>
                  </a:cubicBezTo>
                  <a:cubicBezTo>
                    <a:pt x="11403" y="24979"/>
                    <a:pt x="11642" y="24229"/>
                    <a:pt x="11979" y="23520"/>
                  </a:cubicBezTo>
                  <a:cubicBezTo>
                    <a:pt x="12135" y="23193"/>
                    <a:pt x="12317" y="22879"/>
                    <a:pt x="12521" y="22580"/>
                  </a:cubicBezTo>
                  <a:cubicBezTo>
                    <a:pt x="12712" y="22302"/>
                    <a:pt x="12643" y="21921"/>
                    <a:pt x="12363" y="21729"/>
                  </a:cubicBezTo>
                  <a:cubicBezTo>
                    <a:pt x="12257" y="21657"/>
                    <a:pt x="12137" y="21622"/>
                    <a:pt x="12018" y="21622"/>
                  </a:cubicBezTo>
                  <a:close/>
                  <a:moveTo>
                    <a:pt x="25744" y="24256"/>
                  </a:moveTo>
                  <a:cubicBezTo>
                    <a:pt x="25720" y="24256"/>
                    <a:pt x="25696" y="24257"/>
                    <a:pt x="25671" y="24260"/>
                  </a:cubicBezTo>
                  <a:cubicBezTo>
                    <a:pt x="25336" y="24296"/>
                    <a:pt x="25092" y="24599"/>
                    <a:pt x="25127" y="24934"/>
                  </a:cubicBezTo>
                  <a:cubicBezTo>
                    <a:pt x="25160" y="25245"/>
                    <a:pt x="25177" y="25556"/>
                    <a:pt x="25176" y="25868"/>
                  </a:cubicBezTo>
                  <a:cubicBezTo>
                    <a:pt x="25176" y="26711"/>
                    <a:pt x="25059" y="27552"/>
                    <a:pt x="24829" y="28364"/>
                  </a:cubicBezTo>
                  <a:cubicBezTo>
                    <a:pt x="24719" y="28753"/>
                    <a:pt x="25012" y="29141"/>
                    <a:pt x="25417" y="29142"/>
                  </a:cubicBezTo>
                  <a:lnTo>
                    <a:pt x="25418" y="29142"/>
                  </a:lnTo>
                  <a:cubicBezTo>
                    <a:pt x="25691" y="29142"/>
                    <a:pt x="25932" y="28961"/>
                    <a:pt x="26006" y="28697"/>
                  </a:cubicBezTo>
                  <a:cubicBezTo>
                    <a:pt x="26269" y="27779"/>
                    <a:pt x="26401" y="26826"/>
                    <a:pt x="26401" y="25870"/>
                  </a:cubicBezTo>
                  <a:cubicBezTo>
                    <a:pt x="26401" y="25514"/>
                    <a:pt x="26383" y="25158"/>
                    <a:pt x="26346" y="24804"/>
                  </a:cubicBezTo>
                  <a:cubicBezTo>
                    <a:pt x="26311" y="24494"/>
                    <a:pt x="26045" y="24256"/>
                    <a:pt x="25744" y="24256"/>
                  </a:cubicBezTo>
                  <a:close/>
                  <a:moveTo>
                    <a:pt x="54691" y="26696"/>
                  </a:moveTo>
                  <a:cubicBezTo>
                    <a:pt x="54451" y="26696"/>
                    <a:pt x="54224" y="26837"/>
                    <a:pt x="54126" y="27072"/>
                  </a:cubicBezTo>
                  <a:cubicBezTo>
                    <a:pt x="53736" y="27998"/>
                    <a:pt x="53278" y="28894"/>
                    <a:pt x="52755" y="29752"/>
                  </a:cubicBezTo>
                  <a:cubicBezTo>
                    <a:pt x="52655" y="29914"/>
                    <a:pt x="52554" y="30076"/>
                    <a:pt x="52449" y="30235"/>
                  </a:cubicBezTo>
                  <a:cubicBezTo>
                    <a:pt x="52183" y="30643"/>
                    <a:pt x="52474" y="31183"/>
                    <a:pt x="52960" y="31184"/>
                  </a:cubicBezTo>
                  <a:lnTo>
                    <a:pt x="52962" y="31184"/>
                  </a:lnTo>
                  <a:cubicBezTo>
                    <a:pt x="53167" y="31184"/>
                    <a:pt x="53361" y="31080"/>
                    <a:pt x="53474" y="30906"/>
                  </a:cubicBezTo>
                  <a:cubicBezTo>
                    <a:pt x="53585" y="30736"/>
                    <a:pt x="53694" y="30563"/>
                    <a:pt x="53801" y="30389"/>
                  </a:cubicBezTo>
                  <a:cubicBezTo>
                    <a:pt x="54357" y="29479"/>
                    <a:pt x="54843" y="28528"/>
                    <a:pt x="55254" y="27543"/>
                  </a:cubicBezTo>
                  <a:cubicBezTo>
                    <a:pt x="55386" y="27232"/>
                    <a:pt x="55237" y="26874"/>
                    <a:pt x="54926" y="26743"/>
                  </a:cubicBezTo>
                  <a:cubicBezTo>
                    <a:pt x="54849" y="26711"/>
                    <a:pt x="54769" y="26696"/>
                    <a:pt x="54691" y="26696"/>
                  </a:cubicBezTo>
                  <a:close/>
                  <a:moveTo>
                    <a:pt x="682" y="28444"/>
                  </a:moveTo>
                  <a:cubicBezTo>
                    <a:pt x="513" y="28444"/>
                    <a:pt x="346" y="28513"/>
                    <a:pt x="225" y="28649"/>
                  </a:cubicBezTo>
                  <a:cubicBezTo>
                    <a:pt x="1" y="28901"/>
                    <a:pt x="22" y="29288"/>
                    <a:pt x="275" y="29513"/>
                  </a:cubicBezTo>
                  <a:cubicBezTo>
                    <a:pt x="1212" y="30351"/>
                    <a:pt x="2199" y="31131"/>
                    <a:pt x="3232" y="31850"/>
                  </a:cubicBezTo>
                  <a:cubicBezTo>
                    <a:pt x="3333" y="31922"/>
                    <a:pt x="3455" y="31960"/>
                    <a:pt x="3580" y="31960"/>
                  </a:cubicBezTo>
                  <a:cubicBezTo>
                    <a:pt x="3847" y="31960"/>
                    <a:pt x="4084" y="31786"/>
                    <a:pt x="4164" y="31531"/>
                  </a:cubicBezTo>
                  <a:cubicBezTo>
                    <a:pt x="4245" y="31277"/>
                    <a:pt x="4150" y="30999"/>
                    <a:pt x="3930" y="30846"/>
                  </a:cubicBezTo>
                  <a:cubicBezTo>
                    <a:pt x="2940" y="30154"/>
                    <a:pt x="1991" y="29405"/>
                    <a:pt x="1089" y="28600"/>
                  </a:cubicBezTo>
                  <a:cubicBezTo>
                    <a:pt x="973" y="28496"/>
                    <a:pt x="827" y="28444"/>
                    <a:pt x="682" y="28444"/>
                  </a:cubicBezTo>
                  <a:close/>
                  <a:moveTo>
                    <a:pt x="10683" y="28711"/>
                  </a:moveTo>
                  <a:cubicBezTo>
                    <a:pt x="10648" y="28711"/>
                    <a:pt x="10612" y="28714"/>
                    <a:pt x="10577" y="28720"/>
                  </a:cubicBezTo>
                  <a:cubicBezTo>
                    <a:pt x="10244" y="28777"/>
                    <a:pt x="10020" y="29093"/>
                    <a:pt x="10077" y="29426"/>
                  </a:cubicBezTo>
                  <a:cubicBezTo>
                    <a:pt x="10293" y="30685"/>
                    <a:pt x="10702" y="31919"/>
                    <a:pt x="11290" y="33094"/>
                  </a:cubicBezTo>
                  <a:cubicBezTo>
                    <a:pt x="11394" y="33303"/>
                    <a:pt x="11607" y="33434"/>
                    <a:pt x="11838" y="33434"/>
                  </a:cubicBezTo>
                  <a:lnTo>
                    <a:pt x="11839" y="33433"/>
                  </a:lnTo>
                  <a:cubicBezTo>
                    <a:pt x="12294" y="33433"/>
                    <a:pt x="12590" y="32953"/>
                    <a:pt x="12386" y="32547"/>
                  </a:cubicBezTo>
                  <a:cubicBezTo>
                    <a:pt x="11856" y="31497"/>
                    <a:pt x="11485" y="30377"/>
                    <a:pt x="11284" y="29220"/>
                  </a:cubicBezTo>
                  <a:cubicBezTo>
                    <a:pt x="11233" y="28921"/>
                    <a:pt x="10975" y="28711"/>
                    <a:pt x="10683" y="28711"/>
                  </a:cubicBezTo>
                  <a:close/>
                  <a:moveTo>
                    <a:pt x="23738" y="31172"/>
                  </a:moveTo>
                  <a:cubicBezTo>
                    <a:pt x="23560" y="31172"/>
                    <a:pt x="23383" y="31250"/>
                    <a:pt x="23261" y="31399"/>
                  </a:cubicBezTo>
                  <a:cubicBezTo>
                    <a:pt x="23073" y="31626"/>
                    <a:pt x="22870" y="31842"/>
                    <a:pt x="22655" y="32046"/>
                  </a:cubicBezTo>
                  <a:cubicBezTo>
                    <a:pt x="22027" y="32639"/>
                    <a:pt x="21331" y="33157"/>
                    <a:pt x="20582" y="33588"/>
                  </a:cubicBezTo>
                  <a:cubicBezTo>
                    <a:pt x="20341" y="33726"/>
                    <a:pt x="20222" y="34009"/>
                    <a:pt x="20294" y="34277"/>
                  </a:cubicBezTo>
                  <a:cubicBezTo>
                    <a:pt x="20365" y="34545"/>
                    <a:pt x="20609" y="34732"/>
                    <a:pt x="20886" y="34732"/>
                  </a:cubicBezTo>
                  <a:cubicBezTo>
                    <a:pt x="20993" y="34732"/>
                    <a:pt x="21097" y="34705"/>
                    <a:pt x="21190" y="34651"/>
                  </a:cubicBezTo>
                  <a:cubicBezTo>
                    <a:pt x="22023" y="34173"/>
                    <a:pt x="22798" y="33597"/>
                    <a:pt x="23495" y="32936"/>
                  </a:cubicBezTo>
                  <a:cubicBezTo>
                    <a:pt x="23746" y="32699"/>
                    <a:pt x="23983" y="32447"/>
                    <a:pt x="24204" y="32181"/>
                  </a:cubicBezTo>
                  <a:cubicBezTo>
                    <a:pt x="24425" y="31922"/>
                    <a:pt x="24391" y="31532"/>
                    <a:pt x="24129" y="31314"/>
                  </a:cubicBezTo>
                  <a:cubicBezTo>
                    <a:pt x="24014" y="31219"/>
                    <a:pt x="23876" y="31172"/>
                    <a:pt x="23738" y="31172"/>
                  </a:cubicBezTo>
                  <a:close/>
                  <a:moveTo>
                    <a:pt x="6738" y="32647"/>
                  </a:moveTo>
                  <a:cubicBezTo>
                    <a:pt x="6516" y="32647"/>
                    <a:pt x="6302" y="32768"/>
                    <a:pt x="6194" y="32979"/>
                  </a:cubicBezTo>
                  <a:cubicBezTo>
                    <a:pt x="6037" y="33280"/>
                    <a:pt x="6157" y="33652"/>
                    <a:pt x="6461" y="33806"/>
                  </a:cubicBezTo>
                  <a:cubicBezTo>
                    <a:pt x="7628" y="34408"/>
                    <a:pt x="8803" y="34905"/>
                    <a:pt x="9952" y="35283"/>
                  </a:cubicBezTo>
                  <a:cubicBezTo>
                    <a:pt x="10013" y="35303"/>
                    <a:pt x="10079" y="35313"/>
                    <a:pt x="10143" y="35313"/>
                  </a:cubicBezTo>
                  <a:lnTo>
                    <a:pt x="10143" y="35314"/>
                  </a:lnTo>
                  <a:cubicBezTo>
                    <a:pt x="10444" y="35314"/>
                    <a:pt x="10702" y="35096"/>
                    <a:pt x="10749" y="34798"/>
                  </a:cubicBezTo>
                  <a:cubicBezTo>
                    <a:pt x="10796" y="34500"/>
                    <a:pt x="10621" y="34211"/>
                    <a:pt x="10334" y="34119"/>
                  </a:cubicBezTo>
                  <a:cubicBezTo>
                    <a:pt x="9246" y="33762"/>
                    <a:pt x="8131" y="33291"/>
                    <a:pt x="7023" y="32718"/>
                  </a:cubicBezTo>
                  <a:cubicBezTo>
                    <a:pt x="6932" y="32670"/>
                    <a:pt x="6834" y="32647"/>
                    <a:pt x="6738" y="32647"/>
                  </a:cubicBezTo>
                  <a:close/>
                  <a:moveTo>
                    <a:pt x="50698" y="32881"/>
                  </a:moveTo>
                  <a:cubicBezTo>
                    <a:pt x="50533" y="32881"/>
                    <a:pt x="50370" y="32947"/>
                    <a:pt x="50250" y="33076"/>
                  </a:cubicBezTo>
                  <a:cubicBezTo>
                    <a:pt x="49438" y="33960"/>
                    <a:pt x="48558" y="34782"/>
                    <a:pt x="47619" y="35530"/>
                  </a:cubicBezTo>
                  <a:cubicBezTo>
                    <a:pt x="47416" y="35692"/>
                    <a:pt x="47338" y="35966"/>
                    <a:pt x="47423" y="36212"/>
                  </a:cubicBezTo>
                  <a:cubicBezTo>
                    <a:pt x="47510" y="36457"/>
                    <a:pt x="47741" y="36621"/>
                    <a:pt x="48002" y="36621"/>
                  </a:cubicBezTo>
                  <a:lnTo>
                    <a:pt x="48002" y="36621"/>
                  </a:lnTo>
                  <a:cubicBezTo>
                    <a:pt x="48141" y="36621"/>
                    <a:pt x="48275" y="36574"/>
                    <a:pt x="48383" y="36487"/>
                  </a:cubicBezTo>
                  <a:cubicBezTo>
                    <a:pt x="49372" y="35698"/>
                    <a:pt x="50298" y="34835"/>
                    <a:pt x="51153" y="33903"/>
                  </a:cubicBezTo>
                  <a:cubicBezTo>
                    <a:pt x="51378" y="33652"/>
                    <a:pt x="51358" y="33268"/>
                    <a:pt x="51111" y="33042"/>
                  </a:cubicBezTo>
                  <a:cubicBezTo>
                    <a:pt x="50994" y="32934"/>
                    <a:pt x="50845" y="32881"/>
                    <a:pt x="50698" y="32881"/>
                  </a:cubicBezTo>
                  <a:close/>
                  <a:moveTo>
                    <a:pt x="48002" y="36621"/>
                  </a:moveTo>
                  <a:lnTo>
                    <a:pt x="48002" y="36621"/>
                  </a:lnTo>
                  <a:cubicBezTo>
                    <a:pt x="48002" y="36621"/>
                    <a:pt x="48001" y="36621"/>
                    <a:pt x="48001" y="36621"/>
                  </a:cubicBezTo>
                  <a:lnTo>
                    <a:pt x="48003" y="36621"/>
                  </a:lnTo>
                  <a:cubicBezTo>
                    <a:pt x="48002" y="36621"/>
                    <a:pt x="48002" y="36621"/>
                    <a:pt x="48002" y="36621"/>
                  </a:cubicBezTo>
                  <a:close/>
                  <a:moveTo>
                    <a:pt x="17429" y="34762"/>
                  </a:moveTo>
                  <a:cubicBezTo>
                    <a:pt x="17393" y="34762"/>
                    <a:pt x="17356" y="34766"/>
                    <a:pt x="17319" y="34772"/>
                  </a:cubicBezTo>
                  <a:cubicBezTo>
                    <a:pt x="16644" y="34895"/>
                    <a:pt x="15960" y="34958"/>
                    <a:pt x="15273" y="34958"/>
                  </a:cubicBezTo>
                  <a:cubicBezTo>
                    <a:pt x="15258" y="34958"/>
                    <a:pt x="15243" y="34958"/>
                    <a:pt x="15228" y="34958"/>
                  </a:cubicBezTo>
                  <a:cubicBezTo>
                    <a:pt x="15214" y="34958"/>
                    <a:pt x="15201" y="34958"/>
                    <a:pt x="15188" y="34958"/>
                  </a:cubicBezTo>
                  <a:cubicBezTo>
                    <a:pt x="14728" y="34958"/>
                    <a:pt x="14267" y="34933"/>
                    <a:pt x="13811" y="34883"/>
                  </a:cubicBezTo>
                  <a:cubicBezTo>
                    <a:pt x="13481" y="34901"/>
                    <a:pt x="13205" y="35133"/>
                    <a:pt x="13132" y="35454"/>
                  </a:cubicBezTo>
                  <a:cubicBezTo>
                    <a:pt x="13058" y="35774"/>
                    <a:pt x="13205" y="36105"/>
                    <a:pt x="13493" y="36263"/>
                  </a:cubicBezTo>
                  <a:cubicBezTo>
                    <a:pt x="14340" y="37173"/>
                    <a:pt x="15325" y="38005"/>
                    <a:pt x="16420" y="38734"/>
                  </a:cubicBezTo>
                  <a:cubicBezTo>
                    <a:pt x="16520" y="38801"/>
                    <a:pt x="16638" y="38837"/>
                    <a:pt x="16759" y="38837"/>
                  </a:cubicBezTo>
                  <a:lnTo>
                    <a:pt x="16759" y="38837"/>
                  </a:lnTo>
                  <a:cubicBezTo>
                    <a:pt x="17030" y="38836"/>
                    <a:pt x="17266" y="38661"/>
                    <a:pt x="17345" y="38403"/>
                  </a:cubicBezTo>
                  <a:cubicBezTo>
                    <a:pt x="17423" y="38145"/>
                    <a:pt x="17323" y="37865"/>
                    <a:pt x="17099" y="37715"/>
                  </a:cubicBezTo>
                  <a:cubicBezTo>
                    <a:pt x="16409" y="37257"/>
                    <a:pt x="15756" y="36745"/>
                    <a:pt x="15146" y="36183"/>
                  </a:cubicBezTo>
                  <a:lnTo>
                    <a:pt x="15229" y="36183"/>
                  </a:lnTo>
                  <a:cubicBezTo>
                    <a:pt x="15237" y="36183"/>
                    <a:pt x="15245" y="36183"/>
                    <a:pt x="15253" y="36183"/>
                  </a:cubicBezTo>
                  <a:cubicBezTo>
                    <a:pt x="16020" y="36183"/>
                    <a:pt x="16785" y="36115"/>
                    <a:pt x="17540" y="35978"/>
                  </a:cubicBezTo>
                  <a:cubicBezTo>
                    <a:pt x="17873" y="35918"/>
                    <a:pt x="18092" y="35598"/>
                    <a:pt x="18032" y="35266"/>
                  </a:cubicBezTo>
                  <a:cubicBezTo>
                    <a:pt x="17978" y="34969"/>
                    <a:pt x="17719" y="34762"/>
                    <a:pt x="17429" y="34762"/>
                  </a:cubicBezTo>
                  <a:close/>
                  <a:moveTo>
                    <a:pt x="16759" y="38837"/>
                  </a:moveTo>
                  <a:cubicBezTo>
                    <a:pt x="16759" y="38837"/>
                    <a:pt x="16759" y="38837"/>
                    <a:pt x="16758" y="38837"/>
                  </a:cubicBezTo>
                  <a:lnTo>
                    <a:pt x="16760" y="38837"/>
                  </a:lnTo>
                  <a:cubicBezTo>
                    <a:pt x="16760" y="38837"/>
                    <a:pt x="16759" y="38837"/>
                    <a:pt x="16759" y="38837"/>
                  </a:cubicBezTo>
                  <a:close/>
                  <a:moveTo>
                    <a:pt x="44955" y="37484"/>
                  </a:moveTo>
                  <a:cubicBezTo>
                    <a:pt x="44850" y="37484"/>
                    <a:pt x="44743" y="37511"/>
                    <a:pt x="44646" y="37568"/>
                  </a:cubicBezTo>
                  <a:cubicBezTo>
                    <a:pt x="43606" y="38175"/>
                    <a:pt x="42524" y="38711"/>
                    <a:pt x="41411" y="39175"/>
                  </a:cubicBezTo>
                  <a:cubicBezTo>
                    <a:pt x="41143" y="39288"/>
                    <a:pt x="40990" y="39573"/>
                    <a:pt x="41048" y="39858"/>
                  </a:cubicBezTo>
                  <a:cubicBezTo>
                    <a:pt x="41105" y="40144"/>
                    <a:pt x="41356" y="40350"/>
                    <a:pt x="41647" y="40352"/>
                  </a:cubicBezTo>
                  <a:cubicBezTo>
                    <a:pt x="41727" y="40352"/>
                    <a:pt x="41807" y="40336"/>
                    <a:pt x="41882" y="40305"/>
                  </a:cubicBezTo>
                  <a:cubicBezTo>
                    <a:pt x="43045" y="39821"/>
                    <a:pt x="44175" y="39260"/>
                    <a:pt x="45263" y="38626"/>
                  </a:cubicBezTo>
                  <a:cubicBezTo>
                    <a:pt x="45556" y="38454"/>
                    <a:pt x="45654" y="38079"/>
                    <a:pt x="45483" y="37788"/>
                  </a:cubicBezTo>
                  <a:cubicBezTo>
                    <a:pt x="45370" y="37593"/>
                    <a:pt x="45165" y="37484"/>
                    <a:pt x="44955" y="37484"/>
                  </a:cubicBezTo>
                  <a:close/>
                  <a:moveTo>
                    <a:pt x="20018" y="39346"/>
                  </a:moveTo>
                  <a:cubicBezTo>
                    <a:pt x="19779" y="39346"/>
                    <a:pt x="19552" y="39486"/>
                    <a:pt x="19455" y="39720"/>
                  </a:cubicBezTo>
                  <a:cubicBezTo>
                    <a:pt x="19324" y="40032"/>
                    <a:pt x="19469" y="40390"/>
                    <a:pt x="19780" y="40522"/>
                  </a:cubicBezTo>
                  <a:cubicBezTo>
                    <a:pt x="20900" y="40994"/>
                    <a:pt x="22108" y="41395"/>
                    <a:pt x="23375" y="41713"/>
                  </a:cubicBezTo>
                  <a:cubicBezTo>
                    <a:pt x="23424" y="41726"/>
                    <a:pt x="23474" y="41731"/>
                    <a:pt x="23525" y="41731"/>
                  </a:cubicBezTo>
                  <a:cubicBezTo>
                    <a:pt x="23833" y="41731"/>
                    <a:pt x="24094" y="41500"/>
                    <a:pt x="24133" y="41194"/>
                  </a:cubicBezTo>
                  <a:cubicBezTo>
                    <a:pt x="24170" y="40887"/>
                    <a:pt x="23973" y="40600"/>
                    <a:pt x="23674" y="40526"/>
                  </a:cubicBezTo>
                  <a:cubicBezTo>
                    <a:pt x="22468" y="40222"/>
                    <a:pt x="21318" y="39841"/>
                    <a:pt x="20255" y="39395"/>
                  </a:cubicBezTo>
                  <a:cubicBezTo>
                    <a:pt x="20178" y="39362"/>
                    <a:pt x="20097" y="39346"/>
                    <a:pt x="20018" y="39346"/>
                  </a:cubicBezTo>
                  <a:close/>
                  <a:moveTo>
                    <a:pt x="38150" y="40319"/>
                  </a:moveTo>
                  <a:cubicBezTo>
                    <a:pt x="38097" y="40319"/>
                    <a:pt x="38044" y="40326"/>
                    <a:pt x="37990" y="40340"/>
                  </a:cubicBezTo>
                  <a:cubicBezTo>
                    <a:pt x="36825" y="40657"/>
                    <a:pt x="35640" y="40901"/>
                    <a:pt x="34445" y="41068"/>
                  </a:cubicBezTo>
                  <a:cubicBezTo>
                    <a:pt x="34127" y="41114"/>
                    <a:pt x="33898" y="41398"/>
                    <a:pt x="33920" y="41717"/>
                  </a:cubicBezTo>
                  <a:cubicBezTo>
                    <a:pt x="33943" y="42038"/>
                    <a:pt x="34209" y="42288"/>
                    <a:pt x="34530" y="42288"/>
                  </a:cubicBezTo>
                  <a:cubicBezTo>
                    <a:pt x="34559" y="42288"/>
                    <a:pt x="34588" y="42285"/>
                    <a:pt x="34616" y="42282"/>
                  </a:cubicBezTo>
                  <a:cubicBezTo>
                    <a:pt x="35863" y="42105"/>
                    <a:pt x="37096" y="41853"/>
                    <a:pt x="38311" y="41522"/>
                  </a:cubicBezTo>
                  <a:cubicBezTo>
                    <a:pt x="38636" y="41433"/>
                    <a:pt x="38829" y="41098"/>
                    <a:pt x="38741" y="40771"/>
                  </a:cubicBezTo>
                  <a:cubicBezTo>
                    <a:pt x="38667" y="40498"/>
                    <a:pt x="38419" y="40319"/>
                    <a:pt x="38150" y="40319"/>
                  </a:cubicBezTo>
                  <a:close/>
                  <a:moveTo>
                    <a:pt x="27165" y="41169"/>
                  </a:moveTo>
                  <a:cubicBezTo>
                    <a:pt x="26856" y="41169"/>
                    <a:pt x="26591" y="41399"/>
                    <a:pt x="26555" y="41711"/>
                  </a:cubicBezTo>
                  <a:cubicBezTo>
                    <a:pt x="26518" y="42045"/>
                    <a:pt x="26755" y="42348"/>
                    <a:pt x="27089" y="42389"/>
                  </a:cubicBezTo>
                  <a:cubicBezTo>
                    <a:pt x="28192" y="42515"/>
                    <a:pt x="29302" y="42577"/>
                    <a:pt x="30413" y="42577"/>
                  </a:cubicBezTo>
                  <a:lnTo>
                    <a:pt x="30857" y="42575"/>
                  </a:lnTo>
                  <a:cubicBezTo>
                    <a:pt x="31191" y="42568"/>
                    <a:pt x="31457" y="42292"/>
                    <a:pt x="31456" y="41958"/>
                  </a:cubicBezTo>
                  <a:cubicBezTo>
                    <a:pt x="31453" y="41623"/>
                    <a:pt x="31184" y="41352"/>
                    <a:pt x="30848" y="41349"/>
                  </a:cubicBezTo>
                  <a:lnTo>
                    <a:pt x="30840" y="41349"/>
                  </a:lnTo>
                  <a:lnTo>
                    <a:pt x="30413" y="41353"/>
                  </a:lnTo>
                  <a:cubicBezTo>
                    <a:pt x="29349" y="41353"/>
                    <a:pt x="28286" y="41293"/>
                    <a:pt x="27229" y="41172"/>
                  </a:cubicBezTo>
                  <a:cubicBezTo>
                    <a:pt x="27207" y="41170"/>
                    <a:pt x="27186" y="41169"/>
                    <a:pt x="27165" y="411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01;p53"/>
            <p:cNvSpPr/>
            <p:nvPr/>
          </p:nvSpPr>
          <p:spPr>
            <a:xfrm>
              <a:off x="5751325" y="5019425"/>
              <a:ext cx="62450" cy="66850"/>
            </a:xfrm>
            <a:custGeom>
              <a:avLst/>
              <a:gdLst/>
              <a:ahLst/>
              <a:cxnLst/>
              <a:rect l="l" t="t" r="r" b="b"/>
              <a:pathLst>
                <a:path w="2498" h="2674" extrusionOk="0">
                  <a:moveTo>
                    <a:pt x="696" y="1"/>
                  </a:moveTo>
                  <a:cubicBezTo>
                    <a:pt x="571" y="1"/>
                    <a:pt x="445" y="39"/>
                    <a:pt x="336" y="118"/>
                  </a:cubicBezTo>
                  <a:cubicBezTo>
                    <a:pt x="59" y="319"/>
                    <a:pt x="1" y="707"/>
                    <a:pt x="206" y="981"/>
                  </a:cubicBezTo>
                  <a:cubicBezTo>
                    <a:pt x="566" y="1475"/>
                    <a:pt x="959" y="1973"/>
                    <a:pt x="1376" y="2459"/>
                  </a:cubicBezTo>
                  <a:cubicBezTo>
                    <a:pt x="1493" y="2595"/>
                    <a:pt x="1663" y="2673"/>
                    <a:pt x="1841" y="2673"/>
                  </a:cubicBezTo>
                  <a:cubicBezTo>
                    <a:pt x="2079" y="2673"/>
                    <a:pt x="2298" y="2533"/>
                    <a:pt x="2397" y="2316"/>
                  </a:cubicBezTo>
                  <a:cubicBezTo>
                    <a:pt x="2497" y="2100"/>
                    <a:pt x="2462" y="1844"/>
                    <a:pt x="2306" y="1662"/>
                  </a:cubicBezTo>
                  <a:cubicBezTo>
                    <a:pt x="1911" y="1201"/>
                    <a:pt x="1536" y="729"/>
                    <a:pt x="1198" y="261"/>
                  </a:cubicBezTo>
                  <a:cubicBezTo>
                    <a:pt x="1078" y="91"/>
                    <a:pt x="889" y="1"/>
                    <a:pt x="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5"/>
          <p:cNvSpPr/>
          <p:nvPr/>
        </p:nvSpPr>
        <p:spPr>
          <a:xfrm>
            <a:off x="2267744" y="195486"/>
            <a:ext cx="4032448" cy="576064"/>
          </a:xfrm>
          <a:custGeom>
            <a:avLst/>
            <a:gdLst/>
            <a:ahLst/>
            <a:cxnLst/>
            <a:rect l="l" t="t" r="r" b="b"/>
            <a:pathLst>
              <a:path w="136827" h="30031" extrusionOk="0">
                <a:moveTo>
                  <a:pt x="136827" y="10695"/>
                </a:moveTo>
                <a:cubicBezTo>
                  <a:pt x="130380" y="18064"/>
                  <a:pt x="122415" y="25549"/>
                  <a:pt x="112857" y="27673"/>
                </a:cubicBezTo>
                <a:cubicBezTo>
                  <a:pt x="104564" y="29516"/>
                  <a:pt x="95632" y="28734"/>
                  <a:pt x="87390" y="26674"/>
                </a:cubicBezTo>
                <a:cubicBezTo>
                  <a:pt x="80529" y="24959"/>
                  <a:pt x="71577" y="23511"/>
                  <a:pt x="68414" y="17186"/>
                </a:cubicBezTo>
                <a:cubicBezTo>
                  <a:pt x="66244" y="12846"/>
                  <a:pt x="66184" y="5812"/>
                  <a:pt x="69912" y="2705"/>
                </a:cubicBezTo>
                <a:cubicBezTo>
                  <a:pt x="74139" y="-818"/>
                  <a:pt x="83930" y="-1218"/>
                  <a:pt x="86391" y="3704"/>
                </a:cubicBezTo>
                <a:cubicBezTo>
                  <a:pt x="90146" y="11215"/>
                  <a:pt x="87689" y="24006"/>
                  <a:pt x="80398" y="28173"/>
                </a:cubicBezTo>
                <a:cubicBezTo>
                  <a:pt x="68507" y="34969"/>
                  <a:pt x="54117" y="20450"/>
                  <a:pt x="40948" y="16687"/>
                </a:cubicBezTo>
                <a:cubicBezTo>
                  <a:pt x="27706" y="12903"/>
                  <a:pt x="12320" y="16026"/>
                  <a:pt x="0" y="2218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 dirty="0"/>
          </a:p>
        </p:txBody>
      </p:sp>
      <p:pic>
        <p:nvPicPr>
          <p:cNvPr id="4098" name="Picture 2" descr="Pair Work Stamper | Purple | 38mm x 15mm | Teacher Sta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33940" r="5748" b="33030"/>
          <a:stretch/>
        </p:blipFill>
        <p:spPr bwMode="auto">
          <a:xfrm>
            <a:off x="6084168" y="123478"/>
            <a:ext cx="1701023" cy="620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" name="وسيلة شرح مستطيلة مستديرة الزوايا 65"/>
          <p:cNvSpPr/>
          <p:nvPr/>
        </p:nvSpPr>
        <p:spPr>
          <a:xfrm>
            <a:off x="1030536" y="158590"/>
            <a:ext cx="2317328" cy="677172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7" name="Picture 2" descr="Makkah Gif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" y="170801"/>
            <a:ext cx="864096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مربع نص 67"/>
          <p:cNvSpPr txBox="1"/>
          <p:nvPr/>
        </p:nvSpPr>
        <p:spPr>
          <a:xfrm>
            <a:off x="1115616" y="267494"/>
            <a:ext cx="216024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Pair Work p.34</a:t>
            </a:r>
            <a:endParaRPr lang="ar-SA" sz="2200" b="1" dirty="0">
              <a:solidFill>
                <a:schemeClr val="bg1"/>
              </a:solidFill>
            </a:endParaRPr>
          </a:p>
        </p:txBody>
      </p:sp>
      <p:sp>
        <p:nvSpPr>
          <p:cNvPr id="12" name="Google Shape;284;p31">
            <a:extLst>
              <a:ext uri="{FF2B5EF4-FFF2-40B4-BE49-F238E27FC236}">
                <a16:creationId xmlns:a16="http://schemas.microsoft.com/office/drawing/2014/main" id="{A80E1F59-06E9-0113-2A4F-9DF5819F41A4}"/>
              </a:ext>
            </a:extLst>
          </p:cNvPr>
          <p:cNvSpPr/>
          <p:nvPr/>
        </p:nvSpPr>
        <p:spPr>
          <a:xfrm>
            <a:off x="-180528" y="1923678"/>
            <a:ext cx="7944275" cy="2868750"/>
          </a:xfrm>
          <a:custGeom>
            <a:avLst/>
            <a:gdLst/>
            <a:ahLst/>
            <a:cxnLst/>
            <a:rect l="l" t="t" r="r" b="b"/>
            <a:pathLst>
              <a:path w="317771" h="114750" extrusionOk="0">
                <a:moveTo>
                  <a:pt x="317771" y="11053"/>
                </a:moveTo>
                <a:cubicBezTo>
                  <a:pt x="314664" y="20374"/>
                  <a:pt x="310330" y="31264"/>
                  <a:pt x="301542" y="35658"/>
                </a:cubicBezTo>
                <a:cubicBezTo>
                  <a:pt x="283370" y="44744"/>
                  <a:pt x="260276" y="46731"/>
                  <a:pt x="240815" y="40893"/>
                </a:cubicBezTo>
                <a:cubicBezTo>
                  <a:pt x="233303" y="38640"/>
                  <a:pt x="225821" y="34453"/>
                  <a:pt x="220922" y="28329"/>
                </a:cubicBezTo>
                <a:cubicBezTo>
                  <a:pt x="215336" y="21346"/>
                  <a:pt x="211149" y="6994"/>
                  <a:pt x="218304" y="1630"/>
                </a:cubicBezTo>
                <a:cubicBezTo>
                  <a:pt x="222138" y="-1244"/>
                  <a:pt x="230296" y="-38"/>
                  <a:pt x="232439" y="4248"/>
                </a:cubicBezTo>
                <a:cubicBezTo>
                  <a:pt x="240127" y="19623"/>
                  <a:pt x="237516" y="41798"/>
                  <a:pt x="227204" y="55552"/>
                </a:cubicBezTo>
                <a:cubicBezTo>
                  <a:pt x="207161" y="82284"/>
                  <a:pt x="167896" y="91808"/>
                  <a:pt x="134542" y="93768"/>
                </a:cubicBezTo>
                <a:cubicBezTo>
                  <a:pt x="112290" y="95076"/>
                  <a:pt x="87694" y="94242"/>
                  <a:pt x="68580" y="82774"/>
                </a:cubicBezTo>
                <a:cubicBezTo>
                  <a:pt x="60637" y="78008"/>
                  <a:pt x="58408" y="58469"/>
                  <a:pt x="67009" y="55028"/>
                </a:cubicBezTo>
                <a:cubicBezTo>
                  <a:pt x="75992" y="51434"/>
                  <a:pt x="87176" y="63964"/>
                  <a:pt x="89520" y="73351"/>
                </a:cubicBezTo>
                <a:cubicBezTo>
                  <a:pt x="92539" y="85437"/>
                  <a:pt x="91919" y="102216"/>
                  <a:pt x="82191" y="109997"/>
                </a:cubicBezTo>
                <a:cubicBezTo>
                  <a:pt x="66908" y="122221"/>
                  <a:pt x="42825" y="107246"/>
                  <a:pt x="24081" y="101621"/>
                </a:cubicBezTo>
                <a:cubicBezTo>
                  <a:pt x="16364" y="99305"/>
                  <a:pt x="8057" y="99527"/>
                  <a:pt x="0" y="99527"/>
                </a:cubicBezTo>
              </a:path>
            </a:pathLst>
          </a:custGeom>
          <a:noFill/>
          <a:ln w="28575" cap="flat" cmpd="sng">
            <a:solidFill>
              <a:srgbClr val="CAC5F9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665DBCC-DA1E-E4C4-8992-30ED231903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36" t="26116" r="16903" b="20202"/>
          <a:stretch/>
        </p:blipFill>
        <p:spPr>
          <a:xfrm>
            <a:off x="2555776" y="1203598"/>
            <a:ext cx="3500411" cy="3675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oogle Shape;309;p31">
            <a:extLst>
              <a:ext uri="{FF2B5EF4-FFF2-40B4-BE49-F238E27FC236}">
                <a16:creationId xmlns:a16="http://schemas.microsoft.com/office/drawing/2014/main" id="{B464ECEC-2322-291F-46E3-EF9508D1641E}"/>
              </a:ext>
            </a:extLst>
          </p:cNvPr>
          <p:cNvGrpSpPr/>
          <p:nvPr/>
        </p:nvGrpSpPr>
        <p:grpSpPr>
          <a:xfrm>
            <a:off x="7236296" y="915566"/>
            <a:ext cx="1752931" cy="1629120"/>
            <a:chOff x="7260053" y="501002"/>
            <a:chExt cx="1752931" cy="1629120"/>
          </a:xfrm>
        </p:grpSpPr>
        <p:sp>
          <p:nvSpPr>
            <p:cNvPr id="14" name="Google Shape;310;p31">
              <a:extLst>
                <a:ext uri="{FF2B5EF4-FFF2-40B4-BE49-F238E27FC236}">
                  <a16:creationId xmlns:a16="http://schemas.microsoft.com/office/drawing/2014/main" id="{D125045F-D500-CDDF-0663-4DA01338AE9B}"/>
                </a:ext>
              </a:extLst>
            </p:cNvPr>
            <p:cNvSpPr/>
            <p:nvPr/>
          </p:nvSpPr>
          <p:spPr>
            <a:xfrm rot="-781915">
              <a:off x="7909985" y="505074"/>
              <a:ext cx="40574" cy="39035"/>
            </a:xfrm>
            <a:custGeom>
              <a:avLst/>
              <a:gdLst/>
              <a:ahLst/>
              <a:cxnLst/>
              <a:rect l="l" t="t" r="r" b="b"/>
              <a:pathLst>
                <a:path w="5034" h="4843" extrusionOk="0">
                  <a:moveTo>
                    <a:pt x="2612" y="0"/>
                  </a:moveTo>
                  <a:cubicBezTo>
                    <a:pt x="1633" y="0"/>
                    <a:pt x="750" y="590"/>
                    <a:pt x="375" y="1494"/>
                  </a:cubicBezTo>
                  <a:cubicBezTo>
                    <a:pt x="1" y="2400"/>
                    <a:pt x="208" y="3441"/>
                    <a:pt x="900" y="4133"/>
                  </a:cubicBezTo>
                  <a:cubicBezTo>
                    <a:pt x="1364" y="4597"/>
                    <a:pt x="1983" y="4843"/>
                    <a:pt x="2613" y="4843"/>
                  </a:cubicBezTo>
                  <a:cubicBezTo>
                    <a:pt x="2924" y="4843"/>
                    <a:pt x="3239" y="4782"/>
                    <a:pt x="3538" y="4658"/>
                  </a:cubicBezTo>
                  <a:cubicBezTo>
                    <a:pt x="4442" y="4284"/>
                    <a:pt x="5033" y="3401"/>
                    <a:pt x="5033" y="2421"/>
                  </a:cubicBezTo>
                  <a:cubicBezTo>
                    <a:pt x="5033" y="1084"/>
                    <a:pt x="3950" y="0"/>
                    <a:pt x="26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311;p31">
              <a:extLst>
                <a:ext uri="{FF2B5EF4-FFF2-40B4-BE49-F238E27FC236}">
                  <a16:creationId xmlns:a16="http://schemas.microsoft.com/office/drawing/2014/main" id="{016B0E11-806E-980E-7A82-A2B151A6CD84}"/>
                </a:ext>
              </a:extLst>
            </p:cNvPr>
            <p:cNvGrpSpPr/>
            <p:nvPr/>
          </p:nvGrpSpPr>
          <p:grpSpPr>
            <a:xfrm>
              <a:off x="7260053" y="548163"/>
              <a:ext cx="1752931" cy="1581959"/>
              <a:chOff x="7580428" y="219838"/>
              <a:chExt cx="1752931" cy="1581959"/>
            </a:xfrm>
          </p:grpSpPr>
          <p:sp>
            <p:nvSpPr>
              <p:cNvPr id="16" name="Google Shape;312;p31">
                <a:extLst>
                  <a:ext uri="{FF2B5EF4-FFF2-40B4-BE49-F238E27FC236}">
                    <a16:creationId xmlns:a16="http://schemas.microsoft.com/office/drawing/2014/main" id="{C906284B-0F68-52F3-ED34-F76F9BD7BCB9}"/>
                  </a:ext>
                </a:extLst>
              </p:cNvPr>
              <p:cNvSpPr/>
              <p:nvPr/>
            </p:nvSpPr>
            <p:spPr>
              <a:xfrm rot="-781915">
                <a:off x="7654286" y="637614"/>
                <a:ext cx="1605215" cy="838419"/>
              </a:xfrm>
              <a:custGeom>
                <a:avLst/>
                <a:gdLst/>
                <a:ahLst/>
                <a:cxnLst/>
                <a:rect l="l" t="t" r="r" b="b"/>
                <a:pathLst>
                  <a:path w="199156" h="104021" extrusionOk="0">
                    <a:moveTo>
                      <a:pt x="199156" y="1"/>
                    </a:moveTo>
                    <a:lnTo>
                      <a:pt x="0" y="41262"/>
                    </a:lnTo>
                    <a:lnTo>
                      <a:pt x="79582" y="104020"/>
                    </a:lnTo>
                    <a:lnTo>
                      <a:pt x="1991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3;p31">
                <a:extLst>
                  <a:ext uri="{FF2B5EF4-FFF2-40B4-BE49-F238E27FC236}">
                    <a16:creationId xmlns:a16="http://schemas.microsoft.com/office/drawing/2014/main" id="{A725E65F-A7B4-4820-E57F-9ADA58CF339C}"/>
                  </a:ext>
                </a:extLst>
              </p:cNvPr>
              <p:cNvSpPr/>
              <p:nvPr/>
            </p:nvSpPr>
            <p:spPr>
              <a:xfrm rot="-781915">
                <a:off x="7953113" y="786260"/>
                <a:ext cx="922115" cy="762049"/>
              </a:xfrm>
              <a:custGeom>
                <a:avLst/>
                <a:gdLst/>
                <a:ahLst/>
                <a:cxnLst/>
                <a:rect l="l" t="t" r="r" b="b"/>
                <a:pathLst>
                  <a:path w="114405" h="94546" extrusionOk="0">
                    <a:moveTo>
                      <a:pt x="114404" y="0"/>
                    </a:moveTo>
                    <a:lnTo>
                      <a:pt x="0" y="52238"/>
                    </a:lnTo>
                    <a:lnTo>
                      <a:pt x="433" y="94545"/>
                    </a:lnTo>
                    <a:lnTo>
                      <a:pt x="28063" y="73823"/>
                    </a:lnTo>
                    <a:lnTo>
                      <a:pt x="12952" y="59145"/>
                    </a:lnTo>
                    <a:lnTo>
                      <a:pt x="114404" y="0"/>
                    </a:lnTo>
                    <a:close/>
                  </a:path>
                </a:pathLst>
              </a:custGeom>
              <a:solidFill>
                <a:srgbClr val="FF6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4;p31">
                <a:extLst>
                  <a:ext uri="{FF2B5EF4-FFF2-40B4-BE49-F238E27FC236}">
                    <a16:creationId xmlns:a16="http://schemas.microsoft.com/office/drawing/2014/main" id="{B4C5EAB7-EA57-89C7-B707-CA64EC3A3538}"/>
                  </a:ext>
                </a:extLst>
              </p:cNvPr>
              <p:cNvSpPr/>
              <p:nvPr/>
            </p:nvSpPr>
            <p:spPr>
              <a:xfrm rot="-781915">
                <a:off x="7956891" y="788788"/>
                <a:ext cx="915578" cy="759438"/>
              </a:xfrm>
              <a:custGeom>
                <a:avLst/>
                <a:gdLst/>
                <a:ahLst/>
                <a:cxnLst/>
                <a:rect l="l" t="t" r="r" b="b"/>
                <a:pathLst>
                  <a:path w="113594" h="94222" extrusionOk="0">
                    <a:moveTo>
                      <a:pt x="113594" y="0"/>
                    </a:moveTo>
                    <a:lnTo>
                      <a:pt x="7339" y="55368"/>
                    </a:lnTo>
                    <a:lnTo>
                      <a:pt x="0" y="94221"/>
                    </a:lnTo>
                    <a:lnTo>
                      <a:pt x="22124" y="68319"/>
                    </a:lnTo>
                    <a:lnTo>
                      <a:pt x="12573" y="58929"/>
                    </a:lnTo>
                    <a:lnTo>
                      <a:pt x="1135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5;p31">
                <a:extLst>
                  <a:ext uri="{FF2B5EF4-FFF2-40B4-BE49-F238E27FC236}">
                    <a16:creationId xmlns:a16="http://schemas.microsoft.com/office/drawing/2014/main" id="{D643E383-C716-5738-4481-ABDA151BAE49}"/>
                  </a:ext>
                </a:extLst>
              </p:cNvPr>
              <p:cNvSpPr/>
              <p:nvPr/>
            </p:nvSpPr>
            <p:spPr>
              <a:xfrm rot="-781915">
                <a:off x="8573923" y="1427363"/>
                <a:ext cx="215309" cy="260196"/>
              </a:xfrm>
              <a:custGeom>
                <a:avLst/>
                <a:gdLst/>
                <a:ahLst/>
                <a:cxnLst/>
                <a:rect l="l" t="t" r="r" b="b"/>
                <a:pathLst>
                  <a:path w="26713" h="32282" extrusionOk="0">
                    <a:moveTo>
                      <a:pt x="13356" y="0"/>
                    </a:moveTo>
                    <a:cubicBezTo>
                      <a:pt x="12968" y="0"/>
                      <a:pt x="12655" y="313"/>
                      <a:pt x="12655" y="702"/>
                    </a:cubicBezTo>
                    <a:cubicBezTo>
                      <a:pt x="12655" y="15229"/>
                      <a:pt x="1210" y="15436"/>
                      <a:pt x="722" y="15439"/>
                    </a:cubicBezTo>
                    <a:cubicBezTo>
                      <a:pt x="721" y="15439"/>
                      <a:pt x="720" y="15439"/>
                      <a:pt x="719" y="15439"/>
                    </a:cubicBezTo>
                    <a:cubicBezTo>
                      <a:pt x="346" y="15439"/>
                      <a:pt x="37" y="15732"/>
                      <a:pt x="19" y="16106"/>
                    </a:cubicBezTo>
                    <a:cubicBezTo>
                      <a:pt x="1" y="16482"/>
                      <a:pt x="280" y="16804"/>
                      <a:pt x="655" y="16840"/>
                    </a:cubicBezTo>
                    <a:cubicBezTo>
                      <a:pt x="10514" y="17825"/>
                      <a:pt x="12368" y="25267"/>
                      <a:pt x="12655" y="29165"/>
                    </a:cubicBezTo>
                    <a:lnTo>
                      <a:pt x="12655" y="29308"/>
                    </a:lnTo>
                    <a:cubicBezTo>
                      <a:pt x="12564" y="30667"/>
                      <a:pt x="12650" y="31576"/>
                      <a:pt x="12658" y="31649"/>
                    </a:cubicBezTo>
                    <a:cubicBezTo>
                      <a:pt x="12661" y="31686"/>
                      <a:pt x="12679" y="31717"/>
                      <a:pt x="12687" y="31752"/>
                    </a:cubicBezTo>
                    <a:cubicBezTo>
                      <a:pt x="12696" y="31792"/>
                      <a:pt x="12707" y="31832"/>
                      <a:pt x="12722" y="31870"/>
                    </a:cubicBezTo>
                    <a:cubicBezTo>
                      <a:pt x="12744" y="31912"/>
                      <a:pt x="12768" y="31950"/>
                      <a:pt x="12797" y="31986"/>
                    </a:cubicBezTo>
                    <a:cubicBezTo>
                      <a:pt x="12819" y="32019"/>
                      <a:pt x="12842" y="32050"/>
                      <a:pt x="12870" y="32079"/>
                    </a:cubicBezTo>
                    <a:cubicBezTo>
                      <a:pt x="12903" y="32110"/>
                      <a:pt x="12942" y="32138"/>
                      <a:pt x="12980" y="32161"/>
                    </a:cubicBezTo>
                    <a:cubicBezTo>
                      <a:pt x="13012" y="32184"/>
                      <a:pt x="13046" y="32204"/>
                      <a:pt x="13080" y="32222"/>
                    </a:cubicBezTo>
                    <a:cubicBezTo>
                      <a:pt x="13126" y="32239"/>
                      <a:pt x="13175" y="32250"/>
                      <a:pt x="13223" y="32257"/>
                    </a:cubicBezTo>
                    <a:cubicBezTo>
                      <a:pt x="13257" y="32264"/>
                      <a:pt x="13286" y="32279"/>
                      <a:pt x="13321" y="32282"/>
                    </a:cubicBezTo>
                    <a:lnTo>
                      <a:pt x="13390" y="32282"/>
                    </a:lnTo>
                    <a:cubicBezTo>
                      <a:pt x="13425" y="32279"/>
                      <a:pt x="13455" y="32264"/>
                      <a:pt x="13488" y="32257"/>
                    </a:cubicBezTo>
                    <a:cubicBezTo>
                      <a:pt x="13538" y="32250"/>
                      <a:pt x="13585" y="32239"/>
                      <a:pt x="13631" y="32222"/>
                    </a:cubicBezTo>
                    <a:cubicBezTo>
                      <a:pt x="13666" y="32204"/>
                      <a:pt x="13700" y="32184"/>
                      <a:pt x="13731" y="32161"/>
                    </a:cubicBezTo>
                    <a:cubicBezTo>
                      <a:pt x="13771" y="32138"/>
                      <a:pt x="13808" y="32110"/>
                      <a:pt x="13843" y="32079"/>
                    </a:cubicBezTo>
                    <a:cubicBezTo>
                      <a:pt x="13869" y="32050"/>
                      <a:pt x="13894" y="32019"/>
                      <a:pt x="13915" y="31986"/>
                    </a:cubicBezTo>
                    <a:cubicBezTo>
                      <a:pt x="13974" y="31921"/>
                      <a:pt x="14012" y="31840"/>
                      <a:pt x="14024" y="31752"/>
                    </a:cubicBezTo>
                    <a:cubicBezTo>
                      <a:pt x="14033" y="31718"/>
                      <a:pt x="14050" y="31686"/>
                      <a:pt x="14055" y="31649"/>
                    </a:cubicBezTo>
                    <a:cubicBezTo>
                      <a:pt x="14061" y="31577"/>
                      <a:pt x="14142" y="30690"/>
                      <a:pt x="14061" y="29371"/>
                    </a:cubicBezTo>
                    <a:cubicBezTo>
                      <a:pt x="14147" y="28092"/>
                      <a:pt x="14399" y="26383"/>
                      <a:pt x="15065" y="24638"/>
                    </a:cubicBezTo>
                    <a:cubicBezTo>
                      <a:pt x="16825" y="20016"/>
                      <a:pt x="20523" y="17392"/>
                      <a:pt x="26058" y="16840"/>
                    </a:cubicBezTo>
                    <a:cubicBezTo>
                      <a:pt x="26433" y="16804"/>
                      <a:pt x="26712" y="16480"/>
                      <a:pt x="26694" y="16106"/>
                    </a:cubicBezTo>
                    <a:cubicBezTo>
                      <a:pt x="26675" y="15731"/>
                      <a:pt x="26365" y="15438"/>
                      <a:pt x="25990" y="15438"/>
                    </a:cubicBezTo>
                    <a:cubicBezTo>
                      <a:pt x="25989" y="15438"/>
                      <a:pt x="25988" y="15438"/>
                      <a:pt x="25987" y="15438"/>
                    </a:cubicBezTo>
                    <a:lnTo>
                      <a:pt x="25987" y="15439"/>
                    </a:lnTo>
                    <a:cubicBezTo>
                      <a:pt x="25501" y="15439"/>
                      <a:pt x="14058" y="15272"/>
                      <a:pt x="14058" y="702"/>
                    </a:cubicBezTo>
                    <a:cubicBezTo>
                      <a:pt x="14058" y="313"/>
                      <a:pt x="13743" y="0"/>
                      <a:pt x="133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6;p31">
                <a:extLst>
                  <a:ext uri="{FF2B5EF4-FFF2-40B4-BE49-F238E27FC236}">
                    <a16:creationId xmlns:a16="http://schemas.microsoft.com/office/drawing/2014/main" id="{516ABAF1-39E8-9C1C-7121-35D3A167DBE8}"/>
                  </a:ext>
                </a:extLst>
              </p:cNvPr>
              <p:cNvSpPr/>
              <p:nvPr/>
            </p:nvSpPr>
            <p:spPr>
              <a:xfrm rot="-781915">
                <a:off x="8661159" y="1773048"/>
                <a:ext cx="27058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3230" extrusionOk="0">
                    <a:moveTo>
                      <a:pt x="1743" y="0"/>
                    </a:moveTo>
                    <a:cubicBezTo>
                      <a:pt x="1089" y="0"/>
                      <a:pt x="501" y="393"/>
                      <a:pt x="250" y="997"/>
                    </a:cubicBezTo>
                    <a:cubicBezTo>
                      <a:pt x="0" y="1600"/>
                      <a:pt x="138" y="2294"/>
                      <a:pt x="600" y="2756"/>
                    </a:cubicBezTo>
                    <a:cubicBezTo>
                      <a:pt x="909" y="3065"/>
                      <a:pt x="1322" y="3229"/>
                      <a:pt x="1742" y="3229"/>
                    </a:cubicBezTo>
                    <a:cubicBezTo>
                      <a:pt x="1950" y="3229"/>
                      <a:pt x="2160" y="3189"/>
                      <a:pt x="2360" y="3106"/>
                    </a:cubicBezTo>
                    <a:cubicBezTo>
                      <a:pt x="2963" y="2856"/>
                      <a:pt x="3356" y="2268"/>
                      <a:pt x="3356" y="1615"/>
                    </a:cubicBezTo>
                    <a:cubicBezTo>
                      <a:pt x="3356" y="723"/>
                      <a:pt x="2633" y="0"/>
                      <a:pt x="1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7;p31">
                <a:extLst>
                  <a:ext uri="{FF2B5EF4-FFF2-40B4-BE49-F238E27FC236}">
                    <a16:creationId xmlns:a16="http://schemas.microsoft.com/office/drawing/2014/main" id="{51676788-2534-39A1-0DBB-CD34F5841970}"/>
                  </a:ext>
                </a:extLst>
              </p:cNvPr>
              <p:cNvSpPr/>
              <p:nvPr/>
            </p:nvSpPr>
            <p:spPr>
              <a:xfrm rot="-781915">
                <a:off x="8783940" y="1611118"/>
                <a:ext cx="27058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3230" extrusionOk="0">
                    <a:moveTo>
                      <a:pt x="1742" y="0"/>
                    </a:moveTo>
                    <a:cubicBezTo>
                      <a:pt x="1089" y="0"/>
                      <a:pt x="501" y="393"/>
                      <a:pt x="251" y="997"/>
                    </a:cubicBezTo>
                    <a:cubicBezTo>
                      <a:pt x="1" y="1600"/>
                      <a:pt x="139" y="2294"/>
                      <a:pt x="601" y="2756"/>
                    </a:cubicBezTo>
                    <a:cubicBezTo>
                      <a:pt x="909" y="3065"/>
                      <a:pt x="1322" y="3229"/>
                      <a:pt x="1742" y="3229"/>
                    </a:cubicBezTo>
                    <a:cubicBezTo>
                      <a:pt x="1950" y="3229"/>
                      <a:pt x="2160" y="3189"/>
                      <a:pt x="2359" y="3106"/>
                    </a:cubicBezTo>
                    <a:cubicBezTo>
                      <a:pt x="2962" y="2856"/>
                      <a:pt x="3357" y="2268"/>
                      <a:pt x="3357" y="1616"/>
                    </a:cubicBezTo>
                    <a:cubicBezTo>
                      <a:pt x="3357" y="723"/>
                      <a:pt x="2634" y="0"/>
                      <a:pt x="1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8;p31">
                <a:extLst>
                  <a:ext uri="{FF2B5EF4-FFF2-40B4-BE49-F238E27FC236}">
                    <a16:creationId xmlns:a16="http://schemas.microsoft.com/office/drawing/2014/main" id="{208451E5-A114-E76B-0520-CDA8DF9A2D1F}"/>
                  </a:ext>
                </a:extLst>
              </p:cNvPr>
              <p:cNvSpPr/>
              <p:nvPr/>
            </p:nvSpPr>
            <p:spPr>
              <a:xfrm rot="-781915">
                <a:off x="8553655" y="1649637"/>
                <a:ext cx="40574" cy="39043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4844" extrusionOk="0">
                    <a:moveTo>
                      <a:pt x="2612" y="1"/>
                    </a:moveTo>
                    <a:cubicBezTo>
                      <a:pt x="1632" y="1"/>
                      <a:pt x="750" y="590"/>
                      <a:pt x="375" y="1495"/>
                    </a:cubicBezTo>
                    <a:cubicBezTo>
                      <a:pt x="0" y="2400"/>
                      <a:pt x="208" y="3441"/>
                      <a:pt x="900" y="4134"/>
                    </a:cubicBezTo>
                    <a:cubicBezTo>
                      <a:pt x="1363" y="4597"/>
                      <a:pt x="1983" y="4843"/>
                      <a:pt x="2613" y="4843"/>
                    </a:cubicBezTo>
                    <a:cubicBezTo>
                      <a:pt x="2925" y="4843"/>
                      <a:pt x="3239" y="4783"/>
                      <a:pt x="3539" y="4659"/>
                    </a:cubicBezTo>
                    <a:cubicBezTo>
                      <a:pt x="4444" y="4284"/>
                      <a:pt x="5033" y="3401"/>
                      <a:pt x="5033" y="2422"/>
                    </a:cubicBezTo>
                    <a:cubicBezTo>
                      <a:pt x="5033" y="1085"/>
                      <a:pt x="3949" y="1"/>
                      <a:pt x="26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9;p31">
                <a:extLst>
                  <a:ext uri="{FF2B5EF4-FFF2-40B4-BE49-F238E27FC236}">
                    <a16:creationId xmlns:a16="http://schemas.microsoft.com/office/drawing/2014/main" id="{0B3E1B6B-B647-0980-EEF0-DAEE63E99C50}"/>
                  </a:ext>
                </a:extLst>
              </p:cNvPr>
              <p:cNvSpPr/>
              <p:nvPr/>
            </p:nvSpPr>
            <p:spPr>
              <a:xfrm rot="-781915">
                <a:off x="7930242" y="282785"/>
                <a:ext cx="215317" cy="260196"/>
              </a:xfrm>
              <a:custGeom>
                <a:avLst/>
                <a:gdLst/>
                <a:ahLst/>
                <a:cxnLst/>
                <a:rect l="l" t="t" r="r" b="b"/>
                <a:pathLst>
                  <a:path w="26714" h="32282" extrusionOk="0">
                    <a:moveTo>
                      <a:pt x="13356" y="0"/>
                    </a:moveTo>
                    <a:cubicBezTo>
                      <a:pt x="12969" y="0"/>
                      <a:pt x="12654" y="315"/>
                      <a:pt x="12654" y="703"/>
                    </a:cubicBezTo>
                    <a:cubicBezTo>
                      <a:pt x="12654" y="15231"/>
                      <a:pt x="1210" y="15438"/>
                      <a:pt x="724" y="15439"/>
                    </a:cubicBezTo>
                    <a:cubicBezTo>
                      <a:pt x="723" y="15439"/>
                      <a:pt x="722" y="15439"/>
                      <a:pt x="721" y="15439"/>
                    </a:cubicBezTo>
                    <a:cubicBezTo>
                      <a:pt x="346" y="15439"/>
                      <a:pt x="37" y="15734"/>
                      <a:pt x="19" y="16107"/>
                    </a:cubicBezTo>
                    <a:cubicBezTo>
                      <a:pt x="0" y="16482"/>
                      <a:pt x="281" y="16806"/>
                      <a:pt x="654" y="16841"/>
                    </a:cubicBezTo>
                    <a:cubicBezTo>
                      <a:pt x="10516" y="17827"/>
                      <a:pt x="12367" y="25268"/>
                      <a:pt x="12654" y="29165"/>
                    </a:cubicBezTo>
                    <a:lnTo>
                      <a:pt x="12654" y="29309"/>
                    </a:lnTo>
                    <a:cubicBezTo>
                      <a:pt x="12565" y="30668"/>
                      <a:pt x="12651" y="31577"/>
                      <a:pt x="12658" y="31651"/>
                    </a:cubicBezTo>
                    <a:cubicBezTo>
                      <a:pt x="12662" y="31688"/>
                      <a:pt x="12679" y="31718"/>
                      <a:pt x="12688" y="31754"/>
                    </a:cubicBezTo>
                    <a:cubicBezTo>
                      <a:pt x="12702" y="31840"/>
                      <a:pt x="12739" y="31921"/>
                      <a:pt x="12797" y="31987"/>
                    </a:cubicBezTo>
                    <a:cubicBezTo>
                      <a:pt x="12819" y="32021"/>
                      <a:pt x="12843" y="32052"/>
                      <a:pt x="12869" y="32081"/>
                    </a:cubicBezTo>
                    <a:cubicBezTo>
                      <a:pt x="12905" y="32111"/>
                      <a:pt x="12942" y="32138"/>
                      <a:pt x="12982" y="32161"/>
                    </a:cubicBezTo>
                    <a:cubicBezTo>
                      <a:pt x="13012" y="32185"/>
                      <a:pt x="13046" y="32205"/>
                      <a:pt x="13081" y="32222"/>
                    </a:cubicBezTo>
                    <a:cubicBezTo>
                      <a:pt x="13127" y="32239"/>
                      <a:pt x="13175" y="32251"/>
                      <a:pt x="13224" y="32257"/>
                    </a:cubicBezTo>
                    <a:cubicBezTo>
                      <a:pt x="13258" y="32265"/>
                      <a:pt x="13287" y="32280"/>
                      <a:pt x="13322" y="32282"/>
                    </a:cubicBezTo>
                    <a:lnTo>
                      <a:pt x="13391" y="32282"/>
                    </a:lnTo>
                    <a:cubicBezTo>
                      <a:pt x="13427" y="32280"/>
                      <a:pt x="13456" y="32265"/>
                      <a:pt x="13490" y="32257"/>
                    </a:cubicBezTo>
                    <a:cubicBezTo>
                      <a:pt x="13537" y="32251"/>
                      <a:pt x="13586" y="32239"/>
                      <a:pt x="13632" y="32222"/>
                    </a:cubicBezTo>
                    <a:cubicBezTo>
                      <a:pt x="13666" y="32205"/>
                      <a:pt x="13700" y="32185"/>
                      <a:pt x="13732" y="32161"/>
                    </a:cubicBezTo>
                    <a:cubicBezTo>
                      <a:pt x="13809" y="32122"/>
                      <a:pt x="13872" y="32062"/>
                      <a:pt x="13915" y="31987"/>
                    </a:cubicBezTo>
                    <a:cubicBezTo>
                      <a:pt x="13944" y="31952"/>
                      <a:pt x="13969" y="31913"/>
                      <a:pt x="13990" y="31872"/>
                    </a:cubicBezTo>
                    <a:cubicBezTo>
                      <a:pt x="14006" y="31834"/>
                      <a:pt x="14016" y="31794"/>
                      <a:pt x="14026" y="31754"/>
                    </a:cubicBezTo>
                    <a:cubicBezTo>
                      <a:pt x="14035" y="31718"/>
                      <a:pt x="14052" y="31688"/>
                      <a:pt x="14055" y="31651"/>
                    </a:cubicBezTo>
                    <a:cubicBezTo>
                      <a:pt x="14062" y="31579"/>
                      <a:pt x="14144" y="30691"/>
                      <a:pt x="14061" y="29372"/>
                    </a:cubicBezTo>
                    <a:cubicBezTo>
                      <a:pt x="14148" y="28092"/>
                      <a:pt x="14400" y="26383"/>
                      <a:pt x="15065" y="24637"/>
                    </a:cubicBezTo>
                    <a:cubicBezTo>
                      <a:pt x="16824" y="20016"/>
                      <a:pt x="20525" y="17392"/>
                      <a:pt x="26058" y="16840"/>
                    </a:cubicBezTo>
                    <a:cubicBezTo>
                      <a:pt x="26432" y="16806"/>
                      <a:pt x="26713" y="16482"/>
                      <a:pt x="26695" y="16106"/>
                    </a:cubicBezTo>
                    <a:cubicBezTo>
                      <a:pt x="26675" y="15733"/>
                      <a:pt x="26368" y="15439"/>
                      <a:pt x="25995" y="15439"/>
                    </a:cubicBezTo>
                    <a:cubicBezTo>
                      <a:pt x="25993" y="15439"/>
                      <a:pt x="25991" y="15439"/>
                      <a:pt x="25989" y="15439"/>
                    </a:cubicBezTo>
                    <a:cubicBezTo>
                      <a:pt x="25502" y="15439"/>
                      <a:pt x="14058" y="15272"/>
                      <a:pt x="14058" y="703"/>
                    </a:cubicBezTo>
                    <a:cubicBezTo>
                      <a:pt x="14058" y="315"/>
                      <a:pt x="13745" y="0"/>
                      <a:pt x="133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20;p31">
                <a:extLst>
                  <a:ext uri="{FF2B5EF4-FFF2-40B4-BE49-F238E27FC236}">
                    <a16:creationId xmlns:a16="http://schemas.microsoft.com/office/drawing/2014/main" id="{BC32F2D8-D8F2-B027-D646-38FA0C2094D4}"/>
                  </a:ext>
                </a:extLst>
              </p:cNvPr>
              <p:cNvSpPr/>
              <p:nvPr/>
            </p:nvSpPr>
            <p:spPr>
              <a:xfrm rot="-781915">
                <a:off x="8017487" y="628476"/>
                <a:ext cx="27058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3230" extrusionOk="0">
                    <a:moveTo>
                      <a:pt x="1741" y="1"/>
                    </a:moveTo>
                    <a:cubicBezTo>
                      <a:pt x="1089" y="1"/>
                      <a:pt x="501" y="395"/>
                      <a:pt x="251" y="997"/>
                    </a:cubicBezTo>
                    <a:cubicBezTo>
                      <a:pt x="0" y="1600"/>
                      <a:pt x="139" y="2294"/>
                      <a:pt x="601" y="2757"/>
                    </a:cubicBezTo>
                    <a:cubicBezTo>
                      <a:pt x="909" y="3066"/>
                      <a:pt x="1322" y="3230"/>
                      <a:pt x="1742" y="3230"/>
                    </a:cubicBezTo>
                    <a:cubicBezTo>
                      <a:pt x="1950" y="3230"/>
                      <a:pt x="2159" y="3190"/>
                      <a:pt x="2359" y="3107"/>
                    </a:cubicBezTo>
                    <a:cubicBezTo>
                      <a:pt x="2962" y="2856"/>
                      <a:pt x="3355" y="2268"/>
                      <a:pt x="3357" y="1616"/>
                    </a:cubicBezTo>
                    <a:cubicBezTo>
                      <a:pt x="3357" y="724"/>
                      <a:pt x="2633" y="1"/>
                      <a:pt x="17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1;p31">
                <a:extLst>
                  <a:ext uri="{FF2B5EF4-FFF2-40B4-BE49-F238E27FC236}">
                    <a16:creationId xmlns:a16="http://schemas.microsoft.com/office/drawing/2014/main" id="{68399515-F318-F062-8D12-A9D638957505}"/>
                  </a:ext>
                </a:extLst>
              </p:cNvPr>
              <p:cNvSpPr/>
              <p:nvPr/>
            </p:nvSpPr>
            <p:spPr>
              <a:xfrm rot="-781915">
                <a:off x="8140277" y="466546"/>
                <a:ext cx="27042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3230" extrusionOk="0">
                    <a:moveTo>
                      <a:pt x="1741" y="1"/>
                    </a:moveTo>
                    <a:cubicBezTo>
                      <a:pt x="1087" y="1"/>
                      <a:pt x="499" y="394"/>
                      <a:pt x="249" y="997"/>
                    </a:cubicBezTo>
                    <a:cubicBezTo>
                      <a:pt x="0" y="1601"/>
                      <a:pt x="138" y="2295"/>
                      <a:pt x="599" y="2757"/>
                    </a:cubicBezTo>
                    <a:cubicBezTo>
                      <a:pt x="908" y="3066"/>
                      <a:pt x="1321" y="3230"/>
                      <a:pt x="1741" y="3230"/>
                    </a:cubicBezTo>
                    <a:cubicBezTo>
                      <a:pt x="1949" y="3230"/>
                      <a:pt x="2158" y="3190"/>
                      <a:pt x="2358" y="3107"/>
                    </a:cubicBezTo>
                    <a:cubicBezTo>
                      <a:pt x="2962" y="2857"/>
                      <a:pt x="3355" y="2268"/>
                      <a:pt x="3355" y="1616"/>
                    </a:cubicBezTo>
                    <a:cubicBezTo>
                      <a:pt x="3355" y="724"/>
                      <a:pt x="2632" y="1"/>
                      <a:pt x="17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2;p31">
                <a:extLst>
                  <a:ext uri="{FF2B5EF4-FFF2-40B4-BE49-F238E27FC236}">
                    <a16:creationId xmlns:a16="http://schemas.microsoft.com/office/drawing/2014/main" id="{D175C12E-A835-3095-70E9-A8DAA2C5139E}"/>
                  </a:ext>
                </a:extLst>
              </p:cNvPr>
              <p:cNvSpPr/>
              <p:nvPr/>
            </p:nvSpPr>
            <p:spPr>
              <a:xfrm rot="-781915">
                <a:off x="8231825" y="637736"/>
                <a:ext cx="27066" cy="26026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3229" extrusionOk="0">
                    <a:moveTo>
                      <a:pt x="1742" y="0"/>
                    </a:moveTo>
                    <a:cubicBezTo>
                      <a:pt x="1090" y="0"/>
                      <a:pt x="502" y="393"/>
                      <a:pt x="251" y="997"/>
                    </a:cubicBezTo>
                    <a:cubicBezTo>
                      <a:pt x="1" y="1600"/>
                      <a:pt x="139" y="2294"/>
                      <a:pt x="601" y="2756"/>
                    </a:cubicBezTo>
                    <a:cubicBezTo>
                      <a:pt x="911" y="3065"/>
                      <a:pt x="1324" y="3228"/>
                      <a:pt x="1744" y="3228"/>
                    </a:cubicBezTo>
                    <a:cubicBezTo>
                      <a:pt x="1952" y="3228"/>
                      <a:pt x="2161" y="3188"/>
                      <a:pt x="2361" y="3106"/>
                    </a:cubicBezTo>
                    <a:cubicBezTo>
                      <a:pt x="2964" y="2856"/>
                      <a:pt x="3357" y="2266"/>
                      <a:pt x="3357" y="1614"/>
                    </a:cubicBezTo>
                    <a:cubicBezTo>
                      <a:pt x="3357" y="722"/>
                      <a:pt x="2634" y="0"/>
                      <a:pt x="1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23;p31">
                <a:extLst>
                  <a:ext uri="{FF2B5EF4-FFF2-40B4-BE49-F238E27FC236}">
                    <a16:creationId xmlns:a16="http://schemas.microsoft.com/office/drawing/2014/main" id="{205B819D-23C4-F867-5714-5F12430997E4}"/>
                  </a:ext>
                </a:extLst>
              </p:cNvPr>
              <p:cNvSpPr/>
              <p:nvPr/>
            </p:nvSpPr>
            <p:spPr>
              <a:xfrm rot="-781915">
                <a:off x="8093250" y="223910"/>
                <a:ext cx="40574" cy="39035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4843" extrusionOk="0">
                    <a:moveTo>
                      <a:pt x="2612" y="0"/>
                    </a:moveTo>
                    <a:cubicBezTo>
                      <a:pt x="1633" y="0"/>
                      <a:pt x="750" y="590"/>
                      <a:pt x="376" y="1495"/>
                    </a:cubicBezTo>
                    <a:cubicBezTo>
                      <a:pt x="1" y="2400"/>
                      <a:pt x="208" y="3441"/>
                      <a:pt x="901" y="4133"/>
                    </a:cubicBezTo>
                    <a:cubicBezTo>
                      <a:pt x="1364" y="4596"/>
                      <a:pt x="1983" y="4842"/>
                      <a:pt x="2613" y="4842"/>
                    </a:cubicBezTo>
                    <a:cubicBezTo>
                      <a:pt x="2925" y="4842"/>
                      <a:pt x="3239" y="4782"/>
                      <a:pt x="3538" y="4658"/>
                    </a:cubicBezTo>
                    <a:cubicBezTo>
                      <a:pt x="4444" y="4284"/>
                      <a:pt x="5034" y="3401"/>
                      <a:pt x="5034" y="2421"/>
                    </a:cubicBezTo>
                    <a:cubicBezTo>
                      <a:pt x="5034" y="1084"/>
                      <a:pt x="3950" y="0"/>
                      <a:pt x="2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24;p31">
                <a:extLst>
                  <a:ext uri="{FF2B5EF4-FFF2-40B4-BE49-F238E27FC236}">
                    <a16:creationId xmlns:a16="http://schemas.microsoft.com/office/drawing/2014/main" id="{5F49702B-46F9-9F6F-6307-CEF60122C996}"/>
                  </a:ext>
                </a:extLst>
              </p:cNvPr>
              <p:cNvSpPr/>
              <p:nvPr/>
            </p:nvSpPr>
            <p:spPr>
              <a:xfrm rot="-781915">
                <a:off x="8238714" y="289552"/>
                <a:ext cx="40574" cy="39035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4843" extrusionOk="0">
                    <a:moveTo>
                      <a:pt x="2612" y="0"/>
                    </a:moveTo>
                    <a:cubicBezTo>
                      <a:pt x="1632" y="0"/>
                      <a:pt x="750" y="590"/>
                      <a:pt x="375" y="1496"/>
                    </a:cubicBezTo>
                    <a:cubicBezTo>
                      <a:pt x="0" y="2400"/>
                      <a:pt x="208" y="3441"/>
                      <a:pt x="900" y="4133"/>
                    </a:cubicBezTo>
                    <a:cubicBezTo>
                      <a:pt x="1363" y="4597"/>
                      <a:pt x="1983" y="4843"/>
                      <a:pt x="2612" y="4843"/>
                    </a:cubicBezTo>
                    <a:cubicBezTo>
                      <a:pt x="2924" y="4843"/>
                      <a:pt x="3238" y="4782"/>
                      <a:pt x="3538" y="4658"/>
                    </a:cubicBezTo>
                    <a:cubicBezTo>
                      <a:pt x="4444" y="4284"/>
                      <a:pt x="5033" y="3401"/>
                      <a:pt x="5033" y="2421"/>
                    </a:cubicBezTo>
                    <a:cubicBezTo>
                      <a:pt x="5033" y="1084"/>
                      <a:pt x="3949" y="0"/>
                      <a:pt x="2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92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2"/>
          <p:cNvSpPr/>
          <p:nvPr/>
        </p:nvSpPr>
        <p:spPr>
          <a:xfrm>
            <a:off x="3491880" y="0"/>
            <a:ext cx="5599175" cy="787275"/>
          </a:xfrm>
          <a:custGeom>
            <a:avLst/>
            <a:gdLst/>
            <a:ahLst/>
            <a:cxnLst/>
            <a:rect l="l" t="t" r="r" b="b"/>
            <a:pathLst>
              <a:path w="223967" h="31491" extrusionOk="0">
                <a:moveTo>
                  <a:pt x="223967" y="0"/>
                </a:moveTo>
                <a:cubicBezTo>
                  <a:pt x="221487" y="7446"/>
                  <a:pt x="217464" y="15437"/>
                  <a:pt x="210734" y="19475"/>
                </a:cubicBezTo>
                <a:cubicBezTo>
                  <a:pt x="203490" y="23821"/>
                  <a:pt x="188187" y="24992"/>
                  <a:pt x="185516" y="16978"/>
                </a:cubicBezTo>
                <a:cubicBezTo>
                  <a:pt x="184301" y="13332"/>
                  <a:pt x="185573" y="7710"/>
                  <a:pt x="189011" y="5992"/>
                </a:cubicBezTo>
                <a:cubicBezTo>
                  <a:pt x="192375" y="4311"/>
                  <a:pt x="197453" y="4475"/>
                  <a:pt x="200247" y="6991"/>
                </a:cubicBezTo>
                <a:cubicBezTo>
                  <a:pt x="206115" y="12274"/>
                  <a:pt x="200087" y="26529"/>
                  <a:pt x="192756" y="29462"/>
                </a:cubicBezTo>
                <a:cubicBezTo>
                  <a:pt x="170167" y="38499"/>
                  <a:pt x="146344" y="14234"/>
                  <a:pt x="122345" y="10237"/>
                </a:cubicBezTo>
                <a:cubicBezTo>
                  <a:pt x="103760" y="7142"/>
                  <a:pt x="86306" y="21383"/>
                  <a:pt x="67914" y="25467"/>
                </a:cubicBezTo>
                <a:cubicBezTo>
                  <a:pt x="62037" y="26772"/>
                  <a:pt x="55778" y="28675"/>
                  <a:pt x="49937" y="27215"/>
                </a:cubicBezTo>
                <a:cubicBezTo>
                  <a:pt x="41530" y="25113"/>
                  <a:pt x="33634" y="19974"/>
                  <a:pt x="24968" y="19974"/>
                </a:cubicBezTo>
                <a:cubicBezTo>
                  <a:pt x="21132" y="19974"/>
                  <a:pt x="17913" y="23002"/>
                  <a:pt x="14482" y="24718"/>
                </a:cubicBezTo>
                <a:cubicBezTo>
                  <a:pt x="10141" y="26888"/>
                  <a:pt x="4853" y="26216"/>
                  <a:pt x="0" y="26216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2" name="Google Shape;1109;p47"/>
          <p:cNvGrpSpPr/>
          <p:nvPr/>
        </p:nvGrpSpPr>
        <p:grpSpPr>
          <a:xfrm>
            <a:off x="487895" y="2791755"/>
            <a:ext cx="1006219" cy="1299346"/>
            <a:chOff x="1309333" y="-77966"/>
            <a:chExt cx="1541625" cy="1990725"/>
          </a:xfrm>
        </p:grpSpPr>
        <p:sp>
          <p:nvSpPr>
            <p:cNvPr id="23" name="Google Shape;1110;p47"/>
            <p:cNvSpPr/>
            <p:nvPr/>
          </p:nvSpPr>
          <p:spPr>
            <a:xfrm>
              <a:off x="1309333" y="-77966"/>
              <a:ext cx="1291550" cy="928675"/>
            </a:xfrm>
            <a:custGeom>
              <a:avLst/>
              <a:gdLst/>
              <a:ahLst/>
              <a:cxnLst/>
              <a:rect l="l" t="t" r="r" b="b"/>
              <a:pathLst>
                <a:path w="51662" h="37147" extrusionOk="0">
                  <a:moveTo>
                    <a:pt x="51662" y="0"/>
                  </a:moveTo>
                  <a:lnTo>
                    <a:pt x="1" y="19577"/>
                  </a:lnTo>
                  <a:lnTo>
                    <a:pt x="12701" y="22823"/>
                  </a:lnTo>
                  <a:lnTo>
                    <a:pt x="22441" y="37146"/>
                  </a:lnTo>
                  <a:lnTo>
                    <a:pt x="31159" y="25991"/>
                  </a:lnTo>
                  <a:lnTo>
                    <a:pt x="36862" y="29412"/>
                  </a:lnTo>
                  <a:lnTo>
                    <a:pt x="516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11;p47"/>
            <p:cNvSpPr/>
            <p:nvPr/>
          </p:nvSpPr>
          <p:spPr>
            <a:xfrm>
              <a:off x="1884683" y="-77966"/>
              <a:ext cx="716200" cy="735325"/>
            </a:xfrm>
            <a:custGeom>
              <a:avLst/>
              <a:gdLst/>
              <a:ahLst/>
              <a:cxnLst/>
              <a:rect l="l" t="t" r="r" b="b"/>
              <a:pathLst>
                <a:path w="28648" h="29413" extrusionOk="0">
                  <a:moveTo>
                    <a:pt x="28648" y="0"/>
                  </a:moveTo>
                  <a:lnTo>
                    <a:pt x="0" y="21105"/>
                  </a:lnTo>
                  <a:lnTo>
                    <a:pt x="13848" y="29412"/>
                  </a:lnTo>
                  <a:lnTo>
                    <a:pt x="28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12;p47"/>
            <p:cNvSpPr/>
            <p:nvPr/>
          </p:nvSpPr>
          <p:spPr>
            <a:xfrm>
              <a:off x="1309333" y="-77966"/>
              <a:ext cx="1291550" cy="570575"/>
            </a:xfrm>
            <a:custGeom>
              <a:avLst/>
              <a:gdLst/>
              <a:ahLst/>
              <a:cxnLst/>
              <a:rect l="l" t="t" r="r" b="b"/>
              <a:pathLst>
                <a:path w="51662" h="22823" extrusionOk="0">
                  <a:moveTo>
                    <a:pt x="51662" y="0"/>
                  </a:moveTo>
                  <a:lnTo>
                    <a:pt x="1" y="19577"/>
                  </a:lnTo>
                  <a:lnTo>
                    <a:pt x="12701" y="22823"/>
                  </a:lnTo>
                  <a:lnTo>
                    <a:pt x="516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13;p47"/>
            <p:cNvSpPr/>
            <p:nvPr/>
          </p:nvSpPr>
          <p:spPr>
            <a:xfrm>
              <a:off x="1870333" y="449634"/>
              <a:ext cx="218000" cy="401075"/>
            </a:xfrm>
            <a:custGeom>
              <a:avLst/>
              <a:gdLst/>
              <a:ahLst/>
              <a:cxnLst/>
              <a:rect l="l" t="t" r="r" b="b"/>
              <a:pathLst>
                <a:path w="8720" h="16043" extrusionOk="0">
                  <a:moveTo>
                    <a:pt x="574" y="1"/>
                  </a:moveTo>
                  <a:lnTo>
                    <a:pt x="1" y="16042"/>
                  </a:lnTo>
                  <a:lnTo>
                    <a:pt x="1" y="16042"/>
                  </a:lnTo>
                  <a:lnTo>
                    <a:pt x="8719" y="4887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14;p47"/>
            <p:cNvSpPr/>
            <p:nvPr/>
          </p:nvSpPr>
          <p:spPr>
            <a:xfrm>
              <a:off x="1632483" y="770309"/>
              <a:ext cx="73825" cy="53675"/>
            </a:xfrm>
            <a:custGeom>
              <a:avLst/>
              <a:gdLst/>
              <a:ahLst/>
              <a:cxnLst/>
              <a:rect l="l" t="t" r="r" b="b"/>
              <a:pathLst>
                <a:path w="2953" h="2147" extrusionOk="0">
                  <a:moveTo>
                    <a:pt x="2254" y="1"/>
                  </a:moveTo>
                  <a:cubicBezTo>
                    <a:pt x="2157" y="1"/>
                    <a:pt x="2058" y="24"/>
                    <a:pt x="1966" y="72"/>
                  </a:cubicBezTo>
                  <a:cubicBezTo>
                    <a:pt x="1418" y="363"/>
                    <a:pt x="869" y="682"/>
                    <a:pt x="337" y="1017"/>
                  </a:cubicBezTo>
                  <a:cubicBezTo>
                    <a:pt x="107" y="1162"/>
                    <a:pt x="0" y="1443"/>
                    <a:pt x="76" y="1704"/>
                  </a:cubicBezTo>
                  <a:cubicBezTo>
                    <a:pt x="152" y="1967"/>
                    <a:pt x="393" y="2147"/>
                    <a:pt x="665" y="2147"/>
                  </a:cubicBezTo>
                  <a:cubicBezTo>
                    <a:pt x="781" y="2147"/>
                    <a:pt x="893" y="2114"/>
                    <a:pt x="990" y="2051"/>
                  </a:cubicBezTo>
                  <a:cubicBezTo>
                    <a:pt x="1497" y="1732"/>
                    <a:pt x="2019" y="1431"/>
                    <a:pt x="2540" y="1154"/>
                  </a:cubicBezTo>
                  <a:cubicBezTo>
                    <a:pt x="2838" y="995"/>
                    <a:pt x="2952" y="624"/>
                    <a:pt x="2794" y="326"/>
                  </a:cubicBezTo>
                  <a:cubicBezTo>
                    <a:pt x="2684" y="119"/>
                    <a:pt x="2473" y="1"/>
                    <a:pt x="2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15;p47"/>
            <p:cNvSpPr/>
            <p:nvPr/>
          </p:nvSpPr>
          <p:spPr>
            <a:xfrm>
              <a:off x="1334908" y="848284"/>
              <a:ext cx="1421500" cy="1064475"/>
            </a:xfrm>
            <a:custGeom>
              <a:avLst/>
              <a:gdLst/>
              <a:ahLst/>
              <a:cxnLst/>
              <a:rect l="l" t="t" r="r" b="b"/>
              <a:pathLst>
                <a:path w="56860" h="42579" extrusionOk="0">
                  <a:moveTo>
                    <a:pt x="9598" y="1"/>
                  </a:moveTo>
                  <a:cubicBezTo>
                    <a:pt x="9456" y="1"/>
                    <a:pt x="9314" y="49"/>
                    <a:pt x="9198" y="149"/>
                  </a:cubicBezTo>
                  <a:cubicBezTo>
                    <a:pt x="8243" y="972"/>
                    <a:pt x="7347" y="1861"/>
                    <a:pt x="6515" y="2810"/>
                  </a:cubicBezTo>
                  <a:cubicBezTo>
                    <a:pt x="6169" y="3205"/>
                    <a:pt x="6449" y="3826"/>
                    <a:pt x="6974" y="3826"/>
                  </a:cubicBezTo>
                  <a:cubicBezTo>
                    <a:pt x="6974" y="3826"/>
                    <a:pt x="6975" y="3826"/>
                    <a:pt x="6976" y="3826"/>
                  </a:cubicBezTo>
                  <a:lnTo>
                    <a:pt x="6976" y="3827"/>
                  </a:lnTo>
                  <a:cubicBezTo>
                    <a:pt x="7151" y="3827"/>
                    <a:pt x="7319" y="3750"/>
                    <a:pt x="7436" y="3617"/>
                  </a:cubicBezTo>
                  <a:cubicBezTo>
                    <a:pt x="8230" y="2711"/>
                    <a:pt x="9086" y="1864"/>
                    <a:pt x="9997" y="1078"/>
                  </a:cubicBezTo>
                  <a:cubicBezTo>
                    <a:pt x="10254" y="857"/>
                    <a:pt x="10283" y="470"/>
                    <a:pt x="10063" y="213"/>
                  </a:cubicBezTo>
                  <a:cubicBezTo>
                    <a:pt x="9941" y="73"/>
                    <a:pt x="9770" y="1"/>
                    <a:pt x="9598" y="1"/>
                  </a:cubicBezTo>
                  <a:close/>
                  <a:moveTo>
                    <a:pt x="4745" y="5538"/>
                  </a:moveTo>
                  <a:cubicBezTo>
                    <a:pt x="4544" y="5538"/>
                    <a:pt x="4346" y="5637"/>
                    <a:pt x="4229" y="5819"/>
                  </a:cubicBezTo>
                  <a:cubicBezTo>
                    <a:pt x="3537" y="6873"/>
                    <a:pt x="2920" y="7976"/>
                    <a:pt x="2382" y="9117"/>
                  </a:cubicBezTo>
                  <a:cubicBezTo>
                    <a:pt x="2239" y="9424"/>
                    <a:pt x="2370" y="9788"/>
                    <a:pt x="2676" y="9932"/>
                  </a:cubicBezTo>
                  <a:cubicBezTo>
                    <a:pt x="2757" y="9970"/>
                    <a:pt x="2845" y="9990"/>
                    <a:pt x="2937" y="9990"/>
                  </a:cubicBezTo>
                  <a:lnTo>
                    <a:pt x="2935" y="9992"/>
                  </a:lnTo>
                  <a:cubicBezTo>
                    <a:pt x="3174" y="9992"/>
                    <a:pt x="3390" y="9853"/>
                    <a:pt x="3490" y="9638"/>
                  </a:cubicBezTo>
                  <a:cubicBezTo>
                    <a:pt x="4004" y="8548"/>
                    <a:pt x="4592" y="7496"/>
                    <a:pt x="5252" y="6489"/>
                  </a:cubicBezTo>
                  <a:cubicBezTo>
                    <a:pt x="5441" y="6207"/>
                    <a:pt x="5363" y="5824"/>
                    <a:pt x="5078" y="5638"/>
                  </a:cubicBezTo>
                  <a:cubicBezTo>
                    <a:pt x="4975" y="5570"/>
                    <a:pt x="4859" y="5538"/>
                    <a:pt x="4745" y="5538"/>
                  </a:cubicBezTo>
                  <a:close/>
                  <a:moveTo>
                    <a:pt x="1608" y="12222"/>
                  </a:moveTo>
                  <a:cubicBezTo>
                    <a:pt x="1348" y="12222"/>
                    <a:pt x="1108" y="12389"/>
                    <a:pt x="1025" y="12650"/>
                  </a:cubicBezTo>
                  <a:cubicBezTo>
                    <a:pt x="658" y="13861"/>
                    <a:pt x="387" y="15098"/>
                    <a:pt x="215" y="16350"/>
                  </a:cubicBezTo>
                  <a:cubicBezTo>
                    <a:pt x="165" y="16719"/>
                    <a:pt x="450" y="17045"/>
                    <a:pt x="821" y="17047"/>
                  </a:cubicBezTo>
                  <a:cubicBezTo>
                    <a:pt x="1128" y="17047"/>
                    <a:pt x="1386" y="16820"/>
                    <a:pt x="1427" y="16516"/>
                  </a:cubicBezTo>
                  <a:cubicBezTo>
                    <a:pt x="1593" y="15328"/>
                    <a:pt x="1850" y="14152"/>
                    <a:pt x="2198" y="13003"/>
                  </a:cubicBezTo>
                  <a:cubicBezTo>
                    <a:pt x="2289" y="12681"/>
                    <a:pt x="2105" y="12346"/>
                    <a:pt x="1785" y="12249"/>
                  </a:cubicBezTo>
                  <a:cubicBezTo>
                    <a:pt x="1726" y="12231"/>
                    <a:pt x="1666" y="12222"/>
                    <a:pt x="1608" y="12222"/>
                  </a:cubicBezTo>
                  <a:close/>
                  <a:moveTo>
                    <a:pt x="38682" y="17914"/>
                  </a:moveTo>
                  <a:cubicBezTo>
                    <a:pt x="38375" y="17914"/>
                    <a:pt x="38121" y="18148"/>
                    <a:pt x="38084" y="18458"/>
                  </a:cubicBezTo>
                  <a:cubicBezTo>
                    <a:pt x="38046" y="18793"/>
                    <a:pt x="38285" y="19097"/>
                    <a:pt x="38621" y="19137"/>
                  </a:cubicBezTo>
                  <a:cubicBezTo>
                    <a:pt x="39726" y="19265"/>
                    <a:pt x="40840" y="19653"/>
                    <a:pt x="41843" y="20258"/>
                  </a:cubicBezTo>
                  <a:cubicBezTo>
                    <a:pt x="41938" y="20315"/>
                    <a:pt x="42047" y="20345"/>
                    <a:pt x="42159" y="20345"/>
                  </a:cubicBezTo>
                  <a:cubicBezTo>
                    <a:pt x="42433" y="20345"/>
                    <a:pt x="42675" y="20163"/>
                    <a:pt x="42748" y="19897"/>
                  </a:cubicBezTo>
                  <a:cubicBezTo>
                    <a:pt x="42822" y="19632"/>
                    <a:pt x="42711" y="19351"/>
                    <a:pt x="42475" y="19208"/>
                  </a:cubicBezTo>
                  <a:cubicBezTo>
                    <a:pt x="41324" y="18515"/>
                    <a:pt x="40040" y="18070"/>
                    <a:pt x="38763" y="17920"/>
                  </a:cubicBezTo>
                  <a:cubicBezTo>
                    <a:pt x="38736" y="17916"/>
                    <a:pt x="38709" y="17914"/>
                    <a:pt x="38682" y="17914"/>
                  </a:cubicBezTo>
                  <a:close/>
                  <a:moveTo>
                    <a:pt x="35078" y="18418"/>
                  </a:moveTo>
                  <a:cubicBezTo>
                    <a:pt x="34994" y="18418"/>
                    <a:pt x="34909" y="18435"/>
                    <a:pt x="34827" y="18472"/>
                  </a:cubicBezTo>
                  <a:cubicBezTo>
                    <a:pt x="34579" y="18582"/>
                    <a:pt x="34336" y="18706"/>
                    <a:pt x="34104" y="18843"/>
                  </a:cubicBezTo>
                  <a:cubicBezTo>
                    <a:pt x="33174" y="19392"/>
                    <a:pt x="32397" y="20141"/>
                    <a:pt x="31794" y="21070"/>
                  </a:cubicBezTo>
                  <a:cubicBezTo>
                    <a:pt x="31531" y="21478"/>
                    <a:pt x="31823" y="22014"/>
                    <a:pt x="32308" y="22016"/>
                  </a:cubicBezTo>
                  <a:cubicBezTo>
                    <a:pt x="32516" y="22016"/>
                    <a:pt x="32710" y="21910"/>
                    <a:pt x="32821" y="21735"/>
                  </a:cubicBezTo>
                  <a:cubicBezTo>
                    <a:pt x="33321" y="20969"/>
                    <a:pt x="33960" y="20349"/>
                    <a:pt x="34726" y="19899"/>
                  </a:cubicBezTo>
                  <a:cubicBezTo>
                    <a:pt x="34918" y="19784"/>
                    <a:pt x="35117" y="19682"/>
                    <a:pt x="35321" y="19592"/>
                  </a:cubicBezTo>
                  <a:cubicBezTo>
                    <a:pt x="35633" y="19458"/>
                    <a:pt x="35776" y="19094"/>
                    <a:pt x="35639" y="18783"/>
                  </a:cubicBezTo>
                  <a:cubicBezTo>
                    <a:pt x="35538" y="18554"/>
                    <a:pt x="35313" y="18418"/>
                    <a:pt x="35078" y="18418"/>
                  </a:cubicBezTo>
                  <a:close/>
                  <a:moveTo>
                    <a:pt x="628" y="19509"/>
                  </a:moveTo>
                  <a:cubicBezTo>
                    <a:pt x="620" y="19509"/>
                    <a:pt x="612" y="19509"/>
                    <a:pt x="604" y="19509"/>
                  </a:cubicBezTo>
                  <a:cubicBezTo>
                    <a:pt x="266" y="19521"/>
                    <a:pt x="1" y="19803"/>
                    <a:pt x="12" y="20141"/>
                  </a:cubicBezTo>
                  <a:cubicBezTo>
                    <a:pt x="51" y="21409"/>
                    <a:pt x="205" y="22672"/>
                    <a:pt x="469" y="23915"/>
                  </a:cubicBezTo>
                  <a:cubicBezTo>
                    <a:pt x="528" y="24196"/>
                    <a:pt x="778" y="24398"/>
                    <a:pt x="1066" y="24398"/>
                  </a:cubicBezTo>
                  <a:cubicBezTo>
                    <a:pt x="1456" y="24397"/>
                    <a:pt x="1745" y="24039"/>
                    <a:pt x="1666" y="23658"/>
                  </a:cubicBezTo>
                  <a:cubicBezTo>
                    <a:pt x="1417" y="22488"/>
                    <a:pt x="1273" y="21298"/>
                    <a:pt x="1236" y="20103"/>
                  </a:cubicBezTo>
                  <a:cubicBezTo>
                    <a:pt x="1225" y="19773"/>
                    <a:pt x="932" y="19509"/>
                    <a:pt x="628" y="19509"/>
                  </a:cubicBezTo>
                  <a:close/>
                  <a:moveTo>
                    <a:pt x="44840" y="21623"/>
                  </a:moveTo>
                  <a:cubicBezTo>
                    <a:pt x="44721" y="21623"/>
                    <a:pt x="44601" y="21658"/>
                    <a:pt x="44496" y="21730"/>
                  </a:cubicBezTo>
                  <a:cubicBezTo>
                    <a:pt x="44216" y="21922"/>
                    <a:pt x="44145" y="22304"/>
                    <a:pt x="44336" y="22582"/>
                  </a:cubicBezTo>
                  <a:cubicBezTo>
                    <a:pt x="44541" y="22882"/>
                    <a:pt x="44724" y="23196"/>
                    <a:pt x="44881" y="23524"/>
                  </a:cubicBezTo>
                  <a:cubicBezTo>
                    <a:pt x="45218" y="24230"/>
                    <a:pt x="45456" y="24980"/>
                    <a:pt x="45591" y="25752"/>
                  </a:cubicBezTo>
                  <a:cubicBezTo>
                    <a:pt x="45643" y="26045"/>
                    <a:pt x="45897" y="26259"/>
                    <a:pt x="46193" y="26259"/>
                  </a:cubicBezTo>
                  <a:cubicBezTo>
                    <a:pt x="46229" y="26259"/>
                    <a:pt x="46265" y="26254"/>
                    <a:pt x="46300" y="26249"/>
                  </a:cubicBezTo>
                  <a:cubicBezTo>
                    <a:pt x="46633" y="26190"/>
                    <a:pt x="46855" y="25872"/>
                    <a:pt x="46797" y="25540"/>
                  </a:cubicBezTo>
                  <a:cubicBezTo>
                    <a:pt x="46643" y="24658"/>
                    <a:pt x="46370" y="23802"/>
                    <a:pt x="45985" y="22994"/>
                  </a:cubicBezTo>
                  <a:cubicBezTo>
                    <a:pt x="45801" y="22609"/>
                    <a:pt x="45587" y="22241"/>
                    <a:pt x="45347" y="21890"/>
                  </a:cubicBezTo>
                  <a:cubicBezTo>
                    <a:pt x="45228" y="21717"/>
                    <a:pt x="45035" y="21623"/>
                    <a:pt x="44840" y="21623"/>
                  </a:cubicBezTo>
                  <a:close/>
                  <a:moveTo>
                    <a:pt x="31112" y="24255"/>
                  </a:moveTo>
                  <a:cubicBezTo>
                    <a:pt x="30807" y="24255"/>
                    <a:pt x="30547" y="24491"/>
                    <a:pt x="30514" y="24802"/>
                  </a:cubicBezTo>
                  <a:cubicBezTo>
                    <a:pt x="30477" y="25156"/>
                    <a:pt x="30457" y="25511"/>
                    <a:pt x="30459" y="25868"/>
                  </a:cubicBezTo>
                  <a:cubicBezTo>
                    <a:pt x="30459" y="26824"/>
                    <a:pt x="30591" y="27777"/>
                    <a:pt x="30852" y="28697"/>
                  </a:cubicBezTo>
                  <a:cubicBezTo>
                    <a:pt x="30927" y="28959"/>
                    <a:pt x="31168" y="29142"/>
                    <a:pt x="31440" y="29142"/>
                  </a:cubicBezTo>
                  <a:cubicBezTo>
                    <a:pt x="31497" y="29142"/>
                    <a:pt x="31554" y="29135"/>
                    <a:pt x="31609" y="29119"/>
                  </a:cubicBezTo>
                  <a:cubicBezTo>
                    <a:pt x="31934" y="29028"/>
                    <a:pt x="32122" y="28688"/>
                    <a:pt x="32031" y="28363"/>
                  </a:cubicBezTo>
                  <a:cubicBezTo>
                    <a:pt x="31800" y="27551"/>
                    <a:pt x="31683" y="26711"/>
                    <a:pt x="31683" y="25868"/>
                  </a:cubicBezTo>
                  <a:cubicBezTo>
                    <a:pt x="31683" y="25555"/>
                    <a:pt x="31698" y="25244"/>
                    <a:pt x="31733" y="24933"/>
                  </a:cubicBezTo>
                  <a:cubicBezTo>
                    <a:pt x="31768" y="24598"/>
                    <a:pt x="31524" y="24296"/>
                    <a:pt x="31189" y="24260"/>
                  </a:cubicBezTo>
                  <a:cubicBezTo>
                    <a:pt x="31163" y="24257"/>
                    <a:pt x="31137" y="24255"/>
                    <a:pt x="31112" y="24255"/>
                  </a:cubicBezTo>
                  <a:close/>
                  <a:moveTo>
                    <a:pt x="2169" y="26697"/>
                  </a:moveTo>
                  <a:cubicBezTo>
                    <a:pt x="2091" y="26697"/>
                    <a:pt x="2011" y="26712"/>
                    <a:pt x="1934" y="26744"/>
                  </a:cubicBezTo>
                  <a:cubicBezTo>
                    <a:pt x="1621" y="26874"/>
                    <a:pt x="1474" y="27233"/>
                    <a:pt x="1604" y="27544"/>
                  </a:cubicBezTo>
                  <a:cubicBezTo>
                    <a:pt x="2017" y="28529"/>
                    <a:pt x="2503" y="29480"/>
                    <a:pt x="3059" y="30390"/>
                  </a:cubicBezTo>
                  <a:cubicBezTo>
                    <a:pt x="3166" y="30564"/>
                    <a:pt x="3275" y="30736"/>
                    <a:pt x="3385" y="30905"/>
                  </a:cubicBezTo>
                  <a:cubicBezTo>
                    <a:pt x="3497" y="31079"/>
                    <a:pt x="3691" y="31184"/>
                    <a:pt x="3898" y="31184"/>
                  </a:cubicBezTo>
                  <a:cubicBezTo>
                    <a:pt x="4383" y="31182"/>
                    <a:pt x="4676" y="30644"/>
                    <a:pt x="4412" y="30238"/>
                  </a:cubicBezTo>
                  <a:cubicBezTo>
                    <a:pt x="4308" y="30078"/>
                    <a:pt x="4205" y="29915"/>
                    <a:pt x="4105" y="29751"/>
                  </a:cubicBezTo>
                  <a:cubicBezTo>
                    <a:pt x="3580" y="28895"/>
                    <a:pt x="3122" y="27999"/>
                    <a:pt x="2734" y="27073"/>
                  </a:cubicBezTo>
                  <a:cubicBezTo>
                    <a:pt x="2636" y="26838"/>
                    <a:pt x="2409" y="26697"/>
                    <a:pt x="2169" y="26697"/>
                  </a:cubicBezTo>
                  <a:close/>
                  <a:moveTo>
                    <a:pt x="56177" y="28445"/>
                  </a:moveTo>
                  <a:cubicBezTo>
                    <a:pt x="56032" y="28445"/>
                    <a:pt x="55886" y="28497"/>
                    <a:pt x="55769" y="28601"/>
                  </a:cubicBezTo>
                  <a:cubicBezTo>
                    <a:pt x="54868" y="29406"/>
                    <a:pt x="53919" y="30155"/>
                    <a:pt x="52929" y="30847"/>
                  </a:cubicBezTo>
                  <a:cubicBezTo>
                    <a:pt x="52709" y="31000"/>
                    <a:pt x="52613" y="31276"/>
                    <a:pt x="52693" y="31532"/>
                  </a:cubicBezTo>
                  <a:cubicBezTo>
                    <a:pt x="52775" y="31787"/>
                    <a:pt x="53011" y="31961"/>
                    <a:pt x="53278" y="31961"/>
                  </a:cubicBezTo>
                  <a:lnTo>
                    <a:pt x="53280" y="31961"/>
                  </a:lnTo>
                  <a:cubicBezTo>
                    <a:pt x="53404" y="31960"/>
                    <a:pt x="53526" y="31921"/>
                    <a:pt x="53628" y="31850"/>
                  </a:cubicBezTo>
                  <a:cubicBezTo>
                    <a:pt x="54659" y="31131"/>
                    <a:pt x="55648" y="30350"/>
                    <a:pt x="56585" y="29513"/>
                  </a:cubicBezTo>
                  <a:cubicBezTo>
                    <a:pt x="56838" y="29288"/>
                    <a:pt x="56859" y="28901"/>
                    <a:pt x="56634" y="28650"/>
                  </a:cubicBezTo>
                  <a:cubicBezTo>
                    <a:pt x="56513" y="28514"/>
                    <a:pt x="56345" y="28445"/>
                    <a:pt x="56177" y="28445"/>
                  </a:cubicBezTo>
                  <a:close/>
                  <a:moveTo>
                    <a:pt x="46177" y="28712"/>
                  </a:moveTo>
                  <a:cubicBezTo>
                    <a:pt x="45885" y="28712"/>
                    <a:pt x="45627" y="28922"/>
                    <a:pt x="45576" y="29220"/>
                  </a:cubicBezTo>
                  <a:cubicBezTo>
                    <a:pt x="45374" y="30378"/>
                    <a:pt x="45004" y="31499"/>
                    <a:pt x="44474" y="32547"/>
                  </a:cubicBezTo>
                  <a:cubicBezTo>
                    <a:pt x="44272" y="32954"/>
                    <a:pt x="44567" y="33433"/>
                    <a:pt x="45022" y="33435"/>
                  </a:cubicBezTo>
                  <a:cubicBezTo>
                    <a:pt x="45255" y="33433"/>
                    <a:pt x="45466" y="33304"/>
                    <a:pt x="45570" y="33097"/>
                  </a:cubicBezTo>
                  <a:cubicBezTo>
                    <a:pt x="46152" y="31940"/>
                    <a:pt x="46561" y="30703"/>
                    <a:pt x="46783" y="29427"/>
                  </a:cubicBezTo>
                  <a:cubicBezTo>
                    <a:pt x="46840" y="29095"/>
                    <a:pt x="46617" y="28778"/>
                    <a:pt x="46283" y="28721"/>
                  </a:cubicBezTo>
                  <a:cubicBezTo>
                    <a:pt x="46248" y="28715"/>
                    <a:pt x="46212" y="28712"/>
                    <a:pt x="46177" y="28712"/>
                  </a:cubicBezTo>
                  <a:close/>
                  <a:moveTo>
                    <a:pt x="33127" y="31178"/>
                  </a:moveTo>
                  <a:cubicBezTo>
                    <a:pt x="32989" y="31178"/>
                    <a:pt x="32850" y="31224"/>
                    <a:pt x="32736" y="31319"/>
                  </a:cubicBezTo>
                  <a:cubicBezTo>
                    <a:pt x="32476" y="31535"/>
                    <a:pt x="32439" y="31920"/>
                    <a:pt x="32656" y="32181"/>
                  </a:cubicBezTo>
                  <a:cubicBezTo>
                    <a:pt x="32875" y="32448"/>
                    <a:pt x="33112" y="32700"/>
                    <a:pt x="33365" y="32937"/>
                  </a:cubicBezTo>
                  <a:cubicBezTo>
                    <a:pt x="34062" y="33598"/>
                    <a:pt x="34836" y="34172"/>
                    <a:pt x="35669" y="34652"/>
                  </a:cubicBezTo>
                  <a:cubicBezTo>
                    <a:pt x="35762" y="34705"/>
                    <a:pt x="35866" y="34733"/>
                    <a:pt x="35971" y="34733"/>
                  </a:cubicBezTo>
                  <a:lnTo>
                    <a:pt x="35973" y="34732"/>
                  </a:lnTo>
                  <a:cubicBezTo>
                    <a:pt x="36251" y="34732"/>
                    <a:pt x="36493" y="34546"/>
                    <a:pt x="36565" y="34277"/>
                  </a:cubicBezTo>
                  <a:cubicBezTo>
                    <a:pt x="36636" y="34008"/>
                    <a:pt x="36518" y="33726"/>
                    <a:pt x="36277" y="33589"/>
                  </a:cubicBezTo>
                  <a:cubicBezTo>
                    <a:pt x="35528" y="33157"/>
                    <a:pt x="34831" y="32639"/>
                    <a:pt x="34204" y="32045"/>
                  </a:cubicBezTo>
                  <a:cubicBezTo>
                    <a:pt x="33990" y="31843"/>
                    <a:pt x="33787" y="31627"/>
                    <a:pt x="33597" y="31399"/>
                  </a:cubicBezTo>
                  <a:cubicBezTo>
                    <a:pt x="33477" y="31253"/>
                    <a:pt x="33302" y="31178"/>
                    <a:pt x="33127" y="31178"/>
                  </a:cubicBezTo>
                  <a:close/>
                  <a:moveTo>
                    <a:pt x="50102" y="32655"/>
                  </a:moveTo>
                  <a:cubicBezTo>
                    <a:pt x="50013" y="32655"/>
                    <a:pt x="49922" y="32675"/>
                    <a:pt x="49836" y="32717"/>
                  </a:cubicBezTo>
                  <a:cubicBezTo>
                    <a:pt x="48729" y="33289"/>
                    <a:pt x="47614" y="33762"/>
                    <a:pt x="46526" y="34118"/>
                  </a:cubicBezTo>
                  <a:cubicBezTo>
                    <a:pt x="46238" y="34211"/>
                    <a:pt x="46062" y="34499"/>
                    <a:pt x="46109" y="34797"/>
                  </a:cubicBezTo>
                  <a:cubicBezTo>
                    <a:pt x="46158" y="35093"/>
                    <a:pt x="46413" y="35312"/>
                    <a:pt x="46713" y="35312"/>
                  </a:cubicBezTo>
                  <a:cubicBezTo>
                    <a:pt x="46714" y="35312"/>
                    <a:pt x="46715" y="35312"/>
                    <a:pt x="46716" y="35312"/>
                  </a:cubicBezTo>
                  <a:lnTo>
                    <a:pt x="46717" y="35312"/>
                  </a:lnTo>
                  <a:cubicBezTo>
                    <a:pt x="46781" y="35312"/>
                    <a:pt x="46845" y="35302"/>
                    <a:pt x="46907" y="35281"/>
                  </a:cubicBezTo>
                  <a:cubicBezTo>
                    <a:pt x="48058" y="34903"/>
                    <a:pt x="49232" y="34408"/>
                    <a:pt x="50398" y="33804"/>
                  </a:cubicBezTo>
                  <a:cubicBezTo>
                    <a:pt x="50689" y="33645"/>
                    <a:pt x="50799" y="33282"/>
                    <a:pt x="50646" y="32987"/>
                  </a:cubicBezTo>
                  <a:cubicBezTo>
                    <a:pt x="50537" y="32777"/>
                    <a:pt x="50324" y="32655"/>
                    <a:pt x="50102" y="32655"/>
                  </a:cubicBezTo>
                  <a:close/>
                  <a:moveTo>
                    <a:pt x="6153" y="32872"/>
                  </a:moveTo>
                  <a:cubicBezTo>
                    <a:pt x="6006" y="32872"/>
                    <a:pt x="5858" y="32925"/>
                    <a:pt x="5740" y="33033"/>
                  </a:cubicBezTo>
                  <a:cubicBezTo>
                    <a:pt x="5489" y="33262"/>
                    <a:pt x="5473" y="33655"/>
                    <a:pt x="5706" y="33903"/>
                  </a:cubicBezTo>
                  <a:cubicBezTo>
                    <a:pt x="6560" y="34834"/>
                    <a:pt x="7486" y="35699"/>
                    <a:pt x="8475" y="36487"/>
                  </a:cubicBezTo>
                  <a:cubicBezTo>
                    <a:pt x="8583" y="36574"/>
                    <a:pt x="8719" y="36621"/>
                    <a:pt x="8857" y="36621"/>
                  </a:cubicBezTo>
                  <a:cubicBezTo>
                    <a:pt x="9117" y="36621"/>
                    <a:pt x="9350" y="36457"/>
                    <a:pt x="9435" y="36211"/>
                  </a:cubicBezTo>
                  <a:cubicBezTo>
                    <a:pt x="9521" y="35966"/>
                    <a:pt x="9442" y="35693"/>
                    <a:pt x="9240" y="35531"/>
                  </a:cubicBezTo>
                  <a:cubicBezTo>
                    <a:pt x="8301" y="34782"/>
                    <a:pt x="7422" y="33961"/>
                    <a:pt x="6609" y="33077"/>
                  </a:cubicBezTo>
                  <a:cubicBezTo>
                    <a:pt x="6488" y="32941"/>
                    <a:pt x="6321" y="32872"/>
                    <a:pt x="6153" y="32872"/>
                  </a:cubicBezTo>
                  <a:close/>
                  <a:moveTo>
                    <a:pt x="39438" y="34764"/>
                  </a:moveTo>
                  <a:cubicBezTo>
                    <a:pt x="39149" y="34764"/>
                    <a:pt x="38891" y="34972"/>
                    <a:pt x="38836" y="35267"/>
                  </a:cubicBezTo>
                  <a:cubicBezTo>
                    <a:pt x="38776" y="35596"/>
                    <a:pt x="38992" y="35913"/>
                    <a:pt x="39320" y="35979"/>
                  </a:cubicBezTo>
                  <a:cubicBezTo>
                    <a:pt x="40075" y="36114"/>
                    <a:pt x="40840" y="36183"/>
                    <a:pt x="41607" y="36183"/>
                  </a:cubicBezTo>
                  <a:cubicBezTo>
                    <a:pt x="41615" y="36183"/>
                    <a:pt x="41623" y="36183"/>
                    <a:pt x="41631" y="36183"/>
                  </a:cubicBezTo>
                  <a:lnTo>
                    <a:pt x="41715" y="36183"/>
                  </a:lnTo>
                  <a:cubicBezTo>
                    <a:pt x="41106" y="36743"/>
                    <a:pt x="40452" y="37257"/>
                    <a:pt x="39762" y="37715"/>
                  </a:cubicBezTo>
                  <a:cubicBezTo>
                    <a:pt x="39537" y="37865"/>
                    <a:pt x="39437" y="38143"/>
                    <a:pt x="39515" y="38401"/>
                  </a:cubicBezTo>
                  <a:cubicBezTo>
                    <a:pt x="39594" y="38661"/>
                    <a:pt x="39832" y="38836"/>
                    <a:pt x="40101" y="38836"/>
                  </a:cubicBezTo>
                  <a:cubicBezTo>
                    <a:pt x="40221" y="38836"/>
                    <a:pt x="40340" y="38801"/>
                    <a:pt x="40440" y="38734"/>
                  </a:cubicBezTo>
                  <a:cubicBezTo>
                    <a:pt x="41535" y="38005"/>
                    <a:pt x="42521" y="37173"/>
                    <a:pt x="43367" y="36264"/>
                  </a:cubicBezTo>
                  <a:cubicBezTo>
                    <a:pt x="43715" y="35805"/>
                    <a:pt x="43563" y="35143"/>
                    <a:pt x="43049" y="34883"/>
                  </a:cubicBezTo>
                  <a:cubicBezTo>
                    <a:pt x="42581" y="34933"/>
                    <a:pt x="42112" y="34957"/>
                    <a:pt x="41642" y="34959"/>
                  </a:cubicBezTo>
                  <a:lnTo>
                    <a:pt x="41631" y="34959"/>
                  </a:lnTo>
                  <a:cubicBezTo>
                    <a:pt x="41623" y="34959"/>
                    <a:pt x="41615" y="34959"/>
                    <a:pt x="41608" y="34959"/>
                  </a:cubicBezTo>
                  <a:cubicBezTo>
                    <a:pt x="40915" y="34959"/>
                    <a:pt x="40224" y="34896"/>
                    <a:pt x="39541" y="34773"/>
                  </a:cubicBezTo>
                  <a:cubicBezTo>
                    <a:pt x="39506" y="34767"/>
                    <a:pt x="39472" y="34764"/>
                    <a:pt x="39438" y="34764"/>
                  </a:cubicBezTo>
                  <a:close/>
                  <a:moveTo>
                    <a:pt x="11911" y="37486"/>
                  </a:moveTo>
                  <a:cubicBezTo>
                    <a:pt x="11700" y="37486"/>
                    <a:pt x="11495" y="37595"/>
                    <a:pt x="11381" y="37789"/>
                  </a:cubicBezTo>
                  <a:cubicBezTo>
                    <a:pt x="11213" y="38079"/>
                    <a:pt x="11308" y="38451"/>
                    <a:pt x="11597" y="38624"/>
                  </a:cubicBezTo>
                  <a:cubicBezTo>
                    <a:pt x="12685" y="39259"/>
                    <a:pt x="13815" y="39819"/>
                    <a:pt x="14978" y="40303"/>
                  </a:cubicBezTo>
                  <a:cubicBezTo>
                    <a:pt x="15052" y="40334"/>
                    <a:pt x="15132" y="40350"/>
                    <a:pt x="15213" y="40350"/>
                  </a:cubicBezTo>
                  <a:cubicBezTo>
                    <a:pt x="15504" y="40349"/>
                    <a:pt x="15754" y="40143"/>
                    <a:pt x="15812" y="39858"/>
                  </a:cubicBezTo>
                  <a:cubicBezTo>
                    <a:pt x="15869" y="39572"/>
                    <a:pt x="15717" y="39286"/>
                    <a:pt x="15449" y="39173"/>
                  </a:cubicBezTo>
                  <a:cubicBezTo>
                    <a:pt x="14336" y="38711"/>
                    <a:pt x="13254" y="38173"/>
                    <a:pt x="12214" y="37567"/>
                  </a:cubicBezTo>
                  <a:cubicBezTo>
                    <a:pt x="12118" y="37512"/>
                    <a:pt x="12014" y="37486"/>
                    <a:pt x="11911" y="37486"/>
                  </a:cubicBezTo>
                  <a:close/>
                  <a:moveTo>
                    <a:pt x="36841" y="39345"/>
                  </a:moveTo>
                  <a:cubicBezTo>
                    <a:pt x="36762" y="39345"/>
                    <a:pt x="36682" y="39360"/>
                    <a:pt x="36605" y="39393"/>
                  </a:cubicBezTo>
                  <a:cubicBezTo>
                    <a:pt x="35540" y="39841"/>
                    <a:pt x="34389" y="40222"/>
                    <a:pt x="33186" y="40524"/>
                  </a:cubicBezTo>
                  <a:cubicBezTo>
                    <a:pt x="32887" y="40600"/>
                    <a:pt x="32690" y="40888"/>
                    <a:pt x="32728" y="41193"/>
                  </a:cubicBezTo>
                  <a:cubicBezTo>
                    <a:pt x="32766" y="41500"/>
                    <a:pt x="33027" y="41731"/>
                    <a:pt x="33335" y="41731"/>
                  </a:cubicBezTo>
                  <a:cubicBezTo>
                    <a:pt x="33386" y="41731"/>
                    <a:pt x="33436" y="41725"/>
                    <a:pt x="33485" y="41712"/>
                  </a:cubicBezTo>
                  <a:cubicBezTo>
                    <a:pt x="34749" y="41393"/>
                    <a:pt x="35958" y="40993"/>
                    <a:pt x="37080" y="40523"/>
                  </a:cubicBezTo>
                  <a:cubicBezTo>
                    <a:pt x="37391" y="40391"/>
                    <a:pt x="37538" y="40033"/>
                    <a:pt x="37407" y="39721"/>
                  </a:cubicBezTo>
                  <a:cubicBezTo>
                    <a:pt x="37308" y="39486"/>
                    <a:pt x="37081" y="39345"/>
                    <a:pt x="36841" y="39345"/>
                  </a:cubicBezTo>
                  <a:close/>
                  <a:moveTo>
                    <a:pt x="18709" y="40320"/>
                  </a:moveTo>
                  <a:cubicBezTo>
                    <a:pt x="18439" y="40320"/>
                    <a:pt x="18192" y="40499"/>
                    <a:pt x="18118" y="40772"/>
                  </a:cubicBezTo>
                  <a:cubicBezTo>
                    <a:pt x="18029" y="41098"/>
                    <a:pt x="18222" y="41434"/>
                    <a:pt x="18549" y="41523"/>
                  </a:cubicBezTo>
                  <a:cubicBezTo>
                    <a:pt x="19763" y="41854"/>
                    <a:pt x="20997" y="42106"/>
                    <a:pt x="22242" y="42283"/>
                  </a:cubicBezTo>
                  <a:cubicBezTo>
                    <a:pt x="22271" y="42286"/>
                    <a:pt x="22299" y="42289"/>
                    <a:pt x="22328" y="42289"/>
                  </a:cubicBezTo>
                  <a:lnTo>
                    <a:pt x="22328" y="42289"/>
                  </a:lnTo>
                  <a:cubicBezTo>
                    <a:pt x="22649" y="42287"/>
                    <a:pt x="22916" y="42039"/>
                    <a:pt x="22939" y="41718"/>
                  </a:cubicBezTo>
                  <a:cubicBezTo>
                    <a:pt x="22960" y="41397"/>
                    <a:pt x="22732" y="41115"/>
                    <a:pt x="22414" y="41069"/>
                  </a:cubicBezTo>
                  <a:cubicBezTo>
                    <a:pt x="21218" y="40901"/>
                    <a:pt x="20034" y="40658"/>
                    <a:pt x="18870" y="40341"/>
                  </a:cubicBezTo>
                  <a:cubicBezTo>
                    <a:pt x="18816" y="40327"/>
                    <a:pt x="18762" y="40320"/>
                    <a:pt x="18709" y="40320"/>
                  </a:cubicBezTo>
                  <a:close/>
                  <a:moveTo>
                    <a:pt x="22328" y="42289"/>
                  </a:moveTo>
                  <a:lnTo>
                    <a:pt x="22328" y="42289"/>
                  </a:lnTo>
                  <a:cubicBezTo>
                    <a:pt x="22328" y="42289"/>
                    <a:pt x="22328" y="42289"/>
                    <a:pt x="22328" y="42289"/>
                  </a:cubicBezTo>
                  <a:lnTo>
                    <a:pt x="22329" y="42289"/>
                  </a:lnTo>
                  <a:cubicBezTo>
                    <a:pt x="22329" y="42289"/>
                    <a:pt x="22329" y="42289"/>
                    <a:pt x="22328" y="42289"/>
                  </a:cubicBezTo>
                  <a:close/>
                  <a:moveTo>
                    <a:pt x="29702" y="41168"/>
                  </a:moveTo>
                  <a:cubicBezTo>
                    <a:pt x="29678" y="41168"/>
                    <a:pt x="29655" y="41169"/>
                    <a:pt x="29631" y="41172"/>
                  </a:cubicBezTo>
                  <a:cubicBezTo>
                    <a:pt x="28574" y="41293"/>
                    <a:pt x="27510" y="41353"/>
                    <a:pt x="26445" y="41353"/>
                  </a:cubicBezTo>
                  <a:lnTo>
                    <a:pt x="26020" y="41350"/>
                  </a:lnTo>
                  <a:lnTo>
                    <a:pt x="26012" y="41350"/>
                  </a:lnTo>
                  <a:cubicBezTo>
                    <a:pt x="26010" y="41350"/>
                    <a:pt x="26008" y="41350"/>
                    <a:pt x="26006" y="41350"/>
                  </a:cubicBezTo>
                  <a:cubicBezTo>
                    <a:pt x="25671" y="41350"/>
                    <a:pt x="25397" y="41621"/>
                    <a:pt x="25394" y="41958"/>
                  </a:cubicBezTo>
                  <a:cubicBezTo>
                    <a:pt x="25393" y="42296"/>
                    <a:pt x="25665" y="42573"/>
                    <a:pt x="26003" y="42574"/>
                  </a:cubicBezTo>
                  <a:lnTo>
                    <a:pt x="26445" y="42578"/>
                  </a:lnTo>
                  <a:cubicBezTo>
                    <a:pt x="27557" y="42578"/>
                    <a:pt x="28667" y="42516"/>
                    <a:pt x="29771" y="42389"/>
                  </a:cubicBezTo>
                  <a:cubicBezTo>
                    <a:pt x="30106" y="42350"/>
                    <a:pt x="30347" y="42048"/>
                    <a:pt x="30309" y="41711"/>
                  </a:cubicBezTo>
                  <a:cubicBezTo>
                    <a:pt x="30273" y="41398"/>
                    <a:pt x="30009" y="41168"/>
                    <a:pt x="29702" y="41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16;p47"/>
            <p:cNvSpPr/>
            <p:nvPr/>
          </p:nvSpPr>
          <p:spPr>
            <a:xfrm>
              <a:off x="2785058" y="1456509"/>
              <a:ext cx="65900" cy="66600"/>
            </a:xfrm>
            <a:custGeom>
              <a:avLst/>
              <a:gdLst/>
              <a:ahLst/>
              <a:cxnLst/>
              <a:rect l="l" t="t" r="r" b="b"/>
              <a:pathLst>
                <a:path w="2636" h="2664" extrusionOk="0">
                  <a:moveTo>
                    <a:pt x="1942" y="1"/>
                  </a:moveTo>
                  <a:cubicBezTo>
                    <a:pt x="1754" y="1"/>
                    <a:pt x="1568" y="87"/>
                    <a:pt x="1448" y="251"/>
                  </a:cubicBezTo>
                  <a:cubicBezTo>
                    <a:pt x="1116" y="710"/>
                    <a:pt x="742" y="1181"/>
                    <a:pt x="340" y="1653"/>
                  </a:cubicBezTo>
                  <a:cubicBezTo>
                    <a:pt x="0" y="2050"/>
                    <a:pt x="281" y="2663"/>
                    <a:pt x="805" y="2663"/>
                  </a:cubicBezTo>
                  <a:cubicBezTo>
                    <a:pt x="985" y="2663"/>
                    <a:pt x="1154" y="2585"/>
                    <a:pt x="1271" y="2448"/>
                  </a:cubicBezTo>
                  <a:cubicBezTo>
                    <a:pt x="1694" y="1953"/>
                    <a:pt x="2087" y="1455"/>
                    <a:pt x="2440" y="970"/>
                  </a:cubicBezTo>
                  <a:cubicBezTo>
                    <a:pt x="2635" y="696"/>
                    <a:pt x="2574" y="315"/>
                    <a:pt x="2301" y="118"/>
                  </a:cubicBezTo>
                  <a:cubicBezTo>
                    <a:pt x="2193" y="39"/>
                    <a:pt x="2067" y="1"/>
                    <a:pt x="1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294;p53"/>
          <p:cNvGrpSpPr/>
          <p:nvPr/>
        </p:nvGrpSpPr>
        <p:grpSpPr>
          <a:xfrm>
            <a:off x="6804248" y="2859782"/>
            <a:ext cx="1601546" cy="2067740"/>
            <a:chOff x="5751325" y="3485225"/>
            <a:chExt cx="1541875" cy="1990700"/>
          </a:xfrm>
        </p:grpSpPr>
        <p:sp>
          <p:nvSpPr>
            <p:cNvPr id="31" name="Google Shape;1295;p53"/>
            <p:cNvSpPr/>
            <p:nvPr/>
          </p:nvSpPr>
          <p:spPr>
            <a:xfrm>
              <a:off x="6001600" y="3485225"/>
              <a:ext cx="1291600" cy="928675"/>
            </a:xfrm>
            <a:custGeom>
              <a:avLst/>
              <a:gdLst/>
              <a:ahLst/>
              <a:cxnLst/>
              <a:rect l="l" t="t" r="r" b="b"/>
              <a:pathLst>
                <a:path w="51664" h="37147" extrusionOk="0">
                  <a:moveTo>
                    <a:pt x="1" y="0"/>
                  </a:moveTo>
                  <a:lnTo>
                    <a:pt x="14802" y="29411"/>
                  </a:lnTo>
                  <a:lnTo>
                    <a:pt x="20505" y="25990"/>
                  </a:lnTo>
                  <a:lnTo>
                    <a:pt x="29222" y="37147"/>
                  </a:lnTo>
                  <a:lnTo>
                    <a:pt x="38963" y="22823"/>
                  </a:lnTo>
                  <a:lnTo>
                    <a:pt x="51663" y="195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96;p53"/>
            <p:cNvSpPr/>
            <p:nvPr/>
          </p:nvSpPr>
          <p:spPr>
            <a:xfrm>
              <a:off x="6001600" y="3485225"/>
              <a:ext cx="716250" cy="735300"/>
            </a:xfrm>
            <a:custGeom>
              <a:avLst/>
              <a:gdLst/>
              <a:ahLst/>
              <a:cxnLst/>
              <a:rect l="l" t="t" r="r" b="b"/>
              <a:pathLst>
                <a:path w="28650" h="29412" extrusionOk="0">
                  <a:moveTo>
                    <a:pt x="1" y="0"/>
                  </a:moveTo>
                  <a:lnTo>
                    <a:pt x="14802" y="29411"/>
                  </a:lnTo>
                  <a:lnTo>
                    <a:pt x="28650" y="211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97;p53"/>
            <p:cNvSpPr/>
            <p:nvPr/>
          </p:nvSpPr>
          <p:spPr>
            <a:xfrm>
              <a:off x="6001600" y="3485225"/>
              <a:ext cx="1291600" cy="570575"/>
            </a:xfrm>
            <a:custGeom>
              <a:avLst/>
              <a:gdLst/>
              <a:ahLst/>
              <a:cxnLst/>
              <a:rect l="l" t="t" r="r" b="b"/>
              <a:pathLst>
                <a:path w="51664" h="22823" extrusionOk="0">
                  <a:moveTo>
                    <a:pt x="1" y="0"/>
                  </a:moveTo>
                  <a:lnTo>
                    <a:pt x="38963" y="22823"/>
                  </a:lnTo>
                  <a:lnTo>
                    <a:pt x="51663" y="195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98;p53"/>
            <p:cNvSpPr/>
            <p:nvPr/>
          </p:nvSpPr>
          <p:spPr>
            <a:xfrm>
              <a:off x="6514200" y="4012800"/>
              <a:ext cx="217950" cy="401100"/>
            </a:xfrm>
            <a:custGeom>
              <a:avLst/>
              <a:gdLst/>
              <a:ahLst/>
              <a:cxnLst/>
              <a:rect l="l" t="t" r="r" b="b"/>
              <a:pathLst>
                <a:path w="8718" h="16044" extrusionOk="0">
                  <a:moveTo>
                    <a:pt x="8146" y="1"/>
                  </a:moveTo>
                  <a:lnTo>
                    <a:pt x="1" y="4887"/>
                  </a:lnTo>
                  <a:lnTo>
                    <a:pt x="8718" y="16044"/>
                  </a:lnTo>
                  <a:lnTo>
                    <a:pt x="8146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99;p53"/>
            <p:cNvSpPr/>
            <p:nvPr/>
          </p:nvSpPr>
          <p:spPr>
            <a:xfrm>
              <a:off x="6895975" y="4333425"/>
              <a:ext cx="74050" cy="53725"/>
            </a:xfrm>
            <a:custGeom>
              <a:avLst/>
              <a:gdLst/>
              <a:ahLst/>
              <a:cxnLst/>
              <a:rect l="l" t="t" r="r" b="b"/>
              <a:pathLst>
                <a:path w="2962" h="2149" extrusionOk="0">
                  <a:moveTo>
                    <a:pt x="703" y="0"/>
                  </a:moveTo>
                  <a:cubicBezTo>
                    <a:pt x="484" y="0"/>
                    <a:pt x="272" y="118"/>
                    <a:pt x="161" y="326"/>
                  </a:cubicBezTo>
                  <a:cubicBezTo>
                    <a:pt x="1" y="627"/>
                    <a:pt x="118" y="1000"/>
                    <a:pt x="422" y="1157"/>
                  </a:cubicBezTo>
                  <a:cubicBezTo>
                    <a:pt x="950" y="1437"/>
                    <a:pt x="1472" y="1739"/>
                    <a:pt x="1971" y="2055"/>
                  </a:cubicBezTo>
                  <a:cubicBezTo>
                    <a:pt x="2068" y="2116"/>
                    <a:pt x="2182" y="2149"/>
                    <a:pt x="2298" y="2149"/>
                  </a:cubicBezTo>
                  <a:cubicBezTo>
                    <a:pt x="2299" y="2149"/>
                    <a:pt x="2300" y="2149"/>
                    <a:pt x="2301" y="2149"/>
                  </a:cubicBezTo>
                  <a:cubicBezTo>
                    <a:pt x="2572" y="2149"/>
                    <a:pt x="2810" y="1968"/>
                    <a:pt x="2886" y="1708"/>
                  </a:cubicBezTo>
                  <a:cubicBezTo>
                    <a:pt x="2961" y="1445"/>
                    <a:pt x="2856" y="1164"/>
                    <a:pt x="2624" y="1019"/>
                  </a:cubicBezTo>
                  <a:cubicBezTo>
                    <a:pt x="2099" y="688"/>
                    <a:pt x="1550" y="370"/>
                    <a:pt x="997" y="76"/>
                  </a:cubicBezTo>
                  <a:cubicBezTo>
                    <a:pt x="903" y="25"/>
                    <a:pt x="802" y="0"/>
                    <a:pt x="7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00;p53"/>
            <p:cNvSpPr/>
            <p:nvPr/>
          </p:nvSpPr>
          <p:spPr>
            <a:xfrm>
              <a:off x="5846125" y="4411475"/>
              <a:ext cx="1421450" cy="1064450"/>
            </a:xfrm>
            <a:custGeom>
              <a:avLst/>
              <a:gdLst/>
              <a:ahLst/>
              <a:cxnLst/>
              <a:rect l="l" t="t" r="r" b="b"/>
              <a:pathLst>
                <a:path w="56858" h="42578" extrusionOk="0">
                  <a:moveTo>
                    <a:pt x="47261" y="1"/>
                  </a:moveTo>
                  <a:cubicBezTo>
                    <a:pt x="47089" y="1"/>
                    <a:pt x="46918" y="73"/>
                    <a:pt x="46797" y="214"/>
                  </a:cubicBezTo>
                  <a:cubicBezTo>
                    <a:pt x="46576" y="471"/>
                    <a:pt x="46606" y="857"/>
                    <a:pt x="46863" y="1077"/>
                  </a:cubicBezTo>
                  <a:cubicBezTo>
                    <a:pt x="47774" y="1863"/>
                    <a:pt x="48630" y="2712"/>
                    <a:pt x="49424" y="3616"/>
                  </a:cubicBezTo>
                  <a:cubicBezTo>
                    <a:pt x="49539" y="3751"/>
                    <a:pt x="49707" y="3826"/>
                    <a:pt x="49884" y="3826"/>
                  </a:cubicBezTo>
                  <a:lnTo>
                    <a:pt x="49884" y="3828"/>
                  </a:lnTo>
                  <a:cubicBezTo>
                    <a:pt x="50124" y="3828"/>
                    <a:pt x="50342" y="3686"/>
                    <a:pt x="50442" y="3467"/>
                  </a:cubicBezTo>
                  <a:cubicBezTo>
                    <a:pt x="50541" y="3248"/>
                    <a:pt x="50504" y="2992"/>
                    <a:pt x="50345" y="2810"/>
                  </a:cubicBezTo>
                  <a:cubicBezTo>
                    <a:pt x="49513" y="1862"/>
                    <a:pt x="48616" y="971"/>
                    <a:pt x="47660" y="148"/>
                  </a:cubicBezTo>
                  <a:cubicBezTo>
                    <a:pt x="47544" y="49"/>
                    <a:pt x="47402" y="1"/>
                    <a:pt x="47261" y="1"/>
                  </a:cubicBezTo>
                  <a:close/>
                  <a:moveTo>
                    <a:pt x="52118" y="5543"/>
                  </a:moveTo>
                  <a:cubicBezTo>
                    <a:pt x="52003" y="5543"/>
                    <a:pt x="51886" y="5575"/>
                    <a:pt x="51783" y="5642"/>
                  </a:cubicBezTo>
                  <a:cubicBezTo>
                    <a:pt x="51501" y="5828"/>
                    <a:pt x="51421" y="6207"/>
                    <a:pt x="51606" y="6491"/>
                  </a:cubicBezTo>
                  <a:cubicBezTo>
                    <a:pt x="52267" y="7497"/>
                    <a:pt x="52856" y="8550"/>
                    <a:pt x="53370" y="9640"/>
                  </a:cubicBezTo>
                  <a:cubicBezTo>
                    <a:pt x="53470" y="9854"/>
                    <a:pt x="53686" y="9992"/>
                    <a:pt x="53925" y="9992"/>
                  </a:cubicBezTo>
                  <a:cubicBezTo>
                    <a:pt x="54013" y="9992"/>
                    <a:pt x="54103" y="9972"/>
                    <a:pt x="54184" y="9934"/>
                  </a:cubicBezTo>
                  <a:cubicBezTo>
                    <a:pt x="54490" y="9790"/>
                    <a:pt x="54622" y="9424"/>
                    <a:pt x="54477" y="9119"/>
                  </a:cubicBezTo>
                  <a:cubicBezTo>
                    <a:pt x="53940" y="7976"/>
                    <a:pt x="53323" y="6875"/>
                    <a:pt x="52631" y="5819"/>
                  </a:cubicBezTo>
                  <a:cubicBezTo>
                    <a:pt x="52513" y="5640"/>
                    <a:pt x="52317" y="5543"/>
                    <a:pt x="52118" y="5543"/>
                  </a:cubicBezTo>
                  <a:close/>
                  <a:moveTo>
                    <a:pt x="55251" y="12222"/>
                  </a:moveTo>
                  <a:cubicBezTo>
                    <a:pt x="55193" y="12222"/>
                    <a:pt x="55133" y="12230"/>
                    <a:pt x="55075" y="12248"/>
                  </a:cubicBezTo>
                  <a:cubicBezTo>
                    <a:pt x="54754" y="12345"/>
                    <a:pt x="54570" y="12682"/>
                    <a:pt x="54662" y="13003"/>
                  </a:cubicBezTo>
                  <a:cubicBezTo>
                    <a:pt x="55009" y="14152"/>
                    <a:pt x="55267" y="15328"/>
                    <a:pt x="55433" y="16518"/>
                  </a:cubicBezTo>
                  <a:cubicBezTo>
                    <a:pt x="55474" y="16820"/>
                    <a:pt x="55732" y="17046"/>
                    <a:pt x="56039" y="17046"/>
                  </a:cubicBezTo>
                  <a:cubicBezTo>
                    <a:pt x="56410" y="17044"/>
                    <a:pt x="56695" y="16718"/>
                    <a:pt x="56645" y="16349"/>
                  </a:cubicBezTo>
                  <a:cubicBezTo>
                    <a:pt x="56471" y="15097"/>
                    <a:pt x="56200" y="13860"/>
                    <a:pt x="55835" y="12650"/>
                  </a:cubicBezTo>
                  <a:cubicBezTo>
                    <a:pt x="55752" y="12389"/>
                    <a:pt x="55511" y="12222"/>
                    <a:pt x="55251" y="12222"/>
                  </a:cubicBezTo>
                  <a:close/>
                  <a:moveTo>
                    <a:pt x="18174" y="17917"/>
                  </a:moveTo>
                  <a:cubicBezTo>
                    <a:pt x="18148" y="17917"/>
                    <a:pt x="18123" y="17918"/>
                    <a:pt x="18097" y="17922"/>
                  </a:cubicBezTo>
                  <a:cubicBezTo>
                    <a:pt x="16821" y="18070"/>
                    <a:pt x="15537" y="18515"/>
                    <a:pt x="14386" y="19209"/>
                  </a:cubicBezTo>
                  <a:cubicBezTo>
                    <a:pt x="14150" y="19350"/>
                    <a:pt x="14038" y="19632"/>
                    <a:pt x="14112" y="19896"/>
                  </a:cubicBezTo>
                  <a:cubicBezTo>
                    <a:pt x="14186" y="20162"/>
                    <a:pt x="14427" y="20346"/>
                    <a:pt x="14703" y="20346"/>
                  </a:cubicBezTo>
                  <a:cubicBezTo>
                    <a:pt x="14812" y="20346"/>
                    <a:pt x="14922" y="20316"/>
                    <a:pt x="15018" y="20257"/>
                  </a:cubicBezTo>
                  <a:cubicBezTo>
                    <a:pt x="16021" y="19654"/>
                    <a:pt x="17135" y="19266"/>
                    <a:pt x="18239" y="19137"/>
                  </a:cubicBezTo>
                  <a:cubicBezTo>
                    <a:pt x="18575" y="19097"/>
                    <a:pt x="18816" y="18793"/>
                    <a:pt x="18776" y="18458"/>
                  </a:cubicBezTo>
                  <a:cubicBezTo>
                    <a:pt x="18740" y="18149"/>
                    <a:pt x="18475" y="17917"/>
                    <a:pt x="18174" y="17917"/>
                  </a:cubicBezTo>
                  <a:close/>
                  <a:moveTo>
                    <a:pt x="21795" y="18424"/>
                  </a:moveTo>
                  <a:cubicBezTo>
                    <a:pt x="21560" y="18424"/>
                    <a:pt x="21336" y="18561"/>
                    <a:pt x="21235" y="18789"/>
                  </a:cubicBezTo>
                  <a:cubicBezTo>
                    <a:pt x="21100" y="19096"/>
                    <a:pt x="21235" y="19453"/>
                    <a:pt x="21539" y="19592"/>
                  </a:cubicBezTo>
                  <a:cubicBezTo>
                    <a:pt x="21743" y="19684"/>
                    <a:pt x="21943" y="19785"/>
                    <a:pt x="22136" y="19899"/>
                  </a:cubicBezTo>
                  <a:cubicBezTo>
                    <a:pt x="22902" y="20350"/>
                    <a:pt x="23541" y="20969"/>
                    <a:pt x="24037" y="21735"/>
                  </a:cubicBezTo>
                  <a:cubicBezTo>
                    <a:pt x="24150" y="21911"/>
                    <a:pt x="24344" y="22016"/>
                    <a:pt x="24552" y="22016"/>
                  </a:cubicBezTo>
                  <a:lnTo>
                    <a:pt x="24552" y="22018"/>
                  </a:lnTo>
                  <a:cubicBezTo>
                    <a:pt x="25037" y="22016"/>
                    <a:pt x="25328" y="21480"/>
                    <a:pt x="25066" y="21072"/>
                  </a:cubicBezTo>
                  <a:cubicBezTo>
                    <a:pt x="24465" y="20143"/>
                    <a:pt x="23689" y="19394"/>
                    <a:pt x="22758" y="18845"/>
                  </a:cubicBezTo>
                  <a:cubicBezTo>
                    <a:pt x="22524" y="18706"/>
                    <a:pt x="22281" y="18582"/>
                    <a:pt x="22033" y="18472"/>
                  </a:cubicBezTo>
                  <a:cubicBezTo>
                    <a:pt x="21955" y="18440"/>
                    <a:pt x="21875" y="18424"/>
                    <a:pt x="21795" y="18424"/>
                  </a:cubicBezTo>
                  <a:close/>
                  <a:moveTo>
                    <a:pt x="56233" y="19509"/>
                  </a:moveTo>
                  <a:cubicBezTo>
                    <a:pt x="55906" y="19509"/>
                    <a:pt x="55635" y="19771"/>
                    <a:pt x="55624" y="20102"/>
                  </a:cubicBezTo>
                  <a:cubicBezTo>
                    <a:pt x="55587" y="21297"/>
                    <a:pt x="55443" y="22487"/>
                    <a:pt x="55193" y="23657"/>
                  </a:cubicBezTo>
                  <a:cubicBezTo>
                    <a:pt x="55112" y="24038"/>
                    <a:pt x="55403" y="24397"/>
                    <a:pt x="55792" y="24397"/>
                  </a:cubicBezTo>
                  <a:cubicBezTo>
                    <a:pt x="56080" y="24397"/>
                    <a:pt x="56330" y="24195"/>
                    <a:pt x="56390" y="23914"/>
                  </a:cubicBezTo>
                  <a:cubicBezTo>
                    <a:pt x="56655" y="22671"/>
                    <a:pt x="56808" y="21408"/>
                    <a:pt x="56848" y="20140"/>
                  </a:cubicBezTo>
                  <a:cubicBezTo>
                    <a:pt x="56858" y="19802"/>
                    <a:pt x="56593" y="19520"/>
                    <a:pt x="56254" y="19510"/>
                  </a:cubicBezTo>
                  <a:cubicBezTo>
                    <a:pt x="56247" y="19509"/>
                    <a:pt x="56240" y="19509"/>
                    <a:pt x="56233" y="19509"/>
                  </a:cubicBezTo>
                  <a:close/>
                  <a:moveTo>
                    <a:pt x="12018" y="21622"/>
                  </a:moveTo>
                  <a:cubicBezTo>
                    <a:pt x="11823" y="21622"/>
                    <a:pt x="11631" y="21715"/>
                    <a:pt x="11513" y="21888"/>
                  </a:cubicBezTo>
                  <a:cubicBezTo>
                    <a:pt x="11271" y="22240"/>
                    <a:pt x="11057" y="22610"/>
                    <a:pt x="10873" y="22994"/>
                  </a:cubicBezTo>
                  <a:cubicBezTo>
                    <a:pt x="10490" y="23802"/>
                    <a:pt x="10217" y="24658"/>
                    <a:pt x="10063" y="25540"/>
                  </a:cubicBezTo>
                  <a:cubicBezTo>
                    <a:pt x="10005" y="25873"/>
                    <a:pt x="10227" y="26189"/>
                    <a:pt x="10560" y="26249"/>
                  </a:cubicBezTo>
                  <a:cubicBezTo>
                    <a:pt x="10595" y="26255"/>
                    <a:pt x="10631" y="26258"/>
                    <a:pt x="10667" y="26258"/>
                  </a:cubicBezTo>
                  <a:cubicBezTo>
                    <a:pt x="10963" y="26258"/>
                    <a:pt x="11217" y="26044"/>
                    <a:pt x="11269" y="25751"/>
                  </a:cubicBezTo>
                  <a:cubicBezTo>
                    <a:pt x="11403" y="24979"/>
                    <a:pt x="11642" y="24229"/>
                    <a:pt x="11979" y="23520"/>
                  </a:cubicBezTo>
                  <a:cubicBezTo>
                    <a:pt x="12135" y="23193"/>
                    <a:pt x="12317" y="22879"/>
                    <a:pt x="12521" y="22580"/>
                  </a:cubicBezTo>
                  <a:cubicBezTo>
                    <a:pt x="12712" y="22302"/>
                    <a:pt x="12643" y="21921"/>
                    <a:pt x="12363" y="21729"/>
                  </a:cubicBezTo>
                  <a:cubicBezTo>
                    <a:pt x="12257" y="21657"/>
                    <a:pt x="12137" y="21622"/>
                    <a:pt x="12018" y="21622"/>
                  </a:cubicBezTo>
                  <a:close/>
                  <a:moveTo>
                    <a:pt x="25744" y="24256"/>
                  </a:moveTo>
                  <a:cubicBezTo>
                    <a:pt x="25720" y="24256"/>
                    <a:pt x="25696" y="24257"/>
                    <a:pt x="25671" y="24260"/>
                  </a:cubicBezTo>
                  <a:cubicBezTo>
                    <a:pt x="25336" y="24296"/>
                    <a:pt x="25092" y="24599"/>
                    <a:pt x="25127" y="24934"/>
                  </a:cubicBezTo>
                  <a:cubicBezTo>
                    <a:pt x="25160" y="25245"/>
                    <a:pt x="25177" y="25556"/>
                    <a:pt x="25176" y="25868"/>
                  </a:cubicBezTo>
                  <a:cubicBezTo>
                    <a:pt x="25176" y="26711"/>
                    <a:pt x="25059" y="27552"/>
                    <a:pt x="24829" y="28364"/>
                  </a:cubicBezTo>
                  <a:cubicBezTo>
                    <a:pt x="24719" y="28753"/>
                    <a:pt x="25012" y="29141"/>
                    <a:pt x="25417" y="29142"/>
                  </a:cubicBezTo>
                  <a:lnTo>
                    <a:pt x="25418" y="29142"/>
                  </a:lnTo>
                  <a:cubicBezTo>
                    <a:pt x="25691" y="29142"/>
                    <a:pt x="25932" y="28961"/>
                    <a:pt x="26006" y="28697"/>
                  </a:cubicBezTo>
                  <a:cubicBezTo>
                    <a:pt x="26269" y="27779"/>
                    <a:pt x="26401" y="26826"/>
                    <a:pt x="26401" y="25870"/>
                  </a:cubicBezTo>
                  <a:cubicBezTo>
                    <a:pt x="26401" y="25514"/>
                    <a:pt x="26383" y="25158"/>
                    <a:pt x="26346" y="24804"/>
                  </a:cubicBezTo>
                  <a:cubicBezTo>
                    <a:pt x="26311" y="24494"/>
                    <a:pt x="26045" y="24256"/>
                    <a:pt x="25744" y="24256"/>
                  </a:cubicBezTo>
                  <a:close/>
                  <a:moveTo>
                    <a:pt x="54691" y="26696"/>
                  </a:moveTo>
                  <a:cubicBezTo>
                    <a:pt x="54451" y="26696"/>
                    <a:pt x="54224" y="26837"/>
                    <a:pt x="54126" y="27072"/>
                  </a:cubicBezTo>
                  <a:cubicBezTo>
                    <a:pt x="53736" y="27998"/>
                    <a:pt x="53278" y="28894"/>
                    <a:pt x="52755" y="29752"/>
                  </a:cubicBezTo>
                  <a:cubicBezTo>
                    <a:pt x="52655" y="29914"/>
                    <a:pt x="52554" y="30076"/>
                    <a:pt x="52449" y="30235"/>
                  </a:cubicBezTo>
                  <a:cubicBezTo>
                    <a:pt x="52183" y="30643"/>
                    <a:pt x="52474" y="31183"/>
                    <a:pt x="52960" y="31184"/>
                  </a:cubicBezTo>
                  <a:lnTo>
                    <a:pt x="52962" y="31184"/>
                  </a:lnTo>
                  <a:cubicBezTo>
                    <a:pt x="53167" y="31184"/>
                    <a:pt x="53361" y="31080"/>
                    <a:pt x="53474" y="30906"/>
                  </a:cubicBezTo>
                  <a:cubicBezTo>
                    <a:pt x="53585" y="30736"/>
                    <a:pt x="53694" y="30563"/>
                    <a:pt x="53801" y="30389"/>
                  </a:cubicBezTo>
                  <a:cubicBezTo>
                    <a:pt x="54357" y="29479"/>
                    <a:pt x="54843" y="28528"/>
                    <a:pt x="55254" y="27543"/>
                  </a:cubicBezTo>
                  <a:cubicBezTo>
                    <a:pt x="55386" y="27232"/>
                    <a:pt x="55237" y="26874"/>
                    <a:pt x="54926" y="26743"/>
                  </a:cubicBezTo>
                  <a:cubicBezTo>
                    <a:pt x="54849" y="26711"/>
                    <a:pt x="54769" y="26696"/>
                    <a:pt x="54691" y="26696"/>
                  </a:cubicBezTo>
                  <a:close/>
                  <a:moveTo>
                    <a:pt x="682" y="28444"/>
                  </a:moveTo>
                  <a:cubicBezTo>
                    <a:pt x="513" y="28444"/>
                    <a:pt x="346" y="28513"/>
                    <a:pt x="225" y="28649"/>
                  </a:cubicBezTo>
                  <a:cubicBezTo>
                    <a:pt x="1" y="28901"/>
                    <a:pt x="22" y="29288"/>
                    <a:pt x="275" y="29513"/>
                  </a:cubicBezTo>
                  <a:cubicBezTo>
                    <a:pt x="1212" y="30351"/>
                    <a:pt x="2199" y="31131"/>
                    <a:pt x="3232" y="31850"/>
                  </a:cubicBezTo>
                  <a:cubicBezTo>
                    <a:pt x="3333" y="31922"/>
                    <a:pt x="3455" y="31960"/>
                    <a:pt x="3580" y="31960"/>
                  </a:cubicBezTo>
                  <a:cubicBezTo>
                    <a:pt x="3847" y="31960"/>
                    <a:pt x="4084" y="31786"/>
                    <a:pt x="4164" y="31531"/>
                  </a:cubicBezTo>
                  <a:cubicBezTo>
                    <a:pt x="4245" y="31277"/>
                    <a:pt x="4150" y="30999"/>
                    <a:pt x="3930" y="30846"/>
                  </a:cubicBezTo>
                  <a:cubicBezTo>
                    <a:pt x="2940" y="30154"/>
                    <a:pt x="1991" y="29405"/>
                    <a:pt x="1089" y="28600"/>
                  </a:cubicBezTo>
                  <a:cubicBezTo>
                    <a:pt x="973" y="28496"/>
                    <a:pt x="827" y="28444"/>
                    <a:pt x="682" y="28444"/>
                  </a:cubicBezTo>
                  <a:close/>
                  <a:moveTo>
                    <a:pt x="10683" y="28711"/>
                  </a:moveTo>
                  <a:cubicBezTo>
                    <a:pt x="10648" y="28711"/>
                    <a:pt x="10612" y="28714"/>
                    <a:pt x="10577" y="28720"/>
                  </a:cubicBezTo>
                  <a:cubicBezTo>
                    <a:pt x="10244" y="28777"/>
                    <a:pt x="10020" y="29093"/>
                    <a:pt x="10077" y="29426"/>
                  </a:cubicBezTo>
                  <a:cubicBezTo>
                    <a:pt x="10293" y="30685"/>
                    <a:pt x="10702" y="31919"/>
                    <a:pt x="11290" y="33094"/>
                  </a:cubicBezTo>
                  <a:cubicBezTo>
                    <a:pt x="11394" y="33303"/>
                    <a:pt x="11607" y="33434"/>
                    <a:pt x="11838" y="33434"/>
                  </a:cubicBezTo>
                  <a:lnTo>
                    <a:pt x="11839" y="33433"/>
                  </a:lnTo>
                  <a:cubicBezTo>
                    <a:pt x="12294" y="33433"/>
                    <a:pt x="12590" y="32953"/>
                    <a:pt x="12386" y="32547"/>
                  </a:cubicBezTo>
                  <a:cubicBezTo>
                    <a:pt x="11856" y="31497"/>
                    <a:pt x="11485" y="30377"/>
                    <a:pt x="11284" y="29220"/>
                  </a:cubicBezTo>
                  <a:cubicBezTo>
                    <a:pt x="11233" y="28921"/>
                    <a:pt x="10975" y="28711"/>
                    <a:pt x="10683" y="28711"/>
                  </a:cubicBezTo>
                  <a:close/>
                  <a:moveTo>
                    <a:pt x="23738" y="31172"/>
                  </a:moveTo>
                  <a:cubicBezTo>
                    <a:pt x="23560" y="31172"/>
                    <a:pt x="23383" y="31250"/>
                    <a:pt x="23261" y="31399"/>
                  </a:cubicBezTo>
                  <a:cubicBezTo>
                    <a:pt x="23073" y="31626"/>
                    <a:pt x="22870" y="31842"/>
                    <a:pt x="22655" y="32046"/>
                  </a:cubicBezTo>
                  <a:cubicBezTo>
                    <a:pt x="22027" y="32639"/>
                    <a:pt x="21331" y="33157"/>
                    <a:pt x="20582" y="33588"/>
                  </a:cubicBezTo>
                  <a:cubicBezTo>
                    <a:pt x="20341" y="33726"/>
                    <a:pt x="20222" y="34009"/>
                    <a:pt x="20294" y="34277"/>
                  </a:cubicBezTo>
                  <a:cubicBezTo>
                    <a:pt x="20365" y="34545"/>
                    <a:pt x="20609" y="34732"/>
                    <a:pt x="20886" y="34732"/>
                  </a:cubicBezTo>
                  <a:cubicBezTo>
                    <a:pt x="20993" y="34732"/>
                    <a:pt x="21097" y="34705"/>
                    <a:pt x="21190" y="34651"/>
                  </a:cubicBezTo>
                  <a:cubicBezTo>
                    <a:pt x="22023" y="34173"/>
                    <a:pt x="22798" y="33597"/>
                    <a:pt x="23495" y="32936"/>
                  </a:cubicBezTo>
                  <a:cubicBezTo>
                    <a:pt x="23746" y="32699"/>
                    <a:pt x="23983" y="32447"/>
                    <a:pt x="24204" y="32181"/>
                  </a:cubicBezTo>
                  <a:cubicBezTo>
                    <a:pt x="24425" y="31922"/>
                    <a:pt x="24391" y="31532"/>
                    <a:pt x="24129" y="31314"/>
                  </a:cubicBezTo>
                  <a:cubicBezTo>
                    <a:pt x="24014" y="31219"/>
                    <a:pt x="23876" y="31172"/>
                    <a:pt x="23738" y="31172"/>
                  </a:cubicBezTo>
                  <a:close/>
                  <a:moveTo>
                    <a:pt x="6738" y="32647"/>
                  </a:moveTo>
                  <a:cubicBezTo>
                    <a:pt x="6516" y="32647"/>
                    <a:pt x="6302" y="32768"/>
                    <a:pt x="6194" y="32979"/>
                  </a:cubicBezTo>
                  <a:cubicBezTo>
                    <a:pt x="6037" y="33280"/>
                    <a:pt x="6157" y="33652"/>
                    <a:pt x="6461" y="33806"/>
                  </a:cubicBezTo>
                  <a:cubicBezTo>
                    <a:pt x="7628" y="34408"/>
                    <a:pt x="8803" y="34905"/>
                    <a:pt x="9952" y="35283"/>
                  </a:cubicBezTo>
                  <a:cubicBezTo>
                    <a:pt x="10013" y="35303"/>
                    <a:pt x="10079" y="35313"/>
                    <a:pt x="10143" y="35313"/>
                  </a:cubicBezTo>
                  <a:lnTo>
                    <a:pt x="10143" y="35314"/>
                  </a:lnTo>
                  <a:cubicBezTo>
                    <a:pt x="10444" y="35314"/>
                    <a:pt x="10702" y="35096"/>
                    <a:pt x="10749" y="34798"/>
                  </a:cubicBezTo>
                  <a:cubicBezTo>
                    <a:pt x="10796" y="34500"/>
                    <a:pt x="10621" y="34211"/>
                    <a:pt x="10334" y="34119"/>
                  </a:cubicBezTo>
                  <a:cubicBezTo>
                    <a:pt x="9246" y="33762"/>
                    <a:pt x="8131" y="33291"/>
                    <a:pt x="7023" y="32718"/>
                  </a:cubicBezTo>
                  <a:cubicBezTo>
                    <a:pt x="6932" y="32670"/>
                    <a:pt x="6834" y="32647"/>
                    <a:pt x="6738" y="32647"/>
                  </a:cubicBezTo>
                  <a:close/>
                  <a:moveTo>
                    <a:pt x="50698" y="32881"/>
                  </a:moveTo>
                  <a:cubicBezTo>
                    <a:pt x="50533" y="32881"/>
                    <a:pt x="50370" y="32947"/>
                    <a:pt x="50250" y="33076"/>
                  </a:cubicBezTo>
                  <a:cubicBezTo>
                    <a:pt x="49438" y="33960"/>
                    <a:pt x="48558" y="34782"/>
                    <a:pt x="47619" y="35530"/>
                  </a:cubicBezTo>
                  <a:cubicBezTo>
                    <a:pt x="47416" y="35692"/>
                    <a:pt x="47338" y="35966"/>
                    <a:pt x="47423" y="36212"/>
                  </a:cubicBezTo>
                  <a:cubicBezTo>
                    <a:pt x="47510" y="36457"/>
                    <a:pt x="47741" y="36621"/>
                    <a:pt x="48002" y="36621"/>
                  </a:cubicBezTo>
                  <a:lnTo>
                    <a:pt x="48002" y="36621"/>
                  </a:lnTo>
                  <a:cubicBezTo>
                    <a:pt x="48141" y="36621"/>
                    <a:pt x="48275" y="36574"/>
                    <a:pt x="48383" y="36487"/>
                  </a:cubicBezTo>
                  <a:cubicBezTo>
                    <a:pt x="49372" y="35698"/>
                    <a:pt x="50298" y="34835"/>
                    <a:pt x="51153" y="33903"/>
                  </a:cubicBezTo>
                  <a:cubicBezTo>
                    <a:pt x="51378" y="33652"/>
                    <a:pt x="51358" y="33268"/>
                    <a:pt x="51111" y="33042"/>
                  </a:cubicBezTo>
                  <a:cubicBezTo>
                    <a:pt x="50994" y="32934"/>
                    <a:pt x="50845" y="32881"/>
                    <a:pt x="50698" y="32881"/>
                  </a:cubicBezTo>
                  <a:close/>
                  <a:moveTo>
                    <a:pt x="48002" y="36621"/>
                  </a:moveTo>
                  <a:lnTo>
                    <a:pt x="48002" y="36621"/>
                  </a:lnTo>
                  <a:cubicBezTo>
                    <a:pt x="48002" y="36621"/>
                    <a:pt x="48001" y="36621"/>
                    <a:pt x="48001" y="36621"/>
                  </a:cubicBezTo>
                  <a:lnTo>
                    <a:pt x="48003" y="36621"/>
                  </a:lnTo>
                  <a:cubicBezTo>
                    <a:pt x="48002" y="36621"/>
                    <a:pt x="48002" y="36621"/>
                    <a:pt x="48002" y="36621"/>
                  </a:cubicBezTo>
                  <a:close/>
                  <a:moveTo>
                    <a:pt x="17429" y="34762"/>
                  </a:moveTo>
                  <a:cubicBezTo>
                    <a:pt x="17393" y="34762"/>
                    <a:pt x="17356" y="34766"/>
                    <a:pt x="17319" y="34772"/>
                  </a:cubicBezTo>
                  <a:cubicBezTo>
                    <a:pt x="16644" y="34895"/>
                    <a:pt x="15960" y="34958"/>
                    <a:pt x="15273" y="34958"/>
                  </a:cubicBezTo>
                  <a:cubicBezTo>
                    <a:pt x="15258" y="34958"/>
                    <a:pt x="15243" y="34958"/>
                    <a:pt x="15228" y="34958"/>
                  </a:cubicBezTo>
                  <a:cubicBezTo>
                    <a:pt x="15214" y="34958"/>
                    <a:pt x="15201" y="34958"/>
                    <a:pt x="15188" y="34958"/>
                  </a:cubicBezTo>
                  <a:cubicBezTo>
                    <a:pt x="14728" y="34958"/>
                    <a:pt x="14267" y="34933"/>
                    <a:pt x="13811" y="34883"/>
                  </a:cubicBezTo>
                  <a:cubicBezTo>
                    <a:pt x="13481" y="34901"/>
                    <a:pt x="13205" y="35133"/>
                    <a:pt x="13132" y="35454"/>
                  </a:cubicBezTo>
                  <a:cubicBezTo>
                    <a:pt x="13058" y="35774"/>
                    <a:pt x="13205" y="36105"/>
                    <a:pt x="13493" y="36263"/>
                  </a:cubicBezTo>
                  <a:cubicBezTo>
                    <a:pt x="14340" y="37173"/>
                    <a:pt x="15325" y="38005"/>
                    <a:pt x="16420" y="38734"/>
                  </a:cubicBezTo>
                  <a:cubicBezTo>
                    <a:pt x="16520" y="38801"/>
                    <a:pt x="16638" y="38837"/>
                    <a:pt x="16759" y="38837"/>
                  </a:cubicBezTo>
                  <a:lnTo>
                    <a:pt x="16759" y="38837"/>
                  </a:lnTo>
                  <a:cubicBezTo>
                    <a:pt x="17030" y="38836"/>
                    <a:pt x="17266" y="38661"/>
                    <a:pt x="17345" y="38403"/>
                  </a:cubicBezTo>
                  <a:cubicBezTo>
                    <a:pt x="17423" y="38145"/>
                    <a:pt x="17323" y="37865"/>
                    <a:pt x="17099" y="37715"/>
                  </a:cubicBezTo>
                  <a:cubicBezTo>
                    <a:pt x="16409" y="37257"/>
                    <a:pt x="15756" y="36745"/>
                    <a:pt x="15146" y="36183"/>
                  </a:cubicBezTo>
                  <a:lnTo>
                    <a:pt x="15229" y="36183"/>
                  </a:lnTo>
                  <a:cubicBezTo>
                    <a:pt x="15237" y="36183"/>
                    <a:pt x="15245" y="36183"/>
                    <a:pt x="15253" y="36183"/>
                  </a:cubicBezTo>
                  <a:cubicBezTo>
                    <a:pt x="16020" y="36183"/>
                    <a:pt x="16785" y="36115"/>
                    <a:pt x="17540" y="35978"/>
                  </a:cubicBezTo>
                  <a:cubicBezTo>
                    <a:pt x="17873" y="35918"/>
                    <a:pt x="18092" y="35598"/>
                    <a:pt x="18032" y="35266"/>
                  </a:cubicBezTo>
                  <a:cubicBezTo>
                    <a:pt x="17978" y="34969"/>
                    <a:pt x="17719" y="34762"/>
                    <a:pt x="17429" y="34762"/>
                  </a:cubicBezTo>
                  <a:close/>
                  <a:moveTo>
                    <a:pt x="16759" y="38837"/>
                  </a:moveTo>
                  <a:cubicBezTo>
                    <a:pt x="16759" y="38837"/>
                    <a:pt x="16759" y="38837"/>
                    <a:pt x="16758" y="38837"/>
                  </a:cubicBezTo>
                  <a:lnTo>
                    <a:pt x="16760" y="38837"/>
                  </a:lnTo>
                  <a:cubicBezTo>
                    <a:pt x="16760" y="38837"/>
                    <a:pt x="16759" y="38837"/>
                    <a:pt x="16759" y="38837"/>
                  </a:cubicBezTo>
                  <a:close/>
                  <a:moveTo>
                    <a:pt x="44955" y="37484"/>
                  </a:moveTo>
                  <a:cubicBezTo>
                    <a:pt x="44850" y="37484"/>
                    <a:pt x="44743" y="37511"/>
                    <a:pt x="44646" y="37568"/>
                  </a:cubicBezTo>
                  <a:cubicBezTo>
                    <a:pt x="43606" y="38175"/>
                    <a:pt x="42524" y="38711"/>
                    <a:pt x="41411" y="39175"/>
                  </a:cubicBezTo>
                  <a:cubicBezTo>
                    <a:pt x="41143" y="39288"/>
                    <a:pt x="40990" y="39573"/>
                    <a:pt x="41048" y="39858"/>
                  </a:cubicBezTo>
                  <a:cubicBezTo>
                    <a:pt x="41105" y="40144"/>
                    <a:pt x="41356" y="40350"/>
                    <a:pt x="41647" y="40352"/>
                  </a:cubicBezTo>
                  <a:cubicBezTo>
                    <a:pt x="41727" y="40352"/>
                    <a:pt x="41807" y="40336"/>
                    <a:pt x="41882" y="40305"/>
                  </a:cubicBezTo>
                  <a:cubicBezTo>
                    <a:pt x="43045" y="39821"/>
                    <a:pt x="44175" y="39260"/>
                    <a:pt x="45263" y="38626"/>
                  </a:cubicBezTo>
                  <a:cubicBezTo>
                    <a:pt x="45556" y="38454"/>
                    <a:pt x="45654" y="38079"/>
                    <a:pt x="45483" y="37788"/>
                  </a:cubicBezTo>
                  <a:cubicBezTo>
                    <a:pt x="45370" y="37593"/>
                    <a:pt x="45165" y="37484"/>
                    <a:pt x="44955" y="37484"/>
                  </a:cubicBezTo>
                  <a:close/>
                  <a:moveTo>
                    <a:pt x="20018" y="39346"/>
                  </a:moveTo>
                  <a:cubicBezTo>
                    <a:pt x="19779" y="39346"/>
                    <a:pt x="19552" y="39486"/>
                    <a:pt x="19455" y="39720"/>
                  </a:cubicBezTo>
                  <a:cubicBezTo>
                    <a:pt x="19324" y="40032"/>
                    <a:pt x="19469" y="40390"/>
                    <a:pt x="19780" y="40522"/>
                  </a:cubicBezTo>
                  <a:cubicBezTo>
                    <a:pt x="20900" y="40994"/>
                    <a:pt x="22108" y="41395"/>
                    <a:pt x="23375" y="41713"/>
                  </a:cubicBezTo>
                  <a:cubicBezTo>
                    <a:pt x="23424" y="41726"/>
                    <a:pt x="23474" y="41731"/>
                    <a:pt x="23525" y="41731"/>
                  </a:cubicBezTo>
                  <a:cubicBezTo>
                    <a:pt x="23833" y="41731"/>
                    <a:pt x="24094" y="41500"/>
                    <a:pt x="24133" y="41194"/>
                  </a:cubicBezTo>
                  <a:cubicBezTo>
                    <a:pt x="24170" y="40887"/>
                    <a:pt x="23973" y="40600"/>
                    <a:pt x="23674" y="40526"/>
                  </a:cubicBezTo>
                  <a:cubicBezTo>
                    <a:pt x="22468" y="40222"/>
                    <a:pt x="21318" y="39841"/>
                    <a:pt x="20255" y="39395"/>
                  </a:cubicBezTo>
                  <a:cubicBezTo>
                    <a:pt x="20178" y="39362"/>
                    <a:pt x="20097" y="39346"/>
                    <a:pt x="20018" y="39346"/>
                  </a:cubicBezTo>
                  <a:close/>
                  <a:moveTo>
                    <a:pt x="38150" y="40319"/>
                  </a:moveTo>
                  <a:cubicBezTo>
                    <a:pt x="38097" y="40319"/>
                    <a:pt x="38044" y="40326"/>
                    <a:pt x="37990" y="40340"/>
                  </a:cubicBezTo>
                  <a:cubicBezTo>
                    <a:pt x="36825" y="40657"/>
                    <a:pt x="35640" y="40901"/>
                    <a:pt x="34445" y="41068"/>
                  </a:cubicBezTo>
                  <a:cubicBezTo>
                    <a:pt x="34127" y="41114"/>
                    <a:pt x="33898" y="41398"/>
                    <a:pt x="33920" y="41717"/>
                  </a:cubicBezTo>
                  <a:cubicBezTo>
                    <a:pt x="33943" y="42038"/>
                    <a:pt x="34209" y="42288"/>
                    <a:pt x="34530" y="42288"/>
                  </a:cubicBezTo>
                  <a:cubicBezTo>
                    <a:pt x="34559" y="42288"/>
                    <a:pt x="34588" y="42285"/>
                    <a:pt x="34616" y="42282"/>
                  </a:cubicBezTo>
                  <a:cubicBezTo>
                    <a:pt x="35863" y="42105"/>
                    <a:pt x="37096" y="41853"/>
                    <a:pt x="38311" y="41522"/>
                  </a:cubicBezTo>
                  <a:cubicBezTo>
                    <a:pt x="38636" y="41433"/>
                    <a:pt x="38829" y="41098"/>
                    <a:pt x="38741" y="40771"/>
                  </a:cubicBezTo>
                  <a:cubicBezTo>
                    <a:pt x="38667" y="40498"/>
                    <a:pt x="38419" y="40319"/>
                    <a:pt x="38150" y="40319"/>
                  </a:cubicBezTo>
                  <a:close/>
                  <a:moveTo>
                    <a:pt x="27165" y="41169"/>
                  </a:moveTo>
                  <a:cubicBezTo>
                    <a:pt x="26856" y="41169"/>
                    <a:pt x="26591" y="41399"/>
                    <a:pt x="26555" y="41711"/>
                  </a:cubicBezTo>
                  <a:cubicBezTo>
                    <a:pt x="26518" y="42045"/>
                    <a:pt x="26755" y="42348"/>
                    <a:pt x="27089" y="42389"/>
                  </a:cubicBezTo>
                  <a:cubicBezTo>
                    <a:pt x="28192" y="42515"/>
                    <a:pt x="29302" y="42577"/>
                    <a:pt x="30413" y="42577"/>
                  </a:cubicBezTo>
                  <a:lnTo>
                    <a:pt x="30857" y="42575"/>
                  </a:lnTo>
                  <a:cubicBezTo>
                    <a:pt x="31191" y="42568"/>
                    <a:pt x="31457" y="42292"/>
                    <a:pt x="31456" y="41958"/>
                  </a:cubicBezTo>
                  <a:cubicBezTo>
                    <a:pt x="31453" y="41623"/>
                    <a:pt x="31184" y="41352"/>
                    <a:pt x="30848" y="41349"/>
                  </a:cubicBezTo>
                  <a:lnTo>
                    <a:pt x="30840" y="41349"/>
                  </a:lnTo>
                  <a:lnTo>
                    <a:pt x="30413" y="41353"/>
                  </a:lnTo>
                  <a:cubicBezTo>
                    <a:pt x="29349" y="41353"/>
                    <a:pt x="28286" y="41293"/>
                    <a:pt x="27229" y="41172"/>
                  </a:cubicBezTo>
                  <a:cubicBezTo>
                    <a:pt x="27207" y="41170"/>
                    <a:pt x="27186" y="41169"/>
                    <a:pt x="27165" y="411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01;p53"/>
            <p:cNvSpPr/>
            <p:nvPr/>
          </p:nvSpPr>
          <p:spPr>
            <a:xfrm>
              <a:off x="5751325" y="5019425"/>
              <a:ext cx="62450" cy="66850"/>
            </a:xfrm>
            <a:custGeom>
              <a:avLst/>
              <a:gdLst/>
              <a:ahLst/>
              <a:cxnLst/>
              <a:rect l="l" t="t" r="r" b="b"/>
              <a:pathLst>
                <a:path w="2498" h="2674" extrusionOk="0">
                  <a:moveTo>
                    <a:pt x="696" y="1"/>
                  </a:moveTo>
                  <a:cubicBezTo>
                    <a:pt x="571" y="1"/>
                    <a:pt x="445" y="39"/>
                    <a:pt x="336" y="118"/>
                  </a:cubicBezTo>
                  <a:cubicBezTo>
                    <a:pt x="59" y="319"/>
                    <a:pt x="1" y="707"/>
                    <a:pt x="206" y="981"/>
                  </a:cubicBezTo>
                  <a:cubicBezTo>
                    <a:pt x="566" y="1475"/>
                    <a:pt x="959" y="1973"/>
                    <a:pt x="1376" y="2459"/>
                  </a:cubicBezTo>
                  <a:cubicBezTo>
                    <a:pt x="1493" y="2595"/>
                    <a:pt x="1663" y="2673"/>
                    <a:pt x="1841" y="2673"/>
                  </a:cubicBezTo>
                  <a:cubicBezTo>
                    <a:pt x="2079" y="2673"/>
                    <a:pt x="2298" y="2533"/>
                    <a:pt x="2397" y="2316"/>
                  </a:cubicBezTo>
                  <a:cubicBezTo>
                    <a:pt x="2497" y="2100"/>
                    <a:pt x="2462" y="1844"/>
                    <a:pt x="2306" y="1662"/>
                  </a:cubicBezTo>
                  <a:cubicBezTo>
                    <a:pt x="1911" y="1201"/>
                    <a:pt x="1536" y="729"/>
                    <a:pt x="1198" y="261"/>
                  </a:cubicBezTo>
                  <a:cubicBezTo>
                    <a:pt x="1078" y="91"/>
                    <a:pt x="889" y="1"/>
                    <a:pt x="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صورة 39">
            <a:extLst>
              <a:ext uri="{FF2B5EF4-FFF2-40B4-BE49-F238E27FC236}">
                <a16:creationId xmlns:a16="http://schemas.microsoft.com/office/drawing/2014/main" id="{9A21DD99-BE99-1242-B487-246BCD6AC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921" y="1026759"/>
            <a:ext cx="3664013" cy="3664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6597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5868144" y="3003798"/>
            <a:ext cx="2125980" cy="155676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/>
            <a:r>
              <a:rPr lang="en-US" sz="2700" b="1" dirty="0">
                <a:solidFill>
                  <a:srgbClr val="FFFFFF"/>
                </a:solidFill>
                <a:latin typeface="Arial Rounded MT Bold" pitchFamily="34" charset="0"/>
                <a:cs typeface="MV Boli" panose="02000500030200090000" pitchFamily="2" charset="0"/>
              </a:rPr>
              <a:t>Put me up</a:t>
            </a:r>
            <a:endParaRPr lang="en-US" sz="2100" b="1" dirty="0">
              <a:solidFill>
                <a:srgbClr val="990099"/>
              </a:solidFill>
              <a:latin typeface="Footlight MT Light" pitchFamily="18" charset="0"/>
              <a:cs typeface="MV Boli" panose="0200050003020009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68144" y="3003798"/>
            <a:ext cx="2125980" cy="155676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r>
              <a:rPr lang="en-US" sz="2100" b="1" dirty="0">
                <a:solidFill>
                  <a:schemeClr val="bg1"/>
                </a:solidFill>
                <a:latin typeface="Footlight MT Light" pitchFamily="18" charset="0"/>
                <a:cs typeface="MV Boli" panose="02000500030200090000" pitchFamily="2" charset="0"/>
              </a:rPr>
              <a:t>Let me stay in your home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563888" y="3003798"/>
            <a:ext cx="2125980" cy="15567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 dirty="0">
                <a:solidFill>
                  <a:srgbClr val="990099"/>
                </a:solidFill>
                <a:latin typeface="Footlight MT Light" pitchFamily="18" charset="0"/>
                <a:cs typeface="MV Boli" panose="02000500030200090000" pitchFamily="2" charset="0"/>
              </a:rPr>
              <a:t>Extremely wet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63888" y="3003798"/>
            <a:ext cx="2125980" cy="155676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000" b="1" dirty="0">
              <a:solidFill>
                <a:schemeClr val="bg1"/>
              </a:solidFill>
              <a:latin typeface="Arial Rounded MT Bold" pitchFamily="34" charset="0"/>
              <a:cs typeface="MV Boli" panose="02000500030200090000" pitchFamily="2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 Rounded MT Bold" pitchFamily="34" charset="0"/>
                <a:cs typeface="MV Boli" panose="02000500030200090000" pitchFamily="2" charset="0"/>
              </a:rPr>
              <a:t>inconvenience</a:t>
            </a:r>
          </a:p>
          <a:p>
            <a:pPr algn="ctr"/>
            <a:endParaRPr lang="en-US" sz="2700" b="1" dirty="0">
              <a:solidFill>
                <a:schemeClr val="bg1"/>
              </a:solidFill>
              <a:latin typeface="Arial Rounded MT Bold" pitchFamily="34" charset="0"/>
              <a:cs typeface="MV Boli" panose="02000500030200090000" pitchFamily="2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259632" y="3075806"/>
            <a:ext cx="2125980" cy="155676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Arial Rounded MT Bold" pitchFamily="34" charset="0"/>
                <a:cs typeface="MV Boli" panose="02000500030200090000" pitchFamily="2" charset="0"/>
              </a:rPr>
              <a:t>soaked</a:t>
            </a:r>
            <a:endParaRPr lang="en-US" sz="2100" b="1" dirty="0">
              <a:solidFill>
                <a:srgbClr val="990099"/>
              </a:solidFill>
              <a:latin typeface="Footlight MT Light" pitchFamily="18" charset="0"/>
              <a:cs typeface="MV Boli" panose="0200050003020009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63888" y="3003798"/>
            <a:ext cx="2125980" cy="1556766"/>
          </a:xfrm>
          <a:prstGeom prst="roundRect">
            <a:avLst/>
          </a:prstGeom>
          <a:solidFill>
            <a:schemeClr val="accent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r>
              <a:rPr lang="en-US" sz="2100" b="1" dirty="0">
                <a:solidFill>
                  <a:schemeClr val="bg1"/>
                </a:solidFill>
                <a:latin typeface="Footlight MT Light" pitchFamily="18" charset="0"/>
                <a:cs typeface="MV Boli" panose="02000500030200090000" pitchFamily="2" charset="0"/>
              </a:rPr>
              <a:t>cause problem or worry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868144" y="267494"/>
            <a:ext cx="2125980" cy="155676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 algn="ctr"/>
            <a:r>
              <a:rPr lang="en-US" sz="2700" b="1">
                <a:solidFill>
                  <a:srgbClr val="FFFFFF"/>
                </a:solidFill>
                <a:latin typeface="Arial Rounded MT Bold" pitchFamily="34" charset="0"/>
                <a:cs typeface="MV Boli" panose="02000500030200090000" pitchFamily="2" charset="0"/>
              </a:rPr>
              <a:t>urgent</a:t>
            </a:r>
            <a:endParaRPr lang="en-US" sz="2700" b="1" dirty="0">
              <a:solidFill>
                <a:srgbClr val="FFFFFF"/>
              </a:solidFill>
              <a:latin typeface="Arial Rounded MT Bold" pitchFamily="34" charset="0"/>
              <a:cs typeface="MV Boli" panose="02000500030200090000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868144" y="267494"/>
            <a:ext cx="2125980" cy="155676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r>
              <a:rPr lang="en-US" sz="2400" b="1" dirty="0">
                <a:solidFill>
                  <a:srgbClr val="FFFFFF"/>
                </a:solidFill>
                <a:latin typeface="Footlight MT Light" pitchFamily="18" charset="0"/>
                <a:cs typeface="MV Boli" panose="02000500030200090000" pitchFamily="2" charset="0"/>
              </a:rPr>
              <a:t>Instant , necessary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635896" y="267494"/>
            <a:ext cx="2125980" cy="155676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>
                <a:solidFill>
                  <a:srgbClr val="FFFFFF"/>
                </a:solidFill>
                <a:latin typeface="Arial Rounded MT Bold" pitchFamily="34" charset="0"/>
                <a:cs typeface="MV Boli" panose="02000500030200090000" pitchFamily="2" charset="0"/>
              </a:rPr>
              <a:t>apologize</a:t>
            </a:r>
            <a:endParaRPr lang="en-US" sz="1800" b="1" dirty="0">
              <a:solidFill>
                <a:srgbClr val="990099"/>
              </a:solidFill>
              <a:latin typeface="Footlight MT Light" pitchFamily="18" charset="0"/>
              <a:cs typeface="MV Boli" panose="02000500030200090000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635896" y="267494"/>
            <a:ext cx="2125980" cy="1556766"/>
          </a:xfrm>
          <a:prstGeom prst="roundRect">
            <a:avLst/>
          </a:prstGeom>
          <a:solidFill>
            <a:schemeClr val="accent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r>
              <a:rPr lang="en-US" sz="2400" b="1" dirty="0">
                <a:solidFill>
                  <a:schemeClr val="bg1"/>
                </a:solidFill>
                <a:latin typeface="Footlight MT Light" pitchFamily="18" charset="0"/>
                <a:cs typeface="MV Boli" panose="02000500030200090000" pitchFamily="2" charset="0"/>
              </a:rPr>
              <a:t>To say sorry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259632" y="267494"/>
            <a:ext cx="2125980" cy="155676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Rounded MT Bold" pitchFamily="34" charset="0"/>
                <a:cs typeface="MV Boli" panose="02000500030200090000" pitchFamily="2" charset="0"/>
              </a:rPr>
              <a:t>supplier</a:t>
            </a:r>
            <a:endParaRPr lang="en-US" sz="2100" b="1" dirty="0">
              <a:solidFill>
                <a:srgbClr val="990099"/>
              </a:solidFill>
              <a:latin typeface="Footlight MT Light" pitchFamily="18" charset="0"/>
              <a:cs typeface="MV Boli" panose="02000500030200090000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59632" y="267494"/>
            <a:ext cx="2125980" cy="155676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en-US" sz="2100" b="1" dirty="0">
              <a:solidFill>
                <a:schemeClr val="bg1"/>
              </a:solidFill>
              <a:latin typeface="Footlight MT Light" pitchFamily="18" charset="0"/>
              <a:cs typeface="MV Boli" panose="02000500030200090000" pitchFamily="2" charset="0"/>
            </a:endParaRPr>
          </a:p>
          <a:p>
            <a:pPr lvl="0" algn="ctr"/>
            <a:r>
              <a:rPr lang="en-US" sz="2100" b="1" dirty="0">
                <a:solidFill>
                  <a:schemeClr val="bg1"/>
                </a:solidFill>
                <a:latin typeface="Footlight MT Light" pitchFamily="18" charset="0"/>
                <a:cs typeface="MV Boli" panose="02000500030200090000" pitchFamily="2" charset="0"/>
              </a:rPr>
              <a:t>person who provides something</a:t>
            </a:r>
          </a:p>
          <a:p>
            <a:pPr algn="ctr"/>
            <a:endParaRPr lang="en-US" sz="2700" b="1" dirty="0">
              <a:solidFill>
                <a:schemeClr val="bg1"/>
              </a:solidFill>
              <a:latin typeface="Arial Rounded MT Bold" pitchFamily="34" charset="0"/>
              <a:cs typeface="MV Boli" panose="0200050003020009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9351B3-D40B-48B7-A5F2-FFCB1095E7F9}"/>
              </a:ext>
            </a:extLst>
          </p:cNvPr>
          <p:cNvSpPr txBox="1"/>
          <p:nvPr/>
        </p:nvSpPr>
        <p:spPr>
          <a:xfrm>
            <a:off x="1957137" y="6079959"/>
            <a:ext cx="49730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1800" dirty="0"/>
              <a:t>Done by T. Talal Alhazmi</a:t>
            </a:r>
          </a:p>
        </p:txBody>
      </p:sp>
      <p:grpSp>
        <p:nvGrpSpPr>
          <p:cNvPr id="22" name="Google Shape;3345;p35"/>
          <p:cNvGrpSpPr/>
          <p:nvPr/>
        </p:nvGrpSpPr>
        <p:grpSpPr>
          <a:xfrm rot="20483613" flipH="1">
            <a:off x="1058601" y="1473129"/>
            <a:ext cx="6542011" cy="2068391"/>
            <a:chOff x="1456650" y="1968838"/>
            <a:chExt cx="6542011" cy="2068391"/>
          </a:xfrm>
        </p:grpSpPr>
        <p:grpSp>
          <p:nvGrpSpPr>
            <p:cNvPr id="23" name="Google Shape;3346;p35"/>
            <p:cNvGrpSpPr/>
            <p:nvPr/>
          </p:nvGrpSpPr>
          <p:grpSpPr>
            <a:xfrm>
              <a:off x="1525093" y="1968838"/>
              <a:ext cx="5825515" cy="1835310"/>
              <a:chOff x="1450025" y="1700525"/>
              <a:chExt cx="4500900" cy="1417775"/>
            </a:xfrm>
          </p:grpSpPr>
          <p:sp>
            <p:nvSpPr>
              <p:cNvPr id="32" name="Google Shape;3348;p35"/>
              <p:cNvSpPr/>
              <p:nvPr/>
            </p:nvSpPr>
            <p:spPr>
              <a:xfrm>
                <a:off x="1499000" y="1700525"/>
                <a:ext cx="4405300" cy="1417775"/>
              </a:xfrm>
              <a:custGeom>
                <a:avLst/>
                <a:gdLst/>
                <a:ahLst/>
                <a:cxnLst/>
                <a:rect l="l" t="t" r="r" b="b"/>
                <a:pathLst>
                  <a:path w="176212" h="56711" extrusionOk="0">
                    <a:moveTo>
                      <a:pt x="149236" y="1"/>
                    </a:moveTo>
                    <a:lnTo>
                      <a:pt x="149220" y="784"/>
                    </a:lnTo>
                    <a:cubicBezTo>
                      <a:pt x="149643" y="800"/>
                      <a:pt x="150082" y="800"/>
                      <a:pt x="150521" y="816"/>
                    </a:cubicBezTo>
                    <a:lnTo>
                      <a:pt x="150553" y="32"/>
                    </a:lnTo>
                    <a:cubicBezTo>
                      <a:pt x="150098" y="16"/>
                      <a:pt x="149659" y="16"/>
                      <a:pt x="149236" y="1"/>
                    </a:cubicBezTo>
                    <a:close/>
                    <a:moveTo>
                      <a:pt x="147904" y="16"/>
                    </a:moveTo>
                    <a:cubicBezTo>
                      <a:pt x="147465" y="16"/>
                      <a:pt x="147026" y="32"/>
                      <a:pt x="146587" y="63"/>
                    </a:cubicBezTo>
                    <a:lnTo>
                      <a:pt x="146634" y="847"/>
                    </a:lnTo>
                    <a:cubicBezTo>
                      <a:pt x="147057" y="816"/>
                      <a:pt x="147480" y="800"/>
                      <a:pt x="147935" y="800"/>
                    </a:cubicBezTo>
                    <a:lnTo>
                      <a:pt x="147904" y="16"/>
                    </a:lnTo>
                    <a:close/>
                    <a:moveTo>
                      <a:pt x="151854" y="110"/>
                    </a:moveTo>
                    <a:lnTo>
                      <a:pt x="151806" y="894"/>
                    </a:lnTo>
                    <a:cubicBezTo>
                      <a:pt x="152245" y="910"/>
                      <a:pt x="152669" y="941"/>
                      <a:pt x="153107" y="988"/>
                    </a:cubicBezTo>
                    <a:lnTo>
                      <a:pt x="153170" y="204"/>
                    </a:lnTo>
                    <a:cubicBezTo>
                      <a:pt x="152731" y="173"/>
                      <a:pt x="152292" y="142"/>
                      <a:pt x="151854" y="110"/>
                    </a:cubicBezTo>
                    <a:close/>
                    <a:moveTo>
                      <a:pt x="145270" y="173"/>
                    </a:moveTo>
                    <a:cubicBezTo>
                      <a:pt x="144831" y="204"/>
                      <a:pt x="144377" y="267"/>
                      <a:pt x="143969" y="330"/>
                    </a:cubicBezTo>
                    <a:lnTo>
                      <a:pt x="144079" y="1098"/>
                    </a:lnTo>
                    <a:cubicBezTo>
                      <a:pt x="144487" y="1035"/>
                      <a:pt x="144910" y="988"/>
                      <a:pt x="145349" y="941"/>
                    </a:cubicBezTo>
                    <a:lnTo>
                      <a:pt x="145270" y="173"/>
                    </a:lnTo>
                    <a:close/>
                    <a:moveTo>
                      <a:pt x="154471" y="330"/>
                    </a:moveTo>
                    <a:lnTo>
                      <a:pt x="154393" y="1113"/>
                    </a:lnTo>
                    <a:cubicBezTo>
                      <a:pt x="154832" y="1160"/>
                      <a:pt x="155255" y="1207"/>
                      <a:pt x="155694" y="1255"/>
                    </a:cubicBezTo>
                    <a:lnTo>
                      <a:pt x="155788" y="471"/>
                    </a:lnTo>
                    <a:cubicBezTo>
                      <a:pt x="155349" y="424"/>
                      <a:pt x="154910" y="377"/>
                      <a:pt x="154471" y="330"/>
                    </a:cubicBezTo>
                    <a:close/>
                    <a:moveTo>
                      <a:pt x="157089" y="643"/>
                    </a:moveTo>
                    <a:lnTo>
                      <a:pt x="156979" y="1427"/>
                    </a:lnTo>
                    <a:cubicBezTo>
                      <a:pt x="157402" y="1490"/>
                      <a:pt x="157841" y="1552"/>
                      <a:pt x="158264" y="1615"/>
                    </a:cubicBezTo>
                    <a:lnTo>
                      <a:pt x="158390" y="847"/>
                    </a:lnTo>
                    <a:cubicBezTo>
                      <a:pt x="157951" y="769"/>
                      <a:pt x="157512" y="706"/>
                      <a:pt x="157089" y="643"/>
                    </a:cubicBezTo>
                    <a:close/>
                    <a:moveTo>
                      <a:pt x="142653" y="565"/>
                    </a:moveTo>
                    <a:cubicBezTo>
                      <a:pt x="142214" y="659"/>
                      <a:pt x="141775" y="769"/>
                      <a:pt x="141367" y="878"/>
                    </a:cubicBezTo>
                    <a:lnTo>
                      <a:pt x="141571" y="1646"/>
                    </a:lnTo>
                    <a:cubicBezTo>
                      <a:pt x="141979" y="1521"/>
                      <a:pt x="142386" y="1427"/>
                      <a:pt x="142809" y="1333"/>
                    </a:cubicBezTo>
                    <a:lnTo>
                      <a:pt x="142653" y="565"/>
                    </a:lnTo>
                    <a:close/>
                    <a:moveTo>
                      <a:pt x="159675" y="1051"/>
                    </a:moveTo>
                    <a:lnTo>
                      <a:pt x="159550" y="1819"/>
                    </a:lnTo>
                    <a:cubicBezTo>
                      <a:pt x="159973" y="1897"/>
                      <a:pt x="160396" y="1976"/>
                      <a:pt x="160819" y="2054"/>
                    </a:cubicBezTo>
                    <a:lnTo>
                      <a:pt x="160960" y="1286"/>
                    </a:lnTo>
                    <a:cubicBezTo>
                      <a:pt x="160537" y="1207"/>
                      <a:pt x="160114" y="1129"/>
                      <a:pt x="159675" y="1051"/>
                    </a:cubicBezTo>
                    <a:close/>
                    <a:moveTo>
                      <a:pt x="140098" y="1317"/>
                    </a:moveTo>
                    <a:cubicBezTo>
                      <a:pt x="139690" y="1474"/>
                      <a:pt x="139314" y="1631"/>
                      <a:pt x="138954" y="1819"/>
                    </a:cubicBezTo>
                    <a:lnTo>
                      <a:pt x="138860" y="1866"/>
                    </a:lnTo>
                    <a:lnTo>
                      <a:pt x="139220" y="2555"/>
                    </a:lnTo>
                    <a:lnTo>
                      <a:pt x="139314" y="2508"/>
                    </a:lnTo>
                    <a:cubicBezTo>
                      <a:pt x="139643" y="2352"/>
                      <a:pt x="140004" y="2195"/>
                      <a:pt x="140380" y="2038"/>
                    </a:cubicBezTo>
                    <a:lnTo>
                      <a:pt x="140098" y="1317"/>
                    </a:lnTo>
                    <a:close/>
                    <a:moveTo>
                      <a:pt x="162261" y="1521"/>
                    </a:moveTo>
                    <a:lnTo>
                      <a:pt x="162105" y="2289"/>
                    </a:lnTo>
                    <a:cubicBezTo>
                      <a:pt x="162528" y="2383"/>
                      <a:pt x="162951" y="2461"/>
                      <a:pt x="163374" y="2555"/>
                    </a:cubicBezTo>
                    <a:lnTo>
                      <a:pt x="163531" y="1787"/>
                    </a:lnTo>
                    <a:cubicBezTo>
                      <a:pt x="163108" y="1693"/>
                      <a:pt x="162684" y="1615"/>
                      <a:pt x="162261" y="1521"/>
                    </a:cubicBezTo>
                    <a:close/>
                    <a:moveTo>
                      <a:pt x="164816" y="2054"/>
                    </a:moveTo>
                    <a:lnTo>
                      <a:pt x="164659" y="2822"/>
                    </a:lnTo>
                    <a:cubicBezTo>
                      <a:pt x="165083" y="2916"/>
                      <a:pt x="165506" y="3010"/>
                      <a:pt x="165929" y="3104"/>
                    </a:cubicBezTo>
                    <a:lnTo>
                      <a:pt x="166101" y="2352"/>
                    </a:lnTo>
                    <a:cubicBezTo>
                      <a:pt x="165678" y="2242"/>
                      <a:pt x="165255" y="2148"/>
                      <a:pt x="164816" y="2054"/>
                    </a:cubicBezTo>
                    <a:close/>
                    <a:moveTo>
                      <a:pt x="167371" y="2650"/>
                    </a:moveTo>
                    <a:lnTo>
                      <a:pt x="167183" y="3402"/>
                    </a:lnTo>
                    <a:cubicBezTo>
                      <a:pt x="167622" y="3512"/>
                      <a:pt x="168045" y="3621"/>
                      <a:pt x="168453" y="3715"/>
                    </a:cubicBezTo>
                    <a:lnTo>
                      <a:pt x="168641" y="2963"/>
                    </a:lnTo>
                    <a:cubicBezTo>
                      <a:pt x="168233" y="2853"/>
                      <a:pt x="167810" y="2744"/>
                      <a:pt x="167371" y="2650"/>
                    </a:cubicBezTo>
                    <a:close/>
                    <a:moveTo>
                      <a:pt x="137715" y="2571"/>
                    </a:moveTo>
                    <a:cubicBezTo>
                      <a:pt x="137355" y="2806"/>
                      <a:pt x="136994" y="3073"/>
                      <a:pt x="136649" y="3371"/>
                    </a:cubicBezTo>
                    <a:lnTo>
                      <a:pt x="137135" y="3982"/>
                    </a:lnTo>
                    <a:cubicBezTo>
                      <a:pt x="137480" y="3700"/>
                      <a:pt x="137825" y="3433"/>
                      <a:pt x="138154" y="3214"/>
                    </a:cubicBezTo>
                    <a:lnTo>
                      <a:pt x="137715" y="2571"/>
                    </a:lnTo>
                    <a:close/>
                    <a:moveTo>
                      <a:pt x="169910" y="3277"/>
                    </a:moveTo>
                    <a:lnTo>
                      <a:pt x="169722" y="4045"/>
                    </a:lnTo>
                    <a:cubicBezTo>
                      <a:pt x="170145" y="4154"/>
                      <a:pt x="170569" y="4264"/>
                      <a:pt x="170976" y="4374"/>
                    </a:cubicBezTo>
                    <a:lnTo>
                      <a:pt x="171180" y="3621"/>
                    </a:lnTo>
                    <a:cubicBezTo>
                      <a:pt x="170772" y="3512"/>
                      <a:pt x="170349" y="3402"/>
                      <a:pt x="169910" y="3277"/>
                    </a:cubicBezTo>
                    <a:close/>
                    <a:moveTo>
                      <a:pt x="172450" y="3966"/>
                    </a:moveTo>
                    <a:lnTo>
                      <a:pt x="172230" y="4719"/>
                    </a:lnTo>
                    <a:cubicBezTo>
                      <a:pt x="172669" y="4844"/>
                      <a:pt x="173092" y="4969"/>
                      <a:pt x="173484" y="5079"/>
                    </a:cubicBezTo>
                    <a:lnTo>
                      <a:pt x="173704" y="4327"/>
                    </a:lnTo>
                    <a:cubicBezTo>
                      <a:pt x="173312" y="4217"/>
                      <a:pt x="172888" y="4092"/>
                      <a:pt x="172450" y="3966"/>
                    </a:cubicBezTo>
                    <a:close/>
                    <a:moveTo>
                      <a:pt x="135646" y="4264"/>
                    </a:moveTo>
                    <a:cubicBezTo>
                      <a:pt x="135348" y="4546"/>
                      <a:pt x="135035" y="4860"/>
                      <a:pt x="134706" y="5204"/>
                    </a:cubicBezTo>
                    <a:lnTo>
                      <a:pt x="135286" y="5737"/>
                    </a:lnTo>
                    <a:cubicBezTo>
                      <a:pt x="135584" y="5408"/>
                      <a:pt x="135897" y="5110"/>
                      <a:pt x="136195" y="4828"/>
                    </a:cubicBezTo>
                    <a:lnTo>
                      <a:pt x="135646" y="4264"/>
                    </a:lnTo>
                    <a:close/>
                    <a:moveTo>
                      <a:pt x="174957" y="4703"/>
                    </a:moveTo>
                    <a:lnTo>
                      <a:pt x="174738" y="5440"/>
                    </a:lnTo>
                    <a:cubicBezTo>
                      <a:pt x="175193" y="5581"/>
                      <a:pt x="175616" y="5706"/>
                      <a:pt x="175976" y="5831"/>
                    </a:cubicBezTo>
                    <a:lnTo>
                      <a:pt x="176211" y="5079"/>
                    </a:lnTo>
                    <a:cubicBezTo>
                      <a:pt x="175835" y="4969"/>
                      <a:pt x="175428" y="4828"/>
                      <a:pt x="174957" y="4703"/>
                    </a:cubicBezTo>
                    <a:close/>
                    <a:moveTo>
                      <a:pt x="133828" y="6176"/>
                    </a:moveTo>
                    <a:cubicBezTo>
                      <a:pt x="133546" y="6505"/>
                      <a:pt x="133264" y="6850"/>
                      <a:pt x="132982" y="7195"/>
                    </a:cubicBezTo>
                    <a:lnTo>
                      <a:pt x="133593" y="7681"/>
                    </a:lnTo>
                    <a:cubicBezTo>
                      <a:pt x="133875" y="7336"/>
                      <a:pt x="134157" y="7007"/>
                      <a:pt x="134424" y="6694"/>
                    </a:cubicBezTo>
                    <a:lnTo>
                      <a:pt x="133828" y="6176"/>
                    </a:lnTo>
                    <a:close/>
                    <a:moveTo>
                      <a:pt x="132167" y="8230"/>
                    </a:moveTo>
                    <a:cubicBezTo>
                      <a:pt x="131916" y="8574"/>
                      <a:pt x="131649" y="8935"/>
                      <a:pt x="131383" y="9295"/>
                    </a:cubicBezTo>
                    <a:lnTo>
                      <a:pt x="132026" y="9750"/>
                    </a:lnTo>
                    <a:cubicBezTo>
                      <a:pt x="132276" y="9389"/>
                      <a:pt x="132543" y="9045"/>
                      <a:pt x="132794" y="8715"/>
                    </a:cubicBezTo>
                    <a:lnTo>
                      <a:pt x="132167" y="8230"/>
                    </a:lnTo>
                    <a:close/>
                    <a:moveTo>
                      <a:pt x="130630" y="10361"/>
                    </a:moveTo>
                    <a:cubicBezTo>
                      <a:pt x="130380" y="10722"/>
                      <a:pt x="130129" y="11082"/>
                      <a:pt x="129894" y="11443"/>
                    </a:cubicBezTo>
                    <a:lnTo>
                      <a:pt x="130536" y="11882"/>
                    </a:lnTo>
                    <a:cubicBezTo>
                      <a:pt x="130787" y="11521"/>
                      <a:pt x="131022" y="11161"/>
                      <a:pt x="131273" y="10816"/>
                    </a:cubicBezTo>
                    <a:lnTo>
                      <a:pt x="130630" y="10361"/>
                    </a:lnTo>
                    <a:close/>
                    <a:moveTo>
                      <a:pt x="129157" y="12540"/>
                    </a:moveTo>
                    <a:cubicBezTo>
                      <a:pt x="128922" y="12901"/>
                      <a:pt x="128687" y="13261"/>
                      <a:pt x="128452" y="13637"/>
                    </a:cubicBezTo>
                    <a:lnTo>
                      <a:pt x="129110" y="14060"/>
                    </a:lnTo>
                    <a:cubicBezTo>
                      <a:pt x="129345" y="13700"/>
                      <a:pt x="129580" y="13324"/>
                      <a:pt x="129815" y="12963"/>
                    </a:cubicBezTo>
                    <a:lnTo>
                      <a:pt x="129157" y="12540"/>
                    </a:lnTo>
                    <a:close/>
                    <a:moveTo>
                      <a:pt x="127746" y="14734"/>
                    </a:moveTo>
                    <a:cubicBezTo>
                      <a:pt x="127511" y="15111"/>
                      <a:pt x="127276" y="15471"/>
                      <a:pt x="127041" y="15847"/>
                    </a:cubicBezTo>
                    <a:lnTo>
                      <a:pt x="127715" y="16271"/>
                    </a:lnTo>
                    <a:cubicBezTo>
                      <a:pt x="127935" y="15894"/>
                      <a:pt x="128170" y="15518"/>
                      <a:pt x="128405" y="15158"/>
                    </a:cubicBezTo>
                    <a:lnTo>
                      <a:pt x="127746" y="14734"/>
                    </a:lnTo>
                    <a:close/>
                    <a:moveTo>
                      <a:pt x="126351" y="16960"/>
                    </a:moveTo>
                    <a:cubicBezTo>
                      <a:pt x="126116" y="17321"/>
                      <a:pt x="125897" y="17697"/>
                      <a:pt x="125662" y="18073"/>
                    </a:cubicBezTo>
                    <a:lnTo>
                      <a:pt x="126336" y="18481"/>
                    </a:lnTo>
                    <a:cubicBezTo>
                      <a:pt x="126555" y="18104"/>
                      <a:pt x="126790" y="17744"/>
                      <a:pt x="127025" y="17368"/>
                    </a:cubicBezTo>
                    <a:lnTo>
                      <a:pt x="126351" y="16960"/>
                    </a:lnTo>
                    <a:close/>
                    <a:moveTo>
                      <a:pt x="124972" y="19170"/>
                    </a:moveTo>
                    <a:lnTo>
                      <a:pt x="124282" y="20283"/>
                    </a:lnTo>
                    <a:lnTo>
                      <a:pt x="124956" y="20691"/>
                    </a:lnTo>
                    <a:lnTo>
                      <a:pt x="125646" y="19593"/>
                    </a:lnTo>
                    <a:lnTo>
                      <a:pt x="124972" y="19170"/>
                    </a:lnTo>
                    <a:close/>
                    <a:moveTo>
                      <a:pt x="123593" y="21396"/>
                    </a:moveTo>
                    <a:cubicBezTo>
                      <a:pt x="123358" y="21757"/>
                      <a:pt x="123122" y="22133"/>
                      <a:pt x="122903" y="22493"/>
                    </a:cubicBezTo>
                    <a:lnTo>
                      <a:pt x="123561" y="22916"/>
                    </a:lnTo>
                    <a:cubicBezTo>
                      <a:pt x="123796" y="22540"/>
                      <a:pt x="124032" y="22180"/>
                      <a:pt x="124251" y="21804"/>
                    </a:cubicBezTo>
                    <a:lnTo>
                      <a:pt x="123593" y="21396"/>
                    </a:lnTo>
                    <a:close/>
                    <a:moveTo>
                      <a:pt x="122198" y="23590"/>
                    </a:moveTo>
                    <a:cubicBezTo>
                      <a:pt x="121963" y="23967"/>
                      <a:pt x="121727" y="24327"/>
                      <a:pt x="121477" y="24688"/>
                    </a:cubicBezTo>
                    <a:lnTo>
                      <a:pt x="122135" y="25111"/>
                    </a:lnTo>
                    <a:cubicBezTo>
                      <a:pt x="122386" y="24750"/>
                      <a:pt x="122621" y="24390"/>
                      <a:pt x="122856" y="24014"/>
                    </a:cubicBezTo>
                    <a:lnTo>
                      <a:pt x="122198" y="23590"/>
                    </a:lnTo>
                    <a:close/>
                    <a:moveTo>
                      <a:pt x="120771" y="25769"/>
                    </a:moveTo>
                    <a:cubicBezTo>
                      <a:pt x="120521" y="26130"/>
                      <a:pt x="120270" y="26490"/>
                      <a:pt x="120035" y="26851"/>
                    </a:cubicBezTo>
                    <a:lnTo>
                      <a:pt x="120677" y="27290"/>
                    </a:lnTo>
                    <a:cubicBezTo>
                      <a:pt x="120928" y="26929"/>
                      <a:pt x="121163" y="26569"/>
                      <a:pt x="121414" y="26208"/>
                    </a:cubicBezTo>
                    <a:lnTo>
                      <a:pt x="120771" y="25769"/>
                    </a:lnTo>
                    <a:close/>
                    <a:moveTo>
                      <a:pt x="119282" y="27917"/>
                    </a:moveTo>
                    <a:cubicBezTo>
                      <a:pt x="119031" y="28277"/>
                      <a:pt x="118781" y="28622"/>
                      <a:pt x="118530" y="28967"/>
                    </a:cubicBezTo>
                    <a:lnTo>
                      <a:pt x="119157" y="29437"/>
                    </a:lnTo>
                    <a:cubicBezTo>
                      <a:pt x="119408" y="29076"/>
                      <a:pt x="119674" y="28732"/>
                      <a:pt x="119925" y="28371"/>
                    </a:cubicBezTo>
                    <a:lnTo>
                      <a:pt x="119282" y="27917"/>
                    </a:lnTo>
                    <a:close/>
                    <a:moveTo>
                      <a:pt x="62337" y="30487"/>
                    </a:moveTo>
                    <a:cubicBezTo>
                      <a:pt x="61961" y="30487"/>
                      <a:pt x="61585" y="30487"/>
                      <a:pt x="61225" y="30503"/>
                    </a:cubicBezTo>
                    <a:lnTo>
                      <a:pt x="61240" y="31287"/>
                    </a:lnTo>
                    <a:cubicBezTo>
                      <a:pt x="61601" y="31271"/>
                      <a:pt x="61961" y="31271"/>
                      <a:pt x="62337" y="31271"/>
                    </a:cubicBezTo>
                    <a:lnTo>
                      <a:pt x="62541" y="31271"/>
                    </a:lnTo>
                    <a:lnTo>
                      <a:pt x="62541" y="30487"/>
                    </a:lnTo>
                    <a:close/>
                    <a:moveTo>
                      <a:pt x="63858" y="30518"/>
                    </a:moveTo>
                    <a:lnTo>
                      <a:pt x="63827" y="31302"/>
                    </a:lnTo>
                    <a:cubicBezTo>
                      <a:pt x="64250" y="31318"/>
                      <a:pt x="64689" y="31334"/>
                      <a:pt x="65127" y="31365"/>
                    </a:cubicBezTo>
                    <a:lnTo>
                      <a:pt x="65175" y="30581"/>
                    </a:lnTo>
                    <a:cubicBezTo>
                      <a:pt x="64736" y="30550"/>
                      <a:pt x="64281" y="30534"/>
                      <a:pt x="63858" y="30518"/>
                    </a:cubicBezTo>
                    <a:close/>
                    <a:moveTo>
                      <a:pt x="59908" y="30565"/>
                    </a:moveTo>
                    <a:cubicBezTo>
                      <a:pt x="59469" y="30597"/>
                      <a:pt x="59015" y="30628"/>
                      <a:pt x="58591" y="30675"/>
                    </a:cubicBezTo>
                    <a:lnTo>
                      <a:pt x="58670" y="31459"/>
                    </a:lnTo>
                    <a:cubicBezTo>
                      <a:pt x="59093" y="31412"/>
                      <a:pt x="59532" y="31365"/>
                      <a:pt x="59955" y="31349"/>
                    </a:cubicBezTo>
                    <a:lnTo>
                      <a:pt x="59908" y="30565"/>
                    </a:lnTo>
                    <a:close/>
                    <a:moveTo>
                      <a:pt x="117746" y="30001"/>
                    </a:moveTo>
                    <a:cubicBezTo>
                      <a:pt x="117480" y="30346"/>
                      <a:pt x="117213" y="30691"/>
                      <a:pt x="116947" y="31020"/>
                    </a:cubicBezTo>
                    <a:lnTo>
                      <a:pt x="117558" y="31522"/>
                    </a:lnTo>
                    <a:cubicBezTo>
                      <a:pt x="117825" y="31177"/>
                      <a:pt x="118107" y="30832"/>
                      <a:pt x="118373" y="30487"/>
                    </a:cubicBezTo>
                    <a:lnTo>
                      <a:pt x="117746" y="30001"/>
                    </a:lnTo>
                    <a:close/>
                    <a:moveTo>
                      <a:pt x="66491" y="30691"/>
                    </a:moveTo>
                    <a:lnTo>
                      <a:pt x="66413" y="31459"/>
                    </a:lnTo>
                    <a:cubicBezTo>
                      <a:pt x="66836" y="31506"/>
                      <a:pt x="67275" y="31553"/>
                      <a:pt x="67698" y="31600"/>
                    </a:cubicBezTo>
                    <a:lnTo>
                      <a:pt x="67792" y="30816"/>
                    </a:lnTo>
                    <a:cubicBezTo>
                      <a:pt x="67353" y="30769"/>
                      <a:pt x="66914" y="30722"/>
                      <a:pt x="66491" y="30691"/>
                    </a:cubicBezTo>
                    <a:close/>
                    <a:moveTo>
                      <a:pt x="57275" y="30848"/>
                    </a:moveTo>
                    <a:cubicBezTo>
                      <a:pt x="56836" y="30910"/>
                      <a:pt x="56397" y="30989"/>
                      <a:pt x="55974" y="31067"/>
                    </a:cubicBezTo>
                    <a:lnTo>
                      <a:pt x="56130" y="31835"/>
                    </a:lnTo>
                    <a:cubicBezTo>
                      <a:pt x="56538" y="31757"/>
                      <a:pt x="56961" y="31678"/>
                      <a:pt x="57400" y="31616"/>
                    </a:cubicBezTo>
                    <a:lnTo>
                      <a:pt x="57275" y="30848"/>
                    </a:lnTo>
                    <a:close/>
                    <a:moveTo>
                      <a:pt x="69093" y="30989"/>
                    </a:moveTo>
                    <a:lnTo>
                      <a:pt x="68983" y="31772"/>
                    </a:lnTo>
                    <a:cubicBezTo>
                      <a:pt x="69407" y="31835"/>
                      <a:pt x="69845" y="31898"/>
                      <a:pt x="70269" y="31961"/>
                    </a:cubicBezTo>
                    <a:lnTo>
                      <a:pt x="70394" y="31192"/>
                    </a:lnTo>
                    <a:cubicBezTo>
                      <a:pt x="69955" y="31114"/>
                      <a:pt x="69532" y="31051"/>
                      <a:pt x="69093" y="30989"/>
                    </a:cubicBezTo>
                    <a:close/>
                    <a:moveTo>
                      <a:pt x="71679" y="31412"/>
                    </a:moveTo>
                    <a:lnTo>
                      <a:pt x="71554" y="32180"/>
                    </a:lnTo>
                    <a:cubicBezTo>
                      <a:pt x="71977" y="32258"/>
                      <a:pt x="72400" y="32337"/>
                      <a:pt x="72824" y="32431"/>
                    </a:cubicBezTo>
                    <a:lnTo>
                      <a:pt x="72980" y="31663"/>
                    </a:lnTo>
                    <a:cubicBezTo>
                      <a:pt x="72541" y="31569"/>
                      <a:pt x="72118" y="31490"/>
                      <a:pt x="71679" y="31412"/>
                    </a:cubicBezTo>
                    <a:close/>
                    <a:moveTo>
                      <a:pt x="54688" y="31365"/>
                    </a:moveTo>
                    <a:cubicBezTo>
                      <a:pt x="54250" y="31459"/>
                      <a:pt x="53826" y="31584"/>
                      <a:pt x="53403" y="31710"/>
                    </a:cubicBezTo>
                    <a:lnTo>
                      <a:pt x="53638" y="32462"/>
                    </a:lnTo>
                    <a:cubicBezTo>
                      <a:pt x="54030" y="32337"/>
                      <a:pt x="54453" y="32227"/>
                      <a:pt x="54876" y="32117"/>
                    </a:cubicBezTo>
                    <a:lnTo>
                      <a:pt x="54688" y="31365"/>
                    </a:lnTo>
                    <a:close/>
                    <a:moveTo>
                      <a:pt x="74266" y="31929"/>
                    </a:moveTo>
                    <a:lnTo>
                      <a:pt x="74093" y="32697"/>
                    </a:lnTo>
                    <a:cubicBezTo>
                      <a:pt x="74516" y="32791"/>
                      <a:pt x="74940" y="32885"/>
                      <a:pt x="75363" y="32979"/>
                    </a:cubicBezTo>
                    <a:lnTo>
                      <a:pt x="75551" y="32211"/>
                    </a:lnTo>
                    <a:cubicBezTo>
                      <a:pt x="75112" y="32117"/>
                      <a:pt x="74689" y="32023"/>
                      <a:pt x="74266" y="31929"/>
                    </a:cubicBezTo>
                    <a:close/>
                    <a:moveTo>
                      <a:pt x="52149" y="32133"/>
                    </a:moveTo>
                    <a:cubicBezTo>
                      <a:pt x="51726" y="32290"/>
                      <a:pt x="51318" y="32446"/>
                      <a:pt x="50911" y="32619"/>
                    </a:cubicBezTo>
                    <a:lnTo>
                      <a:pt x="51224" y="33340"/>
                    </a:lnTo>
                    <a:cubicBezTo>
                      <a:pt x="51616" y="33167"/>
                      <a:pt x="52008" y="33011"/>
                      <a:pt x="52416" y="32870"/>
                    </a:cubicBezTo>
                    <a:lnTo>
                      <a:pt x="52149" y="32133"/>
                    </a:lnTo>
                    <a:close/>
                    <a:moveTo>
                      <a:pt x="116116" y="32023"/>
                    </a:moveTo>
                    <a:cubicBezTo>
                      <a:pt x="115834" y="32368"/>
                      <a:pt x="115552" y="32682"/>
                      <a:pt x="115270" y="32995"/>
                    </a:cubicBezTo>
                    <a:lnTo>
                      <a:pt x="115850" y="33528"/>
                    </a:lnTo>
                    <a:cubicBezTo>
                      <a:pt x="116132" y="33214"/>
                      <a:pt x="116430" y="32870"/>
                      <a:pt x="116712" y="32525"/>
                    </a:cubicBezTo>
                    <a:lnTo>
                      <a:pt x="116116" y="32023"/>
                    </a:lnTo>
                    <a:close/>
                    <a:moveTo>
                      <a:pt x="76821" y="32509"/>
                    </a:moveTo>
                    <a:lnTo>
                      <a:pt x="76632" y="33277"/>
                    </a:lnTo>
                    <a:cubicBezTo>
                      <a:pt x="77056" y="33387"/>
                      <a:pt x="77479" y="33481"/>
                      <a:pt x="77902" y="33591"/>
                    </a:cubicBezTo>
                    <a:lnTo>
                      <a:pt x="78090" y="32838"/>
                    </a:lnTo>
                    <a:cubicBezTo>
                      <a:pt x="77667" y="32729"/>
                      <a:pt x="77244" y="32619"/>
                      <a:pt x="76821" y="32509"/>
                    </a:cubicBezTo>
                    <a:close/>
                    <a:moveTo>
                      <a:pt x="79360" y="33167"/>
                    </a:moveTo>
                    <a:lnTo>
                      <a:pt x="79156" y="33920"/>
                    </a:lnTo>
                    <a:cubicBezTo>
                      <a:pt x="79579" y="34030"/>
                      <a:pt x="80002" y="34139"/>
                      <a:pt x="80410" y="34265"/>
                    </a:cubicBezTo>
                    <a:lnTo>
                      <a:pt x="80614" y="33512"/>
                    </a:lnTo>
                    <a:cubicBezTo>
                      <a:pt x="80206" y="33387"/>
                      <a:pt x="79783" y="33277"/>
                      <a:pt x="79360" y="33167"/>
                    </a:cubicBezTo>
                    <a:close/>
                    <a:moveTo>
                      <a:pt x="49704" y="33183"/>
                    </a:moveTo>
                    <a:cubicBezTo>
                      <a:pt x="49312" y="33371"/>
                      <a:pt x="48920" y="33591"/>
                      <a:pt x="48544" y="33810"/>
                    </a:cubicBezTo>
                    <a:lnTo>
                      <a:pt x="48936" y="34484"/>
                    </a:lnTo>
                    <a:cubicBezTo>
                      <a:pt x="49296" y="34265"/>
                      <a:pt x="49688" y="34077"/>
                      <a:pt x="50064" y="33873"/>
                    </a:cubicBezTo>
                    <a:lnTo>
                      <a:pt x="49704" y="33183"/>
                    </a:lnTo>
                    <a:close/>
                    <a:moveTo>
                      <a:pt x="81883" y="33857"/>
                    </a:moveTo>
                    <a:lnTo>
                      <a:pt x="81664" y="34609"/>
                    </a:lnTo>
                    <a:cubicBezTo>
                      <a:pt x="82087" y="34735"/>
                      <a:pt x="82495" y="34845"/>
                      <a:pt x="82918" y="34970"/>
                    </a:cubicBezTo>
                    <a:lnTo>
                      <a:pt x="83137" y="34218"/>
                    </a:lnTo>
                    <a:cubicBezTo>
                      <a:pt x="82714" y="34092"/>
                      <a:pt x="82291" y="33967"/>
                      <a:pt x="81883" y="33857"/>
                    </a:cubicBezTo>
                    <a:close/>
                    <a:moveTo>
                      <a:pt x="114376" y="33935"/>
                    </a:moveTo>
                    <a:cubicBezTo>
                      <a:pt x="114078" y="34249"/>
                      <a:pt x="113765" y="34547"/>
                      <a:pt x="113467" y="34845"/>
                    </a:cubicBezTo>
                    <a:lnTo>
                      <a:pt x="114000" y="35409"/>
                    </a:lnTo>
                    <a:cubicBezTo>
                      <a:pt x="114314" y="35111"/>
                      <a:pt x="114627" y="34813"/>
                      <a:pt x="114940" y="34484"/>
                    </a:cubicBezTo>
                    <a:lnTo>
                      <a:pt x="114376" y="33935"/>
                    </a:lnTo>
                    <a:close/>
                    <a:moveTo>
                      <a:pt x="84391" y="34578"/>
                    </a:moveTo>
                    <a:lnTo>
                      <a:pt x="84172" y="35330"/>
                    </a:lnTo>
                    <a:cubicBezTo>
                      <a:pt x="84595" y="35456"/>
                      <a:pt x="85003" y="35581"/>
                      <a:pt x="85426" y="35707"/>
                    </a:cubicBezTo>
                    <a:lnTo>
                      <a:pt x="85645" y="34954"/>
                    </a:lnTo>
                    <a:cubicBezTo>
                      <a:pt x="85222" y="34829"/>
                      <a:pt x="84814" y="34704"/>
                      <a:pt x="84391" y="34578"/>
                    </a:cubicBezTo>
                    <a:close/>
                    <a:moveTo>
                      <a:pt x="47416" y="34500"/>
                    </a:moveTo>
                    <a:cubicBezTo>
                      <a:pt x="47227" y="34609"/>
                      <a:pt x="47055" y="34735"/>
                      <a:pt x="46867" y="34860"/>
                    </a:cubicBezTo>
                    <a:lnTo>
                      <a:pt x="46318" y="35236"/>
                    </a:lnTo>
                    <a:lnTo>
                      <a:pt x="46773" y="35879"/>
                    </a:lnTo>
                    <a:lnTo>
                      <a:pt x="47321" y="35503"/>
                    </a:lnTo>
                    <a:cubicBezTo>
                      <a:pt x="47494" y="35378"/>
                      <a:pt x="47666" y="35268"/>
                      <a:pt x="47839" y="35158"/>
                    </a:cubicBezTo>
                    <a:lnTo>
                      <a:pt x="47416" y="34500"/>
                    </a:lnTo>
                    <a:close/>
                    <a:moveTo>
                      <a:pt x="86899" y="35315"/>
                    </a:moveTo>
                    <a:lnTo>
                      <a:pt x="86680" y="36067"/>
                    </a:lnTo>
                    <a:lnTo>
                      <a:pt x="87918" y="36443"/>
                    </a:lnTo>
                    <a:lnTo>
                      <a:pt x="88153" y="35691"/>
                    </a:lnTo>
                    <a:lnTo>
                      <a:pt x="86899" y="35315"/>
                    </a:lnTo>
                    <a:close/>
                    <a:moveTo>
                      <a:pt x="112511" y="35691"/>
                    </a:moveTo>
                    <a:cubicBezTo>
                      <a:pt x="112166" y="35973"/>
                      <a:pt x="111837" y="36240"/>
                      <a:pt x="111508" y="36490"/>
                    </a:cubicBezTo>
                    <a:lnTo>
                      <a:pt x="111978" y="37117"/>
                    </a:lnTo>
                    <a:cubicBezTo>
                      <a:pt x="112323" y="36867"/>
                      <a:pt x="112668" y="36584"/>
                      <a:pt x="113013" y="36287"/>
                    </a:cubicBezTo>
                    <a:lnTo>
                      <a:pt x="112511" y="35691"/>
                    </a:lnTo>
                    <a:close/>
                    <a:moveTo>
                      <a:pt x="89391" y="36067"/>
                    </a:moveTo>
                    <a:lnTo>
                      <a:pt x="89172" y="36820"/>
                    </a:lnTo>
                    <a:cubicBezTo>
                      <a:pt x="89595" y="36945"/>
                      <a:pt x="90018" y="37070"/>
                      <a:pt x="90426" y="37180"/>
                    </a:cubicBezTo>
                    <a:lnTo>
                      <a:pt x="90645" y="36428"/>
                    </a:lnTo>
                    <a:cubicBezTo>
                      <a:pt x="90238" y="36318"/>
                      <a:pt x="89815" y="36193"/>
                      <a:pt x="89391" y="36067"/>
                    </a:cubicBezTo>
                    <a:close/>
                    <a:moveTo>
                      <a:pt x="45252" y="35989"/>
                    </a:moveTo>
                    <a:cubicBezTo>
                      <a:pt x="44892" y="36240"/>
                      <a:pt x="44547" y="36506"/>
                      <a:pt x="44187" y="36757"/>
                    </a:cubicBezTo>
                    <a:lnTo>
                      <a:pt x="44641" y="37384"/>
                    </a:lnTo>
                    <a:cubicBezTo>
                      <a:pt x="45002" y="37133"/>
                      <a:pt x="45347" y="36882"/>
                      <a:pt x="45707" y="36631"/>
                    </a:cubicBezTo>
                    <a:lnTo>
                      <a:pt x="45252" y="35989"/>
                    </a:lnTo>
                    <a:close/>
                    <a:moveTo>
                      <a:pt x="91899" y="36788"/>
                    </a:moveTo>
                    <a:lnTo>
                      <a:pt x="91680" y="37556"/>
                    </a:lnTo>
                    <a:cubicBezTo>
                      <a:pt x="92103" y="37666"/>
                      <a:pt x="92526" y="37791"/>
                      <a:pt x="92949" y="37901"/>
                    </a:cubicBezTo>
                    <a:lnTo>
                      <a:pt x="93153" y="37149"/>
                    </a:lnTo>
                    <a:cubicBezTo>
                      <a:pt x="92746" y="37039"/>
                      <a:pt x="92322" y="36914"/>
                      <a:pt x="91899" y="36788"/>
                    </a:cubicBezTo>
                    <a:close/>
                    <a:moveTo>
                      <a:pt x="110458" y="37211"/>
                    </a:moveTo>
                    <a:cubicBezTo>
                      <a:pt x="110097" y="37447"/>
                      <a:pt x="109721" y="37666"/>
                      <a:pt x="109360" y="37854"/>
                    </a:cubicBezTo>
                    <a:lnTo>
                      <a:pt x="109721" y="38559"/>
                    </a:lnTo>
                    <a:cubicBezTo>
                      <a:pt x="110113" y="38356"/>
                      <a:pt x="110505" y="38121"/>
                      <a:pt x="110881" y="37885"/>
                    </a:cubicBezTo>
                    <a:lnTo>
                      <a:pt x="110458" y="37211"/>
                    </a:lnTo>
                    <a:close/>
                    <a:moveTo>
                      <a:pt x="94407" y="37494"/>
                    </a:moveTo>
                    <a:lnTo>
                      <a:pt x="94203" y="38246"/>
                    </a:lnTo>
                    <a:cubicBezTo>
                      <a:pt x="94642" y="38371"/>
                      <a:pt x="95065" y="38481"/>
                      <a:pt x="95473" y="38575"/>
                    </a:cubicBezTo>
                    <a:lnTo>
                      <a:pt x="95677" y="37823"/>
                    </a:lnTo>
                    <a:cubicBezTo>
                      <a:pt x="95254" y="37713"/>
                      <a:pt x="94830" y="37603"/>
                      <a:pt x="94407" y="37494"/>
                    </a:cubicBezTo>
                    <a:close/>
                    <a:moveTo>
                      <a:pt x="43121" y="37509"/>
                    </a:moveTo>
                    <a:cubicBezTo>
                      <a:pt x="42776" y="37776"/>
                      <a:pt x="42415" y="38026"/>
                      <a:pt x="42071" y="38277"/>
                    </a:cubicBezTo>
                    <a:lnTo>
                      <a:pt x="42525" y="38904"/>
                    </a:lnTo>
                    <a:cubicBezTo>
                      <a:pt x="42886" y="38653"/>
                      <a:pt x="43230" y="38403"/>
                      <a:pt x="43591" y="38152"/>
                    </a:cubicBezTo>
                    <a:lnTo>
                      <a:pt x="43121" y="37509"/>
                    </a:lnTo>
                    <a:close/>
                    <a:moveTo>
                      <a:pt x="96931" y="38136"/>
                    </a:moveTo>
                    <a:lnTo>
                      <a:pt x="96758" y="38889"/>
                    </a:lnTo>
                    <a:cubicBezTo>
                      <a:pt x="97181" y="38998"/>
                      <a:pt x="97605" y="39092"/>
                      <a:pt x="98028" y="39186"/>
                    </a:cubicBezTo>
                    <a:lnTo>
                      <a:pt x="98200" y="38418"/>
                    </a:lnTo>
                    <a:cubicBezTo>
                      <a:pt x="97777" y="38324"/>
                      <a:pt x="97354" y="38230"/>
                      <a:pt x="96931" y="38136"/>
                    </a:cubicBezTo>
                    <a:close/>
                    <a:moveTo>
                      <a:pt x="108216" y="38403"/>
                    </a:moveTo>
                    <a:cubicBezTo>
                      <a:pt x="107824" y="38559"/>
                      <a:pt x="107432" y="38700"/>
                      <a:pt x="107041" y="38810"/>
                    </a:cubicBezTo>
                    <a:lnTo>
                      <a:pt x="107244" y="39563"/>
                    </a:lnTo>
                    <a:cubicBezTo>
                      <a:pt x="107668" y="39437"/>
                      <a:pt x="108091" y="39296"/>
                      <a:pt x="108514" y="39124"/>
                    </a:cubicBezTo>
                    <a:lnTo>
                      <a:pt x="108216" y="38403"/>
                    </a:lnTo>
                    <a:close/>
                    <a:moveTo>
                      <a:pt x="99470" y="38669"/>
                    </a:moveTo>
                    <a:lnTo>
                      <a:pt x="99329" y="39437"/>
                    </a:lnTo>
                    <a:cubicBezTo>
                      <a:pt x="99768" y="39531"/>
                      <a:pt x="100207" y="39594"/>
                      <a:pt x="100630" y="39657"/>
                    </a:cubicBezTo>
                    <a:lnTo>
                      <a:pt x="100740" y="38889"/>
                    </a:lnTo>
                    <a:cubicBezTo>
                      <a:pt x="100332" y="38826"/>
                      <a:pt x="99909" y="38747"/>
                      <a:pt x="99470" y="38669"/>
                    </a:cubicBezTo>
                    <a:close/>
                    <a:moveTo>
                      <a:pt x="102025" y="39061"/>
                    </a:moveTo>
                    <a:lnTo>
                      <a:pt x="101931" y="39829"/>
                    </a:lnTo>
                    <a:cubicBezTo>
                      <a:pt x="102385" y="39892"/>
                      <a:pt x="102840" y="39923"/>
                      <a:pt x="103247" y="39939"/>
                    </a:cubicBezTo>
                    <a:lnTo>
                      <a:pt x="103294" y="39171"/>
                    </a:lnTo>
                    <a:cubicBezTo>
                      <a:pt x="102887" y="39139"/>
                      <a:pt x="102464" y="39108"/>
                      <a:pt x="102025" y="39061"/>
                    </a:cubicBezTo>
                    <a:close/>
                    <a:moveTo>
                      <a:pt x="105818" y="39077"/>
                    </a:moveTo>
                    <a:cubicBezTo>
                      <a:pt x="105395" y="39139"/>
                      <a:pt x="104987" y="39186"/>
                      <a:pt x="104564" y="39186"/>
                    </a:cubicBezTo>
                    <a:lnTo>
                      <a:pt x="104595" y="39970"/>
                    </a:lnTo>
                    <a:cubicBezTo>
                      <a:pt x="105034" y="39954"/>
                      <a:pt x="105489" y="39923"/>
                      <a:pt x="105943" y="39845"/>
                    </a:cubicBezTo>
                    <a:lnTo>
                      <a:pt x="105818" y="39077"/>
                    </a:lnTo>
                    <a:close/>
                    <a:moveTo>
                      <a:pt x="41020" y="39045"/>
                    </a:moveTo>
                    <a:lnTo>
                      <a:pt x="39955" y="39813"/>
                    </a:lnTo>
                    <a:lnTo>
                      <a:pt x="40425" y="40456"/>
                    </a:lnTo>
                    <a:lnTo>
                      <a:pt x="41475" y="39672"/>
                    </a:lnTo>
                    <a:lnTo>
                      <a:pt x="41020" y="39045"/>
                    </a:lnTo>
                    <a:close/>
                    <a:moveTo>
                      <a:pt x="38904" y="40581"/>
                    </a:moveTo>
                    <a:lnTo>
                      <a:pt x="37854" y="41365"/>
                    </a:lnTo>
                    <a:lnTo>
                      <a:pt x="38324" y="41992"/>
                    </a:lnTo>
                    <a:lnTo>
                      <a:pt x="39375" y="41224"/>
                    </a:lnTo>
                    <a:lnTo>
                      <a:pt x="38904" y="40581"/>
                    </a:lnTo>
                    <a:close/>
                    <a:moveTo>
                      <a:pt x="36804" y="42133"/>
                    </a:moveTo>
                    <a:cubicBezTo>
                      <a:pt x="36443" y="42384"/>
                      <a:pt x="36099" y="42635"/>
                      <a:pt x="35754" y="42901"/>
                    </a:cubicBezTo>
                    <a:lnTo>
                      <a:pt x="36208" y="43528"/>
                    </a:lnTo>
                    <a:cubicBezTo>
                      <a:pt x="36553" y="43277"/>
                      <a:pt x="36914" y="43027"/>
                      <a:pt x="37259" y="42760"/>
                    </a:cubicBezTo>
                    <a:lnTo>
                      <a:pt x="36804" y="42133"/>
                    </a:lnTo>
                    <a:close/>
                    <a:moveTo>
                      <a:pt x="34688" y="43654"/>
                    </a:moveTo>
                    <a:cubicBezTo>
                      <a:pt x="34343" y="43904"/>
                      <a:pt x="33983" y="44155"/>
                      <a:pt x="33638" y="44406"/>
                    </a:cubicBezTo>
                    <a:lnTo>
                      <a:pt x="34077" y="45049"/>
                    </a:lnTo>
                    <a:cubicBezTo>
                      <a:pt x="34437" y="44798"/>
                      <a:pt x="34798" y="44547"/>
                      <a:pt x="35143" y="44296"/>
                    </a:cubicBezTo>
                    <a:lnTo>
                      <a:pt x="34688" y="43654"/>
                    </a:lnTo>
                    <a:close/>
                    <a:moveTo>
                      <a:pt x="32572" y="45158"/>
                    </a:moveTo>
                    <a:cubicBezTo>
                      <a:pt x="32211" y="45409"/>
                      <a:pt x="31851" y="45644"/>
                      <a:pt x="31490" y="45895"/>
                    </a:cubicBezTo>
                    <a:lnTo>
                      <a:pt x="31929" y="46538"/>
                    </a:lnTo>
                    <a:cubicBezTo>
                      <a:pt x="32290" y="46303"/>
                      <a:pt x="32650" y="46052"/>
                      <a:pt x="33011" y="45801"/>
                    </a:cubicBezTo>
                    <a:lnTo>
                      <a:pt x="32572" y="45158"/>
                    </a:lnTo>
                    <a:close/>
                    <a:moveTo>
                      <a:pt x="30409" y="46616"/>
                    </a:moveTo>
                    <a:cubicBezTo>
                      <a:pt x="30048" y="46867"/>
                      <a:pt x="29688" y="47102"/>
                      <a:pt x="29327" y="47337"/>
                    </a:cubicBezTo>
                    <a:lnTo>
                      <a:pt x="29751" y="47995"/>
                    </a:lnTo>
                    <a:cubicBezTo>
                      <a:pt x="30127" y="47760"/>
                      <a:pt x="30487" y="47509"/>
                      <a:pt x="30848" y="47274"/>
                    </a:cubicBezTo>
                    <a:lnTo>
                      <a:pt x="30409" y="46616"/>
                    </a:lnTo>
                    <a:close/>
                    <a:moveTo>
                      <a:pt x="28230" y="48027"/>
                    </a:moveTo>
                    <a:cubicBezTo>
                      <a:pt x="27870" y="48262"/>
                      <a:pt x="27493" y="48481"/>
                      <a:pt x="27133" y="48701"/>
                    </a:cubicBezTo>
                    <a:lnTo>
                      <a:pt x="27525" y="49375"/>
                    </a:lnTo>
                    <a:cubicBezTo>
                      <a:pt x="27901" y="49155"/>
                      <a:pt x="28277" y="48920"/>
                      <a:pt x="28653" y="48701"/>
                    </a:cubicBezTo>
                    <a:lnTo>
                      <a:pt x="28230" y="48027"/>
                    </a:lnTo>
                    <a:close/>
                    <a:moveTo>
                      <a:pt x="26004" y="49375"/>
                    </a:moveTo>
                    <a:cubicBezTo>
                      <a:pt x="25628" y="49578"/>
                      <a:pt x="25252" y="49798"/>
                      <a:pt x="24876" y="50002"/>
                    </a:cubicBezTo>
                    <a:lnTo>
                      <a:pt x="25252" y="50691"/>
                    </a:lnTo>
                    <a:cubicBezTo>
                      <a:pt x="25644" y="50488"/>
                      <a:pt x="26020" y="50268"/>
                      <a:pt x="26396" y="50049"/>
                    </a:cubicBezTo>
                    <a:lnTo>
                      <a:pt x="26004" y="49375"/>
                    </a:lnTo>
                    <a:close/>
                    <a:moveTo>
                      <a:pt x="23732" y="50613"/>
                    </a:moveTo>
                    <a:cubicBezTo>
                      <a:pt x="23355" y="50817"/>
                      <a:pt x="22964" y="51020"/>
                      <a:pt x="22572" y="51209"/>
                    </a:cubicBezTo>
                    <a:lnTo>
                      <a:pt x="22932" y="51914"/>
                    </a:lnTo>
                    <a:cubicBezTo>
                      <a:pt x="23324" y="51710"/>
                      <a:pt x="23700" y="51522"/>
                      <a:pt x="24092" y="51318"/>
                    </a:cubicBezTo>
                    <a:lnTo>
                      <a:pt x="23732" y="50613"/>
                    </a:lnTo>
                    <a:close/>
                    <a:moveTo>
                      <a:pt x="21412" y="51757"/>
                    </a:moveTo>
                    <a:cubicBezTo>
                      <a:pt x="21020" y="51945"/>
                      <a:pt x="20628" y="52118"/>
                      <a:pt x="20236" y="52290"/>
                    </a:cubicBezTo>
                    <a:lnTo>
                      <a:pt x="20550" y="53011"/>
                    </a:lnTo>
                    <a:cubicBezTo>
                      <a:pt x="20942" y="52839"/>
                      <a:pt x="21349" y="52651"/>
                      <a:pt x="21741" y="52478"/>
                    </a:cubicBezTo>
                    <a:lnTo>
                      <a:pt x="21412" y="51757"/>
                    </a:lnTo>
                    <a:close/>
                    <a:moveTo>
                      <a:pt x="19045" y="52776"/>
                    </a:moveTo>
                    <a:cubicBezTo>
                      <a:pt x="18637" y="52933"/>
                      <a:pt x="18230" y="53089"/>
                      <a:pt x="17822" y="53246"/>
                    </a:cubicBezTo>
                    <a:lnTo>
                      <a:pt x="18105" y="53983"/>
                    </a:lnTo>
                    <a:cubicBezTo>
                      <a:pt x="18512" y="53826"/>
                      <a:pt x="18920" y="53669"/>
                      <a:pt x="19327" y="53513"/>
                    </a:cubicBezTo>
                    <a:lnTo>
                      <a:pt x="19045" y="52776"/>
                    </a:lnTo>
                    <a:close/>
                    <a:moveTo>
                      <a:pt x="16615" y="53669"/>
                    </a:moveTo>
                    <a:cubicBezTo>
                      <a:pt x="16208" y="53795"/>
                      <a:pt x="15785" y="53936"/>
                      <a:pt x="15377" y="54061"/>
                    </a:cubicBezTo>
                    <a:lnTo>
                      <a:pt x="15597" y="54798"/>
                    </a:lnTo>
                    <a:cubicBezTo>
                      <a:pt x="16020" y="54673"/>
                      <a:pt x="16443" y="54547"/>
                      <a:pt x="16851" y="54406"/>
                    </a:cubicBezTo>
                    <a:lnTo>
                      <a:pt x="16615" y="53669"/>
                    </a:lnTo>
                    <a:close/>
                    <a:moveTo>
                      <a:pt x="14139" y="54406"/>
                    </a:moveTo>
                    <a:cubicBezTo>
                      <a:pt x="13716" y="54516"/>
                      <a:pt x="13293" y="54626"/>
                      <a:pt x="12885" y="54720"/>
                    </a:cubicBezTo>
                    <a:lnTo>
                      <a:pt x="13057" y="55488"/>
                    </a:lnTo>
                    <a:cubicBezTo>
                      <a:pt x="13481" y="55378"/>
                      <a:pt x="13904" y="55268"/>
                      <a:pt x="14343" y="55159"/>
                    </a:cubicBezTo>
                    <a:lnTo>
                      <a:pt x="14139" y="54406"/>
                    </a:lnTo>
                    <a:close/>
                    <a:moveTo>
                      <a:pt x="11615" y="55002"/>
                    </a:moveTo>
                    <a:cubicBezTo>
                      <a:pt x="11192" y="55080"/>
                      <a:pt x="10769" y="55159"/>
                      <a:pt x="10346" y="55237"/>
                    </a:cubicBezTo>
                    <a:lnTo>
                      <a:pt x="10487" y="56005"/>
                    </a:lnTo>
                    <a:cubicBezTo>
                      <a:pt x="10910" y="55927"/>
                      <a:pt x="11349" y="55848"/>
                      <a:pt x="11772" y="55770"/>
                    </a:cubicBezTo>
                    <a:lnTo>
                      <a:pt x="11615" y="55002"/>
                    </a:lnTo>
                    <a:close/>
                    <a:moveTo>
                      <a:pt x="9076" y="55441"/>
                    </a:moveTo>
                    <a:cubicBezTo>
                      <a:pt x="8653" y="55503"/>
                      <a:pt x="8214" y="55550"/>
                      <a:pt x="7791" y="55597"/>
                    </a:cubicBezTo>
                    <a:lnTo>
                      <a:pt x="7885" y="56381"/>
                    </a:lnTo>
                    <a:cubicBezTo>
                      <a:pt x="8308" y="56334"/>
                      <a:pt x="8747" y="56271"/>
                      <a:pt x="9186" y="56209"/>
                    </a:cubicBezTo>
                    <a:lnTo>
                      <a:pt x="9076" y="55441"/>
                    </a:lnTo>
                    <a:close/>
                    <a:moveTo>
                      <a:pt x="6506" y="55738"/>
                    </a:moveTo>
                    <a:cubicBezTo>
                      <a:pt x="6082" y="55770"/>
                      <a:pt x="5643" y="55801"/>
                      <a:pt x="5220" y="55833"/>
                    </a:cubicBezTo>
                    <a:lnTo>
                      <a:pt x="5267" y="56616"/>
                    </a:lnTo>
                    <a:cubicBezTo>
                      <a:pt x="5706" y="56585"/>
                      <a:pt x="6145" y="56554"/>
                      <a:pt x="6568" y="56506"/>
                    </a:cubicBezTo>
                    <a:lnTo>
                      <a:pt x="6506" y="55738"/>
                    </a:lnTo>
                    <a:close/>
                    <a:moveTo>
                      <a:pt x="32" y="55895"/>
                    </a:moveTo>
                    <a:lnTo>
                      <a:pt x="1" y="56679"/>
                    </a:lnTo>
                    <a:cubicBezTo>
                      <a:pt x="455" y="56695"/>
                      <a:pt x="894" y="56695"/>
                      <a:pt x="1317" y="56710"/>
                    </a:cubicBezTo>
                    <a:lnTo>
                      <a:pt x="1333" y="55927"/>
                    </a:lnTo>
                    <a:cubicBezTo>
                      <a:pt x="910" y="55911"/>
                      <a:pt x="471" y="55911"/>
                      <a:pt x="32" y="55895"/>
                    </a:cubicBezTo>
                    <a:close/>
                    <a:moveTo>
                      <a:pt x="3919" y="55895"/>
                    </a:moveTo>
                    <a:cubicBezTo>
                      <a:pt x="3496" y="55911"/>
                      <a:pt x="3057" y="55911"/>
                      <a:pt x="2618" y="55927"/>
                    </a:cubicBezTo>
                    <a:lnTo>
                      <a:pt x="2634" y="56710"/>
                    </a:lnTo>
                    <a:cubicBezTo>
                      <a:pt x="3073" y="56695"/>
                      <a:pt x="3512" y="56695"/>
                      <a:pt x="3951" y="56679"/>
                    </a:cubicBezTo>
                    <a:lnTo>
                      <a:pt x="3919" y="5589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347;p35"/>
              <p:cNvSpPr/>
              <p:nvPr/>
            </p:nvSpPr>
            <p:spPr>
              <a:xfrm>
                <a:off x="5929350" y="1837275"/>
                <a:ext cx="2157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958" extrusionOk="0">
                    <a:moveTo>
                      <a:pt x="251" y="1"/>
                    </a:moveTo>
                    <a:lnTo>
                      <a:pt x="1" y="753"/>
                    </a:lnTo>
                    <a:cubicBezTo>
                      <a:pt x="408" y="879"/>
                      <a:pt x="612" y="957"/>
                      <a:pt x="612" y="957"/>
                    </a:cubicBezTo>
                    <a:lnTo>
                      <a:pt x="863" y="205"/>
                    </a:lnTo>
                    <a:cubicBezTo>
                      <a:pt x="863" y="205"/>
                      <a:pt x="659" y="142"/>
                      <a:pt x="2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49;p35"/>
              <p:cNvSpPr/>
              <p:nvPr/>
            </p:nvSpPr>
            <p:spPr>
              <a:xfrm>
                <a:off x="1450025" y="3095550"/>
                <a:ext cx="176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816" extrusionOk="0">
                    <a:moveTo>
                      <a:pt x="47" y="0"/>
                    </a:moveTo>
                    <a:lnTo>
                      <a:pt x="0" y="784"/>
                    </a:lnTo>
                    <a:cubicBezTo>
                      <a:pt x="220" y="800"/>
                      <a:pt x="439" y="815"/>
                      <a:pt x="659" y="815"/>
                    </a:cubicBezTo>
                    <a:lnTo>
                      <a:pt x="706" y="32"/>
                    </a:lnTo>
                    <a:cubicBezTo>
                      <a:pt x="486" y="32"/>
                      <a:pt x="267" y="16"/>
                      <a:pt x="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3350;p35"/>
            <p:cNvSpPr/>
            <p:nvPr/>
          </p:nvSpPr>
          <p:spPr>
            <a:xfrm rot="-1117008">
              <a:off x="1503975" y="3633504"/>
              <a:ext cx="360157" cy="355539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3351;p35"/>
            <p:cNvGrpSpPr/>
            <p:nvPr/>
          </p:nvGrpSpPr>
          <p:grpSpPr>
            <a:xfrm>
              <a:off x="7113620" y="1976421"/>
              <a:ext cx="885041" cy="463861"/>
              <a:chOff x="3978266" y="2585227"/>
              <a:chExt cx="994875" cy="521427"/>
            </a:xfrm>
          </p:grpSpPr>
          <p:sp>
            <p:nvSpPr>
              <p:cNvPr id="26" name="Google Shape;3352;p35"/>
              <p:cNvSpPr/>
              <p:nvPr/>
            </p:nvSpPr>
            <p:spPr>
              <a:xfrm flipH="1">
                <a:off x="3978266" y="2585227"/>
                <a:ext cx="994875" cy="521427"/>
              </a:xfrm>
              <a:custGeom>
                <a:avLst/>
                <a:gdLst/>
                <a:ahLst/>
                <a:cxnLst/>
                <a:rect l="l" t="t" r="r" b="b"/>
                <a:pathLst>
                  <a:path w="28574" h="14976" extrusionOk="0">
                    <a:moveTo>
                      <a:pt x="13445" y="1"/>
                    </a:moveTo>
                    <a:cubicBezTo>
                      <a:pt x="13354" y="1"/>
                      <a:pt x="13285" y="24"/>
                      <a:pt x="13217" y="69"/>
                    </a:cubicBezTo>
                    <a:lnTo>
                      <a:pt x="183" y="11710"/>
                    </a:lnTo>
                    <a:cubicBezTo>
                      <a:pt x="1" y="11870"/>
                      <a:pt x="115" y="12167"/>
                      <a:pt x="343" y="12190"/>
                    </a:cubicBezTo>
                    <a:lnTo>
                      <a:pt x="28213" y="14974"/>
                    </a:lnTo>
                    <a:cubicBezTo>
                      <a:pt x="28223" y="14975"/>
                      <a:pt x="28234" y="14976"/>
                      <a:pt x="28244" y="14976"/>
                    </a:cubicBezTo>
                    <a:cubicBezTo>
                      <a:pt x="28434" y="14976"/>
                      <a:pt x="28573" y="14781"/>
                      <a:pt x="28487" y="14586"/>
                    </a:cubicBezTo>
                    <a:lnTo>
                      <a:pt x="24264" y="5045"/>
                    </a:lnTo>
                    <a:cubicBezTo>
                      <a:pt x="24224" y="4946"/>
                      <a:pt x="24115" y="4881"/>
                      <a:pt x="23997" y="4881"/>
                    </a:cubicBezTo>
                    <a:cubicBezTo>
                      <a:pt x="23980" y="4881"/>
                      <a:pt x="23962" y="4882"/>
                      <a:pt x="23945" y="4885"/>
                    </a:cubicBezTo>
                    <a:lnTo>
                      <a:pt x="21023" y="5502"/>
                    </a:lnTo>
                    <a:cubicBezTo>
                      <a:pt x="21007" y="5504"/>
                      <a:pt x="20990" y="5505"/>
                      <a:pt x="20974" y="5505"/>
                    </a:cubicBezTo>
                    <a:cubicBezTo>
                      <a:pt x="20832" y="5505"/>
                      <a:pt x="20701" y="5417"/>
                      <a:pt x="20681" y="5273"/>
                    </a:cubicBezTo>
                    <a:lnTo>
                      <a:pt x="19813" y="823"/>
                    </a:lnTo>
                    <a:cubicBezTo>
                      <a:pt x="19790" y="708"/>
                      <a:pt x="19699" y="617"/>
                      <a:pt x="19562" y="594"/>
                    </a:cubicBezTo>
                    <a:lnTo>
                      <a:pt x="134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3353;p35"/>
              <p:cNvSpPr/>
              <p:nvPr/>
            </p:nvSpPr>
            <p:spPr>
              <a:xfrm flipH="1">
                <a:off x="4252280" y="2612244"/>
                <a:ext cx="662507" cy="369414"/>
              </a:xfrm>
              <a:custGeom>
                <a:avLst/>
                <a:gdLst/>
                <a:ahLst/>
                <a:cxnLst/>
                <a:rect l="l" t="t" r="r" b="b"/>
                <a:pathLst>
                  <a:path w="19028" h="10610" extrusionOk="0">
                    <a:moveTo>
                      <a:pt x="17911" y="1"/>
                    </a:moveTo>
                    <a:cubicBezTo>
                      <a:pt x="17864" y="1"/>
                      <a:pt x="17816" y="15"/>
                      <a:pt x="17772" y="47"/>
                    </a:cubicBezTo>
                    <a:lnTo>
                      <a:pt x="265" y="10090"/>
                    </a:lnTo>
                    <a:cubicBezTo>
                      <a:pt x="1" y="10232"/>
                      <a:pt x="117" y="10610"/>
                      <a:pt x="371" y="10610"/>
                    </a:cubicBezTo>
                    <a:cubicBezTo>
                      <a:pt x="402" y="10610"/>
                      <a:pt x="436" y="10604"/>
                      <a:pt x="470" y="10592"/>
                    </a:cubicBezTo>
                    <a:lnTo>
                      <a:pt x="18822" y="4863"/>
                    </a:lnTo>
                    <a:cubicBezTo>
                      <a:pt x="18959" y="4817"/>
                      <a:pt x="19027" y="4680"/>
                      <a:pt x="19005" y="4543"/>
                    </a:cubicBezTo>
                    <a:lnTo>
                      <a:pt x="18183" y="229"/>
                    </a:lnTo>
                    <a:cubicBezTo>
                      <a:pt x="18150" y="97"/>
                      <a:pt x="18033" y="1"/>
                      <a:pt x="17911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3354;p35"/>
              <p:cNvSpPr/>
              <p:nvPr/>
            </p:nvSpPr>
            <p:spPr>
              <a:xfrm flipH="1">
                <a:off x="4413624" y="2718752"/>
                <a:ext cx="104139" cy="54072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1553" fill="none" extrusionOk="0">
                    <a:moveTo>
                      <a:pt x="2991" y="0"/>
                    </a:moveTo>
                    <a:lnTo>
                      <a:pt x="1" y="1553"/>
                    </a:lnTo>
                  </a:path>
                </a:pathLst>
              </a:custGeom>
              <a:noFill/>
              <a:ln w="9700" cap="rnd" cmpd="sng">
                <a:solidFill>
                  <a:schemeClr val="lt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355;p35"/>
              <p:cNvSpPr/>
              <p:nvPr/>
            </p:nvSpPr>
            <p:spPr>
              <a:xfrm flipH="1">
                <a:off x="4536808" y="2783930"/>
                <a:ext cx="44532" cy="2308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663" fill="none" extrusionOk="0">
                    <a:moveTo>
                      <a:pt x="1279" y="0"/>
                    </a:moveTo>
                    <a:lnTo>
                      <a:pt x="1" y="662"/>
                    </a:lnTo>
                  </a:path>
                </a:pathLst>
              </a:custGeom>
              <a:noFill/>
              <a:ln w="9700" cap="rnd" cmpd="sng">
                <a:solidFill>
                  <a:schemeClr val="lt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" name="Google Shape;5811;p42"/>
          <p:cNvSpPr/>
          <p:nvPr/>
        </p:nvSpPr>
        <p:spPr>
          <a:xfrm>
            <a:off x="5508104" y="2427734"/>
            <a:ext cx="296918" cy="280878"/>
          </a:xfrm>
          <a:custGeom>
            <a:avLst/>
            <a:gdLst/>
            <a:ahLst/>
            <a:cxnLst/>
            <a:rect l="l" t="t" r="r" b="b"/>
            <a:pathLst>
              <a:path w="10477" h="9911" extrusionOk="0">
                <a:moveTo>
                  <a:pt x="6368" y="1"/>
                </a:moveTo>
                <a:cubicBezTo>
                  <a:pt x="5478" y="1"/>
                  <a:pt x="5113" y="708"/>
                  <a:pt x="5022" y="1507"/>
                </a:cubicBezTo>
                <a:cubicBezTo>
                  <a:pt x="4634" y="891"/>
                  <a:pt x="4131" y="366"/>
                  <a:pt x="3424" y="206"/>
                </a:cubicBezTo>
                <a:cubicBezTo>
                  <a:pt x="3366" y="193"/>
                  <a:pt x="3311" y="187"/>
                  <a:pt x="3259" y="187"/>
                </a:cubicBezTo>
                <a:cubicBezTo>
                  <a:pt x="2854" y="187"/>
                  <a:pt x="2610" y="558"/>
                  <a:pt x="2671" y="982"/>
                </a:cubicBezTo>
                <a:cubicBezTo>
                  <a:pt x="2762" y="1736"/>
                  <a:pt x="3082" y="2398"/>
                  <a:pt x="3470" y="3014"/>
                </a:cubicBezTo>
                <a:cubicBezTo>
                  <a:pt x="3447" y="3014"/>
                  <a:pt x="3401" y="3037"/>
                  <a:pt x="3378" y="3037"/>
                </a:cubicBezTo>
                <a:cubicBezTo>
                  <a:pt x="3115" y="2958"/>
                  <a:pt x="2831" y="2918"/>
                  <a:pt x="2553" y="2918"/>
                </a:cubicBezTo>
                <a:cubicBezTo>
                  <a:pt x="1941" y="2918"/>
                  <a:pt x="1356" y="3115"/>
                  <a:pt x="1073" y="3539"/>
                </a:cubicBezTo>
                <a:cubicBezTo>
                  <a:pt x="525" y="4315"/>
                  <a:pt x="1004" y="4908"/>
                  <a:pt x="1712" y="5274"/>
                </a:cubicBezTo>
                <a:cubicBezTo>
                  <a:pt x="1780" y="5365"/>
                  <a:pt x="1872" y="5433"/>
                  <a:pt x="1986" y="5479"/>
                </a:cubicBezTo>
                <a:cubicBezTo>
                  <a:pt x="1689" y="5639"/>
                  <a:pt x="1415" y="5821"/>
                  <a:pt x="1187" y="6050"/>
                </a:cubicBezTo>
                <a:cubicBezTo>
                  <a:pt x="662" y="6529"/>
                  <a:pt x="0" y="7396"/>
                  <a:pt x="479" y="8150"/>
                </a:cubicBezTo>
                <a:cubicBezTo>
                  <a:pt x="692" y="8495"/>
                  <a:pt x="1036" y="8631"/>
                  <a:pt x="1394" y="8631"/>
                </a:cubicBezTo>
                <a:cubicBezTo>
                  <a:pt x="1652" y="8631"/>
                  <a:pt x="1917" y="8561"/>
                  <a:pt x="2146" y="8446"/>
                </a:cubicBezTo>
                <a:cubicBezTo>
                  <a:pt x="2235" y="8402"/>
                  <a:pt x="3346" y="7509"/>
                  <a:pt x="3463" y="7509"/>
                </a:cubicBezTo>
                <a:cubicBezTo>
                  <a:pt x="3466" y="7509"/>
                  <a:pt x="3468" y="7509"/>
                  <a:pt x="3470" y="7510"/>
                </a:cubicBezTo>
                <a:cubicBezTo>
                  <a:pt x="3515" y="7533"/>
                  <a:pt x="3492" y="8286"/>
                  <a:pt x="3561" y="8423"/>
                </a:cubicBezTo>
                <a:cubicBezTo>
                  <a:pt x="3720" y="8864"/>
                  <a:pt x="4110" y="9169"/>
                  <a:pt x="4542" y="9169"/>
                </a:cubicBezTo>
                <a:cubicBezTo>
                  <a:pt x="4670" y="9169"/>
                  <a:pt x="4801" y="9142"/>
                  <a:pt x="4930" y="9085"/>
                </a:cubicBezTo>
                <a:cubicBezTo>
                  <a:pt x="5341" y="8903"/>
                  <a:pt x="5501" y="8538"/>
                  <a:pt x="5569" y="8150"/>
                </a:cubicBezTo>
                <a:cubicBezTo>
                  <a:pt x="5684" y="8127"/>
                  <a:pt x="5798" y="8104"/>
                  <a:pt x="5935" y="8081"/>
                </a:cubicBezTo>
                <a:cubicBezTo>
                  <a:pt x="6448" y="8970"/>
                  <a:pt x="7167" y="9910"/>
                  <a:pt x="8032" y="9910"/>
                </a:cubicBezTo>
                <a:cubicBezTo>
                  <a:pt x="8166" y="9910"/>
                  <a:pt x="8304" y="9888"/>
                  <a:pt x="8445" y="9839"/>
                </a:cubicBezTo>
                <a:cubicBezTo>
                  <a:pt x="9564" y="9428"/>
                  <a:pt x="9495" y="8332"/>
                  <a:pt x="9199" y="7282"/>
                </a:cubicBezTo>
                <a:lnTo>
                  <a:pt x="9199" y="7282"/>
                </a:lnTo>
                <a:cubicBezTo>
                  <a:pt x="9293" y="7292"/>
                  <a:pt x="9392" y="7297"/>
                  <a:pt x="9492" y="7297"/>
                </a:cubicBezTo>
                <a:cubicBezTo>
                  <a:pt x="9635" y="7297"/>
                  <a:pt x="9782" y="7286"/>
                  <a:pt x="9929" y="7259"/>
                </a:cubicBezTo>
                <a:cubicBezTo>
                  <a:pt x="10226" y="7214"/>
                  <a:pt x="10477" y="6848"/>
                  <a:pt x="10454" y="6575"/>
                </a:cubicBezTo>
                <a:cubicBezTo>
                  <a:pt x="10408" y="5799"/>
                  <a:pt x="10020" y="5502"/>
                  <a:pt x="9518" y="5000"/>
                </a:cubicBezTo>
                <a:cubicBezTo>
                  <a:pt x="9336" y="4794"/>
                  <a:pt x="8879" y="4726"/>
                  <a:pt x="9153" y="4292"/>
                </a:cubicBezTo>
                <a:cubicBezTo>
                  <a:pt x="9199" y="4201"/>
                  <a:pt x="9473" y="4178"/>
                  <a:pt x="9541" y="4132"/>
                </a:cubicBezTo>
                <a:cubicBezTo>
                  <a:pt x="9792" y="3995"/>
                  <a:pt x="10043" y="3767"/>
                  <a:pt x="10180" y="3539"/>
                </a:cubicBezTo>
                <a:cubicBezTo>
                  <a:pt x="10477" y="3037"/>
                  <a:pt x="10477" y="2398"/>
                  <a:pt x="9998" y="2010"/>
                </a:cubicBezTo>
                <a:cubicBezTo>
                  <a:pt x="9753" y="1814"/>
                  <a:pt x="9430" y="1744"/>
                  <a:pt x="9091" y="1744"/>
                </a:cubicBezTo>
                <a:cubicBezTo>
                  <a:pt x="8638" y="1744"/>
                  <a:pt x="8159" y="1869"/>
                  <a:pt x="7806" y="1987"/>
                </a:cubicBezTo>
                <a:cubicBezTo>
                  <a:pt x="7647" y="2055"/>
                  <a:pt x="7487" y="2124"/>
                  <a:pt x="7327" y="2192"/>
                </a:cubicBezTo>
                <a:cubicBezTo>
                  <a:pt x="7259" y="2238"/>
                  <a:pt x="7190" y="2261"/>
                  <a:pt x="7122" y="2306"/>
                </a:cubicBezTo>
                <a:cubicBezTo>
                  <a:pt x="7144" y="2169"/>
                  <a:pt x="7190" y="1987"/>
                  <a:pt x="7190" y="1964"/>
                </a:cubicBezTo>
                <a:cubicBezTo>
                  <a:pt x="7213" y="1667"/>
                  <a:pt x="7304" y="1370"/>
                  <a:pt x="7281" y="1074"/>
                </a:cubicBezTo>
                <a:cubicBezTo>
                  <a:pt x="7281" y="503"/>
                  <a:pt x="7007" y="1"/>
                  <a:pt x="6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5811;p42"/>
          <p:cNvSpPr/>
          <p:nvPr/>
        </p:nvSpPr>
        <p:spPr>
          <a:xfrm>
            <a:off x="2267744" y="2427734"/>
            <a:ext cx="296918" cy="280878"/>
          </a:xfrm>
          <a:custGeom>
            <a:avLst/>
            <a:gdLst/>
            <a:ahLst/>
            <a:cxnLst/>
            <a:rect l="l" t="t" r="r" b="b"/>
            <a:pathLst>
              <a:path w="10477" h="9911" extrusionOk="0">
                <a:moveTo>
                  <a:pt x="6368" y="1"/>
                </a:moveTo>
                <a:cubicBezTo>
                  <a:pt x="5478" y="1"/>
                  <a:pt x="5113" y="708"/>
                  <a:pt x="5022" y="1507"/>
                </a:cubicBezTo>
                <a:cubicBezTo>
                  <a:pt x="4634" y="891"/>
                  <a:pt x="4131" y="366"/>
                  <a:pt x="3424" y="206"/>
                </a:cubicBezTo>
                <a:cubicBezTo>
                  <a:pt x="3366" y="193"/>
                  <a:pt x="3311" y="187"/>
                  <a:pt x="3259" y="187"/>
                </a:cubicBezTo>
                <a:cubicBezTo>
                  <a:pt x="2854" y="187"/>
                  <a:pt x="2610" y="558"/>
                  <a:pt x="2671" y="982"/>
                </a:cubicBezTo>
                <a:cubicBezTo>
                  <a:pt x="2762" y="1736"/>
                  <a:pt x="3082" y="2398"/>
                  <a:pt x="3470" y="3014"/>
                </a:cubicBezTo>
                <a:cubicBezTo>
                  <a:pt x="3447" y="3014"/>
                  <a:pt x="3401" y="3037"/>
                  <a:pt x="3378" y="3037"/>
                </a:cubicBezTo>
                <a:cubicBezTo>
                  <a:pt x="3115" y="2958"/>
                  <a:pt x="2831" y="2918"/>
                  <a:pt x="2553" y="2918"/>
                </a:cubicBezTo>
                <a:cubicBezTo>
                  <a:pt x="1941" y="2918"/>
                  <a:pt x="1356" y="3115"/>
                  <a:pt x="1073" y="3539"/>
                </a:cubicBezTo>
                <a:cubicBezTo>
                  <a:pt x="525" y="4315"/>
                  <a:pt x="1004" y="4908"/>
                  <a:pt x="1712" y="5274"/>
                </a:cubicBezTo>
                <a:cubicBezTo>
                  <a:pt x="1780" y="5365"/>
                  <a:pt x="1872" y="5433"/>
                  <a:pt x="1986" y="5479"/>
                </a:cubicBezTo>
                <a:cubicBezTo>
                  <a:pt x="1689" y="5639"/>
                  <a:pt x="1415" y="5821"/>
                  <a:pt x="1187" y="6050"/>
                </a:cubicBezTo>
                <a:cubicBezTo>
                  <a:pt x="662" y="6529"/>
                  <a:pt x="0" y="7396"/>
                  <a:pt x="479" y="8150"/>
                </a:cubicBezTo>
                <a:cubicBezTo>
                  <a:pt x="692" y="8495"/>
                  <a:pt x="1036" y="8631"/>
                  <a:pt x="1394" y="8631"/>
                </a:cubicBezTo>
                <a:cubicBezTo>
                  <a:pt x="1652" y="8631"/>
                  <a:pt x="1917" y="8561"/>
                  <a:pt x="2146" y="8446"/>
                </a:cubicBezTo>
                <a:cubicBezTo>
                  <a:pt x="2235" y="8402"/>
                  <a:pt x="3346" y="7509"/>
                  <a:pt x="3463" y="7509"/>
                </a:cubicBezTo>
                <a:cubicBezTo>
                  <a:pt x="3466" y="7509"/>
                  <a:pt x="3468" y="7509"/>
                  <a:pt x="3470" y="7510"/>
                </a:cubicBezTo>
                <a:cubicBezTo>
                  <a:pt x="3515" y="7533"/>
                  <a:pt x="3492" y="8286"/>
                  <a:pt x="3561" y="8423"/>
                </a:cubicBezTo>
                <a:cubicBezTo>
                  <a:pt x="3720" y="8864"/>
                  <a:pt x="4110" y="9169"/>
                  <a:pt x="4542" y="9169"/>
                </a:cubicBezTo>
                <a:cubicBezTo>
                  <a:pt x="4670" y="9169"/>
                  <a:pt x="4801" y="9142"/>
                  <a:pt x="4930" y="9085"/>
                </a:cubicBezTo>
                <a:cubicBezTo>
                  <a:pt x="5341" y="8903"/>
                  <a:pt x="5501" y="8538"/>
                  <a:pt x="5569" y="8150"/>
                </a:cubicBezTo>
                <a:cubicBezTo>
                  <a:pt x="5684" y="8127"/>
                  <a:pt x="5798" y="8104"/>
                  <a:pt x="5935" y="8081"/>
                </a:cubicBezTo>
                <a:cubicBezTo>
                  <a:pt x="6448" y="8970"/>
                  <a:pt x="7167" y="9910"/>
                  <a:pt x="8032" y="9910"/>
                </a:cubicBezTo>
                <a:cubicBezTo>
                  <a:pt x="8166" y="9910"/>
                  <a:pt x="8304" y="9888"/>
                  <a:pt x="8445" y="9839"/>
                </a:cubicBezTo>
                <a:cubicBezTo>
                  <a:pt x="9564" y="9428"/>
                  <a:pt x="9495" y="8332"/>
                  <a:pt x="9199" y="7282"/>
                </a:cubicBezTo>
                <a:lnTo>
                  <a:pt x="9199" y="7282"/>
                </a:lnTo>
                <a:cubicBezTo>
                  <a:pt x="9293" y="7292"/>
                  <a:pt x="9392" y="7297"/>
                  <a:pt x="9492" y="7297"/>
                </a:cubicBezTo>
                <a:cubicBezTo>
                  <a:pt x="9635" y="7297"/>
                  <a:pt x="9782" y="7286"/>
                  <a:pt x="9929" y="7259"/>
                </a:cubicBezTo>
                <a:cubicBezTo>
                  <a:pt x="10226" y="7214"/>
                  <a:pt x="10477" y="6848"/>
                  <a:pt x="10454" y="6575"/>
                </a:cubicBezTo>
                <a:cubicBezTo>
                  <a:pt x="10408" y="5799"/>
                  <a:pt x="10020" y="5502"/>
                  <a:pt x="9518" y="5000"/>
                </a:cubicBezTo>
                <a:cubicBezTo>
                  <a:pt x="9336" y="4794"/>
                  <a:pt x="8879" y="4726"/>
                  <a:pt x="9153" y="4292"/>
                </a:cubicBezTo>
                <a:cubicBezTo>
                  <a:pt x="9199" y="4201"/>
                  <a:pt x="9473" y="4178"/>
                  <a:pt x="9541" y="4132"/>
                </a:cubicBezTo>
                <a:cubicBezTo>
                  <a:pt x="9792" y="3995"/>
                  <a:pt x="10043" y="3767"/>
                  <a:pt x="10180" y="3539"/>
                </a:cubicBezTo>
                <a:cubicBezTo>
                  <a:pt x="10477" y="3037"/>
                  <a:pt x="10477" y="2398"/>
                  <a:pt x="9998" y="2010"/>
                </a:cubicBezTo>
                <a:cubicBezTo>
                  <a:pt x="9753" y="1814"/>
                  <a:pt x="9430" y="1744"/>
                  <a:pt x="9091" y="1744"/>
                </a:cubicBezTo>
                <a:cubicBezTo>
                  <a:pt x="8638" y="1744"/>
                  <a:pt x="8159" y="1869"/>
                  <a:pt x="7806" y="1987"/>
                </a:cubicBezTo>
                <a:cubicBezTo>
                  <a:pt x="7647" y="2055"/>
                  <a:pt x="7487" y="2124"/>
                  <a:pt x="7327" y="2192"/>
                </a:cubicBezTo>
                <a:cubicBezTo>
                  <a:pt x="7259" y="2238"/>
                  <a:pt x="7190" y="2261"/>
                  <a:pt x="7122" y="2306"/>
                </a:cubicBezTo>
                <a:cubicBezTo>
                  <a:pt x="7144" y="2169"/>
                  <a:pt x="7190" y="1987"/>
                  <a:pt x="7190" y="1964"/>
                </a:cubicBezTo>
                <a:cubicBezTo>
                  <a:pt x="7213" y="1667"/>
                  <a:pt x="7304" y="1370"/>
                  <a:pt x="7281" y="1074"/>
                </a:cubicBezTo>
                <a:cubicBezTo>
                  <a:pt x="7281" y="503"/>
                  <a:pt x="7007" y="1"/>
                  <a:pt x="6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5179;p39"/>
          <p:cNvSpPr/>
          <p:nvPr/>
        </p:nvSpPr>
        <p:spPr>
          <a:xfrm rot="1116996" flipH="1">
            <a:off x="7738198" y="2148762"/>
            <a:ext cx="595623" cy="535255"/>
          </a:xfrm>
          <a:custGeom>
            <a:avLst/>
            <a:gdLst/>
            <a:ahLst/>
            <a:cxnLst/>
            <a:rect l="l" t="t" r="r" b="b"/>
            <a:pathLst>
              <a:path w="7158" h="7067" extrusionOk="0">
                <a:moveTo>
                  <a:pt x="4230" y="1"/>
                </a:moveTo>
                <a:cubicBezTo>
                  <a:pt x="4050" y="1"/>
                  <a:pt x="3847" y="107"/>
                  <a:pt x="3643" y="329"/>
                </a:cubicBezTo>
                <a:lnTo>
                  <a:pt x="3552" y="420"/>
                </a:lnTo>
                <a:lnTo>
                  <a:pt x="3460" y="512"/>
                </a:lnTo>
                <a:lnTo>
                  <a:pt x="2570" y="1493"/>
                </a:lnTo>
                <a:lnTo>
                  <a:pt x="1155" y="1265"/>
                </a:lnTo>
                <a:lnTo>
                  <a:pt x="995" y="1242"/>
                </a:lnTo>
                <a:cubicBezTo>
                  <a:pt x="930" y="1234"/>
                  <a:pt x="868" y="1230"/>
                  <a:pt x="809" y="1230"/>
                </a:cubicBezTo>
                <a:cubicBezTo>
                  <a:pt x="217" y="1230"/>
                  <a:pt x="1" y="1640"/>
                  <a:pt x="333" y="2201"/>
                </a:cubicBezTo>
                <a:lnTo>
                  <a:pt x="447" y="2452"/>
                </a:lnTo>
                <a:lnTo>
                  <a:pt x="1086" y="3616"/>
                </a:lnTo>
                <a:lnTo>
                  <a:pt x="516" y="4780"/>
                </a:lnTo>
                <a:lnTo>
                  <a:pt x="447" y="4917"/>
                </a:lnTo>
                <a:lnTo>
                  <a:pt x="379" y="5031"/>
                </a:lnTo>
                <a:cubicBezTo>
                  <a:pt x="101" y="5607"/>
                  <a:pt x="307" y="5993"/>
                  <a:pt x="831" y="5993"/>
                </a:cubicBezTo>
                <a:cubicBezTo>
                  <a:pt x="910" y="5993"/>
                  <a:pt x="995" y="5985"/>
                  <a:pt x="1086" y="5967"/>
                </a:cubicBezTo>
                <a:lnTo>
                  <a:pt x="1223" y="5944"/>
                </a:lnTo>
                <a:lnTo>
                  <a:pt x="1360" y="5921"/>
                </a:lnTo>
                <a:lnTo>
                  <a:pt x="2661" y="5670"/>
                </a:lnTo>
                <a:lnTo>
                  <a:pt x="3711" y="6674"/>
                </a:lnTo>
                <a:lnTo>
                  <a:pt x="3803" y="6766"/>
                </a:lnTo>
                <a:cubicBezTo>
                  <a:pt x="3997" y="6969"/>
                  <a:pt x="4192" y="7067"/>
                  <a:pt x="4363" y="7067"/>
                </a:cubicBezTo>
                <a:cubicBezTo>
                  <a:pt x="4633" y="7067"/>
                  <a:pt x="4842" y="6825"/>
                  <a:pt x="4898" y="6378"/>
                </a:cubicBezTo>
                <a:lnTo>
                  <a:pt x="5104" y="4803"/>
                </a:lnTo>
                <a:lnTo>
                  <a:pt x="6268" y="4186"/>
                </a:lnTo>
                <a:lnTo>
                  <a:pt x="6405" y="4118"/>
                </a:lnTo>
                <a:lnTo>
                  <a:pt x="6519" y="4072"/>
                </a:lnTo>
                <a:cubicBezTo>
                  <a:pt x="7158" y="3730"/>
                  <a:pt x="7135" y="3205"/>
                  <a:pt x="6473" y="2908"/>
                </a:cubicBezTo>
                <a:lnTo>
                  <a:pt x="6405" y="2863"/>
                </a:lnTo>
                <a:lnTo>
                  <a:pt x="5035" y="2223"/>
                </a:lnTo>
                <a:lnTo>
                  <a:pt x="4807" y="900"/>
                </a:lnTo>
                <a:lnTo>
                  <a:pt x="4784" y="649"/>
                </a:lnTo>
                <a:cubicBezTo>
                  <a:pt x="4703" y="228"/>
                  <a:pt x="4492" y="1"/>
                  <a:pt x="42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5A885D75-8DE2-9B99-6CDF-ACE490551B21}"/>
              </a:ext>
            </a:extLst>
          </p:cNvPr>
          <p:cNvSpPr/>
          <p:nvPr/>
        </p:nvSpPr>
        <p:spPr>
          <a:xfrm>
            <a:off x="1259632" y="3075806"/>
            <a:ext cx="2125980" cy="1556766"/>
          </a:xfrm>
          <a:prstGeom prst="roundRect">
            <a:avLst/>
          </a:prstGeom>
          <a:solidFill>
            <a:schemeClr val="accent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r>
              <a:rPr lang="en-US" sz="2400" b="1" dirty="0">
                <a:solidFill>
                  <a:schemeClr val="bg1"/>
                </a:solidFill>
                <a:latin typeface="Footlight MT Light" pitchFamily="18" charset="0"/>
                <a:cs typeface="MV Boli" panose="02000500030200090000" pitchFamily="2" charset="0"/>
              </a:rPr>
              <a:t>Extremely wet</a:t>
            </a:r>
          </a:p>
        </p:txBody>
      </p:sp>
    </p:spTree>
    <p:extLst>
      <p:ext uri="{BB962C8B-B14F-4D97-AF65-F5344CB8AC3E}">
        <p14:creationId xmlns:p14="http://schemas.microsoft.com/office/powerpoint/2010/main" val="2154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"/>
                            </p:stCondLst>
                            <p:childTnLst>
                              <p:par>
                                <p:cTn id="8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"/>
                            </p:stCondLst>
                            <p:childTnLst>
                              <p:par>
                                <p:cTn id="101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"/>
                            </p:stCondLst>
                            <p:childTnLst>
                              <p:par>
                                <p:cTn id="113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"/>
                            </p:stCondLst>
                            <p:childTnLst>
                              <p:par>
                                <p:cTn id="12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"/>
                            </p:stCondLst>
                            <p:childTnLst>
                              <p:par>
                                <p:cTn id="14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7" grpId="0" animBg="1"/>
      <p:bldP spid="7" grpId="1" animBg="1"/>
      <p:bldP spid="53" grpId="0" animBg="1"/>
      <p:bldP spid="53" grpId="1" animBg="1"/>
      <p:bldP spid="6" grpId="0" animBg="1"/>
      <p:bldP spid="6" grpId="1" animBg="1"/>
      <p:bldP spid="50" grpId="0" animBg="1"/>
      <p:bldP spid="50" grpId="1" animBg="1"/>
      <p:bldP spid="5" grpId="0" animBg="1"/>
      <p:bldP spid="5" grpId="1" animBg="1"/>
      <p:bldP spid="47" grpId="0" animBg="1"/>
      <p:bldP spid="47" grpId="1" animBg="1"/>
      <p:bldP spid="20" grpId="0" animBg="1"/>
      <p:bldP spid="20" grpId="1" animBg="1"/>
      <p:bldP spid="46" grpId="0" animBg="1"/>
      <p:bldP spid="46" grpId="1" animBg="1"/>
      <p:bldP spid="19" grpId="0" animBg="1"/>
      <p:bldP spid="19" grpId="1" animBg="1"/>
      <p:bldP spid="44" grpId="0" animBg="1"/>
      <p:bldP spid="44" grpId="1" animBg="1"/>
      <p:bldP spid="18" grpId="0" animBg="1"/>
      <p:bldP spid="18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59"/>
          <p:cNvSpPr txBox="1">
            <a:spLocks noGrp="1"/>
          </p:cNvSpPr>
          <p:nvPr>
            <p:ph type="title"/>
          </p:nvPr>
        </p:nvSpPr>
        <p:spPr>
          <a:xfrm>
            <a:off x="611560" y="-164554"/>
            <a:ext cx="75540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bg1"/>
                </a:solidFill>
              </a:rPr>
              <a:t>Thanks!</a:t>
            </a:r>
            <a:endParaRPr sz="7200" dirty="0">
              <a:solidFill>
                <a:schemeClr val="bg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7E47909-6DEA-C552-50D7-DFC7B3EA4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80"/>
          <a:stretch/>
        </p:blipFill>
        <p:spPr>
          <a:xfrm>
            <a:off x="2267744" y="1779662"/>
            <a:ext cx="4351102" cy="2890941"/>
          </a:xfrm>
          <a:prstGeom prst="rect">
            <a:avLst/>
          </a:prstGeom>
          <a:solidFill>
            <a:schemeClr val="accent1"/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3626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1322808" y="1243084"/>
            <a:ext cx="666419" cy="715234"/>
          </a:xfrm>
          <a:custGeom>
            <a:avLst/>
            <a:gdLst/>
            <a:ahLst/>
            <a:cxnLst/>
            <a:rect l="l" t="t" r="r" b="b"/>
            <a:pathLst>
              <a:path w="30867" h="33128" extrusionOk="0">
                <a:moveTo>
                  <a:pt x="3066" y="0"/>
                </a:moveTo>
                <a:cubicBezTo>
                  <a:pt x="1380" y="0"/>
                  <a:pt x="1" y="1381"/>
                  <a:pt x="1" y="3067"/>
                </a:cubicBezTo>
                <a:lnTo>
                  <a:pt x="1" y="23081"/>
                </a:lnTo>
                <a:cubicBezTo>
                  <a:pt x="1" y="24767"/>
                  <a:pt x="1380" y="26147"/>
                  <a:pt x="3066" y="26147"/>
                </a:cubicBezTo>
                <a:lnTo>
                  <a:pt x="16250" y="26147"/>
                </a:lnTo>
                <a:lnTo>
                  <a:pt x="21934" y="33127"/>
                </a:lnTo>
                <a:lnTo>
                  <a:pt x="21934" y="26147"/>
                </a:lnTo>
                <a:lnTo>
                  <a:pt x="27801" y="26147"/>
                </a:lnTo>
                <a:cubicBezTo>
                  <a:pt x="29487" y="26147"/>
                  <a:pt x="30866" y="24767"/>
                  <a:pt x="30866" y="23081"/>
                </a:cubicBezTo>
                <a:lnTo>
                  <a:pt x="30866" y="3067"/>
                </a:lnTo>
                <a:cubicBezTo>
                  <a:pt x="30866" y="1380"/>
                  <a:pt x="29487" y="0"/>
                  <a:pt x="27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84" name="Google Shape;284;p31"/>
          <p:cNvSpPr/>
          <p:nvPr/>
        </p:nvSpPr>
        <p:spPr>
          <a:xfrm>
            <a:off x="-470800" y="1740463"/>
            <a:ext cx="7944275" cy="2868750"/>
          </a:xfrm>
          <a:custGeom>
            <a:avLst/>
            <a:gdLst/>
            <a:ahLst/>
            <a:cxnLst/>
            <a:rect l="l" t="t" r="r" b="b"/>
            <a:pathLst>
              <a:path w="317771" h="114750" extrusionOk="0">
                <a:moveTo>
                  <a:pt x="317771" y="11053"/>
                </a:moveTo>
                <a:cubicBezTo>
                  <a:pt x="314664" y="20374"/>
                  <a:pt x="310330" y="31264"/>
                  <a:pt x="301542" y="35658"/>
                </a:cubicBezTo>
                <a:cubicBezTo>
                  <a:pt x="283370" y="44744"/>
                  <a:pt x="260276" y="46731"/>
                  <a:pt x="240815" y="40893"/>
                </a:cubicBezTo>
                <a:cubicBezTo>
                  <a:pt x="233303" y="38640"/>
                  <a:pt x="225821" y="34453"/>
                  <a:pt x="220922" y="28329"/>
                </a:cubicBezTo>
                <a:cubicBezTo>
                  <a:pt x="215336" y="21346"/>
                  <a:pt x="211149" y="6994"/>
                  <a:pt x="218304" y="1630"/>
                </a:cubicBezTo>
                <a:cubicBezTo>
                  <a:pt x="222138" y="-1244"/>
                  <a:pt x="230296" y="-38"/>
                  <a:pt x="232439" y="4248"/>
                </a:cubicBezTo>
                <a:cubicBezTo>
                  <a:pt x="240127" y="19623"/>
                  <a:pt x="237516" y="41798"/>
                  <a:pt x="227204" y="55552"/>
                </a:cubicBezTo>
                <a:cubicBezTo>
                  <a:pt x="207161" y="82284"/>
                  <a:pt x="167896" y="91808"/>
                  <a:pt x="134542" y="93768"/>
                </a:cubicBezTo>
                <a:cubicBezTo>
                  <a:pt x="112290" y="95076"/>
                  <a:pt x="87694" y="94242"/>
                  <a:pt x="68580" y="82774"/>
                </a:cubicBezTo>
                <a:cubicBezTo>
                  <a:pt x="60637" y="78008"/>
                  <a:pt x="58408" y="58469"/>
                  <a:pt x="67009" y="55028"/>
                </a:cubicBezTo>
                <a:cubicBezTo>
                  <a:pt x="75992" y="51434"/>
                  <a:pt x="87176" y="63964"/>
                  <a:pt x="89520" y="73351"/>
                </a:cubicBezTo>
                <a:cubicBezTo>
                  <a:pt x="92539" y="85437"/>
                  <a:pt x="91919" y="102216"/>
                  <a:pt x="82191" y="109997"/>
                </a:cubicBezTo>
                <a:cubicBezTo>
                  <a:pt x="66908" y="122221"/>
                  <a:pt x="42825" y="107246"/>
                  <a:pt x="24081" y="101621"/>
                </a:cubicBezTo>
                <a:cubicBezTo>
                  <a:pt x="16364" y="99305"/>
                  <a:pt x="8057" y="99527"/>
                  <a:pt x="0" y="99527"/>
                </a:cubicBezTo>
              </a:path>
            </a:pathLst>
          </a:custGeom>
          <a:noFill/>
          <a:ln w="28575" cap="flat" cmpd="sng">
            <a:solidFill>
              <a:srgbClr val="CAC5F9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5" name="Google Shape;285;p31"/>
          <p:cNvSpPr txBox="1">
            <a:spLocks noGrp="1"/>
          </p:cNvSpPr>
          <p:nvPr>
            <p:ph type="title"/>
          </p:nvPr>
        </p:nvSpPr>
        <p:spPr>
          <a:xfrm>
            <a:off x="1331640" y="195486"/>
            <a:ext cx="737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Objectives</a:t>
            </a:r>
            <a:endParaRPr sz="4000" dirty="0"/>
          </a:p>
        </p:txBody>
      </p:sp>
      <p:sp>
        <p:nvSpPr>
          <p:cNvPr id="286" name="Google Shape;286;p31"/>
          <p:cNvSpPr txBox="1">
            <a:spLocks noGrp="1"/>
          </p:cNvSpPr>
          <p:nvPr>
            <p:ph type="title" idx="2"/>
          </p:nvPr>
        </p:nvSpPr>
        <p:spPr>
          <a:xfrm>
            <a:off x="939650" y="1493272"/>
            <a:ext cx="1385700" cy="3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7" name="Google Shape;287;p31"/>
          <p:cNvSpPr/>
          <p:nvPr/>
        </p:nvSpPr>
        <p:spPr>
          <a:xfrm>
            <a:off x="3476846" y="1243084"/>
            <a:ext cx="666419" cy="715234"/>
          </a:xfrm>
          <a:custGeom>
            <a:avLst/>
            <a:gdLst/>
            <a:ahLst/>
            <a:cxnLst/>
            <a:rect l="l" t="t" r="r" b="b"/>
            <a:pathLst>
              <a:path w="30867" h="33128" extrusionOk="0">
                <a:moveTo>
                  <a:pt x="3066" y="0"/>
                </a:moveTo>
                <a:cubicBezTo>
                  <a:pt x="1380" y="0"/>
                  <a:pt x="1" y="1381"/>
                  <a:pt x="1" y="3067"/>
                </a:cubicBezTo>
                <a:lnTo>
                  <a:pt x="1" y="23081"/>
                </a:lnTo>
                <a:cubicBezTo>
                  <a:pt x="1" y="24767"/>
                  <a:pt x="1380" y="26147"/>
                  <a:pt x="3066" y="26147"/>
                </a:cubicBezTo>
                <a:lnTo>
                  <a:pt x="16250" y="26147"/>
                </a:lnTo>
                <a:lnTo>
                  <a:pt x="21934" y="33127"/>
                </a:lnTo>
                <a:lnTo>
                  <a:pt x="21934" y="26147"/>
                </a:lnTo>
                <a:lnTo>
                  <a:pt x="27801" y="26147"/>
                </a:lnTo>
                <a:cubicBezTo>
                  <a:pt x="29487" y="26147"/>
                  <a:pt x="30866" y="24767"/>
                  <a:pt x="30866" y="23081"/>
                </a:cubicBezTo>
                <a:lnTo>
                  <a:pt x="30866" y="3067"/>
                </a:lnTo>
                <a:cubicBezTo>
                  <a:pt x="30866" y="1380"/>
                  <a:pt x="29487" y="0"/>
                  <a:pt x="27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88" name="Google Shape;288;p31"/>
          <p:cNvSpPr/>
          <p:nvPr/>
        </p:nvSpPr>
        <p:spPr>
          <a:xfrm>
            <a:off x="5875483" y="1243084"/>
            <a:ext cx="666419" cy="715234"/>
          </a:xfrm>
          <a:custGeom>
            <a:avLst/>
            <a:gdLst/>
            <a:ahLst/>
            <a:cxnLst/>
            <a:rect l="l" t="t" r="r" b="b"/>
            <a:pathLst>
              <a:path w="30867" h="33128" extrusionOk="0">
                <a:moveTo>
                  <a:pt x="3066" y="0"/>
                </a:moveTo>
                <a:cubicBezTo>
                  <a:pt x="1380" y="0"/>
                  <a:pt x="1" y="1381"/>
                  <a:pt x="1" y="3067"/>
                </a:cubicBezTo>
                <a:lnTo>
                  <a:pt x="1" y="23081"/>
                </a:lnTo>
                <a:cubicBezTo>
                  <a:pt x="1" y="24767"/>
                  <a:pt x="1380" y="26147"/>
                  <a:pt x="3066" y="26147"/>
                </a:cubicBezTo>
                <a:lnTo>
                  <a:pt x="16250" y="26147"/>
                </a:lnTo>
                <a:lnTo>
                  <a:pt x="21934" y="33127"/>
                </a:lnTo>
                <a:lnTo>
                  <a:pt x="21934" y="26147"/>
                </a:lnTo>
                <a:lnTo>
                  <a:pt x="27801" y="26147"/>
                </a:lnTo>
                <a:cubicBezTo>
                  <a:pt x="29487" y="26147"/>
                  <a:pt x="30866" y="24767"/>
                  <a:pt x="30866" y="23081"/>
                </a:cubicBezTo>
                <a:lnTo>
                  <a:pt x="30866" y="3067"/>
                </a:lnTo>
                <a:cubicBezTo>
                  <a:pt x="30866" y="1380"/>
                  <a:pt x="29487" y="0"/>
                  <a:pt x="27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89" name="Google Shape;289;p31"/>
          <p:cNvSpPr txBox="1">
            <a:spLocks noGrp="1"/>
          </p:cNvSpPr>
          <p:nvPr>
            <p:ph type="title" idx="3"/>
          </p:nvPr>
        </p:nvSpPr>
        <p:spPr>
          <a:xfrm>
            <a:off x="581150" y="1904400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290" name="Google Shape;290;p31"/>
          <p:cNvSpPr txBox="1">
            <a:spLocks noGrp="1"/>
          </p:cNvSpPr>
          <p:nvPr>
            <p:ph type="subTitle" idx="1"/>
          </p:nvPr>
        </p:nvSpPr>
        <p:spPr>
          <a:xfrm>
            <a:off x="581150" y="2234875"/>
            <a:ext cx="21027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291" name="Google Shape;291;p31"/>
          <p:cNvSpPr txBox="1">
            <a:spLocks noGrp="1"/>
          </p:cNvSpPr>
          <p:nvPr>
            <p:ph type="title" idx="4"/>
          </p:nvPr>
        </p:nvSpPr>
        <p:spPr>
          <a:xfrm>
            <a:off x="3117200" y="1493272"/>
            <a:ext cx="1385700" cy="3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title" idx="5"/>
          </p:nvPr>
        </p:nvSpPr>
        <p:spPr>
          <a:xfrm>
            <a:off x="2758700" y="1904400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293" name="Google Shape;293;p31"/>
          <p:cNvSpPr/>
          <p:nvPr/>
        </p:nvSpPr>
        <p:spPr>
          <a:xfrm>
            <a:off x="2602146" y="3050659"/>
            <a:ext cx="666419" cy="715234"/>
          </a:xfrm>
          <a:custGeom>
            <a:avLst/>
            <a:gdLst/>
            <a:ahLst/>
            <a:cxnLst/>
            <a:rect l="l" t="t" r="r" b="b"/>
            <a:pathLst>
              <a:path w="30867" h="33128" extrusionOk="0">
                <a:moveTo>
                  <a:pt x="3066" y="0"/>
                </a:moveTo>
                <a:cubicBezTo>
                  <a:pt x="1380" y="0"/>
                  <a:pt x="1" y="1381"/>
                  <a:pt x="1" y="3067"/>
                </a:cubicBezTo>
                <a:lnTo>
                  <a:pt x="1" y="23081"/>
                </a:lnTo>
                <a:cubicBezTo>
                  <a:pt x="1" y="24767"/>
                  <a:pt x="1380" y="26147"/>
                  <a:pt x="3066" y="26147"/>
                </a:cubicBezTo>
                <a:lnTo>
                  <a:pt x="16250" y="26147"/>
                </a:lnTo>
                <a:lnTo>
                  <a:pt x="21934" y="33127"/>
                </a:lnTo>
                <a:lnTo>
                  <a:pt x="21934" y="26147"/>
                </a:lnTo>
                <a:lnTo>
                  <a:pt x="27801" y="26147"/>
                </a:lnTo>
                <a:cubicBezTo>
                  <a:pt x="29487" y="26147"/>
                  <a:pt x="30866" y="24767"/>
                  <a:pt x="30866" y="23081"/>
                </a:cubicBezTo>
                <a:lnTo>
                  <a:pt x="30866" y="3067"/>
                </a:lnTo>
                <a:cubicBezTo>
                  <a:pt x="30866" y="1380"/>
                  <a:pt x="29487" y="0"/>
                  <a:pt x="27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94" name="Google Shape;294;p31"/>
          <p:cNvSpPr/>
          <p:nvPr/>
        </p:nvSpPr>
        <p:spPr>
          <a:xfrm>
            <a:off x="4779683" y="3050659"/>
            <a:ext cx="666419" cy="715234"/>
          </a:xfrm>
          <a:custGeom>
            <a:avLst/>
            <a:gdLst/>
            <a:ahLst/>
            <a:cxnLst/>
            <a:rect l="l" t="t" r="r" b="b"/>
            <a:pathLst>
              <a:path w="30867" h="33128" extrusionOk="0">
                <a:moveTo>
                  <a:pt x="3066" y="0"/>
                </a:moveTo>
                <a:cubicBezTo>
                  <a:pt x="1380" y="0"/>
                  <a:pt x="1" y="1381"/>
                  <a:pt x="1" y="3067"/>
                </a:cubicBezTo>
                <a:lnTo>
                  <a:pt x="1" y="23081"/>
                </a:lnTo>
                <a:cubicBezTo>
                  <a:pt x="1" y="24767"/>
                  <a:pt x="1380" y="26147"/>
                  <a:pt x="3066" y="26147"/>
                </a:cubicBezTo>
                <a:lnTo>
                  <a:pt x="16250" y="26147"/>
                </a:lnTo>
                <a:lnTo>
                  <a:pt x="21934" y="33127"/>
                </a:lnTo>
                <a:lnTo>
                  <a:pt x="21934" y="26147"/>
                </a:lnTo>
                <a:lnTo>
                  <a:pt x="27801" y="26147"/>
                </a:lnTo>
                <a:cubicBezTo>
                  <a:pt x="29487" y="26147"/>
                  <a:pt x="30866" y="24767"/>
                  <a:pt x="30866" y="23081"/>
                </a:cubicBezTo>
                <a:lnTo>
                  <a:pt x="30866" y="3067"/>
                </a:lnTo>
                <a:cubicBezTo>
                  <a:pt x="30866" y="1380"/>
                  <a:pt x="29487" y="0"/>
                  <a:pt x="27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96" name="Google Shape;296;p31"/>
          <p:cNvSpPr txBox="1">
            <a:spLocks noGrp="1"/>
          </p:cNvSpPr>
          <p:nvPr>
            <p:ph type="subTitle" idx="6"/>
          </p:nvPr>
        </p:nvSpPr>
        <p:spPr>
          <a:xfrm>
            <a:off x="2758700" y="2234875"/>
            <a:ext cx="21027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E</a:t>
            </a:r>
            <a:r>
              <a:rPr lang="en" dirty="0"/>
              <a:t>mail &amp; letter format and etiquette</a:t>
            </a:r>
            <a:endParaRPr dirty="0"/>
          </a:p>
        </p:txBody>
      </p:sp>
      <p:sp>
        <p:nvSpPr>
          <p:cNvPr id="297" name="Google Shape;297;p31"/>
          <p:cNvSpPr txBox="1">
            <a:spLocks noGrp="1"/>
          </p:cNvSpPr>
          <p:nvPr>
            <p:ph type="title" idx="7"/>
          </p:nvPr>
        </p:nvSpPr>
        <p:spPr>
          <a:xfrm>
            <a:off x="5515850" y="1493272"/>
            <a:ext cx="1385700" cy="3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98" name="Google Shape;298;p31"/>
          <p:cNvSpPr txBox="1">
            <a:spLocks noGrp="1"/>
          </p:cNvSpPr>
          <p:nvPr>
            <p:ph type="title" idx="8"/>
          </p:nvPr>
        </p:nvSpPr>
        <p:spPr>
          <a:xfrm>
            <a:off x="5157350" y="1904400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299" name="Google Shape;299;p31"/>
          <p:cNvSpPr txBox="1">
            <a:spLocks noGrp="1"/>
          </p:cNvSpPr>
          <p:nvPr>
            <p:ph type="subTitle" idx="9"/>
          </p:nvPr>
        </p:nvSpPr>
        <p:spPr>
          <a:xfrm>
            <a:off x="5157350" y="2259151"/>
            <a:ext cx="21027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True – False questions</a:t>
            </a:r>
            <a:endParaRPr dirty="0"/>
          </a:p>
        </p:txBody>
      </p:sp>
      <p:sp>
        <p:nvSpPr>
          <p:cNvPr id="300" name="Google Shape;300;p31"/>
          <p:cNvSpPr txBox="1">
            <a:spLocks noGrp="1"/>
          </p:cNvSpPr>
          <p:nvPr>
            <p:ph type="title" idx="13"/>
          </p:nvPr>
        </p:nvSpPr>
        <p:spPr>
          <a:xfrm>
            <a:off x="2242500" y="3293950"/>
            <a:ext cx="1385700" cy="3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01" name="Google Shape;301;p31"/>
          <p:cNvSpPr txBox="1">
            <a:spLocks noGrp="1"/>
          </p:cNvSpPr>
          <p:nvPr>
            <p:ph type="title" idx="14"/>
          </p:nvPr>
        </p:nvSpPr>
        <p:spPr>
          <a:xfrm>
            <a:off x="1884000" y="3705175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Make</a:t>
            </a:r>
            <a:endParaRPr dirty="0"/>
          </a:p>
        </p:txBody>
      </p:sp>
      <p:sp>
        <p:nvSpPr>
          <p:cNvPr id="302" name="Google Shape;302;p31"/>
          <p:cNvSpPr txBox="1">
            <a:spLocks noGrp="1"/>
          </p:cNvSpPr>
          <p:nvPr>
            <p:ph type="subTitle" idx="15"/>
          </p:nvPr>
        </p:nvSpPr>
        <p:spPr>
          <a:xfrm>
            <a:off x="1884000" y="4035650"/>
            <a:ext cx="21027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</a:t>
            </a:r>
            <a:r>
              <a:rPr lang="en" dirty="0"/>
              <a:t>nd accept opology</a:t>
            </a:r>
            <a:endParaRPr dirty="0"/>
          </a:p>
        </p:txBody>
      </p:sp>
      <p:sp>
        <p:nvSpPr>
          <p:cNvPr id="303" name="Google Shape;303;p31"/>
          <p:cNvSpPr txBox="1">
            <a:spLocks noGrp="1"/>
          </p:cNvSpPr>
          <p:nvPr>
            <p:ph type="title" idx="16"/>
          </p:nvPr>
        </p:nvSpPr>
        <p:spPr>
          <a:xfrm>
            <a:off x="4420050" y="3293950"/>
            <a:ext cx="1385700" cy="3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04" name="Google Shape;304;p31"/>
          <p:cNvSpPr txBox="1">
            <a:spLocks noGrp="1"/>
          </p:cNvSpPr>
          <p:nvPr>
            <p:ph type="title" idx="17"/>
          </p:nvPr>
        </p:nvSpPr>
        <p:spPr>
          <a:xfrm>
            <a:off x="4061550" y="3705175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Wish</a:t>
            </a:r>
            <a:endParaRPr dirty="0"/>
          </a:p>
        </p:txBody>
      </p:sp>
      <p:sp>
        <p:nvSpPr>
          <p:cNvPr id="305" name="Google Shape;305;p31"/>
          <p:cNvSpPr txBox="1">
            <a:spLocks noGrp="1"/>
          </p:cNvSpPr>
          <p:nvPr>
            <p:ph type="subTitle" idx="18"/>
          </p:nvPr>
        </p:nvSpPr>
        <p:spPr>
          <a:xfrm>
            <a:off x="4061550" y="4035650"/>
            <a:ext cx="2102700" cy="4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</a:t>
            </a:r>
            <a:r>
              <a:rPr lang="en" dirty="0"/>
              <a:t>omeone success</a:t>
            </a:r>
            <a:endParaRPr dirty="0"/>
          </a:p>
        </p:txBody>
      </p:sp>
      <p:sp>
        <p:nvSpPr>
          <p:cNvPr id="306" name="Google Shape;306;p31"/>
          <p:cNvSpPr txBox="1">
            <a:spLocks noGrp="1"/>
          </p:cNvSpPr>
          <p:nvPr>
            <p:ph type="title" idx="19"/>
          </p:nvPr>
        </p:nvSpPr>
        <p:spPr>
          <a:xfrm>
            <a:off x="6818700" y="3293950"/>
            <a:ext cx="1385700" cy="3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06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309" name="Google Shape;309;p31"/>
          <p:cNvGrpSpPr/>
          <p:nvPr/>
        </p:nvGrpSpPr>
        <p:grpSpPr>
          <a:xfrm>
            <a:off x="7260053" y="476726"/>
            <a:ext cx="1752931" cy="1629120"/>
            <a:chOff x="7260053" y="501002"/>
            <a:chExt cx="1752931" cy="1629120"/>
          </a:xfrm>
        </p:grpSpPr>
        <p:sp>
          <p:nvSpPr>
            <p:cNvPr id="310" name="Google Shape;310;p31"/>
            <p:cNvSpPr/>
            <p:nvPr/>
          </p:nvSpPr>
          <p:spPr>
            <a:xfrm rot="-781915">
              <a:off x="7909985" y="505074"/>
              <a:ext cx="40574" cy="39035"/>
            </a:xfrm>
            <a:custGeom>
              <a:avLst/>
              <a:gdLst/>
              <a:ahLst/>
              <a:cxnLst/>
              <a:rect l="l" t="t" r="r" b="b"/>
              <a:pathLst>
                <a:path w="5034" h="4843" extrusionOk="0">
                  <a:moveTo>
                    <a:pt x="2612" y="0"/>
                  </a:moveTo>
                  <a:cubicBezTo>
                    <a:pt x="1633" y="0"/>
                    <a:pt x="750" y="590"/>
                    <a:pt x="375" y="1494"/>
                  </a:cubicBezTo>
                  <a:cubicBezTo>
                    <a:pt x="1" y="2400"/>
                    <a:pt x="208" y="3441"/>
                    <a:pt x="900" y="4133"/>
                  </a:cubicBezTo>
                  <a:cubicBezTo>
                    <a:pt x="1364" y="4597"/>
                    <a:pt x="1983" y="4843"/>
                    <a:pt x="2613" y="4843"/>
                  </a:cubicBezTo>
                  <a:cubicBezTo>
                    <a:pt x="2924" y="4843"/>
                    <a:pt x="3239" y="4782"/>
                    <a:pt x="3538" y="4658"/>
                  </a:cubicBezTo>
                  <a:cubicBezTo>
                    <a:pt x="4442" y="4284"/>
                    <a:pt x="5033" y="3401"/>
                    <a:pt x="5033" y="2421"/>
                  </a:cubicBezTo>
                  <a:cubicBezTo>
                    <a:pt x="5033" y="1084"/>
                    <a:pt x="3950" y="0"/>
                    <a:pt x="26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1" name="Google Shape;311;p31"/>
            <p:cNvGrpSpPr/>
            <p:nvPr/>
          </p:nvGrpSpPr>
          <p:grpSpPr>
            <a:xfrm>
              <a:off x="7260053" y="548163"/>
              <a:ext cx="1752931" cy="1581959"/>
              <a:chOff x="7580428" y="219838"/>
              <a:chExt cx="1752931" cy="1581959"/>
            </a:xfrm>
          </p:grpSpPr>
          <p:sp>
            <p:nvSpPr>
              <p:cNvPr id="312" name="Google Shape;312;p31"/>
              <p:cNvSpPr/>
              <p:nvPr/>
            </p:nvSpPr>
            <p:spPr>
              <a:xfrm rot="-781915">
                <a:off x="7654286" y="637614"/>
                <a:ext cx="1605215" cy="838419"/>
              </a:xfrm>
              <a:custGeom>
                <a:avLst/>
                <a:gdLst/>
                <a:ahLst/>
                <a:cxnLst/>
                <a:rect l="l" t="t" r="r" b="b"/>
                <a:pathLst>
                  <a:path w="199156" h="104021" extrusionOk="0">
                    <a:moveTo>
                      <a:pt x="199156" y="1"/>
                    </a:moveTo>
                    <a:lnTo>
                      <a:pt x="0" y="41262"/>
                    </a:lnTo>
                    <a:lnTo>
                      <a:pt x="79582" y="104020"/>
                    </a:lnTo>
                    <a:lnTo>
                      <a:pt x="1991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1"/>
              <p:cNvSpPr/>
              <p:nvPr/>
            </p:nvSpPr>
            <p:spPr>
              <a:xfrm rot="-781915">
                <a:off x="7953113" y="786260"/>
                <a:ext cx="922115" cy="762049"/>
              </a:xfrm>
              <a:custGeom>
                <a:avLst/>
                <a:gdLst/>
                <a:ahLst/>
                <a:cxnLst/>
                <a:rect l="l" t="t" r="r" b="b"/>
                <a:pathLst>
                  <a:path w="114405" h="94546" extrusionOk="0">
                    <a:moveTo>
                      <a:pt x="114404" y="0"/>
                    </a:moveTo>
                    <a:lnTo>
                      <a:pt x="0" y="52238"/>
                    </a:lnTo>
                    <a:lnTo>
                      <a:pt x="433" y="94545"/>
                    </a:lnTo>
                    <a:lnTo>
                      <a:pt x="28063" y="73823"/>
                    </a:lnTo>
                    <a:lnTo>
                      <a:pt x="12952" y="59145"/>
                    </a:lnTo>
                    <a:lnTo>
                      <a:pt x="114404" y="0"/>
                    </a:lnTo>
                    <a:close/>
                  </a:path>
                </a:pathLst>
              </a:custGeom>
              <a:solidFill>
                <a:srgbClr val="FF6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1"/>
              <p:cNvSpPr/>
              <p:nvPr/>
            </p:nvSpPr>
            <p:spPr>
              <a:xfrm rot="-781915">
                <a:off x="7956891" y="788788"/>
                <a:ext cx="915578" cy="759438"/>
              </a:xfrm>
              <a:custGeom>
                <a:avLst/>
                <a:gdLst/>
                <a:ahLst/>
                <a:cxnLst/>
                <a:rect l="l" t="t" r="r" b="b"/>
                <a:pathLst>
                  <a:path w="113594" h="94222" extrusionOk="0">
                    <a:moveTo>
                      <a:pt x="113594" y="0"/>
                    </a:moveTo>
                    <a:lnTo>
                      <a:pt x="7339" y="55368"/>
                    </a:lnTo>
                    <a:lnTo>
                      <a:pt x="0" y="94221"/>
                    </a:lnTo>
                    <a:lnTo>
                      <a:pt x="22124" y="68319"/>
                    </a:lnTo>
                    <a:lnTo>
                      <a:pt x="12573" y="58929"/>
                    </a:lnTo>
                    <a:lnTo>
                      <a:pt x="1135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1"/>
              <p:cNvSpPr/>
              <p:nvPr/>
            </p:nvSpPr>
            <p:spPr>
              <a:xfrm rot="-781915">
                <a:off x="8573923" y="1427363"/>
                <a:ext cx="215309" cy="260196"/>
              </a:xfrm>
              <a:custGeom>
                <a:avLst/>
                <a:gdLst/>
                <a:ahLst/>
                <a:cxnLst/>
                <a:rect l="l" t="t" r="r" b="b"/>
                <a:pathLst>
                  <a:path w="26713" h="32282" extrusionOk="0">
                    <a:moveTo>
                      <a:pt x="13356" y="0"/>
                    </a:moveTo>
                    <a:cubicBezTo>
                      <a:pt x="12968" y="0"/>
                      <a:pt x="12655" y="313"/>
                      <a:pt x="12655" y="702"/>
                    </a:cubicBezTo>
                    <a:cubicBezTo>
                      <a:pt x="12655" y="15229"/>
                      <a:pt x="1210" y="15436"/>
                      <a:pt x="722" y="15439"/>
                    </a:cubicBezTo>
                    <a:cubicBezTo>
                      <a:pt x="721" y="15439"/>
                      <a:pt x="720" y="15439"/>
                      <a:pt x="719" y="15439"/>
                    </a:cubicBezTo>
                    <a:cubicBezTo>
                      <a:pt x="346" y="15439"/>
                      <a:pt x="37" y="15732"/>
                      <a:pt x="19" y="16106"/>
                    </a:cubicBezTo>
                    <a:cubicBezTo>
                      <a:pt x="1" y="16482"/>
                      <a:pt x="280" y="16804"/>
                      <a:pt x="655" y="16840"/>
                    </a:cubicBezTo>
                    <a:cubicBezTo>
                      <a:pt x="10514" y="17825"/>
                      <a:pt x="12368" y="25267"/>
                      <a:pt x="12655" y="29165"/>
                    </a:cubicBezTo>
                    <a:lnTo>
                      <a:pt x="12655" y="29308"/>
                    </a:lnTo>
                    <a:cubicBezTo>
                      <a:pt x="12564" y="30667"/>
                      <a:pt x="12650" y="31576"/>
                      <a:pt x="12658" y="31649"/>
                    </a:cubicBezTo>
                    <a:cubicBezTo>
                      <a:pt x="12661" y="31686"/>
                      <a:pt x="12679" y="31717"/>
                      <a:pt x="12687" y="31752"/>
                    </a:cubicBezTo>
                    <a:cubicBezTo>
                      <a:pt x="12696" y="31792"/>
                      <a:pt x="12707" y="31832"/>
                      <a:pt x="12722" y="31870"/>
                    </a:cubicBezTo>
                    <a:cubicBezTo>
                      <a:pt x="12744" y="31912"/>
                      <a:pt x="12768" y="31950"/>
                      <a:pt x="12797" y="31986"/>
                    </a:cubicBezTo>
                    <a:cubicBezTo>
                      <a:pt x="12819" y="32019"/>
                      <a:pt x="12842" y="32050"/>
                      <a:pt x="12870" y="32079"/>
                    </a:cubicBezTo>
                    <a:cubicBezTo>
                      <a:pt x="12903" y="32110"/>
                      <a:pt x="12942" y="32138"/>
                      <a:pt x="12980" y="32161"/>
                    </a:cubicBezTo>
                    <a:cubicBezTo>
                      <a:pt x="13012" y="32184"/>
                      <a:pt x="13046" y="32204"/>
                      <a:pt x="13080" y="32222"/>
                    </a:cubicBezTo>
                    <a:cubicBezTo>
                      <a:pt x="13126" y="32239"/>
                      <a:pt x="13175" y="32250"/>
                      <a:pt x="13223" y="32257"/>
                    </a:cubicBezTo>
                    <a:cubicBezTo>
                      <a:pt x="13257" y="32264"/>
                      <a:pt x="13286" y="32279"/>
                      <a:pt x="13321" y="32282"/>
                    </a:cubicBezTo>
                    <a:lnTo>
                      <a:pt x="13390" y="32282"/>
                    </a:lnTo>
                    <a:cubicBezTo>
                      <a:pt x="13425" y="32279"/>
                      <a:pt x="13455" y="32264"/>
                      <a:pt x="13488" y="32257"/>
                    </a:cubicBezTo>
                    <a:cubicBezTo>
                      <a:pt x="13538" y="32250"/>
                      <a:pt x="13585" y="32239"/>
                      <a:pt x="13631" y="32222"/>
                    </a:cubicBezTo>
                    <a:cubicBezTo>
                      <a:pt x="13666" y="32204"/>
                      <a:pt x="13700" y="32184"/>
                      <a:pt x="13731" y="32161"/>
                    </a:cubicBezTo>
                    <a:cubicBezTo>
                      <a:pt x="13771" y="32138"/>
                      <a:pt x="13808" y="32110"/>
                      <a:pt x="13843" y="32079"/>
                    </a:cubicBezTo>
                    <a:cubicBezTo>
                      <a:pt x="13869" y="32050"/>
                      <a:pt x="13894" y="32019"/>
                      <a:pt x="13915" y="31986"/>
                    </a:cubicBezTo>
                    <a:cubicBezTo>
                      <a:pt x="13974" y="31921"/>
                      <a:pt x="14012" y="31840"/>
                      <a:pt x="14024" y="31752"/>
                    </a:cubicBezTo>
                    <a:cubicBezTo>
                      <a:pt x="14033" y="31718"/>
                      <a:pt x="14050" y="31686"/>
                      <a:pt x="14055" y="31649"/>
                    </a:cubicBezTo>
                    <a:cubicBezTo>
                      <a:pt x="14061" y="31577"/>
                      <a:pt x="14142" y="30690"/>
                      <a:pt x="14061" y="29371"/>
                    </a:cubicBezTo>
                    <a:cubicBezTo>
                      <a:pt x="14147" y="28092"/>
                      <a:pt x="14399" y="26383"/>
                      <a:pt x="15065" y="24638"/>
                    </a:cubicBezTo>
                    <a:cubicBezTo>
                      <a:pt x="16825" y="20016"/>
                      <a:pt x="20523" y="17392"/>
                      <a:pt x="26058" y="16840"/>
                    </a:cubicBezTo>
                    <a:cubicBezTo>
                      <a:pt x="26433" y="16804"/>
                      <a:pt x="26712" y="16480"/>
                      <a:pt x="26694" y="16106"/>
                    </a:cubicBezTo>
                    <a:cubicBezTo>
                      <a:pt x="26675" y="15731"/>
                      <a:pt x="26365" y="15438"/>
                      <a:pt x="25990" y="15438"/>
                    </a:cubicBezTo>
                    <a:cubicBezTo>
                      <a:pt x="25989" y="15438"/>
                      <a:pt x="25988" y="15438"/>
                      <a:pt x="25987" y="15438"/>
                    </a:cubicBezTo>
                    <a:lnTo>
                      <a:pt x="25987" y="15439"/>
                    </a:lnTo>
                    <a:cubicBezTo>
                      <a:pt x="25501" y="15439"/>
                      <a:pt x="14058" y="15272"/>
                      <a:pt x="14058" y="702"/>
                    </a:cubicBezTo>
                    <a:cubicBezTo>
                      <a:pt x="14058" y="313"/>
                      <a:pt x="13743" y="0"/>
                      <a:pt x="133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1"/>
              <p:cNvSpPr/>
              <p:nvPr/>
            </p:nvSpPr>
            <p:spPr>
              <a:xfrm rot="-781915">
                <a:off x="8661159" y="1773048"/>
                <a:ext cx="27058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3230" extrusionOk="0">
                    <a:moveTo>
                      <a:pt x="1743" y="0"/>
                    </a:moveTo>
                    <a:cubicBezTo>
                      <a:pt x="1089" y="0"/>
                      <a:pt x="501" y="393"/>
                      <a:pt x="250" y="997"/>
                    </a:cubicBezTo>
                    <a:cubicBezTo>
                      <a:pt x="0" y="1600"/>
                      <a:pt x="138" y="2294"/>
                      <a:pt x="600" y="2756"/>
                    </a:cubicBezTo>
                    <a:cubicBezTo>
                      <a:pt x="909" y="3065"/>
                      <a:pt x="1322" y="3229"/>
                      <a:pt x="1742" y="3229"/>
                    </a:cubicBezTo>
                    <a:cubicBezTo>
                      <a:pt x="1950" y="3229"/>
                      <a:pt x="2160" y="3189"/>
                      <a:pt x="2360" y="3106"/>
                    </a:cubicBezTo>
                    <a:cubicBezTo>
                      <a:pt x="2963" y="2856"/>
                      <a:pt x="3356" y="2268"/>
                      <a:pt x="3356" y="1615"/>
                    </a:cubicBezTo>
                    <a:cubicBezTo>
                      <a:pt x="3356" y="723"/>
                      <a:pt x="2633" y="0"/>
                      <a:pt x="1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 rot="-781915">
                <a:off x="8783940" y="1611118"/>
                <a:ext cx="27058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3230" extrusionOk="0">
                    <a:moveTo>
                      <a:pt x="1742" y="0"/>
                    </a:moveTo>
                    <a:cubicBezTo>
                      <a:pt x="1089" y="0"/>
                      <a:pt x="501" y="393"/>
                      <a:pt x="251" y="997"/>
                    </a:cubicBezTo>
                    <a:cubicBezTo>
                      <a:pt x="1" y="1600"/>
                      <a:pt x="139" y="2294"/>
                      <a:pt x="601" y="2756"/>
                    </a:cubicBezTo>
                    <a:cubicBezTo>
                      <a:pt x="909" y="3065"/>
                      <a:pt x="1322" y="3229"/>
                      <a:pt x="1742" y="3229"/>
                    </a:cubicBezTo>
                    <a:cubicBezTo>
                      <a:pt x="1950" y="3229"/>
                      <a:pt x="2160" y="3189"/>
                      <a:pt x="2359" y="3106"/>
                    </a:cubicBezTo>
                    <a:cubicBezTo>
                      <a:pt x="2962" y="2856"/>
                      <a:pt x="3357" y="2268"/>
                      <a:pt x="3357" y="1616"/>
                    </a:cubicBezTo>
                    <a:cubicBezTo>
                      <a:pt x="3357" y="723"/>
                      <a:pt x="2634" y="0"/>
                      <a:pt x="1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-781915">
                <a:off x="8553655" y="1649637"/>
                <a:ext cx="40574" cy="39043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4844" extrusionOk="0">
                    <a:moveTo>
                      <a:pt x="2612" y="1"/>
                    </a:moveTo>
                    <a:cubicBezTo>
                      <a:pt x="1632" y="1"/>
                      <a:pt x="750" y="590"/>
                      <a:pt x="375" y="1495"/>
                    </a:cubicBezTo>
                    <a:cubicBezTo>
                      <a:pt x="0" y="2400"/>
                      <a:pt x="208" y="3441"/>
                      <a:pt x="900" y="4134"/>
                    </a:cubicBezTo>
                    <a:cubicBezTo>
                      <a:pt x="1363" y="4597"/>
                      <a:pt x="1983" y="4843"/>
                      <a:pt x="2613" y="4843"/>
                    </a:cubicBezTo>
                    <a:cubicBezTo>
                      <a:pt x="2925" y="4843"/>
                      <a:pt x="3239" y="4783"/>
                      <a:pt x="3539" y="4659"/>
                    </a:cubicBezTo>
                    <a:cubicBezTo>
                      <a:pt x="4444" y="4284"/>
                      <a:pt x="5033" y="3401"/>
                      <a:pt x="5033" y="2422"/>
                    </a:cubicBezTo>
                    <a:cubicBezTo>
                      <a:pt x="5033" y="1085"/>
                      <a:pt x="3949" y="1"/>
                      <a:pt x="26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1"/>
              <p:cNvSpPr/>
              <p:nvPr/>
            </p:nvSpPr>
            <p:spPr>
              <a:xfrm rot="-781915">
                <a:off x="7930242" y="282785"/>
                <a:ext cx="215317" cy="260196"/>
              </a:xfrm>
              <a:custGeom>
                <a:avLst/>
                <a:gdLst/>
                <a:ahLst/>
                <a:cxnLst/>
                <a:rect l="l" t="t" r="r" b="b"/>
                <a:pathLst>
                  <a:path w="26714" h="32282" extrusionOk="0">
                    <a:moveTo>
                      <a:pt x="13356" y="0"/>
                    </a:moveTo>
                    <a:cubicBezTo>
                      <a:pt x="12969" y="0"/>
                      <a:pt x="12654" y="315"/>
                      <a:pt x="12654" y="703"/>
                    </a:cubicBezTo>
                    <a:cubicBezTo>
                      <a:pt x="12654" y="15231"/>
                      <a:pt x="1210" y="15438"/>
                      <a:pt x="724" y="15439"/>
                    </a:cubicBezTo>
                    <a:cubicBezTo>
                      <a:pt x="723" y="15439"/>
                      <a:pt x="722" y="15439"/>
                      <a:pt x="721" y="15439"/>
                    </a:cubicBezTo>
                    <a:cubicBezTo>
                      <a:pt x="346" y="15439"/>
                      <a:pt x="37" y="15734"/>
                      <a:pt x="19" y="16107"/>
                    </a:cubicBezTo>
                    <a:cubicBezTo>
                      <a:pt x="0" y="16482"/>
                      <a:pt x="281" y="16806"/>
                      <a:pt x="654" y="16841"/>
                    </a:cubicBezTo>
                    <a:cubicBezTo>
                      <a:pt x="10516" y="17827"/>
                      <a:pt x="12367" y="25268"/>
                      <a:pt x="12654" y="29165"/>
                    </a:cubicBezTo>
                    <a:lnTo>
                      <a:pt x="12654" y="29309"/>
                    </a:lnTo>
                    <a:cubicBezTo>
                      <a:pt x="12565" y="30668"/>
                      <a:pt x="12651" y="31577"/>
                      <a:pt x="12658" y="31651"/>
                    </a:cubicBezTo>
                    <a:cubicBezTo>
                      <a:pt x="12662" y="31688"/>
                      <a:pt x="12679" y="31718"/>
                      <a:pt x="12688" y="31754"/>
                    </a:cubicBezTo>
                    <a:cubicBezTo>
                      <a:pt x="12702" y="31840"/>
                      <a:pt x="12739" y="31921"/>
                      <a:pt x="12797" y="31987"/>
                    </a:cubicBezTo>
                    <a:cubicBezTo>
                      <a:pt x="12819" y="32021"/>
                      <a:pt x="12843" y="32052"/>
                      <a:pt x="12869" y="32081"/>
                    </a:cubicBezTo>
                    <a:cubicBezTo>
                      <a:pt x="12905" y="32111"/>
                      <a:pt x="12942" y="32138"/>
                      <a:pt x="12982" y="32161"/>
                    </a:cubicBezTo>
                    <a:cubicBezTo>
                      <a:pt x="13012" y="32185"/>
                      <a:pt x="13046" y="32205"/>
                      <a:pt x="13081" y="32222"/>
                    </a:cubicBezTo>
                    <a:cubicBezTo>
                      <a:pt x="13127" y="32239"/>
                      <a:pt x="13175" y="32251"/>
                      <a:pt x="13224" y="32257"/>
                    </a:cubicBezTo>
                    <a:cubicBezTo>
                      <a:pt x="13258" y="32265"/>
                      <a:pt x="13287" y="32280"/>
                      <a:pt x="13322" y="32282"/>
                    </a:cubicBezTo>
                    <a:lnTo>
                      <a:pt x="13391" y="32282"/>
                    </a:lnTo>
                    <a:cubicBezTo>
                      <a:pt x="13427" y="32280"/>
                      <a:pt x="13456" y="32265"/>
                      <a:pt x="13490" y="32257"/>
                    </a:cubicBezTo>
                    <a:cubicBezTo>
                      <a:pt x="13537" y="32251"/>
                      <a:pt x="13586" y="32239"/>
                      <a:pt x="13632" y="32222"/>
                    </a:cubicBezTo>
                    <a:cubicBezTo>
                      <a:pt x="13666" y="32205"/>
                      <a:pt x="13700" y="32185"/>
                      <a:pt x="13732" y="32161"/>
                    </a:cubicBezTo>
                    <a:cubicBezTo>
                      <a:pt x="13809" y="32122"/>
                      <a:pt x="13872" y="32062"/>
                      <a:pt x="13915" y="31987"/>
                    </a:cubicBezTo>
                    <a:cubicBezTo>
                      <a:pt x="13944" y="31952"/>
                      <a:pt x="13969" y="31913"/>
                      <a:pt x="13990" y="31872"/>
                    </a:cubicBezTo>
                    <a:cubicBezTo>
                      <a:pt x="14006" y="31834"/>
                      <a:pt x="14016" y="31794"/>
                      <a:pt x="14026" y="31754"/>
                    </a:cubicBezTo>
                    <a:cubicBezTo>
                      <a:pt x="14035" y="31718"/>
                      <a:pt x="14052" y="31688"/>
                      <a:pt x="14055" y="31651"/>
                    </a:cubicBezTo>
                    <a:cubicBezTo>
                      <a:pt x="14062" y="31579"/>
                      <a:pt x="14144" y="30691"/>
                      <a:pt x="14061" y="29372"/>
                    </a:cubicBezTo>
                    <a:cubicBezTo>
                      <a:pt x="14148" y="28092"/>
                      <a:pt x="14400" y="26383"/>
                      <a:pt x="15065" y="24637"/>
                    </a:cubicBezTo>
                    <a:cubicBezTo>
                      <a:pt x="16824" y="20016"/>
                      <a:pt x="20525" y="17392"/>
                      <a:pt x="26058" y="16840"/>
                    </a:cubicBezTo>
                    <a:cubicBezTo>
                      <a:pt x="26432" y="16806"/>
                      <a:pt x="26713" y="16482"/>
                      <a:pt x="26695" y="16106"/>
                    </a:cubicBezTo>
                    <a:cubicBezTo>
                      <a:pt x="26675" y="15733"/>
                      <a:pt x="26368" y="15439"/>
                      <a:pt x="25995" y="15439"/>
                    </a:cubicBezTo>
                    <a:cubicBezTo>
                      <a:pt x="25993" y="15439"/>
                      <a:pt x="25991" y="15439"/>
                      <a:pt x="25989" y="15439"/>
                    </a:cubicBezTo>
                    <a:cubicBezTo>
                      <a:pt x="25502" y="15439"/>
                      <a:pt x="14058" y="15272"/>
                      <a:pt x="14058" y="703"/>
                    </a:cubicBezTo>
                    <a:cubicBezTo>
                      <a:pt x="14058" y="315"/>
                      <a:pt x="13745" y="0"/>
                      <a:pt x="133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1"/>
              <p:cNvSpPr/>
              <p:nvPr/>
            </p:nvSpPr>
            <p:spPr>
              <a:xfrm rot="-781915">
                <a:off x="8017487" y="628476"/>
                <a:ext cx="27058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3230" extrusionOk="0">
                    <a:moveTo>
                      <a:pt x="1741" y="1"/>
                    </a:moveTo>
                    <a:cubicBezTo>
                      <a:pt x="1089" y="1"/>
                      <a:pt x="501" y="395"/>
                      <a:pt x="251" y="997"/>
                    </a:cubicBezTo>
                    <a:cubicBezTo>
                      <a:pt x="0" y="1600"/>
                      <a:pt x="139" y="2294"/>
                      <a:pt x="601" y="2757"/>
                    </a:cubicBezTo>
                    <a:cubicBezTo>
                      <a:pt x="909" y="3066"/>
                      <a:pt x="1322" y="3230"/>
                      <a:pt x="1742" y="3230"/>
                    </a:cubicBezTo>
                    <a:cubicBezTo>
                      <a:pt x="1950" y="3230"/>
                      <a:pt x="2159" y="3190"/>
                      <a:pt x="2359" y="3107"/>
                    </a:cubicBezTo>
                    <a:cubicBezTo>
                      <a:pt x="2962" y="2856"/>
                      <a:pt x="3355" y="2268"/>
                      <a:pt x="3357" y="1616"/>
                    </a:cubicBezTo>
                    <a:cubicBezTo>
                      <a:pt x="3357" y="724"/>
                      <a:pt x="2633" y="1"/>
                      <a:pt x="17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 rot="-781915">
                <a:off x="8140277" y="466546"/>
                <a:ext cx="27042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3230" extrusionOk="0">
                    <a:moveTo>
                      <a:pt x="1741" y="1"/>
                    </a:moveTo>
                    <a:cubicBezTo>
                      <a:pt x="1087" y="1"/>
                      <a:pt x="499" y="394"/>
                      <a:pt x="249" y="997"/>
                    </a:cubicBezTo>
                    <a:cubicBezTo>
                      <a:pt x="0" y="1601"/>
                      <a:pt x="138" y="2295"/>
                      <a:pt x="599" y="2757"/>
                    </a:cubicBezTo>
                    <a:cubicBezTo>
                      <a:pt x="908" y="3066"/>
                      <a:pt x="1321" y="3230"/>
                      <a:pt x="1741" y="3230"/>
                    </a:cubicBezTo>
                    <a:cubicBezTo>
                      <a:pt x="1949" y="3230"/>
                      <a:pt x="2158" y="3190"/>
                      <a:pt x="2358" y="3107"/>
                    </a:cubicBezTo>
                    <a:cubicBezTo>
                      <a:pt x="2962" y="2857"/>
                      <a:pt x="3355" y="2268"/>
                      <a:pt x="3355" y="1616"/>
                    </a:cubicBezTo>
                    <a:cubicBezTo>
                      <a:pt x="3355" y="724"/>
                      <a:pt x="2632" y="1"/>
                      <a:pt x="17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 rot="-781915">
                <a:off x="8231825" y="637736"/>
                <a:ext cx="27066" cy="26026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3229" extrusionOk="0">
                    <a:moveTo>
                      <a:pt x="1742" y="0"/>
                    </a:moveTo>
                    <a:cubicBezTo>
                      <a:pt x="1090" y="0"/>
                      <a:pt x="502" y="393"/>
                      <a:pt x="251" y="997"/>
                    </a:cubicBezTo>
                    <a:cubicBezTo>
                      <a:pt x="1" y="1600"/>
                      <a:pt x="139" y="2294"/>
                      <a:pt x="601" y="2756"/>
                    </a:cubicBezTo>
                    <a:cubicBezTo>
                      <a:pt x="911" y="3065"/>
                      <a:pt x="1324" y="3228"/>
                      <a:pt x="1744" y="3228"/>
                    </a:cubicBezTo>
                    <a:cubicBezTo>
                      <a:pt x="1952" y="3228"/>
                      <a:pt x="2161" y="3188"/>
                      <a:pt x="2361" y="3106"/>
                    </a:cubicBezTo>
                    <a:cubicBezTo>
                      <a:pt x="2964" y="2856"/>
                      <a:pt x="3357" y="2266"/>
                      <a:pt x="3357" y="1614"/>
                    </a:cubicBezTo>
                    <a:cubicBezTo>
                      <a:pt x="3357" y="722"/>
                      <a:pt x="2634" y="0"/>
                      <a:pt x="17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1"/>
              <p:cNvSpPr/>
              <p:nvPr/>
            </p:nvSpPr>
            <p:spPr>
              <a:xfrm rot="-781915">
                <a:off x="8093250" y="223910"/>
                <a:ext cx="40574" cy="39035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4843" extrusionOk="0">
                    <a:moveTo>
                      <a:pt x="2612" y="0"/>
                    </a:moveTo>
                    <a:cubicBezTo>
                      <a:pt x="1633" y="0"/>
                      <a:pt x="750" y="590"/>
                      <a:pt x="376" y="1495"/>
                    </a:cubicBezTo>
                    <a:cubicBezTo>
                      <a:pt x="1" y="2400"/>
                      <a:pt x="208" y="3441"/>
                      <a:pt x="901" y="4133"/>
                    </a:cubicBezTo>
                    <a:cubicBezTo>
                      <a:pt x="1364" y="4596"/>
                      <a:pt x="1983" y="4842"/>
                      <a:pt x="2613" y="4842"/>
                    </a:cubicBezTo>
                    <a:cubicBezTo>
                      <a:pt x="2925" y="4842"/>
                      <a:pt x="3239" y="4782"/>
                      <a:pt x="3538" y="4658"/>
                    </a:cubicBezTo>
                    <a:cubicBezTo>
                      <a:pt x="4444" y="4284"/>
                      <a:pt x="5034" y="3401"/>
                      <a:pt x="5034" y="2421"/>
                    </a:cubicBezTo>
                    <a:cubicBezTo>
                      <a:pt x="5034" y="1084"/>
                      <a:pt x="3950" y="0"/>
                      <a:pt x="2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1"/>
              <p:cNvSpPr/>
              <p:nvPr/>
            </p:nvSpPr>
            <p:spPr>
              <a:xfrm rot="-781915">
                <a:off x="8238714" y="289552"/>
                <a:ext cx="40574" cy="39035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4843" extrusionOk="0">
                    <a:moveTo>
                      <a:pt x="2612" y="0"/>
                    </a:moveTo>
                    <a:cubicBezTo>
                      <a:pt x="1632" y="0"/>
                      <a:pt x="750" y="590"/>
                      <a:pt x="375" y="1496"/>
                    </a:cubicBezTo>
                    <a:cubicBezTo>
                      <a:pt x="0" y="2400"/>
                      <a:pt x="208" y="3441"/>
                      <a:pt x="900" y="4133"/>
                    </a:cubicBezTo>
                    <a:cubicBezTo>
                      <a:pt x="1363" y="4597"/>
                      <a:pt x="1983" y="4843"/>
                      <a:pt x="2612" y="4843"/>
                    </a:cubicBezTo>
                    <a:cubicBezTo>
                      <a:pt x="2924" y="4843"/>
                      <a:pt x="3238" y="4782"/>
                      <a:pt x="3538" y="4658"/>
                    </a:cubicBezTo>
                    <a:cubicBezTo>
                      <a:pt x="4444" y="4284"/>
                      <a:pt x="5033" y="3401"/>
                      <a:pt x="5033" y="2421"/>
                    </a:cubicBezTo>
                    <a:cubicBezTo>
                      <a:pt x="5033" y="1084"/>
                      <a:pt x="3949" y="0"/>
                      <a:pt x="2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ᐅ Kennzahlen Email Marketing: Klickraten und Öffnungsraten optimier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4" r="13563"/>
          <a:stretch/>
        </p:blipFill>
        <p:spPr bwMode="auto">
          <a:xfrm>
            <a:off x="179512" y="42065"/>
            <a:ext cx="1080120" cy="12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  <p:bldP spid="285" grpId="0"/>
      <p:bldP spid="287" grpId="0" animBg="1"/>
      <p:bldP spid="288" grpId="0" animBg="1"/>
      <p:bldP spid="289" grpId="0"/>
      <p:bldP spid="292" grpId="0"/>
      <p:bldP spid="293" grpId="0" animBg="1"/>
      <p:bldP spid="294" grpId="0" animBg="1"/>
      <p:bldP spid="298" grpId="0"/>
      <p:bldP spid="299" grpId="0" build="p"/>
      <p:bldP spid="301" grpId="0"/>
      <p:bldP spid="302" grpId="0" build="p"/>
      <p:bldP spid="304" grpId="0"/>
      <p:bldP spid="30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E2C50FCE-9E1A-0001-CDDA-12112B514687}"/>
              </a:ext>
            </a:extLst>
          </p:cNvPr>
          <p:cNvSpPr/>
          <p:nvPr/>
        </p:nvSpPr>
        <p:spPr>
          <a:xfrm>
            <a:off x="4644008" y="771550"/>
            <a:ext cx="2808312" cy="1160220"/>
          </a:xfrm>
          <a:prstGeom prst="cloudCallout">
            <a:avLst>
              <a:gd name="adj1" fmla="val -46442"/>
              <a:gd name="adj2" fmla="val 57464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2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people communicate with each other?</a:t>
            </a:r>
          </a:p>
          <a:p>
            <a:pPr algn="ctr"/>
            <a:endParaRPr lang="ar-SA" dirty="0"/>
          </a:p>
        </p:txBody>
      </p:sp>
      <p:pic>
        <p:nvPicPr>
          <p:cNvPr id="9" name="Picture 12" descr="نتيجة الصورة لـ telgram icons">
            <a:extLst>
              <a:ext uri="{FF2B5EF4-FFF2-40B4-BE49-F238E27FC236}">
                <a16:creationId xmlns:a16="http://schemas.microsoft.com/office/drawing/2014/main" id="{45F49BF5-1D4A-116D-C5D6-D61B42E3D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3598"/>
            <a:ext cx="719489" cy="71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نتيجة الصورة لـ twetter icons">
            <a:extLst>
              <a:ext uri="{FF2B5EF4-FFF2-40B4-BE49-F238E27FC236}">
                <a16:creationId xmlns:a16="http://schemas.microsoft.com/office/drawing/2014/main" id="{0A5F7229-3997-3C52-77F4-F3E3321F2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11288" r="11297" b="11589"/>
          <a:stretch/>
        </p:blipFill>
        <p:spPr bwMode="auto">
          <a:xfrm>
            <a:off x="971600" y="3435846"/>
            <a:ext cx="776917" cy="77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نتيجة الصورة لـ whatsapp icons">
            <a:extLst>
              <a:ext uri="{FF2B5EF4-FFF2-40B4-BE49-F238E27FC236}">
                <a16:creationId xmlns:a16="http://schemas.microsoft.com/office/drawing/2014/main" id="{B76F4186-F2AA-846A-05A5-AB90F47D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55726"/>
            <a:ext cx="829344" cy="82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Sms .ico PNG Transparent Background, Free Download #5468 - FreeIconsPNG">
            <a:extLst>
              <a:ext uri="{FF2B5EF4-FFF2-40B4-BE49-F238E27FC236}">
                <a16:creationId xmlns:a16="http://schemas.microsoft.com/office/drawing/2014/main" id="{5CE5AFE8-F782-94B8-982D-9080411A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95686"/>
            <a:ext cx="1167467" cy="1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aceTime Logo and symbol, meaning, history, PNG, brand">
            <a:extLst>
              <a:ext uri="{FF2B5EF4-FFF2-40B4-BE49-F238E27FC236}">
                <a16:creationId xmlns:a16="http://schemas.microsoft.com/office/drawing/2014/main" id="{7E4F6868-69B5-22FC-DD50-7846783D5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35646"/>
            <a:ext cx="1235634" cy="6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AA037031-A603-9A58-95BE-7ABCCAAB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43758"/>
            <a:ext cx="1175135" cy="117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نتيجة الصورة لـ integram icons">
            <a:extLst>
              <a:ext uri="{FF2B5EF4-FFF2-40B4-BE49-F238E27FC236}">
                <a16:creationId xmlns:a16="http://schemas.microsoft.com/office/drawing/2014/main" id="{E98800FA-5BB0-3553-7502-CFE084A78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r="15290" b="4242"/>
          <a:stretch/>
        </p:blipFill>
        <p:spPr bwMode="auto">
          <a:xfrm>
            <a:off x="4499992" y="4227934"/>
            <a:ext cx="745847" cy="69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نتيجة الصورة لـ snapchat icons">
            <a:extLst>
              <a:ext uri="{FF2B5EF4-FFF2-40B4-BE49-F238E27FC236}">
                <a16:creationId xmlns:a16="http://schemas.microsoft.com/office/drawing/2014/main" id="{6EA94E08-8ABC-B569-AA0E-259CEC76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27934"/>
            <a:ext cx="749361" cy="74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186752AE-86DE-F26A-E716-8A8304313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47814"/>
            <a:ext cx="841004" cy="8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Email PNG Transparent Images - PNG All">
            <a:extLst>
              <a:ext uri="{FF2B5EF4-FFF2-40B4-BE49-F238E27FC236}">
                <a16:creationId xmlns:a16="http://schemas.microsoft.com/office/drawing/2014/main" id="{39D6E4F0-A3ED-B160-7819-098B1A7C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795">
            <a:off x="2231862" y="2608138"/>
            <a:ext cx="1126976" cy="11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نتيجة الصورة لـ computer icons">
            <a:extLst>
              <a:ext uri="{FF2B5EF4-FFF2-40B4-BE49-F238E27FC236}">
                <a16:creationId xmlns:a16="http://schemas.microsoft.com/office/drawing/2014/main" id="{8278AD22-7DDF-D048-1BF2-BA1A631E1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38331"/>
            <a:ext cx="1005169" cy="1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oogle Shape;348;p33">
            <a:extLst>
              <a:ext uri="{FF2B5EF4-FFF2-40B4-BE49-F238E27FC236}">
                <a16:creationId xmlns:a16="http://schemas.microsoft.com/office/drawing/2014/main" id="{3E0E58A1-C212-AFDF-9B8C-08584C557FA1}"/>
              </a:ext>
            </a:extLst>
          </p:cNvPr>
          <p:cNvGrpSpPr/>
          <p:nvPr/>
        </p:nvGrpSpPr>
        <p:grpSpPr>
          <a:xfrm>
            <a:off x="7164288" y="2139702"/>
            <a:ext cx="1884529" cy="2886487"/>
            <a:chOff x="6783977" y="1983163"/>
            <a:chExt cx="1884529" cy="2886487"/>
          </a:xfrm>
        </p:grpSpPr>
        <p:sp>
          <p:nvSpPr>
            <p:cNvPr id="17" name="Google Shape;349;p33">
              <a:extLst>
                <a:ext uri="{FF2B5EF4-FFF2-40B4-BE49-F238E27FC236}">
                  <a16:creationId xmlns:a16="http://schemas.microsoft.com/office/drawing/2014/main" id="{9F258BDF-1D64-AF8F-7348-22BFB830BEA7}"/>
                </a:ext>
              </a:extLst>
            </p:cNvPr>
            <p:cNvSpPr/>
            <p:nvPr/>
          </p:nvSpPr>
          <p:spPr>
            <a:xfrm>
              <a:off x="7062625" y="2438375"/>
              <a:ext cx="1605881" cy="952517"/>
            </a:xfrm>
            <a:custGeom>
              <a:avLst/>
              <a:gdLst/>
              <a:ahLst/>
              <a:cxnLst/>
              <a:rect l="l" t="t" r="r" b="b"/>
              <a:pathLst>
                <a:path w="76307" h="43809" extrusionOk="0">
                  <a:moveTo>
                    <a:pt x="32067" y="0"/>
                  </a:moveTo>
                  <a:cubicBezTo>
                    <a:pt x="26248" y="0"/>
                    <a:pt x="20852" y="179"/>
                    <a:pt x="15636" y="714"/>
                  </a:cubicBezTo>
                  <a:cubicBezTo>
                    <a:pt x="0" y="2317"/>
                    <a:pt x="2005" y="21359"/>
                    <a:pt x="2005" y="21359"/>
                  </a:cubicBezTo>
                  <a:lnTo>
                    <a:pt x="2005" y="43809"/>
                  </a:lnTo>
                  <a:lnTo>
                    <a:pt x="74302" y="43809"/>
                  </a:lnTo>
                  <a:lnTo>
                    <a:pt x="74302" y="21359"/>
                  </a:lnTo>
                  <a:cubicBezTo>
                    <a:pt x="74302" y="21359"/>
                    <a:pt x="76307" y="2317"/>
                    <a:pt x="60673" y="714"/>
                  </a:cubicBezTo>
                  <a:cubicBezTo>
                    <a:pt x="55456" y="179"/>
                    <a:pt x="48990" y="0"/>
                    <a:pt x="42689" y="0"/>
                  </a:cubicBezTo>
                  <a:cubicBezTo>
                    <a:pt x="40854" y="0"/>
                    <a:pt x="39034" y="16"/>
                    <a:pt x="37262" y="42"/>
                  </a:cubicBezTo>
                  <a:cubicBezTo>
                    <a:pt x="35490" y="16"/>
                    <a:pt x="33761" y="0"/>
                    <a:pt x="320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0;p33">
              <a:extLst>
                <a:ext uri="{FF2B5EF4-FFF2-40B4-BE49-F238E27FC236}">
                  <a16:creationId xmlns:a16="http://schemas.microsoft.com/office/drawing/2014/main" id="{ABD3D971-D33E-964A-F08A-32FEAA4C6B2B}"/>
                </a:ext>
              </a:extLst>
            </p:cNvPr>
            <p:cNvSpPr/>
            <p:nvPr/>
          </p:nvSpPr>
          <p:spPr>
            <a:xfrm>
              <a:off x="7161074" y="4745379"/>
              <a:ext cx="1421548" cy="124271"/>
            </a:xfrm>
            <a:custGeom>
              <a:avLst/>
              <a:gdLst/>
              <a:ahLst/>
              <a:cxnLst/>
              <a:rect l="l" t="t" r="r" b="b"/>
              <a:pathLst>
                <a:path w="67548" h="5905" extrusionOk="0">
                  <a:moveTo>
                    <a:pt x="33775" y="0"/>
                  </a:moveTo>
                  <a:cubicBezTo>
                    <a:pt x="15122" y="0"/>
                    <a:pt x="1" y="1323"/>
                    <a:pt x="1" y="2953"/>
                  </a:cubicBezTo>
                  <a:cubicBezTo>
                    <a:pt x="1" y="4582"/>
                    <a:pt x="15122" y="5905"/>
                    <a:pt x="33775" y="5905"/>
                  </a:cubicBezTo>
                  <a:cubicBezTo>
                    <a:pt x="52426" y="5905"/>
                    <a:pt x="67547" y="4584"/>
                    <a:pt x="67547" y="2953"/>
                  </a:cubicBezTo>
                  <a:cubicBezTo>
                    <a:pt x="67547" y="1321"/>
                    <a:pt x="52426" y="0"/>
                    <a:pt x="337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1;p33">
              <a:extLst>
                <a:ext uri="{FF2B5EF4-FFF2-40B4-BE49-F238E27FC236}">
                  <a16:creationId xmlns:a16="http://schemas.microsoft.com/office/drawing/2014/main" id="{F71F36B3-C881-6B19-8180-871CB4F7B070}"/>
                </a:ext>
              </a:extLst>
            </p:cNvPr>
            <p:cNvSpPr/>
            <p:nvPr/>
          </p:nvSpPr>
          <p:spPr>
            <a:xfrm>
              <a:off x="7769851" y="3362914"/>
              <a:ext cx="179787" cy="1404080"/>
            </a:xfrm>
            <a:custGeom>
              <a:avLst/>
              <a:gdLst/>
              <a:ahLst/>
              <a:cxnLst/>
              <a:rect l="l" t="t" r="r" b="b"/>
              <a:pathLst>
                <a:path w="8543" h="66718" extrusionOk="0">
                  <a:moveTo>
                    <a:pt x="0" y="1"/>
                  </a:moveTo>
                  <a:lnTo>
                    <a:pt x="0" y="66717"/>
                  </a:lnTo>
                  <a:lnTo>
                    <a:pt x="8543" y="66717"/>
                  </a:lnTo>
                  <a:lnTo>
                    <a:pt x="85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2;p33">
              <a:extLst>
                <a:ext uri="{FF2B5EF4-FFF2-40B4-BE49-F238E27FC236}">
                  <a16:creationId xmlns:a16="http://schemas.microsoft.com/office/drawing/2014/main" id="{4FF068D3-8907-13B6-52C2-385FF1E352C3}"/>
                </a:ext>
              </a:extLst>
            </p:cNvPr>
            <p:cNvSpPr/>
            <p:nvPr/>
          </p:nvSpPr>
          <p:spPr>
            <a:xfrm>
              <a:off x="7769851" y="3362914"/>
              <a:ext cx="179787" cy="387354"/>
            </a:xfrm>
            <a:custGeom>
              <a:avLst/>
              <a:gdLst/>
              <a:ahLst/>
              <a:cxnLst/>
              <a:rect l="l" t="t" r="r" b="b"/>
              <a:pathLst>
                <a:path w="8543" h="18406" extrusionOk="0">
                  <a:moveTo>
                    <a:pt x="0" y="1"/>
                  </a:moveTo>
                  <a:lnTo>
                    <a:pt x="0" y="18406"/>
                  </a:lnTo>
                  <a:cubicBezTo>
                    <a:pt x="2844" y="17704"/>
                    <a:pt x="5692" y="17022"/>
                    <a:pt x="8543" y="16357"/>
                  </a:cubicBezTo>
                  <a:lnTo>
                    <a:pt x="85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3;p33">
              <a:extLst>
                <a:ext uri="{FF2B5EF4-FFF2-40B4-BE49-F238E27FC236}">
                  <a16:creationId xmlns:a16="http://schemas.microsoft.com/office/drawing/2014/main" id="{D7A299A7-4279-C0D6-8F50-BCC7D4790D9D}"/>
                </a:ext>
              </a:extLst>
            </p:cNvPr>
            <p:cNvSpPr/>
            <p:nvPr/>
          </p:nvSpPr>
          <p:spPr>
            <a:xfrm>
              <a:off x="7544611" y="3243885"/>
              <a:ext cx="630277" cy="255086"/>
            </a:xfrm>
            <a:custGeom>
              <a:avLst/>
              <a:gdLst/>
              <a:ahLst/>
              <a:cxnLst/>
              <a:rect l="l" t="t" r="r" b="b"/>
              <a:pathLst>
                <a:path w="29949" h="12121" extrusionOk="0">
                  <a:moveTo>
                    <a:pt x="5349" y="0"/>
                  </a:moveTo>
                  <a:cubicBezTo>
                    <a:pt x="2386" y="0"/>
                    <a:pt x="1" y="2384"/>
                    <a:pt x="1" y="5347"/>
                  </a:cubicBezTo>
                  <a:lnTo>
                    <a:pt x="1" y="6774"/>
                  </a:lnTo>
                  <a:cubicBezTo>
                    <a:pt x="1" y="9737"/>
                    <a:pt x="2386" y="12121"/>
                    <a:pt x="5349" y="12121"/>
                  </a:cubicBezTo>
                  <a:lnTo>
                    <a:pt x="24600" y="12121"/>
                  </a:lnTo>
                  <a:cubicBezTo>
                    <a:pt x="27563" y="12121"/>
                    <a:pt x="29949" y="9737"/>
                    <a:pt x="29949" y="6774"/>
                  </a:cubicBezTo>
                  <a:lnTo>
                    <a:pt x="29949" y="5347"/>
                  </a:lnTo>
                  <a:cubicBezTo>
                    <a:pt x="29949" y="2384"/>
                    <a:pt x="27563" y="0"/>
                    <a:pt x="24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4;p33">
              <a:extLst>
                <a:ext uri="{FF2B5EF4-FFF2-40B4-BE49-F238E27FC236}">
                  <a16:creationId xmlns:a16="http://schemas.microsoft.com/office/drawing/2014/main" id="{CEF002DE-EA50-0628-2303-2A9160FAE780}"/>
                </a:ext>
              </a:extLst>
            </p:cNvPr>
            <p:cNvSpPr/>
            <p:nvPr/>
          </p:nvSpPr>
          <p:spPr>
            <a:xfrm>
              <a:off x="7439578" y="4676921"/>
              <a:ext cx="840369" cy="142559"/>
            </a:xfrm>
            <a:custGeom>
              <a:avLst/>
              <a:gdLst/>
              <a:ahLst/>
              <a:cxnLst/>
              <a:rect l="l" t="t" r="r" b="b"/>
              <a:pathLst>
                <a:path w="39932" h="6774" extrusionOk="0">
                  <a:moveTo>
                    <a:pt x="5349" y="0"/>
                  </a:moveTo>
                  <a:cubicBezTo>
                    <a:pt x="2395" y="0"/>
                    <a:pt x="0" y="2395"/>
                    <a:pt x="0" y="5348"/>
                  </a:cubicBezTo>
                  <a:lnTo>
                    <a:pt x="0" y="6774"/>
                  </a:lnTo>
                  <a:lnTo>
                    <a:pt x="39931" y="6774"/>
                  </a:lnTo>
                  <a:lnTo>
                    <a:pt x="39931" y="5348"/>
                  </a:lnTo>
                  <a:cubicBezTo>
                    <a:pt x="39931" y="2395"/>
                    <a:pt x="37537" y="0"/>
                    <a:pt x="34584" y="0"/>
                  </a:cubicBezTo>
                  <a:close/>
                </a:path>
              </a:pathLst>
            </a:custGeom>
            <a:solidFill>
              <a:srgbClr val="FFC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5;p33">
              <a:extLst>
                <a:ext uri="{FF2B5EF4-FFF2-40B4-BE49-F238E27FC236}">
                  <a16:creationId xmlns:a16="http://schemas.microsoft.com/office/drawing/2014/main" id="{817ED020-9B70-D040-3C48-F97EF287B3CE}"/>
                </a:ext>
              </a:extLst>
            </p:cNvPr>
            <p:cNvSpPr/>
            <p:nvPr/>
          </p:nvSpPr>
          <p:spPr>
            <a:xfrm>
              <a:off x="7439575" y="4633873"/>
              <a:ext cx="840369" cy="185608"/>
            </a:xfrm>
            <a:custGeom>
              <a:avLst/>
              <a:gdLst/>
              <a:ahLst/>
              <a:cxnLst/>
              <a:rect l="l" t="t" r="r" b="b"/>
              <a:pathLst>
                <a:path w="39932" h="6774" extrusionOk="0">
                  <a:moveTo>
                    <a:pt x="5349" y="0"/>
                  </a:moveTo>
                  <a:cubicBezTo>
                    <a:pt x="2395" y="0"/>
                    <a:pt x="0" y="2395"/>
                    <a:pt x="0" y="5348"/>
                  </a:cubicBezTo>
                  <a:lnTo>
                    <a:pt x="0" y="6774"/>
                  </a:lnTo>
                  <a:lnTo>
                    <a:pt x="39931" y="6774"/>
                  </a:lnTo>
                  <a:lnTo>
                    <a:pt x="39931" y="5348"/>
                  </a:lnTo>
                  <a:cubicBezTo>
                    <a:pt x="39931" y="2395"/>
                    <a:pt x="37537" y="0"/>
                    <a:pt x="34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6;p33">
              <a:extLst>
                <a:ext uri="{FF2B5EF4-FFF2-40B4-BE49-F238E27FC236}">
                  <a16:creationId xmlns:a16="http://schemas.microsoft.com/office/drawing/2014/main" id="{01E788FE-EB8F-0708-DF87-54CA3A892205}"/>
                </a:ext>
              </a:extLst>
            </p:cNvPr>
            <p:cNvSpPr/>
            <p:nvPr/>
          </p:nvSpPr>
          <p:spPr>
            <a:xfrm>
              <a:off x="7439578" y="4789468"/>
              <a:ext cx="840369" cy="30010"/>
            </a:xfrm>
            <a:custGeom>
              <a:avLst/>
              <a:gdLst/>
              <a:ahLst/>
              <a:cxnLst/>
              <a:rect l="l" t="t" r="r" b="b"/>
              <a:pathLst>
                <a:path w="39932" h="1426" extrusionOk="0">
                  <a:moveTo>
                    <a:pt x="0" y="0"/>
                  </a:moveTo>
                  <a:lnTo>
                    <a:pt x="0" y="1426"/>
                  </a:lnTo>
                  <a:lnTo>
                    <a:pt x="39931" y="1426"/>
                  </a:lnTo>
                  <a:lnTo>
                    <a:pt x="3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7;p33">
              <a:extLst>
                <a:ext uri="{FF2B5EF4-FFF2-40B4-BE49-F238E27FC236}">
                  <a16:creationId xmlns:a16="http://schemas.microsoft.com/office/drawing/2014/main" id="{6CB3F4A6-8C1B-9B2D-5A98-C6B5FF4E5632}"/>
                </a:ext>
              </a:extLst>
            </p:cNvPr>
            <p:cNvSpPr/>
            <p:nvPr/>
          </p:nvSpPr>
          <p:spPr>
            <a:xfrm>
              <a:off x="7073718" y="2428342"/>
              <a:ext cx="1583720" cy="947278"/>
            </a:xfrm>
            <a:custGeom>
              <a:avLst/>
              <a:gdLst/>
              <a:ahLst/>
              <a:cxnLst/>
              <a:rect l="l" t="t" r="r" b="b"/>
              <a:pathLst>
                <a:path w="75254" h="45012" extrusionOk="0">
                  <a:moveTo>
                    <a:pt x="42183" y="1203"/>
                  </a:moveTo>
                  <a:cubicBezTo>
                    <a:pt x="49471" y="1203"/>
                    <a:pt x="55493" y="1442"/>
                    <a:pt x="60084" y="1912"/>
                  </a:cubicBezTo>
                  <a:cubicBezTo>
                    <a:pt x="64007" y="2314"/>
                    <a:pt x="67116" y="3899"/>
                    <a:pt x="69327" y="6620"/>
                  </a:cubicBezTo>
                  <a:cubicBezTo>
                    <a:pt x="74097" y="12491"/>
                    <a:pt x="73187" y="21804"/>
                    <a:pt x="73178" y="21898"/>
                  </a:cubicBezTo>
                  <a:lnTo>
                    <a:pt x="73175" y="43810"/>
                  </a:lnTo>
                  <a:lnTo>
                    <a:pt x="2079" y="43810"/>
                  </a:lnTo>
                  <a:lnTo>
                    <a:pt x="2079" y="21960"/>
                  </a:lnTo>
                  <a:lnTo>
                    <a:pt x="2076" y="21898"/>
                  </a:lnTo>
                  <a:cubicBezTo>
                    <a:pt x="2066" y="21806"/>
                    <a:pt x="1150" y="12505"/>
                    <a:pt x="5924" y="6624"/>
                  </a:cubicBezTo>
                  <a:cubicBezTo>
                    <a:pt x="8134" y="3900"/>
                    <a:pt x="11245" y="2314"/>
                    <a:pt x="15169" y="1912"/>
                  </a:cubicBezTo>
                  <a:cubicBezTo>
                    <a:pt x="19762" y="1442"/>
                    <a:pt x="24000" y="1203"/>
                    <a:pt x="31288" y="1203"/>
                  </a:cubicBezTo>
                  <a:cubicBezTo>
                    <a:pt x="33126" y="1203"/>
                    <a:pt x="34951" y="1218"/>
                    <a:pt x="36744" y="1244"/>
                  </a:cubicBezTo>
                  <a:cubicBezTo>
                    <a:pt x="38519" y="1218"/>
                    <a:pt x="40345" y="1203"/>
                    <a:pt x="42183" y="1203"/>
                  </a:cubicBezTo>
                  <a:close/>
                  <a:moveTo>
                    <a:pt x="31288" y="0"/>
                  </a:moveTo>
                  <a:cubicBezTo>
                    <a:pt x="23960" y="0"/>
                    <a:pt x="19678" y="242"/>
                    <a:pt x="15047" y="717"/>
                  </a:cubicBezTo>
                  <a:cubicBezTo>
                    <a:pt x="10793" y="1152"/>
                    <a:pt x="7410" y="2886"/>
                    <a:pt x="4989" y="5865"/>
                  </a:cubicBezTo>
                  <a:cubicBezTo>
                    <a:pt x="1" y="12012"/>
                    <a:pt x="805" y="21265"/>
                    <a:pt x="876" y="21992"/>
                  </a:cubicBezTo>
                  <a:lnTo>
                    <a:pt x="876" y="45012"/>
                  </a:lnTo>
                  <a:lnTo>
                    <a:pt x="74377" y="45012"/>
                  </a:lnTo>
                  <a:lnTo>
                    <a:pt x="74377" y="21992"/>
                  </a:lnTo>
                  <a:cubicBezTo>
                    <a:pt x="74450" y="21265"/>
                    <a:pt x="75254" y="12012"/>
                    <a:pt x="70265" y="5865"/>
                  </a:cubicBezTo>
                  <a:cubicBezTo>
                    <a:pt x="67845" y="2886"/>
                    <a:pt x="64460" y="1152"/>
                    <a:pt x="60207" y="717"/>
                  </a:cubicBezTo>
                  <a:cubicBezTo>
                    <a:pt x="55575" y="242"/>
                    <a:pt x="49511" y="0"/>
                    <a:pt x="42183" y="0"/>
                  </a:cubicBezTo>
                  <a:cubicBezTo>
                    <a:pt x="40339" y="0"/>
                    <a:pt x="38508" y="17"/>
                    <a:pt x="36744" y="42"/>
                  </a:cubicBezTo>
                  <a:cubicBezTo>
                    <a:pt x="34963" y="17"/>
                    <a:pt x="33132" y="0"/>
                    <a:pt x="312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;p33">
              <a:extLst>
                <a:ext uri="{FF2B5EF4-FFF2-40B4-BE49-F238E27FC236}">
                  <a16:creationId xmlns:a16="http://schemas.microsoft.com/office/drawing/2014/main" id="{97618A1F-0EAF-12D0-5562-B8ACAF715507}"/>
                </a:ext>
              </a:extLst>
            </p:cNvPr>
            <p:cNvSpPr/>
            <p:nvPr/>
          </p:nvSpPr>
          <p:spPr>
            <a:xfrm>
              <a:off x="7061933" y="3380549"/>
              <a:ext cx="817051" cy="824648"/>
            </a:xfrm>
            <a:custGeom>
              <a:avLst/>
              <a:gdLst/>
              <a:ahLst/>
              <a:cxnLst/>
              <a:rect l="l" t="t" r="r" b="b"/>
              <a:pathLst>
                <a:path w="38824" h="39185" extrusionOk="0">
                  <a:moveTo>
                    <a:pt x="2005" y="0"/>
                  </a:moveTo>
                  <a:lnTo>
                    <a:pt x="2005" y="18169"/>
                  </a:lnTo>
                  <a:cubicBezTo>
                    <a:pt x="2005" y="18169"/>
                    <a:pt x="0" y="37212"/>
                    <a:pt x="15635" y="38816"/>
                  </a:cubicBezTo>
                  <a:cubicBezTo>
                    <a:pt x="17102" y="38967"/>
                    <a:pt x="16887" y="39086"/>
                    <a:pt x="18520" y="39185"/>
                  </a:cubicBezTo>
                  <a:cubicBezTo>
                    <a:pt x="20152" y="39086"/>
                    <a:pt x="21721" y="38967"/>
                    <a:pt x="23188" y="38816"/>
                  </a:cubicBezTo>
                  <a:cubicBezTo>
                    <a:pt x="38823" y="37212"/>
                    <a:pt x="36819" y="18169"/>
                    <a:pt x="36819" y="18169"/>
                  </a:cubicBezTo>
                  <a:lnTo>
                    <a:pt x="36819" y="0"/>
                  </a:lnTo>
                  <a:close/>
                </a:path>
              </a:pathLst>
            </a:custGeom>
            <a:solidFill>
              <a:srgbClr val="B5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;p33">
              <a:extLst>
                <a:ext uri="{FF2B5EF4-FFF2-40B4-BE49-F238E27FC236}">
                  <a16:creationId xmlns:a16="http://schemas.microsoft.com/office/drawing/2014/main" id="{4AB35433-CD71-A1B6-343E-FA5FC92B1783}"/>
                </a:ext>
              </a:extLst>
            </p:cNvPr>
            <p:cNvSpPr/>
            <p:nvPr/>
          </p:nvSpPr>
          <p:spPr>
            <a:xfrm>
              <a:off x="7073024" y="3367880"/>
              <a:ext cx="794849" cy="850008"/>
            </a:xfrm>
            <a:custGeom>
              <a:avLst/>
              <a:gdLst/>
              <a:ahLst/>
              <a:cxnLst/>
              <a:rect l="l" t="t" r="r" b="b"/>
              <a:pathLst>
                <a:path w="37769" h="40390" extrusionOk="0">
                  <a:moveTo>
                    <a:pt x="35691" y="1204"/>
                  </a:moveTo>
                  <a:lnTo>
                    <a:pt x="35691" y="18771"/>
                  </a:lnTo>
                  <a:lnTo>
                    <a:pt x="35694" y="18835"/>
                  </a:lnTo>
                  <a:cubicBezTo>
                    <a:pt x="35704" y="18928"/>
                    <a:pt x="36614" y="28240"/>
                    <a:pt x="31843" y="34113"/>
                  </a:cubicBezTo>
                  <a:cubicBezTo>
                    <a:pt x="29633" y="36834"/>
                    <a:pt x="26523" y="38417"/>
                    <a:pt x="22600" y="38819"/>
                  </a:cubicBezTo>
                  <a:cubicBezTo>
                    <a:pt x="21223" y="38961"/>
                    <a:pt x="19672" y="39084"/>
                    <a:pt x="17993" y="39183"/>
                  </a:cubicBezTo>
                  <a:cubicBezTo>
                    <a:pt x="16313" y="39084"/>
                    <a:pt x="16546" y="38961"/>
                    <a:pt x="15169" y="38819"/>
                  </a:cubicBezTo>
                  <a:cubicBezTo>
                    <a:pt x="11246" y="38417"/>
                    <a:pt x="8136" y="36834"/>
                    <a:pt x="5926" y="34113"/>
                  </a:cubicBezTo>
                  <a:cubicBezTo>
                    <a:pt x="1156" y="28240"/>
                    <a:pt x="2066" y="18928"/>
                    <a:pt x="2075" y="18835"/>
                  </a:cubicBezTo>
                  <a:lnTo>
                    <a:pt x="2079" y="1204"/>
                  </a:lnTo>
                  <a:close/>
                  <a:moveTo>
                    <a:pt x="876" y="1"/>
                  </a:moveTo>
                  <a:lnTo>
                    <a:pt x="876" y="18741"/>
                  </a:lnTo>
                  <a:cubicBezTo>
                    <a:pt x="805" y="19468"/>
                    <a:pt x="1" y="28720"/>
                    <a:pt x="4989" y="34866"/>
                  </a:cubicBezTo>
                  <a:cubicBezTo>
                    <a:pt x="7409" y="37847"/>
                    <a:pt x="10793" y="39579"/>
                    <a:pt x="15046" y="40016"/>
                  </a:cubicBezTo>
                  <a:cubicBezTo>
                    <a:pt x="16451" y="40160"/>
                    <a:pt x="16247" y="40284"/>
                    <a:pt x="17956" y="40387"/>
                  </a:cubicBezTo>
                  <a:lnTo>
                    <a:pt x="17993" y="40390"/>
                  </a:lnTo>
                  <a:lnTo>
                    <a:pt x="18029" y="40387"/>
                  </a:lnTo>
                  <a:cubicBezTo>
                    <a:pt x="19739" y="40284"/>
                    <a:pt x="21318" y="40160"/>
                    <a:pt x="22723" y="40016"/>
                  </a:cubicBezTo>
                  <a:cubicBezTo>
                    <a:pt x="26977" y="39579"/>
                    <a:pt x="30361" y="37847"/>
                    <a:pt x="32780" y="34866"/>
                  </a:cubicBezTo>
                  <a:cubicBezTo>
                    <a:pt x="37768" y="28720"/>
                    <a:pt x="36966" y="19468"/>
                    <a:pt x="36893" y="18741"/>
                  </a:cubicBezTo>
                  <a:lnTo>
                    <a:pt x="36893" y="1"/>
                  </a:lnTo>
                  <a:close/>
                </a:path>
              </a:pathLst>
            </a:custGeom>
            <a:solidFill>
              <a:srgbClr val="DE7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0;p33">
              <a:extLst>
                <a:ext uri="{FF2B5EF4-FFF2-40B4-BE49-F238E27FC236}">
                  <a16:creationId xmlns:a16="http://schemas.microsoft.com/office/drawing/2014/main" id="{60714BE2-E6BB-1738-F376-03E63E267D65}"/>
                </a:ext>
              </a:extLst>
            </p:cNvPr>
            <p:cNvSpPr/>
            <p:nvPr/>
          </p:nvSpPr>
          <p:spPr>
            <a:xfrm>
              <a:off x="7073024" y="3362930"/>
              <a:ext cx="794849" cy="850008"/>
            </a:xfrm>
            <a:custGeom>
              <a:avLst/>
              <a:gdLst/>
              <a:ahLst/>
              <a:cxnLst/>
              <a:rect l="l" t="t" r="r" b="b"/>
              <a:pathLst>
                <a:path w="37769" h="40390" extrusionOk="0">
                  <a:moveTo>
                    <a:pt x="876" y="1"/>
                  </a:moveTo>
                  <a:lnTo>
                    <a:pt x="876" y="18741"/>
                  </a:lnTo>
                  <a:cubicBezTo>
                    <a:pt x="803" y="19468"/>
                    <a:pt x="1" y="28720"/>
                    <a:pt x="4989" y="34866"/>
                  </a:cubicBezTo>
                  <a:cubicBezTo>
                    <a:pt x="7408" y="37847"/>
                    <a:pt x="10793" y="39579"/>
                    <a:pt x="15046" y="40016"/>
                  </a:cubicBezTo>
                  <a:cubicBezTo>
                    <a:pt x="16451" y="40160"/>
                    <a:pt x="16247" y="40284"/>
                    <a:pt x="17956" y="40387"/>
                  </a:cubicBezTo>
                  <a:lnTo>
                    <a:pt x="17993" y="40390"/>
                  </a:lnTo>
                  <a:lnTo>
                    <a:pt x="18027" y="40387"/>
                  </a:lnTo>
                  <a:cubicBezTo>
                    <a:pt x="19739" y="40284"/>
                    <a:pt x="21318" y="40160"/>
                    <a:pt x="22721" y="40016"/>
                  </a:cubicBezTo>
                  <a:cubicBezTo>
                    <a:pt x="26975" y="39579"/>
                    <a:pt x="30360" y="37847"/>
                    <a:pt x="32780" y="34866"/>
                  </a:cubicBezTo>
                  <a:cubicBezTo>
                    <a:pt x="37768" y="28720"/>
                    <a:pt x="36966" y="19468"/>
                    <a:pt x="36893" y="18741"/>
                  </a:cubicBezTo>
                  <a:lnTo>
                    <a:pt x="368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1;p33">
              <a:extLst>
                <a:ext uri="{FF2B5EF4-FFF2-40B4-BE49-F238E27FC236}">
                  <a16:creationId xmlns:a16="http://schemas.microsoft.com/office/drawing/2014/main" id="{6683491C-FC82-0039-C1E9-DB8CB9587BBE}"/>
                </a:ext>
              </a:extLst>
            </p:cNvPr>
            <p:cNvSpPr/>
            <p:nvPr/>
          </p:nvSpPr>
          <p:spPr>
            <a:xfrm>
              <a:off x="6783977" y="2422218"/>
              <a:ext cx="1176500" cy="1057722"/>
            </a:xfrm>
            <a:custGeom>
              <a:avLst/>
              <a:gdLst/>
              <a:ahLst/>
              <a:cxnLst/>
              <a:rect l="l" t="t" r="r" b="b"/>
              <a:pathLst>
                <a:path w="55904" h="50260" extrusionOk="0">
                  <a:moveTo>
                    <a:pt x="14120" y="1"/>
                  </a:moveTo>
                  <a:lnTo>
                    <a:pt x="0" y="30630"/>
                  </a:lnTo>
                  <a:lnTo>
                    <a:pt x="40893" y="50259"/>
                  </a:lnTo>
                  <a:lnTo>
                    <a:pt x="55904" y="19529"/>
                  </a:lnTo>
                  <a:lnTo>
                    <a:pt x="14120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2;p33">
              <a:extLst>
                <a:ext uri="{FF2B5EF4-FFF2-40B4-BE49-F238E27FC236}">
                  <a16:creationId xmlns:a16="http://schemas.microsoft.com/office/drawing/2014/main" id="{50663B82-9346-42B6-1067-5B57EBDFEABC}"/>
                </a:ext>
              </a:extLst>
            </p:cNvPr>
            <p:cNvSpPr/>
            <p:nvPr/>
          </p:nvSpPr>
          <p:spPr>
            <a:xfrm>
              <a:off x="6783977" y="2422218"/>
              <a:ext cx="1176500" cy="1057722"/>
            </a:xfrm>
            <a:custGeom>
              <a:avLst/>
              <a:gdLst/>
              <a:ahLst/>
              <a:cxnLst/>
              <a:rect l="l" t="t" r="r" b="b"/>
              <a:pathLst>
                <a:path w="55904" h="50260" extrusionOk="0">
                  <a:moveTo>
                    <a:pt x="14120" y="1"/>
                  </a:moveTo>
                  <a:lnTo>
                    <a:pt x="0" y="30630"/>
                  </a:lnTo>
                  <a:lnTo>
                    <a:pt x="40893" y="50259"/>
                  </a:lnTo>
                  <a:lnTo>
                    <a:pt x="55904" y="19529"/>
                  </a:lnTo>
                  <a:lnTo>
                    <a:pt x="27016" y="25888"/>
                  </a:lnTo>
                  <a:lnTo>
                    <a:pt x="14120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3;p33">
              <a:extLst>
                <a:ext uri="{FF2B5EF4-FFF2-40B4-BE49-F238E27FC236}">
                  <a16:creationId xmlns:a16="http://schemas.microsoft.com/office/drawing/2014/main" id="{111B504B-470C-CE55-3398-A122648E23E9}"/>
                </a:ext>
              </a:extLst>
            </p:cNvPr>
            <p:cNvSpPr/>
            <p:nvPr/>
          </p:nvSpPr>
          <p:spPr>
            <a:xfrm>
              <a:off x="7074076" y="2422218"/>
              <a:ext cx="886394" cy="584525"/>
            </a:xfrm>
            <a:custGeom>
              <a:avLst/>
              <a:gdLst/>
              <a:ahLst/>
              <a:cxnLst/>
              <a:rect l="l" t="t" r="r" b="b"/>
              <a:pathLst>
                <a:path w="42119" h="27775" extrusionOk="0">
                  <a:moveTo>
                    <a:pt x="335" y="1"/>
                  </a:moveTo>
                  <a:lnTo>
                    <a:pt x="1" y="545"/>
                  </a:lnTo>
                  <a:lnTo>
                    <a:pt x="11448" y="27775"/>
                  </a:lnTo>
                  <a:lnTo>
                    <a:pt x="42119" y="19529"/>
                  </a:lnTo>
                  <a:lnTo>
                    <a:pt x="42119" y="19529"/>
                  </a:lnTo>
                  <a:lnTo>
                    <a:pt x="13231" y="2588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364;p33">
              <a:extLst>
                <a:ext uri="{FF2B5EF4-FFF2-40B4-BE49-F238E27FC236}">
                  <a16:creationId xmlns:a16="http://schemas.microsoft.com/office/drawing/2014/main" id="{607DB9CB-C94C-993E-C1C0-8AB3DC20EE08}"/>
                </a:ext>
              </a:extLst>
            </p:cNvPr>
            <p:cNvSpPr/>
            <p:nvPr/>
          </p:nvSpPr>
          <p:spPr>
            <a:xfrm>
              <a:off x="7452352" y="2440990"/>
              <a:ext cx="1216148" cy="921960"/>
            </a:xfrm>
            <a:custGeom>
              <a:avLst/>
              <a:gdLst/>
              <a:ahLst/>
              <a:cxnLst/>
              <a:rect l="l" t="t" r="r" b="b"/>
              <a:pathLst>
                <a:path w="57788" h="43809" extrusionOk="0">
                  <a:moveTo>
                    <a:pt x="24170" y="0"/>
                  </a:moveTo>
                  <a:cubicBezTo>
                    <a:pt x="22335" y="0"/>
                    <a:pt x="20515" y="16"/>
                    <a:pt x="18743" y="42"/>
                  </a:cubicBezTo>
                  <a:cubicBezTo>
                    <a:pt x="16983" y="16"/>
                    <a:pt x="15175" y="1"/>
                    <a:pt x="13354" y="1"/>
                  </a:cubicBezTo>
                  <a:cubicBezTo>
                    <a:pt x="8813" y="1"/>
                    <a:pt x="4187" y="94"/>
                    <a:pt x="1" y="344"/>
                  </a:cubicBezTo>
                  <a:cubicBezTo>
                    <a:pt x="1634" y="442"/>
                    <a:pt x="3203" y="563"/>
                    <a:pt x="4670" y="714"/>
                  </a:cubicBezTo>
                  <a:cubicBezTo>
                    <a:pt x="20304" y="2317"/>
                    <a:pt x="18300" y="21359"/>
                    <a:pt x="18300" y="21359"/>
                  </a:cubicBezTo>
                  <a:lnTo>
                    <a:pt x="18300" y="43809"/>
                  </a:lnTo>
                  <a:lnTo>
                    <a:pt x="55783" y="43809"/>
                  </a:lnTo>
                  <a:lnTo>
                    <a:pt x="55783" y="21359"/>
                  </a:lnTo>
                  <a:cubicBezTo>
                    <a:pt x="55783" y="21359"/>
                    <a:pt x="57788" y="2317"/>
                    <a:pt x="42154" y="714"/>
                  </a:cubicBezTo>
                  <a:cubicBezTo>
                    <a:pt x="36937" y="179"/>
                    <a:pt x="30471" y="0"/>
                    <a:pt x="24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365;p33">
              <a:extLst>
                <a:ext uri="{FF2B5EF4-FFF2-40B4-BE49-F238E27FC236}">
                  <a16:creationId xmlns:a16="http://schemas.microsoft.com/office/drawing/2014/main" id="{EA52E64C-1927-CEAF-D928-291FE7D10567}"/>
                </a:ext>
              </a:extLst>
            </p:cNvPr>
            <p:cNvSpPr/>
            <p:nvPr/>
          </p:nvSpPr>
          <p:spPr>
            <a:xfrm>
              <a:off x="7894393" y="2789237"/>
              <a:ext cx="160342" cy="160342"/>
            </a:xfrm>
            <a:custGeom>
              <a:avLst/>
              <a:gdLst/>
              <a:ahLst/>
              <a:cxnLst/>
              <a:rect l="l" t="t" r="r" b="b"/>
              <a:pathLst>
                <a:path w="7619" h="7619" extrusionOk="0">
                  <a:moveTo>
                    <a:pt x="3810" y="1"/>
                  </a:moveTo>
                  <a:cubicBezTo>
                    <a:pt x="1706" y="1"/>
                    <a:pt x="1" y="1706"/>
                    <a:pt x="1" y="3809"/>
                  </a:cubicBezTo>
                  <a:cubicBezTo>
                    <a:pt x="1" y="5913"/>
                    <a:pt x="1706" y="7618"/>
                    <a:pt x="3810" y="7618"/>
                  </a:cubicBezTo>
                  <a:cubicBezTo>
                    <a:pt x="5913" y="7618"/>
                    <a:pt x="7618" y="5913"/>
                    <a:pt x="7618" y="3809"/>
                  </a:cubicBezTo>
                  <a:cubicBezTo>
                    <a:pt x="7618" y="1706"/>
                    <a:pt x="5913" y="1"/>
                    <a:pt x="3810" y="1"/>
                  </a:cubicBezTo>
                  <a:close/>
                </a:path>
              </a:pathLst>
            </a:custGeom>
            <a:solidFill>
              <a:srgbClr val="B5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366;p33">
              <a:extLst>
                <a:ext uri="{FF2B5EF4-FFF2-40B4-BE49-F238E27FC236}">
                  <a16:creationId xmlns:a16="http://schemas.microsoft.com/office/drawing/2014/main" id="{2CE7A3EC-CCE1-04B8-E8DF-A96EDCF5F43D}"/>
                </a:ext>
              </a:extLst>
            </p:cNvPr>
            <p:cNvSpPr/>
            <p:nvPr/>
          </p:nvSpPr>
          <p:spPr>
            <a:xfrm>
              <a:off x="7881766" y="2776589"/>
              <a:ext cx="185617" cy="185617"/>
            </a:xfrm>
            <a:custGeom>
              <a:avLst/>
              <a:gdLst/>
              <a:ahLst/>
              <a:cxnLst/>
              <a:rect l="l" t="t" r="r" b="b"/>
              <a:pathLst>
                <a:path w="8820" h="8820" extrusionOk="0">
                  <a:moveTo>
                    <a:pt x="4410" y="1204"/>
                  </a:moveTo>
                  <a:cubicBezTo>
                    <a:pt x="6179" y="1204"/>
                    <a:pt x="7616" y="2643"/>
                    <a:pt x="7616" y="4410"/>
                  </a:cubicBezTo>
                  <a:cubicBezTo>
                    <a:pt x="7616" y="6179"/>
                    <a:pt x="6177" y="7618"/>
                    <a:pt x="4410" y="7618"/>
                  </a:cubicBezTo>
                  <a:cubicBezTo>
                    <a:pt x="2643" y="7618"/>
                    <a:pt x="1202" y="6179"/>
                    <a:pt x="1202" y="4410"/>
                  </a:cubicBezTo>
                  <a:cubicBezTo>
                    <a:pt x="1202" y="2643"/>
                    <a:pt x="2641" y="1204"/>
                    <a:pt x="4410" y="1204"/>
                  </a:cubicBezTo>
                  <a:close/>
                  <a:moveTo>
                    <a:pt x="4410" y="0"/>
                  </a:moveTo>
                  <a:cubicBezTo>
                    <a:pt x="1978" y="0"/>
                    <a:pt x="1" y="1979"/>
                    <a:pt x="1" y="4410"/>
                  </a:cubicBezTo>
                  <a:cubicBezTo>
                    <a:pt x="1" y="6842"/>
                    <a:pt x="1978" y="8819"/>
                    <a:pt x="4410" y="8819"/>
                  </a:cubicBezTo>
                  <a:cubicBezTo>
                    <a:pt x="6842" y="8819"/>
                    <a:pt x="8820" y="6842"/>
                    <a:pt x="8820" y="4410"/>
                  </a:cubicBezTo>
                  <a:cubicBezTo>
                    <a:pt x="8820" y="1979"/>
                    <a:pt x="6841" y="0"/>
                    <a:pt x="4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367;p33">
              <a:extLst>
                <a:ext uri="{FF2B5EF4-FFF2-40B4-BE49-F238E27FC236}">
                  <a16:creationId xmlns:a16="http://schemas.microsoft.com/office/drawing/2014/main" id="{3266549A-EFC8-F8F1-DB6D-FFA03F9860D9}"/>
                </a:ext>
              </a:extLst>
            </p:cNvPr>
            <p:cNvSpPr/>
            <p:nvPr/>
          </p:nvSpPr>
          <p:spPr>
            <a:xfrm>
              <a:off x="7938481" y="1983163"/>
              <a:ext cx="264936" cy="924591"/>
            </a:xfrm>
            <a:custGeom>
              <a:avLst/>
              <a:gdLst/>
              <a:ahLst/>
              <a:cxnLst/>
              <a:rect l="l" t="t" r="r" b="b"/>
              <a:pathLst>
                <a:path w="12589" h="43934" extrusionOk="0">
                  <a:moveTo>
                    <a:pt x="1342" y="0"/>
                  </a:moveTo>
                  <a:cubicBezTo>
                    <a:pt x="454" y="0"/>
                    <a:pt x="11" y="872"/>
                    <a:pt x="10" y="1723"/>
                  </a:cubicBezTo>
                  <a:lnTo>
                    <a:pt x="10" y="42212"/>
                  </a:lnTo>
                  <a:cubicBezTo>
                    <a:pt x="1" y="43161"/>
                    <a:pt x="766" y="43933"/>
                    <a:pt x="1714" y="43933"/>
                  </a:cubicBezTo>
                  <a:cubicBezTo>
                    <a:pt x="2663" y="43933"/>
                    <a:pt x="3428" y="43161"/>
                    <a:pt x="3419" y="42212"/>
                  </a:cubicBezTo>
                  <a:lnTo>
                    <a:pt x="3419" y="7164"/>
                  </a:lnTo>
                  <a:lnTo>
                    <a:pt x="12589" y="4429"/>
                  </a:lnTo>
                  <a:lnTo>
                    <a:pt x="12589" y="2424"/>
                  </a:lnTo>
                  <a:lnTo>
                    <a:pt x="1584" y="21"/>
                  </a:lnTo>
                  <a:cubicBezTo>
                    <a:pt x="1500" y="7"/>
                    <a:pt x="1419" y="0"/>
                    <a:pt x="1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3" name="Google Shape;2454;p61">
            <a:extLst>
              <a:ext uri="{FF2B5EF4-FFF2-40B4-BE49-F238E27FC236}">
                <a16:creationId xmlns:a16="http://schemas.microsoft.com/office/drawing/2014/main" id="{A8374566-8951-26CB-4912-4C82D980DC0E}"/>
              </a:ext>
            </a:extLst>
          </p:cNvPr>
          <p:cNvGrpSpPr/>
          <p:nvPr/>
        </p:nvGrpSpPr>
        <p:grpSpPr>
          <a:xfrm>
            <a:off x="7524328" y="123478"/>
            <a:ext cx="1540651" cy="1517592"/>
            <a:chOff x="6553295" y="1409547"/>
            <a:chExt cx="2050605" cy="2221907"/>
          </a:xfrm>
        </p:grpSpPr>
        <p:grpSp>
          <p:nvGrpSpPr>
            <p:cNvPr id="1035" name="Google Shape;2455;p61">
              <a:extLst>
                <a:ext uri="{FF2B5EF4-FFF2-40B4-BE49-F238E27FC236}">
                  <a16:creationId xmlns:a16="http://schemas.microsoft.com/office/drawing/2014/main" id="{EEBD2937-A078-625B-231D-BA27653C3C7D}"/>
                </a:ext>
              </a:extLst>
            </p:cNvPr>
            <p:cNvGrpSpPr/>
            <p:nvPr/>
          </p:nvGrpSpPr>
          <p:grpSpPr>
            <a:xfrm>
              <a:off x="7076557" y="1409547"/>
              <a:ext cx="1527343" cy="2221907"/>
              <a:chOff x="7076557" y="1409547"/>
              <a:chExt cx="1527343" cy="2221907"/>
            </a:xfrm>
          </p:grpSpPr>
          <p:sp>
            <p:nvSpPr>
              <p:cNvPr id="1057" name="Google Shape;2456;p61">
                <a:extLst>
                  <a:ext uri="{FF2B5EF4-FFF2-40B4-BE49-F238E27FC236}">
                    <a16:creationId xmlns:a16="http://schemas.microsoft.com/office/drawing/2014/main" id="{FC808573-1419-C6E6-43EF-E89DF02D0104}"/>
                  </a:ext>
                </a:extLst>
              </p:cNvPr>
              <p:cNvSpPr/>
              <p:nvPr/>
            </p:nvSpPr>
            <p:spPr>
              <a:xfrm>
                <a:off x="7080162" y="1409547"/>
                <a:ext cx="1523737" cy="1523737"/>
              </a:xfrm>
              <a:custGeom>
                <a:avLst/>
                <a:gdLst/>
                <a:ahLst/>
                <a:cxnLst/>
                <a:rect l="l" t="t" r="r" b="b"/>
                <a:pathLst>
                  <a:path w="143681" h="143681" extrusionOk="0">
                    <a:moveTo>
                      <a:pt x="71840" y="0"/>
                    </a:moveTo>
                    <a:cubicBezTo>
                      <a:pt x="52787" y="0"/>
                      <a:pt x="34514" y="7569"/>
                      <a:pt x="21042" y="21042"/>
                    </a:cubicBezTo>
                    <a:cubicBezTo>
                      <a:pt x="7569" y="34514"/>
                      <a:pt x="0" y="52787"/>
                      <a:pt x="0" y="71840"/>
                    </a:cubicBezTo>
                    <a:cubicBezTo>
                      <a:pt x="0" y="90893"/>
                      <a:pt x="7569" y="109166"/>
                      <a:pt x="21042" y="122638"/>
                    </a:cubicBezTo>
                    <a:cubicBezTo>
                      <a:pt x="34514" y="136110"/>
                      <a:pt x="52787" y="143680"/>
                      <a:pt x="71840" y="143680"/>
                    </a:cubicBezTo>
                    <a:cubicBezTo>
                      <a:pt x="90893" y="143680"/>
                      <a:pt x="109166" y="136110"/>
                      <a:pt x="122638" y="122638"/>
                    </a:cubicBezTo>
                    <a:cubicBezTo>
                      <a:pt x="136112" y="109166"/>
                      <a:pt x="143680" y="90893"/>
                      <a:pt x="143680" y="71840"/>
                    </a:cubicBezTo>
                    <a:cubicBezTo>
                      <a:pt x="143680" y="52787"/>
                      <a:pt x="136112" y="34514"/>
                      <a:pt x="122638" y="21042"/>
                    </a:cubicBezTo>
                    <a:cubicBezTo>
                      <a:pt x="109166" y="7569"/>
                      <a:pt x="90893" y="0"/>
                      <a:pt x="718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8" name="Google Shape;2457;p61">
                <a:extLst>
                  <a:ext uri="{FF2B5EF4-FFF2-40B4-BE49-F238E27FC236}">
                    <a16:creationId xmlns:a16="http://schemas.microsoft.com/office/drawing/2014/main" id="{5CFE18F3-D8AA-2694-8B7C-E7784B12B51F}"/>
                  </a:ext>
                </a:extLst>
              </p:cNvPr>
              <p:cNvSpPr/>
              <p:nvPr/>
            </p:nvSpPr>
            <p:spPr>
              <a:xfrm>
                <a:off x="7076557" y="2847617"/>
                <a:ext cx="1031029" cy="783837"/>
              </a:xfrm>
              <a:custGeom>
                <a:avLst/>
                <a:gdLst/>
                <a:ahLst/>
                <a:cxnLst/>
                <a:rect l="l" t="t" r="r" b="b"/>
                <a:pathLst>
                  <a:path w="97221" h="73912" extrusionOk="0">
                    <a:moveTo>
                      <a:pt x="77456" y="29326"/>
                    </a:moveTo>
                    <a:cubicBezTo>
                      <a:pt x="82414" y="29326"/>
                      <a:pt x="87373" y="31599"/>
                      <a:pt x="90526" y="35432"/>
                    </a:cubicBezTo>
                    <a:cubicBezTo>
                      <a:pt x="93996" y="39649"/>
                      <a:pt x="94989" y="46713"/>
                      <a:pt x="90939" y="50509"/>
                    </a:cubicBezTo>
                    <a:cubicBezTo>
                      <a:pt x="89147" y="52187"/>
                      <a:pt x="86763" y="52857"/>
                      <a:pt x="84353" y="52857"/>
                    </a:cubicBezTo>
                    <a:cubicBezTo>
                      <a:pt x="82118" y="52857"/>
                      <a:pt x="79861" y="52280"/>
                      <a:pt x="78036" y="51393"/>
                    </a:cubicBezTo>
                    <a:cubicBezTo>
                      <a:pt x="71926" y="48426"/>
                      <a:pt x="67508" y="41914"/>
                      <a:pt x="65975" y="34035"/>
                    </a:cubicBezTo>
                    <a:cubicBezTo>
                      <a:pt x="68536" y="31598"/>
                      <a:pt x="71846" y="29935"/>
                      <a:pt x="75346" y="29466"/>
                    </a:cubicBezTo>
                    <a:cubicBezTo>
                      <a:pt x="76046" y="29372"/>
                      <a:pt x="76751" y="29326"/>
                      <a:pt x="77456" y="29326"/>
                    </a:cubicBezTo>
                    <a:close/>
                    <a:moveTo>
                      <a:pt x="70034" y="1"/>
                    </a:moveTo>
                    <a:cubicBezTo>
                      <a:pt x="66838" y="8606"/>
                      <a:pt x="63217" y="18359"/>
                      <a:pt x="63346" y="28301"/>
                    </a:cubicBezTo>
                    <a:cubicBezTo>
                      <a:pt x="63367" y="29995"/>
                      <a:pt x="63513" y="31683"/>
                      <a:pt x="63783" y="33355"/>
                    </a:cubicBezTo>
                    <a:cubicBezTo>
                      <a:pt x="62395" y="34835"/>
                      <a:pt x="61244" y="36533"/>
                      <a:pt x="60413" y="38385"/>
                    </a:cubicBezTo>
                    <a:cubicBezTo>
                      <a:pt x="59414" y="40609"/>
                      <a:pt x="58871" y="42982"/>
                      <a:pt x="58346" y="45275"/>
                    </a:cubicBezTo>
                    <a:cubicBezTo>
                      <a:pt x="58071" y="46479"/>
                      <a:pt x="57787" y="47723"/>
                      <a:pt x="57442" y="48910"/>
                    </a:cubicBezTo>
                    <a:cubicBezTo>
                      <a:pt x="54840" y="57879"/>
                      <a:pt x="48182" y="65472"/>
                      <a:pt x="39629" y="69223"/>
                    </a:cubicBezTo>
                    <a:cubicBezTo>
                      <a:pt x="35596" y="70993"/>
                      <a:pt x="31220" y="71873"/>
                      <a:pt x="26843" y="71873"/>
                    </a:cubicBezTo>
                    <a:cubicBezTo>
                      <a:pt x="21940" y="71873"/>
                      <a:pt x="17038" y="70768"/>
                      <a:pt x="12621" y="68570"/>
                    </a:cubicBezTo>
                    <a:cubicBezTo>
                      <a:pt x="6390" y="65468"/>
                      <a:pt x="2434" y="60537"/>
                      <a:pt x="2035" y="55376"/>
                    </a:cubicBezTo>
                    <a:lnTo>
                      <a:pt x="0" y="55533"/>
                    </a:lnTo>
                    <a:cubicBezTo>
                      <a:pt x="455" y="61418"/>
                      <a:pt x="4833" y="66974"/>
                      <a:pt x="11711" y="70396"/>
                    </a:cubicBezTo>
                    <a:cubicBezTo>
                      <a:pt x="16411" y="72737"/>
                      <a:pt x="21628" y="73912"/>
                      <a:pt x="26845" y="73912"/>
                    </a:cubicBezTo>
                    <a:cubicBezTo>
                      <a:pt x="31501" y="73912"/>
                      <a:pt x="36159" y="72975"/>
                      <a:pt x="40450" y="71093"/>
                    </a:cubicBezTo>
                    <a:cubicBezTo>
                      <a:pt x="49549" y="67102"/>
                      <a:pt x="56635" y="59022"/>
                      <a:pt x="59403" y="49479"/>
                    </a:cubicBezTo>
                    <a:cubicBezTo>
                      <a:pt x="59764" y="48235"/>
                      <a:pt x="60055" y="46962"/>
                      <a:pt x="60336" y="45731"/>
                    </a:cubicBezTo>
                    <a:cubicBezTo>
                      <a:pt x="60862" y="43433"/>
                      <a:pt x="61360" y="41262"/>
                      <a:pt x="62275" y="39221"/>
                    </a:cubicBezTo>
                    <a:cubicBezTo>
                      <a:pt x="62811" y="38033"/>
                      <a:pt x="63489" y="36914"/>
                      <a:pt x="64294" y="35888"/>
                    </a:cubicBezTo>
                    <a:cubicBezTo>
                      <a:pt x="66199" y="43731"/>
                      <a:pt x="70847" y="50172"/>
                      <a:pt x="77144" y="53230"/>
                    </a:cubicBezTo>
                    <a:cubicBezTo>
                      <a:pt x="79277" y="54265"/>
                      <a:pt x="81829" y="54920"/>
                      <a:pt x="84370" y="54920"/>
                    </a:cubicBezTo>
                    <a:cubicBezTo>
                      <a:pt x="87249" y="54920"/>
                      <a:pt x="90113" y="54080"/>
                      <a:pt x="92334" y="52000"/>
                    </a:cubicBezTo>
                    <a:cubicBezTo>
                      <a:pt x="97220" y="47421"/>
                      <a:pt x="96160" y="39067"/>
                      <a:pt x="92103" y="34136"/>
                    </a:cubicBezTo>
                    <a:cubicBezTo>
                      <a:pt x="88566" y="29836"/>
                      <a:pt x="83003" y="27286"/>
                      <a:pt x="77441" y="27286"/>
                    </a:cubicBezTo>
                    <a:cubicBezTo>
                      <a:pt x="76650" y="27286"/>
                      <a:pt x="75860" y="27338"/>
                      <a:pt x="75075" y="27443"/>
                    </a:cubicBezTo>
                    <a:cubicBezTo>
                      <a:pt x="71609" y="27908"/>
                      <a:pt x="68307" y="29416"/>
                      <a:pt x="65605" y="31646"/>
                    </a:cubicBezTo>
                    <a:cubicBezTo>
                      <a:pt x="65474" y="30527"/>
                      <a:pt x="65402" y="29402"/>
                      <a:pt x="65388" y="28275"/>
                    </a:cubicBezTo>
                    <a:cubicBezTo>
                      <a:pt x="65264" y="18713"/>
                      <a:pt x="68815" y="9149"/>
                      <a:pt x="71947" y="711"/>
                    </a:cubicBezTo>
                    <a:lnTo>
                      <a:pt x="700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7" name="Google Shape;2458;p61">
              <a:extLst>
                <a:ext uri="{FF2B5EF4-FFF2-40B4-BE49-F238E27FC236}">
                  <a16:creationId xmlns:a16="http://schemas.microsoft.com/office/drawing/2014/main" id="{BD49789A-3D00-26E3-58D7-C8C3A2640440}"/>
                </a:ext>
              </a:extLst>
            </p:cNvPr>
            <p:cNvGrpSpPr/>
            <p:nvPr/>
          </p:nvGrpSpPr>
          <p:grpSpPr>
            <a:xfrm>
              <a:off x="6553295" y="2078373"/>
              <a:ext cx="900121" cy="1416075"/>
              <a:chOff x="6553295" y="2078373"/>
              <a:chExt cx="900121" cy="1416075"/>
            </a:xfrm>
          </p:grpSpPr>
          <p:sp>
            <p:nvSpPr>
              <p:cNvPr id="1039" name="Google Shape;2459;p61">
                <a:extLst>
                  <a:ext uri="{FF2B5EF4-FFF2-40B4-BE49-F238E27FC236}">
                    <a16:creationId xmlns:a16="http://schemas.microsoft.com/office/drawing/2014/main" id="{80C6D530-D6C3-56EA-6FCB-CDD8D104074D}"/>
                  </a:ext>
                </a:extLst>
              </p:cNvPr>
              <p:cNvSpPr/>
              <p:nvPr/>
            </p:nvSpPr>
            <p:spPr>
              <a:xfrm>
                <a:off x="6667651" y="2078373"/>
                <a:ext cx="701986" cy="706854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76080" extrusionOk="0">
                    <a:moveTo>
                      <a:pt x="38844" y="0"/>
                    </a:moveTo>
                    <a:cubicBezTo>
                      <a:pt x="36206" y="0"/>
                      <a:pt x="33561" y="866"/>
                      <a:pt x="31518" y="2542"/>
                    </a:cubicBezTo>
                    <a:cubicBezTo>
                      <a:pt x="29654" y="4072"/>
                      <a:pt x="28262" y="6196"/>
                      <a:pt x="26145" y="7348"/>
                    </a:cubicBezTo>
                    <a:cubicBezTo>
                      <a:pt x="24603" y="8187"/>
                      <a:pt x="22879" y="8415"/>
                      <a:pt x="21110" y="8415"/>
                    </a:cubicBezTo>
                    <a:cubicBezTo>
                      <a:pt x="19637" y="8415"/>
                      <a:pt x="18133" y="8257"/>
                      <a:pt x="16675" y="8164"/>
                    </a:cubicBezTo>
                    <a:cubicBezTo>
                      <a:pt x="16210" y="8134"/>
                      <a:pt x="15734" y="8117"/>
                      <a:pt x="15255" y="8117"/>
                    </a:cubicBezTo>
                    <a:cubicBezTo>
                      <a:pt x="12431" y="8117"/>
                      <a:pt x="9492" y="8719"/>
                      <a:pt x="7872" y="10942"/>
                    </a:cubicBezTo>
                    <a:cubicBezTo>
                      <a:pt x="5210" y="14593"/>
                      <a:pt x="7895" y="19737"/>
                      <a:pt x="7196" y="24202"/>
                    </a:cubicBezTo>
                    <a:cubicBezTo>
                      <a:pt x="6713" y="27277"/>
                      <a:pt x="4651" y="29822"/>
                      <a:pt x="2991" y="32455"/>
                    </a:cubicBezTo>
                    <a:cubicBezTo>
                      <a:pt x="1333" y="35088"/>
                      <a:pt x="1" y="38354"/>
                      <a:pt x="1139" y="41252"/>
                    </a:cubicBezTo>
                    <a:cubicBezTo>
                      <a:pt x="2336" y="44301"/>
                      <a:pt x="5848" y="45861"/>
                      <a:pt x="7357" y="48770"/>
                    </a:cubicBezTo>
                    <a:cubicBezTo>
                      <a:pt x="10182" y="54219"/>
                      <a:pt x="4758" y="61233"/>
                      <a:pt x="7335" y="66806"/>
                    </a:cubicBezTo>
                    <a:cubicBezTo>
                      <a:pt x="8435" y="69186"/>
                      <a:pt x="11021" y="70770"/>
                      <a:pt x="13630" y="70770"/>
                    </a:cubicBezTo>
                    <a:cubicBezTo>
                      <a:pt x="13941" y="70770"/>
                      <a:pt x="14252" y="70747"/>
                      <a:pt x="14562" y="70701"/>
                    </a:cubicBezTo>
                    <a:cubicBezTo>
                      <a:pt x="16032" y="70481"/>
                      <a:pt x="17447" y="69782"/>
                      <a:pt x="18919" y="69782"/>
                    </a:cubicBezTo>
                    <a:cubicBezTo>
                      <a:pt x="19046" y="69782"/>
                      <a:pt x="19174" y="69787"/>
                      <a:pt x="19303" y="69799"/>
                    </a:cubicBezTo>
                    <a:cubicBezTo>
                      <a:pt x="21623" y="70002"/>
                      <a:pt x="23269" y="72038"/>
                      <a:pt x="24909" y="73690"/>
                    </a:cubicBezTo>
                    <a:cubicBezTo>
                      <a:pt x="26145" y="74936"/>
                      <a:pt x="27872" y="76079"/>
                      <a:pt x="29518" y="76079"/>
                    </a:cubicBezTo>
                    <a:cubicBezTo>
                      <a:pt x="30055" y="76079"/>
                      <a:pt x="30584" y="75957"/>
                      <a:pt x="31085" y="75677"/>
                    </a:cubicBezTo>
                    <a:cubicBezTo>
                      <a:pt x="31827" y="75260"/>
                      <a:pt x="32356" y="74559"/>
                      <a:pt x="32971" y="73971"/>
                    </a:cubicBezTo>
                    <a:cubicBezTo>
                      <a:pt x="35024" y="72009"/>
                      <a:pt x="37484" y="71326"/>
                      <a:pt x="40118" y="71326"/>
                    </a:cubicBezTo>
                    <a:cubicBezTo>
                      <a:pt x="45921" y="71326"/>
                      <a:pt x="52573" y="74640"/>
                      <a:pt x="57602" y="74896"/>
                    </a:cubicBezTo>
                    <a:cubicBezTo>
                      <a:pt x="57796" y="74906"/>
                      <a:pt x="57990" y="74911"/>
                      <a:pt x="58185" y="74911"/>
                    </a:cubicBezTo>
                    <a:cubicBezTo>
                      <a:pt x="61485" y="74911"/>
                      <a:pt x="64941" y="73490"/>
                      <a:pt x="66480" y="70594"/>
                    </a:cubicBezTo>
                    <a:cubicBezTo>
                      <a:pt x="68795" y="66239"/>
                      <a:pt x="66151" y="60224"/>
                      <a:pt x="69090" y="56261"/>
                    </a:cubicBezTo>
                    <a:cubicBezTo>
                      <a:pt x="71030" y="53646"/>
                      <a:pt x="74691" y="52989"/>
                      <a:pt x="77113" y="50813"/>
                    </a:cubicBezTo>
                    <a:cubicBezTo>
                      <a:pt x="79662" y="48522"/>
                      <a:pt x="80475" y="44512"/>
                      <a:pt x="79023" y="41409"/>
                    </a:cubicBezTo>
                    <a:cubicBezTo>
                      <a:pt x="78141" y="39529"/>
                      <a:pt x="76576" y="38065"/>
                      <a:pt x="75463" y="36312"/>
                    </a:cubicBezTo>
                    <a:cubicBezTo>
                      <a:pt x="72509" y="31657"/>
                      <a:pt x="73080" y="25713"/>
                      <a:pt x="72761" y="20210"/>
                    </a:cubicBezTo>
                    <a:cubicBezTo>
                      <a:pt x="72443" y="14706"/>
                      <a:pt x="70308" y="8345"/>
                      <a:pt x="65016" y="6801"/>
                    </a:cubicBezTo>
                    <a:cubicBezTo>
                      <a:pt x="64087" y="6530"/>
                      <a:pt x="63137" y="6435"/>
                      <a:pt x="62174" y="6435"/>
                    </a:cubicBezTo>
                    <a:cubicBezTo>
                      <a:pt x="59887" y="6435"/>
                      <a:pt x="57532" y="6973"/>
                      <a:pt x="55249" y="6973"/>
                    </a:cubicBezTo>
                    <a:cubicBezTo>
                      <a:pt x="54235" y="6973"/>
                      <a:pt x="53236" y="6867"/>
                      <a:pt x="52264" y="6561"/>
                    </a:cubicBezTo>
                    <a:cubicBezTo>
                      <a:pt x="49242" y="5610"/>
                      <a:pt x="47114" y="2929"/>
                      <a:pt x="44347" y="1389"/>
                    </a:cubicBezTo>
                    <a:cubicBezTo>
                      <a:pt x="42672" y="456"/>
                      <a:pt x="40760" y="0"/>
                      <a:pt x="388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2460;p61">
                <a:extLst>
                  <a:ext uri="{FF2B5EF4-FFF2-40B4-BE49-F238E27FC236}">
                    <a16:creationId xmlns:a16="http://schemas.microsoft.com/office/drawing/2014/main" id="{7945FAA2-8954-28BC-0C7E-DA89F7B4E473}"/>
                  </a:ext>
                </a:extLst>
              </p:cNvPr>
              <p:cNvSpPr/>
              <p:nvPr/>
            </p:nvSpPr>
            <p:spPr>
              <a:xfrm>
                <a:off x="6820202" y="2352363"/>
                <a:ext cx="395874" cy="498202"/>
              </a:xfrm>
              <a:custGeom>
                <a:avLst/>
                <a:gdLst/>
                <a:ahLst/>
                <a:cxnLst/>
                <a:rect l="l" t="t" r="r" b="b"/>
                <a:pathLst>
                  <a:path w="37329" h="46978" extrusionOk="0">
                    <a:moveTo>
                      <a:pt x="17208" y="0"/>
                    </a:moveTo>
                    <a:cubicBezTo>
                      <a:pt x="16037" y="0"/>
                      <a:pt x="14886" y="494"/>
                      <a:pt x="14004" y="1460"/>
                    </a:cubicBezTo>
                    <a:cubicBezTo>
                      <a:pt x="13167" y="2376"/>
                      <a:pt x="12557" y="3670"/>
                      <a:pt x="11596" y="4350"/>
                    </a:cubicBezTo>
                    <a:cubicBezTo>
                      <a:pt x="10961" y="4798"/>
                      <a:pt x="10249" y="4933"/>
                      <a:pt x="9511" y="4933"/>
                    </a:cubicBezTo>
                    <a:cubicBezTo>
                      <a:pt x="8759" y="4933"/>
                      <a:pt x="7979" y="4793"/>
                      <a:pt x="7228" y="4703"/>
                    </a:cubicBezTo>
                    <a:cubicBezTo>
                      <a:pt x="6938" y="4668"/>
                      <a:pt x="6640" y="4646"/>
                      <a:pt x="6341" y="4646"/>
                    </a:cubicBezTo>
                    <a:cubicBezTo>
                      <a:pt x="5108" y="4646"/>
                      <a:pt x="3872" y="5010"/>
                      <a:pt x="3200" y="6281"/>
                    </a:cubicBezTo>
                    <a:cubicBezTo>
                      <a:pt x="2027" y="8501"/>
                      <a:pt x="3353" y="11730"/>
                      <a:pt x="3101" y="14484"/>
                    </a:cubicBezTo>
                    <a:cubicBezTo>
                      <a:pt x="2927" y="16380"/>
                      <a:pt x="2014" y="17924"/>
                      <a:pt x="1288" y="19529"/>
                    </a:cubicBezTo>
                    <a:cubicBezTo>
                      <a:pt x="564" y="21134"/>
                      <a:pt x="0" y="23134"/>
                      <a:pt x="573" y="24946"/>
                    </a:cubicBezTo>
                    <a:cubicBezTo>
                      <a:pt x="1176" y="26855"/>
                      <a:pt x="2827" y="27878"/>
                      <a:pt x="3571" y="29703"/>
                    </a:cubicBezTo>
                    <a:cubicBezTo>
                      <a:pt x="4965" y="33126"/>
                      <a:pt x="2569" y="37383"/>
                      <a:pt x="3852" y="40875"/>
                    </a:cubicBezTo>
                    <a:cubicBezTo>
                      <a:pt x="4411" y="42399"/>
                      <a:pt x="5673" y="43433"/>
                      <a:pt x="6905" y="43433"/>
                    </a:cubicBezTo>
                    <a:cubicBezTo>
                      <a:pt x="7023" y="43433"/>
                      <a:pt x="7141" y="43424"/>
                      <a:pt x="7258" y="43404"/>
                    </a:cubicBezTo>
                    <a:cubicBezTo>
                      <a:pt x="7915" y="43295"/>
                      <a:pt x="8541" y="42905"/>
                      <a:pt x="9200" y="42905"/>
                    </a:cubicBezTo>
                    <a:cubicBezTo>
                      <a:pt x="9278" y="42905"/>
                      <a:pt x="9357" y="42910"/>
                      <a:pt x="9436" y="42922"/>
                    </a:cubicBezTo>
                    <a:cubicBezTo>
                      <a:pt x="10513" y="43087"/>
                      <a:pt x="11307" y="44372"/>
                      <a:pt x="12092" y="45423"/>
                    </a:cubicBezTo>
                    <a:cubicBezTo>
                      <a:pt x="12695" y="46230"/>
                      <a:pt x="13531" y="46978"/>
                      <a:pt x="14304" y="46978"/>
                    </a:cubicBezTo>
                    <a:cubicBezTo>
                      <a:pt x="14539" y="46978"/>
                      <a:pt x="14767" y="46909"/>
                      <a:pt x="14981" y="46752"/>
                    </a:cubicBezTo>
                    <a:cubicBezTo>
                      <a:pt x="15317" y="46507"/>
                      <a:pt x="15552" y="46080"/>
                      <a:pt x="15826" y="45726"/>
                    </a:cubicBezTo>
                    <a:cubicBezTo>
                      <a:pt x="16700" y="44602"/>
                      <a:pt x="17762" y="44200"/>
                      <a:pt x="18913" y="44200"/>
                    </a:cubicBezTo>
                    <a:cubicBezTo>
                      <a:pt x="21636" y="44200"/>
                      <a:pt x="24854" y="46450"/>
                      <a:pt x="27236" y="46695"/>
                    </a:cubicBezTo>
                    <a:cubicBezTo>
                      <a:pt x="27372" y="46709"/>
                      <a:pt x="27508" y="46716"/>
                      <a:pt x="27644" y="46716"/>
                    </a:cubicBezTo>
                    <a:cubicBezTo>
                      <a:pt x="29127" y="46716"/>
                      <a:pt x="30628" y="45890"/>
                      <a:pt x="31275" y="44174"/>
                    </a:cubicBezTo>
                    <a:cubicBezTo>
                      <a:pt x="32276" y="41514"/>
                      <a:pt x="30956" y="37745"/>
                      <a:pt x="32252" y="35338"/>
                    </a:cubicBezTo>
                    <a:cubicBezTo>
                      <a:pt x="33107" y="33750"/>
                      <a:pt x="34790" y="33402"/>
                      <a:pt x="35875" y="32093"/>
                    </a:cubicBezTo>
                    <a:cubicBezTo>
                      <a:pt x="37017" y="30715"/>
                      <a:pt x="37329" y="28244"/>
                      <a:pt x="36607" y="26299"/>
                    </a:cubicBezTo>
                    <a:cubicBezTo>
                      <a:pt x="36169" y="25121"/>
                      <a:pt x="35421" y="24188"/>
                      <a:pt x="34878" y="23084"/>
                    </a:cubicBezTo>
                    <a:cubicBezTo>
                      <a:pt x="33437" y="20154"/>
                      <a:pt x="33604" y="16481"/>
                      <a:pt x="33369" y="13067"/>
                    </a:cubicBezTo>
                    <a:cubicBezTo>
                      <a:pt x="33133" y="9653"/>
                      <a:pt x="32042" y="5677"/>
                      <a:pt x="29569" y="4637"/>
                    </a:cubicBezTo>
                    <a:cubicBezTo>
                      <a:pt x="29075" y="4429"/>
                      <a:pt x="28570" y="4362"/>
                      <a:pt x="28062" y="4362"/>
                    </a:cubicBezTo>
                    <a:cubicBezTo>
                      <a:pt x="27126" y="4362"/>
                      <a:pt x="26176" y="4589"/>
                      <a:pt x="25242" y="4589"/>
                    </a:cubicBezTo>
                    <a:cubicBezTo>
                      <a:pt x="24709" y="4589"/>
                      <a:pt x="24182" y="4515"/>
                      <a:pt x="23667" y="4283"/>
                    </a:cubicBezTo>
                    <a:cubicBezTo>
                      <a:pt x="22254" y="3646"/>
                      <a:pt x="21225" y="1950"/>
                      <a:pt x="19921" y="951"/>
                    </a:cubicBezTo>
                    <a:cubicBezTo>
                      <a:pt x="19087" y="314"/>
                      <a:pt x="18141" y="0"/>
                      <a:pt x="172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2461;p61">
                <a:extLst>
                  <a:ext uri="{FF2B5EF4-FFF2-40B4-BE49-F238E27FC236}">
                    <a16:creationId xmlns:a16="http://schemas.microsoft.com/office/drawing/2014/main" id="{ECA377B4-FC6E-E9CC-863D-26D3C858E0F1}"/>
                  </a:ext>
                </a:extLst>
              </p:cNvPr>
              <p:cNvSpPr/>
              <p:nvPr/>
            </p:nvSpPr>
            <p:spPr>
              <a:xfrm>
                <a:off x="6935224" y="2522118"/>
                <a:ext cx="136264" cy="222663"/>
              </a:xfrm>
              <a:custGeom>
                <a:avLst/>
                <a:gdLst/>
                <a:ahLst/>
                <a:cxnLst/>
                <a:rect l="l" t="t" r="r" b="b"/>
                <a:pathLst>
                  <a:path w="12849" h="20996" extrusionOk="0">
                    <a:moveTo>
                      <a:pt x="1" y="0"/>
                    </a:moveTo>
                    <a:lnTo>
                      <a:pt x="1" y="20995"/>
                    </a:lnTo>
                    <a:lnTo>
                      <a:pt x="12848" y="20995"/>
                    </a:lnTo>
                    <a:lnTo>
                      <a:pt x="128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2462;p61">
                <a:extLst>
                  <a:ext uri="{FF2B5EF4-FFF2-40B4-BE49-F238E27FC236}">
                    <a16:creationId xmlns:a16="http://schemas.microsoft.com/office/drawing/2014/main" id="{5ABF5973-1741-D968-7A85-183C7A05760F}"/>
                  </a:ext>
                </a:extLst>
              </p:cNvPr>
              <p:cNvSpPr/>
              <p:nvPr/>
            </p:nvSpPr>
            <p:spPr>
              <a:xfrm>
                <a:off x="6935224" y="2522118"/>
                <a:ext cx="136264" cy="122626"/>
              </a:xfrm>
              <a:custGeom>
                <a:avLst/>
                <a:gdLst/>
                <a:ahLst/>
                <a:cxnLst/>
                <a:rect l="l" t="t" r="r" b="b"/>
                <a:pathLst>
                  <a:path w="12849" h="11563" extrusionOk="0">
                    <a:moveTo>
                      <a:pt x="1" y="0"/>
                    </a:moveTo>
                    <a:lnTo>
                      <a:pt x="1" y="11563"/>
                    </a:lnTo>
                    <a:lnTo>
                      <a:pt x="12848" y="9254"/>
                    </a:lnTo>
                    <a:lnTo>
                      <a:pt x="128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2463;p61">
                <a:extLst>
                  <a:ext uri="{FF2B5EF4-FFF2-40B4-BE49-F238E27FC236}">
                    <a16:creationId xmlns:a16="http://schemas.microsoft.com/office/drawing/2014/main" id="{CD3FF14B-6B78-47FC-51BB-7642E9AC2615}"/>
                  </a:ext>
                </a:extLst>
              </p:cNvPr>
              <p:cNvSpPr/>
              <p:nvPr/>
            </p:nvSpPr>
            <p:spPr>
              <a:xfrm>
                <a:off x="6863576" y="2171060"/>
                <a:ext cx="280417" cy="430404"/>
              </a:xfrm>
              <a:custGeom>
                <a:avLst/>
                <a:gdLst/>
                <a:ahLst/>
                <a:cxnLst/>
                <a:rect l="l" t="t" r="r" b="b"/>
                <a:pathLst>
                  <a:path w="26442" h="40585" extrusionOk="0">
                    <a:moveTo>
                      <a:pt x="10435" y="0"/>
                    </a:moveTo>
                    <a:cubicBezTo>
                      <a:pt x="4631" y="0"/>
                      <a:pt x="1" y="4842"/>
                      <a:pt x="260" y="10641"/>
                    </a:cubicBezTo>
                    <a:lnTo>
                      <a:pt x="1164" y="30854"/>
                    </a:lnTo>
                    <a:cubicBezTo>
                      <a:pt x="1407" y="36297"/>
                      <a:pt x="5891" y="40584"/>
                      <a:pt x="11339" y="40584"/>
                    </a:cubicBezTo>
                    <a:lnTo>
                      <a:pt x="14720" y="40584"/>
                    </a:lnTo>
                    <a:cubicBezTo>
                      <a:pt x="20110" y="40584"/>
                      <a:pt x="24566" y="36386"/>
                      <a:pt x="24887" y="31005"/>
                    </a:cubicBezTo>
                    <a:lnTo>
                      <a:pt x="26092" y="10792"/>
                    </a:lnTo>
                    <a:cubicBezTo>
                      <a:pt x="26442" y="4939"/>
                      <a:pt x="21789" y="0"/>
                      <a:pt x="15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2464;p61">
                <a:extLst>
                  <a:ext uri="{FF2B5EF4-FFF2-40B4-BE49-F238E27FC236}">
                    <a16:creationId xmlns:a16="http://schemas.microsoft.com/office/drawing/2014/main" id="{8B0DA5D8-DD1E-7666-5DBC-84760B00D640}"/>
                  </a:ext>
                </a:extLst>
              </p:cNvPr>
              <p:cNvSpPr/>
              <p:nvPr/>
            </p:nvSpPr>
            <p:spPr>
              <a:xfrm>
                <a:off x="6807709" y="2078373"/>
                <a:ext cx="421602" cy="335436"/>
              </a:xfrm>
              <a:custGeom>
                <a:avLst/>
                <a:gdLst/>
                <a:ahLst/>
                <a:cxnLst/>
                <a:rect l="l" t="t" r="r" b="b"/>
                <a:pathLst>
                  <a:path w="39755" h="31630" extrusionOk="0">
                    <a:moveTo>
                      <a:pt x="20370" y="0"/>
                    </a:moveTo>
                    <a:cubicBezTo>
                      <a:pt x="15285" y="0"/>
                      <a:pt x="10225" y="2050"/>
                      <a:pt x="6582" y="5599"/>
                    </a:cubicBezTo>
                    <a:cubicBezTo>
                      <a:pt x="5244" y="6903"/>
                      <a:pt x="4099" y="8388"/>
                      <a:pt x="2960" y="9868"/>
                    </a:cubicBezTo>
                    <a:cubicBezTo>
                      <a:pt x="2348" y="10661"/>
                      <a:pt x="1731" y="11466"/>
                      <a:pt x="1356" y="12394"/>
                    </a:cubicBezTo>
                    <a:cubicBezTo>
                      <a:pt x="984" y="13316"/>
                      <a:pt x="869" y="14317"/>
                      <a:pt x="762" y="15304"/>
                    </a:cubicBezTo>
                    <a:cubicBezTo>
                      <a:pt x="353" y="19021"/>
                      <a:pt x="1" y="22824"/>
                      <a:pt x="604" y="26540"/>
                    </a:cubicBezTo>
                    <a:cubicBezTo>
                      <a:pt x="768" y="27555"/>
                      <a:pt x="1207" y="31087"/>
                      <a:pt x="2267" y="31560"/>
                    </a:cubicBezTo>
                    <a:cubicBezTo>
                      <a:pt x="2373" y="31608"/>
                      <a:pt x="2492" y="31629"/>
                      <a:pt x="2621" y="31629"/>
                    </a:cubicBezTo>
                    <a:cubicBezTo>
                      <a:pt x="3737" y="31629"/>
                      <a:pt x="5581" y="30005"/>
                      <a:pt x="6049" y="29348"/>
                    </a:cubicBezTo>
                    <a:cubicBezTo>
                      <a:pt x="6860" y="28207"/>
                      <a:pt x="7241" y="26822"/>
                      <a:pt x="7606" y="25471"/>
                    </a:cubicBezTo>
                    <a:cubicBezTo>
                      <a:pt x="7970" y="24118"/>
                      <a:pt x="8350" y="22733"/>
                      <a:pt x="9161" y="21592"/>
                    </a:cubicBezTo>
                    <a:cubicBezTo>
                      <a:pt x="9329" y="21355"/>
                      <a:pt x="9522" y="21126"/>
                      <a:pt x="9778" y="20988"/>
                    </a:cubicBezTo>
                    <a:cubicBezTo>
                      <a:pt x="9961" y="20889"/>
                      <a:pt x="10156" y="20846"/>
                      <a:pt x="10355" y="20846"/>
                    </a:cubicBezTo>
                    <a:cubicBezTo>
                      <a:pt x="10912" y="20846"/>
                      <a:pt x="11497" y="21183"/>
                      <a:pt x="11950" y="21555"/>
                    </a:cubicBezTo>
                    <a:cubicBezTo>
                      <a:pt x="12565" y="22059"/>
                      <a:pt x="13200" y="22676"/>
                      <a:pt x="13995" y="22684"/>
                    </a:cubicBezTo>
                    <a:cubicBezTo>
                      <a:pt x="14000" y="22684"/>
                      <a:pt x="14006" y="22684"/>
                      <a:pt x="14011" y="22684"/>
                    </a:cubicBezTo>
                    <a:cubicBezTo>
                      <a:pt x="14979" y="22684"/>
                      <a:pt x="15681" y="21795"/>
                      <a:pt x="16264" y="21020"/>
                    </a:cubicBezTo>
                    <a:cubicBezTo>
                      <a:pt x="16791" y="20321"/>
                      <a:pt x="17517" y="19582"/>
                      <a:pt x="18350" y="19582"/>
                    </a:cubicBezTo>
                    <a:cubicBezTo>
                      <a:pt x="18447" y="19582"/>
                      <a:pt x="18546" y="19592"/>
                      <a:pt x="18645" y="19613"/>
                    </a:cubicBezTo>
                    <a:cubicBezTo>
                      <a:pt x="20121" y="19929"/>
                      <a:pt x="20357" y="22380"/>
                      <a:pt x="21850" y="22600"/>
                    </a:cubicBezTo>
                    <a:cubicBezTo>
                      <a:pt x="21920" y="22611"/>
                      <a:pt x="21989" y="22615"/>
                      <a:pt x="22059" y="22615"/>
                    </a:cubicBezTo>
                    <a:cubicBezTo>
                      <a:pt x="22591" y="22615"/>
                      <a:pt x="23112" y="22345"/>
                      <a:pt x="23653" y="22310"/>
                    </a:cubicBezTo>
                    <a:cubicBezTo>
                      <a:pt x="23694" y="22307"/>
                      <a:pt x="23734" y="22306"/>
                      <a:pt x="23775" y="22306"/>
                    </a:cubicBezTo>
                    <a:cubicBezTo>
                      <a:pt x="24643" y="22306"/>
                      <a:pt x="25431" y="22915"/>
                      <a:pt x="25916" y="23647"/>
                    </a:cubicBezTo>
                    <a:cubicBezTo>
                      <a:pt x="26423" y="24413"/>
                      <a:pt x="26682" y="25312"/>
                      <a:pt x="27041" y="26157"/>
                    </a:cubicBezTo>
                    <a:cubicBezTo>
                      <a:pt x="27528" y="27303"/>
                      <a:pt x="28207" y="28359"/>
                      <a:pt x="29048" y="29279"/>
                    </a:cubicBezTo>
                    <a:cubicBezTo>
                      <a:pt x="29723" y="30019"/>
                      <a:pt x="30552" y="30690"/>
                      <a:pt x="31540" y="30854"/>
                    </a:cubicBezTo>
                    <a:cubicBezTo>
                      <a:pt x="31697" y="30880"/>
                      <a:pt x="31856" y="30893"/>
                      <a:pt x="32014" y="30893"/>
                    </a:cubicBezTo>
                    <a:cubicBezTo>
                      <a:pt x="32801" y="30893"/>
                      <a:pt x="33584" y="30587"/>
                      <a:pt x="34243" y="30143"/>
                    </a:cubicBezTo>
                    <a:cubicBezTo>
                      <a:pt x="36178" y="28838"/>
                      <a:pt x="37110" y="26508"/>
                      <a:pt x="37848" y="24294"/>
                    </a:cubicBezTo>
                    <a:cubicBezTo>
                      <a:pt x="38880" y="21193"/>
                      <a:pt x="39754" y="17920"/>
                      <a:pt x="39270" y="14688"/>
                    </a:cubicBezTo>
                    <a:cubicBezTo>
                      <a:pt x="39050" y="13216"/>
                      <a:pt x="38554" y="11801"/>
                      <a:pt x="38006" y="10418"/>
                    </a:cubicBezTo>
                    <a:cubicBezTo>
                      <a:pt x="37518" y="9183"/>
                      <a:pt x="36979" y="7952"/>
                      <a:pt x="36177" y="6894"/>
                    </a:cubicBezTo>
                    <a:cubicBezTo>
                      <a:pt x="35327" y="5774"/>
                      <a:pt x="34207" y="4886"/>
                      <a:pt x="33040" y="4101"/>
                    </a:cubicBezTo>
                    <a:cubicBezTo>
                      <a:pt x="29393" y="1646"/>
                      <a:pt x="25091" y="80"/>
                      <a:pt x="20696" y="3"/>
                    </a:cubicBezTo>
                    <a:cubicBezTo>
                      <a:pt x="20588" y="1"/>
                      <a:pt x="20479" y="0"/>
                      <a:pt x="203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2465;p61">
                <a:extLst>
                  <a:ext uri="{FF2B5EF4-FFF2-40B4-BE49-F238E27FC236}">
                    <a16:creationId xmlns:a16="http://schemas.microsoft.com/office/drawing/2014/main" id="{CC61E041-F677-7CDD-8B03-4D6516E47EE9}"/>
                  </a:ext>
                </a:extLst>
              </p:cNvPr>
              <p:cNvSpPr/>
              <p:nvPr/>
            </p:nvSpPr>
            <p:spPr>
              <a:xfrm>
                <a:off x="6553295" y="2667290"/>
                <a:ext cx="900121" cy="563338"/>
              </a:xfrm>
              <a:custGeom>
                <a:avLst/>
                <a:gdLst/>
                <a:ahLst/>
                <a:cxnLst/>
                <a:rect l="l" t="t" r="r" b="b"/>
                <a:pathLst>
                  <a:path w="84877" h="53120" extrusionOk="0">
                    <a:moveTo>
                      <a:pt x="42438" y="1"/>
                    </a:moveTo>
                    <a:lnTo>
                      <a:pt x="36015" y="3073"/>
                    </a:lnTo>
                    <a:lnTo>
                      <a:pt x="17845" y="11055"/>
                    </a:lnTo>
                    <a:cubicBezTo>
                      <a:pt x="9020" y="14933"/>
                      <a:pt x="2911" y="23198"/>
                      <a:pt x="1792" y="32773"/>
                    </a:cubicBezTo>
                    <a:lnTo>
                      <a:pt x="0" y="48122"/>
                    </a:lnTo>
                    <a:lnTo>
                      <a:pt x="14641" y="49212"/>
                    </a:lnTo>
                    <a:lnTo>
                      <a:pt x="20512" y="32870"/>
                    </a:lnTo>
                    <a:lnTo>
                      <a:pt x="26658" y="53120"/>
                    </a:lnTo>
                    <a:lnTo>
                      <a:pt x="58219" y="53120"/>
                    </a:lnTo>
                    <a:lnTo>
                      <a:pt x="64366" y="32870"/>
                    </a:lnTo>
                    <a:lnTo>
                      <a:pt x="70236" y="49212"/>
                    </a:lnTo>
                    <a:lnTo>
                      <a:pt x="84877" y="48122"/>
                    </a:lnTo>
                    <a:lnTo>
                      <a:pt x="83085" y="32773"/>
                    </a:lnTo>
                    <a:cubicBezTo>
                      <a:pt x="81965" y="23198"/>
                      <a:pt x="75857" y="14933"/>
                      <a:pt x="67031" y="11055"/>
                    </a:cubicBezTo>
                    <a:lnTo>
                      <a:pt x="48862" y="3073"/>
                    </a:lnTo>
                    <a:lnTo>
                      <a:pt x="424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2466;p61">
                <a:extLst>
                  <a:ext uri="{FF2B5EF4-FFF2-40B4-BE49-F238E27FC236}">
                    <a16:creationId xmlns:a16="http://schemas.microsoft.com/office/drawing/2014/main" id="{0AF01105-DF7B-E01F-1CAF-FB9853703381}"/>
                  </a:ext>
                </a:extLst>
              </p:cNvPr>
              <p:cNvSpPr/>
              <p:nvPr/>
            </p:nvSpPr>
            <p:spPr>
              <a:xfrm>
                <a:off x="6557940" y="3129318"/>
                <a:ext cx="278074" cy="302009"/>
              </a:xfrm>
              <a:custGeom>
                <a:avLst/>
                <a:gdLst/>
                <a:ahLst/>
                <a:cxnLst/>
                <a:rect l="l" t="t" r="r" b="b"/>
                <a:pathLst>
                  <a:path w="26221" h="28478" extrusionOk="0">
                    <a:moveTo>
                      <a:pt x="2264" y="1"/>
                    </a:moveTo>
                    <a:lnTo>
                      <a:pt x="508" y="18509"/>
                    </a:lnTo>
                    <a:cubicBezTo>
                      <a:pt x="1" y="23855"/>
                      <a:pt x="4205" y="28478"/>
                      <a:pt x="9574" y="28478"/>
                    </a:cubicBezTo>
                    <a:lnTo>
                      <a:pt x="26220" y="28478"/>
                    </a:lnTo>
                    <a:lnTo>
                      <a:pt x="262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2467;p61">
                <a:extLst>
                  <a:ext uri="{FF2B5EF4-FFF2-40B4-BE49-F238E27FC236}">
                    <a16:creationId xmlns:a16="http://schemas.microsoft.com/office/drawing/2014/main" id="{626B584D-B054-C194-E580-8B46ED782FE9}"/>
                  </a:ext>
                </a:extLst>
              </p:cNvPr>
              <p:cNvSpPr/>
              <p:nvPr/>
            </p:nvSpPr>
            <p:spPr>
              <a:xfrm>
                <a:off x="7173688" y="3129318"/>
                <a:ext cx="278074" cy="301999"/>
              </a:xfrm>
              <a:custGeom>
                <a:avLst/>
                <a:gdLst/>
                <a:ahLst/>
                <a:cxnLst/>
                <a:rect l="l" t="t" r="r" b="b"/>
                <a:pathLst>
                  <a:path w="26221" h="28477" extrusionOk="0">
                    <a:moveTo>
                      <a:pt x="1" y="1"/>
                    </a:moveTo>
                    <a:lnTo>
                      <a:pt x="1" y="28477"/>
                    </a:lnTo>
                    <a:lnTo>
                      <a:pt x="16645" y="28477"/>
                    </a:lnTo>
                    <a:cubicBezTo>
                      <a:pt x="22016" y="28477"/>
                      <a:pt x="26220" y="23855"/>
                      <a:pt x="25713" y="18508"/>
                    </a:cubicBezTo>
                    <a:lnTo>
                      <a:pt x="239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2468;p61">
                <a:extLst>
                  <a:ext uri="{FF2B5EF4-FFF2-40B4-BE49-F238E27FC236}">
                    <a16:creationId xmlns:a16="http://schemas.microsoft.com/office/drawing/2014/main" id="{076B1F9C-0B7A-1665-16FD-34B23609B18C}"/>
                  </a:ext>
                </a:extLst>
              </p:cNvPr>
              <p:cNvSpPr/>
              <p:nvPr/>
            </p:nvSpPr>
            <p:spPr>
              <a:xfrm>
                <a:off x="6553295" y="2706327"/>
                <a:ext cx="900121" cy="524301"/>
              </a:xfrm>
              <a:custGeom>
                <a:avLst/>
                <a:gdLst/>
                <a:ahLst/>
                <a:cxnLst/>
                <a:rect l="l" t="t" r="r" b="b"/>
                <a:pathLst>
                  <a:path w="84877" h="49439" extrusionOk="0">
                    <a:moveTo>
                      <a:pt x="34628" y="1"/>
                    </a:moveTo>
                    <a:lnTo>
                      <a:pt x="17845" y="7374"/>
                    </a:lnTo>
                    <a:cubicBezTo>
                      <a:pt x="9020" y="11252"/>
                      <a:pt x="2911" y="19517"/>
                      <a:pt x="1792" y="29092"/>
                    </a:cubicBezTo>
                    <a:lnTo>
                      <a:pt x="0" y="44441"/>
                    </a:lnTo>
                    <a:lnTo>
                      <a:pt x="14641" y="45531"/>
                    </a:lnTo>
                    <a:lnTo>
                      <a:pt x="20512" y="29189"/>
                    </a:lnTo>
                    <a:lnTo>
                      <a:pt x="26658" y="49439"/>
                    </a:lnTo>
                    <a:lnTo>
                      <a:pt x="58219" y="49439"/>
                    </a:lnTo>
                    <a:lnTo>
                      <a:pt x="64366" y="29189"/>
                    </a:lnTo>
                    <a:lnTo>
                      <a:pt x="70236" y="45531"/>
                    </a:lnTo>
                    <a:lnTo>
                      <a:pt x="84877" y="44441"/>
                    </a:lnTo>
                    <a:lnTo>
                      <a:pt x="83085" y="29092"/>
                    </a:lnTo>
                    <a:cubicBezTo>
                      <a:pt x="81965" y="19517"/>
                      <a:pt x="75857" y="11252"/>
                      <a:pt x="67031" y="7374"/>
                    </a:cubicBezTo>
                    <a:lnTo>
                      <a:pt x="50482" y="104"/>
                    </a:lnTo>
                    <a:cubicBezTo>
                      <a:pt x="50388" y="3805"/>
                      <a:pt x="47104" y="7731"/>
                      <a:pt x="43301" y="7731"/>
                    </a:cubicBezTo>
                    <a:cubicBezTo>
                      <a:pt x="38856" y="7731"/>
                      <a:pt x="35315" y="5174"/>
                      <a:pt x="34677" y="601"/>
                    </a:cubicBezTo>
                    <a:cubicBezTo>
                      <a:pt x="34651" y="402"/>
                      <a:pt x="34635" y="202"/>
                      <a:pt x="346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2469;p61">
                <a:extLst>
                  <a:ext uri="{FF2B5EF4-FFF2-40B4-BE49-F238E27FC236}">
                    <a16:creationId xmlns:a16="http://schemas.microsoft.com/office/drawing/2014/main" id="{4C2A7CC3-B4CF-94FB-B01C-44EC131A1414}"/>
                  </a:ext>
                </a:extLst>
              </p:cNvPr>
              <p:cNvSpPr/>
              <p:nvPr/>
            </p:nvSpPr>
            <p:spPr>
              <a:xfrm>
                <a:off x="7087968" y="2941439"/>
                <a:ext cx="171451" cy="107344"/>
              </a:xfrm>
              <a:custGeom>
                <a:avLst/>
                <a:gdLst/>
                <a:ahLst/>
                <a:cxnLst/>
                <a:rect l="l" t="t" r="r" b="b"/>
                <a:pathLst>
                  <a:path w="16167" h="10122" extrusionOk="0">
                    <a:moveTo>
                      <a:pt x="268" y="1"/>
                    </a:moveTo>
                    <a:cubicBezTo>
                      <a:pt x="92" y="665"/>
                      <a:pt x="2" y="1350"/>
                      <a:pt x="1" y="2039"/>
                    </a:cubicBezTo>
                    <a:cubicBezTo>
                      <a:pt x="1" y="6503"/>
                      <a:pt x="3620" y="10122"/>
                      <a:pt x="8084" y="10122"/>
                    </a:cubicBezTo>
                    <a:cubicBezTo>
                      <a:pt x="12548" y="10122"/>
                      <a:pt x="16166" y="6503"/>
                      <a:pt x="16166" y="2039"/>
                    </a:cubicBezTo>
                    <a:cubicBezTo>
                      <a:pt x="16164" y="1350"/>
                      <a:pt x="16073" y="665"/>
                      <a:pt x="158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2470;p61">
                <a:extLst>
                  <a:ext uri="{FF2B5EF4-FFF2-40B4-BE49-F238E27FC236}">
                    <a16:creationId xmlns:a16="http://schemas.microsoft.com/office/drawing/2014/main" id="{E8D31D1A-C753-F4AE-FB97-ADE49C1ED18B}"/>
                  </a:ext>
                </a:extLst>
              </p:cNvPr>
              <p:cNvSpPr/>
              <p:nvPr/>
            </p:nvSpPr>
            <p:spPr>
              <a:xfrm>
                <a:off x="6634158" y="2996129"/>
                <a:ext cx="735478" cy="468974"/>
              </a:xfrm>
              <a:custGeom>
                <a:avLst/>
                <a:gdLst/>
                <a:ahLst/>
                <a:cxnLst/>
                <a:rect l="l" t="t" r="r" b="b"/>
                <a:pathLst>
                  <a:path w="69352" h="44222" extrusionOk="0">
                    <a:moveTo>
                      <a:pt x="243" y="1"/>
                    </a:moveTo>
                    <a:cubicBezTo>
                      <a:pt x="109" y="1"/>
                      <a:pt x="1" y="109"/>
                      <a:pt x="1" y="243"/>
                    </a:cubicBezTo>
                    <a:lnTo>
                      <a:pt x="1" y="44221"/>
                    </a:lnTo>
                    <a:lnTo>
                      <a:pt x="69351" y="44221"/>
                    </a:lnTo>
                    <a:lnTo>
                      <a:pt x="69351" y="243"/>
                    </a:lnTo>
                    <a:cubicBezTo>
                      <a:pt x="69351" y="109"/>
                      <a:pt x="69243" y="1"/>
                      <a:pt x="691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2471;p61">
                <a:extLst>
                  <a:ext uri="{FF2B5EF4-FFF2-40B4-BE49-F238E27FC236}">
                    <a16:creationId xmlns:a16="http://schemas.microsoft.com/office/drawing/2014/main" id="{64729DF3-61C5-E33B-4E91-8E49A48304C9}"/>
                  </a:ext>
                </a:extLst>
              </p:cNvPr>
              <p:cNvSpPr/>
              <p:nvPr/>
            </p:nvSpPr>
            <p:spPr>
              <a:xfrm>
                <a:off x="6932297" y="3143931"/>
                <a:ext cx="139191" cy="111702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533" extrusionOk="0">
                    <a:moveTo>
                      <a:pt x="3618" y="1"/>
                    </a:moveTo>
                    <a:cubicBezTo>
                      <a:pt x="1621" y="1"/>
                      <a:pt x="2" y="1619"/>
                      <a:pt x="2" y="3616"/>
                    </a:cubicBezTo>
                    <a:cubicBezTo>
                      <a:pt x="1" y="4295"/>
                      <a:pt x="191" y="4960"/>
                      <a:pt x="552" y="5535"/>
                    </a:cubicBezTo>
                    <a:cubicBezTo>
                      <a:pt x="1192" y="6554"/>
                      <a:pt x="3800" y="8988"/>
                      <a:pt x="6563" y="10533"/>
                    </a:cubicBezTo>
                    <a:cubicBezTo>
                      <a:pt x="9543" y="8795"/>
                      <a:pt x="12080" y="6463"/>
                      <a:pt x="12692" y="5332"/>
                    </a:cubicBezTo>
                    <a:cubicBezTo>
                      <a:pt x="12976" y="4805"/>
                      <a:pt x="13124" y="4215"/>
                      <a:pt x="13124" y="3616"/>
                    </a:cubicBezTo>
                    <a:cubicBezTo>
                      <a:pt x="13124" y="1619"/>
                      <a:pt x="11505" y="1"/>
                      <a:pt x="9508" y="1"/>
                    </a:cubicBezTo>
                    <a:cubicBezTo>
                      <a:pt x="8292" y="1"/>
                      <a:pt x="7218" y="603"/>
                      <a:pt x="6563" y="1522"/>
                    </a:cubicBezTo>
                    <a:cubicBezTo>
                      <a:pt x="5907" y="603"/>
                      <a:pt x="4834" y="1"/>
                      <a:pt x="36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2472;p61">
                <a:extLst>
                  <a:ext uri="{FF2B5EF4-FFF2-40B4-BE49-F238E27FC236}">
                    <a16:creationId xmlns:a16="http://schemas.microsoft.com/office/drawing/2014/main" id="{D860EB3E-7D7C-848D-48CE-7616A85C77E9}"/>
                  </a:ext>
                </a:extLst>
              </p:cNvPr>
              <p:cNvSpPr/>
              <p:nvPr/>
            </p:nvSpPr>
            <p:spPr>
              <a:xfrm>
                <a:off x="6556625" y="3414412"/>
                <a:ext cx="890534" cy="80036"/>
              </a:xfrm>
              <a:custGeom>
                <a:avLst/>
                <a:gdLst/>
                <a:ahLst/>
                <a:cxnLst/>
                <a:rect l="l" t="t" r="r" b="b"/>
                <a:pathLst>
                  <a:path w="83973" h="7547" extrusionOk="0">
                    <a:moveTo>
                      <a:pt x="97" y="1"/>
                    </a:moveTo>
                    <a:cubicBezTo>
                      <a:pt x="43" y="1"/>
                      <a:pt x="1" y="43"/>
                      <a:pt x="1" y="97"/>
                    </a:cubicBezTo>
                    <a:lnTo>
                      <a:pt x="1" y="7450"/>
                    </a:lnTo>
                    <a:cubicBezTo>
                      <a:pt x="1" y="7502"/>
                      <a:pt x="43" y="7546"/>
                      <a:pt x="97" y="7546"/>
                    </a:cubicBezTo>
                    <a:lnTo>
                      <a:pt x="83876" y="7546"/>
                    </a:lnTo>
                    <a:cubicBezTo>
                      <a:pt x="83929" y="7546"/>
                      <a:pt x="83972" y="7502"/>
                      <a:pt x="83972" y="7450"/>
                    </a:cubicBezTo>
                    <a:lnTo>
                      <a:pt x="83972" y="97"/>
                    </a:lnTo>
                    <a:cubicBezTo>
                      <a:pt x="83972" y="43"/>
                      <a:pt x="83929" y="1"/>
                      <a:pt x="838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60" name="AutoShape 26" descr="Saudi man cartoon Vector Art Stock Images | Depositphotos">
            <a:extLst>
              <a:ext uri="{FF2B5EF4-FFF2-40B4-BE49-F238E27FC236}">
                <a16:creationId xmlns:a16="http://schemas.microsoft.com/office/drawing/2014/main" id="{F1FD8546-E8BB-D0C4-BED4-EC53923473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62" name="صورة 1061">
            <a:extLst>
              <a:ext uri="{FF2B5EF4-FFF2-40B4-BE49-F238E27FC236}">
                <a16:creationId xmlns:a16="http://schemas.microsoft.com/office/drawing/2014/main" id="{5D026D20-A13B-44D5-C9B6-EF4E6A788B1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826" t="5979" r="74580" b="4469"/>
          <a:stretch/>
        </p:blipFill>
        <p:spPr>
          <a:xfrm>
            <a:off x="3419872" y="1707654"/>
            <a:ext cx="925462" cy="3165190"/>
          </a:xfrm>
          <a:prstGeom prst="rect">
            <a:avLst/>
          </a:prstGeom>
        </p:spPr>
      </p:pic>
      <p:grpSp>
        <p:nvGrpSpPr>
          <p:cNvPr id="1063" name="Google Shape;396;p33">
            <a:extLst>
              <a:ext uri="{FF2B5EF4-FFF2-40B4-BE49-F238E27FC236}">
                <a16:creationId xmlns:a16="http://schemas.microsoft.com/office/drawing/2014/main" id="{BEBB8F32-7837-7E5C-EBD5-ACD91F85B732}"/>
              </a:ext>
            </a:extLst>
          </p:cNvPr>
          <p:cNvGrpSpPr/>
          <p:nvPr/>
        </p:nvGrpSpPr>
        <p:grpSpPr>
          <a:xfrm>
            <a:off x="6228184" y="1851670"/>
            <a:ext cx="1090320" cy="1174855"/>
            <a:chOff x="6524266" y="1144723"/>
            <a:chExt cx="1090320" cy="1174855"/>
          </a:xfrm>
        </p:grpSpPr>
        <p:sp>
          <p:nvSpPr>
            <p:cNvPr id="1064" name="Google Shape;397;p33">
              <a:extLst>
                <a:ext uri="{FF2B5EF4-FFF2-40B4-BE49-F238E27FC236}">
                  <a16:creationId xmlns:a16="http://schemas.microsoft.com/office/drawing/2014/main" id="{9159CFE9-9633-3C1C-2246-847E80F25C79}"/>
                </a:ext>
              </a:extLst>
            </p:cNvPr>
            <p:cNvSpPr/>
            <p:nvPr/>
          </p:nvSpPr>
          <p:spPr>
            <a:xfrm>
              <a:off x="6554065" y="1324360"/>
              <a:ext cx="1060521" cy="995218"/>
            </a:xfrm>
            <a:custGeom>
              <a:avLst/>
              <a:gdLst/>
              <a:ahLst/>
              <a:cxnLst/>
              <a:rect l="l" t="t" r="r" b="b"/>
              <a:pathLst>
                <a:path w="50393" h="47290" extrusionOk="0">
                  <a:moveTo>
                    <a:pt x="10278" y="1"/>
                  </a:moveTo>
                  <a:lnTo>
                    <a:pt x="1" y="24266"/>
                  </a:lnTo>
                  <a:lnTo>
                    <a:pt x="13984" y="47289"/>
                  </a:lnTo>
                  <a:lnTo>
                    <a:pt x="50392" y="27111"/>
                  </a:lnTo>
                  <a:lnTo>
                    <a:pt x="36805" y="3367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398;p33">
              <a:extLst>
                <a:ext uri="{FF2B5EF4-FFF2-40B4-BE49-F238E27FC236}">
                  <a16:creationId xmlns:a16="http://schemas.microsoft.com/office/drawing/2014/main" id="{6198BAA6-B6DB-00AF-2969-658CBFE55920}"/>
                </a:ext>
              </a:extLst>
            </p:cNvPr>
            <p:cNvSpPr/>
            <p:nvPr/>
          </p:nvSpPr>
          <p:spPr>
            <a:xfrm>
              <a:off x="6524266" y="1144723"/>
              <a:ext cx="743499" cy="776582"/>
            </a:xfrm>
            <a:custGeom>
              <a:avLst/>
              <a:gdLst/>
              <a:ahLst/>
              <a:cxnLst/>
              <a:rect l="l" t="t" r="r" b="b"/>
              <a:pathLst>
                <a:path w="35329" h="36901" extrusionOk="0">
                  <a:moveTo>
                    <a:pt x="24155" y="1"/>
                  </a:moveTo>
                  <a:lnTo>
                    <a:pt x="0" y="14493"/>
                  </a:lnTo>
                  <a:lnTo>
                    <a:pt x="12078" y="34119"/>
                  </a:lnTo>
                  <a:lnTo>
                    <a:pt x="27638" y="36900"/>
                  </a:lnTo>
                  <a:lnTo>
                    <a:pt x="35328" y="18116"/>
                  </a:lnTo>
                  <a:lnTo>
                    <a:pt x="241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6" name="Google Shape;399;p33">
              <a:extLst>
                <a:ext uri="{FF2B5EF4-FFF2-40B4-BE49-F238E27FC236}">
                  <a16:creationId xmlns:a16="http://schemas.microsoft.com/office/drawing/2014/main" id="{57EC83D7-2DAC-F3DB-F038-C1A58ABACFFE}"/>
                </a:ext>
              </a:extLst>
            </p:cNvPr>
            <p:cNvSpPr/>
            <p:nvPr/>
          </p:nvSpPr>
          <p:spPr>
            <a:xfrm>
              <a:off x="6554065" y="1395218"/>
              <a:ext cx="1060521" cy="924360"/>
            </a:xfrm>
            <a:custGeom>
              <a:avLst/>
              <a:gdLst/>
              <a:ahLst/>
              <a:cxnLst/>
              <a:rect l="l" t="t" r="r" b="b"/>
              <a:pathLst>
                <a:path w="50393" h="43923" extrusionOk="0">
                  <a:moveTo>
                    <a:pt x="36805" y="0"/>
                  </a:moveTo>
                  <a:lnTo>
                    <a:pt x="25707" y="22201"/>
                  </a:lnTo>
                  <a:lnTo>
                    <a:pt x="1" y="20899"/>
                  </a:lnTo>
                  <a:lnTo>
                    <a:pt x="13984" y="43922"/>
                  </a:lnTo>
                  <a:lnTo>
                    <a:pt x="50392" y="23744"/>
                  </a:lnTo>
                  <a:lnTo>
                    <a:pt x="368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400;p33">
              <a:extLst>
                <a:ext uri="{FF2B5EF4-FFF2-40B4-BE49-F238E27FC236}">
                  <a16:creationId xmlns:a16="http://schemas.microsoft.com/office/drawing/2014/main" id="{A04151A1-5283-8264-C794-17B02168178B}"/>
                </a:ext>
              </a:extLst>
            </p:cNvPr>
            <p:cNvSpPr/>
            <p:nvPr/>
          </p:nvSpPr>
          <p:spPr>
            <a:xfrm>
              <a:off x="6554065" y="1395218"/>
              <a:ext cx="1060521" cy="924360"/>
            </a:xfrm>
            <a:custGeom>
              <a:avLst/>
              <a:gdLst/>
              <a:ahLst/>
              <a:cxnLst/>
              <a:rect l="l" t="t" r="r" b="b"/>
              <a:pathLst>
                <a:path w="50393" h="43923" extrusionOk="0">
                  <a:moveTo>
                    <a:pt x="36805" y="0"/>
                  </a:moveTo>
                  <a:lnTo>
                    <a:pt x="26222" y="24997"/>
                  </a:lnTo>
                  <a:lnTo>
                    <a:pt x="1" y="20899"/>
                  </a:lnTo>
                  <a:lnTo>
                    <a:pt x="13984" y="43922"/>
                  </a:lnTo>
                  <a:lnTo>
                    <a:pt x="50392" y="23744"/>
                  </a:lnTo>
                  <a:lnTo>
                    <a:pt x="368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401;p33">
              <a:extLst>
                <a:ext uri="{FF2B5EF4-FFF2-40B4-BE49-F238E27FC236}">
                  <a16:creationId xmlns:a16="http://schemas.microsoft.com/office/drawing/2014/main" id="{F5B7A19C-72F4-CBB0-9379-75906ABFF303}"/>
                </a:ext>
              </a:extLst>
            </p:cNvPr>
            <p:cNvSpPr/>
            <p:nvPr/>
          </p:nvSpPr>
          <p:spPr>
            <a:xfrm>
              <a:off x="6713330" y="1321056"/>
              <a:ext cx="328828" cy="214470"/>
            </a:xfrm>
            <a:custGeom>
              <a:avLst/>
              <a:gdLst/>
              <a:ahLst/>
              <a:cxnLst/>
              <a:rect l="l" t="t" r="r" b="b"/>
              <a:pathLst>
                <a:path w="15625" h="10191" fill="none" extrusionOk="0">
                  <a:moveTo>
                    <a:pt x="0" y="10191"/>
                  </a:moveTo>
                  <a:lnTo>
                    <a:pt x="15625" y="1"/>
                  </a:lnTo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accent5"/>
              </a:solidFill>
              <a:prstDash val="solid"/>
              <a:miter lim="15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402;p33">
              <a:extLst>
                <a:ext uri="{FF2B5EF4-FFF2-40B4-BE49-F238E27FC236}">
                  <a16:creationId xmlns:a16="http://schemas.microsoft.com/office/drawing/2014/main" id="{1DADBC53-9B46-C0CF-0B49-6CA255D1F16A}"/>
                </a:ext>
              </a:extLst>
            </p:cNvPr>
            <p:cNvSpPr/>
            <p:nvPr/>
          </p:nvSpPr>
          <p:spPr>
            <a:xfrm>
              <a:off x="6827686" y="1530745"/>
              <a:ext cx="328849" cy="214470"/>
            </a:xfrm>
            <a:custGeom>
              <a:avLst/>
              <a:gdLst/>
              <a:ahLst/>
              <a:cxnLst/>
              <a:rect l="l" t="t" r="r" b="b"/>
              <a:pathLst>
                <a:path w="15626" h="10191" fill="none" extrusionOk="0">
                  <a:moveTo>
                    <a:pt x="1" y="10190"/>
                  </a:moveTo>
                  <a:lnTo>
                    <a:pt x="15625" y="0"/>
                  </a:lnTo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accent5"/>
              </a:solidFill>
              <a:prstDash val="solid"/>
              <a:miter lim="15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403;p33">
              <a:extLst>
                <a:ext uri="{FF2B5EF4-FFF2-40B4-BE49-F238E27FC236}">
                  <a16:creationId xmlns:a16="http://schemas.microsoft.com/office/drawing/2014/main" id="{0CE2FCF5-2D04-FB1D-6D32-5CFC9CAFE809}"/>
                </a:ext>
              </a:extLst>
            </p:cNvPr>
            <p:cNvSpPr/>
            <p:nvPr/>
          </p:nvSpPr>
          <p:spPr>
            <a:xfrm>
              <a:off x="6765710" y="1421145"/>
              <a:ext cx="328891" cy="214470"/>
            </a:xfrm>
            <a:custGeom>
              <a:avLst/>
              <a:gdLst/>
              <a:ahLst/>
              <a:cxnLst/>
              <a:rect l="l" t="t" r="r" b="b"/>
              <a:pathLst>
                <a:path w="15628" h="10191" fill="none" extrusionOk="0">
                  <a:moveTo>
                    <a:pt x="1" y="10191"/>
                  </a:moveTo>
                  <a:lnTo>
                    <a:pt x="15627" y="0"/>
                  </a:lnTo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accent5"/>
              </a:solidFill>
              <a:prstDash val="solid"/>
              <a:miter lim="15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2" name="فقاعة التفكير: على شكل سحابة 1071">
            <a:extLst>
              <a:ext uri="{FF2B5EF4-FFF2-40B4-BE49-F238E27FC236}">
                <a16:creationId xmlns:a16="http://schemas.microsoft.com/office/drawing/2014/main" id="{EE71518F-69FD-FE2D-5779-3EF7D4A95EB7}"/>
              </a:ext>
            </a:extLst>
          </p:cNvPr>
          <p:cNvSpPr/>
          <p:nvPr/>
        </p:nvSpPr>
        <p:spPr>
          <a:xfrm>
            <a:off x="1115616" y="339502"/>
            <a:ext cx="2160240" cy="1160220"/>
          </a:xfrm>
          <a:prstGeom prst="cloudCallout">
            <a:avLst>
              <a:gd name="adj1" fmla="val 68668"/>
              <a:gd name="adj2" fmla="val 5254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2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guess the topic of the unit?</a:t>
            </a:r>
          </a:p>
          <a:p>
            <a:pPr algn="ctr"/>
            <a:endParaRPr lang="ar-SA" dirty="0"/>
          </a:p>
        </p:txBody>
      </p:sp>
      <p:sp>
        <p:nvSpPr>
          <p:cNvPr id="1074" name="فقاعة التفكير: على شكل سحابة 1073">
            <a:extLst>
              <a:ext uri="{FF2B5EF4-FFF2-40B4-BE49-F238E27FC236}">
                <a16:creationId xmlns:a16="http://schemas.microsoft.com/office/drawing/2014/main" id="{34A3A2CD-8F12-C59A-74E1-4956B1D0C983}"/>
              </a:ext>
            </a:extLst>
          </p:cNvPr>
          <p:cNvSpPr/>
          <p:nvPr/>
        </p:nvSpPr>
        <p:spPr>
          <a:xfrm>
            <a:off x="3275856" y="123478"/>
            <a:ext cx="1944216" cy="1088212"/>
          </a:xfrm>
          <a:prstGeom prst="cloudCallout">
            <a:avLst>
              <a:gd name="adj1" fmla="val -10206"/>
              <a:gd name="adj2" fmla="val 7615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2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algn="ctr"/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use emails for?</a:t>
            </a:r>
          </a:p>
          <a:p>
            <a:pPr algn="ctr"/>
            <a:endParaRPr lang="ar-SA" dirty="0"/>
          </a:p>
        </p:txBody>
      </p:sp>
      <p:sp>
        <p:nvSpPr>
          <p:cNvPr id="1076" name="مربع نص 1075">
            <a:extLst>
              <a:ext uri="{FF2B5EF4-FFF2-40B4-BE49-F238E27FC236}">
                <a16:creationId xmlns:a16="http://schemas.microsoft.com/office/drawing/2014/main" id="{643A6B70-05D1-E602-0C89-71C2230DFE5E}"/>
              </a:ext>
            </a:extLst>
          </p:cNvPr>
          <p:cNvSpPr txBox="1"/>
          <p:nvPr/>
        </p:nvSpPr>
        <p:spPr>
          <a:xfrm>
            <a:off x="8028384" y="483518"/>
            <a:ext cx="12241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1685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72" grpId="0" animBg="1"/>
      <p:bldP spid="10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4"/>
          <p:cNvSpPr/>
          <p:nvPr/>
        </p:nvSpPr>
        <p:spPr>
          <a:xfrm>
            <a:off x="3923928" y="123478"/>
            <a:ext cx="5599175" cy="787275"/>
          </a:xfrm>
          <a:custGeom>
            <a:avLst/>
            <a:gdLst/>
            <a:ahLst/>
            <a:cxnLst/>
            <a:rect l="l" t="t" r="r" b="b"/>
            <a:pathLst>
              <a:path w="223967" h="31491" extrusionOk="0">
                <a:moveTo>
                  <a:pt x="223967" y="0"/>
                </a:moveTo>
                <a:cubicBezTo>
                  <a:pt x="221487" y="7446"/>
                  <a:pt x="217464" y="15437"/>
                  <a:pt x="210734" y="19475"/>
                </a:cubicBezTo>
                <a:cubicBezTo>
                  <a:pt x="203490" y="23821"/>
                  <a:pt x="188187" y="24992"/>
                  <a:pt x="185516" y="16978"/>
                </a:cubicBezTo>
                <a:cubicBezTo>
                  <a:pt x="184301" y="13332"/>
                  <a:pt x="185573" y="7710"/>
                  <a:pt x="189011" y="5992"/>
                </a:cubicBezTo>
                <a:cubicBezTo>
                  <a:pt x="192375" y="4311"/>
                  <a:pt x="197453" y="4475"/>
                  <a:pt x="200247" y="6991"/>
                </a:cubicBezTo>
                <a:cubicBezTo>
                  <a:pt x="206115" y="12274"/>
                  <a:pt x="200087" y="26529"/>
                  <a:pt x="192756" y="29462"/>
                </a:cubicBezTo>
                <a:cubicBezTo>
                  <a:pt x="170167" y="38499"/>
                  <a:pt x="146344" y="14234"/>
                  <a:pt x="122345" y="10237"/>
                </a:cubicBezTo>
                <a:cubicBezTo>
                  <a:pt x="103760" y="7142"/>
                  <a:pt x="86306" y="21383"/>
                  <a:pt x="67914" y="25467"/>
                </a:cubicBezTo>
                <a:cubicBezTo>
                  <a:pt x="62037" y="26772"/>
                  <a:pt x="55778" y="28675"/>
                  <a:pt x="49937" y="27215"/>
                </a:cubicBezTo>
                <a:cubicBezTo>
                  <a:pt x="41530" y="25113"/>
                  <a:pt x="33634" y="19974"/>
                  <a:pt x="24968" y="19974"/>
                </a:cubicBezTo>
                <a:cubicBezTo>
                  <a:pt x="21132" y="19974"/>
                  <a:pt x="17913" y="23002"/>
                  <a:pt x="14482" y="24718"/>
                </a:cubicBezTo>
                <a:cubicBezTo>
                  <a:pt x="10141" y="26888"/>
                  <a:pt x="4853" y="26216"/>
                  <a:pt x="0" y="26216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11" name="Google Shape;411;p34"/>
          <p:cNvSpPr/>
          <p:nvPr/>
        </p:nvSpPr>
        <p:spPr>
          <a:xfrm>
            <a:off x="6812235" y="2214896"/>
            <a:ext cx="2143345" cy="2381779"/>
          </a:xfrm>
          <a:custGeom>
            <a:avLst/>
            <a:gdLst/>
            <a:ahLst/>
            <a:cxnLst/>
            <a:rect l="l" t="t" r="r" b="b"/>
            <a:pathLst>
              <a:path w="136107" h="194999" extrusionOk="0">
                <a:moveTo>
                  <a:pt x="57943" y="0"/>
                </a:moveTo>
                <a:cubicBezTo>
                  <a:pt x="53338" y="0"/>
                  <a:pt x="48442" y="572"/>
                  <a:pt x="43346" y="1676"/>
                </a:cubicBezTo>
                <a:cubicBezTo>
                  <a:pt x="17339" y="7311"/>
                  <a:pt x="31210" y="46755"/>
                  <a:pt x="26441" y="51089"/>
                </a:cubicBezTo>
                <a:cubicBezTo>
                  <a:pt x="25229" y="52192"/>
                  <a:pt x="24184" y="52593"/>
                  <a:pt x="23165" y="52593"/>
                </a:cubicBezTo>
                <a:cubicBezTo>
                  <a:pt x="20434" y="52593"/>
                  <a:pt x="17887" y="49709"/>
                  <a:pt x="12777" y="49709"/>
                </a:cubicBezTo>
                <a:cubicBezTo>
                  <a:pt x="12298" y="49709"/>
                  <a:pt x="11797" y="49734"/>
                  <a:pt x="11271" y="49789"/>
                </a:cubicBezTo>
                <a:cubicBezTo>
                  <a:pt x="3035" y="50657"/>
                  <a:pt x="1" y="61492"/>
                  <a:pt x="1" y="61492"/>
                </a:cubicBezTo>
                <a:lnTo>
                  <a:pt x="26008" y="194998"/>
                </a:lnTo>
                <a:lnTo>
                  <a:pt x="117901" y="194998"/>
                </a:lnTo>
                <a:cubicBezTo>
                  <a:pt x="117901" y="194998"/>
                  <a:pt x="136107" y="175058"/>
                  <a:pt x="131337" y="162055"/>
                </a:cubicBezTo>
                <a:cubicBezTo>
                  <a:pt x="129170" y="156144"/>
                  <a:pt x="124227" y="154532"/>
                  <a:pt x="119478" y="154532"/>
                </a:cubicBezTo>
                <a:cubicBezTo>
                  <a:pt x="113781" y="154532"/>
                  <a:pt x="108364" y="156853"/>
                  <a:pt x="108364" y="156853"/>
                </a:cubicBezTo>
                <a:cubicBezTo>
                  <a:pt x="108364" y="156853"/>
                  <a:pt x="128737" y="101372"/>
                  <a:pt x="113132" y="84467"/>
                </a:cubicBezTo>
                <a:cubicBezTo>
                  <a:pt x="107747" y="78632"/>
                  <a:pt x="102465" y="76722"/>
                  <a:pt x="97856" y="76722"/>
                </a:cubicBezTo>
                <a:cubicBezTo>
                  <a:pt x="89111" y="76722"/>
                  <a:pt x="82791" y="83599"/>
                  <a:pt x="82791" y="83599"/>
                </a:cubicBezTo>
                <a:cubicBezTo>
                  <a:pt x="82791" y="83599"/>
                  <a:pt x="97094" y="58892"/>
                  <a:pt x="93627" y="31584"/>
                </a:cubicBezTo>
                <a:cubicBezTo>
                  <a:pt x="90839" y="9627"/>
                  <a:pt x="76841" y="0"/>
                  <a:pt x="579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مربع نص 58"/>
          <p:cNvSpPr txBox="1"/>
          <p:nvPr/>
        </p:nvSpPr>
        <p:spPr>
          <a:xfrm>
            <a:off x="1333059" y="254320"/>
            <a:ext cx="40511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" sz="2400" b="1" dirty="0">
                <a:solidFill>
                  <a:schemeClr val="bg1"/>
                </a:solidFill>
              </a:rPr>
              <a:t>Listen &amp; Discuss</a:t>
            </a:r>
            <a:r>
              <a:rPr lang="ar-SA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 p.6-7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C4B5C8B-F732-7A9C-DBB6-46A18C64AF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60" t="28000" r="39264" b="21117"/>
          <a:stretch/>
        </p:blipFill>
        <p:spPr>
          <a:xfrm>
            <a:off x="3779912" y="411510"/>
            <a:ext cx="3655570" cy="4367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EC3E763-84E4-5FC9-AB82-F01F63D1A946}"/>
              </a:ext>
            </a:extLst>
          </p:cNvPr>
          <p:cNvSpPr txBox="1"/>
          <p:nvPr/>
        </p:nvSpPr>
        <p:spPr>
          <a:xfrm>
            <a:off x="539552" y="843558"/>
            <a:ext cx="273630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Open</a:t>
            </a:r>
            <a:endParaRPr lang="ar-SA" sz="7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Google Shape;1163;p34">
            <a:extLst>
              <a:ext uri="{FF2B5EF4-FFF2-40B4-BE49-F238E27FC236}">
                <a16:creationId xmlns:a16="http://schemas.microsoft.com/office/drawing/2014/main" id="{75CF835A-DBDA-4359-3125-E8FE2DFCC4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9512" y="2139702"/>
            <a:ext cx="3168352" cy="76711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masis MT Pro" panose="02040504050005020304" pitchFamily="18" charset="0"/>
              </a:rPr>
              <a:t>Student’s book page </a:t>
            </a:r>
            <a:r>
              <a:rPr lang="en-US" sz="2000" b="1" dirty="0">
                <a:solidFill>
                  <a:schemeClr val="accent2"/>
                </a:solidFill>
                <a:latin typeface="Amasis MT Pro" panose="02040504050005020304" pitchFamily="18" charset="0"/>
              </a:rPr>
              <a:t>( 33) </a:t>
            </a:r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masis MT Pro" panose="02040504050005020304" pitchFamily="18" charset="0"/>
              </a:rPr>
              <a:t>,</a:t>
            </a:r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963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مربع نص 67"/>
          <p:cNvSpPr txBox="1"/>
          <p:nvPr/>
        </p:nvSpPr>
        <p:spPr>
          <a:xfrm>
            <a:off x="1106352" y="281732"/>
            <a:ext cx="2008608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Pair Work p.7</a:t>
            </a:r>
            <a:endParaRPr lang="ar-SA" sz="2200" b="1" dirty="0">
              <a:solidFill>
                <a:schemeClr val="bg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7D40F94-0ADD-1477-F9F4-E90DE1278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-9387"/>
            <a:ext cx="4248472" cy="5092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0C28247-C882-BD1E-A897-2DE99E36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248472" cy="503422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93DD809-759D-B30E-1B9F-49A2B4AC2391}"/>
              </a:ext>
            </a:extLst>
          </p:cNvPr>
          <p:cNvSpPr/>
          <p:nvPr/>
        </p:nvSpPr>
        <p:spPr>
          <a:xfrm>
            <a:off x="4572000" y="3075806"/>
            <a:ext cx="4032448" cy="206769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A2C8D346-D6AF-8A81-A328-A69F5B321895}"/>
              </a:ext>
            </a:extLst>
          </p:cNvPr>
          <p:cNvSpPr/>
          <p:nvPr/>
        </p:nvSpPr>
        <p:spPr>
          <a:xfrm>
            <a:off x="4572000" y="3147814"/>
            <a:ext cx="4032448" cy="1736284"/>
          </a:xfrm>
          <a:prstGeom prst="cloudCallout">
            <a:avLst>
              <a:gd name="adj1" fmla="val 47842"/>
              <a:gd name="adj2" fmla="val 4889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2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pPr algn="ctr"/>
            <a:r>
              <a:rPr lang="en-US" sz="2200" b="1" dirty="0">
                <a:latin typeface="Aparajita" panose="02020603050405020304" pitchFamily="18" charset="0"/>
                <a:cs typeface="Aparajita" panose="02020603050405020304" pitchFamily="18" charset="0"/>
              </a:rPr>
              <a:t>Read the four emails and decide what the purpose of each one is.</a:t>
            </a:r>
          </a:p>
          <a:p>
            <a:pPr algn="ctr"/>
            <a:endParaRPr lang="ar-SA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22F6E393-C155-449E-F01E-DBA3781F90D7}"/>
              </a:ext>
            </a:extLst>
          </p:cNvPr>
          <p:cNvSpPr/>
          <p:nvPr/>
        </p:nvSpPr>
        <p:spPr>
          <a:xfrm>
            <a:off x="323528" y="1059582"/>
            <a:ext cx="417206" cy="41720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</a:t>
            </a:r>
            <a:endParaRPr lang="ar-SA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A19837C5-DE87-9D9C-BA8B-E29F1DEBF56B}"/>
              </a:ext>
            </a:extLst>
          </p:cNvPr>
          <p:cNvSpPr/>
          <p:nvPr/>
        </p:nvSpPr>
        <p:spPr>
          <a:xfrm>
            <a:off x="251520" y="3723878"/>
            <a:ext cx="417206" cy="41720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Arial"/>
              </a:rPr>
              <a:t>2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2FFF6605-B8AE-D3DF-0795-388A2520BF48}"/>
              </a:ext>
            </a:extLst>
          </p:cNvPr>
          <p:cNvSpPr/>
          <p:nvPr/>
        </p:nvSpPr>
        <p:spPr>
          <a:xfrm>
            <a:off x="4932040" y="123478"/>
            <a:ext cx="417206" cy="41720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3</a:t>
            </a:r>
            <a:endParaRPr lang="ar-SA" dirty="0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8FE916C3-F05A-7B43-B38B-EEE5ABD9FDBC}"/>
              </a:ext>
            </a:extLst>
          </p:cNvPr>
          <p:cNvSpPr/>
          <p:nvPr/>
        </p:nvSpPr>
        <p:spPr>
          <a:xfrm>
            <a:off x="4355976" y="1491630"/>
            <a:ext cx="417206" cy="41720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98228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وسيلة شرح مستطيلة مستديرة الزوايا 62">
            <a:extLst>
              <a:ext uri="{FF2B5EF4-FFF2-40B4-BE49-F238E27FC236}">
                <a16:creationId xmlns:a16="http://schemas.microsoft.com/office/drawing/2014/main" id="{FB589D3E-4F76-DD3F-B4B9-97854099F0F8}"/>
              </a:ext>
            </a:extLst>
          </p:cNvPr>
          <p:cNvSpPr/>
          <p:nvPr/>
        </p:nvSpPr>
        <p:spPr>
          <a:xfrm>
            <a:off x="251520" y="627534"/>
            <a:ext cx="2952328" cy="576064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Who’s the sender?</a:t>
            </a:r>
          </a:p>
        </p:txBody>
      </p:sp>
      <p:sp>
        <p:nvSpPr>
          <p:cNvPr id="12" name="وسيلة شرح مستطيلة مستديرة الزوايا 62">
            <a:extLst>
              <a:ext uri="{FF2B5EF4-FFF2-40B4-BE49-F238E27FC236}">
                <a16:creationId xmlns:a16="http://schemas.microsoft.com/office/drawing/2014/main" id="{0FF06A66-395C-EDA1-5996-CCE1BDDAC0AB}"/>
              </a:ext>
            </a:extLst>
          </p:cNvPr>
          <p:cNvSpPr/>
          <p:nvPr/>
        </p:nvSpPr>
        <p:spPr>
          <a:xfrm>
            <a:off x="179512" y="1347614"/>
            <a:ext cx="3024336" cy="576064"/>
          </a:xfrm>
          <a:prstGeom prst="wedgeRoundRectCallout">
            <a:avLst>
              <a:gd name="adj1" fmla="val 56385"/>
              <a:gd name="adj2" fmla="val 272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Who’s the receiver?</a:t>
            </a:r>
          </a:p>
        </p:txBody>
      </p:sp>
      <p:sp>
        <p:nvSpPr>
          <p:cNvPr id="14" name="وسيلة شرح مستطيلة مستديرة الزوايا 62">
            <a:extLst>
              <a:ext uri="{FF2B5EF4-FFF2-40B4-BE49-F238E27FC236}">
                <a16:creationId xmlns:a16="http://schemas.microsoft.com/office/drawing/2014/main" id="{78F0A851-62E3-5194-3D97-EB11EFCEC1C2}"/>
              </a:ext>
            </a:extLst>
          </p:cNvPr>
          <p:cNvSpPr/>
          <p:nvPr/>
        </p:nvSpPr>
        <p:spPr>
          <a:xfrm>
            <a:off x="251520" y="2139702"/>
            <a:ext cx="3024336" cy="576064"/>
          </a:xfrm>
          <a:prstGeom prst="wedgeRoundRectCallout">
            <a:avLst>
              <a:gd name="adj1" fmla="val -58667"/>
              <a:gd name="adj2" fmla="val 1878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What’s the subject of the email?</a:t>
            </a:r>
          </a:p>
        </p:txBody>
      </p:sp>
      <p:sp>
        <p:nvSpPr>
          <p:cNvPr id="16" name="وسيلة شرح مستطيلة مستديرة الزوايا 62">
            <a:extLst>
              <a:ext uri="{FF2B5EF4-FFF2-40B4-BE49-F238E27FC236}">
                <a16:creationId xmlns:a16="http://schemas.microsoft.com/office/drawing/2014/main" id="{329E9CD1-AF54-2B1D-E59D-16BC0232FF06}"/>
              </a:ext>
            </a:extLst>
          </p:cNvPr>
          <p:cNvSpPr/>
          <p:nvPr/>
        </p:nvSpPr>
        <p:spPr>
          <a:xfrm>
            <a:off x="179512" y="2859782"/>
            <a:ext cx="3024336" cy="576064"/>
          </a:xfrm>
          <a:prstGeom prst="wedgeRoundRectCallout">
            <a:avLst>
              <a:gd name="adj1" fmla="val 55316"/>
              <a:gd name="adj2" fmla="val -1914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How did he start the email?</a:t>
            </a:r>
          </a:p>
        </p:txBody>
      </p:sp>
      <p:sp>
        <p:nvSpPr>
          <p:cNvPr id="18" name="وسيلة شرح مستطيلة مستديرة الزوايا 62">
            <a:extLst>
              <a:ext uri="{FF2B5EF4-FFF2-40B4-BE49-F238E27FC236}">
                <a16:creationId xmlns:a16="http://schemas.microsoft.com/office/drawing/2014/main" id="{362CA562-0B06-5020-5E36-E7A4BF12910B}"/>
              </a:ext>
            </a:extLst>
          </p:cNvPr>
          <p:cNvSpPr/>
          <p:nvPr/>
        </p:nvSpPr>
        <p:spPr>
          <a:xfrm>
            <a:off x="251520" y="4299942"/>
            <a:ext cx="3024336" cy="576064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What’s the purpose of this email?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6D856473-0887-7B19-77E6-1FA5797CB0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1"/>
          <a:stretch/>
        </p:blipFill>
        <p:spPr>
          <a:xfrm>
            <a:off x="3419872" y="627534"/>
            <a:ext cx="5540821" cy="4258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Picture 2" descr="Makkah Gif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71550"/>
            <a:ext cx="714129" cy="6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C67F763C-2553-18A8-A197-C7646D9F6E40}"/>
              </a:ext>
            </a:extLst>
          </p:cNvPr>
          <p:cNvSpPr/>
          <p:nvPr/>
        </p:nvSpPr>
        <p:spPr>
          <a:xfrm>
            <a:off x="3563888" y="2139702"/>
            <a:ext cx="1224136" cy="216024"/>
          </a:xfrm>
          <a:prstGeom prst="rect">
            <a:avLst/>
          </a:prstGeom>
          <a:solidFill>
            <a:schemeClr val="accent4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407D99FA-E42A-11F4-5CF6-3CCF5DBBE24E}"/>
              </a:ext>
            </a:extLst>
          </p:cNvPr>
          <p:cNvSpPr/>
          <p:nvPr/>
        </p:nvSpPr>
        <p:spPr>
          <a:xfrm>
            <a:off x="3635896" y="1923678"/>
            <a:ext cx="936104" cy="144016"/>
          </a:xfrm>
          <a:prstGeom prst="rect">
            <a:avLst/>
          </a:prstGeom>
          <a:solidFill>
            <a:schemeClr val="accent6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DFB8386-38DE-3B0C-D107-956B441B12DD}"/>
              </a:ext>
            </a:extLst>
          </p:cNvPr>
          <p:cNvSpPr/>
          <p:nvPr/>
        </p:nvSpPr>
        <p:spPr>
          <a:xfrm>
            <a:off x="3491880" y="3435846"/>
            <a:ext cx="1080120" cy="144016"/>
          </a:xfrm>
          <a:prstGeom prst="rect">
            <a:avLst/>
          </a:prstGeom>
          <a:solidFill>
            <a:srgbClr val="FF8837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21A3173-C289-B297-8150-705B30764ECC}"/>
              </a:ext>
            </a:extLst>
          </p:cNvPr>
          <p:cNvSpPr/>
          <p:nvPr/>
        </p:nvSpPr>
        <p:spPr>
          <a:xfrm>
            <a:off x="4283968" y="1275606"/>
            <a:ext cx="1296144" cy="144016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5EF9949-39A4-0904-6EAC-7FFA78DD50EA}"/>
              </a:ext>
            </a:extLst>
          </p:cNvPr>
          <p:cNvSpPr/>
          <p:nvPr/>
        </p:nvSpPr>
        <p:spPr>
          <a:xfrm>
            <a:off x="4283968" y="1419622"/>
            <a:ext cx="432048" cy="216024"/>
          </a:xfrm>
          <a:prstGeom prst="rect">
            <a:avLst/>
          </a:prstGeom>
          <a:solidFill>
            <a:srgbClr val="FF8837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5" name="فقاعة الكلام: بيضاوية 34">
            <a:extLst>
              <a:ext uri="{FF2B5EF4-FFF2-40B4-BE49-F238E27FC236}">
                <a16:creationId xmlns:a16="http://schemas.microsoft.com/office/drawing/2014/main" id="{6039536A-3025-E7C8-704D-3F0B69ADAE6F}"/>
              </a:ext>
            </a:extLst>
          </p:cNvPr>
          <p:cNvSpPr/>
          <p:nvPr/>
        </p:nvSpPr>
        <p:spPr>
          <a:xfrm>
            <a:off x="5220072" y="2283718"/>
            <a:ext cx="1944216" cy="576064"/>
          </a:xfrm>
          <a:prstGeom prst="wedgeEllipseCallout">
            <a:avLst>
              <a:gd name="adj1" fmla="val -57532"/>
              <a:gd name="adj2" fmla="val 63992"/>
            </a:avLst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300" b="1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Requesting an action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7C5B03B-DE15-DA54-64B1-D334387B76A7}"/>
              </a:ext>
            </a:extLst>
          </p:cNvPr>
          <p:cNvSpPr/>
          <p:nvPr/>
        </p:nvSpPr>
        <p:spPr>
          <a:xfrm>
            <a:off x="4355976" y="1059582"/>
            <a:ext cx="1152128" cy="144016"/>
          </a:xfrm>
          <a:prstGeom prst="rect">
            <a:avLst/>
          </a:prstGeom>
          <a:solidFill>
            <a:srgbClr val="A727C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4" name="MG Bk 2 F-SA_2020_1-06">
            <a:hlinkClick r:id="" action="ppaction://media"/>
            <a:extLst>
              <a:ext uri="{FF2B5EF4-FFF2-40B4-BE49-F238E27FC236}">
                <a16:creationId xmlns:a16="http://schemas.microsoft.com/office/drawing/2014/main" id="{D422AF35-B07E-F157-C6A7-B34C7B6D5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9552" y="30364"/>
            <a:ext cx="451881" cy="45897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5" name="وسيلة شرح مستطيلة مستديرة الزوايا 62">
            <a:extLst>
              <a:ext uri="{FF2B5EF4-FFF2-40B4-BE49-F238E27FC236}">
                <a16:creationId xmlns:a16="http://schemas.microsoft.com/office/drawing/2014/main" id="{5A174411-4D1B-B8A8-BD70-AE34A9026EBD}"/>
              </a:ext>
            </a:extLst>
          </p:cNvPr>
          <p:cNvSpPr/>
          <p:nvPr/>
        </p:nvSpPr>
        <p:spPr>
          <a:xfrm>
            <a:off x="179512" y="3507854"/>
            <a:ext cx="3024336" cy="576064"/>
          </a:xfrm>
          <a:prstGeom prst="wedgeRoundRectCallout">
            <a:avLst>
              <a:gd name="adj1" fmla="val 55316"/>
              <a:gd name="adj2" fmla="val -1914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How did he end the email?</a:t>
            </a: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32509866-000E-DCD2-9894-924A2807CE88}"/>
              </a:ext>
            </a:extLst>
          </p:cNvPr>
          <p:cNvSpPr/>
          <p:nvPr/>
        </p:nvSpPr>
        <p:spPr>
          <a:xfrm>
            <a:off x="3635896" y="3939902"/>
            <a:ext cx="1080120" cy="144016"/>
          </a:xfrm>
          <a:prstGeom prst="rect">
            <a:avLst/>
          </a:prstGeom>
          <a:solidFill>
            <a:srgbClr val="FF8837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7" name="فقاعة الكلام: بيضاوية 46">
            <a:extLst>
              <a:ext uri="{FF2B5EF4-FFF2-40B4-BE49-F238E27FC236}">
                <a16:creationId xmlns:a16="http://schemas.microsoft.com/office/drawing/2014/main" id="{0AB4BF25-C9BB-7D65-0B9E-B1638B6C37F5}"/>
              </a:ext>
            </a:extLst>
          </p:cNvPr>
          <p:cNvSpPr/>
          <p:nvPr/>
        </p:nvSpPr>
        <p:spPr>
          <a:xfrm>
            <a:off x="4572000" y="1563638"/>
            <a:ext cx="1728192" cy="504056"/>
          </a:xfrm>
          <a:prstGeom prst="wedgeEllipseCallout">
            <a:avLst>
              <a:gd name="adj1" fmla="val -45853"/>
              <a:gd name="adj2" fmla="val 65798"/>
            </a:avLst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Requesting a pardon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EE8C6042-1CF1-A3B9-ABAD-5F026359FEC1}"/>
              </a:ext>
            </a:extLst>
          </p:cNvPr>
          <p:cNvSpPr/>
          <p:nvPr/>
        </p:nvSpPr>
        <p:spPr>
          <a:xfrm>
            <a:off x="4283968" y="3003798"/>
            <a:ext cx="936104" cy="144016"/>
          </a:xfrm>
          <a:prstGeom prst="rect">
            <a:avLst/>
          </a:prstGeom>
          <a:solidFill>
            <a:schemeClr val="accent4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عنوان 3">
            <a:extLst>
              <a:ext uri="{FF2B5EF4-FFF2-40B4-BE49-F238E27FC236}">
                <a16:creationId xmlns:a16="http://schemas.microsoft.com/office/drawing/2014/main" id="{586F4911-4D59-8AF4-7A80-A5B4FFCD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64" y="4011910"/>
            <a:ext cx="3600400" cy="288032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br>
              <a:rPr lang="en-US" sz="1800" b="1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</a:br>
            <a:r>
              <a:rPr lang="en-US" sz="1800" b="1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suppliers</a:t>
            </a:r>
            <a:r>
              <a:rPr lang="en-US" sz="1800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= a person who provides something</a:t>
            </a:r>
            <a:br>
              <a:rPr lang="en-US" sz="1800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</a:br>
            <a:endParaRPr lang="ar-SA" sz="1800" dirty="0">
              <a:solidFill>
                <a:schemeClr val="bg1"/>
              </a:solidFill>
              <a:latin typeface="Aparajita" panose="02020603050405020304" pitchFamily="18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D6FD2DC-C0D0-2921-39AA-7634C24124F1}"/>
              </a:ext>
            </a:extLst>
          </p:cNvPr>
          <p:cNvSpPr/>
          <p:nvPr/>
        </p:nvSpPr>
        <p:spPr>
          <a:xfrm>
            <a:off x="3563887" y="2787773"/>
            <a:ext cx="554959" cy="19818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931B7E6-18DE-F48C-5FBD-A64E4B235058}"/>
              </a:ext>
            </a:extLst>
          </p:cNvPr>
          <p:cNvSpPr/>
          <p:nvPr/>
        </p:nvSpPr>
        <p:spPr>
          <a:xfrm>
            <a:off x="4067944" y="2139702"/>
            <a:ext cx="648072" cy="21602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عنوان 3">
            <a:extLst>
              <a:ext uri="{FF2B5EF4-FFF2-40B4-BE49-F238E27FC236}">
                <a16:creationId xmlns:a16="http://schemas.microsoft.com/office/drawing/2014/main" id="{E7AD8DF1-E73E-4904-D2B1-CFFD5EA8C1A2}"/>
              </a:ext>
            </a:extLst>
          </p:cNvPr>
          <p:cNvSpPr txBox="1">
            <a:spLocks/>
          </p:cNvSpPr>
          <p:nvPr/>
        </p:nvSpPr>
        <p:spPr>
          <a:xfrm>
            <a:off x="5148064" y="3651870"/>
            <a:ext cx="2160240" cy="21602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Condensed Black"/>
              <a:buNone/>
              <a:defRPr sz="48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Condensed Black"/>
              <a:buNone/>
              <a:defRPr sz="36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Condensed Black"/>
              <a:buNone/>
              <a:defRPr sz="36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Condensed Black"/>
              <a:buNone/>
              <a:defRPr sz="36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Condensed Black"/>
              <a:buNone/>
              <a:defRPr sz="36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Condensed Black"/>
              <a:buNone/>
              <a:defRPr sz="36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Condensed Black"/>
              <a:buNone/>
              <a:defRPr sz="36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Condensed Black"/>
              <a:buNone/>
              <a:defRPr sz="36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Condensed Black"/>
              <a:buNone/>
              <a:defRPr sz="3600" b="0" i="0" u="none" strike="noStrike" cap="none">
                <a:solidFill>
                  <a:schemeClr val="dk2"/>
                </a:solidFill>
                <a:latin typeface="Fira Sans Condensed Black"/>
                <a:ea typeface="Fira Sans Condensed Black"/>
                <a:cs typeface="Fira Sans Condensed Black"/>
                <a:sym typeface="Fira Sans Condensed Black"/>
              </a:defRPr>
            </a:lvl9pPr>
          </a:lstStyle>
          <a:p>
            <a:br>
              <a:rPr lang="en-US" sz="1800" b="1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</a:br>
            <a:r>
              <a:rPr lang="en-US" sz="1800" b="1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apologize</a:t>
            </a:r>
            <a:r>
              <a:rPr lang="en-US" sz="1800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= to say sorry </a:t>
            </a:r>
            <a:br>
              <a:rPr lang="en-US" sz="1800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</a:br>
            <a:endParaRPr lang="ar-SA" sz="1800" dirty="0">
              <a:solidFill>
                <a:schemeClr val="bg1"/>
              </a:solidFill>
              <a:latin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4" grpId="0" animBg="1"/>
      <p:bldP spid="16" grpId="0" animBg="1"/>
      <p:bldP spid="18" grpId="0" animBg="1"/>
      <p:bldP spid="37" grpId="0" animBg="1"/>
      <p:bldP spid="36" grpId="0" animBg="1"/>
      <p:bldP spid="17" grpId="0" animBg="1"/>
      <p:bldP spid="15" grpId="0" animBg="1"/>
      <p:bldP spid="13" grpId="0" animBg="1"/>
      <p:bldP spid="35" grpId="0" animBg="1"/>
      <p:bldP spid="11" grpId="0" animBg="1"/>
      <p:bldP spid="45" grpId="0" animBg="1"/>
      <p:bldP spid="46" grpId="0" animBg="1"/>
      <p:bldP spid="47" grpId="0" animBg="1"/>
      <p:bldP spid="48" grpId="0" animBg="1"/>
      <p:bldP spid="2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2123728" y="294764"/>
            <a:ext cx="37444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</a:rPr>
              <a:t>Listen &amp; Discuss</a:t>
            </a:r>
            <a:endParaRPr lang="ar-SA" sz="3200" b="1" dirty="0">
              <a:solidFill>
                <a:schemeClr val="bg1"/>
              </a:solidFill>
            </a:endParaRPr>
          </a:p>
        </p:txBody>
      </p:sp>
      <p:pic>
        <p:nvPicPr>
          <p:cNvPr id="257" name="صورة 256">
            <a:extLst>
              <a:ext uri="{FF2B5EF4-FFF2-40B4-BE49-F238E27FC236}">
                <a16:creationId xmlns:a16="http://schemas.microsoft.com/office/drawing/2014/main" id="{9999137A-69F7-6333-8498-50FF6AC32F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02" t="22340" r="25221" b="13943"/>
          <a:stretch/>
        </p:blipFill>
        <p:spPr>
          <a:xfrm>
            <a:off x="2843808" y="195486"/>
            <a:ext cx="6106872" cy="4362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727C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8" name="وسيلة شرح مستطيلة مستديرة الزوايا 62">
            <a:extLst>
              <a:ext uri="{FF2B5EF4-FFF2-40B4-BE49-F238E27FC236}">
                <a16:creationId xmlns:a16="http://schemas.microsoft.com/office/drawing/2014/main" id="{89017D95-9109-8C3C-7A23-1BDCA1F58ADE}"/>
              </a:ext>
            </a:extLst>
          </p:cNvPr>
          <p:cNvSpPr/>
          <p:nvPr/>
        </p:nvSpPr>
        <p:spPr>
          <a:xfrm>
            <a:off x="323528" y="387234"/>
            <a:ext cx="2952328" cy="576064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What’s this?</a:t>
            </a:r>
          </a:p>
        </p:txBody>
      </p:sp>
      <p:pic>
        <p:nvPicPr>
          <p:cNvPr id="260" name="MG Bk 2 F-SA_2020_1-06">
            <a:hlinkClick r:id="" action="ppaction://media"/>
            <a:extLst>
              <a:ext uri="{FF2B5EF4-FFF2-40B4-BE49-F238E27FC236}">
                <a16:creationId xmlns:a16="http://schemas.microsoft.com/office/drawing/2014/main" id="{547043D9-3995-3895-93DD-153968425F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100" end="98844.625"/>
                </p14:media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92080" y="411510"/>
            <a:ext cx="453220" cy="45519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62" name="مستطيل 261">
            <a:extLst>
              <a:ext uri="{FF2B5EF4-FFF2-40B4-BE49-F238E27FC236}">
                <a16:creationId xmlns:a16="http://schemas.microsoft.com/office/drawing/2014/main" id="{25BAAD34-C552-8F0E-F70A-D379A23B05F4}"/>
              </a:ext>
            </a:extLst>
          </p:cNvPr>
          <p:cNvSpPr/>
          <p:nvPr/>
        </p:nvSpPr>
        <p:spPr>
          <a:xfrm rot="21045659">
            <a:off x="3429031" y="2206798"/>
            <a:ext cx="850580" cy="182817"/>
          </a:xfrm>
          <a:prstGeom prst="rect">
            <a:avLst/>
          </a:prstGeom>
          <a:solidFill>
            <a:schemeClr val="tx2">
              <a:lumMod val="75000"/>
              <a:alpha val="3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3" name="مستطيل 262">
            <a:extLst>
              <a:ext uri="{FF2B5EF4-FFF2-40B4-BE49-F238E27FC236}">
                <a16:creationId xmlns:a16="http://schemas.microsoft.com/office/drawing/2014/main" id="{D1329600-72C0-37B9-44F6-1159FB7D96A8}"/>
              </a:ext>
            </a:extLst>
          </p:cNvPr>
          <p:cNvSpPr/>
          <p:nvPr/>
        </p:nvSpPr>
        <p:spPr>
          <a:xfrm rot="21113343">
            <a:off x="3349872" y="1974589"/>
            <a:ext cx="736844" cy="213864"/>
          </a:xfrm>
          <a:prstGeom prst="rect">
            <a:avLst/>
          </a:prstGeom>
          <a:noFill/>
          <a:ln w="28575">
            <a:solidFill>
              <a:schemeClr val="accent5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4" name="وسيلة شرح مستطيلة مستديرة الزوايا 62">
            <a:extLst>
              <a:ext uri="{FF2B5EF4-FFF2-40B4-BE49-F238E27FC236}">
                <a16:creationId xmlns:a16="http://schemas.microsoft.com/office/drawing/2014/main" id="{C7B5F98B-57C1-6E0C-8AF8-24CC984EF728}"/>
              </a:ext>
            </a:extLst>
          </p:cNvPr>
          <p:cNvSpPr/>
          <p:nvPr/>
        </p:nvSpPr>
        <p:spPr>
          <a:xfrm>
            <a:off x="107504" y="1275606"/>
            <a:ext cx="3024336" cy="576064"/>
          </a:xfrm>
          <a:prstGeom prst="wedgeRoundRectCallout">
            <a:avLst>
              <a:gd name="adj1" fmla="val 56385"/>
              <a:gd name="adj2" fmla="val 272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What kind of e-card is this?</a:t>
            </a:r>
          </a:p>
        </p:txBody>
      </p:sp>
      <p:sp>
        <p:nvSpPr>
          <p:cNvPr id="265" name="وسيلة شرح مستطيلة مستديرة الزوايا 62">
            <a:extLst>
              <a:ext uri="{FF2B5EF4-FFF2-40B4-BE49-F238E27FC236}">
                <a16:creationId xmlns:a16="http://schemas.microsoft.com/office/drawing/2014/main" id="{C152C2AE-42B6-7835-CA49-CCFE64C66EB9}"/>
              </a:ext>
            </a:extLst>
          </p:cNvPr>
          <p:cNvSpPr/>
          <p:nvPr/>
        </p:nvSpPr>
        <p:spPr>
          <a:xfrm>
            <a:off x="35496" y="2211710"/>
            <a:ext cx="3024336" cy="576064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What’s the purpose of this email?</a:t>
            </a:r>
          </a:p>
        </p:txBody>
      </p:sp>
      <p:sp>
        <p:nvSpPr>
          <p:cNvPr id="266" name="فقاعة الكلام: بيضاوية 265">
            <a:extLst>
              <a:ext uri="{FF2B5EF4-FFF2-40B4-BE49-F238E27FC236}">
                <a16:creationId xmlns:a16="http://schemas.microsoft.com/office/drawing/2014/main" id="{150DC21F-81B9-0106-7701-1068843657AE}"/>
              </a:ext>
            </a:extLst>
          </p:cNvPr>
          <p:cNvSpPr/>
          <p:nvPr/>
        </p:nvSpPr>
        <p:spPr>
          <a:xfrm>
            <a:off x="6228184" y="1707654"/>
            <a:ext cx="2304256" cy="576064"/>
          </a:xfrm>
          <a:prstGeom prst="wedgeEllipseCallout">
            <a:avLst>
              <a:gd name="adj1" fmla="val -26732"/>
              <a:gd name="adj2" fmla="val 68206"/>
            </a:avLst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300" b="1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Expressing a wish</a:t>
            </a:r>
          </a:p>
        </p:txBody>
      </p:sp>
      <p:sp>
        <p:nvSpPr>
          <p:cNvPr id="267" name="مستطيل 266">
            <a:extLst>
              <a:ext uri="{FF2B5EF4-FFF2-40B4-BE49-F238E27FC236}">
                <a16:creationId xmlns:a16="http://schemas.microsoft.com/office/drawing/2014/main" id="{04C9F91D-2EB6-3FC5-BF38-D2927A4C81C5}"/>
              </a:ext>
            </a:extLst>
          </p:cNvPr>
          <p:cNvSpPr/>
          <p:nvPr/>
        </p:nvSpPr>
        <p:spPr>
          <a:xfrm rot="328000">
            <a:off x="6309415" y="2401608"/>
            <a:ext cx="1010449" cy="194461"/>
          </a:xfrm>
          <a:prstGeom prst="rect">
            <a:avLst/>
          </a:prstGeom>
          <a:solidFill>
            <a:schemeClr val="accent4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268" name="Google Shape;396;p33">
            <a:extLst>
              <a:ext uri="{FF2B5EF4-FFF2-40B4-BE49-F238E27FC236}">
                <a16:creationId xmlns:a16="http://schemas.microsoft.com/office/drawing/2014/main" id="{0A9B13C4-C35E-6B39-6315-DC4574332B9C}"/>
              </a:ext>
            </a:extLst>
          </p:cNvPr>
          <p:cNvGrpSpPr/>
          <p:nvPr/>
        </p:nvGrpSpPr>
        <p:grpSpPr>
          <a:xfrm rot="3372835">
            <a:off x="6546414" y="3916207"/>
            <a:ext cx="1090320" cy="1174855"/>
            <a:chOff x="6524266" y="1144723"/>
            <a:chExt cx="1090320" cy="1174855"/>
          </a:xfrm>
        </p:grpSpPr>
        <p:sp>
          <p:nvSpPr>
            <p:cNvPr id="269" name="Google Shape;397;p33">
              <a:extLst>
                <a:ext uri="{FF2B5EF4-FFF2-40B4-BE49-F238E27FC236}">
                  <a16:creationId xmlns:a16="http://schemas.microsoft.com/office/drawing/2014/main" id="{7320A2C5-0291-33E0-8B23-CF2783530FB2}"/>
                </a:ext>
              </a:extLst>
            </p:cNvPr>
            <p:cNvSpPr/>
            <p:nvPr/>
          </p:nvSpPr>
          <p:spPr>
            <a:xfrm>
              <a:off x="6554065" y="1324360"/>
              <a:ext cx="1060521" cy="995218"/>
            </a:xfrm>
            <a:custGeom>
              <a:avLst/>
              <a:gdLst/>
              <a:ahLst/>
              <a:cxnLst/>
              <a:rect l="l" t="t" r="r" b="b"/>
              <a:pathLst>
                <a:path w="50393" h="47290" extrusionOk="0">
                  <a:moveTo>
                    <a:pt x="10278" y="1"/>
                  </a:moveTo>
                  <a:lnTo>
                    <a:pt x="1" y="24266"/>
                  </a:lnTo>
                  <a:lnTo>
                    <a:pt x="13984" y="47289"/>
                  </a:lnTo>
                  <a:lnTo>
                    <a:pt x="50392" y="27111"/>
                  </a:lnTo>
                  <a:lnTo>
                    <a:pt x="36805" y="3367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98;p33">
              <a:extLst>
                <a:ext uri="{FF2B5EF4-FFF2-40B4-BE49-F238E27FC236}">
                  <a16:creationId xmlns:a16="http://schemas.microsoft.com/office/drawing/2014/main" id="{74F59D52-091E-1261-49BD-860A286F2B7F}"/>
                </a:ext>
              </a:extLst>
            </p:cNvPr>
            <p:cNvSpPr/>
            <p:nvPr/>
          </p:nvSpPr>
          <p:spPr>
            <a:xfrm>
              <a:off x="6524266" y="1144723"/>
              <a:ext cx="743499" cy="776582"/>
            </a:xfrm>
            <a:custGeom>
              <a:avLst/>
              <a:gdLst/>
              <a:ahLst/>
              <a:cxnLst/>
              <a:rect l="l" t="t" r="r" b="b"/>
              <a:pathLst>
                <a:path w="35329" h="36901" extrusionOk="0">
                  <a:moveTo>
                    <a:pt x="24155" y="1"/>
                  </a:moveTo>
                  <a:lnTo>
                    <a:pt x="0" y="14493"/>
                  </a:lnTo>
                  <a:lnTo>
                    <a:pt x="12078" y="34119"/>
                  </a:lnTo>
                  <a:lnTo>
                    <a:pt x="27638" y="36900"/>
                  </a:lnTo>
                  <a:lnTo>
                    <a:pt x="35328" y="18116"/>
                  </a:lnTo>
                  <a:lnTo>
                    <a:pt x="241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399;p33">
              <a:extLst>
                <a:ext uri="{FF2B5EF4-FFF2-40B4-BE49-F238E27FC236}">
                  <a16:creationId xmlns:a16="http://schemas.microsoft.com/office/drawing/2014/main" id="{45EB6864-4457-9269-E931-859CB8AE34FB}"/>
                </a:ext>
              </a:extLst>
            </p:cNvPr>
            <p:cNvSpPr/>
            <p:nvPr/>
          </p:nvSpPr>
          <p:spPr>
            <a:xfrm>
              <a:off x="6554065" y="1395218"/>
              <a:ext cx="1060521" cy="924360"/>
            </a:xfrm>
            <a:custGeom>
              <a:avLst/>
              <a:gdLst/>
              <a:ahLst/>
              <a:cxnLst/>
              <a:rect l="l" t="t" r="r" b="b"/>
              <a:pathLst>
                <a:path w="50393" h="43923" extrusionOk="0">
                  <a:moveTo>
                    <a:pt x="36805" y="0"/>
                  </a:moveTo>
                  <a:lnTo>
                    <a:pt x="25707" y="22201"/>
                  </a:lnTo>
                  <a:lnTo>
                    <a:pt x="1" y="20899"/>
                  </a:lnTo>
                  <a:lnTo>
                    <a:pt x="13984" y="43922"/>
                  </a:lnTo>
                  <a:lnTo>
                    <a:pt x="50392" y="23744"/>
                  </a:lnTo>
                  <a:lnTo>
                    <a:pt x="368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0;p33">
              <a:extLst>
                <a:ext uri="{FF2B5EF4-FFF2-40B4-BE49-F238E27FC236}">
                  <a16:creationId xmlns:a16="http://schemas.microsoft.com/office/drawing/2014/main" id="{54250965-B713-8F20-934B-CA96EEFD2CB3}"/>
                </a:ext>
              </a:extLst>
            </p:cNvPr>
            <p:cNvSpPr/>
            <p:nvPr/>
          </p:nvSpPr>
          <p:spPr>
            <a:xfrm>
              <a:off x="6554065" y="1395218"/>
              <a:ext cx="1060521" cy="924360"/>
            </a:xfrm>
            <a:custGeom>
              <a:avLst/>
              <a:gdLst/>
              <a:ahLst/>
              <a:cxnLst/>
              <a:rect l="l" t="t" r="r" b="b"/>
              <a:pathLst>
                <a:path w="50393" h="43923" extrusionOk="0">
                  <a:moveTo>
                    <a:pt x="36805" y="0"/>
                  </a:moveTo>
                  <a:lnTo>
                    <a:pt x="26222" y="24997"/>
                  </a:lnTo>
                  <a:lnTo>
                    <a:pt x="1" y="20899"/>
                  </a:lnTo>
                  <a:lnTo>
                    <a:pt x="13984" y="43922"/>
                  </a:lnTo>
                  <a:lnTo>
                    <a:pt x="50392" y="23744"/>
                  </a:lnTo>
                  <a:lnTo>
                    <a:pt x="368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01;p33">
              <a:extLst>
                <a:ext uri="{FF2B5EF4-FFF2-40B4-BE49-F238E27FC236}">
                  <a16:creationId xmlns:a16="http://schemas.microsoft.com/office/drawing/2014/main" id="{505A2DCC-55BE-0A54-B193-0030E6980122}"/>
                </a:ext>
              </a:extLst>
            </p:cNvPr>
            <p:cNvSpPr/>
            <p:nvPr/>
          </p:nvSpPr>
          <p:spPr>
            <a:xfrm>
              <a:off x="6713330" y="1321056"/>
              <a:ext cx="328828" cy="214470"/>
            </a:xfrm>
            <a:custGeom>
              <a:avLst/>
              <a:gdLst/>
              <a:ahLst/>
              <a:cxnLst/>
              <a:rect l="l" t="t" r="r" b="b"/>
              <a:pathLst>
                <a:path w="15625" h="10191" fill="none" extrusionOk="0">
                  <a:moveTo>
                    <a:pt x="0" y="10191"/>
                  </a:moveTo>
                  <a:lnTo>
                    <a:pt x="15625" y="1"/>
                  </a:lnTo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accent5"/>
              </a:solidFill>
              <a:prstDash val="solid"/>
              <a:miter lim="15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02;p33">
              <a:extLst>
                <a:ext uri="{FF2B5EF4-FFF2-40B4-BE49-F238E27FC236}">
                  <a16:creationId xmlns:a16="http://schemas.microsoft.com/office/drawing/2014/main" id="{3506F09C-BB81-0F48-2B47-87A1ACBD3246}"/>
                </a:ext>
              </a:extLst>
            </p:cNvPr>
            <p:cNvSpPr/>
            <p:nvPr/>
          </p:nvSpPr>
          <p:spPr>
            <a:xfrm>
              <a:off x="6827686" y="1530745"/>
              <a:ext cx="328849" cy="214470"/>
            </a:xfrm>
            <a:custGeom>
              <a:avLst/>
              <a:gdLst/>
              <a:ahLst/>
              <a:cxnLst/>
              <a:rect l="l" t="t" r="r" b="b"/>
              <a:pathLst>
                <a:path w="15626" h="10191" fill="none" extrusionOk="0">
                  <a:moveTo>
                    <a:pt x="1" y="10190"/>
                  </a:moveTo>
                  <a:lnTo>
                    <a:pt x="15625" y="0"/>
                  </a:lnTo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accent5"/>
              </a:solidFill>
              <a:prstDash val="solid"/>
              <a:miter lim="15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03;p33">
              <a:extLst>
                <a:ext uri="{FF2B5EF4-FFF2-40B4-BE49-F238E27FC236}">
                  <a16:creationId xmlns:a16="http://schemas.microsoft.com/office/drawing/2014/main" id="{C2540EE9-B76A-09C3-2EDB-CC0B3F930C0E}"/>
                </a:ext>
              </a:extLst>
            </p:cNvPr>
            <p:cNvSpPr/>
            <p:nvPr/>
          </p:nvSpPr>
          <p:spPr>
            <a:xfrm>
              <a:off x="6765710" y="1421145"/>
              <a:ext cx="328891" cy="214470"/>
            </a:xfrm>
            <a:custGeom>
              <a:avLst/>
              <a:gdLst/>
              <a:ahLst/>
              <a:cxnLst/>
              <a:rect l="l" t="t" r="r" b="b"/>
              <a:pathLst>
                <a:path w="15628" h="10191" fill="none" extrusionOk="0">
                  <a:moveTo>
                    <a:pt x="1" y="10191"/>
                  </a:moveTo>
                  <a:lnTo>
                    <a:pt x="15627" y="0"/>
                  </a:lnTo>
                </a:path>
              </a:pathLst>
            </a:custGeom>
            <a:solidFill>
              <a:schemeClr val="accent5"/>
            </a:solidFill>
            <a:ln w="19050" cap="rnd" cmpd="sng">
              <a:solidFill>
                <a:schemeClr val="accent5"/>
              </a:solidFill>
              <a:prstDash val="solid"/>
              <a:miter lim="15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عنوان 3">
            <a:extLst>
              <a:ext uri="{FF2B5EF4-FFF2-40B4-BE49-F238E27FC236}">
                <a16:creationId xmlns:a16="http://schemas.microsoft.com/office/drawing/2014/main" id="{DD4E0B7C-FC24-323D-94C5-BB2FC01B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3651870"/>
            <a:ext cx="1656184" cy="432048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graduation e-card</a:t>
            </a:r>
            <a:endParaRPr lang="ar-SA" sz="1800" dirty="0">
              <a:solidFill>
                <a:schemeClr val="bg1"/>
              </a:solidFill>
              <a:latin typeface="Aparajita" panose="02020603050405020304" pitchFamily="18" charset="0"/>
            </a:endParaRPr>
          </a:p>
        </p:txBody>
      </p:sp>
      <p:pic>
        <p:nvPicPr>
          <p:cNvPr id="1030" name="Picture 6" descr="Free Graduation Clip Art Images">
            <a:extLst>
              <a:ext uri="{FF2B5EF4-FFF2-40B4-BE49-F238E27FC236}">
                <a16:creationId xmlns:a16="http://schemas.microsoft.com/office/drawing/2014/main" id="{E613C1A8-DC0C-3C33-73A0-BCCD2E9F8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7814"/>
            <a:ext cx="1354444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4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0"/>
                </p:tgtEl>
              </p:cMediaNode>
            </p:audio>
          </p:childTnLst>
        </p:cTn>
      </p:par>
    </p:tnLst>
    <p:bldLst>
      <p:bldP spid="258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4"/>
          <p:cNvSpPr/>
          <p:nvPr/>
        </p:nvSpPr>
        <p:spPr>
          <a:xfrm>
            <a:off x="3923928" y="123478"/>
            <a:ext cx="5599175" cy="787275"/>
          </a:xfrm>
          <a:custGeom>
            <a:avLst/>
            <a:gdLst/>
            <a:ahLst/>
            <a:cxnLst/>
            <a:rect l="l" t="t" r="r" b="b"/>
            <a:pathLst>
              <a:path w="223967" h="31491" extrusionOk="0">
                <a:moveTo>
                  <a:pt x="223967" y="0"/>
                </a:moveTo>
                <a:cubicBezTo>
                  <a:pt x="221487" y="7446"/>
                  <a:pt x="217464" y="15437"/>
                  <a:pt x="210734" y="19475"/>
                </a:cubicBezTo>
                <a:cubicBezTo>
                  <a:pt x="203490" y="23821"/>
                  <a:pt x="188187" y="24992"/>
                  <a:pt x="185516" y="16978"/>
                </a:cubicBezTo>
                <a:cubicBezTo>
                  <a:pt x="184301" y="13332"/>
                  <a:pt x="185573" y="7710"/>
                  <a:pt x="189011" y="5992"/>
                </a:cubicBezTo>
                <a:cubicBezTo>
                  <a:pt x="192375" y="4311"/>
                  <a:pt x="197453" y="4475"/>
                  <a:pt x="200247" y="6991"/>
                </a:cubicBezTo>
                <a:cubicBezTo>
                  <a:pt x="206115" y="12274"/>
                  <a:pt x="200087" y="26529"/>
                  <a:pt x="192756" y="29462"/>
                </a:cubicBezTo>
                <a:cubicBezTo>
                  <a:pt x="170167" y="38499"/>
                  <a:pt x="146344" y="14234"/>
                  <a:pt x="122345" y="10237"/>
                </a:cubicBezTo>
                <a:cubicBezTo>
                  <a:pt x="103760" y="7142"/>
                  <a:pt x="86306" y="21383"/>
                  <a:pt x="67914" y="25467"/>
                </a:cubicBezTo>
                <a:cubicBezTo>
                  <a:pt x="62037" y="26772"/>
                  <a:pt x="55778" y="28675"/>
                  <a:pt x="49937" y="27215"/>
                </a:cubicBezTo>
                <a:cubicBezTo>
                  <a:pt x="41530" y="25113"/>
                  <a:pt x="33634" y="19974"/>
                  <a:pt x="24968" y="19974"/>
                </a:cubicBezTo>
                <a:cubicBezTo>
                  <a:pt x="21132" y="19974"/>
                  <a:pt x="17913" y="23002"/>
                  <a:pt x="14482" y="24718"/>
                </a:cubicBezTo>
                <a:cubicBezTo>
                  <a:pt x="10141" y="26888"/>
                  <a:pt x="4853" y="26216"/>
                  <a:pt x="0" y="26216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11" name="Google Shape;411;p34"/>
          <p:cNvSpPr/>
          <p:nvPr/>
        </p:nvSpPr>
        <p:spPr>
          <a:xfrm>
            <a:off x="6812235" y="2214896"/>
            <a:ext cx="2143345" cy="2381779"/>
          </a:xfrm>
          <a:custGeom>
            <a:avLst/>
            <a:gdLst/>
            <a:ahLst/>
            <a:cxnLst/>
            <a:rect l="l" t="t" r="r" b="b"/>
            <a:pathLst>
              <a:path w="136107" h="194999" extrusionOk="0">
                <a:moveTo>
                  <a:pt x="57943" y="0"/>
                </a:moveTo>
                <a:cubicBezTo>
                  <a:pt x="53338" y="0"/>
                  <a:pt x="48442" y="572"/>
                  <a:pt x="43346" y="1676"/>
                </a:cubicBezTo>
                <a:cubicBezTo>
                  <a:pt x="17339" y="7311"/>
                  <a:pt x="31210" y="46755"/>
                  <a:pt x="26441" y="51089"/>
                </a:cubicBezTo>
                <a:cubicBezTo>
                  <a:pt x="25229" y="52192"/>
                  <a:pt x="24184" y="52593"/>
                  <a:pt x="23165" y="52593"/>
                </a:cubicBezTo>
                <a:cubicBezTo>
                  <a:pt x="20434" y="52593"/>
                  <a:pt x="17887" y="49709"/>
                  <a:pt x="12777" y="49709"/>
                </a:cubicBezTo>
                <a:cubicBezTo>
                  <a:pt x="12298" y="49709"/>
                  <a:pt x="11797" y="49734"/>
                  <a:pt x="11271" y="49789"/>
                </a:cubicBezTo>
                <a:cubicBezTo>
                  <a:pt x="3035" y="50657"/>
                  <a:pt x="1" y="61492"/>
                  <a:pt x="1" y="61492"/>
                </a:cubicBezTo>
                <a:lnTo>
                  <a:pt x="26008" y="194998"/>
                </a:lnTo>
                <a:lnTo>
                  <a:pt x="117901" y="194998"/>
                </a:lnTo>
                <a:cubicBezTo>
                  <a:pt x="117901" y="194998"/>
                  <a:pt x="136107" y="175058"/>
                  <a:pt x="131337" y="162055"/>
                </a:cubicBezTo>
                <a:cubicBezTo>
                  <a:pt x="129170" y="156144"/>
                  <a:pt x="124227" y="154532"/>
                  <a:pt x="119478" y="154532"/>
                </a:cubicBezTo>
                <a:cubicBezTo>
                  <a:pt x="113781" y="154532"/>
                  <a:pt x="108364" y="156853"/>
                  <a:pt x="108364" y="156853"/>
                </a:cubicBezTo>
                <a:cubicBezTo>
                  <a:pt x="108364" y="156853"/>
                  <a:pt x="128737" y="101372"/>
                  <a:pt x="113132" y="84467"/>
                </a:cubicBezTo>
                <a:cubicBezTo>
                  <a:pt x="107747" y="78632"/>
                  <a:pt x="102465" y="76722"/>
                  <a:pt x="97856" y="76722"/>
                </a:cubicBezTo>
                <a:cubicBezTo>
                  <a:pt x="89111" y="76722"/>
                  <a:pt x="82791" y="83599"/>
                  <a:pt x="82791" y="83599"/>
                </a:cubicBezTo>
                <a:cubicBezTo>
                  <a:pt x="82791" y="83599"/>
                  <a:pt x="97094" y="58892"/>
                  <a:pt x="93627" y="31584"/>
                </a:cubicBezTo>
                <a:cubicBezTo>
                  <a:pt x="90839" y="9627"/>
                  <a:pt x="76841" y="0"/>
                  <a:pt x="579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مربع نص 58"/>
          <p:cNvSpPr txBox="1"/>
          <p:nvPr/>
        </p:nvSpPr>
        <p:spPr>
          <a:xfrm>
            <a:off x="1333059" y="254320"/>
            <a:ext cx="40511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" sz="2400" b="1" dirty="0">
                <a:solidFill>
                  <a:schemeClr val="bg1"/>
                </a:solidFill>
              </a:rPr>
              <a:t>Listen &amp; Discuss</a:t>
            </a:r>
            <a:r>
              <a:rPr lang="ar-SA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 p.6-7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EC3E763-84E4-5FC9-AB82-F01F63D1A946}"/>
              </a:ext>
            </a:extLst>
          </p:cNvPr>
          <p:cNvSpPr txBox="1"/>
          <p:nvPr/>
        </p:nvSpPr>
        <p:spPr>
          <a:xfrm>
            <a:off x="539552" y="843558"/>
            <a:ext cx="273630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Open</a:t>
            </a:r>
            <a:endParaRPr lang="ar-SA" sz="7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Google Shape;1163;p34">
            <a:extLst>
              <a:ext uri="{FF2B5EF4-FFF2-40B4-BE49-F238E27FC236}">
                <a16:creationId xmlns:a16="http://schemas.microsoft.com/office/drawing/2014/main" id="{75CF835A-DBDA-4359-3125-E8FE2DFCC4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9512" y="2139702"/>
            <a:ext cx="3168352" cy="76711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masis MT Pro" panose="02040504050005020304" pitchFamily="18" charset="0"/>
              </a:rPr>
              <a:t>Student’s book page </a:t>
            </a:r>
            <a:r>
              <a:rPr lang="en-US" sz="2000" b="1" dirty="0">
                <a:solidFill>
                  <a:schemeClr val="accent2"/>
                </a:solidFill>
                <a:latin typeface="Amasis MT Pro" panose="02040504050005020304" pitchFamily="18" charset="0"/>
              </a:rPr>
              <a:t>( 34) </a:t>
            </a:r>
            <a:r>
              <a: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masis MT Pro" panose="02040504050005020304" pitchFamily="18" charset="0"/>
              </a:rPr>
              <a:t>,</a:t>
            </a:r>
          </a:p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DB604B3-B504-7916-A8D1-51817D109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84" t="20361" r="36918" b="16790"/>
          <a:stretch/>
        </p:blipFill>
        <p:spPr>
          <a:xfrm>
            <a:off x="3635896" y="411510"/>
            <a:ext cx="3672408" cy="4387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3301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d email icon png 2 » PNG Image">
            <a:extLst>
              <a:ext uri="{FF2B5EF4-FFF2-40B4-BE49-F238E27FC236}">
                <a16:creationId xmlns:a16="http://schemas.microsoft.com/office/drawing/2014/main" id="{387827AB-9C73-2DFD-BCD6-E059A0071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58" y="133688"/>
            <a:ext cx="495050" cy="4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DDACE1D-DB0D-84BF-8B33-E45A8FC490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0"/>
          <a:stretch/>
        </p:blipFill>
        <p:spPr>
          <a:xfrm>
            <a:off x="3419872" y="843558"/>
            <a:ext cx="5599890" cy="276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883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MG Bk 2 F-SA_2020_1-06">
            <a:hlinkClick r:id="" action="ppaction://media"/>
            <a:extLst>
              <a:ext uri="{FF2B5EF4-FFF2-40B4-BE49-F238E27FC236}">
                <a16:creationId xmlns:a16="http://schemas.microsoft.com/office/drawing/2014/main" id="{C4631D89-3C38-AE06-3EB1-98360BC435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00" end="62744.625"/>
                </p14:media>
              </p:ext>
            </p:extLst>
          </p:nvPr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72200" y="123478"/>
            <a:ext cx="629483" cy="55158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وسيلة شرح مستطيلة مستديرة الزوايا 62">
            <a:extLst>
              <a:ext uri="{FF2B5EF4-FFF2-40B4-BE49-F238E27FC236}">
                <a16:creationId xmlns:a16="http://schemas.microsoft.com/office/drawing/2014/main" id="{FB589D3E-4F76-DD3F-B4B9-97854099F0F8}"/>
              </a:ext>
            </a:extLst>
          </p:cNvPr>
          <p:cNvSpPr/>
          <p:nvPr/>
        </p:nvSpPr>
        <p:spPr>
          <a:xfrm>
            <a:off x="251520" y="699542"/>
            <a:ext cx="2952328" cy="576064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Who’s the sender?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7C5B03B-DE15-DA54-64B1-D334387B76A7}"/>
              </a:ext>
            </a:extLst>
          </p:cNvPr>
          <p:cNvSpPr/>
          <p:nvPr/>
        </p:nvSpPr>
        <p:spPr>
          <a:xfrm>
            <a:off x="4355976" y="1563638"/>
            <a:ext cx="1080120" cy="144016"/>
          </a:xfrm>
          <a:prstGeom prst="rect">
            <a:avLst/>
          </a:prstGeom>
          <a:solidFill>
            <a:srgbClr val="A727C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وسيلة شرح مستطيلة مستديرة الزوايا 62">
            <a:extLst>
              <a:ext uri="{FF2B5EF4-FFF2-40B4-BE49-F238E27FC236}">
                <a16:creationId xmlns:a16="http://schemas.microsoft.com/office/drawing/2014/main" id="{0FF06A66-395C-EDA1-5996-CCE1BDDAC0AB}"/>
              </a:ext>
            </a:extLst>
          </p:cNvPr>
          <p:cNvSpPr/>
          <p:nvPr/>
        </p:nvSpPr>
        <p:spPr>
          <a:xfrm>
            <a:off x="107504" y="1419622"/>
            <a:ext cx="3024336" cy="576064"/>
          </a:xfrm>
          <a:prstGeom prst="wedgeRoundRectCallout">
            <a:avLst>
              <a:gd name="adj1" fmla="val 56385"/>
              <a:gd name="adj2" fmla="val 272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Who’s the receiver?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5EF9949-39A4-0904-6EAC-7FFA78DD50EA}"/>
              </a:ext>
            </a:extLst>
          </p:cNvPr>
          <p:cNvSpPr/>
          <p:nvPr/>
        </p:nvSpPr>
        <p:spPr>
          <a:xfrm>
            <a:off x="4427984" y="1923678"/>
            <a:ext cx="432048" cy="144016"/>
          </a:xfrm>
          <a:prstGeom prst="rect">
            <a:avLst/>
          </a:prstGeom>
          <a:solidFill>
            <a:srgbClr val="FF8837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وسيلة شرح مستطيلة مستديرة الزوايا 62">
            <a:extLst>
              <a:ext uri="{FF2B5EF4-FFF2-40B4-BE49-F238E27FC236}">
                <a16:creationId xmlns:a16="http://schemas.microsoft.com/office/drawing/2014/main" id="{78F0A851-62E3-5194-3D97-EB11EFCEC1C2}"/>
              </a:ext>
            </a:extLst>
          </p:cNvPr>
          <p:cNvSpPr/>
          <p:nvPr/>
        </p:nvSpPr>
        <p:spPr>
          <a:xfrm>
            <a:off x="251520" y="2283718"/>
            <a:ext cx="3024336" cy="576064"/>
          </a:xfrm>
          <a:prstGeom prst="wedgeRoundRectCallout">
            <a:avLst>
              <a:gd name="adj1" fmla="val -58667"/>
              <a:gd name="adj2" fmla="val 1878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What’s the subject of the email?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21A3173-C289-B297-8150-705B30764ECC}"/>
              </a:ext>
            </a:extLst>
          </p:cNvPr>
          <p:cNvSpPr/>
          <p:nvPr/>
        </p:nvSpPr>
        <p:spPr>
          <a:xfrm>
            <a:off x="4355976" y="1707654"/>
            <a:ext cx="2520280" cy="216024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وسيلة شرح مستطيلة مستديرة الزوايا 62">
            <a:extLst>
              <a:ext uri="{FF2B5EF4-FFF2-40B4-BE49-F238E27FC236}">
                <a16:creationId xmlns:a16="http://schemas.microsoft.com/office/drawing/2014/main" id="{329E9CD1-AF54-2B1D-E59D-16BC0232FF06}"/>
              </a:ext>
            </a:extLst>
          </p:cNvPr>
          <p:cNvSpPr/>
          <p:nvPr/>
        </p:nvSpPr>
        <p:spPr>
          <a:xfrm>
            <a:off x="107504" y="3003798"/>
            <a:ext cx="3024336" cy="576064"/>
          </a:xfrm>
          <a:prstGeom prst="wedgeRoundRectCallout">
            <a:avLst>
              <a:gd name="adj1" fmla="val 55316"/>
              <a:gd name="adj2" fmla="val -1914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How did he end the email?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DFB8386-38DE-3B0C-D107-956B441B12DD}"/>
              </a:ext>
            </a:extLst>
          </p:cNvPr>
          <p:cNvSpPr/>
          <p:nvPr/>
        </p:nvSpPr>
        <p:spPr>
          <a:xfrm>
            <a:off x="3491880" y="3147814"/>
            <a:ext cx="1080120" cy="144016"/>
          </a:xfrm>
          <a:prstGeom prst="rect">
            <a:avLst/>
          </a:prstGeom>
          <a:solidFill>
            <a:srgbClr val="FF8837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وسيلة شرح مستطيلة مستديرة الزوايا 62">
            <a:extLst>
              <a:ext uri="{FF2B5EF4-FFF2-40B4-BE49-F238E27FC236}">
                <a16:creationId xmlns:a16="http://schemas.microsoft.com/office/drawing/2014/main" id="{362CA562-0B06-5020-5E36-E7A4BF12910B}"/>
              </a:ext>
            </a:extLst>
          </p:cNvPr>
          <p:cNvSpPr/>
          <p:nvPr/>
        </p:nvSpPr>
        <p:spPr>
          <a:xfrm>
            <a:off x="251520" y="3795886"/>
            <a:ext cx="3024336" cy="576064"/>
          </a:xfrm>
          <a:prstGeom prst="wedgeRoundRectCallout">
            <a:avLst>
              <a:gd name="adj1" fmla="val -58132"/>
              <a:gd name="adj2" fmla="val 384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What’s the purpose of this email?</a:t>
            </a:r>
          </a:p>
        </p:txBody>
      </p:sp>
      <p:grpSp>
        <p:nvGrpSpPr>
          <p:cNvPr id="19" name="Google Shape;1294;p53">
            <a:extLst>
              <a:ext uri="{FF2B5EF4-FFF2-40B4-BE49-F238E27FC236}">
                <a16:creationId xmlns:a16="http://schemas.microsoft.com/office/drawing/2014/main" id="{812589FE-6A7F-83F9-E662-01A5C7C89F94}"/>
              </a:ext>
            </a:extLst>
          </p:cNvPr>
          <p:cNvGrpSpPr/>
          <p:nvPr/>
        </p:nvGrpSpPr>
        <p:grpSpPr>
          <a:xfrm>
            <a:off x="7020272" y="3104748"/>
            <a:ext cx="1601546" cy="2067740"/>
            <a:chOff x="5751325" y="3485225"/>
            <a:chExt cx="1541875" cy="1990700"/>
          </a:xfrm>
        </p:grpSpPr>
        <p:sp>
          <p:nvSpPr>
            <p:cNvPr id="20" name="Google Shape;1295;p53">
              <a:extLst>
                <a:ext uri="{FF2B5EF4-FFF2-40B4-BE49-F238E27FC236}">
                  <a16:creationId xmlns:a16="http://schemas.microsoft.com/office/drawing/2014/main" id="{B7812ADD-857F-F032-AC90-885CDCB7D39B}"/>
                </a:ext>
              </a:extLst>
            </p:cNvPr>
            <p:cNvSpPr/>
            <p:nvPr/>
          </p:nvSpPr>
          <p:spPr>
            <a:xfrm>
              <a:off x="6001600" y="3485225"/>
              <a:ext cx="1291600" cy="928675"/>
            </a:xfrm>
            <a:custGeom>
              <a:avLst/>
              <a:gdLst/>
              <a:ahLst/>
              <a:cxnLst/>
              <a:rect l="l" t="t" r="r" b="b"/>
              <a:pathLst>
                <a:path w="51664" h="37147" extrusionOk="0">
                  <a:moveTo>
                    <a:pt x="1" y="0"/>
                  </a:moveTo>
                  <a:lnTo>
                    <a:pt x="14802" y="29411"/>
                  </a:lnTo>
                  <a:lnTo>
                    <a:pt x="20505" y="25990"/>
                  </a:lnTo>
                  <a:lnTo>
                    <a:pt x="29222" y="37147"/>
                  </a:lnTo>
                  <a:lnTo>
                    <a:pt x="38963" y="22823"/>
                  </a:lnTo>
                  <a:lnTo>
                    <a:pt x="51663" y="195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96;p53">
              <a:extLst>
                <a:ext uri="{FF2B5EF4-FFF2-40B4-BE49-F238E27FC236}">
                  <a16:creationId xmlns:a16="http://schemas.microsoft.com/office/drawing/2014/main" id="{7A7CDF50-6595-898E-BA98-8CCEC3E0FCE6}"/>
                </a:ext>
              </a:extLst>
            </p:cNvPr>
            <p:cNvSpPr/>
            <p:nvPr/>
          </p:nvSpPr>
          <p:spPr>
            <a:xfrm>
              <a:off x="6001600" y="3485225"/>
              <a:ext cx="716250" cy="735300"/>
            </a:xfrm>
            <a:custGeom>
              <a:avLst/>
              <a:gdLst/>
              <a:ahLst/>
              <a:cxnLst/>
              <a:rect l="l" t="t" r="r" b="b"/>
              <a:pathLst>
                <a:path w="28650" h="29412" extrusionOk="0">
                  <a:moveTo>
                    <a:pt x="1" y="0"/>
                  </a:moveTo>
                  <a:lnTo>
                    <a:pt x="14802" y="29411"/>
                  </a:lnTo>
                  <a:lnTo>
                    <a:pt x="28650" y="211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97;p53">
              <a:extLst>
                <a:ext uri="{FF2B5EF4-FFF2-40B4-BE49-F238E27FC236}">
                  <a16:creationId xmlns:a16="http://schemas.microsoft.com/office/drawing/2014/main" id="{4737F017-CF6F-4486-1322-0D7AEE60093D}"/>
                </a:ext>
              </a:extLst>
            </p:cNvPr>
            <p:cNvSpPr/>
            <p:nvPr/>
          </p:nvSpPr>
          <p:spPr>
            <a:xfrm>
              <a:off x="6001600" y="3485225"/>
              <a:ext cx="1291600" cy="570575"/>
            </a:xfrm>
            <a:custGeom>
              <a:avLst/>
              <a:gdLst/>
              <a:ahLst/>
              <a:cxnLst/>
              <a:rect l="l" t="t" r="r" b="b"/>
              <a:pathLst>
                <a:path w="51664" h="22823" extrusionOk="0">
                  <a:moveTo>
                    <a:pt x="1" y="0"/>
                  </a:moveTo>
                  <a:lnTo>
                    <a:pt x="38963" y="22823"/>
                  </a:lnTo>
                  <a:lnTo>
                    <a:pt x="51663" y="195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98;p53">
              <a:extLst>
                <a:ext uri="{FF2B5EF4-FFF2-40B4-BE49-F238E27FC236}">
                  <a16:creationId xmlns:a16="http://schemas.microsoft.com/office/drawing/2014/main" id="{4722420A-F421-EB00-5027-223A408DF29D}"/>
                </a:ext>
              </a:extLst>
            </p:cNvPr>
            <p:cNvSpPr/>
            <p:nvPr/>
          </p:nvSpPr>
          <p:spPr>
            <a:xfrm>
              <a:off x="6514200" y="4012800"/>
              <a:ext cx="217950" cy="401100"/>
            </a:xfrm>
            <a:custGeom>
              <a:avLst/>
              <a:gdLst/>
              <a:ahLst/>
              <a:cxnLst/>
              <a:rect l="l" t="t" r="r" b="b"/>
              <a:pathLst>
                <a:path w="8718" h="16044" extrusionOk="0">
                  <a:moveTo>
                    <a:pt x="8146" y="1"/>
                  </a:moveTo>
                  <a:lnTo>
                    <a:pt x="1" y="4887"/>
                  </a:lnTo>
                  <a:lnTo>
                    <a:pt x="8718" y="16044"/>
                  </a:lnTo>
                  <a:lnTo>
                    <a:pt x="8146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99;p53">
              <a:extLst>
                <a:ext uri="{FF2B5EF4-FFF2-40B4-BE49-F238E27FC236}">
                  <a16:creationId xmlns:a16="http://schemas.microsoft.com/office/drawing/2014/main" id="{6183C6E2-E6E8-47F7-48BA-ABD797B8C591}"/>
                </a:ext>
              </a:extLst>
            </p:cNvPr>
            <p:cNvSpPr/>
            <p:nvPr/>
          </p:nvSpPr>
          <p:spPr>
            <a:xfrm>
              <a:off x="6895975" y="4333425"/>
              <a:ext cx="74050" cy="53725"/>
            </a:xfrm>
            <a:custGeom>
              <a:avLst/>
              <a:gdLst/>
              <a:ahLst/>
              <a:cxnLst/>
              <a:rect l="l" t="t" r="r" b="b"/>
              <a:pathLst>
                <a:path w="2962" h="2149" extrusionOk="0">
                  <a:moveTo>
                    <a:pt x="703" y="0"/>
                  </a:moveTo>
                  <a:cubicBezTo>
                    <a:pt x="484" y="0"/>
                    <a:pt x="272" y="118"/>
                    <a:pt x="161" y="326"/>
                  </a:cubicBezTo>
                  <a:cubicBezTo>
                    <a:pt x="1" y="627"/>
                    <a:pt x="118" y="1000"/>
                    <a:pt x="422" y="1157"/>
                  </a:cubicBezTo>
                  <a:cubicBezTo>
                    <a:pt x="950" y="1437"/>
                    <a:pt x="1472" y="1739"/>
                    <a:pt x="1971" y="2055"/>
                  </a:cubicBezTo>
                  <a:cubicBezTo>
                    <a:pt x="2068" y="2116"/>
                    <a:pt x="2182" y="2149"/>
                    <a:pt x="2298" y="2149"/>
                  </a:cubicBezTo>
                  <a:cubicBezTo>
                    <a:pt x="2299" y="2149"/>
                    <a:pt x="2300" y="2149"/>
                    <a:pt x="2301" y="2149"/>
                  </a:cubicBezTo>
                  <a:cubicBezTo>
                    <a:pt x="2572" y="2149"/>
                    <a:pt x="2810" y="1968"/>
                    <a:pt x="2886" y="1708"/>
                  </a:cubicBezTo>
                  <a:cubicBezTo>
                    <a:pt x="2961" y="1445"/>
                    <a:pt x="2856" y="1164"/>
                    <a:pt x="2624" y="1019"/>
                  </a:cubicBezTo>
                  <a:cubicBezTo>
                    <a:pt x="2099" y="688"/>
                    <a:pt x="1550" y="370"/>
                    <a:pt x="997" y="76"/>
                  </a:cubicBezTo>
                  <a:cubicBezTo>
                    <a:pt x="903" y="25"/>
                    <a:pt x="802" y="0"/>
                    <a:pt x="7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00;p53">
              <a:extLst>
                <a:ext uri="{FF2B5EF4-FFF2-40B4-BE49-F238E27FC236}">
                  <a16:creationId xmlns:a16="http://schemas.microsoft.com/office/drawing/2014/main" id="{975DA4A0-F3CD-0A1B-CA0C-B4F90B359FD0}"/>
                </a:ext>
              </a:extLst>
            </p:cNvPr>
            <p:cNvSpPr/>
            <p:nvPr/>
          </p:nvSpPr>
          <p:spPr>
            <a:xfrm>
              <a:off x="5846125" y="4411475"/>
              <a:ext cx="1421450" cy="1064450"/>
            </a:xfrm>
            <a:custGeom>
              <a:avLst/>
              <a:gdLst/>
              <a:ahLst/>
              <a:cxnLst/>
              <a:rect l="l" t="t" r="r" b="b"/>
              <a:pathLst>
                <a:path w="56858" h="42578" extrusionOk="0">
                  <a:moveTo>
                    <a:pt x="47261" y="1"/>
                  </a:moveTo>
                  <a:cubicBezTo>
                    <a:pt x="47089" y="1"/>
                    <a:pt x="46918" y="73"/>
                    <a:pt x="46797" y="214"/>
                  </a:cubicBezTo>
                  <a:cubicBezTo>
                    <a:pt x="46576" y="471"/>
                    <a:pt x="46606" y="857"/>
                    <a:pt x="46863" y="1077"/>
                  </a:cubicBezTo>
                  <a:cubicBezTo>
                    <a:pt x="47774" y="1863"/>
                    <a:pt x="48630" y="2712"/>
                    <a:pt x="49424" y="3616"/>
                  </a:cubicBezTo>
                  <a:cubicBezTo>
                    <a:pt x="49539" y="3751"/>
                    <a:pt x="49707" y="3826"/>
                    <a:pt x="49884" y="3826"/>
                  </a:cubicBezTo>
                  <a:lnTo>
                    <a:pt x="49884" y="3828"/>
                  </a:lnTo>
                  <a:cubicBezTo>
                    <a:pt x="50124" y="3828"/>
                    <a:pt x="50342" y="3686"/>
                    <a:pt x="50442" y="3467"/>
                  </a:cubicBezTo>
                  <a:cubicBezTo>
                    <a:pt x="50541" y="3248"/>
                    <a:pt x="50504" y="2992"/>
                    <a:pt x="50345" y="2810"/>
                  </a:cubicBezTo>
                  <a:cubicBezTo>
                    <a:pt x="49513" y="1862"/>
                    <a:pt x="48616" y="971"/>
                    <a:pt x="47660" y="148"/>
                  </a:cubicBezTo>
                  <a:cubicBezTo>
                    <a:pt x="47544" y="49"/>
                    <a:pt x="47402" y="1"/>
                    <a:pt x="47261" y="1"/>
                  </a:cubicBezTo>
                  <a:close/>
                  <a:moveTo>
                    <a:pt x="52118" y="5543"/>
                  </a:moveTo>
                  <a:cubicBezTo>
                    <a:pt x="52003" y="5543"/>
                    <a:pt x="51886" y="5575"/>
                    <a:pt x="51783" y="5642"/>
                  </a:cubicBezTo>
                  <a:cubicBezTo>
                    <a:pt x="51501" y="5828"/>
                    <a:pt x="51421" y="6207"/>
                    <a:pt x="51606" y="6491"/>
                  </a:cubicBezTo>
                  <a:cubicBezTo>
                    <a:pt x="52267" y="7497"/>
                    <a:pt x="52856" y="8550"/>
                    <a:pt x="53370" y="9640"/>
                  </a:cubicBezTo>
                  <a:cubicBezTo>
                    <a:pt x="53470" y="9854"/>
                    <a:pt x="53686" y="9992"/>
                    <a:pt x="53925" y="9992"/>
                  </a:cubicBezTo>
                  <a:cubicBezTo>
                    <a:pt x="54013" y="9992"/>
                    <a:pt x="54103" y="9972"/>
                    <a:pt x="54184" y="9934"/>
                  </a:cubicBezTo>
                  <a:cubicBezTo>
                    <a:pt x="54490" y="9790"/>
                    <a:pt x="54622" y="9424"/>
                    <a:pt x="54477" y="9119"/>
                  </a:cubicBezTo>
                  <a:cubicBezTo>
                    <a:pt x="53940" y="7976"/>
                    <a:pt x="53323" y="6875"/>
                    <a:pt x="52631" y="5819"/>
                  </a:cubicBezTo>
                  <a:cubicBezTo>
                    <a:pt x="52513" y="5640"/>
                    <a:pt x="52317" y="5543"/>
                    <a:pt x="52118" y="5543"/>
                  </a:cubicBezTo>
                  <a:close/>
                  <a:moveTo>
                    <a:pt x="55251" y="12222"/>
                  </a:moveTo>
                  <a:cubicBezTo>
                    <a:pt x="55193" y="12222"/>
                    <a:pt x="55133" y="12230"/>
                    <a:pt x="55075" y="12248"/>
                  </a:cubicBezTo>
                  <a:cubicBezTo>
                    <a:pt x="54754" y="12345"/>
                    <a:pt x="54570" y="12682"/>
                    <a:pt x="54662" y="13003"/>
                  </a:cubicBezTo>
                  <a:cubicBezTo>
                    <a:pt x="55009" y="14152"/>
                    <a:pt x="55267" y="15328"/>
                    <a:pt x="55433" y="16518"/>
                  </a:cubicBezTo>
                  <a:cubicBezTo>
                    <a:pt x="55474" y="16820"/>
                    <a:pt x="55732" y="17046"/>
                    <a:pt x="56039" y="17046"/>
                  </a:cubicBezTo>
                  <a:cubicBezTo>
                    <a:pt x="56410" y="17044"/>
                    <a:pt x="56695" y="16718"/>
                    <a:pt x="56645" y="16349"/>
                  </a:cubicBezTo>
                  <a:cubicBezTo>
                    <a:pt x="56471" y="15097"/>
                    <a:pt x="56200" y="13860"/>
                    <a:pt x="55835" y="12650"/>
                  </a:cubicBezTo>
                  <a:cubicBezTo>
                    <a:pt x="55752" y="12389"/>
                    <a:pt x="55511" y="12222"/>
                    <a:pt x="55251" y="12222"/>
                  </a:cubicBezTo>
                  <a:close/>
                  <a:moveTo>
                    <a:pt x="18174" y="17917"/>
                  </a:moveTo>
                  <a:cubicBezTo>
                    <a:pt x="18148" y="17917"/>
                    <a:pt x="18123" y="17918"/>
                    <a:pt x="18097" y="17922"/>
                  </a:cubicBezTo>
                  <a:cubicBezTo>
                    <a:pt x="16821" y="18070"/>
                    <a:pt x="15537" y="18515"/>
                    <a:pt x="14386" y="19209"/>
                  </a:cubicBezTo>
                  <a:cubicBezTo>
                    <a:pt x="14150" y="19350"/>
                    <a:pt x="14038" y="19632"/>
                    <a:pt x="14112" y="19896"/>
                  </a:cubicBezTo>
                  <a:cubicBezTo>
                    <a:pt x="14186" y="20162"/>
                    <a:pt x="14427" y="20346"/>
                    <a:pt x="14703" y="20346"/>
                  </a:cubicBezTo>
                  <a:cubicBezTo>
                    <a:pt x="14812" y="20346"/>
                    <a:pt x="14922" y="20316"/>
                    <a:pt x="15018" y="20257"/>
                  </a:cubicBezTo>
                  <a:cubicBezTo>
                    <a:pt x="16021" y="19654"/>
                    <a:pt x="17135" y="19266"/>
                    <a:pt x="18239" y="19137"/>
                  </a:cubicBezTo>
                  <a:cubicBezTo>
                    <a:pt x="18575" y="19097"/>
                    <a:pt x="18816" y="18793"/>
                    <a:pt x="18776" y="18458"/>
                  </a:cubicBezTo>
                  <a:cubicBezTo>
                    <a:pt x="18740" y="18149"/>
                    <a:pt x="18475" y="17917"/>
                    <a:pt x="18174" y="17917"/>
                  </a:cubicBezTo>
                  <a:close/>
                  <a:moveTo>
                    <a:pt x="21795" y="18424"/>
                  </a:moveTo>
                  <a:cubicBezTo>
                    <a:pt x="21560" y="18424"/>
                    <a:pt x="21336" y="18561"/>
                    <a:pt x="21235" y="18789"/>
                  </a:cubicBezTo>
                  <a:cubicBezTo>
                    <a:pt x="21100" y="19096"/>
                    <a:pt x="21235" y="19453"/>
                    <a:pt x="21539" y="19592"/>
                  </a:cubicBezTo>
                  <a:cubicBezTo>
                    <a:pt x="21743" y="19684"/>
                    <a:pt x="21943" y="19785"/>
                    <a:pt x="22136" y="19899"/>
                  </a:cubicBezTo>
                  <a:cubicBezTo>
                    <a:pt x="22902" y="20350"/>
                    <a:pt x="23541" y="20969"/>
                    <a:pt x="24037" y="21735"/>
                  </a:cubicBezTo>
                  <a:cubicBezTo>
                    <a:pt x="24150" y="21911"/>
                    <a:pt x="24344" y="22016"/>
                    <a:pt x="24552" y="22016"/>
                  </a:cubicBezTo>
                  <a:lnTo>
                    <a:pt x="24552" y="22018"/>
                  </a:lnTo>
                  <a:cubicBezTo>
                    <a:pt x="25037" y="22016"/>
                    <a:pt x="25328" y="21480"/>
                    <a:pt x="25066" y="21072"/>
                  </a:cubicBezTo>
                  <a:cubicBezTo>
                    <a:pt x="24465" y="20143"/>
                    <a:pt x="23689" y="19394"/>
                    <a:pt x="22758" y="18845"/>
                  </a:cubicBezTo>
                  <a:cubicBezTo>
                    <a:pt x="22524" y="18706"/>
                    <a:pt x="22281" y="18582"/>
                    <a:pt x="22033" y="18472"/>
                  </a:cubicBezTo>
                  <a:cubicBezTo>
                    <a:pt x="21955" y="18440"/>
                    <a:pt x="21875" y="18424"/>
                    <a:pt x="21795" y="18424"/>
                  </a:cubicBezTo>
                  <a:close/>
                  <a:moveTo>
                    <a:pt x="56233" y="19509"/>
                  </a:moveTo>
                  <a:cubicBezTo>
                    <a:pt x="55906" y="19509"/>
                    <a:pt x="55635" y="19771"/>
                    <a:pt x="55624" y="20102"/>
                  </a:cubicBezTo>
                  <a:cubicBezTo>
                    <a:pt x="55587" y="21297"/>
                    <a:pt x="55443" y="22487"/>
                    <a:pt x="55193" y="23657"/>
                  </a:cubicBezTo>
                  <a:cubicBezTo>
                    <a:pt x="55112" y="24038"/>
                    <a:pt x="55403" y="24397"/>
                    <a:pt x="55792" y="24397"/>
                  </a:cubicBezTo>
                  <a:cubicBezTo>
                    <a:pt x="56080" y="24397"/>
                    <a:pt x="56330" y="24195"/>
                    <a:pt x="56390" y="23914"/>
                  </a:cubicBezTo>
                  <a:cubicBezTo>
                    <a:pt x="56655" y="22671"/>
                    <a:pt x="56808" y="21408"/>
                    <a:pt x="56848" y="20140"/>
                  </a:cubicBezTo>
                  <a:cubicBezTo>
                    <a:pt x="56858" y="19802"/>
                    <a:pt x="56593" y="19520"/>
                    <a:pt x="56254" y="19510"/>
                  </a:cubicBezTo>
                  <a:cubicBezTo>
                    <a:pt x="56247" y="19509"/>
                    <a:pt x="56240" y="19509"/>
                    <a:pt x="56233" y="19509"/>
                  </a:cubicBezTo>
                  <a:close/>
                  <a:moveTo>
                    <a:pt x="12018" y="21622"/>
                  </a:moveTo>
                  <a:cubicBezTo>
                    <a:pt x="11823" y="21622"/>
                    <a:pt x="11631" y="21715"/>
                    <a:pt x="11513" y="21888"/>
                  </a:cubicBezTo>
                  <a:cubicBezTo>
                    <a:pt x="11271" y="22240"/>
                    <a:pt x="11057" y="22610"/>
                    <a:pt x="10873" y="22994"/>
                  </a:cubicBezTo>
                  <a:cubicBezTo>
                    <a:pt x="10490" y="23802"/>
                    <a:pt x="10217" y="24658"/>
                    <a:pt x="10063" y="25540"/>
                  </a:cubicBezTo>
                  <a:cubicBezTo>
                    <a:pt x="10005" y="25873"/>
                    <a:pt x="10227" y="26189"/>
                    <a:pt x="10560" y="26249"/>
                  </a:cubicBezTo>
                  <a:cubicBezTo>
                    <a:pt x="10595" y="26255"/>
                    <a:pt x="10631" y="26258"/>
                    <a:pt x="10667" y="26258"/>
                  </a:cubicBezTo>
                  <a:cubicBezTo>
                    <a:pt x="10963" y="26258"/>
                    <a:pt x="11217" y="26044"/>
                    <a:pt x="11269" y="25751"/>
                  </a:cubicBezTo>
                  <a:cubicBezTo>
                    <a:pt x="11403" y="24979"/>
                    <a:pt x="11642" y="24229"/>
                    <a:pt x="11979" y="23520"/>
                  </a:cubicBezTo>
                  <a:cubicBezTo>
                    <a:pt x="12135" y="23193"/>
                    <a:pt x="12317" y="22879"/>
                    <a:pt x="12521" y="22580"/>
                  </a:cubicBezTo>
                  <a:cubicBezTo>
                    <a:pt x="12712" y="22302"/>
                    <a:pt x="12643" y="21921"/>
                    <a:pt x="12363" y="21729"/>
                  </a:cubicBezTo>
                  <a:cubicBezTo>
                    <a:pt x="12257" y="21657"/>
                    <a:pt x="12137" y="21622"/>
                    <a:pt x="12018" y="21622"/>
                  </a:cubicBezTo>
                  <a:close/>
                  <a:moveTo>
                    <a:pt x="25744" y="24256"/>
                  </a:moveTo>
                  <a:cubicBezTo>
                    <a:pt x="25720" y="24256"/>
                    <a:pt x="25696" y="24257"/>
                    <a:pt x="25671" y="24260"/>
                  </a:cubicBezTo>
                  <a:cubicBezTo>
                    <a:pt x="25336" y="24296"/>
                    <a:pt x="25092" y="24599"/>
                    <a:pt x="25127" y="24934"/>
                  </a:cubicBezTo>
                  <a:cubicBezTo>
                    <a:pt x="25160" y="25245"/>
                    <a:pt x="25177" y="25556"/>
                    <a:pt x="25176" y="25868"/>
                  </a:cubicBezTo>
                  <a:cubicBezTo>
                    <a:pt x="25176" y="26711"/>
                    <a:pt x="25059" y="27552"/>
                    <a:pt x="24829" y="28364"/>
                  </a:cubicBezTo>
                  <a:cubicBezTo>
                    <a:pt x="24719" y="28753"/>
                    <a:pt x="25012" y="29141"/>
                    <a:pt x="25417" y="29142"/>
                  </a:cubicBezTo>
                  <a:lnTo>
                    <a:pt x="25418" y="29142"/>
                  </a:lnTo>
                  <a:cubicBezTo>
                    <a:pt x="25691" y="29142"/>
                    <a:pt x="25932" y="28961"/>
                    <a:pt x="26006" y="28697"/>
                  </a:cubicBezTo>
                  <a:cubicBezTo>
                    <a:pt x="26269" y="27779"/>
                    <a:pt x="26401" y="26826"/>
                    <a:pt x="26401" y="25870"/>
                  </a:cubicBezTo>
                  <a:cubicBezTo>
                    <a:pt x="26401" y="25514"/>
                    <a:pt x="26383" y="25158"/>
                    <a:pt x="26346" y="24804"/>
                  </a:cubicBezTo>
                  <a:cubicBezTo>
                    <a:pt x="26311" y="24494"/>
                    <a:pt x="26045" y="24256"/>
                    <a:pt x="25744" y="24256"/>
                  </a:cubicBezTo>
                  <a:close/>
                  <a:moveTo>
                    <a:pt x="54691" y="26696"/>
                  </a:moveTo>
                  <a:cubicBezTo>
                    <a:pt x="54451" y="26696"/>
                    <a:pt x="54224" y="26837"/>
                    <a:pt x="54126" y="27072"/>
                  </a:cubicBezTo>
                  <a:cubicBezTo>
                    <a:pt x="53736" y="27998"/>
                    <a:pt x="53278" y="28894"/>
                    <a:pt x="52755" y="29752"/>
                  </a:cubicBezTo>
                  <a:cubicBezTo>
                    <a:pt x="52655" y="29914"/>
                    <a:pt x="52554" y="30076"/>
                    <a:pt x="52449" y="30235"/>
                  </a:cubicBezTo>
                  <a:cubicBezTo>
                    <a:pt x="52183" y="30643"/>
                    <a:pt x="52474" y="31183"/>
                    <a:pt x="52960" y="31184"/>
                  </a:cubicBezTo>
                  <a:lnTo>
                    <a:pt x="52962" y="31184"/>
                  </a:lnTo>
                  <a:cubicBezTo>
                    <a:pt x="53167" y="31184"/>
                    <a:pt x="53361" y="31080"/>
                    <a:pt x="53474" y="30906"/>
                  </a:cubicBezTo>
                  <a:cubicBezTo>
                    <a:pt x="53585" y="30736"/>
                    <a:pt x="53694" y="30563"/>
                    <a:pt x="53801" y="30389"/>
                  </a:cubicBezTo>
                  <a:cubicBezTo>
                    <a:pt x="54357" y="29479"/>
                    <a:pt x="54843" y="28528"/>
                    <a:pt x="55254" y="27543"/>
                  </a:cubicBezTo>
                  <a:cubicBezTo>
                    <a:pt x="55386" y="27232"/>
                    <a:pt x="55237" y="26874"/>
                    <a:pt x="54926" y="26743"/>
                  </a:cubicBezTo>
                  <a:cubicBezTo>
                    <a:pt x="54849" y="26711"/>
                    <a:pt x="54769" y="26696"/>
                    <a:pt x="54691" y="26696"/>
                  </a:cubicBezTo>
                  <a:close/>
                  <a:moveTo>
                    <a:pt x="682" y="28444"/>
                  </a:moveTo>
                  <a:cubicBezTo>
                    <a:pt x="513" y="28444"/>
                    <a:pt x="346" y="28513"/>
                    <a:pt x="225" y="28649"/>
                  </a:cubicBezTo>
                  <a:cubicBezTo>
                    <a:pt x="1" y="28901"/>
                    <a:pt x="22" y="29288"/>
                    <a:pt x="275" y="29513"/>
                  </a:cubicBezTo>
                  <a:cubicBezTo>
                    <a:pt x="1212" y="30351"/>
                    <a:pt x="2199" y="31131"/>
                    <a:pt x="3232" y="31850"/>
                  </a:cubicBezTo>
                  <a:cubicBezTo>
                    <a:pt x="3333" y="31922"/>
                    <a:pt x="3455" y="31960"/>
                    <a:pt x="3580" y="31960"/>
                  </a:cubicBezTo>
                  <a:cubicBezTo>
                    <a:pt x="3847" y="31960"/>
                    <a:pt x="4084" y="31786"/>
                    <a:pt x="4164" y="31531"/>
                  </a:cubicBezTo>
                  <a:cubicBezTo>
                    <a:pt x="4245" y="31277"/>
                    <a:pt x="4150" y="30999"/>
                    <a:pt x="3930" y="30846"/>
                  </a:cubicBezTo>
                  <a:cubicBezTo>
                    <a:pt x="2940" y="30154"/>
                    <a:pt x="1991" y="29405"/>
                    <a:pt x="1089" y="28600"/>
                  </a:cubicBezTo>
                  <a:cubicBezTo>
                    <a:pt x="973" y="28496"/>
                    <a:pt x="827" y="28444"/>
                    <a:pt x="682" y="28444"/>
                  </a:cubicBezTo>
                  <a:close/>
                  <a:moveTo>
                    <a:pt x="10683" y="28711"/>
                  </a:moveTo>
                  <a:cubicBezTo>
                    <a:pt x="10648" y="28711"/>
                    <a:pt x="10612" y="28714"/>
                    <a:pt x="10577" y="28720"/>
                  </a:cubicBezTo>
                  <a:cubicBezTo>
                    <a:pt x="10244" y="28777"/>
                    <a:pt x="10020" y="29093"/>
                    <a:pt x="10077" y="29426"/>
                  </a:cubicBezTo>
                  <a:cubicBezTo>
                    <a:pt x="10293" y="30685"/>
                    <a:pt x="10702" y="31919"/>
                    <a:pt x="11290" y="33094"/>
                  </a:cubicBezTo>
                  <a:cubicBezTo>
                    <a:pt x="11394" y="33303"/>
                    <a:pt x="11607" y="33434"/>
                    <a:pt x="11838" y="33434"/>
                  </a:cubicBezTo>
                  <a:lnTo>
                    <a:pt x="11839" y="33433"/>
                  </a:lnTo>
                  <a:cubicBezTo>
                    <a:pt x="12294" y="33433"/>
                    <a:pt x="12590" y="32953"/>
                    <a:pt x="12386" y="32547"/>
                  </a:cubicBezTo>
                  <a:cubicBezTo>
                    <a:pt x="11856" y="31497"/>
                    <a:pt x="11485" y="30377"/>
                    <a:pt x="11284" y="29220"/>
                  </a:cubicBezTo>
                  <a:cubicBezTo>
                    <a:pt x="11233" y="28921"/>
                    <a:pt x="10975" y="28711"/>
                    <a:pt x="10683" y="28711"/>
                  </a:cubicBezTo>
                  <a:close/>
                  <a:moveTo>
                    <a:pt x="23738" y="31172"/>
                  </a:moveTo>
                  <a:cubicBezTo>
                    <a:pt x="23560" y="31172"/>
                    <a:pt x="23383" y="31250"/>
                    <a:pt x="23261" y="31399"/>
                  </a:cubicBezTo>
                  <a:cubicBezTo>
                    <a:pt x="23073" y="31626"/>
                    <a:pt x="22870" y="31842"/>
                    <a:pt x="22655" y="32046"/>
                  </a:cubicBezTo>
                  <a:cubicBezTo>
                    <a:pt x="22027" y="32639"/>
                    <a:pt x="21331" y="33157"/>
                    <a:pt x="20582" y="33588"/>
                  </a:cubicBezTo>
                  <a:cubicBezTo>
                    <a:pt x="20341" y="33726"/>
                    <a:pt x="20222" y="34009"/>
                    <a:pt x="20294" y="34277"/>
                  </a:cubicBezTo>
                  <a:cubicBezTo>
                    <a:pt x="20365" y="34545"/>
                    <a:pt x="20609" y="34732"/>
                    <a:pt x="20886" y="34732"/>
                  </a:cubicBezTo>
                  <a:cubicBezTo>
                    <a:pt x="20993" y="34732"/>
                    <a:pt x="21097" y="34705"/>
                    <a:pt x="21190" y="34651"/>
                  </a:cubicBezTo>
                  <a:cubicBezTo>
                    <a:pt x="22023" y="34173"/>
                    <a:pt x="22798" y="33597"/>
                    <a:pt x="23495" y="32936"/>
                  </a:cubicBezTo>
                  <a:cubicBezTo>
                    <a:pt x="23746" y="32699"/>
                    <a:pt x="23983" y="32447"/>
                    <a:pt x="24204" y="32181"/>
                  </a:cubicBezTo>
                  <a:cubicBezTo>
                    <a:pt x="24425" y="31922"/>
                    <a:pt x="24391" y="31532"/>
                    <a:pt x="24129" y="31314"/>
                  </a:cubicBezTo>
                  <a:cubicBezTo>
                    <a:pt x="24014" y="31219"/>
                    <a:pt x="23876" y="31172"/>
                    <a:pt x="23738" y="31172"/>
                  </a:cubicBezTo>
                  <a:close/>
                  <a:moveTo>
                    <a:pt x="6738" y="32647"/>
                  </a:moveTo>
                  <a:cubicBezTo>
                    <a:pt x="6516" y="32647"/>
                    <a:pt x="6302" y="32768"/>
                    <a:pt x="6194" y="32979"/>
                  </a:cubicBezTo>
                  <a:cubicBezTo>
                    <a:pt x="6037" y="33280"/>
                    <a:pt x="6157" y="33652"/>
                    <a:pt x="6461" y="33806"/>
                  </a:cubicBezTo>
                  <a:cubicBezTo>
                    <a:pt x="7628" y="34408"/>
                    <a:pt x="8803" y="34905"/>
                    <a:pt x="9952" y="35283"/>
                  </a:cubicBezTo>
                  <a:cubicBezTo>
                    <a:pt x="10013" y="35303"/>
                    <a:pt x="10079" y="35313"/>
                    <a:pt x="10143" y="35313"/>
                  </a:cubicBezTo>
                  <a:lnTo>
                    <a:pt x="10143" y="35314"/>
                  </a:lnTo>
                  <a:cubicBezTo>
                    <a:pt x="10444" y="35314"/>
                    <a:pt x="10702" y="35096"/>
                    <a:pt x="10749" y="34798"/>
                  </a:cubicBezTo>
                  <a:cubicBezTo>
                    <a:pt x="10796" y="34500"/>
                    <a:pt x="10621" y="34211"/>
                    <a:pt x="10334" y="34119"/>
                  </a:cubicBezTo>
                  <a:cubicBezTo>
                    <a:pt x="9246" y="33762"/>
                    <a:pt x="8131" y="33291"/>
                    <a:pt x="7023" y="32718"/>
                  </a:cubicBezTo>
                  <a:cubicBezTo>
                    <a:pt x="6932" y="32670"/>
                    <a:pt x="6834" y="32647"/>
                    <a:pt x="6738" y="32647"/>
                  </a:cubicBezTo>
                  <a:close/>
                  <a:moveTo>
                    <a:pt x="50698" y="32881"/>
                  </a:moveTo>
                  <a:cubicBezTo>
                    <a:pt x="50533" y="32881"/>
                    <a:pt x="50370" y="32947"/>
                    <a:pt x="50250" y="33076"/>
                  </a:cubicBezTo>
                  <a:cubicBezTo>
                    <a:pt x="49438" y="33960"/>
                    <a:pt x="48558" y="34782"/>
                    <a:pt x="47619" y="35530"/>
                  </a:cubicBezTo>
                  <a:cubicBezTo>
                    <a:pt x="47416" y="35692"/>
                    <a:pt x="47338" y="35966"/>
                    <a:pt x="47423" y="36212"/>
                  </a:cubicBezTo>
                  <a:cubicBezTo>
                    <a:pt x="47510" y="36457"/>
                    <a:pt x="47741" y="36621"/>
                    <a:pt x="48002" y="36621"/>
                  </a:cubicBezTo>
                  <a:lnTo>
                    <a:pt x="48002" y="36621"/>
                  </a:lnTo>
                  <a:cubicBezTo>
                    <a:pt x="48141" y="36621"/>
                    <a:pt x="48275" y="36574"/>
                    <a:pt x="48383" y="36487"/>
                  </a:cubicBezTo>
                  <a:cubicBezTo>
                    <a:pt x="49372" y="35698"/>
                    <a:pt x="50298" y="34835"/>
                    <a:pt x="51153" y="33903"/>
                  </a:cubicBezTo>
                  <a:cubicBezTo>
                    <a:pt x="51378" y="33652"/>
                    <a:pt x="51358" y="33268"/>
                    <a:pt x="51111" y="33042"/>
                  </a:cubicBezTo>
                  <a:cubicBezTo>
                    <a:pt x="50994" y="32934"/>
                    <a:pt x="50845" y="32881"/>
                    <a:pt x="50698" y="32881"/>
                  </a:cubicBezTo>
                  <a:close/>
                  <a:moveTo>
                    <a:pt x="48002" y="36621"/>
                  </a:moveTo>
                  <a:lnTo>
                    <a:pt x="48002" y="36621"/>
                  </a:lnTo>
                  <a:cubicBezTo>
                    <a:pt x="48002" y="36621"/>
                    <a:pt x="48001" y="36621"/>
                    <a:pt x="48001" y="36621"/>
                  </a:cubicBezTo>
                  <a:lnTo>
                    <a:pt x="48003" y="36621"/>
                  </a:lnTo>
                  <a:cubicBezTo>
                    <a:pt x="48002" y="36621"/>
                    <a:pt x="48002" y="36621"/>
                    <a:pt x="48002" y="36621"/>
                  </a:cubicBezTo>
                  <a:close/>
                  <a:moveTo>
                    <a:pt x="17429" y="34762"/>
                  </a:moveTo>
                  <a:cubicBezTo>
                    <a:pt x="17393" y="34762"/>
                    <a:pt x="17356" y="34766"/>
                    <a:pt x="17319" y="34772"/>
                  </a:cubicBezTo>
                  <a:cubicBezTo>
                    <a:pt x="16644" y="34895"/>
                    <a:pt x="15960" y="34958"/>
                    <a:pt x="15273" y="34958"/>
                  </a:cubicBezTo>
                  <a:cubicBezTo>
                    <a:pt x="15258" y="34958"/>
                    <a:pt x="15243" y="34958"/>
                    <a:pt x="15228" y="34958"/>
                  </a:cubicBezTo>
                  <a:cubicBezTo>
                    <a:pt x="15214" y="34958"/>
                    <a:pt x="15201" y="34958"/>
                    <a:pt x="15188" y="34958"/>
                  </a:cubicBezTo>
                  <a:cubicBezTo>
                    <a:pt x="14728" y="34958"/>
                    <a:pt x="14267" y="34933"/>
                    <a:pt x="13811" y="34883"/>
                  </a:cubicBezTo>
                  <a:cubicBezTo>
                    <a:pt x="13481" y="34901"/>
                    <a:pt x="13205" y="35133"/>
                    <a:pt x="13132" y="35454"/>
                  </a:cubicBezTo>
                  <a:cubicBezTo>
                    <a:pt x="13058" y="35774"/>
                    <a:pt x="13205" y="36105"/>
                    <a:pt x="13493" y="36263"/>
                  </a:cubicBezTo>
                  <a:cubicBezTo>
                    <a:pt x="14340" y="37173"/>
                    <a:pt x="15325" y="38005"/>
                    <a:pt x="16420" y="38734"/>
                  </a:cubicBezTo>
                  <a:cubicBezTo>
                    <a:pt x="16520" y="38801"/>
                    <a:pt x="16638" y="38837"/>
                    <a:pt x="16759" y="38837"/>
                  </a:cubicBezTo>
                  <a:lnTo>
                    <a:pt x="16759" y="38837"/>
                  </a:lnTo>
                  <a:cubicBezTo>
                    <a:pt x="17030" y="38836"/>
                    <a:pt x="17266" y="38661"/>
                    <a:pt x="17345" y="38403"/>
                  </a:cubicBezTo>
                  <a:cubicBezTo>
                    <a:pt x="17423" y="38145"/>
                    <a:pt x="17323" y="37865"/>
                    <a:pt x="17099" y="37715"/>
                  </a:cubicBezTo>
                  <a:cubicBezTo>
                    <a:pt x="16409" y="37257"/>
                    <a:pt x="15756" y="36745"/>
                    <a:pt x="15146" y="36183"/>
                  </a:cubicBezTo>
                  <a:lnTo>
                    <a:pt x="15229" y="36183"/>
                  </a:lnTo>
                  <a:cubicBezTo>
                    <a:pt x="15237" y="36183"/>
                    <a:pt x="15245" y="36183"/>
                    <a:pt x="15253" y="36183"/>
                  </a:cubicBezTo>
                  <a:cubicBezTo>
                    <a:pt x="16020" y="36183"/>
                    <a:pt x="16785" y="36115"/>
                    <a:pt x="17540" y="35978"/>
                  </a:cubicBezTo>
                  <a:cubicBezTo>
                    <a:pt x="17873" y="35918"/>
                    <a:pt x="18092" y="35598"/>
                    <a:pt x="18032" y="35266"/>
                  </a:cubicBezTo>
                  <a:cubicBezTo>
                    <a:pt x="17978" y="34969"/>
                    <a:pt x="17719" y="34762"/>
                    <a:pt x="17429" y="34762"/>
                  </a:cubicBezTo>
                  <a:close/>
                  <a:moveTo>
                    <a:pt x="16759" y="38837"/>
                  </a:moveTo>
                  <a:cubicBezTo>
                    <a:pt x="16759" y="38837"/>
                    <a:pt x="16759" y="38837"/>
                    <a:pt x="16758" y="38837"/>
                  </a:cubicBezTo>
                  <a:lnTo>
                    <a:pt x="16760" y="38837"/>
                  </a:lnTo>
                  <a:cubicBezTo>
                    <a:pt x="16760" y="38837"/>
                    <a:pt x="16759" y="38837"/>
                    <a:pt x="16759" y="38837"/>
                  </a:cubicBezTo>
                  <a:close/>
                  <a:moveTo>
                    <a:pt x="44955" y="37484"/>
                  </a:moveTo>
                  <a:cubicBezTo>
                    <a:pt x="44850" y="37484"/>
                    <a:pt x="44743" y="37511"/>
                    <a:pt x="44646" y="37568"/>
                  </a:cubicBezTo>
                  <a:cubicBezTo>
                    <a:pt x="43606" y="38175"/>
                    <a:pt x="42524" y="38711"/>
                    <a:pt x="41411" y="39175"/>
                  </a:cubicBezTo>
                  <a:cubicBezTo>
                    <a:pt x="41143" y="39288"/>
                    <a:pt x="40990" y="39573"/>
                    <a:pt x="41048" y="39858"/>
                  </a:cubicBezTo>
                  <a:cubicBezTo>
                    <a:pt x="41105" y="40144"/>
                    <a:pt x="41356" y="40350"/>
                    <a:pt x="41647" y="40352"/>
                  </a:cubicBezTo>
                  <a:cubicBezTo>
                    <a:pt x="41727" y="40352"/>
                    <a:pt x="41807" y="40336"/>
                    <a:pt x="41882" y="40305"/>
                  </a:cubicBezTo>
                  <a:cubicBezTo>
                    <a:pt x="43045" y="39821"/>
                    <a:pt x="44175" y="39260"/>
                    <a:pt x="45263" y="38626"/>
                  </a:cubicBezTo>
                  <a:cubicBezTo>
                    <a:pt x="45556" y="38454"/>
                    <a:pt x="45654" y="38079"/>
                    <a:pt x="45483" y="37788"/>
                  </a:cubicBezTo>
                  <a:cubicBezTo>
                    <a:pt x="45370" y="37593"/>
                    <a:pt x="45165" y="37484"/>
                    <a:pt x="44955" y="37484"/>
                  </a:cubicBezTo>
                  <a:close/>
                  <a:moveTo>
                    <a:pt x="20018" y="39346"/>
                  </a:moveTo>
                  <a:cubicBezTo>
                    <a:pt x="19779" y="39346"/>
                    <a:pt x="19552" y="39486"/>
                    <a:pt x="19455" y="39720"/>
                  </a:cubicBezTo>
                  <a:cubicBezTo>
                    <a:pt x="19324" y="40032"/>
                    <a:pt x="19469" y="40390"/>
                    <a:pt x="19780" y="40522"/>
                  </a:cubicBezTo>
                  <a:cubicBezTo>
                    <a:pt x="20900" y="40994"/>
                    <a:pt x="22108" y="41395"/>
                    <a:pt x="23375" y="41713"/>
                  </a:cubicBezTo>
                  <a:cubicBezTo>
                    <a:pt x="23424" y="41726"/>
                    <a:pt x="23474" y="41731"/>
                    <a:pt x="23525" y="41731"/>
                  </a:cubicBezTo>
                  <a:cubicBezTo>
                    <a:pt x="23833" y="41731"/>
                    <a:pt x="24094" y="41500"/>
                    <a:pt x="24133" y="41194"/>
                  </a:cubicBezTo>
                  <a:cubicBezTo>
                    <a:pt x="24170" y="40887"/>
                    <a:pt x="23973" y="40600"/>
                    <a:pt x="23674" y="40526"/>
                  </a:cubicBezTo>
                  <a:cubicBezTo>
                    <a:pt x="22468" y="40222"/>
                    <a:pt x="21318" y="39841"/>
                    <a:pt x="20255" y="39395"/>
                  </a:cubicBezTo>
                  <a:cubicBezTo>
                    <a:pt x="20178" y="39362"/>
                    <a:pt x="20097" y="39346"/>
                    <a:pt x="20018" y="39346"/>
                  </a:cubicBezTo>
                  <a:close/>
                  <a:moveTo>
                    <a:pt x="38150" y="40319"/>
                  </a:moveTo>
                  <a:cubicBezTo>
                    <a:pt x="38097" y="40319"/>
                    <a:pt x="38044" y="40326"/>
                    <a:pt x="37990" y="40340"/>
                  </a:cubicBezTo>
                  <a:cubicBezTo>
                    <a:pt x="36825" y="40657"/>
                    <a:pt x="35640" y="40901"/>
                    <a:pt x="34445" y="41068"/>
                  </a:cubicBezTo>
                  <a:cubicBezTo>
                    <a:pt x="34127" y="41114"/>
                    <a:pt x="33898" y="41398"/>
                    <a:pt x="33920" y="41717"/>
                  </a:cubicBezTo>
                  <a:cubicBezTo>
                    <a:pt x="33943" y="42038"/>
                    <a:pt x="34209" y="42288"/>
                    <a:pt x="34530" y="42288"/>
                  </a:cubicBezTo>
                  <a:cubicBezTo>
                    <a:pt x="34559" y="42288"/>
                    <a:pt x="34588" y="42285"/>
                    <a:pt x="34616" y="42282"/>
                  </a:cubicBezTo>
                  <a:cubicBezTo>
                    <a:pt x="35863" y="42105"/>
                    <a:pt x="37096" y="41853"/>
                    <a:pt x="38311" y="41522"/>
                  </a:cubicBezTo>
                  <a:cubicBezTo>
                    <a:pt x="38636" y="41433"/>
                    <a:pt x="38829" y="41098"/>
                    <a:pt x="38741" y="40771"/>
                  </a:cubicBezTo>
                  <a:cubicBezTo>
                    <a:pt x="38667" y="40498"/>
                    <a:pt x="38419" y="40319"/>
                    <a:pt x="38150" y="40319"/>
                  </a:cubicBezTo>
                  <a:close/>
                  <a:moveTo>
                    <a:pt x="27165" y="41169"/>
                  </a:moveTo>
                  <a:cubicBezTo>
                    <a:pt x="26856" y="41169"/>
                    <a:pt x="26591" y="41399"/>
                    <a:pt x="26555" y="41711"/>
                  </a:cubicBezTo>
                  <a:cubicBezTo>
                    <a:pt x="26518" y="42045"/>
                    <a:pt x="26755" y="42348"/>
                    <a:pt x="27089" y="42389"/>
                  </a:cubicBezTo>
                  <a:cubicBezTo>
                    <a:pt x="28192" y="42515"/>
                    <a:pt x="29302" y="42577"/>
                    <a:pt x="30413" y="42577"/>
                  </a:cubicBezTo>
                  <a:lnTo>
                    <a:pt x="30857" y="42575"/>
                  </a:lnTo>
                  <a:cubicBezTo>
                    <a:pt x="31191" y="42568"/>
                    <a:pt x="31457" y="42292"/>
                    <a:pt x="31456" y="41958"/>
                  </a:cubicBezTo>
                  <a:cubicBezTo>
                    <a:pt x="31453" y="41623"/>
                    <a:pt x="31184" y="41352"/>
                    <a:pt x="30848" y="41349"/>
                  </a:cubicBezTo>
                  <a:lnTo>
                    <a:pt x="30840" y="41349"/>
                  </a:lnTo>
                  <a:lnTo>
                    <a:pt x="30413" y="41353"/>
                  </a:lnTo>
                  <a:cubicBezTo>
                    <a:pt x="29349" y="41353"/>
                    <a:pt x="28286" y="41293"/>
                    <a:pt x="27229" y="41172"/>
                  </a:cubicBezTo>
                  <a:cubicBezTo>
                    <a:pt x="27207" y="41170"/>
                    <a:pt x="27186" y="41169"/>
                    <a:pt x="27165" y="411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01;p53">
              <a:extLst>
                <a:ext uri="{FF2B5EF4-FFF2-40B4-BE49-F238E27FC236}">
                  <a16:creationId xmlns:a16="http://schemas.microsoft.com/office/drawing/2014/main" id="{2F1A1BE7-4C81-F59E-DCE3-32ECC26B9E96}"/>
                </a:ext>
              </a:extLst>
            </p:cNvPr>
            <p:cNvSpPr/>
            <p:nvPr/>
          </p:nvSpPr>
          <p:spPr>
            <a:xfrm>
              <a:off x="5751325" y="5019425"/>
              <a:ext cx="62450" cy="66850"/>
            </a:xfrm>
            <a:custGeom>
              <a:avLst/>
              <a:gdLst/>
              <a:ahLst/>
              <a:cxnLst/>
              <a:rect l="l" t="t" r="r" b="b"/>
              <a:pathLst>
                <a:path w="2498" h="2674" extrusionOk="0">
                  <a:moveTo>
                    <a:pt x="696" y="1"/>
                  </a:moveTo>
                  <a:cubicBezTo>
                    <a:pt x="571" y="1"/>
                    <a:pt x="445" y="39"/>
                    <a:pt x="336" y="118"/>
                  </a:cubicBezTo>
                  <a:cubicBezTo>
                    <a:pt x="59" y="319"/>
                    <a:pt x="1" y="707"/>
                    <a:pt x="206" y="981"/>
                  </a:cubicBezTo>
                  <a:cubicBezTo>
                    <a:pt x="566" y="1475"/>
                    <a:pt x="959" y="1973"/>
                    <a:pt x="1376" y="2459"/>
                  </a:cubicBezTo>
                  <a:cubicBezTo>
                    <a:pt x="1493" y="2595"/>
                    <a:pt x="1663" y="2673"/>
                    <a:pt x="1841" y="2673"/>
                  </a:cubicBezTo>
                  <a:cubicBezTo>
                    <a:pt x="2079" y="2673"/>
                    <a:pt x="2298" y="2533"/>
                    <a:pt x="2397" y="2316"/>
                  </a:cubicBezTo>
                  <a:cubicBezTo>
                    <a:pt x="2497" y="2100"/>
                    <a:pt x="2462" y="1844"/>
                    <a:pt x="2306" y="1662"/>
                  </a:cubicBezTo>
                  <a:cubicBezTo>
                    <a:pt x="1911" y="1201"/>
                    <a:pt x="1536" y="729"/>
                    <a:pt x="1198" y="261"/>
                  </a:cubicBezTo>
                  <a:cubicBezTo>
                    <a:pt x="1078" y="91"/>
                    <a:pt x="889" y="1"/>
                    <a:pt x="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فقاعة الكلام: بيضاوية 34">
            <a:extLst>
              <a:ext uri="{FF2B5EF4-FFF2-40B4-BE49-F238E27FC236}">
                <a16:creationId xmlns:a16="http://schemas.microsoft.com/office/drawing/2014/main" id="{6039536A-3025-E7C8-704D-3F0B69ADAE6F}"/>
              </a:ext>
            </a:extLst>
          </p:cNvPr>
          <p:cNvSpPr/>
          <p:nvPr/>
        </p:nvSpPr>
        <p:spPr>
          <a:xfrm>
            <a:off x="5724128" y="2067694"/>
            <a:ext cx="1944216" cy="576064"/>
          </a:xfrm>
          <a:prstGeom prst="wedgeEllipseCallout">
            <a:avLst>
              <a:gd name="adj1" fmla="val 27375"/>
              <a:gd name="adj2" fmla="val 68206"/>
            </a:avLst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300" b="1" dirty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Requesting an action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407D99FA-E42A-11F4-5CF6-3CCF5DBBE24E}"/>
              </a:ext>
            </a:extLst>
          </p:cNvPr>
          <p:cNvSpPr/>
          <p:nvPr/>
        </p:nvSpPr>
        <p:spPr>
          <a:xfrm>
            <a:off x="3491880" y="2499742"/>
            <a:ext cx="1512168" cy="144016"/>
          </a:xfrm>
          <a:prstGeom prst="rect">
            <a:avLst/>
          </a:prstGeom>
          <a:solidFill>
            <a:schemeClr val="accent4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C67F763C-2553-18A8-A197-C7646D9F6E40}"/>
              </a:ext>
            </a:extLst>
          </p:cNvPr>
          <p:cNvSpPr/>
          <p:nvPr/>
        </p:nvSpPr>
        <p:spPr>
          <a:xfrm>
            <a:off x="5004048" y="2859782"/>
            <a:ext cx="2808312" cy="144016"/>
          </a:xfrm>
          <a:prstGeom prst="rect">
            <a:avLst/>
          </a:prstGeom>
          <a:solidFill>
            <a:schemeClr val="accent4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8" name="Picture 2" descr="Phone Call Person Stock Illustrations – 21,635 Phone Call Person Stock  Illustrations, Vectors &amp; Clipart - Dreamstime">
            <a:extLst>
              <a:ext uri="{FF2B5EF4-FFF2-40B4-BE49-F238E27FC236}">
                <a16:creationId xmlns:a16="http://schemas.microsoft.com/office/drawing/2014/main" id="{1B0A45AE-0EE4-EA0E-094C-8DA1D4264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0" b="98111" l="10000" r="90000">
                        <a14:foregroundMark x1="52533" y1="17111" x2="56800" y2="75222"/>
                        <a14:foregroundMark x1="56800" y1="75222" x2="49867" y2="38667"/>
                        <a14:foregroundMark x1="49867" y1="38667" x2="50800" y2="25889"/>
                        <a14:foregroundMark x1="50800" y1="25889" x2="62533" y2="32778"/>
                        <a14:foregroundMark x1="62533" y1="32778" x2="52933" y2="40556"/>
                        <a14:foregroundMark x1="52933" y1="40556" x2="40133" y2="32333"/>
                        <a14:foregroundMark x1="40133" y1="32333" x2="38267" y2="12667"/>
                        <a14:foregroundMark x1="38267" y1="12667" x2="48533" y2="2556"/>
                        <a14:foregroundMark x1="48533" y1="2556" x2="58267" y2="17333"/>
                        <a14:foregroundMark x1="58267" y1="17333" x2="53333" y2="29444"/>
                        <a14:foregroundMark x1="53333" y1="29444" x2="43067" y2="22556"/>
                        <a14:foregroundMark x1="43067" y1="22556" x2="50933" y2="11444"/>
                        <a14:foregroundMark x1="50933" y1="11444" x2="60800" y2="16889"/>
                        <a14:foregroundMark x1="60800" y1="16889" x2="61867" y2="20444"/>
                        <a14:foregroundMark x1="56267" y1="33778" x2="46267" y2="21111"/>
                        <a14:foregroundMark x1="46267" y1="21111" x2="53067" y2="7889"/>
                        <a14:foregroundMark x1="53067" y1="7889" x2="68267" y2="15111"/>
                        <a14:foregroundMark x1="68267" y1="15111" x2="72933" y2="28000"/>
                        <a14:foregroundMark x1="72933" y1="28000" x2="71867" y2="38111"/>
                        <a14:foregroundMark x1="71867" y1="38111" x2="63467" y2="45000"/>
                        <a14:foregroundMark x1="63467" y1="45000" x2="52133" y2="50222"/>
                        <a14:foregroundMark x1="52133" y1="50222" x2="40800" y2="40444"/>
                        <a14:foregroundMark x1="40800" y1="40444" x2="42133" y2="26111"/>
                        <a14:foregroundMark x1="42133" y1="26111" x2="48933" y2="17333"/>
                        <a14:foregroundMark x1="48933" y1="17333" x2="62400" y2="23000"/>
                        <a14:foregroundMark x1="62400" y1="23000" x2="54667" y2="30667"/>
                        <a14:foregroundMark x1="54667" y1="30667" x2="52533" y2="29667"/>
                        <a14:foregroundMark x1="46800" y1="29000" x2="46800" y2="29000"/>
                        <a14:foregroundMark x1="46800" y1="29000" x2="46800" y2="29000"/>
                        <a14:foregroundMark x1="74400" y1="93667" x2="74400" y2="93667"/>
                        <a14:foregroundMark x1="74400" y1="93667" x2="74400" y2="93667"/>
                        <a14:foregroundMark x1="62933" y1="95556" x2="62933" y2="95556"/>
                        <a14:foregroundMark x1="62933" y1="95556" x2="62933" y2="95556"/>
                        <a14:foregroundMark x1="42800" y1="97889" x2="42800" y2="97889"/>
                        <a14:foregroundMark x1="42800" y1="97889" x2="42800" y2="97889"/>
                        <a14:foregroundMark x1="63200" y1="98111" x2="63200" y2="98111"/>
                        <a14:foregroundMark x1="63200" y1="98111" x2="63200" y2="9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 bwMode="auto">
          <a:xfrm>
            <a:off x="5652120" y="3259762"/>
            <a:ext cx="1807282" cy="188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Makkah Gift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419622"/>
            <a:ext cx="714129" cy="6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مستطيل 38">
            <a:extLst>
              <a:ext uri="{FF2B5EF4-FFF2-40B4-BE49-F238E27FC236}">
                <a16:creationId xmlns:a16="http://schemas.microsoft.com/office/drawing/2014/main" id="{2C3968DE-293E-E9C7-52EF-37894C9995B8}"/>
              </a:ext>
            </a:extLst>
          </p:cNvPr>
          <p:cNvSpPr/>
          <p:nvPr/>
        </p:nvSpPr>
        <p:spPr>
          <a:xfrm>
            <a:off x="3995936" y="2787774"/>
            <a:ext cx="432048" cy="216024"/>
          </a:xfrm>
          <a:prstGeom prst="rect">
            <a:avLst/>
          </a:prstGeom>
          <a:solidFill>
            <a:schemeClr val="tx2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0" name="عنوان 3">
            <a:extLst>
              <a:ext uri="{FF2B5EF4-FFF2-40B4-BE49-F238E27FC236}">
                <a16:creationId xmlns:a16="http://schemas.microsoft.com/office/drawing/2014/main" id="{5014EB8D-A3D0-814F-F1D5-E539272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4443958"/>
            <a:ext cx="2304256" cy="356676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800" b="1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urgent</a:t>
            </a:r>
            <a:r>
              <a:rPr lang="en-US" sz="1800" dirty="0">
                <a:solidFill>
                  <a:schemeClr val="bg1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 = instant, necessary</a:t>
            </a:r>
            <a:endParaRPr lang="ar-SA" sz="1800" dirty="0">
              <a:solidFill>
                <a:schemeClr val="bg1"/>
              </a:solidFill>
              <a:latin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4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Mailing Campaign by Slidesgo">
  <a:themeElements>
    <a:clrScheme name="Simple Light">
      <a:dk1>
        <a:srgbClr val="000000"/>
      </a:dk1>
      <a:lt1>
        <a:srgbClr val="FFFFFF"/>
      </a:lt1>
      <a:dk2>
        <a:srgbClr val="211436"/>
      </a:dk2>
      <a:lt2>
        <a:srgbClr val="EEEEEE"/>
      </a:lt2>
      <a:accent1>
        <a:srgbClr val="A797FC"/>
      </a:accent1>
      <a:accent2>
        <a:srgbClr val="FF6700"/>
      </a:accent2>
      <a:accent3>
        <a:srgbClr val="B539DA"/>
      </a:accent3>
      <a:accent4>
        <a:srgbClr val="FCDC59"/>
      </a:accent4>
      <a:accent5>
        <a:srgbClr val="211436"/>
      </a:accent5>
      <a:accent6>
        <a:srgbClr val="5C14C4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374</Words>
  <Application>Microsoft Office PowerPoint</Application>
  <PresentationFormat>عرض على الشاشة (16:9)</PresentationFormat>
  <Paragraphs>124</Paragraphs>
  <Slides>16</Slides>
  <Notes>16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7" baseType="lpstr">
      <vt:lpstr>Archivo</vt:lpstr>
      <vt:lpstr>Fira Sans Condensed Black</vt:lpstr>
      <vt:lpstr>Arial</vt:lpstr>
      <vt:lpstr>Amasis MT Pro</vt:lpstr>
      <vt:lpstr>Footlight MT Light</vt:lpstr>
      <vt:lpstr>Aparajita</vt:lpstr>
      <vt:lpstr>Calibri</vt:lpstr>
      <vt:lpstr>Fira Sans Condensed</vt:lpstr>
      <vt:lpstr>Arial Rounded MT Bold</vt:lpstr>
      <vt:lpstr>Comic Sans MS</vt:lpstr>
      <vt:lpstr>Mailing Campaign by Slidesgo</vt:lpstr>
      <vt:lpstr>Unit 3 You’ve Got Mail</vt:lpstr>
      <vt:lpstr>Lesson Objectives</vt:lpstr>
      <vt:lpstr>عرض تقديمي في PowerPoint</vt:lpstr>
      <vt:lpstr>عرض تقديمي في PowerPoint</vt:lpstr>
      <vt:lpstr>عرض تقديمي في PowerPoint</vt:lpstr>
      <vt:lpstr> suppliers = a person who provides something </vt:lpstr>
      <vt:lpstr>graduation e-card</vt:lpstr>
      <vt:lpstr>عرض تقديمي في PowerPoint</vt:lpstr>
      <vt:lpstr>urgent = instant, necessary</vt:lpstr>
      <vt:lpstr>عرض تقديمي في PowerPoint</vt:lpstr>
      <vt:lpstr>To Start :</vt:lpstr>
      <vt:lpstr>True</vt:lpstr>
      <vt:lpstr>عرض تقديمي في PowerPoint</vt:lpstr>
      <vt:lpstr>عرض تقديمي في PowerPoint</vt:lpstr>
      <vt:lpstr>عرض تقديمي في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Mailing Campaign</dc:title>
  <dc:creator>ام الوليد</dc:creator>
  <cp:lastModifiedBy>انتصار بنت العبيدالله</cp:lastModifiedBy>
  <cp:revision>68</cp:revision>
  <dcterms:modified xsi:type="dcterms:W3CDTF">2023-01-05T02:55:18Z</dcterms:modified>
</cp:coreProperties>
</file>